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074" autoAdjust="0"/>
    <p:restoredTop sz="93618" autoAdjust="0"/>
  </p:normalViewPr>
  <p:slideViewPr>
    <p:cSldViewPr snapToGrid="0">
      <p:cViewPr>
        <p:scale>
          <a:sx n="100" d="100"/>
          <a:sy n="100" d="100"/>
        </p:scale>
        <p:origin x="2232" y="11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12/13/2020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1" name="Picture Placeholder 2">
            <a:extLst>
              <a:ext uri="{FF2B5EF4-FFF2-40B4-BE49-F238E27FC236}">
                <a16:creationId xmlns:a16="http://schemas.microsoft.com/office/drawing/2014/main" id="{D32F931F-D05F-DA44-8C34-CEBBA03CD751}"/>
              </a:ext>
            </a:extLst>
          </p:cNvPr>
          <p:cNvSpPr>
            <a:spLocks noGrp="1"/>
          </p:cNvSpPr>
          <p:nvPr>
            <p:ph type="pic" sz="quarter" idx="17"/>
          </p:nvPr>
        </p:nvSpPr>
        <p:spPr>
          <a:xfrm>
            <a:off x="4514851" y="0"/>
            <a:ext cx="7677150" cy="6858000"/>
          </a:xfrm>
          <a:solidFill>
            <a:schemeClr val="accent4">
              <a:lumMod val="20000"/>
              <a:lumOff val="80000"/>
            </a:schemeClr>
          </a:solidFill>
        </p:spPr>
        <p:txBody>
          <a:bodyPr rIns="914400" bIns="914400" anchor="b"/>
          <a:lstStyle>
            <a:lvl1pPr algn="r">
              <a:buNone/>
              <a:defRPr>
                <a:solidFill>
                  <a:schemeClr val="tx1"/>
                </a:solidFill>
              </a:defRPr>
            </a:lvl1pPr>
          </a:lstStyle>
          <a:p>
            <a:endParaRPr lang="fr-FR"/>
          </a:p>
        </p:txBody>
      </p:sp>
      <p:sp>
        <p:nvSpPr>
          <p:cNvPr id="10" name="Rectangle">
            <a:extLst>
              <a:ext uri="{FF2B5EF4-FFF2-40B4-BE49-F238E27FC236}">
                <a16:creationId xmlns:a16="http://schemas.microsoft.com/office/drawing/2014/main" id="{B484266A-1A61-244F-8687-C2DFE103407C}"/>
              </a:ext>
            </a:extLst>
          </p:cNvPr>
          <p:cNvSpPr/>
          <p:nvPr userDrawn="1"/>
        </p:nvSpPr>
        <p:spPr>
          <a:xfrm>
            <a:off x="0" y="0"/>
            <a:ext cx="4514850" cy="6858000"/>
          </a:xfrm>
          <a:prstGeom prst="rect">
            <a:avLst/>
          </a:pr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0" y="1641909"/>
            <a:ext cx="4305300" cy="2387600"/>
          </a:xfrm>
        </p:spPr>
        <p:txBody>
          <a:bodyPr anchor="b"/>
          <a:lstStyle>
            <a:lvl1pPr algn="l">
              <a:defRPr sz="6000">
                <a:solidFill>
                  <a:schemeClr val="bg1"/>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38200" y="4121584"/>
            <a:ext cx="2206336" cy="1655762"/>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Rectangle">
            <a:extLst>
              <a:ext uri="{FF2B5EF4-FFF2-40B4-BE49-F238E27FC236}">
                <a16:creationId xmlns:a16="http://schemas.microsoft.com/office/drawing/2014/main" id="{254D49B2-50B7-DA4A-AB07-903B2816445D}"/>
              </a:ext>
            </a:extLst>
          </p:cNvPr>
          <p:cNvSpPr/>
          <p:nvPr userDrawn="1"/>
        </p:nvSpPr>
        <p:spPr>
          <a:xfrm>
            <a:off x="0" y="0"/>
            <a:ext cx="462116" cy="6858000"/>
          </a:xfrm>
          <a:prstGeom prst="rect">
            <a:avLst/>
          </a:prstGeom>
          <a:solidFill>
            <a:schemeClr val="tx2"/>
          </a:solidFill>
          <a:ln w="12700">
            <a:miter lim="400000"/>
          </a:ln>
        </p:spPr>
        <p:txBody>
          <a:bodyPr lIns="38100" tIns="38100" rIns="38100" bIns="38100" anchor="ctr"/>
          <a:lstStyle/>
          <a:p>
            <a:pPr>
              <a:defRPr sz="3000">
                <a:solidFill>
                  <a:srgbClr val="FFFFFF"/>
                </a:solidFill>
              </a:defRPr>
            </a:pPr>
            <a:endParaRPr/>
          </a:p>
        </p:txBody>
      </p:sp>
      <p:grpSp>
        <p:nvGrpSpPr>
          <p:cNvPr id="11" name="Group 10">
            <a:extLst>
              <a:ext uri="{FF2B5EF4-FFF2-40B4-BE49-F238E27FC236}">
                <a16:creationId xmlns:a16="http://schemas.microsoft.com/office/drawing/2014/main" id="{BF1B0A1D-FBD4-9646-8B45-027CA93E1092}"/>
              </a:ext>
            </a:extLst>
          </p:cNvPr>
          <p:cNvGrpSpPr/>
          <p:nvPr userDrawn="1"/>
        </p:nvGrpSpPr>
        <p:grpSpPr>
          <a:xfrm>
            <a:off x="116348" y="344861"/>
            <a:ext cx="1348659" cy="1301377"/>
            <a:chOff x="2997199" y="638807"/>
            <a:chExt cx="5908041" cy="5700914"/>
          </a:xfrm>
        </p:grpSpPr>
        <p:sp>
          <p:nvSpPr>
            <p:cNvPr id="13" name="Shape">
              <a:extLst>
                <a:ext uri="{FF2B5EF4-FFF2-40B4-BE49-F238E27FC236}">
                  <a16:creationId xmlns:a16="http://schemas.microsoft.com/office/drawing/2014/main" id="{85C4715D-A4D4-6B42-A3C9-DD465E857257}"/>
                </a:ext>
              </a:extLst>
            </p:cNvPr>
            <p:cNvSpPr/>
            <p:nvPr userDrawn="1"/>
          </p:nvSpPr>
          <p:spPr>
            <a:xfrm>
              <a:off x="4508500" y="3547107"/>
              <a:ext cx="2480946" cy="2792614"/>
            </a:xfrm>
            <a:custGeom>
              <a:avLst/>
              <a:gdLst/>
              <a:ahLst/>
              <a:cxnLst>
                <a:cxn ang="0">
                  <a:pos x="wd2" y="hd2"/>
                </a:cxn>
                <a:cxn ang="5400000">
                  <a:pos x="wd2" y="hd2"/>
                </a:cxn>
                <a:cxn ang="10800000">
                  <a:pos x="wd2" y="hd2"/>
                </a:cxn>
                <a:cxn ang="16200000">
                  <a:pos x="wd2" y="hd2"/>
                </a:cxn>
              </a:cxnLst>
              <a:rect l="0" t="0" r="r" b="b"/>
              <a:pathLst>
                <a:path w="21257" h="20714" extrusionOk="0">
                  <a:moveTo>
                    <a:pt x="20229" y="8815"/>
                  </a:moveTo>
                  <a:lnTo>
                    <a:pt x="11654" y="4529"/>
                  </a:lnTo>
                  <a:lnTo>
                    <a:pt x="3079" y="243"/>
                  </a:lnTo>
                  <a:cubicBezTo>
                    <a:pt x="1708" y="-445"/>
                    <a:pt x="0" y="412"/>
                    <a:pt x="0" y="1788"/>
                  </a:cubicBezTo>
                  <a:lnTo>
                    <a:pt x="0" y="10360"/>
                  </a:lnTo>
                  <a:lnTo>
                    <a:pt x="0" y="18932"/>
                  </a:lnTo>
                  <a:cubicBezTo>
                    <a:pt x="0" y="20298"/>
                    <a:pt x="1708" y="21155"/>
                    <a:pt x="3079" y="20477"/>
                  </a:cubicBezTo>
                  <a:lnTo>
                    <a:pt x="11654" y="16191"/>
                  </a:lnTo>
                  <a:lnTo>
                    <a:pt x="20229" y="11905"/>
                  </a:lnTo>
                  <a:cubicBezTo>
                    <a:pt x="21600" y="11217"/>
                    <a:pt x="21600" y="9503"/>
                    <a:pt x="20229" y="8815"/>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B386A32D-29CB-0D40-B9DC-D6D44A8C1D62}"/>
                </a:ext>
              </a:extLst>
            </p:cNvPr>
            <p:cNvSpPr/>
            <p:nvPr userDrawn="1"/>
          </p:nvSpPr>
          <p:spPr>
            <a:xfrm>
              <a:off x="6197599" y="943607"/>
              <a:ext cx="1589406" cy="1761371"/>
            </a:xfrm>
            <a:custGeom>
              <a:avLst/>
              <a:gdLst/>
              <a:ahLst/>
              <a:cxnLst>
                <a:cxn ang="0">
                  <a:pos x="wd2" y="hd2"/>
                </a:cxn>
                <a:cxn ang="5400000">
                  <a:pos x="wd2" y="hd2"/>
                </a:cxn>
                <a:cxn ang="10800000">
                  <a:pos x="wd2" y="hd2"/>
                </a:cxn>
                <a:cxn ang="16200000">
                  <a:pos x="wd2" y="hd2"/>
                </a:cxn>
              </a:cxnLst>
              <a:rect l="0" t="0" r="r" b="b"/>
              <a:pathLst>
                <a:path w="21070" h="20228" extrusionOk="0">
                  <a:moveTo>
                    <a:pt x="19479" y="7726"/>
                  </a:moveTo>
                  <a:lnTo>
                    <a:pt x="12122" y="4051"/>
                  </a:lnTo>
                  <a:lnTo>
                    <a:pt x="4764" y="376"/>
                  </a:lnTo>
                  <a:cubicBezTo>
                    <a:pt x="2643" y="-689"/>
                    <a:pt x="0" y="638"/>
                    <a:pt x="0" y="2768"/>
                  </a:cubicBezTo>
                  <a:lnTo>
                    <a:pt x="0" y="10118"/>
                  </a:lnTo>
                  <a:lnTo>
                    <a:pt x="0" y="17469"/>
                  </a:lnTo>
                  <a:cubicBezTo>
                    <a:pt x="0" y="19584"/>
                    <a:pt x="2643" y="20911"/>
                    <a:pt x="4764" y="19861"/>
                  </a:cubicBezTo>
                  <a:lnTo>
                    <a:pt x="12122" y="16185"/>
                  </a:lnTo>
                  <a:lnTo>
                    <a:pt x="19479" y="12510"/>
                  </a:lnTo>
                  <a:cubicBezTo>
                    <a:pt x="21600" y="11431"/>
                    <a:pt x="21600" y="8791"/>
                    <a:pt x="19479" y="7726"/>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2BA43A04-1E2A-4146-B80B-09FBDCC8B4F6}"/>
                </a:ext>
              </a:extLst>
            </p:cNvPr>
            <p:cNvSpPr/>
            <p:nvPr userDrawn="1"/>
          </p:nvSpPr>
          <p:spPr>
            <a:xfrm>
              <a:off x="7086599" y="35979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58"/>
                    <a:pt x="21600" y="9072"/>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15414692-3598-EA4C-8E44-3C103D483FFF}"/>
                </a:ext>
              </a:extLst>
            </p:cNvPr>
            <p:cNvSpPr/>
            <p:nvPr userDrawn="1"/>
          </p:nvSpPr>
          <p:spPr>
            <a:xfrm>
              <a:off x="6908799" y="6388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26994887-C866-0F41-BCC3-8E2B988D8034}"/>
                </a:ext>
              </a:extLst>
            </p:cNvPr>
            <p:cNvSpPr/>
            <p:nvPr userDrawn="1"/>
          </p:nvSpPr>
          <p:spPr>
            <a:xfrm>
              <a:off x="8369299" y="1604006"/>
              <a:ext cx="384176" cy="427333"/>
            </a:xfrm>
            <a:custGeom>
              <a:avLst/>
              <a:gdLst/>
              <a:ahLst/>
              <a:cxnLst>
                <a:cxn ang="0">
                  <a:pos x="wd2" y="hd2"/>
                </a:cxn>
                <a:cxn ang="5400000">
                  <a:pos x="wd2" y="hd2"/>
                </a:cxn>
                <a:cxn ang="10800000">
                  <a:pos x="wd2" y="hd2"/>
                </a:cxn>
                <a:cxn ang="16200000">
                  <a:pos x="wd2" y="hd2"/>
                </a:cxn>
              </a:cxnLst>
              <a:rect l="0" t="0" r="r" b="b"/>
              <a:pathLst>
                <a:path w="21146" h="20416" extrusionOk="0">
                  <a:moveTo>
                    <a:pt x="19782" y="8084"/>
                  </a:moveTo>
                  <a:lnTo>
                    <a:pt x="11953" y="4201"/>
                  </a:lnTo>
                  <a:lnTo>
                    <a:pt x="4124" y="318"/>
                  </a:lnTo>
                  <a:cubicBezTo>
                    <a:pt x="2307" y="-592"/>
                    <a:pt x="0" y="561"/>
                    <a:pt x="0" y="2381"/>
                  </a:cubicBezTo>
                  <a:lnTo>
                    <a:pt x="0" y="10208"/>
                  </a:lnTo>
                  <a:lnTo>
                    <a:pt x="0" y="18035"/>
                  </a:lnTo>
                  <a:cubicBezTo>
                    <a:pt x="0" y="19855"/>
                    <a:pt x="2307" y="21008"/>
                    <a:pt x="4124" y="20098"/>
                  </a:cubicBezTo>
                  <a:lnTo>
                    <a:pt x="11953" y="16215"/>
                  </a:lnTo>
                  <a:lnTo>
                    <a:pt x="19782" y="12332"/>
                  </a:lnTo>
                  <a:cubicBezTo>
                    <a:pt x="21600" y="11240"/>
                    <a:pt x="21600" y="8995"/>
                    <a:pt x="19782" y="8084"/>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E5E1080D-CA59-7F48-9D34-FD1BB7BFACB3}"/>
                </a:ext>
              </a:extLst>
            </p:cNvPr>
            <p:cNvSpPr/>
            <p:nvPr userDrawn="1"/>
          </p:nvSpPr>
          <p:spPr>
            <a:xfrm>
              <a:off x="7835899" y="2391406"/>
              <a:ext cx="1069341" cy="1206166"/>
            </a:xfrm>
            <a:custGeom>
              <a:avLst/>
              <a:gdLst/>
              <a:ahLst/>
              <a:cxnLst>
                <a:cxn ang="0">
                  <a:pos x="wd2" y="hd2"/>
                </a:cxn>
                <a:cxn ang="5400000">
                  <a:pos x="wd2" y="hd2"/>
                </a:cxn>
                <a:cxn ang="10800000">
                  <a:pos x="wd2" y="hd2"/>
                </a:cxn>
                <a:cxn ang="16200000">
                  <a:pos x="wd2" y="hd2"/>
                </a:cxn>
              </a:cxnLst>
              <a:rect l="0" t="0" r="r" b="b"/>
              <a:pathLst>
                <a:path w="21296" h="20806" extrusionOk="0">
                  <a:moveTo>
                    <a:pt x="20386" y="9023"/>
                  </a:moveTo>
                  <a:lnTo>
                    <a:pt x="11559" y="4620"/>
                  </a:lnTo>
                  <a:lnTo>
                    <a:pt x="2732" y="216"/>
                  </a:lnTo>
                  <a:cubicBezTo>
                    <a:pt x="1518" y="-397"/>
                    <a:pt x="0" y="370"/>
                    <a:pt x="0" y="1575"/>
                  </a:cubicBezTo>
                  <a:lnTo>
                    <a:pt x="0" y="10403"/>
                  </a:lnTo>
                  <a:lnTo>
                    <a:pt x="0" y="19231"/>
                  </a:lnTo>
                  <a:cubicBezTo>
                    <a:pt x="0" y="20436"/>
                    <a:pt x="1518" y="21203"/>
                    <a:pt x="2732" y="20590"/>
                  </a:cubicBezTo>
                  <a:lnTo>
                    <a:pt x="11559" y="16186"/>
                  </a:lnTo>
                  <a:lnTo>
                    <a:pt x="20386" y="11783"/>
                  </a:lnTo>
                  <a:cubicBezTo>
                    <a:pt x="21600" y="11148"/>
                    <a:pt x="21600" y="9636"/>
                    <a:pt x="20386" y="9023"/>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2BA9D470-EAE4-A644-8D73-B73B464B0328}"/>
                </a:ext>
              </a:extLst>
            </p:cNvPr>
            <p:cNvSpPr/>
            <p:nvPr userDrawn="1"/>
          </p:nvSpPr>
          <p:spPr>
            <a:xfrm>
              <a:off x="2997199" y="638807"/>
              <a:ext cx="4152268" cy="4711537"/>
            </a:xfrm>
            <a:custGeom>
              <a:avLst/>
              <a:gdLst/>
              <a:ahLst/>
              <a:cxnLst>
                <a:cxn ang="0">
                  <a:pos x="wd2" y="hd2"/>
                </a:cxn>
                <a:cxn ang="5400000">
                  <a:pos x="wd2" y="hd2"/>
                </a:cxn>
                <a:cxn ang="10800000">
                  <a:pos x="wd2" y="hd2"/>
                </a:cxn>
                <a:cxn ang="16200000">
                  <a:pos x="wd2" y="hd2"/>
                </a:cxn>
              </a:cxnLst>
              <a:rect l="0" t="0" r="r" b="b"/>
              <a:pathLst>
                <a:path w="21368" h="20999" extrusionOk="0">
                  <a:moveTo>
                    <a:pt x="20672" y="9458"/>
                  </a:moveTo>
                  <a:lnTo>
                    <a:pt x="11378" y="4811"/>
                  </a:lnTo>
                  <a:lnTo>
                    <a:pt x="2085" y="164"/>
                  </a:lnTo>
                  <a:cubicBezTo>
                    <a:pt x="1157" y="-300"/>
                    <a:pt x="0" y="277"/>
                    <a:pt x="0" y="1206"/>
                  </a:cubicBezTo>
                  <a:lnTo>
                    <a:pt x="0" y="10500"/>
                  </a:lnTo>
                  <a:lnTo>
                    <a:pt x="0" y="19794"/>
                  </a:lnTo>
                  <a:cubicBezTo>
                    <a:pt x="0" y="20723"/>
                    <a:pt x="1157" y="21300"/>
                    <a:pt x="2085" y="20836"/>
                  </a:cubicBezTo>
                  <a:lnTo>
                    <a:pt x="11378" y="16189"/>
                  </a:lnTo>
                  <a:lnTo>
                    <a:pt x="20672" y="11542"/>
                  </a:lnTo>
                  <a:cubicBezTo>
                    <a:pt x="21600" y="11083"/>
                    <a:pt x="21600" y="9923"/>
                    <a:pt x="20672" y="945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8B27015E-B55C-5741-8F4C-D617A7E2A382}"/>
                </a:ext>
              </a:extLst>
            </p:cNvPr>
            <p:cNvSpPr/>
            <p:nvPr userDrawn="1"/>
          </p:nvSpPr>
          <p:spPr>
            <a:xfrm>
              <a:off x="5206999" y="12103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1621702" y="365125"/>
            <a:ext cx="9732098"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1865224" cy="365125"/>
          </a:xfrm>
        </p:spPr>
        <p:txBody>
          <a:bodyPr/>
          <a:lstStyle/>
          <a:p>
            <a:fld id="{672B7600-67E3-4D97-B453-880E2742B982}" type="slidenum">
              <a:rPr lang="en-US" smtClean="0"/>
              <a:t>‹#›</a:t>
            </a:fld>
            <a:endParaRPr lang="en-US"/>
          </a:p>
        </p:txBody>
      </p:sp>
      <p:sp>
        <p:nvSpPr>
          <p:cNvPr id="10" name="Rectangle">
            <a:extLst>
              <a:ext uri="{FF2B5EF4-FFF2-40B4-BE49-F238E27FC236}">
                <a16:creationId xmlns:a16="http://schemas.microsoft.com/office/drawing/2014/main" id="{6B4588D5-1CE3-DD4A-BC25-0895076D32B6}"/>
              </a:ext>
            </a:extLst>
          </p:cNvPr>
          <p:cNvSpPr/>
          <p:nvPr userDrawn="1"/>
        </p:nvSpPr>
        <p:spPr>
          <a:xfrm>
            <a:off x="11729884" y="0"/>
            <a:ext cx="462116" cy="6858000"/>
          </a:xfrm>
          <a:prstGeom prst="rect">
            <a:avLst/>
          </a:prstGeom>
          <a:solidFill>
            <a:schemeClr val="tx2"/>
          </a:solidFill>
          <a:ln w="12700">
            <a:miter lim="400000"/>
          </a:ln>
        </p:spPr>
        <p:txBody>
          <a:bodyPr lIns="38100" tIns="38100" rIns="38100" bIns="38100" anchor="ctr"/>
          <a:lstStyle/>
          <a:p>
            <a:pPr>
              <a:defRPr sz="3000">
                <a:solidFill>
                  <a:srgbClr val="FFFFFF"/>
                </a:solidFill>
              </a:defRPr>
            </a:pPr>
            <a:endParaRPr/>
          </a:p>
        </p:txBody>
      </p:sp>
      <p:grpSp>
        <p:nvGrpSpPr>
          <p:cNvPr id="11" name="Group 10">
            <a:extLst>
              <a:ext uri="{FF2B5EF4-FFF2-40B4-BE49-F238E27FC236}">
                <a16:creationId xmlns:a16="http://schemas.microsoft.com/office/drawing/2014/main" id="{1162CC07-FA89-6549-97A2-B65322CF351A}"/>
              </a:ext>
            </a:extLst>
          </p:cNvPr>
          <p:cNvGrpSpPr/>
          <p:nvPr userDrawn="1"/>
        </p:nvGrpSpPr>
        <p:grpSpPr>
          <a:xfrm>
            <a:off x="10621502" y="5420098"/>
            <a:ext cx="1348659" cy="1301377"/>
            <a:chOff x="2997199" y="638807"/>
            <a:chExt cx="5908041" cy="5700914"/>
          </a:xfrm>
        </p:grpSpPr>
        <p:sp>
          <p:nvSpPr>
            <p:cNvPr id="13" name="Shape">
              <a:extLst>
                <a:ext uri="{FF2B5EF4-FFF2-40B4-BE49-F238E27FC236}">
                  <a16:creationId xmlns:a16="http://schemas.microsoft.com/office/drawing/2014/main" id="{B865479C-4F41-864A-8C11-0FBA8CAE46C2}"/>
                </a:ext>
              </a:extLst>
            </p:cNvPr>
            <p:cNvSpPr/>
            <p:nvPr userDrawn="1"/>
          </p:nvSpPr>
          <p:spPr>
            <a:xfrm>
              <a:off x="4508500" y="3547107"/>
              <a:ext cx="2480946" cy="2792614"/>
            </a:xfrm>
            <a:custGeom>
              <a:avLst/>
              <a:gdLst/>
              <a:ahLst/>
              <a:cxnLst>
                <a:cxn ang="0">
                  <a:pos x="wd2" y="hd2"/>
                </a:cxn>
                <a:cxn ang="5400000">
                  <a:pos x="wd2" y="hd2"/>
                </a:cxn>
                <a:cxn ang="10800000">
                  <a:pos x="wd2" y="hd2"/>
                </a:cxn>
                <a:cxn ang="16200000">
                  <a:pos x="wd2" y="hd2"/>
                </a:cxn>
              </a:cxnLst>
              <a:rect l="0" t="0" r="r" b="b"/>
              <a:pathLst>
                <a:path w="21257" h="20714" extrusionOk="0">
                  <a:moveTo>
                    <a:pt x="20229" y="8815"/>
                  </a:moveTo>
                  <a:lnTo>
                    <a:pt x="11654" y="4529"/>
                  </a:lnTo>
                  <a:lnTo>
                    <a:pt x="3079" y="243"/>
                  </a:lnTo>
                  <a:cubicBezTo>
                    <a:pt x="1708" y="-445"/>
                    <a:pt x="0" y="412"/>
                    <a:pt x="0" y="1788"/>
                  </a:cubicBezTo>
                  <a:lnTo>
                    <a:pt x="0" y="10360"/>
                  </a:lnTo>
                  <a:lnTo>
                    <a:pt x="0" y="18932"/>
                  </a:lnTo>
                  <a:cubicBezTo>
                    <a:pt x="0" y="20298"/>
                    <a:pt x="1708" y="21155"/>
                    <a:pt x="3079" y="20477"/>
                  </a:cubicBezTo>
                  <a:lnTo>
                    <a:pt x="11654" y="16191"/>
                  </a:lnTo>
                  <a:lnTo>
                    <a:pt x="20229" y="11905"/>
                  </a:lnTo>
                  <a:cubicBezTo>
                    <a:pt x="21600" y="11217"/>
                    <a:pt x="21600" y="9503"/>
                    <a:pt x="20229" y="8815"/>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89413F3B-E7DE-BE43-89E6-4B4A32B925BC}"/>
                </a:ext>
              </a:extLst>
            </p:cNvPr>
            <p:cNvSpPr/>
            <p:nvPr userDrawn="1"/>
          </p:nvSpPr>
          <p:spPr>
            <a:xfrm>
              <a:off x="6197599" y="943607"/>
              <a:ext cx="1589406" cy="1761371"/>
            </a:xfrm>
            <a:custGeom>
              <a:avLst/>
              <a:gdLst/>
              <a:ahLst/>
              <a:cxnLst>
                <a:cxn ang="0">
                  <a:pos x="wd2" y="hd2"/>
                </a:cxn>
                <a:cxn ang="5400000">
                  <a:pos x="wd2" y="hd2"/>
                </a:cxn>
                <a:cxn ang="10800000">
                  <a:pos x="wd2" y="hd2"/>
                </a:cxn>
                <a:cxn ang="16200000">
                  <a:pos x="wd2" y="hd2"/>
                </a:cxn>
              </a:cxnLst>
              <a:rect l="0" t="0" r="r" b="b"/>
              <a:pathLst>
                <a:path w="21070" h="20228" extrusionOk="0">
                  <a:moveTo>
                    <a:pt x="19479" y="7726"/>
                  </a:moveTo>
                  <a:lnTo>
                    <a:pt x="12122" y="4051"/>
                  </a:lnTo>
                  <a:lnTo>
                    <a:pt x="4764" y="376"/>
                  </a:lnTo>
                  <a:cubicBezTo>
                    <a:pt x="2643" y="-689"/>
                    <a:pt x="0" y="638"/>
                    <a:pt x="0" y="2768"/>
                  </a:cubicBezTo>
                  <a:lnTo>
                    <a:pt x="0" y="10118"/>
                  </a:lnTo>
                  <a:lnTo>
                    <a:pt x="0" y="17469"/>
                  </a:lnTo>
                  <a:cubicBezTo>
                    <a:pt x="0" y="19584"/>
                    <a:pt x="2643" y="20911"/>
                    <a:pt x="4764" y="19861"/>
                  </a:cubicBezTo>
                  <a:lnTo>
                    <a:pt x="12122" y="16185"/>
                  </a:lnTo>
                  <a:lnTo>
                    <a:pt x="19479" y="12510"/>
                  </a:lnTo>
                  <a:cubicBezTo>
                    <a:pt x="21600" y="11431"/>
                    <a:pt x="21600" y="8791"/>
                    <a:pt x="19479" y="7726"/>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CA34E6AD-4341-E04E-891E-075D4C60A06D}"/>
                </a:ext>
              </a:extLst>
            </p:cNvPr>
            <p:cNvSpPr/>
            <p:nvPr userDrawn="1"/>
          </p:nvSpPr>
          <p:spPr>
            <a:xfrm>
              <a:off x="7086599" y="35979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58"/>
                    <a:pt x="21600" y="9072"/>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F5B0DC89-C5D4-7841-9BDF-5B481F91CB94}"/>
                </a:ext>
              </a:extLst>
            </p:cNvPr>
            <p:cNvSpPr/>
            <p:nvPr userDrawn="1"/>
          </p:nvSpPr>
          <p:spPr>
            <a:xfrm>
              <a:off x="6908799" y="6388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67253D93-3E37-0B46-9529-BDDB9027EA25}"/>
                </a:ext>
              </a:extLst>
            </p:cNvPr>
            <p:cNvSpPr/>
            <p:nvPr userDrawn="1"/>
          </p:nvSpPr>
          <p:spPr>
            <a:xfrm>
              <a:off x="8369299" y="1604006"/>
              <a:ext cx="384176" cy="427333"/>
            </a:xfrm>
            <a:custGeom>
              <a:avLst/>
              <a:gdLst/>
              <a:ahLst/>
              <a:cxnLst>
                <a:cxn ang="0">
                  <a:pos x="wd2" y="hd2"/>
                </a:cxn>
                <a:cxn ang="5400000">
                  <a:pos x="wd2" y="hd2"/>
                </a:cxn>
                <a:cxn ang="10800000">
                  <a:pos x="wd2" y="hd2"/>
                </a:cxn>
                <a:cxn ang="16200000">
                  <a:pos x="wd2" y="hd2"/>
                </a:cxn>
              </a:cxnLst>
              <a:rect l="0" t="0" r="r" b="b"/>
              <a:pathLst>
                <a:path w="21146" h="20416" extrusionOk="0">
                  <a:moveTo>
                    <a:pt x="19782" y="8084"/>
                  </a:moveTo>
                  <a:lnTo>
                    <a:pt x="11953" y="4201"/>
                  </a:lnTo>
                  <a:lnTo>
                    <a:pt x="4124" y="318"/>
                  </a:lnTo>
                  <a:cubicBezTo>
                    <a:pt x="2307" y="-592"/>
                    <a:pt x="0" y="561"/>
                    <a:pt x="0" y="2381"/>
                  </a:cubicBezTo>
                  <a:lnTo>
                    <a:pt x="0" y="10208"/>
                  </a:lnTo>
                  <a:lnTo>
                    <a:pt x="0" y="18035"/>
                  </a:lnTo>
                  <a:cubicBezTo>
                    <a:pt x="0" y="19855"/>
                    <a:pt x="2307" y="21008"/>
                    <a:pt x="4124" y="20098"/>
                  </a:cubicBezTo>
                  <a:lnTo>
                    <a:pt x="11953" y="16215"/>
                  </a:lnTo>
                  <a:lnTo>
                    <a:pt x="19782" y="12332"/>
                  </a:lnTo>
                  <a:cubicBezTo>
                    <a:pt x="21600" y="11240"/>
                    <a:pt x="21600" y="8995"/>
                    <a:pt x="19782" y="8084"/>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AAC91728-AF28-534C-9CD9-9C3EC69FD660}"/>
                </a:ext>
              </a:extLst>
            </p:cNvPr>
            <p:cNvSpPr/>
            <p:nvPr userDrawn="1"/>
          </p:nvSpPr>
          <p:spPr>
            <a:xfrm>
              <a:off x="7835899" y="2391406"/>
              <a:ext cx="1069341" cy="1206166"/>
            </a:xfrm>
            <a:custGeom>
              <a:avLst/>
              <a:gdLst/>
              <a:ahLst/>
              <a:cxnLst>
                <a:cxn ang="0">
                  <a:pos x="wd2" y="hd2"/>
                </a:cxn>
                <a:cxn ang="5400000">
                  <a:pos x="wd2" y="hd2"/>
                </a:cxn>
                <a:cxn ang="10800000">
                  <a:pos x="wd2" y="hd2"/>
                </a:cxn>
                <a:cxn ang="16200000">
                  <a:pos x="wd2" y="hd2"/>
                </a:cxn>
              </a:cxnLst>
              <a:rect l="0" t="0" r="r" b="b"/>
              <a:pathLst>
                <a:path w="21296" h="20806" extrusionOk="0">
                  <a:moveTo>
                    <a:pt x="20386" y="9023"/>
                  </a:moveTo>
                  <a:lnTo>
                    <a:pt x="11559" y="4620"/>
                  </a:lnTo>
                  <a:lnTo>
                    <a:pt x="2732" y="216"/>
                  </a:lnTo>
                  <a:cubicBezTo>
                    <a:pt x="1518" y="-397"/>
                    <a:pt x="0" y="370"/>
                    <a:pt x="0" y="1575"/>
                  </a:cubicBezTo>
                  <a:lnTo>
                    <a:pt x="0" y="10403"/>
                  </a:lnTo>
                  <a:lnTo>
                    <a:pt x="0" y="19231"/>
                  </a:lnTo>
                  <a:cubicBezTo>
                    <a:pt x="0" y="20436"/>
                    <a:pt x="1518" y="21203"/>
                    <a:pt x="2732" y="20590"/>
                  </a:cubicBezTo>
                  <a:lnTo>
                    <a:pt x="11559" y="16186"/>
                  </a:lnTo>
                  <a:lnTo>
                    <a:pt x="20386" y="11783"/>
                  </a:lnTo>
                  <a:cubicBezTo>
                    <a:pt x="21600" y="11148"/>
                    <a:pt x="21600" y="9636"/>
                    <a:pt x="20386" y="9023"/>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87EF9696-6F95-8348-AFF1-41948EF3F792}"/>
                </a:ext>
              </a:extLst>
            </p:cNvPr>
            <p:cNvSpPr/>
            <p:nvPr userDrawn="1"/>
          </p:nvSpPr>
          <p:spPr>
            <a:xfrm>
              <a:off x="2997199" y="638807"/>
              <a:ext cx="4152268" cy="4711537"/>
            </a:xfrm>
            <a:custGeom>
              <a:avLst/>
              <a:gdLst/>
              <a:ahLst/>
              <a:cxnLst>
                <a:cxn ang="0">
                  <a:pos x="wd2" y="hd2"/>
                </a:cxn>
                <a:cxn ang="5400000">
                  <a:pos x="wd2" y="hd2"/>
                </a:cxn>
                <a:cxn ang="10800000">
                  <a:pos x="wd2" y="hd2"/>
                </a:cxn>
                <a:cxn ang="16200000">
                  <a:pos x="wd2" y="hd2"/>
                </a:cxn>
              </a:cxnLst>
              <a:rect l="0" t="0" r="r" b="b"/>
              <a:pathLst>
                <a:path w="21368" h="20999" extrusionOk="0">
                  <a:moveTo>
                    <a:pt x="20672" y="9458"/>
                  </a:moveTo>
                  <a:lnTo>
                    <a:pt x="11378" y="4811"/>
                  </a:lnTo>
                  <a:lnTo>
                    <a:pt x="2085" y="164"/>
                  </a:lnTo>
                  <a:cubicBezTo>
                    <a:pt x="1157" y="-300"/>
                    <a:pt x="0" y="277"/>
                    <a:pt x="0" y="1206"/>
                  </a:cubicBezTo>
                  <a:lnTo>
                    <a:pt x="0" y="10500"/>
                  </a:lnTo>
                  <a:lnTo>
                    <a:pt x="0" y="19794"/>
                  </a:lnTo>
                  <a:cubicBezTo>
                    <a:pt x="0" y="20723"/>
                    <a:pt x="1157" y="21300"/>
                    <a:pt x="2085" y="20836"/>
                  </a:cubicBezTo>
                  <a:lnTo>
                    <a:pt x="11378" y="16189"/>
                  </a:lnTo>
                  <a:lnTo>
                    <a:pt x="20672" y="11542"/>
                  </a:lnTo>
                  <a:cubicBezTo>
                    <a:pt x="21600" y="11083"/>
                    <a:pt x="21600" y="9923"/>
                    <a:pt x="20672" y="945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ED211B4C-451A-DC4B-99AE-AF8A47725241}"/>
                </a:ext>
              </a:extLst>
            </p:cNvPr>
            <p:cNvSpPr/>
            <p:nvPr userDrawn="1"/>
          </p:nvSpPr>
          <p:spPr>
            <a:xfrm>
              <a:off x="5206999" y="12103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6" name="Picture Placeholder 2">
            <a:extLst>
              <a:ext uri="{FF2B5EF4-FFF2-40B4-BE49-F238E27FC236}">
                <a16:creationId xmlns:a16="http://schemas.microsoft.com/office/drawing/2014/main" id="{466AAFD1-EDA0-8341-858B-B0BF05FFE378}"/>
              </a:ext>
            </a:extLst>
          </p:cNvPr>
          <p:cNvSpPr>
            <a:spLocks noGrp="1"/>
          </p:cNvSpPr>
          <p:nvPr>
            <p:ph type="pic" sz="quarter" idx="17"/>
          </p:nvPr>
        </p:nvSpPr>
        <p:spPr>
          <a:xfrm>
            <a:off x="1" y="3519948"/>
            <a:ext cx="12192000" cy="3338052"/>
          </a:xfrm>
          <a:solidFill>
            <a:schemeClr val="accent4">
              <a:lumMod val="20000"/>
              <a:lumOff val="80000"/>
            </a:schemeClr>
          </a:solidFill>
        </p:spPr>
        <p:txBody>
          <a:bodyPr anchor="ctr"/>
          <a:lstStyle>
            <a:lvl1pPr algn="ctr">
              <a:buNone/>
              <a:defRPr>
                <a:solidFill>
                  <a:schemeClr val="tx1"/>
                </a:solidFill>
              </a:defRPr>
            </a:lvl1pPr>
          </a:lstStyle>
          <a:p>
            <a:endParaRPr lang="fr-FR"/>
          </a:p>
        </p:txBody>
      </p:sp>
      <p:sp>
        <p:nvSpPr>
          <p:cNvPr id="15" name="Rectangle">
            <a:extLst>
              <a:ext uri="{FF2B5EF4-FFF2-40B4-BE49-F238E27FC236}">
                <a16:creationId xmlns:a16="http://schemas.microsoft.com/office/drawing/2014/main" id="{D01874DD-6881-134A-AAEC-B698021E321D}"/>
              </a:ext>
            </a:extLst>
          </p:cNvPr>
          <p:cNvSpPr/>
          <p:nvPr userDrawn="1"/>
        </p:nvSpPr>
        <p:spPr>
          <a:xfrm>
            <a:off x="0" y="0"/>
            <a:ext cx="12192000" cy="3519948"/>
          </a:xfrm>
          <a:prstGeom prst="rect">
            <a:avLst/>
          </a:pr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3816627" y="442048"/>
            <a:ext cx="7530824" cy="2091774"/>
          </a:xfrm>
        </p:spPr>
        <p:txBody>
          <a:bodyPr anchor="b"/>
          <a:lstStyle>
            <a:lvl1pPr algn="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4363278" y="2628901"/>
            <a:ext cx="6984172" cy="727364"/>
          </a:xfr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6" name="Picture Placeholder 2">
            <a:extLst>
              <a:ext uri="{FF2B5EF4-FFF2-40B4-BE49-F238E27FC236}">
                <a16:creationId xmlns:a16="http://schemas.microsoft.com/office/drawing/2014/main" id="{9A71BBFF-450F-FE48-A681-AA4BBE175462}"/>
              </a:ext>
            </a:extLst>
          </p:cNvPr>
          <p:cNvSpPr>
            <a:spLocks noGrp="1"/>
          </p:cNvSpPr>
          <p:nvPr>
            <p:ph type="pic" sz="quarter" idx="17"/>
          </p:nvPr>
        </p:nvSpPr>
        <p:spPr>
          <a:xfrm>
            <a:off x="1" y="0"/>
            <a:ext cx="12192000" cy="4134465"/>
          </a:xfrm>
          <a:solidFill>
            <a:schemeClr val="accent4">
              <a:lumMod val="20000"/>
              <a:lumOff val="80000"/>
            </a:schemeClr>
          </a:solidFill>
        </p:spPr>
        <p:txBody>
          <a:bodyPr anchor="t"/>
          <a:lstStyle>
            <a:lvl1pPr algn="ctr">
              <a:buNone/>
              <a:defRPr>
                <a:solidFill>
                  <a:schemeClr val="tx1"/>
                </a:solidFill>
              </a:defRPr>
            </a:lvl1pPr>
          </a:lstStyle>
          <a:p>
            <a:endParaRPr lang="fr-FR"/>
          </a:p>
        </p:txBody>
      </p:sp>
      <p:sp>
        <p:nvSpPr>
          <p:cNvPr id="15" name="Rectangle">
            <a:extLst>
              <a:ext uri="{FF2B5EF4-FFF2-40B4-BE49-F238E27FC236}">
                <a16:creationId xmlns:a16="http://schemas.microsoft.com/office/drawing/2014/main" id="{6F2A021C-3F3B-ED44-93F7-269E588508B3}"/>
              </a:ext>
            </a:extLst>
          </p:cNvPr>
          <p:cNvSpPr/>
          <p:nvPr userDrawn="1"/>
        </p:nvSpPr>
        <p:spPr>
          <a:xfrm>
            <a:off x="0" y="4134465"/>
            <a:ext cx="12192000" cy="2723535"/>
          </a:xfrm>
          <a:prstGeom prst="rect">
            <a:avLst/>
          </a:pr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415637"/>
            <a:ext cx="6602620" cy="3582304"/>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49" y="4291445"/>
            <a:ext cx="6224933" cy="1798205"/>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9" name="Rectangle">
            <a:extLst>
              <a:ext uri="{FF2B5EF4-FFF2-40B4-BE49-F238E27FC236}">
                <a16:creationId xmlns:a16="http://schemas.microsoft.com/office/drawing/2014/main" id="{E703A501-F2B5-5C4F-9E0B-414CD8E26182}"/>
              </a:ext>
            </a:extLst>
          </p:cNvPr>
          <p:cNvSpPr/>
          <p:nvPr userDrawn="1"/>
        </p:nvSpPr>
        <p:spPr>
          <a:xfrm>
            <a:off x="0" y="0"/>
            <a:ext cx="9528464" cy="6858000"/>
          </a:xfrm>
          <a:prstGeom prst="rect">
            <a:avLst/>
          </a:pr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3" name="Picture Placeholder 2">
            <a:extLst>
              <a:ext uri="{FF2B5EF4-FFF2-40B4-BE49-F238E27FC236}">
                <a16:creationId xmlns:a16="http://schemas.microsoft.com/office/drawing/2014/main" id="{31DB71AF-24C1-3E4F-AB06-E20166CC71AC}"/>
              </a:ext>
            </a:extLst>
          </p:cNvPr>
          <p:cNvSpPr>
            <a:spLocks noGrp="1"/>
          </p:cNvSpPr>
          <p:nvPr>
            <p:ph type="pic" sz="quarter" idx="17"/>
          </p:nvPr>
        </p:nvSpPr>
        <p:spPr>
          <a:xfrm>
            <a:off x="9528175" y="0"/>
            <a:ext cx="2663825" cy="6858000"/>
          </a:xfrm>
          <a:solidFill>
            <a:schemeClr val="accent4">
              <a:lumMod val="20000"/>
              <a:lumOff val="80000"/>
            </a:schemeClr>
          </a:solidFill>
        </p:spPr>
        <p:txBody>
          <a:bodyPr anchor="ctr"/>
          <a:lstStyle>
            <a:lvl1pPr algn="ctr">
              <a:buNone/>
              <a:defRPr>
                <a:solidFill>
                  <a:schemeClr val="tx1"/>
                </a:solidFill>
              </a:defRPr>
            </a:lvl1pPr>
          </a:lstStyle>
          <a:p>
            <a:endParaRPr lang="fr-F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6130059" cy="2852737"/>
          </a:xfrm>
        </p:spPr>
        <p:txBody>
          <a:bodyPr anchor="b"/>
          <a:lstStyle>
            <a:lvl1pP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6130059"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7624539" y="1366192"/>
            <a:ext cx="1701800" cy="293691"/>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7624539" y="1626704"/>
            <a:ext cx="1701800" cy="293691"/>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7624539" y="1887216"/>
            <a:ext cx="1701800" cy="293691"/>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1594546" y="365125"/>
            <a:ext cx="9759254"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
        <p:nvSpPr>
          <p:cNvPr id="72" name="Rectangle">
            <a:extLst>
              <a:ext uri="{FF2B5EF4-FFF2-40B4-BE49-F238E27FC236}">
                <a16:creationId xmlns:a16="http://schemas.microsoft.com/office/drawing/2014/main" id="{D378F0D8-9E52-2443-87C8-8CE76B512736}"/>
              </a:ext>
            </a:extLst>
          </p:cNvPr>
          <p:cNvSpPr/>
          <p:nvPr userDrawn="1"/>
        </p:nvSpPr>
        <p:spPr>
          <a:xfrm>
            <a:off x="0" y="0"/>
            <a:ext cx="462116" cy="6858000"/>
          </a:xfrm>
          <a:prstGeom prst="rect">
            <a:avLst/>
          </a:prstGeom>
          <a:solidFill>
            <a:schemeClr val="tx2"/>
          </a:solidFill>
          <a:ln w="12700">
            <a:miter lim="400000"/>
          </a:ln>
        </p:spPr>
        <p:txBody>
          <a:bodyPr lIns="38100" tIns="38100" rIns="38100" bIns="38100" anchor="ctr"/>
          <a:lstStyle/>
          <a:p>
            <a:pPr>
              <a:defRPr sz="3000">
                <a:solidFill>
                  <a:srgbClr val="FFFFFF"/>
                </a:solidFill>
              </a:defRPr>
            </a:pPr>
            <a:endParaRPr/>
          </a:p>
        </p:txBody>
      </p:sp>
      <p:grpSp>
        <p:nvGrpSpPr>
          <p:cNvPr id="73" name="Group 72">
            <a:extLst>
              <a:ext uri="{FF2B5EF4-FFF2-40B4-BE49-F238E27FC236}">
                <a16:creationId xmlns:a16="http://schemas.microsoft.com/office/drawing/2014/main" id="{7B6ABBC5-550E-1549-A19F-072771751100}"/>
              </a:ext>
            </a:extLst>
          </p:cNvPr>
          <p:cNvGrpSpPr/>
          <p:nvPr userDrawn="1"/>
        </p:nvGrpSpPr>
        <p:grpSpPr>
          <a:xfrm>
            <a:off x="116348" y="344861"/>
            <a:ext cx="1348659" cy="1301377"/>
            <a:chOff x="2997199" y="638807"/>
            <a:chExt cx="5908041" cy="5700914"/>
          </a:xfrm>
        </p:grpSpPr>
        <p:sp>
          <p:nvSpPr>
            <p:cNvPr id="74" name="Shape">
              <a:extLst>
                <a:ext uri="{FF2B5EF4-FFF2-40B4-BE49-F238E27FC236}">
                  <a16:creationId xmlns:a16="http://schemas.microsoft.com/office/drawing/2014/main" id="{1BC61677-658E-0746-9175-3B587B9B2092}"/>
                </a:ext>
              </a:extLst>
            </p:cNvPr>
            <p:cNvSpPr/>
            <p:nvPr userDrawn="1"/>
          </p:nvSpPr>
          <p:spPr>
            <a:xfrm>
              <a:off x="4508500" y="3547107"/>
              <a:ext cx="2480946" cy="2792614"/>
            </a:xfrm>
            <a:custGeom>
              <a:avLst/>
              <a:gdLst/>
              <a:ahLst/>
              <a:cxnLst>
                <a:cxn ang="0">
                  <a:pos x="wd2" y="hd2"/>
                </a:cxn>
                <a:cxn ang="5400000">
                  <a:pos x="wd2" y="hd2"/>
                </a:cxn>
                <a:cxn ang="10800000">
                  <a:pos x="wd2" y="hd2"/>
                </a:cxn>
                <a:cxn ang="16200000">
                  <a:pos x="wd2" y="hd2"/>
                </a:cxn>
              </a:cxnLst>
              <a:rect l="0" t="0" r="r" b="b"/>
              <a:pathLst>
                <a:path w="21257" h="20714" extrusionOk="0">
                  <a:moveTo>
                    <a:pt x="20229" y="8815"/>
                  </a:moveTo>
                  <a:lnTo>
                    <a:pt x="11654" y="4529"/>
                  </a:lnTo>
                  <a:lnTo>
                    <a:pt x="3079" y="243"/>
                  </a:lnTo>
                  <a:cubicBezTo>
                    <a:pt x="1708" y="-445"/>
                    <a:pt x="0" y="412"/>
                    <a:pt x="0" y="1788"/>
                  </a:cubicBezTo>
                  <a:lnTo>
                    <a:pt x="0" y="10360"/>
                  </a:lnTo>
                  <a:lnTo>
                    <a:pt x="0" y="18932"/>
                  </a:lnTo>
                  <a:cubicBezTo>
                    <a:pt x="0" y="20298"/>
                    <a:pt x="1708" y="21155"/>
                    <a:pt x="3079" y="20477"/>
                  </a:cubicBezTo>
                  <a:lnTo>
                    <a:pt x="11654" y="16191"/>
                  </a:lnTo>
                  <a:lnTo>
                    <a:pt x="20229" y="11905"/>
                  </a:lnTo>
                  <a:cubicBezTo>
                    <a:pt x="21600" y="11217"/>
                    <a:pt x="21600" y="9503"/>
                    <a:pt x="20229" y="8815"/>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75" name="Shape">
              <a:extLst>
                <a:ext uri="{FF2B5EF4-FFF2-40B4-BE49-F238E27FC236}">
                  <a16:creationId xmlns:a16="http://schemas.microsoft.com/office/drawing/2014/main" id="{E3FC18ED-7636-D44B-BB65-C6DDC7CB44AA}"/>
                </a:ext>
              </a:extLst>
            </p:cNvPr>
            <p:cNvSpPr/>
            <p:nvPr userDrawn="1"/>
          </p:nvSpPr>
          <p:spPr>
            <a:xfrm>
              <a:off x="6197599" y="943607"/>
              <a:ext cx="1589406" cy="1761371"/>
            </a:xfrm>
            <a:custGeom>
              <a:avLst/>
              <a:gdLst/>
              <a:ahLst/>
              <a:cxnLst>
                <a:cxn ang="0">
                  <a:pos x="wd2" y="hd2"/>
                </a:cxn>
                <a:cxn ang="5400000">
                  <a:pos x="wd2" y="hd2"/>
                </a:cxn>
                <a:cxn ang="10800000">
                  <a:pos x="wd2" y="hd2"/>
                </a:cxn>
                <a:cxn ang="16200000">
                  <a:pos x="wd2" y="hd2"/>
                </a:cxn>
              </a:cxnLst>
              <a:rect l="0" t="0" r="r" b="b"/>
              <a:pathLst>
                <a:path w="21070" h="20228" extrusionOk="0">
                  <a:moveTo>
                    <a:pt x="19479" y="7726"/>
                  </a:moveTo>
                  <a:lnTo>
                    <a:pt x="12122" y="4051"/>
                  </a:lnTo>
                  <a:lnTo>
                    <a:pt x="4764" y="376"/>
                  </a:lnTo>
                  <a:cubicBezTo>
                    <a:pt x="2643" y="-689"/>
                    <a:pt x="0" y="638"/>
                    <a:pt x="0" y="2768"/>
                  </a:cubicBezTo>
                  <a:lnTo>
                    <a:pt x="0" y="10118"/>
                  </a:lnTo>
                  <a:lnTo>
                    <a:pt x="0" y="17469"/>
                  </a:lnTo>
                  <a:cubicBezTo>
                    <a:pt x="0" y="19584"/>
                    <a:pt x="2643" y="20911"/>
                    <a:pt x="4764" y="19861"/>
                  </a:cubicBezTo>
                  <a:lnTo>
                    <a:pt x="12122" y="16185"/>
                  </a:lnTo>
                  <a:lnTo>
                    <a:pt x="19479" y="12510"/>
                  </a:lnTo>
                  <a:cubicBezTo>
                    <a:pt x="21600" y="11431"/>
                    <a:pt x="21600" y="8791"/>
                    <a:pt x="19479" y="7726"/>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76" name="Shape">
              <a:extLst>
                <a:ext uri="{FF2B5EF4-FFF2-40B4-BE49-F238E27FC236}">
                  <a16:creationId xmlns:a16="http://schemas.microsoft.com/office/drawing/2014/main" id="{5B6E51E6-3BE6-3940-B2F4-264EB765BD8C}"/>
                </a:ext>
              </a:extLst>
            </p:cNvPr>
            <p:cNvSpPr/>
            <p:nvPr userDrawn="1"/>
          </p:nvSpPr>
          <p:spPr>
            <a:xfrm>
              <a:off x="7086599" y="35979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58"/>
                    <a:pt x="21600" y="9072"/>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7" name="Shape">
              <a:extLst>
                <a:ext uri="{FF2B5EF4-FFF2-40B4-BE49-F238E27FC236}">
                  <a16:creationId xmlns:a16="http://schemas.microsoft.com/office/drawing/2014/main" id="{6EAEF502-1D19-0F47-B143-7D480A4C7417}"/>
                </a:ext>
              </a:extLst>
            </p:cNvPr>
            <p:cNvSpPr/>
            <p:nvPr userDrawn="1"/>
          </p:nvSpPr>
          <p:spPr>
            <a:xfrm>
              <a:off x="6908799" y="6388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8" name="Shape">
              <a:extLst>
                <a:ext uri="{FF2B5EF4-FFF2-40B4-BE49-F238E27FC236}">
                  <a16:creationId xmlns:a16="http://schemas.microsoft.com/office/drawing/2014/main" id="{1F27A5DE-ED5B-294D-9120-E26C58BA5354}"/>
                </a:ext>
              </a:extLst>
            </p:cNvPr>
            <p:cNvSpPr/>
            <p:nvPr userDrawn="1"/>
          </p:nvSpPr>
          <p:spPr>
            <a:xfrm>
              <a:off x="8369299" y="1604006"/>
              <a:ext cx="384176" cy="427333"/>
            </a:xfrm>
            <a:custGeom>
              <a:avLst/>
              <a:gdLst/>
              <a:ahLst/>
              <a:cxnLst>
                <a:cxn ang="0">
                  <a:pos x="wd2" y="hd2"/>
                </a:cxn>
                <a:cxn ang="5400000">
                  <a:pos x="wd2" y="hd2"/>
                </a:cxn>
                <a:cxn ang="10800000">
                  <a:pos x="wd2" y="hd2"/>
                </a:cxn>
                <a:cxn ang="16200000">
                  <a:pos x="wd2" y="hd2"/>
                </a:cxn>
              </a:cxnLst>
              <a:rect l="0" t="0" r="r" b="b"/>
              <a:pathLst>
                <a:path w="21146" h="20416" extrusionOk="0">
                  <a:moveTo>
                    <a:pt x="19782" y="8084"/>
                  </a:moveTo>
                  <a:lnTo>
                    <a:pt x="11953" y="4201"/>
                  </a:lnTo>
                  <a:lnTo>
                    <a:pt x="4124" y="318"/>
                  </a:lnTo>
                  <a:cubicBezTo>
                    <a:pt x="2307" y="-592"/>
                    <a:pt x="0" y="561"/>
                    <a:pt x="0" y="2381"/>
                  </a:cubicBezTo>
                  <a:lnTo>
                    <a:pt x="0" y="10208"/>
                  </a:lnTo>
                  <a:lnTo>
                    <a:pt x="0" y="18035"/>
                  </a:lnTo>
                  <a:cubicBezTo>
                    <a:pt x="0" y="19855"/>
                    <a:pt x="2307" y="21008"/>
                    <a:pt x="4124" y="20098"/>
                  </a:cubicBezTo>
                  <a:lnTo>
                    <a:pt x="11953" y="16215"/>
                  </a:lnTo>
                  <a:lnTo>
                    <a:pt x="19782" y="12332"/>
                  </a:lnTo>
                  <a:cubicBezTo>
                    <a:pt x="21600" y="11240"/>
                    <a:pt x="21600" y="8995"/>
                    <a:pt x="19782" y="8084"/>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79" name="Shape">
              <a:extLst>
                <a:ext uri="{FF2B5EF4-FFF2-40B4-BE49-F238E27FC236}">
                  <a16:creationId xmlns:a16="http://schemas.microsoft.com/office/drawing/2014/main" id="{D6C748BC-FF01-6149-9139-E3DD13E600E9}"/>
                </a:ext>
              </a:extLst>
            </p:cNvPr>
            <p:cNvSpPr/>
            <p:nvPr userDrawn="1"/>
          </p:nvSpPr>
          <p:spPr>
            <a:xfrm>
              <a:off x="7835899" y="2391406"/>
              <a:ext cx="1069341" cy="1206166"/>
            </a:xfrm>
            <a:custGeom>
              <a:avLst/>
              <a:gdLst/>
              <a:ahLst/>
              <a:cxnLst>
                <a:cxn ang="0">
                  <a:pos x="wd2" y="hd2"/>
                </a:cxn>
                <a:cxn ang="5400000">
                  <a:pos x="wd2" y="hd2"/>
                </a:cxn>
                <a:cxn ang="10800000">
                  <a:pos x="wd2" y="hd2"/>
                </a:cxn>
                <a:cxn ang="16200000">
                  <a:pos x="wd2" y="hd2"/>
                </a:cxn>
              </a:cxnLst>
              <a:rect l="0" t="0" r="r" b="b"/>
              <a:pathLst>
                <a:path w="21296" h="20806" extrusionOk="0">
                  <a:moveTo>
                    <a:pt x="20386" y="9023"/>
                  </a:moveTo>
                  <a:lnTo>
                    <a:pt x="11559" y="4620"/>
                  </a:lnTo>
                  <a:lnTo>
                    <a:pt x="2732" y="216"/>
                  </a:lnTo>
                  <a:cubicBezTo>
                    <a:pt x="1518" y="-397"/>
                    <a:pt x="0" y="370"/>
                    <a:pt x="0" y="1575"/>
                  </a:cubicBezTo>
                  <a:lnTo>
                    <a:pt x="0" y="10403"/>
                  </a:lnTo>
                  <a:lnTo>
                    <a:pt x="0" y="19231"/>
                  </a:lnTo>
                  <a:cubicBezTo>
                    <a:pt x="0" y="20436"/>
                    <a:pt x="1518" y="21203"/>
                    <a:pt x="2732" y="20590"/>
                  </a:cubicBezTo>
                  <a:lnTo>
                    <a:pt x="11559" y="16186"/>
                  </a:lnTo>
                  <a:lnTo>
                    <a:pt x="20386" y="11783"/>
                  </a:lnTo>
                  <a:cubicBezTo>
                    <a:pt x="21600" y="11148"/>
                    <a:pt x="21600" y="9636"/>
                    <a:pt x="20386" y="9023"/>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80" name="Shape">
              <a:extLst>
                <a:ext uri="{FF2B5EF4-FFF2-40B4-BE49-F238E27FC236}">
                  <a16:creationId xmlns:a16="http://schemas.microsoft.com/office/drawing/2014/main" id="{383B073B-553F-784A-9CA0-1062B6E81090}"/>
                </a:ext>
              </a:extLst>
            </p:cNvPr>
            <p:cNvSpPr/>
            <p:nvPr userDrawn="1"/>
          </p:nvSpPr>
          <p:spPr>
            <a:xfrm>
              <a:off x="2997199" y="638807"/>
              <a:ext cx="4152268" cy="4711537"/>
            </a:xfrm>
            <a:custGeom>
              <a:avLst/>
              <a:gdLst/>
              <a:ahLst/>
              <a:cxnLst>
                <a:cxn ang="0">
                  <a:pos x="wd2" y="hd2"/>
                </a:cxn>
                <a:cxn ang="5400000">
                  <a:pos x="wd2" y="hd2"/>
                </a:cxn>
                <a:cxn ang="10800000">
                  <a:pos x="wd2" y="hd2"/>
                </a:cxn>
                <a:cxn ang="16200000">
                  <a:pos x="wd2" y="hd2"/>
                </a:cxn>
              </a:cxnLst>
              <a:rect l="0" t="0" r="r" b="b"/>
              <a:pathLst>
                <a:path w="21368" h="20999" extrusionOk="0">
                  <a:moveTo>
                    <a:pt x="20672" y="9458"/>
                  </a:moveTo>
                  <a:lnTo>
                    <a:pt x="11378" y="4811"/>
                  </a:lnTo>
                  <a:lnTo>
                    <a:pt x="2085" y="164"/>
                  </a:lnTo>
                  <a:cubicBezTo>
                    <a:pt x="1157" y="-300"/>
                    <a:pt x="0" y="277"/>
                    <a:pt x="0" y="1206"/>
                  </a:cubicBezTo>
                  <a:lnTo>
                    <a:pt x="0" y="10500"/>
                  </a:lnTo>
                  <a:lnTo>
                    <a:pt x="0" y="19794"/>
                  </a:lnTo>
                  <a:cubicBezTo>
                    <a:pt x="0" y="20723"/>
                    <a:pt x="1157" y="21300"/>
                    <a:pt x="2085" y="20836"/>
                  </a:cubicBezTo>
                  <a:lnTo>
                    <a:pt x="11378" y="16189"/>
                  </a:lnTo>
                  <a:lnTo>
                    <a:pt x="20672" y="11542"/>
                  </a:lnTo>
                  <a:cubicBezTo>
                    <a:pt x="21600" y="11083"/>
                    <a:pt x="21600" y="9923"/>
                    <a:pt x="20672" y="945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1" name="Shape">
              <a:extLst>
                <a:ext uri="{FF2B5EF4-FFF2-40B4-BE49-F238E27FC236}">
                  <a16:creationId xmlns:a16="http://schemas.microsoft.com/office/drawing/2014/main" id="{5F01E42D-7F88-E741-8585-D7344B38A666}"/>
                </a:ext>
              </a:extLst>
            </p:cNvPr>
            <p:cNvSpPr/>
            <p:nvPr userDrawn="1"/>
          </p:nvSpPr>
          <p:spPr>
            <a:xfrm>
              <a:off x="5206999" y="12103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6322B27B-4C20-094E-9030-B46B9AC2AFF3}"/>
              </a:ext>
            </a:extLst>
          </p:cNvPr>
          <p:cNvSpPr>
            <a:spLocks noGrp="1"/>
          </p:cNvSpPr>
          <p:nvPr>
            <p:ph type="pic" sz="quarter" idx="17"/>
          </p:nvPr>
        </p:nvSpPr>
        <p:spPr/>
      </p:sp>
      <p:grpSp>
        <p:nvGrpSpPr>
          <p:cNvPr id="4" name="Group 3">
            <a:extLst>
              <a:ext uri="{FF2B5EF4-FFF2-40B4-BE49-F238E27FC236}">
                <a16:creationId xmlns:a16="http://schemas.microsoft.com/office/drawing/2014/main" id="{CF409909-6337-FE41-BC28-11C147B2A693}"/>
              </a:ext>
            </a:extLst>
          </p:cNvPr>
          <p:cNvGrpSpPr/>
          <p:nvPr/>
        </p:nvGrpSpPr>
        <p:grpSpPr>
          <a:xfrm>
            <a:off x="2997199" y="638807"/>
            <a:ext cx="5908041" cy="5700914"/>
            <a:chOff x="2997199" y="638807"/>
            <a:chExt cx="5908041" cy="5700914"/>
          </a:xfrm>
        </p:grpSpPr>
        <p:sp>
          <p:nvSpPr>
            <p:cNvPr id="5" name="Shape">
              <a:extLst>
                <a:ext uri="{FF2B5EF4-FFF2-40B4-BE49-F238E27FC236}">
                  <a16:creationId xmlns:a16="http://schemas.microsoft.com/office/drawing/2014/main" id="{E92920B6-8DC6-BD4E-B749-A07680F079C0}"/>
                </a:ext>
              </a:extLst>
            </p:cNvPr>
            <p:cNvSpPr/>
            <p:nvPr userDrawn="1"/>
          </p:nvSpPr>
          <p:spPr>
            <a:xfrm>
              <a:off x="4508500" y="3547107"/>
              <a:ext cx="2480946" cy="2792614"/>
            </a:xfrm>
            <a:custGeom>
              <a:avLst/>
              <a:gdLst/>
              <a:ahLst/>
              <a:cxnLst>
                <a:cxn ang="0">
                  <a:pos x="wd2" y="hd2"/>
                </a:cxn>
                <a:cxn ang="5400000">
                  <a:pos x="wd2" y="hd2"/>
                </a:cxn>
                <a:cxn ang="10800000">
                  <a:pos x="wd2" y="hd2"/>
                </a:cxn>
                <a:cxn ang="16200000">
                  <a:pos x="wd2" y="hd2"/>
                </a:cxn>
              </a:cxnLst>
              <a:rect l="0" t="0" r="r" b="b"/>
              <a:pathLst>
                <a:path w="21257" h="20714" extrusionOk="0">
                  <a:moveTo>
                    <a:pt x="20229" y="8815"/>
                  </a:moveTo>
                  <a:lnTo>
                    <a:pt x="11654" y="4529"/>
                  </a:lnTo>
                  <a:lnTo>
                    <a:pt x="3079" y="243"/>
                  </a:lnTo>
                  <a:cubicBezTo>
                    <a:pt x="1708" y="-445"/>
                    <a:pt x="0" y="412"/>
                    <a:pt x="0" y="1788"/>
                  </a:cubicBezTo>
                  <a:lnTo>
                    <a:pt x="0" y="10360"/>
                  </a:lnTo>
                  <a:lnTo>
                    <a:pt x="0" y="18932"/>
                  </a:lnTo>
                  <a:cubicBezTo>
                    <a:pt x="0" y="20298"/>
                    <a:pt x="1708" y="21155"/>
                    <a:pt x="3079" y="20477"/>
                  </a:cubicBezTo>
                  <a:lnTo>
                    <a:pt x="11654" y="16191"/>
                  </a:lnTo>
                  <a:lnTo>
                    <a:pt x="20229" y="11905"/>
                  </a:lnTo>
                  <a:cubicBezTo>
                    <a:pt x="21600" y="11217"/>
                    <a:pt x="21600" y="9503"/>
                    <a:pt x="20229" y="8815"/>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2BD1752C-9BD7-2A42-B53E-11EC5F05B3B4}"/>
                </a:ext>
              </a:extLst>
            </p:cNvPr>
            <p:cNvSpPr/>
            <p:nvPr userDrawn="1"/>
          </p:nvSpPr>
          <p:spPr>
            <a:xfrm>
              <a:off x="6197599" y="943607"/>
              <a:ext cx="1589406" cy="1761371"/>
            </a:xfrm>
            <a:custGeom>
              <a:avLst/>
              <a:gdLst/>
              <a:ahLst/>
              <a:cxnLst>
                <a:cxn ang="0">
                  <a:pos x="wd2" y="hd2"/>
                </a:cxn>
                <a:cxn ang="5400000">
                  <a:pos x="wd2" y="hd2"/>
                </a:cxn>
                <a:cxn ang="10800000">
                  <a:pos x="wd2" y="hd2"/>
                </a:cxn>
                <a:cxn ang="16200000">
                  <a:pos x="wd2" y="hd2"/>
                </a:cxn>
              </a:cxnLst>
              <a:rect l="0" t="0" r="r" b="b"/>
              <a:pathLst>
                <a:path w="21070" h="20228" extrusionOk="0">
                  <a:moveTo>
                    <a:pt x="19479" y="7726"/>
                  </a:moveTo>
                  <a:lnTo>
                    <a:pt x="12122" y="4051"/>
                  </a:lnTo>
                  <a:lnTo>
                    <a:pt x="4764" y="376"/>
                  </a:lnTo>
                  <a:cubicBezTo>
                    <a:pt x="2643" y="-689"/>
                    <a:pt x="0" y="638"/>
                    <a:pt x="0" y="2768"/>
                  </a:cubicBezTo>
                  <a:lnTo>
                    <a:pt x="0" y="10118"/>
                  </a:lnTo>
                  <a:lnTo>
                    <a:pt x="0" y="17469"/>
                  </a:lnTo>
                  <a:cubicBezTo>
                    <a:pt x="0" y="19584"/>
                    <a:pt x="2643" y="20911"/>
                    <a:pt x="4764" y="19861"/>
                  </a:cubicBezTo>
                  <a:lnTo>
                    <a:pt x="12122" y="16185"/>
                  </a:lnTo>
                  <a:lnTo>
                    <a:pt x="19479" y="12510"/>
                  </a:lnTo>
                  <a:cubicBezTo>
                    <a:pt x="21600" y="11431"/>
                    <a:pt x="21600" y="8791"/>
                    <a:pt x="19479" y="7726"/>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7" name="Shape">
              <a:extLst>
                <a:ext uri="{FF2B5EF4-FFF2-40B4-BE49-F238E27FC236}">
                  <a16:creationId xmlns:a16="http://schemas.microsoft.com/office/drawing/2014/main" id="{1B776725-92FF-EA45-8BA7-0C2D3D3DF5CB}"/>
                </a:ext>
              </a:extLst>
            </p:cNvPr>
            <p:cNvSpPr/>
            <p:nvPr userDrawn="1"/>
          </p:nvSpPr>
          <p:spPr>
            <a:xfrm>
              <a:off x="7086599" y="35979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58"/>
                    <a:pt x="21600" y="9072"/>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763D6169-D572-E74B-9C44-D98ADFBC41C5}"/>
                </a:ext>
              </a:extLst>
            </p:cNvPr>
            <p:cNvSpPr/>
            <p:nvPr userDrawn="1"/>
          </p:nvSpPr>
          <p:spPr>
            <a:xfrm>
              <a:off x="6908799" y="6388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1AC7A623-3B3A-A74F-8358-B44716CC307C}"/>
                </a:ext>
              </a:extLst>
            </p:cNvPr>
            <p:cNvSpPr/>
            <p:nvPr userDrawn="1"/>
          </p:nvSpPr>
          <p:spPr>
            <a:xfrm>
              <a:off x="8369299" y="1604006"/>
              <a:ext cx="384176" cy="427333"/>
            </a:xfrm>
            <a:custGeom>
              <a:avLst/>
              <a:gdLst/>
              <a:ahLst/>
              <a:cxnLst>
                <a:cxn ang="0">
                  <a:pos x="wd2" y="hd2"/>
                </a:cxn>
                <a:cxn ang="5400000">
                  <a:pos x="wd2" y="hd2"/>
                </a:cxn>
                <a:cxn ang="10800000">
                  <a:pos x="wd2" y="hd2"/>
                </a:cxn>
                <a:cxn ang="16200000">
                  <a:pos x="wd2" y="hd2"/>
                </a:cxn>
              </a:cxnLst>
              <a:rect l="0" t="0" r="r" b="b"/>
              <a:pathLst>
                <a:path w="21146" h="20416" extrusionOk="0">
                  <a:moveTo>
                    <a:pt x="19782" y="8084"/>
                  </a:moveTo>
                  <a:lnTo>
                    <a:pt x="11953" y="4201"/>
                  </a:lnTo>
                  <a:lnTo>
                    <a:pt x="4124" y="318"/>
                  </a:lnTo>
                  <a:cubicBezTo>
                    <a:pt x="2307" y="-592"/>
                    <a:pt x="0" y="561"/>
                    <a:pt x="0" y="2381"/>
                  </a:cubicBezTo>
                  <a:lnTo>
                    <a:pt x="0" y="10208"/>
                  </a:lnTo>
                  <a:lnTo>
                    <a:pt x="0" y="18035"/>
                  </a:lnTo>
                  <a:cubicBezTo>
                    <a:pt x="0" y="19855"/>
                    <a:pt x="2307" y="21008"/>
                    <a:pt x="4124" y="20098"/>
                  </a:cubicBezTo>
                  <a:lnTo>
                    <a:pt x="11953" y="16215"/>
                  </a:lnTo>
                  <a:lnTo>
                    <a:pt x="19782" y="12332"/>
                  </a:lnTo>
                  <a:cubicBezTo>
                    <a:pt x="21600" y="11240"/>
                    <a:pt x="21600" y="8995"/>
                    <a:pt x="19782" y="8084"/>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5A47DE3A-19F3-864B-A726-C57C82EB0638}"/>
                </a:ext>
              </a:extLst>
            </p:cNvPr>
            <p:cNvSpPr/>
            <p:nvPr userDrawn="1"/>
          </p:nvSpPr>
          <p:spPr>
            <a:xfrm>
              <a:off x="7835899" y="2391406"/>
              <a:ext cx="1069341" cy="1206166"/>
            </a:xfrm>
            <a:custGeom>
              <a:avLst/>
              <a:gdLst/>
              <a:ahLst/>
              <a:cxnLst>
                <a:cxn ang="0">
                  <a:pos x="wd2" y="hd2"/>
                </a:cxn>
                <a:cxn ang="5400000">
                  <a:pos x="wd2" y="hd2"/>
                </a:cxn>
                <a:cxn ang="10800000">
                  <a:pos x="wd2" y="hd2"/>
                </a:cxn>
                <a:cxn ang="16200000">
                  <a:pos x="wd2" y="hd2"/>
                </a:cxn>
              </a:cxnLst>
              <a:rect l="0" t="0" r="r" b="b"/>
              <a:pathLst>
                <a:path w="21296" h="20806" extrusionOk="0">
                  <a:moveTo>
                    <a:pt x="20386" y="9023"/>
                  </a:moveTo>
                  <a:lnTo>
                    <a:pt x="11559" y="4620"/>
                  </a:lnTo>
                  <a:lnTo>
                    <a:pt x="2732" y="216"/>
                  </a:lnTo>
                  <a:cubicBezTo>
                    <a:pt x="1518" y="-397"/>
                    <a:pt x="0" y="370"/>
                    <a:pt x="0" y="1575"/>
                  </a:cubicBezTo>
                  <a:lnTo>
                    <a:pt x="0" y="10403"/>
                  </a:lnTo>
                  <a:lnTo>
                    <a:pt x="0" y="19231"/>
                  </a:lnTo>
                  <a:cubicBezTo>
                    <a:pt x="0" y="20436"/>
                    <a:pt x="1518" y="21203"/>
                    <a:pt x="2732" y="20590"/>
                  </a:cubicBezTo>
                  <a:lnTo>
                    <a:pt x="11559" y="16186"/>
                  </a:lnTo>
                  <a:lnTo>
                    <a:pt x="20386" y="11783"/>
                  </a:lnTo>
                  <a:cubicBezTo>
                    <a:pt x="21600" y="11148"/>
                    <a:pt x="21600" y="9636"/>
                    <a:pt x="20386" y="9023"/>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70035F0C-3BC8-144F-97E7-DA9F3E2DBD4C}"/>
                </a:ext>
              </a:extLst>
            </p:cNvPr>
            <p:cNvSpPr/>
            <p:nvPr userDrawn="1"/>
          </p:nvSpPr>
          <p:spPr>
            <a:xfrm>
              <a:off x="2997199" y="638807"/>
              <a:ext cx="4152268" cy="4711537"/>
            </a:xfrm>
            <a:custGeom>
              <a:avLst/>
              <a:gdLst/>
              <a:ahLst/>
              <a:cxnLst>
                <a:cxn ang="0">
                  <a:pos x="wd2" y="hd2"/>
                </a:cxn>
                <a:cxn ang="5400000">
                  <a:pos x="wd2" y="hd2"/>
                </a:cxn>
                <a:cxn ang="10800000">
                  <a:pos x="wd2" y="hd2"/>
                </a:cxn>
                <a:cxn ang="16200000">
                  <a:pos x="wd2" y="hd2"/>
                </a:cxn>
              </a:cxnLst>
              <a:rect l="0" t="0" r="r" b="b"/>
              <a:pathLst>
                <a:path w="21368" h="20999" extrusionOk="0">
                  <a:moveTo>
                    <a:pt x="20672" y="9458"/>
                  </a:moveTo>
                  <a:lnTo>
                    <a:pt x="11378" y="4811"/>
                  </a:lnTo>
                  <a:lnTo>
                    <a:pt x="2085" y="164"/>
                  </a:lnTo>
                  <a:cubicBezTo>
                    <a:pt x="1157" y="-300"/>
                    <a:pt x="0" y="277"/>
                    <a:pt x="0" y="1206"/>
                  </a:cubicBezTo>
                  <a:lnTo>
                    <a:pt x="0" y="10500"/>
                  </a:lnTo>
                  <a:lnTo>
                    <a:pt x="0" y="19794"/>
                  </a:lnTo>
                  <a:cubicBezTo>
                    <a:pt x="0" y="20723"/>
                    <a:pt x="1157" y="21300"/>
                    <a:pt x="2085" y="20836"/>
                  </a:cubicBezTo>
                  <a:lnTo>
                    <a:pt x="11378" y="16189"/>
                  </a:lnTo>
                  <a:lnTo>
                    <a:pt x="20672" y="11542"/>
                  </a:lnTo>
                  <a:cubicBezTo>
                    <a:pt x="21600" y="11083"/>
                    <a:pt x="21600" y="9923"/>
                    <a:pt x="20672" y="945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75DC4C57-B871-D646-910E-165CF19586F1}"/>
                </a:ext>
              </a:extLst>
            </p:cNvPr>
            <p:cNvSpPr/>
            <p:nvPr userDrawn="1"/>
          </p:nvSpPr>
          <p:spPr>
            <a:xfrm>
              <a:off x="5206999" y="12103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838200" y="1641909"/>
            <a:ext cx="4305300" cy="2387600"/>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838200" y="4121584"/>
            <a:ext cx="2206336" cy="1655762"/>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92D6F35-B456-44CA-B529-380BFD4CB66B}"/>
              </a:ext>
            </a:extLst>
          </p:cNvPr>
          <p:cNvSpPr>
            <a:spLocks noGrp="1"/>
          </p:cNvSpPr>
          <p:nvPr>
            <p:ph type="pic" sz="quarter" idx="17"/>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normAutofit/>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grpSp>
        <p:nvGrpSpPr>
          <p:cNvPr id="9" name="Group 8">
            <a:extLst>
              <a:ext uri="{FF2B5EF4-FFF2-40B4-BE49-F238E27FC236}">
                <a16:creationId xmlns:a16="http://schemas.microsoft.com/office/drawing/2014/main" id="{89422A05-74FF-BD47-8314-14FD10C608A2}"/>
              </a:ext>
            </a:extLst>
          </p:cNvPr>
          <p:cNvGrpSpPr/>
          <p:nvPr/>
        </p:nvGrpSpPr>
        <p:grpSpPr>
          <a:xfrm>
            <a:off x="623888" y="1632155"/>
            <a:ext cx="4664510" cy="4500979"/>
            <a:chOff x="2997199" y="638807"/>
            <a:chExt cx="5908041" cy="5700914"/>
          </a:xfrm>
        </p:grpSpPr>
        <p:sp>
          <p:nvSpPr>
            <p:cNvPr id="10" name="Shape">
              <a:extLst>
                <a:ext uri="{FF2B5EF4-FFF2-40B4-BE49-F238E27FC236}">
                  <a16:creationId xmlns:a16="http://schemas.microsoft.com/office/drawing/2014/main" id="{2998A319-D70B-E246-B9FE-E8E9FA4E5FDC}"/>
                </a:ext>
              </a:extLst>
            </p:cNvPr>
            <p:cNvSpPr/>
            <p:nvPr userDrawn="1"/>
          </p:nvSpPr>
          <p:spPr>
            <a:xfrm>
              <a:off x="4508500" y="3547107"/>
              <a:ext cx="2480946" cy="2792614"/>
            </a:xfrm>
            <a:custGeom>
              <a:avLst/>
              <a:gdLst/>
              <a:ahLst/>
              <a:cxnLst>
                <a:cxn ang="0">
                  <a:pos x="wd2" y="hd2"/>
                </a:cxn>
                <a:cxn ang="5400000">
                  <a:pos x="wd2" y="hd2"/>
                </a:cxn>
                <a:cxn ang="10800000">
                  <a:pos x="wd2" y="hd2"/>
                </a:cxn>
                <a:cxn ang="16200000">
                  <a:pos x="wd2" y="hd2"/>
                </a:cxn>
              </a:cxnLst>
              <a:rect l="0" t="0" r="r" b="b"/>
              <a:pathLst>
                <a:path w="21257" h="20714" extrusionOk="0">
                  <a:moveTo>
                    <a:pt x="20229" y="8815"/>
                  </a:moveTo>
                  <a:lnTo>
                    <a:pt x="11654" y="4529"/>
                  </a:lnTo>
                  <a:lnTo>
                    <a:pt x="3079" y="243"/>
                  </a:lnTo>
                  <a:cubicBezTo>
                    <a:pt x="1708" y="-445"/>
                    <a:pt x="0" y="412"/>
                    <a:pt x="0" y="1788"/>
                  </a:cubicBezTo>
                  <a:lnTo>
                    <a:pt x="0" y="10360"/>
                  </a:lnTo>
                  <a:lnTo>
                    <a:pt x="0" y="18932"/>
                  </a:lnTo>
                  <a:cubicBezTo>
                    <a:pt x="0" y="20298"/>
                    <a:pt x="1708" y="21155"/>
                    <a:pt x="3079" y="20477"/>
                  </a:cubicBezTo>
                  <a:lnTo>
                    <a:pt x="11654" y="16191"/>
                  </a:lnTo>
                  <a:lnTo>
                    <a:pt x="20229" y="11905"/>
                  </a:lnTo>
                  <a:cubicBezTo>
                    <a:pt x="21600" y="11217"/>
                    <a:pt x="21600" y="9503"/>
                    <a:pt x="20229" y="8815"/>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BF16E942-0111-BA4D-9656-9289B8C44A2F}"/>
                </a:ext>
              </a:extLst>
            </p:cNvPr>
            <p:cNvSpPr/>
            <p:nvPr userDrawn="1"/>
          </p:nvSpPr>
          <p:spPr>
            <a:xfrm>
              <a:off x="6197599" y="943607"/>
              <a:ext cx="1589406" cy="1761371"/>
            </a:xfrm>
            <a:custGeom>
              <a:avLst/>
              <a:gdLst/>
              <a:ahLst/>
              <a:cxnLst>
                <a:cxn ang="0">
                  <a:pos x="wd2" y="hd2"/>
                </a:cxn>
                <a:cxn ang="5400000">
                  <a:pos x="wd2" y="hd2"/>
                </a:cxn>
                <a:cxn ang="10800000">
                  <a:pos x="wd2" y="hd2"/>
                </a:cxn>
                <a:cxn ang="16200000">
                  <a:pos x="wd2" y="hd2"/>
                </a:cxn>
              </a:cxnLst>
              <a:rect l="0" t="0" r="r" b="b"/>
              <a:pathLst>
                <a:path w="21070" h="20228" extrusionOk="0">
                  <a:moveTo>
                    <a:pt x="19479" y="7726"/>
                  </a:moveTo>
                  <a:lnTo>
                    <a:pt x="12122" y="4051"/>
                  </a:lnTo>
                  <a:lnTo>
                    <a:pt x="4764" y="376"/>
                  </a:lnTo>
                  <a:cubicBezTo>
                    <a:pt x="2643" y="-689"/>
                    <a:pt x="0" y="638"/>
                    <a:pt x="0" y="2768"/>
                  </a:cubicBezTo>
                  <a:lnTo>
                    <a:pt x="0" y="10118"/>
                  </a:lnTo>
                  <a:lnTo>
                    <a:pt x="0" y="17469"/>
                  </a:lnTo>
                  <a:cubicBezTo>
                    <a:pt x="0" y="19584"/>
                    <a:pt x="2643" y="20911"/>
                    <a:pt x="4764" y="19861"/>
                  </a:cubicBezTo>
                  <a:lnTo>
                    <a:pt x="12122" y="16185"/>
                  </a:lnTo>
                  <a:lnTo>
                    <a:pt x="19479" y="12510"/>
                  </a:lnTo>
                  <a:cubicBezTo>
                    <a:pt x="21600" y="11431"/>
                    <a:pt x="21600" y="8791"/>
                    <a:pt x="19479" y="7726"/>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8263EE2A-7BF8-AF4B-9083-471A7F0F35BC}"/>
                </a:ext>
              </a:extLst>
            </p:cNvPr>
            <p:cNvSpPr/>
            <p:nvPr userDrawn="1"/>
          </p:nvSpPr>
          <p:spPr>
            <a:xfrm>
              <a:off x="7086599" y="35979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58"/>
                    <a:pt x="21600" y="9072"/>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B019F617-AABD-3E4F-AA96-4BB05E8D7E9E}"/>
                </a:ext>
              </a:extLst>
            </p:cNvPr>
            <p:cNvSpPr/>
            <p:nvPr userDrawn="1"/>
          </p:nvSpPr>
          <p:spPr>
            <a:xfrm>
              <a:off x="6908799" y="6388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61598E48-3CFC-254A-BE2F-DF2E3BD530A0}"/>
                </a:ext>
              </a:extLst>
            </p:cNvPr>
            <p:cNvSpPr/>
            <p:nvPr userDrawn="1"/>
          </p:nvSpPr>
          <p:spPr>
            <a:xfrm>
              <a:off x="8369299" y="1604006"/>
              <a:ext cx="384176" cy="427333"/>
            </a:xfrm>
            <a:custGeom>
              <a:avLst/>
              <a:gdLst/>
              <a:ahLst/>
              <a:cxnLst>
                <a:cxn ang="0">
                  <a:pos x="wd2" y="hd2"/>
                </a:cxn>
                <a:cxn ang="5400000">
                  <a:pos x="wd2" y="hd2"/>
                </a:cxn>
                <a:cxn ang="10800000">
                  <a:pos x="wd2" y="hd2"/>
                </a:cxn>
                <a:cxn ang="16200000">
                  <a:pos x="wd2" y="hd2"/>
                </a:cxn>
              </a:cxnLst>
              <a:rect l="0" t="0" r="r" b="b"/>
              <a:pathLst>
                <a:path w="21146" h="20416" extrusionOk="0">
                  <a:moveTo>
                    <a:pt x="19782" y="8084"/>
                  </a:moveTo>
                  <a:lnTo>
                    <a:pt x="11953" y="4201"/>
                  </a:lnTo>
                  <a:lnTo>
                    <a:pt x="4124" y="318"/>
                  </a:lnTo>
                  <a:cubicBezTo>
                    <a:pt x="2307" y="-592"/>
                    <a:pt x="0" y="561"/>
                    <a:pt x="0" y="2381"/>
                  </a:cubicBezTo>
                  <a:lnTo>
                    <a:pt x="0" y="10208"/>
                  </a:lnTo>
                  <a:lnTo>
                    <a:pt x="0" y="18035"/>
                  </a:lnTo>
                  <a:cubicBezTo>
                    <a:pt x="0" y="19855"/>
                    <a:pt x="2307" y="21008"/>
                    <a:pt x="4124" y="20098"/>
                  </a:cubicBezTo>
                  <a:lnTo>
                    <a:pt x="11953" y="16215"/>
                  </a:lnTo>
                  <a:lnTo>
                    <a:pt x="19782" y="12332"/>
                  </a:lnTo>
                  <a:cubicBezTo>
                    <a:pt x="21600" y="11240"/>
                    <a:pt x="21600" y="8995"/>
                    <a:pt x="19782" y="8084"/>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013B230E-D63C-8D4C-A61B-B42B45F14949}"/>
                </a:ext>
              </a:extLst>
            </p:cNvPr>
            <p:cNvSpPr/>
            <p:nvPr userDrawn="1"/>
          </p:nvSpPr>
          <p:spPr>
            <a:xfrm>
              <a:off x="7835899" y="2391406"/>
              <a:ext cx="1069341" cy="1206166"/>
            </a:xfrm>
            <a:custGeom>
              <a:avLst/>
              <a:gdLst/>
              <a:ahLst/>
              <a:cxnLst>
                <a:cxn ang="0">
                  <a:pos x="wd2" y="hd2"/>
                </a:cxn>
                <a:cxn ang="5400000">
                  <a:pos x="wd2" y="hd2"/>
                </a:cxn>
                <a:cxn ang="10800000">
                  <a:pos x="wd2" y="hd2"/>
                </a:cxn>
                <a:cxn ang="16200000">
                  <a:pos x="wd2" y="hd2"/>
                </a:cxn>
              </a:cxnLst>
              <a:rect l="0" t="0" r="r" b="b"/>
              <a:pathLst>
                <a:path w="21296" h="20806" extrusionOk="0">
                  <a:moveTo>
                    <a:pt x="20386" y="9023"/>
                  </a:moveTo>
                  <a:lnTo>
                    <a:pt x="11559" y="4620"/>
                  </a:lnTo>
                  <a:lnTo>
                    <a:pt x="2732" y="216"/>
                  </a:lnTo>
                  <a:cubicBezTo>
                    <a:pt x="1518" y="-397"/>
                    <a:pt x="0" y="370"/>
                    <a:pt x="0" y="1575"/>
                  </a:cubicBezTo>
                  <a:lnTo>
                    <a:pt x="0" y="10403"/>
                  </a:lnTo>
                  <a:lnTo>
                    <a:pt x="0" y="19231"/>
                  </a:lnTo>
                  <a:cubicBezTo>
                    <a:pt x="0" y="20436"/>
                    <a:pt x="1518" y="21203"/>
                    <a:pt x="2732" y="20590"/>
                  </a:cubicBezTo>
                  <a:lnTo>
                    <a:pt x="11559" y="16186"/>
                  </a:lnTo>
                  <a:lnTo>
                    <a:pt x="20386" y="11783"/>
                  </a:lnTo>
                  <a:cubicBezTo>
                    <a:pt x="21600" y="11148"/>
                    <a:pt x="21600" y="9636"/>
                    <a:pt x="20386" y="9023"/>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5917BD63-1562-4D4F-8700-EBD90F6812BA}"/>
                </a:ext>
              </a:extLst>
            </p:cNvPr>
            <p:cNvSpPr/>
            <p:nvPr userDrawn="1"/>
          </p:nvSpPr>
          <p:spPr>
            <a:xfrm>
              <a:off x="2997199" y="638807"/>
              <a:ext cx="4152268" cy="4711537"/>
            </a:xfrm>
            <a:custGeom>
              <a:avLst/>
              <a:gdLst/>
              <a:ahLst/>
              <a:cxnLst>
                <a:cxn ang="0">
                  <a:pos x="wd2" y="hd2"/>
                </a:cxn>
                <a:cxn ang="5400000">
                  <a:pos x="wd2" y="hd2"/>
                </a:cxn>
                <a:cxn ang="10800000">
                  <a:pos x="wd2" y="hd2"/>
                </a:cxn>
                <a:cxn ang="16200000">
                  <a:pos x="wd2" y="hd2"/>
                </a:cxn>
              </a:cxnLst>
              <a:rect l="0" t="0" r="r" b="b"/>
              <a:pathLst>
                <a:path w="21368" h="20999" extrusionOk="0">
                  <a:moveTo>
                    <a:pt x="20672" y="9458"/>
                  </a:moveTo>
                  <a:lnTo>
                    <a:pt x="11378" y="4811"/>
                  </a:lnTo>
                  <a:lnTo>
                    <a:pt x="2085" y="164"/>
                  </a:lnTo>
                  <a:cubicBezTo>
                    <a:pt x="1157" y="-300"/>
                    <a:pt x="0" y="277"/>
                    <a:pt x="0" y="1206"/>
                  </a:cubicBezTo>
                  <a:lnTo>
                    <a:pt x="0" y="10500"/>
                  </a:lnTo>
                  <a:lnTo>
                    <a:pt x="0" y="19794"/>
                  </a:lnTo>
                  <a:cubicBezTo>
                    <a:pt x="0" y="20723"/>
                    <a:pt x="1157" y="21300"/>
                    <a:pt x="2085" y="20836"/>
                  </a:cubicBezTo>
                  <a:lnTo>
                    <a:pt x="11378" y="16189"/>
                  </a:lnTo>
                  <a:lnTo>
                    <a:pt x="20672" y="11542"/>
                  </a:lnTo>
                  <a:cubicBezTo>
                    <a:pt x="21600" y="11083"/>
                    <a:pt x="21600" y="9923"/>
                    <a:pt x="20672" y="945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1EFA6265-F9BB-1145-9306-298AD533B43A}"/>
                </a:ext>
              </a:extLst>
            </p:cNvPr>
            <p:cNvSpPr/>
            <p:nvPr userDrawn="1"/>
          </p:nvSpPr>
          <p:spPr>
            <a:xfrm>
              <a:off x="5206999" y="12103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EF009543-B498-49BB-9D90-A33C10CDBD3F}"/>
              </a:ext>
            </a:extLst>
          </p:cNvPr>
          <p:cNvSpPr>
            <a:spLocks noGrp="1"/>
          </p:cNvSpPr>
          <p:nvPr>
            <p:ph type="pic" sz="quarter" idx="17"/>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grpSp>
        <p:nvGrpSpPr>
          <p:cNvPr id="7" name="Group 6">
            <a:extLst>
              <a:ext uri="{FF2B5EF4-FFF2-40B4-BE49-F238E27FC236}">
                <a16:creationId xmlns:a16="http://schemas.microsoft.com/office/drawing/2014/main" id="{591D4BFD-E89A-464B-B46C-46561BAAD8F1}"/>
              </a:ext>
            </a:extLst>
          </p:cNvPr>
          <p:cNvGrpSpPr/>
          <p:nvPr/>
        </p:nvGrpSpPr>
        <p:grpSpPr>
          <a:xfrm>
            <a:off x="7440005" y="1718496"/>
            <a:ext cx="4257333" cy="4108077"/>
            <a:chOff x="2997199" y="638807"/>
            <a:chExt cx="5908041" cy="5700914"/>
          </a:xfrm>
        </p:grpSpPr>
        <p:sp>
          <p:nvSpPr>
            <p:cNvPr id="8" name="Shape">
              <a:extLst>
                <a:ext uri="{FF2B5EF4-FFF2-40B4-BE49-F238E27FC236}">
                  <a16:creationId xmlns:a16="http://schemas.microsoft.com/office/drawing/2014/main" id="{DC4E91BD-31C9-0444-9905-3C080B14E958}"/>
                </a:ext>
              </a:extLst>
            </p:cNvPr>
            <p:cNvSpPr/>
            <p:nvPr userDrawn="1"/>
          </p:nvSpPr>
          <p:spPr>
            <a:xfrm>
              <a:off x="4508500" y="3547107"/>
              <a:ext cx="2480946" cy="2792614"/>
            </a:xfrm>
            <a:custGeom>
              <a:avLst/>
              <a:gdLst/>
              <a:ahLst/>
              <a:cxnLst>
                <a:cxn ang="0">
                  <a:pos x="wd2" y="hd2"/>
                </a:cxn>
                <a:cxn ang="5400000">
                  <a:pos x="wd2" y="hd2"/>
                </a:cxn>
                <a:cxn ang="10800000">
                  <a:pos x="wd2" y="hd2"/>
                </a:cxn>
                <a:cxn ang="16200000">
                  <a:pos x="wd2" y="hd2"/>
                </a:cxn>
              </a:cxnLst>
              <a:rect l="0" t="0" r="r" b="b"/>
              <a:pathLst>
                <a:path w="21257" h="20714" extrusionOk="0">
                  <a:moveTo>
                    <a:pt x="20229" y="8815"/>
                  </a:moveTo>
                  <a:lnTo>
                    <a:pt x="11654" y="4529"/>
                  </a:lnTo>
                  <a:lnTo>
                    <a:pt x="3079" y="243"/>
                  </a:lnTo>
                  <a:cubicBezTo>
                    <a:pt x="1708" y="-445"/>
                    <a:pt x="0" y="412"/>
                    <a:pt x="0" y="1788"/>
                  </a:cubicBezTo>
                  <a:lnTo>
                    <a:pt x="0" y="10360"/>
                  </a:lnTo>
                  <a:lnTo>
                    <a:pt x="0" y="18932"/>
                  </a:lnTo>
                  <a:cubicBezTo>
                    <a:pt x="0" y="20298"/>
                    <a:pt x="1708" y="21155"/>
                    <a:pt x="3079" y="20477"/>
                  </a:cubicBezTo>
                  <a:lnTo>
                    <a:pt x="11654" y="16191"/>
                  </a:lnTo>
                  <a:lnTo>
                    <a:pt x="20229" y="11905"/>
                  </a:lnTo>
                  <a:cubicBezTo>
                    <a:pt x="21600" y="11217"/>
                    <a:pt x="21600" y="9503"/>
                    <a:pt x="20229" y="8815"/>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D035CDB9-2E8C-7943-BACF-35F234FC7BDB}"/>
                </a:ext>
              </a:extLst>
            </p:cNvPr>
            <p:cNvSpPr/>
            <p:nvPr userDrawn="1"/>
          </p:nvSpPr>
          <p:spPr>
            <a:xfrm>
              <a:off x="6197599" y="943607"/>
              <a:ext cx="1589406" cy="1761371"/>
            </a:xfrm>
            <a:custGeom>
              <a:avLst/>
              <a:gdLst/>
              <a:ahLst/>
              <a:cxnLst>
                <a:cxn ang="0">
                  <a:pos x="wd2" y="hd2"/>
                </a:cxn>
                <a:cxn ang="5400000">
                  <a:pos x="wd2" y="hd2"/>
                </a:cxn>
                <a:cxn ang="10800000">
                  <a:pos x="wd2" y="hd2"/>
                </a:cxn>
                <a:cxn ang="16200000">
                  <a:pos x="wd2" y="hd2"/>
                </a:cxn>
              </a:cxnLst>
              <a:rect l="0" t="0" r="r" b="b"/>
              <a:pathLst>
                <a:path w="21070" h="20228" extrusionOk="0">
                  <a:moveTo>
                    <a:pt x="19479" y="7726"/>
                  </a:moveTo>
                  <a:lnTo>
                    <a:pt x="12122" y="4051"/>
                  </a:lnTo>
                  <a:lnTo>
                    <a:pt x="4764" y="376"/>
                  </a:lnTo>
                  <a:cubicBezTo>
                    <a:pt x="2643" y="-689"/>
                    <a:pt x="0" y="638"/>
                    <a:pt x="0" y="2768"/>
                  </a:cubicBezTo>
                  <a:lnTo>
                    <a:pt x="0" y="10118"/>
                  </a:lnTo>
                  <a:lnTo>
                    <a:pt x="0" y="17469"/>
                  </a:lnTo>
                  <a:cubicBezTo>
                    <a:pt x="0" y="19584"/>
                    <a:pt x="2643" y="20911"/>
                    <a:pt x="4764" y="19861"/>
                  </a:cubicBezTo>
                  <a:lnTo>
                    <a:pt x="12122" y="16185"/>
                  </a:lnTo>
                  <a:lnTo>
                    <a:pt x="19479" y="12510"/>
                  </a:lnTo>
                  <a:cubicBezTo>
                    <a:pt x="21600" y="11431"/>
                    <a:pt x="21600" y="8791"/>
                    <a:pt x="19479" y="7726"/>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57EF579C-CBF9-1540-B448-B8371353C16A}"/>
                </a:ext>
              </a:extLst>
            </p:cNvPr>
            <p:cNvSpPr/>
            <p:nvPr userDrawn="1"/>
          </p:nvSpPr>
          <p:spPr>
            <a:xfrm>
              <a:off x="7086599" y="35979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58"/>
                    <a:pt x="21600" y="9072"/>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F3CC1848-E1A3-1E4A-8431-3CE80E930CF6}"/>
                </a:ext>
              </a:extLst>
            </p:cNvPr>
            <p:cNvSpPr/>
            <p:nvPr userDrawn="1"/>
          </p:nvSpPr>
          <p:spPr>
            <a:xfrm>
              <a:off x="6908799" y="6388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D5530184-5A60-5B46-8D95-B9A4D0975325}"/>
                </a:ext>
              </a:extLst>
            </p:cNvPr>
            <p:cNvSpPr/>
            <p:nvPr userDrawn="1"/>
          </p:nvSpPr>
          <p:spPr>
            <a:xfrm>
              <a:off x="8369299" y="1604006"/>
              <a:ext cx="384176" cy="427333"/>
            </a:xfrm>
            <a:custGeom>
              <a:avLst/>
              <a:gdLst/>
              <a:ahLst/>
              <a:cxnLst>
                <a:cxn ang="0">
                  <a:pos x="wd2" y="hd2"/>
                </a:cxn>
                <a:cxn ang="5400000">
                  <a:pos x="wd2" y="hd2"/>
                </a:cxn>
                <a:cxn ang="10800000">
                  <a:pos x="wd2" y="hd2"/>
                </a:cxn>
                <a:cxn ang="16200000">
                  <a:pos x="wd2" y="hd2"/>
                </a:cxn>
              </a:cxnLst>
              <a:rect l="0" t="0" r="r" b="b"/>
              <a:pathLst>
                <a:path w="21146" h="20416" extrusionOk="0">
                  <a:moveTo>
                    <a:pt x="19782" y="8084"/>
                  </a:moveTo>
                  <a:lnTo>
                    <a:pt x="11953" y="4201"/>
                  </a:lnTo>
                  <a:lnTo>
                    <a:pt x="4124" y="318"/>
                  </a:lnTo>
                  <a:cubicBezTo>
                    <a:pt x="2307" y="-592"/>
                    <a:pt x="0" y="561"/>
                    <a:pt x="0" y="2381"/>
                  </a:cubicBezTo>
                  <a:lnTo>
                    <a:pt x="0" y="10208"/>
                  </a:lnTo>
                  <a:lnTo>
                    <a:pt x="0" y="18035"/>
                  </a:lnTo>
                  <a:cubicBezTo>
                    <a:pt x="0" y="19855"/>
                    <a:pt x="2307" y="21008"/>
                    <a:pt x="4124" y="20098"/>
                  </a:cubicBezTo>
                  <a:lnTo>
                    <a:pt x="11953" y="16215"/>
                  </a:lnTo>
                  <a:lnTo>
                    <a:pt x="19782" y="12332"/>
                  </a:lnTo>
                  <a:cubicBezTo>
                    <a:pt x="21600" y="11240"/>
                    <a:pt x="21600" y="8995"/>
                    <a:pt x="19782" y="8084"/>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EF6CF9EE-63AC-CB4B-A219-1DBE1056E86A}"/>
                </a:ext>
              </a:extLst>
            </p:cNvPr>
            <p:cNvSpPr/>
            <p:nvPr userDrawn="1"/>
          </p:nvSpPr>
          <p:spPr>
            <a:xfrm>
              <a:off x="7835899" y="2391406"/>
              <a:ext cx="1069341" cy="1206166"/>
            </a:xfrm>
            <a:custGeom>
              <a:avLst/>
              <a:gdLst/>
              <a:ahLst/>
              <a:cxnLst>
                <a:cxn ang="0">
                  <a:pos x="wd2" y="hd2"/>
                </a:cxn>
                <a:cxn ang="5400000">
                  <a:pos x="wd2" y="hd2"/>
                </a:cxn>
                <a:cxn ang="10800000">
                  <a:pos x="wd2" y="hd2"/>
                </a:cxn>
                <a:cxn ang="16200000">
                  <a:pos x="wd2" y="hd2"/>
                </a:cxn>
              </a:cxnLst>
              <a:rect l="0" t="0" r="r" b="b"/>
              <a:pathLst>
                <a:path w="21296" h="20806" extrusionOk="0">
                  <a:moveTo>
                    <a:pt x="20386" y="9023"/>
                  </a:moveTo>
                  <a:lnTo>
                    <a:pt x="11559" y="4620"/>
                  </a:lnTo>
                  <a:lnTo>
                    <a:pt x="2732" y="216"/>
                  </a:lnTo>
                  <a:cubicBezTo>
                    <a:pt x="1518" y="-397"/>
                    <a:pt x="0" y="370"/>
                    <a:pt x="0" y="1575"/>
                  </a:cubicBezTo>
                  <a:lnTo>
                    <a:pt x="0" y="10403"/>
                  </a:lnTo>
                  <a:lnTo>
                    <a:pt x="0" y="19231"/>
                  </a:lnTo>
                  <a:cubicBezTo>
                    <a:pt x="0" y="20436"/>
                    <a:pt x="1518" y="21203"/>
                    <a:pt x="2732" y="20590"/>
                  </a:cubicBezTo>
                  <a:lnTo>
                    <a:pt x="11559" y="16186"/>
                  </a:lnTo>
                  <a:lnTo>
                    <a:pt x="20386" y="11783"/>
                  </a:lnTo>
                  <a:cubicBezTo>
                    <a:pt x="21600" y="11148"/>
                    <a:pt x="21600" y="9636"/>
                    <a:pt x="20386" y="9023"/>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6530A8CB-C9D3-1644-A8B7-09CE89E81A56}"/>
                </a:ext>
              </a:extLst>
            </p:cNvPr>
            <p:cNvSpPr/>
            <p:nvPr userDrawn="1"/>
          </p:nvSpPr>
          <p:spPr>
            <a:xfrm>
              <a:off x="2997199" y="638807"/>
              <a:ext cx="4152268" cy="4711537"/>
            </a:xfrm>
            <a:custGeom>
              <a:avLst/>
              <a:gdLst/>
              <a:ahLst/>
              <a:cxnLst>
                <a:cxn ang="0">
                  <a:pos x="wd2" y="hd2"/>
                </a:cxn>
                <a:cxn ang="5400000">
                  <a:pos x="wd2" y="hd2"/>
                </a:cxn>
                <a:cxn ang="10800000">
                  <a:pos x="wd2" y="hd2"/>
                </a:cxn>
                <a:cxn ang="16200000">
                  <a:pos x="wd2" y="hd2"/>
                </a:cxn>
              </a:cxnLst>
              <a:rect l="0" t="0" r="r" b="b"/>
              <a:pathLst>
                <a:path w="21368" h="20999" extrusionOk="0">
                  <a:moveTo>
                    <a:pt x="20672" y="9458"/>
                  </a:moveTo>
                  <a:lnTo>
                    <a:pt x="11378" y="4811"/>
                  </a:lnTo>
                  <a:lnTo>
                    <a:pt x="2085" y="164"/>
                  </a:lnTo>
                  <a:cubicBezTo>
                    <a:pt x="1157" y="-300"/>
                    <a:pt x="0" y="277"/>
                    <a:pt x="0" y="1206"/>
                  </a:cubicBezTo>
                  <a:lnTo>
                    <a:pt x="0" y="10500"/>
                  </a:lnTo>
                  <a:lnTo>
                    <a:pt x="0" y="19794"/>
                  </a:lnTo>
                  <a:cubicBezTo>
                    <a:pt x="0" y="20723"/>
                    <a:pt x="1157" y="21300"/>
                    <a:pt x="2085" y="20836"/>
                  </a:cubicBezTo>
                  <a:lnTo>
                    <a:pt x="11378" y="16189"/>
                  </a:lnTo>
                  <a:lnTo>
                    <a:pt x="20672" y="11542"/>
                  </a:lnTo>
                  <a:cubicBezTo>
                    <a:pt x="21600" y="11083"/>
                    <a:pt x="21600" y="9923"/>
                    <a:pt x="20672" y="945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68CFE531-C157-9C4A-8EAE-5DE7AF59F0E3}"/>
                </a:ext>
              </a:extLst>
            </p:cNvPr>
            <p:cNvSpPr/>
            <p:nvPr userDrawn="1"/>
          </p:nvSpPr>
          <p:spPr>
            <a:xfrm>
              <a:off x="5206999" y="12103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015553AB-9043-41F8-8A3D-55969ED2D491}"/>
              </a:ext>
            </a:extLst>
          </p:cNvPr>
          <p:cNvSpPr>
            <a:spLocks noGrp="1"/>
          </p:cNvSpPr>
          <p:nvPr>
            <p:ph type="pic" sz="quarter" idx="17"/>
          </p:nvPr>
        </p:nvSpPr>
        <p:spPr/>
      </p:sp>
      <p:grpSp>
        <p:nvGrpSpPr>
          <p:cNvPr id="12" name="Group 11">
            <a:extLst>
              <a:ext uri="{FF2B5EF4-FFF2-40B4-BE49-F238E27FC236}">
                <a16:creationId xmlns:a16="http://schemas.microsoft.com/office/drawing/2014/main" id="{C7977C9C-8EEB-BD4F-B663-0DE193E9784A}"/>
              </a:ext>
            </a:extLst>
          </p:cNvPr>
          <p:cNvGrpSpPr/>
          <p:nvPr/>
        </p:nvGrpSpPr>
        <p:grpSpPr>
          <a:xfrm>
            <a:off x="7496415" y="344861"/>
            <a:ext cx="3442929" cy="3322225"/>
            <a:chOff x="2997199" y="638807"/>
            <a:chExt cx="5908041" cy="5700914"/>
          </a:xfrm>
        </p:grpSpPr>
        <p:sp>
          <p:nvSpPr>
            <p:cNvPr id="13" name="Shape">
              <a:extLst>
                <a:ext uri="{FF2B5EF4-FFF2-40B4-BE49-F238E27FC236}">
                  <a16:creationId xmlns:a16="http://schemas.microsoft.com/office/drawing/2014/main" id="{CB7E13EB-18F1-424E-A487-16E62D7BBE53}"/>
                </a:ext>
              </a:extLst>
            </p:cNvPr>
            <p:cNvSpPr/>
            <p:nvPr userDrawn="1"/>
          </p:nvSpPr>
          <p:spPr>
            <a:xfrm>
              <a:off x="4508500" y="3547107"/>
              <a:ext cx="2480946" cy="2792614"/>
            </a:xfrm>
            <a:custGeom>
              <a:avLst/>
              <a:gdLst/>
              <a:ahLst/>
              <a:cxnLst>
                <a:cxn ang="0">
                  <a:pos x="wd2" y="hd2"/>
                </a:cxn>
                <a:cxn ang="5400000">
                  <a:pos x="wd2" y="hd2"/>
                </a:cxn>
                <a:cxn ang="10800000">
                  <a:pos x="wd2" y="hd2"/>
                </a:cxn>
                <a:cxn ang="16200000">
                  <a:pos x="wd2" y="hd2"/>
                </a:cxn>
              </a:cxnLst>
              <a:rect l="0" t="0" r="r" b="b"/>
              <a:pathLst>
                <a:path w="21257" h="20714" extrusionOk="0">
                  <a:moveTo>
                    <a:pt x="20229" y="8815"/>
                  </a:moveTo>
                  <a:lnTo>
                    <a:pt x="11654" y="4529"/>
                  </a:lnTo>
                  <a:lnTo>
                    <a:pt x="3079" y="243"/>
                  </a:lnTo>
                  <a:cubicBezTo>
                    <a:pt x="1708" y="-445"/>
                    <a:pt x="0" y="412"/>
                    <a:pt x="0" y="1788"/>
                  </a:cubicBezTo>
                  <a:lnTo>
                    <a:pt x="0" y="10360"/>
                  </a:lnTo>
                  <a:lnTo>
                    <a:pt x="0" y="18932"/>
                  </a:lnTo>
                  <a:cubicBezTo>
                    <a:pt x="0" y="20298"/>
                    <a:pt x="1708" y="21155"/>
                    <a:pt x="3079" y="20477"/>
                  </a:cubicBezTo>
                  <a:lnTo>
                    <a:pt x="11654" y="16191"/>
                  </a:lnTo>
                  <a:lnTo>
                    <a:pt x="20229" y="11905"/>
                  </a:lnTo>
                  <a:cubicBezTo>
                    <a:pt x="21600" y="11217"/>
                    <a:pt x="21600" y="9503"/>
                    <a:pt x="20229" y="8815"/>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122AA350-947D-3542-813B-56430AC3A233}"/>
                </a:ext>
              </a:extLst>
            </p:cNvPr>
            <p:cNvSpPr/>
            <p:nvPr userDrawn="1"/>
          </p:nvSpPr>
          <p:spPr>
            <a:xfrm>
              <a:off x="6197599" y="943607"/>
              <a:ext cx="1589406" cy="1761371"/>
            </a:xfrm>
            <a:custGeom>
              <a:avLst/>
              <a:gdLst/>
              <a:ahLst/>
              <a:cxnLst>
                <a:cxn ang="0">
                  <a:pos x="wd2" y="hd2"/>
                </a:cxn>
                <a:cxn ang="5400000">
                  <a:pos x="wd2" y="hd2"/>
                </a:cxn>
                <a:cxn ang="10800000">
                  <a:pos x="wd2" y="hd2"/>
                </a:cxn>
                <a:cxn ang="16200000">
                  <a:pos x="wd2" y="hd2"/>
                </a:cxn>
              </a:cxnLst>
              <a:rect l="0" t="0" r="r" b="b"/>
              <a:pathLst>
                <a:path w="21070" h="20228" extrusionOk="0">
                  <a:moveTo>
                    <a:pt x="19479" y="7726"/>
                  </a:moveTo>
                  <a:lnTo>
                    <a:pt x="12122" y="4051"/>
                  </a:lnTo>
                  <a:lnTo>
                    <a:pt x="4764" y="376"/>
                  </a:lnTo>
                  <a:cubicBezTo>
                    <a:pt x="2643" y="-689"/>
                    <a:pt x="0" y="638"/>
                    <a:pt x="0" y="2768"/>
                  </a:cubicBezTo>
                  <a:lnTo>
                    <a:pt x="0" y="10118"/>
                  </a:lnTo>
                  <a:lnTo>
                    <a:pt x="0" y="17469"/>
                  </a:lnTo>
                  <a:cubicBezTo>
                    <a:pt x="0" y="19584"/>
                    <a:pt x="2643" y="20911"/>
                    <a:pt x="4764" y="19861"/>
                  </a:cubicBezTo>
                  <a:lnTo>
                    <a:pt x="12122" y="16185"/>
                  </a:lnTo>
                  <a:lnTo>
                    <a:pt x="19479" y="12510"/>
                  </a:lnTo>
                  <a:cubicBezTo>
                    <a:pt x="21600" y="11431"/>
                    <a:pt x="21600" y="8791"/>
                    <a:pt x="19479" y="7726"/>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D993F90D-78E8-6247-9B54-229562C80E91}"/>
                </a:ext>
              </a:extLst>
            </p:cNvPr>
            <p:cNvSpPr/>
            <p:nvPr userDrawn="1"/>
          </p:nvSpPr>
          <p:spPr>
            <a:xfrm>
              <a:off x="7086599" y="35979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58"/>
                    <a:pt x="21600" y="9072"/>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FE159ACE-7647-6347-919B-73FEB6946F1B}"/>
                </a:ext>
              </a:extLst>
            </p:cNvPr>
            <p:cNvSpPr/>
            <p:nvPr userDrawn="1"/>
          </p:nvSpPr>
          <p:spPr>
            <a:xfrm>
              <a:off x="6908799" y="6388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6F84E5CF-BEC4-9143-BAA5-3B3BCF991B81}"/>
                </a:ext>
              </a:extLst>
            </p:cNvPr>
            <p:cNvSpPr/>
            <p:nvPr userDrawn="1"/>
          </p:nvSpPr>
          <p:spPr>
            <a:xfrm>
              <a:off x="8369299" y="1604006"/>
              <a:ext cx="384176" cy="427333"/>
            </a:xfrm>
            <a:custGeom>
              <a:avLst/>
              <a:gdLst/>
              <a:ahLst/>
              <a:cxnLst>
                <a:cxn ang="0">
                  <a:pos x="wd2" y="hd2"/>
                </a:cxn>
                <a:cxn ang="5400000">
                  <a:pos x="wd2" y="hd2"/>
                </a:cxn>
                <a:cxn ang="10800000">
                  <a:pos x="wd2" y="hd2"/>
                </a:cxn>
                <a:cxn ang="16200000">
                  <a:pos x="wd2" y="hd2"/>
                </a:cxn>
              </a:cxnLst>
              <a:rect l="0" t="0" r="r" b="b"/>
              <a:pathLst>
                <a:path w="21146" h="20416" extrusionOk="0">
                  <a:moveTo>
                    <a:pt x="19782" y="8084"/>
                  </a:moveTo>
                  <a:lnTo>
                    <a:pt x="11953" y="4201"/>
                  </a:lnTo>
                  <a:lnTo>
                    <a:pt x="4124" y="318"/>
                  </a:lnTo>
                  <a:cubicBezTo>
                    <a:pt x="2307" y="-592"/>
                    <a:pt x="0" y="561"/>
                    <a:pt x="0" y="2381"/>
                  </a:cubicBezTo>
                  <a:lnTo>
                    <a:pt x="0" y="10208"/>
                  </a:lnTo>
                  <a:lnTo>
                    <a:pt x="0" y="18035"/>
                  </a:lnTo>
                  <a:cubicBezTo>
                    <a:pt x="0" y="19855"/>
                    <a:pt x="2307" y="21008"/>
                    <a:pt x="4124" y="20098"/>
                  </a:cubicBezTo>
                  <a:lnTo>
                    <a:pt x="11953" y="16215"/>
                  </a:lnTo>
                  <a:lnTo>
                    <a:pt x="19782" y="12332"/>
                  </a:lnTo>
                  <a:cubicBezTo>
                    <a:pt x="21600" y="11240"/>
                    <a:pt x="21600" y="8995"/>
                    <a:pt x="19782" y="8084"/>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8A718810-0349-A745-BF7C-AEEE8E61478F}"/>
                </a:ext>
              </a:extLst>
            </p:cNvPr>
            <p:cNvSpPr/>
            <p:nvPr userDrawn="1"/>
          </p:nvSpPr>
          <p:spPr>
            <a:xfrm>
              <a:off x="7835899" y="2391406"/>
              <a:ext cx="1069341" cy="1206166"/>
            </a:xfrm>
            <a:custGeom>
              <a:avLst/>
              <a:gdLst/>
              <a:ahLst/>
              <a:cxnLst>
                <a:cxn ang="0">
                  <a:pos x="wd2" y="hd2"/>
                </a:cxn>
                <a:cxn ang="5400000">
                  <a:pos x="wd2" y="hd2"/>
                </a:cxn>
                <a:cxn ang="10800000">
                  <a:pos x="wd2" y="hd2"/>
                </a:cxn>
                <a:cxn ang="16200000">
                  <a:pos x="wd2" y="hd2"/>
                </a:cxn>
              </a:cxnLst>
              <a:rect l="0" t="0" r="r" b="b"/>
              <a:pathLst>
                <a:path w="21296" h="20806" extrusionOk="0">
                  <a:moveTo>
                    <a:pt x="20386" y="9023"/>
                  </a:moveTo>
                  <a:lnTo>
                    <a:pt x="11559" y="4620"/>
                  </a:lnTo>
                  <a:lnTo>
                    <a:pt x="2732" y="216"/>
                  </a:lnTo>
                  <a:cubicBezTo>
                    <a:pt x="1518" y="-397"/>
                    <a:pt x="0" y="370"/>
                    <a:pt x="0" y="1575"/>
                  </a:cubicBezTo>
                  <a:lnTo>
                    <a:pt x="0" y="10403"/>
                  </a:lnTo>
                  <a:lnTo>
                    <a:pt x="0" y="19231"/>
                  </a:lnTo>
                  <a:cubicBezTo>
                    <a:pt x="0" y="20436"/>
                    <a:pt x="1518" y="21203"/>
                    <a:pt x="2732" y="20590"/>
                  </a:cubicBezTo>
                  <a:lnTo>
                    <a:pt x="11559" y="16186"/>
                  </a:lnTo>
                  <a:lnTo>
                    <a:pt x="20386" y="11783"/>
                  </a:lnTo>
                  <a:cubicBezTo>
                    <a:pt x="21600" y="11148"/>
                    <a:pt x="21600" y="9636"/>
                    <a:pt x="20386" y="9023"/>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3000702C-E0BE-7A42-A96D-3A6045C115C3}"/>
                </a:ext>
              </a:extLst>
            </p:cNvPr>
            <p:cNvSpPr/>
            <p:nvPr userDrawn="1"/>
          </p:nvSpPr>
          <p:spPr>
            <a:xfrm>
              <a:off x="2997199" y="638807"/>
              <a:ext cx="4152268" cy="4711537"/>
            </a:xfrm>
            <a:custGeom>
              <a:avLst/>
              <a:gdLst/>
              <a:ahLst/>
              <a:cxnLst>
                <a:cxn ang="0">
                  <a:pos x="wd2" y="hd2"/>
                </a:cxn>
                <a:cxn ang="5400000">
                  <a:pos x="wd2" y="hd2"/>
                </a:cxn>
                <a:cxn ang="10800000">
                  <a:pos x="wd2" y="hd2"/>
                </a:cxn>
                <a:cxn ang="16200000">
                  <a:pos x="wd2" y="hd2"/>
                </a:cxn>
              </a:cxnLst>
              <a:rect l="0" t="0" r="r" b="b"/>
              <a:pathLst>
                <a:path w="21368" h="20999" extrusionOk="0">
                  <a:moveTo>
                    <a:pt x="20672" y="9458"/>
                  </a:moveTo>
                  <a:lnTo>
                    <a:pt x="11378" y="4811"/>
                  </a:lnTo>
                  <a:lnTo>
                    <a:pt x="2085" y="164"/>
                  </a:lnTo>
                  <a:cubicBezTo>
                    <a:pt x="1157" y="-300"/>
                    <a:pt x="0" y="277"/>
                    <a:pt x="0" y="1206"/>
                  </a:cubicBezTo>
                  <a:lnTo>
                    <a:pt x="0" y="10500"/>
                  </a:lnTo>
                  <a:lnTo>
                    <a:pt x="0" y="19794"/>
                  </a:lnTo>
                  <a:cubicBezTo>
                    <a:pt x="0" y="20723"/>
                    <a:pt x="1157" y="21300"/>
                    <a:pt x="2085" y="20836"/>
                  </a:cubicBezTo>
                  <a:lnTo>
                    <a:pt x="11378" y="16189"/>
                  </a:lnTo>
                  <a:lnTo>
                    <a:pt x="20672" y="11542"/>
                  </a:lnTo>
                  <a:cubicBezTo>
                    <a:pt x="21600" y="11083"/>
                    <a:pt x="21600" y="9923"/>
                    <a:pt x="20672" y="945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75827B88-6135-DC4E-B231-813034448F2B}"/>
                </a:ext>
              </a:extLst>
            </p:cNvPr>
            <p:cNvSpPr/>
            <p:nvPr userDrawn="1"/>
          </p:nvSpPr>
          <p:spPr>
            <a:xfrm>
              <a:off x="5206999" y="12103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04_T_PGO_Triangles-16x9.pptx" id="{3A54C8E5-5F9E-4456-A5D5-86AF95D72285}" vid="{939401E8-E129-4A42-AEE8-BE29BD3B2B4E}"/>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04_T_PGO_Triangles-16x9.pptx" id="{3A54C8E5-5F9E-4456-A5D5-86AF95D72285}" vid="{FBCC21D3-0B2C-434A-B397-E85EF7CC6E7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375</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Triangles</dc:title>
  <dc:creator>PresentationGO.com</dc:creator>
  <dc:description>© Copyright PresentationGo.com</dc:description>
  <dcterms:created xsi:type="dcterms:W3CDTF">2019-11-21T05:02:10Z</dcterms:created>
  <dcterms:modified xsi:type="dcterms:W3CDTF">2020-12-14T01:46:58Z</dcterms:modified>
  <cp:category>Templates</cp:category>
</cp:coreProperties>
</file>