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31" autoAdjust="0"/>
    <p:restoredTop sz="96317" autoAdjust="0"/>
  </p:normalViewPr>
  <p:slideViewPr>
    <p:cSldViewPr snapToGrid="0">
      <p:cViewPr>
        <p:scale>
          <a:sx n="100" d="100"/>
          <a:sy n="100" d="100"/>
        </p:scale>
        <p:origin x="2550"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12/13/2020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5" name="Picture Placeholder 2">
            <a:extLst>
              <a:ext uri="{FF2B5EF4-FFF2-40B4-BE49-F238E27FC236}">
                <a16:creationId xmlns:a16="http://schemas.microsoft.com/office/drawing/2014/main" id="{7C06C737-5AD4-E345-95CC-561AE9FD14A6}"/>
              </a:ext>
            </a:extLst>
          </p:cNvPr>
          <p:cNvSpPr>
            <a:spLocks noGrp="1"/>
          </p:cNvSpPr>
          <p:nvPr>
            <p:ph type="pic" sz="quarter" idx="17"/>
          </p:nvPr>
        </p:nvSpPr>
        <p:spPr>
          <a:xfrm>
            <a:off x="4514850" y="0"/>
            <a:ext cx="4629150" cy="6858000"/>
          </a:xfrm>
          <a:solidFill>
            <a:schemeClr val="accent4">
              <a:lumMod val="20000"/>
              <a:lumOff val="80000"/>
            </a:schemeClr>
          </a:solidFill>
        </p:spPr>
        <p:txBody>
          <a:bodyPr rIns="457200" bIns="274320" anchor="b"/>
          <a:lstStyle>
            <a:lvl1pPr algn="r">
              <a:buNone/>
              <a:defRPr>
                <a:solidFill>
                  <a:schemeClr val="tx1"/>
                </a:solidFill>
              </a:defRPr>
            </a:lvl1pPr>
          </a:lstStyle>
          <a:p>
            <a:endParaRPr lang="fr-FR"/>
          </a:p>
        </p:txBody>
      </p:sp>
      <p:sp>
        <p:nvSpPr>
          <p:cNvPr id="10" name="Rectangle">
            <a:extLst>
              <a:ext uri="{FF2B5EF4-FFF2-40B4-BE49-F238E27FC236}">
                <a16:creationId xmlns:a16="http://schemas.microsoft.com/office/drawing/2014/main" id="{25263CF1-E86E-6647-85EF-8ECCE11462B4}"/>
              </a:ext>
            </a:extLst>
          </p:cNvPr>
          <p:cNvSpPr/>
          <p:nvPr userDrawn="1"/>
        </p:nvSpPr>
        <p:spPr>
          <a:xfrm>
            <a:off x="0" y="0"/>
            <a:ext cx="4514850"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1122362"/>
            <a:ext cx="4288790" cy="2792615"/>
          </a:xfrm>
          <a:prstGeom prst="rect">
            <a:avLst/>
          </a:prstGeom>
        </p:spPr>
        <p:txBody>
          <a:bodyPr anchor="b"/>
          <a:lstStyle>
            <a:lvl1pPr algn="l">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1" y="4031226"/>
            <a:ext cx="2208528" cy="2004435"/>
          </a:xfrm>
          <a:prstGeom prst="rect">
            <a:avLst/>
          </a:prstGeo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B243BEA8-7B84-CA46-9006-BF89C2A8FA4B}"/>
              </a:ext>
            </a:extLst>
          </p:cNvPr>
          <p:cNvSpPr/>
          <p:nvPr userDrawn="1"/>
        </p:nvSpPr>
        <p:spPr>
          <a:xfrm>
            <a:off x="0" y="0"/>
            <a:ext cx="462116"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611360" y="365125"/>
            <a:ext cx="6903989"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grpSp>
        <p:nvGrpSpPr>
          <p:cNvPr id="11" name="Group 10">
            <a:extLst>
              <a:ext uri="{FF2B5EF4-FFF2-40B4-BE49-F238E27FC236}">
                <a16:creationId xmlns:a16="http://schemas.microsoft.com/office/drawing/2014/main" id="{391FC1CD-1B0D-534D-A367-417D5FA076D6}"/>
              </a:ext>
            </a:extLst>
          </p:cNvPr>
          <p:cNvGrpSpPr/>
          <p:nvPr userDrawn="1"/>
        </p:nvGrpSpPr>
        <p:grpSpPr>
          <a:xfrm>
            <a:off x="116348" y="344861"/>
            <a:ext cx="1348659" cy="1301377"/>
            <a:chOff x="2997199" y="638807"/>
            <a:chExt cx="5908041" cy="5700914"/>
          </a:xfrm>
        </p:grpSpPr>
        <p:sp>
          <p:nvSpPr>
            <p:cNvPr id="12" name="Shape">
              <a:extLst>
                <a:ext uri="{FF2B5EF4-FFF2-40B4-BE49-F238E27FC236}">
                  <a16:creationId xmlns:a16="http://schemas.microsoft.com/office/drawing/2014/main" id="{ECA4FEEA-7CC3-9E43-BDBF-A017F183F1F9}"/>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AE62E73-A17C-954D-B8B9-115EA0814627}"/>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B8AD696-E203-8D46-9A02-82E9A3C24210}"/>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FE9844B0-AA63-9341-B4F0-69EAACC2AA7F}"/>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255E697-E7BE-9646-BD84-89829276CCAC}"/>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11336834-8541-0042-A837-210636AB5094}"/>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EC318334-FE96-C049-B42D-1D7DECD20F6E}"/>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9A2A386D-A36B-E245-AC15-DBFA82A9802E}"/>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E080C9A2-005B-954C-9163-BA48B6E4A154}"/>
              </a:ext>
            </a:extLst>
          </p:cNvPr>
          <p:cNvSpPr/>
          <p:nvPr userDrawn="1"/>
        </p:nvSpPr>
        <p:spPr>
          <a:xfrm>
            <a:off x="8681884" y="0"/>
            <a:ext cx="462116"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1010461" cy="365125"/>
          </a:xfrm>
        </p:spPr>
        <p:txBody>
          <a:bodyPr/>
          <a:lstStyle/>
          <a:p>
            <a:fld id="{83A218E8-C0C8-4525-BD5F-99356FF4A842}" type="slidenum">
              <a:rPr lang="en-US" smtClean="0"/>
              <a:t>‹#›</a:t>
            </a:fld>
            <a:endParaRPr lang="en-US"/>
          </a:p>
        </p:txBody>
      </p:sp>
      <p:grpSp>
        <p:nvGrpSpPr>
          <p:cNvPr id="11" name="Group 10">
            <a:extLst>
              <a:ext uri="{FF2B5EF4-FFF2-40B4-BE49-F238E27FC236}">
                <a16:creationId xmlns:a16="http://schemas.microsoft.com/office/drawing/2014/main" id="{1336429D-36C9-994A-9A86-1EBC645D116E}"/>
              </a:ext>
            </a:extLst>
          </p:cNvPr>
          <p:cNvGrpSpPr/>
          <p:nvPr userDrawn="1"/>
        </p:nvGrpSpPr>
        <p:grpSpPr>
          <a:xfrm>
            <a:off x="7573502" y="5420098"/>
            <a:ext cx="1348659" cy="1301377"/>
            <a:chOff x="2997199" y="638807"/>
            <a:chExt cx="5908041" cy="5700914"/>
          </a:xfrm>
        </p:grpSpPr>
        <p:sp>
          <p:nvSpPr>
            <p:cNvPr id="12" name="Shape">
              <a:extLst>
                <a:ext uri="{FF2B5EF4-FFF2-40B4-BE49-F238E27FC236}">
                  <a16:creationId xmlns:a16="http://schemas.microsoft.com/office/drawing/2014/main" id="{F51800EF-B372-6E41-87CA-D8E9BDE36E79}"/>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0906D687-91E2-9C45-8E35-757BEC60D629}"/>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7212263-C897-774E-A169-695EB544E340}"/>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7074C3CE-3BC9-B545-BF17-AF538AE876CB}"/>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D641D236-542F-994E-A47F-4C10B1853A86}"/>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368E85E2-931D-C945-9F0C-719A58D226A5}"/>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3BCA2AA2-12F2-0047-88B6-9A1FB5F071A4}"/>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81FC5978-1BC9-5D48-BC03-C43D3459797A}"/>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D77EE375-2B39-364F-9E31-1E81738569A6}"/>
              </a:ext>
            </a:extLst>
          </p:cNvPr>
          <p:cNvSpPr/>
          <p:nvPr userDrawn="1"/>
        </p:nvSpPr>
        <p:spPr>
          <a:xfrm>
            <a:off x="0" y="0"/>
            <a:ext cx="9144000" cy="3519948"/>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34" name="Picture Placeholder 2">
            <a:extLst>
              <a:ext uri="{FF2B5EF4-FFF2-40B4-BE49-F238E27FC236}">
                <a16:creationId xmlns:a16="http://schemas.microsoft.com/office/drawing/2014/main" id="{9C22E247-57DB-1448-8688-9D0D2B593C42}"/>
              </a:ext>
            </a:extLst>
          </p:cNvPr>
          <p:cNvSpPr>
            <a:spLocks noGrp="1"/>
          </p:cNvSpPr>
          <p:nvPr>
            <p:ph type="pic" sz="quarter" idx="17"/>
          </p:nvPr>
        </p:nvSpPr>
        <p:spPr>
          <a:xfrm>
            <a:off x="0" y="3519948"/>
            <a:ext cx="9144000" cy="3338052"/>
          </a:xfrm>
          <a:solidFill>
            <a:schemeClr val="accent4">
              <a:lumMod val="20000"/>
              <a:lumOff val="80000"/>
            </a:schemeClr>
          </a:solidFill>
        </p:spPr>
        <p:txBody>
          <a:bodyPr bIns="640080" anchor="b"/>
          <a:lstStyle>
            <a:lvl1pPr algn="r">
              <a:buNone/>
              <a:defRPr>
                <a:solidFill>
                  <a:schemeClr val="tx1"/>
                </a:solidFill>
              </a:defRPr>
            </a:lvl1pPr>
          </a:lstStyle>
          <a:p>
            <a:endParaRPr lang="fr-F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4265656" y="344129"/>
            <a:ext cx="4244932" cy="1905423"/>
          </a:xfrm>
          <a:prstGeom prst="rect">
            <a:avLst/>
          </a:prstGeom>
        </p:spPr>
        <p:txBody>
          <a:bodyPr anchor="b"/>
          <a:lstStyle>
            <a:lvl1pPr algn="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5288398" y="2369805"/>
            <a:ext cx="3222190" cy="952291"/>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F5D99D2C-94DA-564E-B1D8-508FFE33DFBA}"/>
              </a:ext>
            </a:extLst>
          </p:cNvPr>
          <p:cNvSpPr/>
          <p:nvPr userDrawn="1"/>
        </p:nvSpPr>
        <p:spPr>
          <a:xfrm>
            <a:off x="0" y="4134465"/>
            <a:ext cx="9144000" cy="2723535"/>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5" name="Picture Placeholder 2">
            <a:extLst>
              <a:ext uri="{FF2B5EF4-FFF2-40B4-BE49-F238E27FC236}">
                <a16:creationId xmlns:a16="http://schemas.microsoft.com/office/drawing/2014/main" id="{8BBDEA7C-92F5-A04C-A437-C00035047259}"/>
              </a:ext>
            </a:extLst>
          </p:cNvPr>
          <p:cNvSpPr>
            <a:spLocks noGrp="1"/>
          </p:cNvSpPr>
          <p:nvPr>
            <p:ph type="pic" sz="quarter" idx="17"/>
          </p:nvPr>
        </p:nvSpPr>
        <p:spPr>
          <a:xfrm>
            <a:off x="0" y="0"/>
            <a:ext cx="9144000" cy="4145058"/>
          </a:xfrm>
          <a:solidFill>
            <a:schemeClr val="accent4">
              <a:lumMod val="20000"/>
              <a:lumOff val="80000"/>
            </a:schemeClr>
          </a:solidFill>
        </p:spPr>
        <p:txBody>
          <a:bodyPr anchor="t"/>
          <a:lstStyle>
            <a:lvl1pPr algn="ctr">
              <a:buNone/>
              <a:defRPr>
                <a:solidFill>
                  <a:schemeClr val="tx1"/>
                </a:solidFill>
              </a:defRPr>
            </a:lvl1pPr>
          </a:lstStyle>
          <a:p>
            <a:endParaRPr lang="fr-F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304801"/>
            <a:ext cx="3600164" cy="369314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281583"/>
            <a:ext cx="3600164" cy="180806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DB675F9-C9CF-5142-BFDE-06A30A4BB17F}"/>
              </a:ext>
            </a:extLst>
          </p:cNvPr>
          <p:cNvSpPr>
            <a:spLocks noGrp="1"/>
          </p:cNvSpPr>
          <p:nvPr>
            <p:ph type="pic" sz="quarter" idx="17"/>
          </p:nvPr>
        </p:nvSpPr>
        <p:spPr>
          <a:xfrm>
            <a:off x="6808788" y="0"/>
            <a:ext cx="2335212" cy="6858000"/>
          </a:xfrm>
          <a:solidFill>
            <a:schemeClr val="accent4">
              <a:lumMod val="20000"/>
              <a:lumOff val="80000"/>
            </a:schemeClr>
          </a:solidFill>
        </p:spPr>
        <p:txBody>
          <a:bodyPr anchor="ctr"/>
          <a:lstStyle>
            <a:lvl1pPr algn="ctr">
              <a:buNone/>
              <a:defRPr>
                <a:solidFill>
                  <a:schemeClr val="tx1"/>
                </a:solidFill>
              </a:defRPr>
            </a:lvl1pPr>
          </a:lstStyle>
          <a:p>
            <a:endParaRPr lang="fr-FR"/>
          </a:p>
        </p:txBody>
      </p:sp>
      <p:sp>
        <p:nvSpPr>
          <p:cNvPr id="15" name="Rectangle">
            <a:extLst>
              <a:ext uri="{FF2B5EF4-FFF2-40B4-BE49-F238E27FC236}">
                <a16:creationId xmlns:a16="http://schemas.microsoft.com/office/drawing/2014/main" id="{F490E455-36E9-EF41-BB27-C11CA1C9D46C}"/>
              </a:ext>
            </a:extLst>
          </p:cNvPr>
          <p:cNvSpPr/>
          <p:nvPr userDrawn="1"/>
        </p:nvSpPr>
        <p:spPr>
          <a:xfrm>
            <a:off x="0" y="0"/>
            <a:ext cx="6808788"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3858406" cy="2852737"/>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858406"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4813661" y="1366193"/>
            <a:ext cx="1701800" cy="266842"/>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4813661" y="1632518"/>
            <a:ext cx="1701800" cy="266842"/>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4813661" y="1898842"/>
            <a:ext cx="1701800" cy="266842"/>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1621702" y="365125"/>
            <a:ext cx="6893648"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Rectangle">
            <a:extLst>
              <a:ext uri="{FF2B5EF4-FFF2-40B4-BE49-F238E27FC236}">
                <a16:creationId xmlns:a16="http://schemas.microsoft.com/office/drawing/2014/main" id="{D09E80D1-B43A-1940-8BA4-E71C80A8671D}"/>
              </a:ext>
            </a:extLst>
          </p:cNvPr>
          <p:cNvSpPr/>
          <p:nvPr userDrawn="1"/>
        </p:nvSpPr>
        <p:spPr>
          <a:xfrm>
            <a:off x="0" y="0"/>
            <a:ext cx="462116" cy="6858000"/>
          </a:xfrm>
          <a:prstGeom prst="rect">
            <a:avLst/>
          </a:prstGeom>
          <a:solidFill>
            <a:schemeClr val="tx2"/>
          </a:solidFill>
          <a:ln w="12700">
            <a:miter lim="400000"/>
          </a:ln>
        </p:spPr>
        <p:txBody>
          <a:bodyPr lIns="38100" tIns="38100" rIns="38100" bIns="38100" anchor="ctr"/>
          <a:lstStyle/>
          <a:p>
            <a:pPr>
              <a:defRPr sz="3000">
                <a:solidFill>
                  <a:srgbClr val="FFFFFF"/>
                </a:solidFill>
              </a:defRPr>
            </a:pPr>
            <a:endParaRPr/>
          </a:p>
        </p:txBody>
      </p:sp>
      <p:grpSp>
        <p:nvGrpSpPr>
          <p:cNvPr id="73" name="Group 72">
            <a:extLst>
              <a:ext uri="{FF2B5EF4-FFF2-40B4-BE49-F238E27FC236}">
                <a16:creationId xmlns:a16="http://schemas.microsoft.com/office/drawing/2014/main" id="{8C352EFC-2698-2A49-A46E-E7A5807BF7E5}"/>
              </a:ext>
            </a:extLst>
          </p:cNvPr>
          <p:cNvGrpSpPr/>
          <p:nvPr userDrawn="1"/>
        </p:nvGrpSpPr>
        <p:grpSpPr>
          <a:xfrm>
            <a:off x="116348" y="344861"/>
            <a:ext cx="1348659" cy="1301377"/>
            <a:chOff x="2997199" y="638807"/>
            <a:chExt cx="5908041" cy="5700914"/>
          </a:xfrm>
        </p:grpSpPr>
        <p:sp>
          <p:nvSpPr>
            <p:cNvPr id="74" name="Shape">
              <a:extLst>
                <a:ext uri="{FF2B5EF4-FFF2-40B4-BE49-F238E27FC236}">
                  <a16:creationId xmlns:a16="http://schemas.microsoft.com/office/drawing/2014/main" id="{7FF1FC35-2190-FB44-B447-1B08BA2677BD}"/>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DE197B42-EDEE-8E41-884B-D4BD0C423169}"/>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515D32EE-46FD-F945-ACCD-351AD6A3833B}"/>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DF14F5E3-2BA8-EC40-A943-C113B22A3C84}"/>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C63C595A-2A9F-6542-82B5-F3E942372BD8}"/>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9E1BF090-5A1F-E446-9A4A-BEF366C5F76D}"/>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F1CADD33-1345-0340-9C85-EF0340D29379}"/>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12F96D20-8053-574C-9877-1F9DE3242B7F}"/>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729BD37F-364E-45CA-9C95-9E8F7D8998B0}"/>
              </a:ext>
            </a:extLst>
          </p:cNvPr>
          <p:cNvSpPr>
            <a:spLocks noGrp="1"/>
          </p:cNvSpPr>
          <p:nvPr>
            <p:ph type="pic" sz="quarter" idx="17"/>
          </p:nvPr>
        </p:nvSpPr>
        <p:spPr/>
      </p:sp>
      <p:grpSp>
        <p:nvGrpSpPr>
          <p:cNvPr id="4" name="Group 3">
            <a:extLst>
              <a:ext uri="{FF2B5EF4-FFF2-40B4-BE49-F238E27FC236}">
                <a16:creationId xmlns:a16="http://schemas.microsoft.com/office/drawing/2014/main" id="{E30EAF28-BA48-A140-B2E9-6EC341573984}"/>
              </a:ext>
            </a:extLst>
          </p:cNvPr>
          <p:cNvGrpSpPr/>
          <p:nvPr/>
        </p:nvGrpSpPr>
        <p:grpSpPr>
          <a:xfrm>
            <a:off x="2997199" y="638807"/>
            <a:ext cx="5908041" cy="5700914"/>
            <a:chOff x="2997199" y="638807"/>
            <a:chExt cx="5908041" cy="5700914"/>
          </a:xfrm>
        </p:grpSpPr>
        <p:sp>
          <p:nvSpPr>
            <p:cNvPr id="5" name="Shape">
              <a:extLst>
                <a:ext uri="{FF2B5EF4-FFF2-40B4-BE49-F238E27FC236}">
                  <a16:creationId xmlns:a16="http://schemas.microsoft.com/office/drawing/2014/main" id="{B16DCEE8-13F7-A848-B181-48CD1343D931}"/>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57FDDD24-EFED-C044-ACB0-E1798AC47CBB}"/>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85E63C58-8009-874F-944B-00FEA5200401}"/>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A05FC1B5-2717-6742-968D-6CE1D207C0E1}"/>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F905A2AA-1492-B049-9D02-1B5F76DE7916}"/>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FAF1C686-89A9-3346-BB96-1EAC6B6AC8DE}"/>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9EFD22A-AF8B-C043-8B6E-E2650146F22B}"/>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B17ABCB-22CB-D944-BBFD-03BAF0178A48}"/>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8650" y="1122362"/>
            <a:ext cx="4288790" cy="2792615"/>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28651" y="4031226"/>
            <a:ext cx="2208528" cy="2004435"/>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1611360" y="365125"/>
            <a:ext cx="6903989"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1010461"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F9F6931B-D16B-4E08-8944-4256EB12D7ED}"/>
              </a:ext>
            </a:extLst>
          </p:cNvPr>
          <p:cNvSpPr>
            <a:spLocks noGrp="1"/>
          </p:cNvSpPr>
          <p:nvPr>
            <p:ph type="pic" sz="quarter" idx="17"/>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grpSp>
        <p:nvGrpSpPr>
          <p:cNvPr id="9" name="Group 8">
            <a:extLst>
              <a:ext uri="{FF2B5EF4-FFF2-40B4-BE49-F238E27FC236}">
                <a16:creationId xmlns:a16="http://schemas.microsoft.com/office/drawing/2014/main" id="{1A93BEAE-982A-2742-8B09-3D5D888AB34D}"/>
              </a:ext>
            </a:extLst>
          </p:cNvPr>
          <p:cNvGrpSpPr/>
          <p:nvPr/>
        </p:nvGrpSpPr>
        <p:grpSpPr>
          <a:xfrm>
            <a:off x="623888" y="1632155"/>
            <a:ext cx="4664510" cy="4500979"/>
            <a:chOff x="2997199" y="638807"/>
            <a:chExt cx="5908041" cy="5700914"/>
          </a:xfrm>
        </p:grpSpPr>
        <p:sp>
          <p:nvSpPr>
            <p:cNvPr id="10" name="Shape">
              <a:extLst>
                <a:ext uri="{FF2B5EF4-FFF2-40B4-BE49-F238E27FC236}">
                  <a16:creationId xmlns:a16="http://schemas.microsoft.com/office/drawing/2014/main" id="{273E3906-5338-F544-A54D-2164770F00C1}"/>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7B594DF9-FB38-474B-8C48-D0254E8510D3}"/>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6508D179-1E9A-2145-BA70-7FEB68E80125}"/>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70D9DBF-EFB0-D544-AE25-BB6C110DD04A}"/>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C10C132-15F6-824F-AFFE-CDD18E3E09B9}"/>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45C023CA-8088-2C4C-93AE-B6B7AC0453AF}"/>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CAFA968B-2657-2642-8EB3-386A04C12196}"/>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90AB72ED-8E70-5345-A050-CEA200C692C2}"/>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D548E47-2F2D-4360-9DEA-B4246B3AE131}"/>
              </a:ext>
            </a:extLst>
          </p:cNvPr>
          <p:cNvSpPr>
            <a:spLocks noGrp="1"/>
          </p:cNvSpPr>
          <p:nvPr>
            <p:ph type="pic" sz="quarter" idx="17"/>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grpSp>
        <p:nvGrpSpPr>
          <p:cNvPr id="37" name="Group 36">
            <a:extLst>
              <a:ext uri="{FF2B5EF4-FFF2-40B4-BE49-F238E27FC236}">
                <a16:creationId xmlns:a16="http://schemas.microsoft.com/office/drawing/2014/main" id="{25E4B542-1984-0047-85C3-B3BB0F99BC56}"/>
              </a:ext>
            </a:extLst>
          </p:cNvPr>
          <p:cNvGrpSpPr/>
          <p:nvPr/>
        </p:nvGrpSpPr>
        <p:grpSpPr>
          <a:xfrm>
            <a:off x="4432709" y="1718496"/>
            <a:ext cx="4257333" cy="4108077"/>
            <a:chOff x="2997199" y="638807"/>
            <a:chExt cx="5908041" cy="5700914"/>
          </a:xfrm>
        </p:grpSpPr>
        <p:sp>
          <p:nvSpPr>
            <p:cNvPr id="38" name="Shape">
              <a:extLst>
                <a:ext uri="{FF2B5EF4-FFF2-40B4-BE49-F238E27FC236}">
                  <a16:creationId xmlns:a16="http://schemas.microsoft.com/office/drawing/2014/main" id="{E6CE9076-9B2B-AE4A-9E44-A1FFE111B185}"/>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65FF2FCB-C89D-2949-8850-D1D3E81C0CCC}"/>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10B50C06-C443-794D-A6E9-A5F1AEC36C9B}"/>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EF67EFEB-937F-A840-AD14-F4D0E6A89481}"/>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71DD198D-0879-C14A-A369-E6E9B37F009B}"/>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7AB1B288-34E8-274A-8623-B3D7D96B5F7A}"/>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3289AF1A-1B1D-FD41-979E-DDC12159F1FE}"/>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71409DD1-95EE-2249-AC26-9203E21E33DF}"/>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10" name="Picture Placeholder 9">
            <a:extLst>
              <a:ext uri="{FF2B5EF4-FFF2-40B4-BE49-F238E27FC236}">
                <a16:creationId xmlns:a16="http://schemas.microsoft.com/office/drawing/2014/main" id="{16723F8F-20B2-41B8-8A17-2912AF7BBC4F}"/>
              </a:ext>
            </a:extLst>
          </p:cNvPr>
          <p:cNvSpPr>
            <a:spLocks noGrp="1"/>
          </p:cNvSpPr>
          <p:nvPr>
            <p:ph type="pic" sz="quarter" idx="17"/>
          </p:nvPr>
        </p:nvSpPr>
        <p:spPr/>
      </p:sp>
      <p:grpSp>
        <p:nvGrpSpPr>
          <p:cNvPr id="11" name="Group 10">
            <a:extLst>
              <a:ext uri="{FF2B5EF4-FFF2-40B4-BE49-F238E27FC236}">
                <a16:creationId xmlns:a16="http://schemas.microsoft.com/office/drawing/2014/main" id="{589211A5-F0AA-2F4A-A91A-A0B5B979E97C}"/>
              </a:ext>
            </a:extLst>
          </p:cNvPr>
          <p:cNvGrpSpPr/>
          <p:nvPr/>
        </p:nvGrpSpPr>
        <p:grpSpPr>
          <a:xfrm>
            <a:off x="4700895" y="344861"/>
            <a:ext cx="3442929" cy="3322225"/>
            <a:chOff x="2997199" y="638807"/>
            <a:chExt cx="5908041" cy="5700914"/>
          </a:xfrm>
        </p:grpSpPr>
        <p:sp>
          <p:nvSpPr>
            <p:cNvPr id="14" name="Shape">
              <a:extLst>
                <a:ext uri="{FF2B5EF4-FFF2-40B4-BE49-F238E27FC236}">
                  <a16:creationId xmlns:a16="http://schemas.microsoft.com/office/drawing/2014/main" id="{28A4CE20-A5D5-854A-9A68-64BE146972E0}"/>
                </a:ext>
              </a:extLst>
            </p:cNvPr>
            <p:cNvSpPr/>
            <p:nvPr userDrawn="1"/>
          </p:nvSpPr>
          <p:spPr>
            <a:xfrm>
              <a:off x="4508500" y="3547107"/>
              <a:ext cx="2480946" cy="2792614"/>
            </a:xfrm>
            <a:custGeom>
              <a:avLst/>
              <a:gdLst/>
              <a:ahLst/>
              <a:cxnLst>
                <a:cxn ang="0">
                  <a:pos x="wd2" y="hd2"/>
                </a:cxn>
                <a:cxn ang="5400000">
                  <a:pos x="wd2" y="hd2"/>
                </a:cxn>
                <a:cxn ang="10800000">
                  <a:pos x="wd2" y="hd2"/>
                </a:cxn>
                <a:cxn ang="16200000">
                  <a:pos x="wd2" y="hd2"/>
                </a:cxn>
              </a:cxnLst>
              <a:rect l="0" t="0" r="r" b="b"/>
              <a:pathLst>
                <a:path w="21257" h="20714" extrusionOk="0">
                  <a:moveTo>
                    <a:pt x="20229" y="8815"/>
                  </a:moveTo>
                  <a:lnTo>
                    <a:pt x="11654" y="4529"/>
                  </a:lnTo>
                  <a:lnTo>
                    <a:pt x="3079" y="243"/>
                  </a:lnTo>
                  <a:cubicBezTo>
                    <a:pt x="1708" y="-445"/>
                    <a:pt x="0" y="412"/>
                    <a:pt x="0" y="1788"/>
                  </a:cubicBezTo>
                  <a:lnTo>
                    <a:pt x="0" y="10360"/>
                  </a:lnTo>
                  <a:lnTo>
                    <a:pt x="0" y="18932"/>
                  </a:lnTo>
                  <a:cubicBezTo>
                    <a:pt x="0" y="20298"/>
                    <a:pt x="1708" y="21155"/>
                    <a:pt x="3079" y="20477"/>
                  </a:cubicBezTo>
                  <a:lnTo>
                    <a:pt x="11654" y="16191"/>
                  </a:lnTo>
                  <a:lnTo>
                    <a:pt x="20229" y="11905"/>
                  </a:lnTo>
                  <a:cubicBezTo>
                    <a:pt x="21600" y="11217"/>
                    <a:pt x="21600" y="9503"/>
                    <a:pt x="20229" y="8815"/>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B656AC1-4193-144F-AD73-8A78A5C6936D}"/>
                </a:ext>
              </a:extLst>
            </p:cNvPr>
            <p:cNvSpPr/>
            <p:nvPr userDrawn="1"/>
          </p:nvSpPr>
          <p:spPr>
            <a:xfrm>
              <a:off x="6197599" y="943607"/>
              <a:ext cx="1589406" cy="1761371"/>
            </a:xfrm>
            <a:custGeom>
              <a:avLst/>
              <a:gdLst/>
              <a:ahLst/>
              <a:cxnLst>
                <a:cxn ang="0">
                  <a:pos x="wd2" y="hd2"/>
                </a:cxn>
                <a:cxn ang="5400000">
                  <a:pos x="wd2" y="hd2"/>
                </a:cxn>
                <a:cxn ang="10800000">
                  <a:pos x="wd2" y="hd2"/>
                </a:cxn>
                <a:cxn ang="16200000">
                  <a:pos x="wd2" y="hd2"/>
                </a:cxn>
              </a:cxnLst>
              <a:rect l="0" t="0" r="r" b="b"/>
              <a:pathLst>
                <a:path w="21070" h="20228" extrusionOk="0">
                  <a:moveTo>
                    <a:pt x="19479" y="7726"/>
                  </a:moveTo>
                  <a:lnTo>
                    <a:pt x="12122" y="4051"/>
                  </a:lnTo>
                  <a:lnTo>
                    <a:pt x="4764" y="376"/>
                  </a:lnTo>
                  <a:cubicBezTo>
                    <a:pt x="2643" y="-689"/>
                    <a:pt x="0" y="638"/>
                    <a:pt x="0" y="2768"/>
                  </a:cubicBezTo>
                  <a:lnTo>
                    <a:pt x="0" y="10118"/>
                  </a:lnTo>
                  <a:lnTo>
                    <a:pt x="0" y="17469"/>
                  </a:lnTo>
                  <a:cubicBezTo>
                    <a:pt x="0" y="19584"/>
                    <a:pt x="2643" y="20911"/>
                    <a:pt x="4764" y="19861"/>
                  </a:cubicBezTo>
                  <a:lnTo>
                    <a:pt x="12122" y="16185"/>
                  </a:lnTo>
                  <a:lnTo>
                    <a:pt x="19479" y="12510"/>
                  </a:lnTo>
                  <a:cubicBezTo>
                    <a:pt x="21600" y="11431"/>
                    <a:pt x="21600" y="8791"/>
                    <a:pt x="19479" y="772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97B6C85-66DF-504E-940C-946B132854A0}"/>
                </a:ext>
              </a:extLst>
            </p:cNvPr>
            <p:cNvSpPr/>
            <p:nvPr userDrawn="1"/>
          </p:nvSpPr>
          <p:spPr>
            <a:xfrm>
              <a:off x="7086599" y="35979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58"/>
                    <a:pt x="21600" y="9072"/>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E416FDA3-2014-6146-BC50-2DD6EEBF93AC}"/>
                </a:ext>
              </a:extLst>
            </p:cNvPr>
            <p:cNvSpPr/>
            <p:nvPr userDrawn="1"/>
          </p:nvSpPr>
          <p:spPr>
            <a:xfrm>
              <a:off x="6908799" y="6388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BDE49B04-29F3-464C-B0B6-0D65B484E13B}"/>
                </a:ext>
              </a:extLst>
            </p:cNvPr>
            <p:cNvSpPr/>
            <p:nvPr userDrawn="1"/>
          </p:nvSpPr>
          <p:spPr>
            <a:xfrm>
              <a:off x="8369299" y="1604006"/>
              <a:ext cx="384176" cy="427333"/>
            </a:xfrm>
            <a:custGeom>
              <a:avLst/>
              <a:gdLst/>
              <a:ahLst/>
              <a:cxnLst>
                <a:cxn ang="0">
                  <a:pos x="wd2" y="hd2"/>
                </a:cxn>
                <a:cxn ang="5400000">
                  <a:pos x="wd2" y="hd2"/>
                </a:cxn>
                <a:cxn ang="10800000">
                  <a:pos x="wd2" y="hd2"/>
                </a:cxn>
                <a:cxn ang="16200000">
                  <a:pos x="wd2" y="hd2"/>
                </a:cxn>
              </a:cxnLst>
              <a:rect l="0" t="0" r="r" b="b"/>
              <a:pathLst>
                <a:path w="21146" h="20416" extrusionOk="0">
                  <a:moveTo>
                    <a:pt x="19782" y="8084"/>
                  </a:moveTo>
                  <a:lnTo>
                    <a:pt x="11953" y="4201"/>
                  </a:lnTo>
                  <a:lnTo>
                    <a:pt x="4124" y="318"/>
                  </a:lnTo>
                  <a:cubicBezTo>
                    <a:pt x="2307" y="-592"/>
                    <a:pt x="0" y="561"/>
                    <a:pt x="0" y="2381"/>
                  </a:cubicBezTo>
                  <a:lnTo>
                    <a:pt x="0" y="10208"/>
                  </a:lnTo>
                  <a:lnTo>
                    <a:pt x="0" y="18035"/>
                  </a:lnTo>
                  <a:cubicBezTo>
                    <a:pt x="0" y="19855"/>
                    <a:pt x="2307" y="21008"/>
                    <a:pt x="4124" y="20098"/>
                  </a:cubicBezTo>
                  <a:lnTo>
                    <a:pt x="11953" y="16215"/>
                  </a:lnTo>
                  <a:lnTo>
                    <a:pt x="19782" y="12332"/>
                  </a:lnTo>
                  <a:cubicBezTo>
                    <a:pt x="21600" y="11240"/>
                    <a:pt x="21600" y="8995"/>
                    <a:pt x="19782" y="8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5F32A353-73B5-C048-9196-11331A70CB07}"/>
                </a:ext>
              </a:extLst>
            </p:cNvPr>
            <p:cNvSpPr/>
            <p:nvPr userDrawn="1"/>
          </p:nvSpPr>
          <p:spPr>
            <a:xfrm>
              <a:off x="7835899" y="2391406"/>
              <a:ext cx="1069341" cy="1206166"/>
            </a:xfrm>
            <a:custGeom>
              <a:avLst/>
              <a:gdLst/>
              <a:ahLst/>
              <a:cxnLst>
                <a:cxn ang="0">
                  <a:pos x="wd2" y="hd2"/>
                </a:cxn>
                <a:cxn ang="5400000">
                  <a:pos x="wd2" y="hd2"/>
                </a:cxn>
                <a:cxn ang="10800000">
                  <a:pos x="wd2" y="hd2"/>
                </a:cxn>
                <a:cxn ang="16200000">
                  <a:pos x="wd2" y="hd2"/>
                </a:cxn>
              </a:cxnLst>
              <a:rect l="0" t="0" r="r" b="b"/>
              <a:pathLst>
                <a:path w="21296" h="20806" extrusionOk="0">
                  <a:moveTo>
                    <a:pt x="20386" y="9023"/>
                  </a:moveTo>
                  <a:lnTo>
                    <a:pt x="11559" y="4620"/>
                  </a:lnTo>
                  <a:lnTo>
                    <a:pt x="2732" y="216"/>
                  </a:lnTo>
                  <a:cubicBezTo>
                    <a:pt x="1518" y="-397"/>
                    <a:pt x="0" y="370"/>
                    <a:pt x="0" y="1575"/>
                  </a:cubicBezTo>
                  <a:lnTo>
                    <a:pt x="0" y="10403"/>
                  </a:lnTo>
                  <a:lnTo>
                    <a:pt x="0" y="19231"/>
                  </a:lnTo>
                  <a:cubicBezTo>
                    <a:pt x="0" y="20436"/>
                    <a:pt x="1518" y="21203"/>
                    <a:pt x="2732" y="20590"/>
                  </a:cubicBezTo>
                  <a:lnTo>
                    <a:pt x="11559" y="16186"/>
                  </a:lnTo>
                  <a:lnTo>
                    <a:pt x="20386" y="11783"/>
                  </a:lnTo>
                  <a:cubicBezTo>
                    <a:pt x="21600" y="11148"/>
                    <a:pt x="21600" y="9636"/>
                    <a:pt x="20386" y="90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EE30D78-0B6E-674A-B944-81881346C90A}"/>
                </a:ext>
              </a:extLst>
            </p:cNvPr>
            <p:cNvSpPr/>
            <p:nvPr userDrawn="1"/>
          </p:nvSpPr>
          <p:spPr>
            <a:xfrm>
              <a:off x="2997199" y="638807"/>
              <a:ext cx="4152268" cy="4711537"/>
            </a:xfrm>
            <a:custGeom>
              <a:avLst/>
              <a:gdLst/>
              <a:ahLst/>
              <a:cxnLst>
                <a:cxn ang="0">
                  <a:pos x="wd2" y="hd2"/>
                </a:cxn>
                <a:cxn ang="5400000">
                  <a:pos x="wd2" y="hd2"/>
                </a:cxn>
                <a:cxn ang="10800000">
                  <a:pos x="wd2" y="hd2"/>
                </a:cxn>
                <a:cxn ang="16200000">
                  <a:pos x="wd2" y="hd2"/>
                </a:cxn>
              </a:cxnLst>
              <a:rect l="0" t="0" r="r" b="b"/>
              <a:pathLst>
                <a:path w="21368" h="20999" extrusionOk="0">
                  <a:moveTo>
                    <a:pt x="20672" y="9458"/>
                  </a:moveTo>
                  <a:lnTo>
                    <a:pt x="11378" y="4811"/>
                  </a:lnTo>
                  <a:lnTo>
                    <a:pt x="2085" y="164"/>
                  </a:lnTo>
                  <a:cubicBezTo>
                    <a:pt x="1157" y="-300"/>
                    <a:pt x="0" y="277"/>
                    <a:pt x="0" y="1206"/>
                  </a:cubicBezTo>
                  <a:lnTo>
                    <a:pt x="0" y="10500"/>
                  </a:lnTo>
                  <a:lnTo>
                    <a:pt x="0" y="19794"/>
                  </a:lnTo>
                  <a:cubicBezTo>
                    <a:pt x="0" y="20723"/>
                    <a:pt x="1157" y="21300"/>
                    <a:pt x="2085" y="20836"/>
                  </a:cubicBezTo>
                  <a:lnTo>
                    <a:pt x="11378" y="16189"/>
                  </a:lnTo>
                  <a:lnTo>
                    <a:pt x="20672" y="11542"/>
                  </a:lnTo>
                  <a:cubicBezTo>
                    <a:pt x="21600" y="11083"/>
                    <a:pt x="21600" y="9923"/>
                    <a:pt x="20672" y="94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87B84959-51ED-2E4E-82E7-C05E803AE88B}"/>
                </a:ext>
              </a:extLst>
            </p:cNvPr>
            <p:cNvSpPr/>
            <p:nvPr userDrawn="1"/>
          </p:nvSpPr>
          <p:spPr>
            <a:xfrm>
              <a:off x="5206999" y="1210307"/>
              <a:ext cx="701041" cy="781992"/>
            </a:xfrm>
            <a:custGeom>
              <a:avLst/>
              <a:gdLst/>
              <a:ahLst/>
              <a:cxnLst>
                <a:cxn ang="0">
                  <a:pos x="wd2" y="hd2"/>
                </a:cxn>
                <a:cxn ang="5400000">
                  <a:pos x="wd2" y="hd2"/>
                </a:cxn>
                <a:cxn ang="10800000">
                  <a:pos x="wd2" y="hd2"/>
                </a:cxn>
                <a:cxn ang="16200000">
                  <a:pos x="wd2" y="hd2"/>
                </a:cxn>
              </a:cxnLst>
              <a:rect l="0" t="0" r="r" b="b"/>
              <a:pathLst>
                <a:path w="21140" h="20399" extrusionOk="0">
                  <a:moveTo>
                    <a:pt x="19762" y="8145"/>
                  </a:moveTo>
                  <a:lnTo>
                    <a:pt x="11949" y="4236"/>
                  </a:lnTo>
                  <a:lnTo>
                    <a:pt x="4136" y="327"/>
                  </a:lnTo>
                  <a:cubicBezTo>
                    <a:pt x="2298" y="-601"/>
                    <a:pt x="0" y="559"/>
                    <a:pt x="0" y="2381"/>
                  </a:cubicBezTo>
                  <a:lnTo>
                    <a:pt x="0" y="10199"/>
                  </a:lnTo>
                  <a:lnTo>
                    <a:pt x="0" y="18017"/>
                  </a:lnTo>
                  <a:cubicBezTo>
                    <a:pt x="0" y="19839"/>
                    <a:pt x="2298" y="20999"/>
                    <a:pt x="4136" y="20071"/>
                  </a:cubicBezTo>
                  <a:lnTo>
                    <a:pt x="11949" y="16162"/>
                  </a:lnTo>
                  <a:lnTo>
                    <a:pt x="19762" y="12253"/>
                  </a:lnTo>
                  <a:cubicBezTo>
                    <a:pt x="21600" y="11325"/>
                    <a:pt x="21600" y="9039"/>
                    <a:pt x="19762" y="8145"/>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gr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4_T_PGO_Triangles-4x3.potx" id="{5213123C-6516-466F-9D78-F0EAEC62208C}" vid="{9337C230-C0ED-4EC9-9B57-C1AC1795FE7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4_T_PGO_Triangles-4x3.potx" id="{5213123C-6516-466F-9D78-F0EAEC62208C}" vid="{5FE2A196-9961-4BCF-9F4B-BA7E11F8CAA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384</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Triangles</dc:title>
  <dc:creator>PresentationGO.com</dc:creator>
  <dc:description>© Copyright PresentationGo.com</dc:description>
  <dcterms:created xsi:type="dcterms:W3CDTF">2019-11-21T05:08:20Z</dcterms:created>
  <dcterms:modified xsi:type="dcterms:W3CDTF">2020-12-14T01:44:33Z</dcterms:modified>
  <cp:category>Templates</cp:category>
</cp:coreProperties>
</file>