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6" autoAdjust="0"/>
    <p:restoredTop sz="96352" autoAdjust="0"/>
  </p:normalViewPr>
  <p:slideViewPr>
    <p:cSldViewPr snapToGrid="0">
      <p:cViewPr>
        <p:scale>
          <a:sx n="100" d="100"/>
          <a:sy n="100" d="100"/>
        </p:scale>
        <p:origin x="2496"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1/7/2021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42D88A0-07A7-8942-B4FB-729A49E59414}"/>
              </a:ext>
            </a:extLst>
          </p:cNvPr>
          <p:cNvSpPr>
            <a:spLocks noGrp="1"/>
          </p:cNvSpPr>
          <p:nvPr>
            <p:ph type="pic" sz="quarter" idx="10"/>
          </p:nvPr>
        </p:nvSpPr>
        <p:spPr>
          <a:xfrm>
            <a:off x="2286000" y="1219200"/>
            <a:ext cx="6858000" cy="4408488"/>
          </a:xfrm>
          <a:solidFill>
            <a:schemeClr val="bg2"/>
          </a:solidFill>
        </p:spPr>
        <p:txBody>
          <a:bodyPr lIns="4572000" anchor="ctr"/>
          <a:lstStyle>
            <a:lvl1pPr algn="r">
              <a:buNone/>
              <a:defRPr/>
            </a:lvl1pPr>
          </a:lstStyle>
          <a:p>
            <a:endParaRPr lang="en-US" dirty="0"/>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417635" y="2262553"/>
            <a:ext cx="4494334" cy="2344615"/>
          </a:xfrm>
          <a:prstGeom prst="rect">
            <a:avLst/>
          </a:prstGeom>
        </p:spPr>
        <p:txBody>
          <a:bodyPr anchor="ctr"/>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417635" y="5012418"/>
            <a:ext cx="1868365" cy="1655762"/>
          </a:xfrm>
          <a:prstGeom prst="rect">
            <a:avLst/>
          </a:prstGeo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567E006C-EFA2-A047-ABF0-8FC5A938032A}"/>
              </a:ext>
            </a:extLst>
          </p:cNvPr>
          <p:cNvSpPr/>
          <p:nvPr/>
        </p:nvSpPr>
        <p:spPr>
          <a:xfrm>
            <a:off x="1037344" y="424253"/>
            <a:ext cx="8106656" cy="1102661"/>
          </a:xfrm>
          <a:custGeom>
            <a:avLst/>
            <a:gdLst/>
            <a:ahLst/>
            <a:cxnLst>
              <a:cxn ang="0">
                <a:pos x="wd2" y="hd2"/>
              </a:cxn>
              <a:cxn ang="5400000">
                <a:pos x="wd2" y="hd2"/>
              </a:cxn>
              <a:cxn ang="10800000">
                <a:pos x="wd2" y="hd2"/>
              </a:cxn>
              <a:cxn ang="16200000">
                <a:pos x="wd2" y="hd2"/>
              </a:cxn>
            </a:cxnLst>
            <a:rect l="0" t="0" r="r" b="b"/>
            <a:pathLst>
              <a:path w="21600" h="21600" extrusionOk="0">
                <a:moveTo>
                  <a:pt x="1467" y="25"/>
                </a:moveTo>
                <a:cubicBezTo>
                  <a:pt x="655" y="25"/>
                  <a:pt x="0" y="4867"/>
                  <a:pt x="0" y="10813"/>
                </a:cubicBezTo>
                <a:lnTo>
                  <a:pt x="0" y="10813"/>
                </a:lnTo>
                <a:cubicBezTo>
                  <a:pt x="0" y="16783"/>
                  <a:pt x="659" y="21600"/>
                  <a:pt x="1467" y="21600"/>
                </a:cubicBezTo>
                <a:lnTo>
                  <a:pt x="21600" y="21600"/>
                </a:lnTo>
                <a:lnTo>
                  <a:pt x="21600" y="0"/>
                </a:lnTo>
                <a:lnTo>
                  <a:pt x="1467" y="0"/>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BD0F279-5CA4-CF47-8E41-6D0E1653A79F}"/>
              </a:ext>
            </a:extLst>
          </p:cNvPr>
          <p:cNvSpPr/>
          <p:nvPr/>
        </p:nvSpPr>
        <p:spPr>
          <a:xfrm>
            <a:off x="986117" y="244958"/>
            <a:ext cx="1361357" cy="1447165"/>
          </a:xfrm>
          <a:custGeom>
            <a:avLst/>
            <a:gdLst/>
            <a:ahLst/>
            <a:cxnLst>
              <a:cxn ang="0">
                <a:pos x="wd2" y="hd2"/>
              </a:cxn>
              <a:cxn ang="5400000">
                <a:pos x="wd2" y="hd2"/>
              </a:cxn>
              <a:cxn ang="10800000">
                <a:pos x="wd2" y="hd2"/>
              </a:cxn>
              <a:cxn ang="16200000">
                <a:pos x="wd2" y="hd2"/>
              </a:cxn>
            </a:cxnLst>
            <a:rect l="0" t="0" r="r" b="b"/>
            <a:pathLst>
              <a:path w="21600" h="21581" extrusionOk="0">
                <a:moveTo>
                  <a:pt x="10058" y="0"/>
                </a:moveTo>
                <a:cubicBezTo>
                  <a:pt x="8819" y="0"/>
                  <a:pt x="7640" y="191"/>
                  <a:pt x="6523" y="535"/>
                </a:cubicBezTo>
                <a:cubicBezTo>
                  <a:pt x="5060" y="993"/>
                  <a:pt x="4450" y="2597"/>
                  <a:pt x="5283" y="3820"/>
                </a:cubicBezTo>
                <a:lnTo>
                  <a:pt x="5324" y="3877"/>
                </a:lnTo>
                <a:cubicBezTo>
                  <a:pt x="5913" y="4717"/>
                  <a:pt x="7010" y="5061"/>
                  <a:pt x="8026" y="4756"/>
                </a:cubicBezTo>
                <a:cubicBezTo>
                  <a:pt x="8636" y="4565"/>
                  <a:pt x="9306" y="4469"/>
                  <a:pt x="9977" y="4450"/>
                </a:cubicBezTo>
                <a:cubicBezTo>
                  <a:pt x="13696" y="4393"/>
                  <a:pt x="16825" y="7257"/>
                  <a:pt x="16865" y="10752"/>
                </a:cubicBezTo>
                <a:cubicBezTo>
                  <a:pt x="16886" y="14285"/>
                  <a:pt x="13858" y="17150"/>
                  <a:pt x="10099" y="17150"/>
                </a:cubicBezTo>
                <a:cubicBezTo>
                  <a:pt x="8595" y="17150"/>
                  <a:pt x="7214" y="16692"/>
                  <a:pt x="6096" y="15909"/>
                </a:cubicBezTo>
                <a:lnTo>
                  <a:pt x="0" y="15909"/>
                </a:lnTo>
                <a:cubicBezTo>
                  <a:pt x="1930" y="19289"/>
                  <a:pt x="5730" y="21581"/>
                  <a:pt x="10119" y="21581"/>
                </a:cubicBezTo>
                <a:cubicBezTo>
                  <a:pt x="16459" y="21581"/>
                  <a:pt x="21600" y="16749"/>
                  <a:pt x="21600" y="10771"/>
                </a:cubicBezTo>
                <a:cubicBezTo>
                  <a:pt x="21580" y="4832"/>
                  <a:pt x="16398" y="-19"/>
                  <a:pt x="10058" y="0"/>
                </a:cubicBezTo>
                <a:close/>
              </a:path>
            </a:pathLst>
          </a:custGeom>
          <a:gradFill>
            <a:gsLst>
              <a:gs pos="0">
                <a:schemeClr val="accent5">
                  <a:lumMod val="50000"/>
                </a:schemeClr>
              </a:gs>
              <a:gs pos="60000">
                <a:schemeClr val="accent4"/>
              </a:gs>
              <a:gs pos="100000">
                <a:schemeClr val="accent1"/>
              </a:gs>
            </a:gsLst>
            <a:lin ang="16200000" scaled="0"/>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C96E797-1DEA-FA4A-85C2-F3AB37AB714B}"/>
              </a:ext>
            </a:extLst>
          </p:cNvPr>
          <p:cNvSpPr/>
          <p:nvPr/>
        </p:nvSpPr>
        <p:spPr>
          <a:xfrm>
            <a:off x="0" y="629161"/>
            <a:ext cx="1956868" cy="685160"/>
          </a:xfrm>
          <a:custGeom>
            <a:avLst/>
            <a:gdLst/>
            <a:ahLst/>
            <a:cxnLst>
              <a:cxn ang="0">
                <a:pos x="wd2" y="hd2"/>
              </a:cxn>
              <a:cxn ang="5400000">
                <a:pos x="wd2" y="hd2"/>
              </a:cxn>
              <a:cxn ang="10800000">
                <a:pos x="wd2" y="hd2"/>
              </a:cxn>
              <a:cxn ang="16200000">
                <a:pos x="wd2" y="hd2"/>
              </a:cxn>
            </a:cxnLst>
            <a:rect l="0" t="0" r="r" b="b"/>
            <a:pathLst>
              <a:path w="21600" h="21600" extrusionOk="0">
                <a:moveTo>
                  <a:pt x="17812" y="0"/>
                </a:moveTo>
                <a:lnTo>
                  <a:pt x="0" y="0"/>
                </a:lnTo>
                <a:lnTo>
                  <a:pt x="0" y="21600"/>
                </a:lnTo>
                <a:lnTo>
                  <a:pt x="17812" y="21600"/>
                </a:lnTo>
                <a:cubicBezTo>
                  <a:pt x="19904" y="21600"/>
                  <a:pt x="21600" y="16755"/>
                  <a:pt x="21600" y="10780"/>
                </a:cubicBezTo>
                <a:lnTo>
                  <a:pt x="21600" y="10780"/>
                </a:lnTo>
                <a:cubicBezTo>
                  <a:pt x="21600" y="4845"/>
                  <a:pt x="19904" y="0"/>
                  <a:pt x="17812"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2555630" y="365125"/>
            <a:ext cx="5959719"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55E70842-7499-654D-A838-1EFE2AD402B1}"/>
              </a:ext>
            </a:extLst>
          </p:cNvPr>
          <p:cNvSpPr>
            <a:spLocks noGrp="1"/>
          </p:cNvSpPr>
          <p:nvPr>
            <p:ph type="pic" sz="quarter" idx="13"/>
          </p:nvPr>
        </p:nvSpPr>
        <p:spPr>
          <a:xfrm>
            <a:off x="6237288" y="0"/>
            <a:ext cx="2519362" cy="4778375"/>
          </a:xfrm>
          <a:solidFill>
            <a:schemeClr val="bg2"/>
          </a:solidFill>
        </p:spPr>
        <p:txBody>
          <a:bodyPr anchor="t"/>
          <a:lstStyle>
            <a:lvl1pPr algn="ctr">
              <a:buNone/>
              <a:defRPr/>
            </a:lvl1pPr>
          </a:lstStyle>
          <a:p>
            <a:endParaRPr lang="en-US"/>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365125"/>
            <a:ext cx="5256422" cy="58118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rot="5400000">
            <a:off x="5614878" y="4198512"/>
            <a:ext cx="3720366" cy="1325563"/>
          </a:xfrm>
        </p:spPr>
        <p:txBody>
          <a:bodyPr anchor="ctr"/>
          <a:lstStyle>
            <a:lvl1pPr>
              <a:defRPr sz="3600"/>
            </a:lvl1pPr>
          </a:lstStyle>
          <a:p>
            <a:r>
              <a:rPr lang="en-US" dirty="0"/>
              <a:t>Click to edit Master title style</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860181"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1607574" y="6356350"/>
            <a:ext cx="3086100"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4807533" y="6356350"/>
            <a:ext cx="1077539"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Picture Placeholder 3">
            <a:extLst>
              <a:ext uri="{FF2B5EF4-FFF2-40B4-BE49-F238E27FC236}">
                <a16:creationId xmlns:a16="http://schemas.microsoft.com/office/drawing/2014/main" id="{B630DA4B-1842-6B4A-BFDC-DABDB5D64D72}"/>
              </a:ext>
            </a:extLst>
          </p:cNvPr>
          <p:cNvSpPr>
            <a:spLocks noGrp="1"/>
          </p:cNvSpPr>
          <p:nvPr>
            <p:ph type="pic" sz="quarter" idx="13"/>
          </p:nvPr>
        </p:nvSpPr>
        <p:spPr>
          <a:xfrm>
            <a:off x="2286000" y="1219200"/>
            <a:ext cx="6858000" cy="4408488"/>
          </a:xfrm>
          <a:solidFill>
            <a:schemeClr val="bg2"/>
          </a:solidFill>
        </p:spPr>
        <p:txBody>
          <a:bodyPr lIns="4572000" anchor="ctr"/>
          <a:lstStyle>
            <a:lvl1pPr algn="r">
              <a:buNone/>
              <a:defRPr/>
            </a:lvl1pPr>
          </a:lstStyle>
          <a:p>
            <a:endParaRPr lang="en-US" dirty="0"/>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65760" y="1619250"/>
            <a:ext cx="5014340" cy="251460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365760" y="4133852"/>
            <a:ext cx="4604825" cy="51846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5E52A35-718C-1D4D-9EE4-752190514C32}"/>
              </a:ext>
            </a:extLst>
          </p:cNvPr>
          <p:cNvSpPr>
            <a:spLocks noGrp="1"/>
          </p:cNvSpPr>
          <p:nvPr>
            <p:ph type="pic" sz="quarter" idx="13"/>
          </p:nvPr>
        </p:nvSpPr>
        <p:spPr>
          <a:xfrm>
            <a:off x="0" y="0"/>
            <a:ext cx="9144000" cy="6858000"/>
          </a:xfrm>
          <a:solidFill>
            <a:schemeClr val="bg2"/>
          </a:solidFill>
          <a:ln>
            <a:noFill/>
          </a:ln>
        </p:spPr>
        <p:txBody>
          <a:bodyPr anchor="t"/>
          <a:lstStyle>
            <a:lvl1pPr algn="l">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305908" y="190265"/>
            <a:ext cx="2485292" cy="2992400"/>
          </a:xfrm>
          <a:prstGeom prst="rect">
            <a:avLst/>
          </a:prstGeom>
        </p:spPr>
        <p:txBody>
          <a:bodyPr anchor="b"/>
          <a:lstStyle>
            <a:lvl1pPr algn="ctr">
              <a:defRPr sz="48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3305908" y="3182665"/>
            <a:ext cx="2485292" cy="1154874"/>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E60A568-5AE4-C149-AED7-53A5B8144EB8}"/>
              </a:ext>
            </a:extLst>
          </p:cNvPr>
          <p:cNvSpPr>
            <a:spLocks noGrp="1"/>
          </p:cNvSpPr>
          <p:nvPr>
            <p:ph type="pic" sz="quarter" idx="17"/>
          </p:nvPr>
        </p:nvSpPr>
        <p:spPr>
          <a:xfrm>
            <a:off x="3587750" y="527050"/>
            <a:ext cx="5556250" cy="3235325"/>
          </a:xfrm>
          <a:solidFill>
            <a:schemeClr val="bg2"/>
          </a:solidFill>
        </p:spPr>
        <p:txBody>
          <a:bodyPr lIns="3657600" anchor="ctr"/>
          <a:lstStyle>
            <a:lvl1pPr algn="r">
              <a:buNone/>
              <a:defRPr/>
            </a:lvl1pPr>
          </a:lstStyle>
          <a:p>
            <a:endParaRPr lang="en-US" dirty="0"/>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1348155"/>
            <a:ext cx="4979541" cy="1652954"/>
          </a:xfrm>
          <a:prstGeom prst="rect">
            <a:avLst/>
          </a:prstGeom>
        </p:spPr>
        <p:txBody>
          <a:bodyPr anchor="ctr"/>
          <a:lstStyle>
            <a:lvl1pPr algn="l">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3263649"/>
            <a:ext cx="2764081" cy="2826002"/>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6570003" y="384980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6570003" y="4079869"/>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6570003" y="430993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24439261-9015-40CB-B1F7-1C4B2CD4C103}"/>
              </a:ext>
            </a:extLst>
          </p:cNvPr>
          <p:cNvSpPr>
            <a:spLocks noGrp="1"/>
          </p:cNvSpPr>
          <p:nvPr>
            <p:ph type="pic" sz="quarter" idx="10"/>
          </p:nvPr>
        </p:nvSpPr>
        <p:spPr/>
      </p:sp>
      <p:sp>
        <p:nvSpPr>
          <p:cNvPr id="4" name="Freeform 3">
            <a:extLst>
              <a:ext uri="{FF2B5EF4-FFF2-40B4-BE49-F238E27FC236}">
                <a16:creationId xmlns:a16="http://schemas.microsoft.com/office/drawing/2014/main" id="{54639AA6-B2E2-EF4B-A0BA-3A009C7E9303}"/>
              </a:ext>
            </a:extLst>
          </p:cNvPr>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1343737 h 6858000"/>
              <a:gd name="connsiteX3" fmla="*/ 4458960 w 9144000"/>
              <a:gd name="connsiteY3" fmla="*/ 1343737 h 6858000"/>
              <a:gd name="connsiteX4" fmla="*/ 4458960 w 9144000"/>
              <a:gd name="connsiteY4" fmla="*/ 1342385 h 6858000"/>
              <a:gd name="connsiteX5" fmla="*/ 2373024 w 9144000"/>
              <a:gd name="connsiteY5" fmla="*/ 3428350 h 6858000"/>
              <a:gd name="connsiteX6" fmla="*/ 4458960 w 9144000"/>
              <a:gd name="connsiteY6" fmla="*/ 5514314 h 6858000"/>
              <a:gd name="connsiteX7" fmla="*/ 9144000 w 9144000"/>
              <a:gd name="connsiteY7" fmla="*/ 5514314 h 6858000"/>
              <a:gd name="connsiteX8" fmla="*/ 9144000 w 9144000"/>
              <a:gd name="connsiteY8" fmla="*/ 6858000 h 6858000"/>
              <a:gd name="connsiteX9" fmla="*/ 0 w 9144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lnTo>
                  <a:pt x="9144000" y="0"/>
                </a:lnTo>
                <a:lnTo>
                  <a:pt x="9144000" y="1343737"/>
                </a:lnTo>
                <a:lnTo>
                  <a:pt x="4458960" y="1343737"/>
                </a:lnTo>
                <a:lnTo>
                  <a:pt x="4458960" y="1342385"/>
                </a:lnTo>
                <a:cubicBezTo>
                  <a:pt x="3306941" y="1342385"/>
                  <a:pt x="2373024" y="2276241"/>
                  <a:pt x="2373024" y="3428350"/>
                </a:cubicBezTo>
                <a:cubicBezTo>
                  <a:pt x="2373024" y="4580459"/>
                  <a:pt x="3306941" y="5514314"/>
                  <a:pt x="4458960" y="5514314"/>
                </a:cubicBezTo>
                <a:lnTo>
                  <a:pt x="9144000" y="5514314"/>
                </a:lnTo>
                <a:lnTo>
                  <a:pt x="9144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hape">
            <a:extLst>
              <a:ext uri="{FF2B5EF4-FFF2-40B4-BE49-F238E27FC236}">
                <a16:creationId xmlns:a16="http://schemas.microsoft.com/office/drawing/2014/main" id="{4A4D71F5-492D-0D48-B5DB-3DAFF169C5C6}"/>
              </a:ext>
            </a:extLst>
          </p:cNvPr>
          <p:cNvSpPr/>
          <p:nvPr/>
        </p:nvSpPr>
        <p:spPr>
          <a:xfrm>
            <a:off x="2168893" y="691717"/>
            <a:ext cx="5146660" cy="5474566"/>
          </a:xfrm>
          <a:custGeom>
            <a:avLst/>
            <a:gdLst/>
            <a:ahLst/>
            <a:cxnLst>
              <a:cxn ang="0">
                <a:pos x="wd2" y="hd2"/>
              </a:cxn>
              <a:cxn ang="5400000">
                <a:pos x="wd2" y="hd2"/>
              </a:cxn>
              <a:cxn ang="10800000">
                <a:pos x="wd2" y="hd2"/>
              </a:cxn>
              <a:cxn ang="16200000">
                <a:pos x="wd2" y="hd2"/>
              </a:cxn>
            </a:cxnLst>
            <a:rect l="0" t="0" r="r" b="b"/>
            <a:pathLst>
              <a:path w="21589" h="21575" extrusionOk="0">
                <a:moveTo>
                  <a:pt x="10061" y="0"/>
                </a:moveTo>
                <a:cubicBezTo>
                  <a:pt x="8831" y="5"/>
                  <a:pt x="7648" y="191"/>
                  <a:pt x="6535" y="533"/>
                </a:cubicBezTo>
                <a:cubicBezTo>
                  <a:pt x="5074" y="981"/>
                  <a:pt x="4458" y="2605"/>
                  <a:pt x="5293" y="3811"/>
                </a:cubicBezTo>
                <a:lnTo>
                  <a:pt x="5325" y="3862"/>
                </a:lnTo>
                <a:cubicBezTo>
                  <a:pt x="5903" y="4701"/>
                  <a:pt x="7011" y="5053"/>
                  <a:pt x="8028" y="4747"/>
                </a:cubicBezTo>
                <a:cubicBezTo>
                  <a:pt x="8649" y="4555"/>
                  <a:pt x="9307" y="4450"/>
                  <a:pt x="9987" y="4440"/>
                </a:cubicBezTo>
                <a:cubicBezTo>
                  <a:pt x="13706" y="4374"/>
                  <a:pt x="16842" y="7245"/>
                  <a:pt x="16869" y="10745"/>
                </a:cubicBezTo>
                <a:cubicBezTo>
                  <a:pt x="16896" y="14269"/>
                  <a:pt x="13861" y="17135"/>
                  <a:pt x="10110" y="17135"/>
                </a:cubicBezTo>
                <a:cubicBezTo>
                  <a:pt x="8606" y="17135"/>
                  <a:pt x="7220" y="16673"/>
                  <a:pt x="6101" y="15898"/>
                </a:cubicBezTo>
                <a:lnTo>
                  <a:pt x="0" y="15898"/>
                </a:lnTo>
                <a:cubicBezTo>
                  <a:pt x="1937" y="19277"/>
                  <a:pt x="5737" y="21575"/>
                  <a:pt x="10110" y="21575"/>
                </a:cubicBezTo>
                <a:cubicBezTo>
                  <a:pt x="16457" y="21575"/>
                  <a:pt x="21600" y="16738"/>
                  <a:pt x="21589" y="10770"/>
                </a:cubicBezTo>
                <a:cubicBezTo>
                  <a:pt x="21584" y="4822"/>
                  <a:pt x="16387" y="-25"/>
                  <a:pt x="10061" y="0"/>
                </a:cubicBezTo>
                <a:close/>
              </a:path>
            </a:pathLst>
          </a:custGeom>
          <a:gradFill>
            <a:gsLst>
              <a:gs pos="0">
                <a:schemeClr val="accent5">
                  <a:lumMod val="50000"/>
                </a:schemeClr>
              </a:gs>
              <a:gs pos="60000">
                <a:schemeClr val="accent4"/>
              </a:gs>
              <a:gs pos="100000">
                <a:schemeClr val="accent1"/>
              </a:gs>
            </a:gsLst>
            <a:lin ang="16200000" scaled="0"/>
          </a:gra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9C38E64F-F954-154C-B02E-8ECC1FC47E21}"/>
              </a:ext>
            </a:extLst>
          </p:cNvPr>
          <p:cNvSpPr/>
          <p:nvPr/>
        </p:nvSpPr>
        <p:spPr>
          <a:xfrm>
            <a:off x="0" y="2133392"/>
            <a:ext cx="5822843" cy="2593739"/>
          </a:xfrm>
          <a:custGeom>
            <a:avLst/>
            <a:gdLst/>
            <a:ahLst/>
            <a:cxnLst>
              <a:cxn ang="0">
                <a:pos x="wd2" y="hd2"/>
              </a:cxn>
              <a:cxn ang="5400000">
                <a:pos x="wd2" y="hd2"/>
              </a:cxn>
              <a:cxn ang="10800000">
                <a:pos x="wd2" y="hd2"/>
              </a:cxn>
              <a:cxn ang="16200000">
                <a:pos x="wd2" y="hd2"/>
              </a:cxn>
            </a:cxnLst>
            <a:rect l="0" t="0" r="r" b="b"/>
            <a:pathLst>
              <a:path w="21595" h="21600" extrusionOk="0">
                <a:moveTo>
                  <a:pt x="16793" y="0"/>
                </a:moveTo>
                <a:lnTo>
                  <a:pt x="0" y="0"/>
                </a:lnTo>
                <a:lnTo>
                  <a:pt x="0" y="21600"/>
                </a:lnTo>
                <a:lnTo>
                  <a:pt x="16788" y="21600"/>
                </a:lnTo>
                <a:cubicBezTo>
                  <a:pt x="19442" y="21600"/>
                  <a:pt x="21595" y="16766"/>
                  <a:pt x="21595" y="10805"/>
                </a:cubicBezTo>
                <a:lnTo>
                  <a:pt x="21595" y="10805"/>
                </a:lnTo>
                <a:cubicBezTo>
                  <a:pt x="21600" y="4834"/>
                  <a:pt x="19447" y="0"/>
                  <a:pt x="16793"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2555630" y="365125"/>
            <a:ext cx="5959719"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DC55AD47-C1D3-4C9A-984F-324BE50BF4EB}"/>
              </a:ext>
            </a:extLst>
          </p:cNvPr>
          <p:cNvSpPr>
            <a:spLocks noGrp="1"/>
          </p:cNvSpPr>
          <p:nvPr>
            <p:ph type="pic" sz="quarter" idx="13"/>
          </p:nvPr>
        </p:nvSpPr>
        <p:spPr/>
      </p:sp>
      <p:sp>
        <p:nvSpPr>
          <p:cNvPr id="7" name="Freeform 6">
            <a:extLst>
              <a:ext uri="{FF2B5EF4-FFF2-40B4-BE49-F238E27FC236}">
                <a16:creationId xmlns:a16="http://schemas.microsoft.com/office/drawing/2014/main" id="{78790663-6922-A14B-B4C7-4678C2736303}"/>
              </a:ext>
            </a:extLst>
          </p:cNvPr>
          <p:cNvSpPr/>
          <p:nvPr/>
        </p:nvSpPr>
        <p:spPr>
          <a:xfrm>
            <a:off x="0" y="0"/>
            <a:ext cx="9144000" cy="6858000"/>
          </a:xfrm>
          <a:custGeom>
            <a:avLst/>
            <a:gdLst>
              <a:gd name="connsiteX0" fmla="*/ 0 w 9144000"/>
              <a:gd name="connsiteY0" fmla="*/ 0 h 6858000"/>
              <a:gd name="connsiteX1" fmla="*/ 6323761 w 9144000"/>
              <a:gd name="connsiteY1" fmla="*/ 0 h 6858000"/>
              <a:gd name="connsiteX2" fmla="*/ 6323761 w 9144000"/>
              <a:gd name="connsiteY2" fmla="*/ 3496678 h 6858000"/>
              <a:gd name="connsiteX3" fmla="*/ 6322469 w 9144000"/>
              <a:gd name="connsiteY3" fmla="*/ 3496678 h 6858000"/>
              <a:gd name="connsiteX4" fmla="*/ 7485486 w 9144000"/>
              <a:gd name="connsiteY4" fmla="*/ 4659649 h 6858000"/>
              <a:gd name="connsiteX5" fmla="*/ 8648502 w 9144000"/>
              <a:gd name="connsiteY5" fmla="*/ 3496678 h 6858000"/>
              <a:gd name="connsiteX6" fmla="*/ 8648502 w 9144000"/>
              <a:gd name="connsiteY6" fmla="*/ 0 h 6858000"/>
              <a:gd name="connsiteX7" fmla="*/ 9144000 w 9144000"/>
              <a:gd name="connsiteY7" fmla="*/ 0 h 6858000"/>
              <a:gd name="connsiteX8" fmla="*/ 9144000 w 9144000"/>
              <a:gd name="connsiteY8" fmla="*/ 6858000 h 6858000"/>
              <a:gd name="connsiteX9" fmla="*/ 0 w 9144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lnTo>
                  <a:pt x="6323761" y="0"/>
                </a:lnTo>
                <a:lnTo>
                  <a:pt x="6323761" y="3496678"/>
                </a:lnTo>
                <a:lnTo>
                  <a:pt x="6322469" y="3496678"/>
                </a:lnTo>
                <a:cubicBezTo>
                  <a:pt x="6322469" y="4138890"/>
                  <a:pt x="6843350" y="4659649"/>
                  <a:pt x="7485486" y="4659649"/>
                </a:cubicBezTo>
                <a:cubicBezTo>
                  <a:pt x="8127622" y="4659649"/>
                  <a:pt x="8648502" y="4138890"/>
                  <a:pt x="8648502" y="3496678"/>
                </a:cubicBezTo>
                <a:lnTo>
                  <a:pt x="8648502" y="0"/>
                </a:lnTo>
                <a:lnTo>
                  <a:pt x="9144000" y="0"/>
                </a:lnTo>
                <a:lnTo>
                  <a:pt x="9144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Shape">
            <a:extLst>
              <a:ext uri="{FF2B5EF4-FFF2-40B4-BE49-F238E27FC236}">
                <a16:creationId xmlns:a16="http://schemas.microsoft.com/office/drawing/2014/main" id="{0B053F33-69A9-764F-A5BC-2ECD41E3F633}"/>
              </a:ext>
            </a:extLst>
          </p:cNvPr>
          <p:cNvSpPr/>
          <p:nvPr/>
        </p:nvSpPr>
        <p:spPr>
          <a:xfrm>
            <a:off x="5968508" y="1908863"/>
            <a:ext cx="3050406" cy="2869616"/>
          </a:xfrm>
          <a:custGeom>
            <a:avLst/>
            <a:gdLst/>
            <a:ahLst/>
            <a:cxnLst>
              <a:cxn ang="0">
                <a:pos x="wd2" y="hd2"/>
              </a:cxn>
              <a:cxn ang="5400000">
                <a:pos x="wd2" y="hd2"/>
              </a:cxn>
              <a:cxn ang="10800000">
                <a:pos x="wd2" y="hd2"/>
              </a:cxn>
              <a:cxn ang="16200000">
                <a:pos x="wd2" y="hd2"/>
              </a:cxn>
            </a:cxnLst>
            <a:rect l="0" t="0" r="r" b="b"/>
            <a:pathLst>
              <a:path w="21573" h="21590" extrusionOk="0">
                <a:moveTo>
                  <a:pt x="0" y="11518"/>
                </a:moveTo>
                <a:cubicBezTo>
                  <a:pt x="9" y="12744"/>
                  <a:pt x="197" y="13933"/>
                  <a:pt x="536" y="15046"/>
                </a:cubicBezTo>
                <a:cubicBezTo>
                  <a:pt x="983" y="16501"/>
                  <a:pt x="2610" y="17120"/>
                  <a:pt x="3817" y="16283"/>
                </a:cubicBezTo>
                <a:lnTo>
                  <a:pt x="3862" y="16254"/>
                </a:lnTo>
                <a:cubicBezTo>
                  <a:pt x="4702" y="15674"/>
                  <a:pt x="5051" y="14571"/>
                  <a:pt x="4747" y="13553"/>
                </a:cubicBezTo>
                <a:cubicBezTo>
                  <a:pt x="4559" y="12935"/>
                  <a:pt x="4452" y="12278"/>
                  <a:pt x="4443" y="11594"/>
                </a:cubicBezTo>
                <a:cubicBezTo>
                  <a:pt x="4381" y="7875"/>
                  <a:pt x="7250" y="4736"/>
                  <a:pt x="10746" y="4717"/>
                </a:cubicBezTo>
                <a:cubicBezTo>
                  <a:pt x="14278" y="4689"/>
                  <a:pt x="17139" y="7723"/>
                  <a:pt x="17139" y="11470"/>
                </a:cubicBezTo>
                <a:cubicBezTo>
                  <a:pt x="17139" y="12973"/>
                  <a:pt x="16674" y="14361"/>
                  <a:pt x="15896" y="15484"/>
                </a:cubicBezTo>
                <a:lnTo>
                  <a:pt x="15896" y="21590"/>
                </a:lnTo>
                <a:cubicBezTo>
                  <a:pt x="19275" y="19650"/>
                  <a:pt x="21573" y="15855"/>
                  <a:pt x="21573" y="11480"/>
                </a:cubicBezTo>
                <a:cubicBezTo>
                  <a:pt x="21573" y="5136"/>
                  <a:pt x="16736" y="-10"/>
                  <a:pt x="10764" y="0"/>
                </a:cubicBezTo>
                <a:cubicBezTo>
                  <a:pt x="4828" y="-10"/>
                  <a:pt x="-27" y="5183"/>
                  <a:pt x="0" y="11518"/>
                </a:cubicBezTo>
                <a:close/>
              </a:path>
            </a:pathLst>
          </a:custGeom>
          <a:gradFill>
            <a:gsLst>
              <a:gs pos="0">
                <a:schemeClr val="accent5">
                  <a:lumMod val="50000"/>
                </a:schemeClr>
              </a:gs>
              <a:gs pos="60000">
                <a:schemeClr val="accent4"/>
              </a:gs>
              <a:gs pos="100000">
                <a:schemeClr val="accent1"/>
              </a:gs>
            </a:gsLst>
            <a:lin ang="10800000" scaled="0"/>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4D9865E7-7F8C-5F40-B77B-A8CAE0BCA529}"/>
              </a:ext>
            </a:extLst>
          </p:cNvPr>
          <p:cNvSpPr/>
          <p:nvPr/>
        </p:nvSpPr>
        <p:spPr>
          <a:xfrm>
            <a:off x="6764921" y="2730558"/>
            <a:ext cx="1446184" cy="4127442"/>
          </a:xfrm>
          <a:custGeom>
            <a:avLst/>
            <a:gdLst/>
            <a:ahLst/>
            <a:cxnLst>
              <a:cxn ang="0">
                <a:pos x="wd2" y="hd2"/>
              </a:cxn>
              <a:cxn ang="5400000">
                <a:pos x="wd2" y="hd2"/>
              </a:cxn>
              <a:cxn ang="10800000">
                <a:pos x="wd2" y="hd2"/>
              </a:cxn>
              <a:cxn ang="16200000">
                <a:pos x="wd2" y="hd2"/>
              </a:cxn>
            </a:cxnLst>
            <a:rect l="0" t="0" r="r" b="b"/>
            <a:pathLst>
              <a:path w="21600" h="21600" extrusionOk="0">
                <a:moveTo>
                  <a:pt x="0" y="3784"/>
                </a:moveTo>
                <a:lnTo>
                  <a:pt x="0" y="21600"/>
                </a:lnTo>
                <a:lnTo>
                  <a:pt x="21600" y="21600"/>
                </a:lnTo>
                <a:lnTo>
                  <a:pt x="21600" y="3784"/>
                </a:lnTo>
                <a:cubicBezTo>
                  <a:pt x="21600" y="1694"/>
                  <a:pt x="16766" y="0"/>
                  <a:pt x="10800" y="0"/>
                </a:cubicBezTo>
                <a:lnTo>
                  <a:pt x="10800" y="0"/>
                </a:lnTo>
                <a:cubicBezTo>
                  <a:pt x="4834" y="7"/>
                  <a:pt x="0" y="1700"/>
                  <a:pt x="0" y="3784"/>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294FAC3-5A55-4FF1-9F15-9676EAC3F1B3}"/>
              </a:ext>
            </a:extLst>
          </p:cNvPr>
          <p:cNvSpPr>
            <a:spLocks noGrp="1"/>
          </p:cNvSpPr>
          <p:nvPr>
            <p:ph type="pic" sz="quarter" idx="13"/>
          </p:nvPr>
        </p:nvSpPr>
        <p:spPr/>
      </p:sp>
      <p:sp>
        <p:nvSpPr>
          <p:cNvPr id="9" name="Freeform 8">
            <a:extLst>
              <a:ext uri="{FF2B5EF4-FFF2-40B4-BE49-F238E27FC236}">
                <a16:creationId xmlns:a16="http://schemas.microsoft.com/office/drawing/2014/main" id="{191EEB96-CCCF-CA43-8884-25D14801A28B}"/>
              </a:ext>
            </a:extLst>
          </p:cNvPr>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1343737 h 6858000"/>
              <a:gd name="connsiteX3" fmla="*/ 4458960 w 9144000"/>
              <a:gd name="connsiteY3" fmla="*/ 1343737 h 6858000"/>
              <a:gd name="connsiteX4" fmla="*/ 4458960 w 9144000"/>
              <a:gd name="connsiteY4" fmla="*/ 1342385 h 6858000"/>
              <a:gd name="connsiteX5" fmla="*/ 2373024 w 9144000"/>
              <a:gd name="connsiteY5" fmla="*/ 3428350 h 6858000"/>
              <a:gd name="connsiteX6" fmla="*/ 4458960 w 9144000"/>
              <a:gd name="connsiteY6" fmla="*/ 5514314 h 6858000"/>
              <a:gd name="connsiteX7" fmla="*/ 9144000 w 9144000"/>
              <a:gd name="connsiteY7" fmla="*/ 5514314 h 6858000"/>
              <a:gd name="connsiteX8" fmla="*/ 9144000 w 9144000"/>
              <a:gd name="connsiteY8" fmla="*/ 6858000 h 6858000"/>
              <a:gd name="connsiteX9" fmla="*/ 0 w 9144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lnTo>
                  <a:pt x="9144000" y="0"/>
                </a:lnTo>
                <a:lnTo>
                  <a:pt x="9144000" y="1343737"/>
                </a:lnTo>
                <a:lnTo>
                  <a:pt x="4458960" y="1343737"/>
                </a:lnTo>
                <a:lnTo>
                  <a:pt x="4458960" y="1342385"/>
                </a:lnTo>
                <a:cubicBezTo>
                  <a:pt x="3306941" y="1342385"/>
                  <a:pt x="2373024" y="2276241"/>
                  <a:pt x="2373024" y="3428350"/>
                </a:cubicBezTo>
                <a:cubicBezTo>
                  <a:pt x="2373024" y="4580459"/>
                  <a:pt x="3306941" y="5514314"/>
                  <a:pt x="4458960" y="5514314"/>
                </a:cubicBezTo>
                <a:lnTo>
                  <a:pt x="9144000" y="5514314"/>
                </a:lnTo>
                <a:lnTo>
                  <a:pt x="9144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hape">
            <a:extLst>
              <a:ext uri="{FF2B5EF4-FFF2-40B4-BE49-F238E27FC236}">
                <a16:creationId xmlns:a16="http://schemas.microsoft.com/office/drawing/2014/main" id="{791C5B5F-77C9-764B-8AD5-96A7F1EFCE78}"/>
              </a:ext>
            </a:extLst>
          </p:cNvPr>
          <p:cNvSpPr/>
          <p:nvPr/>
        </p:nvSpPr>
        <p:spPr>
          <a:xfrm>
            <a:off x="2168893" y="691717"/>
            <a:ext cx="5146660" cy="5474566"/>
          </a:xfrm>
          <a:custGeom>
            <a:avLst/>
            <a:gdLst/>
            <a:ahLst/>
            <a:cxnLst>
              <a:cxn ang="0">
                <a:pos x="wd2" y="hd2"/>
              </a:cxn>
              <a:cxn ang="5400000">
                <a:pos x="wd2" y="hd2"/>
              </a:cxn>
              <a:cxn ang="10800000">
                <a:pos x="wd2" y="hd2"/>
              </a:cxn>
              <a:cxn ang="16200000">
                <a:pos x="wd2" y="hd2"/>
              </a:cxn>
            </a:cxnLst>
            <a:rect l="0" t="0" r="r" b="b"/>
            <a:pathLst>
              <a:path w="21589" h="21575" extrusionOk="0">
                <a:moveTo>
                  <a:pt x="10061" y="0"/>
                </a:moveTo>
                <a:cubicBezTo>
                  <a:pt x="8831" y="5"/>
                  <a:pt x="7648" y="191"/>
                  <a:pt x="6535" y="533"/>
                </a:cubicBezTo>
                <a:cubicBezTo>
                  <a:pt x="5074" y="981"/>
                  <a:pt x="4458" y="2605"/>
                  <a:pt x="5293" y="3811"/>
                </a:cubicBezTo>
                <a:lnTo>
                  <a:pt x="5325" y="3862"/>
                </a:lnTo>
                <a:cubicBezTo>
                  <a:pt x="5903" y="4701"/>
                  <a:pt x="7011" y="5053"/>
                  <a:pt x="8028" y="4747"/>
                </a:cubicBezTo>
                <a:cubicBezTo>
                  <a:pt x="8649" y="4555"/>
                  <a:pt x="9307" y="4450"/>
                  <a:pt x="9987" y="4440"/>
                </a:cubicBezTo>
                <a:cubicBezTo>
                  <a:pt x="13706" y="4374"/>
                  <a:pt x="16842" y="7245"/>
                  <a:pt x="16869" y="10745"/>
                </a:cubicBezTo>
                <a:cubicBezTo>
                  <a:pt x="16896" y="14269"/>
                  <a:pt x="13861" y="17135"/>
                  <a:pt x="10110" y="17135"/>
                </a:cubicBezTo>
                <a:cubicBezTo>
                  <a:pt x="8606" y="17135"/>
                  <a:pt x="7220" y="16673"/>
                  <a:pt x="6101" y="15898"/>
                </a:cubicBezTo>
                <a:lnTo>
                  <a:pt x="0" y="15898"/>
                </a:lnTo>
                <a:cubicBezTo>
                  <a:pt x="1937" y="19277"/>
                  <a:pt x="5737" y="21575"/>
                  <a:pt x="10110" y="21575"/>
                </a:cubicBezTo>
                <a:cubicBezTo>
                  <a:pt x="16457" y="21575"/>
                  <a:pt x="21600" y="16738"/>
                  <a:pt x="21589" y="10770"/>
                </a:cubicBezTo>
                <a:cubicBezTo>
                  <a:pt x="21584" y="4822"/>
                  <a:pt x="16387" y="-25"/>
                  <a:pt x="10061" y="0"/>
                </a:cubicBezTo>
                <a:close/>
              </a:path>
            </a:pathLst>
          </a:custGeom>
          <a:gradFill>
            <a:gsLst>
              <a:gs pos="0">
                <a:schemeClr val="accent5">
                  <a:lumMod val="50000"/>
                </a:schemeClr>
              </a:gs>
              <a:gs pos="60000">
                <a:schemeClr val="accent4"/>
              </a:gs>
              <a:gs pos="100000">
                <a:schemeClr val="accent1"/>
              </a:gs>
            </a:gsLst>
            <a:lin ang="16200000" scaled="0"/>
          </a:gra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D4ED73A-244A-2445-99C9-86DC623C6AAA}"/>
              </a:ext>
            </a:extLst>
          </p:cNvPr>
          <p:cNvSpPr/>
          <p:nvPr/>
        </p:nvSpPr>
        <p:spPr>
          <a:xfrm>
            <a:off x="0" y="2133392"/>
            <a:ext cx="5822843" cy="2593739"/>
          </a:xfrm>
          <a:custGeom>
            <a:avLst/>
            <a:gdLst/>
            <a:ahLst/>
            <a:cxnLst>
              <a:cxn ang="0">
                <a:pos x="wd2" y="hd2"/>
              </a:cxn>
              <a:cxn ang="5400000">
                <a:pos x="wd2" y="hd2"/>
              </a:cxn>
              <a:cxn ang="10800000">
                <a:pos x="wd2" y="hd2"/>
              </a:cxn>
              <a:cxn ang="16200000">
                <a:pos x="wd2" y="hd2"/>
              </a:cxn>
            </a:cxnLst>
            <a:rect l="0" t="0" r="r" b="b"/>
            <a:pathLst>
              <a:path w="21595" h="21600" extrusionOk="0">
                <a:moveTo>
                  <a:pt x="16793" y="0"/>
                </a:moveTo>
                <a:lnTo>
                  <a:pt x="0" y="0"/>
                </a:lnTo>
                <a:lnTo>
                  <a:pt x="0" y="21600"/>
                </a:lnTo>
                <a:lnTo>
                  <a:pt x="16788" y="21600"/>
                </a:lnTo>
                <a:cubicBezTo>
                  <a:pt x="19442" y="21600"/>
                  <a:pt x="21595" y="16766"/>
                  <a:pt x="21595" y="10805"/>
                </a:cubicBezTo>
                <a:lnTo>
                  <a:pt x="21595" y="10805"/>
                </a:lnTo>
                <a:cubicBezTo>
                  <a:pt x="21600" y="4834"/>
                  <a:pt x="19447" y="0"/>
                  <a:pt x="16793"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8837C3A-C777-49E8-8481-A22C8E11BBFC}"/>
              </a:ext>
            </a:extLst>
          </p:cNvPr>
          <p:cNvSpPr>
            <a:spLocks noGrp="1"/>
          </p:cNvSpPr>
          <p:nvPr>
            <p:ph type="pic" sz="quarter" idx="13"/>
          </p:nvPr>
        </p:nvSpPr>
        <p:spPr/>
      </p:sp>
      <p:sp>
        <p:nvSpPr>
          <p:cNvPr id="7" name="Shape">
            <a:extLst>
              <a:ext uri="{FF2B5EF4-FFF2-40B4-BE49-F238E27FC236}">
                <a16:creationId xmlns:a16="http://schemas.microsoft.com/office/drawing/2014/main" id="{2FFE50D8-D459-A145-89EA-F9AA2113B495}"/>
              </a:ext>
            </a:extLst>
          </p:cNvPr>
          <p:cNvSpPr/>
          <p:nvPr/>
        </p:nvSpPr>
        <p:spPr>
          <a:xfrm>
            <a:off x="2389092" y="1045771"/>
            <a:ext cx="4364528" cy="5812228"/>
          </a:xfrm>
          <a:custGeom>
            <a:avLst/>
            <a:gdLst/>
            <a:ahLst/>
            <a:cxnLst>
              <a:cxn ang="0">
                <a:pos x="wd2" y="hd2"/>
              </a:cxn>
              <a:cxn ang="5400000">
                <a:pos x="wd2" y="hd2"/>
              </a:cxn>
              <a:cxn ang="10800000">
                <a:pos x="wd2" y="hd2"/>
              </a:cxn>
              <a:cxn ang="16200000">
                <a:pos x="wd2" y="hd2"/>
              </a:cxn>
            </a:cxnLst>
            <a:rect l="0" t="0" r="r" b="b"/>
            <a:pathLst>
              <a:path w="21600" h="21600" extrusionOk="0">
                <a:moveTo>
                  <a:pt x="21600" y="8110"/>
                </a:moveTo>
                <a:cubicBezTo>
                  <a:pt x="21600" y="3634"/>
                  <a:pt x="16767" y="0"/>
                  <a:pt x="10800" y="0"/>
                </a:cubicBezTo>
                <a:lnTo>
                  <a:pt x="10800" y="0"/>
                </a:lnTo>
                <a:cubicBezTo>
                  <a:pt x="4839" y="0"/>
                  <a:pt x="0" y="3629"/>
                  <a:pt x="0" y="8110"/>
                </a:cubicBezTo>
                <a:lnTo>
                  <a:pt x="0" y="21600"/>
                </a:lnTo>
                <a:lnTo>
                  <a:pt x="21594" y="21600"/>
                </a:lnTo>
                <a:lnTo>
                  <a:pt x="21594" y="8110"/>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A9E08D08-5CCB-374A-90E7-BCF06D625B9C}"/>
              </a:ext>
            </a:extLst>
          </p:cNvPr>
          <p:cNvSpPr/>
          <p:nvPr/>
        </p:nvSpPr>
        <p:spPr>
          <a:xfrm>
            <a:off x="1708709" y="831577"/>
            <a:ext cx="5726581" cy="5385109"/>
          </a:xfrm>
          <a:custGeom>
            <a:avLst/>
            <a:gdLst/>
            <a:ahLst/>
            <a:cxnLst>
              <a:cxn ang="0">
                <a:pos x="wd2" y="hd2"/>
              </a:cxn>
              <a:cxn ang="5400000">
                <a:pos x="wd2" y="hd2"/>
              </a:cxn>
              <a:cxn ang="10800000">
                <a:pos x="wd2" y="hd2"/>
              </a:cxn>
              <a:cxn ang="16200000">
                <a:pos x="wd2" y="hd2"/>
              </a:cxn>
            </a:cxnLst>
            <a:rect l="0" t="0" r="r" b="b"/>
            <a:pathLst>
              <a:path w="21572" h="21585" extrusionOk="0">
                <a:moveTo>
                  <a:pt x="21572" y="10055"/>
                </a:moveTo>
                <a:cubicBezTo>
                  <a:pt x="21567" y="8823"/>
                  <a:pt x="21377" y="7641"/>
                  <a:pt x="21035" y="6530"/>
                </a:cubicBezTo>
                <a:cubicBezTo>
                  <a:pt x="20584" y="5070"/>
                  <a:pt x="18966" y="4454"/>
                  <a:pt x="17756" y="5293"/>
                </a:cubicBezTo>
                <a:lnTo>
                  <a:pt x="17708" y="5328"/>
                </a:lnTo>
                <a:cubicBezTo>
                  <a:pt x="16868" y="5909"/>
                  <a:pt x="16517" y="7015"/>
                  <a:pt x="16825" y="8030"/>
                </a:cubicBezTo>
                <a:cubicBezTo>
                  <a:pt x="17015" y="8651"/>
                  <a:pt x="17120" y="9308"/>
                  <a:pt x="17134" y="9989"/>
                </a:cubicBezTo>
                <a:cubicBezTo>
                  <a:pt x="17196" y="13706"/>
                  <a:pt x="14329" y="16843"/>
                  <a:pt x="10831" y="16868"/>
                </a:cubicBezTo>
                <a:cubicBezTo>
                  <a:pt x="7304" y="16893"/>
                  <a:pt x="4438" y="13858"/>
                  <a:pt x="4438" y="10111"/>
                </a:cubicBezTo>
                <a:cubicBezTo>
                  <a:pt x="4438" y="8611"/>
                  <a:pt x="4898" y="7222"/>
                  <a:pt x="5676" y="6101"/>
                </a:cubicBezTo>
                <a:lnTo>
                  <a:pt x="5676" y="0"/>
                </a:lnTo>
                <a:cubicBezTo>
                  <a:pt x="2297" y="1939"/>
                  <a:pt x="0" y="5737"/>
                  <a:pt x="0" y="10111"/>
                </a:cubicBezTo>
                <a:cubicBezTo>
                  <a:pt x="0" y="16454"/>
                  <a:pt x="4836" y="21600"/>
                  <a:pt x="10802" y="21585"/>
                </a:cubicBezTo>
                <a:cubicBezTo>
                  <a:pt x="16754" y="21575"/>
                  <a:pt x="21600" y="16383"/>
                  <a:pt x="21572" y="10055"/>
                </a:cubicBezTo>
                <a:close/>
              </a:path>
            </a:pathLst>
          </a:custGeom>
          <a:gradFill>
            <a:gsLst>
              <a:gs pos="0">
                <a:schemeClr val="accent5">
                  <a:lumMod val="50000"/>
                </a:schemeClr>
              </a:gs>
              <a:gs pos="60000">
                <a:schemeClr val="accent4"/>
              </a:gs>
              <a:gs pos="100000">
                <a:schemeClr val="accent1"/>
              </a:gs>
            </a:gsLst>
            <a:lin ang="21594000" scaled="0"/>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3C4EC46A-003D-694D-9CC7-161EBFAACA15}"/>
              </a:ext>
            </a:extLst>
          </p:cNvPr>
          <p:cNvSpPr/>
          <p:nvPr/>
        </p:nvSpPr>
        <p:spPr>
          <a:xfrm>
            <a:off x="3208070" y="-1"/>
            <a:ext cx="2712705" cy="4658098"/>
          </a:xfrm>
          <a:custGeom>
            <a:avLst/>
            <a:gdLst/>
            <a:ahLst/>
            <a:cxnLst>
              <a:cxn ang="0">
                <a:pos x="wd2" y="hd2"/>
              </a:cxn>
              <a:cxn ang="5400000">
                <a:pos x="wd2" y="hd2"/>
              </a:cxn>
              <a:cxn ang="10800000">
                <a:pos x="wd2" y="hd2"/>
              </a:cxn>
              <a:cxn ang="16200000">
                <a:pos x="wd2" y="hd2"/>
              </a:cxn>
            </a:cxnLst>
            <a:rect l="0" t="0" r="r" b="b"/>
            <a:pathLst>
              <a:path w="21600" h="21600" extrusionOk="0">
                <a:moveTo>
                  <a:pt x="21600" y="15308"/>
                </a:moveTo>
                <a:lnTo>
                  <a:pt x="21600" y="0"/>
                </a:lnTo>
                <a:lnTo>
                  <a:pt x="0" y="0"/>
                </a:lnTo>
                <a:lnTo>
                  <a:pt x="0" y="15308"/>
                </a:lnTo>
                <a:cubicBezTo>
                  <a:pt x="0" y="18784"/>
                  <a:pt x="4836" y="21600"/>
                  <a:pt x="10805" y="21600"/>
                </a:cubicBezTo>
                <a:lnTo>
                  <a:pt x="10805" y="21600"/>
                </a:lnTo>
                <a:cubicBezTo>
                  <a:pt x="16764" y="21594"/>
                  <a:pt x="21600" y="18778"/>
                  <a:pt x="21600" y="15308"/>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CAEBB5C0-6CEC-4DC1-9E3A-C7048C3009CE}"/>
              </a:ext>
            </a:extLst>
          </p:cNvPr>
          <p:cNvSpPr>
            <a:spLocks noGrp="1"/>
          </p:cNvSpPr>
          <p:nvPr>
            <p:ph type="pic" sz="quarter" idx="17"/>
          </p:nvPr>
        </p:nvSpPr>
        <p:spPr/>
      </p:sp>
      <p:sp>
        <p:nvSpPr>
          <p:cNvPr id="11" name="Freeform 10">
            <a:extLst>
              <a:ext uri="{FF2B5EF4-FFF2-40B4-BE49-F238E27FC236}">
                <a16:creationId xmlns:a16="http://schemas.microsoft.com/office/drawing/2014/main" id="{D5E2C13C-153D-DB4C-A26A-103E438A3D37}"/>
              </a:ext>
            </a:extLst>
          </p:cNvPr>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09645 h 6858000"/>
              <a:gd name="connsiteX3" fmla="*/ 5196726 w 9144000"/>
              <a:gd name="connsiteY3" fmla="*/ 609645 h 6858000"/>
              <a:gd name="connsiteX4" fmla="*/ 5196726 w 9144000"/>
              <a:gd name="connsiteY4" fmla="*/ 610929 h 6858000"/>
              <a:gd name="connsiteX5" fmla="*/ 3657088 w 9144000"/>
              <a:gd name="connsiteY5" fmla="*/ 2150412 h 6858000"/>
              <a:gd name="connsiteX6" fmla="*/ 5196726 w 9144000"/>
              <a:gd name="connsiteY6" fmla="*/ 3690037 h 6858000"/>
              <a:gd name="connsiteX7" fmla="*/ 9144000 w 9144000"/>
              <a:gd name="connsiteY7" fmla="*/ 3690037 h 6858000"/>
              <a:gd name="connsiteX8" fmla="*/ 9144000 w 9144000"/>
              <a:gd name="connsiteY8" fmla="*/ 6858000 h 6858000"/>
              <a:gd name="connsiteX9" fmla="*/ 0 w 9144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lnTo>
                  <a:pt x="9144000" y="0"/>
                </a:lnTo>
                <a:lnTo>
                  <a:pt x="9144000" y="609645"/>
                </a:lnTo>
                <a:lnTo>
                  <a:pt x="5196726" y="609645"/>
                </a:lnTo>
                <a:lnTo>
                  <a:pt x="5196726" y="610929"/>
                </a:lnTo>
                <a:cubicBezTo>
                  <a:pt x="4346255" y="610929"/>
                  <a:pt x="3657088" y="1300166"/>
                  <a:pt x="3657088" y="2150412"/>
                </a:cubicBezTo>
                <a:cubicBezTo>
                  <a:pt x="3657088" y="3000799"/>
                  <a:pt x="4346255" y="3690037"/>
                  <a:pt x="5196726" y="3690037"/>
                </a:cubicBezTo>
                <a:lnTo>
                  <a:pt x="9144000" y="3690037"/>
                </a:lnTo>
                <a:lnTo>
                  <a:pt x="9144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Shape">
            <a:extLst>
              <a:ext uri="{FF2B5EF4-FFF2-40B4-BE49-F238E27FC236}">
                <a16:creationId xmlns:a16="http://schemas.microsoft.com/office/drawing/2014/main" id="{8782BF81-605E-644D-BC28-22CE5DF86980}"/>
              </a:ext>
            </a:extLst>
          </p:cNvPr>
          <p:cNvSpPr/>
          <p:nvPr/>
        </p:nvSpPr>
        <p:spPr>
          <a:xfrm>
            <a:off x="3503643" y="136524"/>
            <a:ext cx="3801586" cy="4042001"/>
          </a:xfrm>
          <a:custGeom>
            <a:avLst/>
            <a:gdLst/>
            <a:ahLst/>
            <a:cxnLst>
              <a:cxn ang="0">
                <a:pos x="wd2" y="hd2"/>
              </a:cxn>
              <a:cxn ang="5400000">
                <a:pos x="wd2" y="hd2"/>
              </a:cxn>
              <a:cxn ang="10800000">
                <a:pos x="wd2" y="hd2"/>
              </a:cxn>
              <a:cxn ang="16200000">
                <a:pos x="wd2" y="hd2"/>
              </a:cxn>
            </a:cxnLst>
            <a:rect l="0" t="0" r="r" b="b"/>
            <a:pathLst>
              <a:path w="21593" h="21573" extrusionOk="0">
                <a:moveTo>
                  <a:pt x="10059" y="0"/>
                </a:moveTo>
                <a:cubicBezTo>
                  <a:pt x="8824" y="7"/>
                  <a:pt x="7641" y="191"/>
                  <a:pt x="6529" y="533"/>
                </a:cubicBezTo>
                <a:cubicBezTo>
                  <a:pt x="5070" y="983"/>
                  <a:pt x="4452" y="2600"/>
                  <a:pt x="5287" y="3815"/>
                </a:cubicBezTo>
                <a:lnTo>
                  <a:pt x="5324" y="3863"/>
                </a:lnTo>
                <a:cubicBezTo>
                  <a:pt x="5905" y="4702"/>
                  <a:pt x="7009" y="5057"/>
                  <a:pt x="8026" y="4743"/>
                </a:cubicBezTo>
                <a:cubicBezTo>
                  <a:pt x="8643" y="4552"/>
                  <a:pt x="9304" y="4450"/>
                  <a:pt x="9987" y="4436"/>
                </a:cubicBezTo>
                <a:cubicBezTo>
                  <a:pt x="13705" y="4375"/>
                  <a:pt x="16843" y="7241"/>
                  <a:pt x="16865" y="10742"/>
                </a:cubicBezTo>
                <a:cubicBezTo>
                  <a:pt x="16894" y="14271"/>
                  <a:pt x="13858" y="17137"/>
                  <a:pt x="10110" y="17137"/>
                </a:cubicBezTo>
                <a:cubicBezTo>
                  <a:pt x="8607" y="17137"/>
                  <a:pt x="7219" y="16680"/>
                  <a:pt x="6101" y="15895"/>
                </a:cubicBezTo>
                <a:lnTo>
                  <a:pt x="0" y="15895"/>
                </a:lnTo>
                <a:cubicBezTo>
                  <a:pt x="1939" y="19273"/>
                  <a:pt x="5738" y="21573"/>
                  <a:pt x="10110" y="21573"/>
                </a:cubicBezTo>
                <a:cubicBezTo>
                  <a:pt x="16458" y="21573"/>
                  <a:pt x="21600" y="16734"/>
                  <a:pt x="21593" y="10770"/>
                </a:cubicBezTo>
                <a:cubicBezTo>
                  <a:pt x="21578" y="4818"/>
                  <a:pt x="16385" y="-27"/>
                  <a:pt x="10059" y="0"/>
                </a:cubicBezTo>
                <a:close/>
              </a:path>
            </a:pathLst>
          </a:custGeom>
          <a:gradFill>
            <a:gsLst>
              <a:gs pos="0">
                <a:schemeClr val="accent5">
                  <a:lumMod val="50000"/>
                </a:schemeClr>
              </a:gs>
              <a:gs pos="60000">
                <a:schemeClr val="accent4"/>
              </a:gs>
              <a:gs pos="100000">
                <a:schemeClr val="accent1"/>
              </a:gs>
            </a:gsLst>
            <a:lin ang="16800000" scaled="0"/>
          </a:gra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364FB8C-3BBD-B844-B334-986E509F05F3}"/>
              </a:ext>
            </a:extLst>
          </p:cNvPr>
          <p:cNvSpPr/>
          <p:nvPr/>
        </p:nvSpPr>
        <p:spPr>
          <a:xfrm>
            <a:off x="0" y="1197848"/>
            <a:ext cx="6218326" cy="1915493"/>
          </a:xfrm>
          <a:custGeom>
            <a:avLst/>
            <a:gdLst/>
            <a:ahLst/>
            <a:cxnLst>
              <a:cxn ang="0">
                <a:pos x="wd2" y="hd2"/>
              </a:cxn>
              <a:cxn ang="5400000">
                <a:pos x="wd2" y="hd2"/>
              </a:cxn>
              <a:cxn ang="10800000">
                <a:pos x="wd2" y="hd2"/>
              </a:cxn>
              <a:cxn ang="16200000">
                <a:pos x="wd2" y="hd2"/>
              </a:cxn>
            </a:cxnLst>
            <a:rect l="0" t="0" r="r" b="b"/>
            <a:pathLst>
              <a:path w="21600" h="21600" extrusionOk="0">
                <a:moveTo>
                  <a:pt x="18273" y="0"/>
                </a:moveTo>
                <a:lnTo>
                  <a:pt x="0" y="0"/>
                </a:lnTo>
                <a:lnTo>
                  <a:pt x="0" y="21600"/>
                </a:lnTo>
                <a:lnTo>
                  <a:pt x="18273" y="21600"/>
                </a:lnTo>
                <a:cubicBezTo>
                  <a:pt x="20112" y="21600"/>
                  <a:pt x="21600" y="16770"/>
                  <a:pt x="21600" y="10800"/>
                </a:cubicBezTo>
                <a:lnTo>
                  <a:pt x="21600" y="10800"/>
                </a:lnTo>
                <a:cubicBezTo>
                  <a:pt x="21596" y="4830"/>
                  <a:pt x="20108" y="0"/>
                  <a:pt x="18273"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9_T_PGO_chrono-4x3.pptx" id="{0D5865C3-77FC-4F57-9C82-D49C10C70E20}" vid="{7C79DA9A-AB86-479F-AE4E-1BA2A0CAC00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9_T_PGO_chrono-4x3.pptx" id="{0D5865C3-77FC-4F57-9C82-D49C10C70E20}" vid="{4F7C8843-B3BB-459B-BB8F-D923254E84E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395</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Chrono</dc:title>
  <dc:creator>PresentationGO.com</dc:creator>
  <dc:description>© Copyright PresentationGo.com</dc:description>
  <dcterms:created xsi:type="dcterms:W3CDTF">2019-11-21T05:08:20Z</dcterms:created>
  <dcterms:modified xsi:type="dcterms:W3CDTF">2021-01-07T20:55:11Z</dcterms:modified>
  <cp:category>Templates</cp:category>
</cp:coreProperties>
</file>