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handoutMasterIdLst>
    <p:handoutMasterId r:id="rId12"/>
  </p:handout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88" autoAdjust="0"/>
    <p:restoredTop sz="93596" autoAdjust="0"/>
  </p:normalViewPr>
  <p:slideViewPr>
    <p:cSldViewPr snapToGrid="0">
      <p:cViewPr>
        <p:scale>
          <a:sx n="125" d="100"/>
          <a:sy n="125" d="100"/>
        </p:scale>
        <p:origin x="1554" y="618"/>
      </p:cViewPr>
      <p:guideLst/>
    </p:cSldViewPr>
  </p:slideViewPr>
  <p:notesTextViewPr>
    <p:cViewPr>
      <p:scale>
        <a:sx n="1" d="1"/>
        <a:sy n="1" d="1"/>
      </p:scale>
      <p:origin x="0" y="0"/>
    </p:cViewPr>
  </p:notesTextViewPr>
  <p:notesViewPr>
    <p:cSldViewPr snapToGrid="0">
      <p:cViewPr varScale="1">
        <p:scale>
          <a:sx n="124" d="100"/>
          <a:sy n="124" d="100"/>
        </p:scale>
        <p:origin x="3720" y="17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C5ADE4D-C4EB-F140-91C3-3399712483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43F2A3F-A2C6-5F46-96A8-A19595DCD4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8356834-B9A8-7A4D-A8CB-D5DC16285CB3}" type="datetimeFigureOut">
              <a:rPr lang="en-US" smtClean="0"/>
              <a:t>1/8/2021</a:t>
            </a:fld>
            <a:endParaRPr lang="en-US"/>
          </a:p>
        </p:txBody>
      </p:sp>
      <p:sp>
        <p:nvSpPr>
          <p:cNvPr id="4" name="Footer Placeholder 3">
            <a:extLst>
              <a:ext uri="{FF2B5EF4-FFF2-40B4-BE49-F238E27FC236}">
                <a16:creationId xmlns:a16="http://schemas.microsoft.com/office/drawing/2014/main" id="{B8643002-5832-5D46-BC47-3D1D16628AC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08DD6C6-945A-9B47-A678-2C6E7636E3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70A32ED-FB29-4B4B-B7BB-0C99CE0D9386}" type="slidenum">
              <a:rPr lang="en-US" smtClean="0"/>
              <a:t>‹#›</a:t>
            </a:fld>
            <a:endParaRPr lang="en-US"/>
          </a:p>
        </p:txBody>
      </p:sp>
    </p:spTree>
    <p:extLst>
      <p:ext uri="{BB962C8B-B14F-4D97-AF65-F5344CB8AC3E}">
        <p14:creationId xmlns:p14="http://schemas.microsoft.com/office/powerpoint/2010/main" val="1658880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843D74E-F6DB-C647-975F-C572593DC8FB}"/>
              </a:ext>
            </a:extLst>
          </p:cNvPr>
          <p:cNvSpPr>
            <a:spLocks noGrp="1"/>
          </p:cNvSpPr>
          <p:nvPr>
            <p:ph type="pic" sz="quarter" idx="10"/>
          </p:nvPr>
        </p:nvSpPr>
        <p:spPr>
          <a:xfrm>
            <a:off x="506413" y="0"/>
            <a:ext cx="11679237" cy="6858000"/>
          </a:xfrm>
        </p:spPr>
        <p:txBody>
          <a:bodyPr tIns="457200" anchor="t"/>
          <a:lstStyle>
            <a:lvl1pPr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16095" y="3615754"/>
            <a:ext cx="5922227" cy="1655762"/>
          </a:xfrm>
        </p:spPr>
        <p:txBody>
          <a:bodyPr anchor="ctr"/>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06898" y="5539409"/>
            <a:ext cx="3773554" cy="1089720"/>
          </a:xfrm>
        </p:spPr>
        <p:txBody>
          <a:bodyPr anchor="ct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4" name="Shape">
            <a:extLst>
              <a:ext uri="{FF2B5EF4-FFF2-40B4-BE49-F238E27FC236}">
                <a16:creationId xmlns:a16="http://schemas.microsoft.com/office/drawing/2014/main" id="{909EA7F3-1066-AD40-95FE-D6B5132F0CCB}"/>
              </a:ext>
            </a:extLst>
          </p:cNvPr>
          <p:cNvSpPr/>
          <p:nvPr/>
        </p:nvSpPr>
        <p:spPr>
          <a:xfrm>
            <a:off x="9723934" y="0"/>
            <a:ext cx="1927114" cy="1497708"/>
          </a:xfrm>
          <a:custGeom>
            <a:avLst/>
            <a:gdLst/>
            <a:ahLst/>
            <a:cxnLst>
              <a:cxn ang="0">
                <a:pos x="wd2" y="hd2"/>
              </a:cxn>
              <a:cxn ang="5400000">
                <a:pos x="wd2" y="hd2"/>
              </a:cxn>
              <a:cxn ang="10800000">
                <a:pos x="wd2" y="hd2"/>
              </a:cxn>
              <a:cxn ang="16200000">
                <a:pos x="wd2" y="hd2"/>
              </a:cxn>
            </a:cxnLst>
            <a:rect l="0" t="0" r="r" b="b"/>
            <a:pathLst>
              <a:path w="21600" h="21600" extrusionOk="0">
                <a:moveTo>
                  <a:pt x="4731"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15E8908-CAB6-524E-A8D1-BA70D4F8C897}"/>
              </a:ext>
            </a:extLst>
          </p:cNvPr>
          <p:cNvSpPr/>
          <p:nvPr/>
        </p:nvSpPr>
        <p:spPr>
          <a:xfrm>
            <a:off x="10134726" y="0"/>
            <a:ext cx="2057274" cy="2048964"/>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69"/>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856D9DD-8242-0F41-B6EB-32EDA592C1D6}"/>
              </a:ext>
            </a:extLst>
          </p:cNvPr>
          <p:cNvSpPr/>
          <p:nvPr/>
        </p:nvSpPr>
        <p:spPr>
          <a:xfrm>
            <a:off x="0" y="3775734"/>
            <a:ext cx="12185682" cy="3082265"/>
          </a:xfrm>
          <a:custGeom>
            <a:avLst/>
            <a:gdLst/>
            <a:ahLst/>
            <a:cxnLst>
              <a:cxn ang="0">
                <a:pos x="wd2" y="hd2"/>
              </a:cxn>
              <a:cxn ang="5400000">
                <a:pos x="wd2" y="hd2"/>
              </a:cxn>
              <a:cxn ang="10800000">
                <a:pos x="wd2" y="hd2"/>
              </a:cxn>
              <a:cxn ang="16200000">
                <a:pos x="wd2" y="hd2"/>
              </a:cxn>
            </a:cxnLst>
            <a:rect l="0" t="0" r="r" b="b"/>
            <a:pathLst>
              <a:path w="21600" h="21600" extrusionOk="0">
                <a:moveTo>
                  <a:pt x="4272" y="16811"/>
                </a:moveTo>
                <a:lnTo>
                  <a:pt x="0" y="0"/>
                </a:lnTo>
                <a:lnTo>
                  <a:pt x="0" y="21600"/>
                </a:lnTo>
                <a:lnTo>
                  <a:pt x="21600" y="21600"/>
                </a:lnTo>
                <a:lnTo>
                  <a:pt x="21600" y="16811"/>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635170AF-59AE-B840-9BF5-62F3804B1D1A}"/>
              </a:ext>
            </a:extLst>
          </p:cNvPr>
          <p:cNvSpPr/>
          <p:nvPr/>
        </p:nvSpPr>
        <p:spPr>
          <a:xfrm>
            <a:off x="0" y="6091520"/>
            <a:ext cx="770848" cy="7664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gradFill flip="none" rotWithShape="1">
            <a:gsLst>
              <a:gs pos="0">
                <a:schemeClr val="bg2">
                  <a:lumMod val="50000"/>
                </a:schemeClr>
              </a:gs>
              <a:gs pos="100000">
                <a:schemeClr val="bg2">
                  <a:lumMod val="10000"/>
                </a:schemeClr>
              </a:gs>
            </a:gsLst>
            <a:lin ang="0" scaled="0"/>
            <a:tileRect/>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616764" y="1825625"/>
            <a:ext cx="9737035" cy="4265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1A11DCD8-D486-40A6-B17D-9EF6D249F6C6}"/>
              </a:ext>
            </a:extLst>
          </p:cNvPr>
          <p:cNvSpPr/>
          <p:nvPr userDrawn="1"/>
        </p:nvSpPr>
        <p:spPr>
          <a:xfrm>
            <a:off x="9723934" y="0"/>
            <a:ext cx="1927114" cy="1497708"/>
          </a:xfrm>
          <a:custGeom>
            <a:avLst/>
            <a:gdLst/>
            <a:ahLst/>
            <a:cxnLst>
              <a:cxn ang="0">
                <a:pos x="wd2" y="hd2"/>
              </a:cxn>
              <a:cxn ang="5400000">
                <a:pos x="wd2" y="hd2"/>
              </a:cxn>
              <a:cxn ang="10800000">
                <a:pos x="wd2" y="hd2"/>
              </a:cxn>
              <a:cxn ang="16200000">
                <a:pos x="wd2" y="hd2"/>
              </a:cxn>
            </a:cxnLst>
            <a:rect l="0" t="0" r="r" b="b"/>
            <a:pathLst>
              <a:path w="21600" h="21600" extrusionOk="0">
                <a:moveTo>
                  <a:pt x="4731"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004BF07D-38D0-4422-A63A-76B02C38E03F}"/>
              </a:ext>
            </a:extLst>
          </p:cNvPr>
          <p:cNvSpPr/>
          <p:nvPr userDrawn="1"/>
        </p:nvSpPr>
        <p:spPr>
          <a:xfrm>
            <a:off x="10134726" y="0"/>
            <a:ext cx="2057274" cy="2048964"/>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69"/>
                </a:ln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1AEA18B-2C13-5A4D-8E7F-173D91C97D36}"/>
              </a:ext>
            </a:extLst>
          </p:cNvPr>
          <p:cNvSpPr/>
          <p:nvPr/>
        </p:nvSpPr>
        <p:spPr>
          <a:xfrm>
            <a:off x="0" y="0"/>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5951" y="0"/>
                </a:moveTo>
                <a:lnTo>
                  <a:pt x="0" y="0"/>
                </a:lnTo>
                <a:lnTo>
                  <a:pt x="0" y="21600"/>
                </a:lnTo>
                <a:lnTo>
                  <a:pt x="21600" y="21600"/>
                </a:lnTo>
                <a:lnTo>
                  <a:pt x="21600" y="10005"/>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bg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tx1">
                    <a:lumMod val="50000"/>
                    <a:lumOff val="50000"/>
                  </a:schemeClr>
                </a:solidFill>
              </a:defRPr>
            </a:lvl1pPr>
          </a:lstStyle>
          <a:p>
            <a:r>
              <a:rPr lang="en-US"/>
              <a:t>Date</a:t>
            </a:r>
            <a:endParaRPr lang="en-US">
              <a:solidFill>
                <a:schemeClr val="tx1">
                  <a:lumMod val="50000"/>
                  <a:lumOff val="50000"/>
                </a:schemeClr>
              </a:solidFill>
            </a:endParaRP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tx1">
                    <a:lumMod val="50000"/>
                    <a:lumOff val="50000"/>
                  </a:schemeClr>
                </a:solidFill>
              </a:defRPr>
            </a:lvl1pPr>
          </a:lstStyle>
          <a:p>
            <a:r>
              <a:rPr lang="en-US"/>
              <a:t>Your Footer Here</a:t>
            </a:r>
            <a:endParaRPr lang="en-US">
              <a:solidFill>
                <a:schemeClr val="tx1">
                  <a:lumMod val="50000"/>
                  <a:lumOff val="50000"/>
                </a:schemeClr>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tx1">
                    <a:lumMod val="50000"/>
                    <a:lumOff val="5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D6E8E15E-C1F5-9440-976D-AE50C8F42772}"/>
              </a:ext>
            </a:extLst>
          </p:cNvPr>
          <p:cNvSpPr/>
          <p:nvPr/>
        </p:nvSpPr>
        <p:spPr>
          <a:xfrm>
            <a:off x="0" y="591968"/>
            <a:ext cx="12192001" cy="47458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6401" y="0"/>
                </a:lnTo>
                <a:lnTo>
                  <a:pt x="21600" y="13334"/>
                </a:lnTo>
                <a:lnTo>
                  <a:pt x="21555" y="13334"/>
                </a:lnTo>
                <a:lnTo>
                  <a:pt x="21555" y="21600"/>
                </a:lnTo>
                <a:lnTo>
                  <a:pt x="0" y="21600"/>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57EACD5-8578-5447-B1EA-6764B196B645}"/>
              </a:ext>
            </a:extLst>
          </p:cNvPr>
          <p:cNvSpPr/>
          <p:nvPr/>
        </p:nvSpPr>
        <p:spPr>
          <a:xfrm>
            <a:off x="0" y="0"/>
            <a:ext cx="7802477" cy="6858000"/>
          </a:xfrm>
          <a:custGeom>
            <a:avLst/>
            <a:gdLst/>
            <a:ahLst/>
            <a:cxnLst>
              <a:cxn ang="0">
                <a:pos x="wd2" y="hd2"/>
              </a:cxn>
              <a:cxn ang="5400000">
                <a:pos x="wd2" y="hd2"/>
              </a:cxn>
              <a:cxn ang="10800000">
                <a:pos x="wd2" y="hd2"/>
              </a:cxn>
              <a:cxn ang="16200000">
                <a:pos x="wd2" y="hd2"/>
              </a:cxn>
            </a:cxnLst>
            <a:rect l="0" t="0" r="r" b="b"/>
            <a:pathLst>
              <a:path w="21600" h="21600" extrusionOk="0">
                <a:moveTo>
                  <a:pt x="2134" y="0"/>
                </a:moveTo>
                <a:lnTo>
                  <a:pt x="0" y="0"/>
                </a:lnTo>
                <a:lnTo>
                  <a:pt x="0"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5030921" y="1687315"/>
            <a:ext cx="5256079" cy="2515409"/>
          </a:xfrm>
        </p:spPr>
        <p:txBody>
          <a:bodyPr anchor="b"/>
          <a:lstStyle>
            <a:lvl1pPr algn="ct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5337775"/>
            <a:ext cx="5158685" cy="882049"/>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tx1">
                    <a:lumMod val="50000"/>
                    <a:lumOff val="50000"/>
                  </a:schemeClr>
                </a:solidFill>
              </a:defRPr>
            </a:lvl1pPr>
          </a:lstStyle>
          <a:p>
            <a:r>
              <a:rPr lang="en-US"/>
              <a:t>Date</a:t>
            </a:r>
            <a:endParaRPr lang="en-US">
              <a:solidFill>
                <a:schemeClr val="tx1">
                  <a:lumMod val="50000"/>
                  <a:lumOff val="50000"/>
                </a:schemeClr>
              </a:solidFill>
            </a:endParaRP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tx1">
                    <a:lumMod val="50000"/>
                    <a:lumOff val="50000"/>
                  </a:schemeClr>
                </a:solidFill>
              </a:defRPr>
            </a:lvl1pPr>
          </a:lstStyle>
          <a:p>
            <a:r>
              <a:rPr lang="en-US"/>
              <a:t>Your Footer Here</a:t>
            </a:r>
            <a:endParaRPr lang="en-US">
              <a:solidFill>
                <a:schemeClr val="tx1">
                  <a:lumMod val="50000"/>
                  <a:lumOff val="50000"/>
                </a:schemeClr>
              </a:solidFill>
            </a:endParaRP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1" name="Shape">
            <a:extLst>
              <a:ext uri="{FF2B5EF4-FFF2-40B4-BE49-F238E27FC236}">
                <a16:creationId xmlns:a16="http://schemas.microsoft.com/office/drawing/2014/main" id="{24B843B3-3528-4966-B0E6-5D1AA9E73161}"/>
              </a:ext>
            </a:extLst>
          </p:cNvPr>
          <p:cNvSpPr/>
          <p:nvPr userDrawn="1"/>
        </p:nvSpPr>
        <p:spPr>
          <a:xfrm>
            <a:off x="9723934" y="0"/>
            <a:ext cx="1927114" cy="1497708"/>
          </a:xfrm>
          <a:custGeom>
            <a:avLst/>
            <a:gdLst/>
            <a:ahLst/>
            <a:cxnLst>
              <a:cxn ang="0">
                <a:pos x="wd2" y="hd2"/>
              </a:cxn>
              <a:cxn ang="5400000">
                <a:pos x="wd2" y="hd2"/>
              </a:cxn>
              <a:cxn ang="10800000">
                <a:pos x="wd2" y="hd2"/>
              </a:cxn>
              <a:cxn ang="16200000">
                <a:pos x="wd2" y="hd2"/>
              </a:cxn>
            </a:cxnLst>
            <a:rect l="0" t="0" r="r" b="b"/>
            <a:pathLst>
              <a:path w="21600" h="21600" extrusionOk="0">
                <a:moveTo>
                  <a:pt x="4731"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EB68DB4B-152D-4011-9E1D-AF4E6B5B1264}"/>
              </a:ext>
            </a:extLst>
          </p:cNvPr>
          <p:cNvSpPr/>
          <p:nvPr userDrawn="1"/>
        </p:nvSpPr>
        <p:spPr>
          <a:xfrm>
            <a:off x="10134726" y="0"/>
            <a:ext cx="2057274" cy="2048964"/>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69"/>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lvl="0"/>
            <a:endParaRPr sz="3000">
              <a:solidFill>
                <a:srgbClr val="FFFFFF"/>
              </a:solidFill>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84D7AD2-DB40-5E47-919C-E4E79B3F7503}"/>
              </a:ext>
            </a:extLst>
          </p:cNvPr>
          <p:cNvSpPr>
            <a:spLocks noGrp="1"/>
          </p:cNvSpPr>
          <p:nvPr>
            <p:ph type="pic" sz="quarter" idx="13"/>
          </p:nvPr>
        </p:nvSpPr>
        <p:spPr>
          <a:xfrm>
            <a:off x="430213" y="0"/>
            <a:ext cx="11761787" cy="6858000"/>
          </a:xfrm>
        </p:spPr>
        <p:txBody>
          <a:bodyPr tIns="457200" anchor="t"/>
          <a:lstStyle>
            <a:lvl1pPr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925950" y="2642438"/>
            <a:ext cx="5421499" cy="2498686"/>
          </a:xfrm>
        </p:spPr>
        <p:txBody>
          <a:bodyPr anchor="ctr"/>
          <a:lstStyle>
            <a:lvl1pPr algn="ct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337776"/>
            <a:ext cx="3991941" cy="751874"/>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478156" y="1709738"/>
            <a:ext cx="7182679"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478156" y="4589463"/>
            <a:ext cx="7182679"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044112" y="471168"/>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044112" y="69850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044112" y="925834"/>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8F163B5C-8FC1-EC4D-B4E9-4098CCA778B0}"/>
              </a:ext>
            </a:extLst>
          </p:cNvPr>
          <p:cNvSpPr>
            <a:spLocks noGrp="1"/>
          </p:cNvSpPr>
          <p:nvPr>
            <p:ph type="pic" sz="quarter" idx="17"/>
          </p:nvPr>
        </p:nvSpPr>
        <p:spPr>
          <a:xfrm>
            <a:off x="8388350" y="0"/>
            <a:ext cx="3803650" cy="4148138"/>
          </a:xfrm>
        </p:spPr>
        <p:txBody>
          <a:bodyPr anchor="ctr"/>
          <a:lstStyle>
            <a:lvl1pPr algn="ct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gs>
            <a:gs pos="100000">
              <a:schemeClr val="bg1">
                <a:lumMod val="85000"/>
              </a:schemeClr>
            </a:gs>
          </a:gsLst>
          <a:lin ang="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endParaRPr lang="en-US">
              <a:solidFill>
                <a:schemeClr val="tx1"/>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endParaRPr lang="en-US">
              <a:solidFill>
                <a:schemeClr val="tx1"/>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6"/>
                </a:solidFill>
                <a:effectLst/>
                <a:latin typeface="Open Sans" panose="020B0606030504020204" pitchFamily="34" charset="0"/>
              </a:rPr>
              <a:t>© </a:t>
            </a:r>
            <a:r>
              <a:rPr lang="en-US" sz="1100" b="0" i="0" u="none" strike="noStrike" dirty="0">
                <a:solidFill>
                  <a:schemeClr val="accent6"/>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6"/>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394DCA8C-4BC9-DD4D-B80F-8B1391782545}"/>
              </a:ext>
            </a:extLst>
          </p:cNvPr>
          <p:cNvSpPr/>
          <p:nvPr/>
        </p:nvSpPr>
        <p:spPr>
          <a:xfrm>
            <a:off x="1" y="591968"/>
            <a:ext cx="12185682" cy="47458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6140" y="0"/>
                </a:lnTo>
                <a:lnTo>
                  <a:pt x="11349" y="13334"/>
                </a:lnTo>
                <a:lnTo>
                  <a:pt x="21600" y="13334"/>
                </a:lnTo>
                <a:lnTo>
                  <a:pt x="21600" y="21600"/>
                </a:lnTo>
                <a:lnTo>
                  <a:pt x="0" y="21600"/>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ABB136E7-C34A-1940-8B38-0E287E46B8E4}"/>
              </a:ext>
            </a:extLst>
          </p:cNvPr>
          <p:cNvSpPr/>
          <p:nvPr/>
        </p:nvSpPr>
        <p:spPr>
          <a:xfrm>
            <a:off x="1" y="0"/>
            <a:ext cx="5922227" cy="6858000"/>
          </a:xfrm>
          <a:custGeom>
            <a:avLst/>
            <a:gdLst>
              <a:gd name="connsiteX0" fmla="*/ 2005 w 21600"/>
              <a:gd name="connsiteY0" fmla="*/ 0 h 21600"/>
              <a:gd name="connsiteX1" fmla="*/ 21600 w 21600"/>
              <a:gd name="connsiteY1" fmla="*/ 16818 h 21600"/>
              <a:gd name="connsiteX2" fmla="*/ 16096 w 21600"/>
              <a:gd name="connsiteY2" fmla="*/ 21600 h 21600"/>
              <a:gd name="connsiteX3" fmla="*/ 0 w 21600"/>
              <a:gd name="connsiteY3" fmla="*/ 21600 h 21600"/>
              <a:gd name="connsiteX4" fmla="*/ 0 w 21600"/>
              <a:gd name="connsiteY4" fmla="*/ 0 h 21600"/>
              <a:gd name="connsiteX5" fmla="*/ 2005 w 21600"/>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2005" y="0"/>
                </a:moveTo>
                <a:lnTo>
                  <a:pt x="21600" y="16818"/>
                </a:lnTo>
                <a:lnTo>
                  <a:pt x="16096" y="21600"/>
                </a:lnTo>
                <a:lnTo>
                  <a:pt x="0" y="21600"/>
                </a:lnTo>
                <a:lnTo>
                  <a:pt x="0" y="0"/>
                </a:lnTo>
                <a:lnTo>
                  <a:pt x="2005" y="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16095" y="3615754"/>
            <a:ext cx="5922227" cy="1655762"/>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506898" y="5539409"/>
            <a:ext cx="3773554" cy="1089720"/>
          </a:xfrm>
        </p:spPr>
        <p:txBody>
          <a:bodyPr/>
          <a:lstStyle/>
          <a:p>
            <a:r>
              <a:rPr lang="en-US" dirty="0"/>
              <a:t>A Free Presentation Template</a:t>
            </a:r>
          </a:p>
        </p:txBody>
      </p:sp>
      <p:sp>
        <p:nvSpPr>
          <p:cNvPr id="14" name="Picture Placeholder 13">
            <a:extLst>
              <a:ext uri="{FF2B5EF4-FFF2-40B4-BE49-F238E27FC236}">
                <a16:creationId xmlns:a16="http://schemas.microsoft.com/office/drawing/2014/main" id="{37C49B08-5041-7F48-A6BB-1606DBD04321}"/>
              </a:ext>
            </a:extLst>
          </p:cNvPr>
          <p:cNvSpPr>
            <a:spLocks noGrp="1"/>
          </p:cNvSpPr>
          <p:nvPr>
            <p:ph type="pic" sz="quarter" idx="10"/>
          </p:nvPr>
        </p:nvSpPr>
        <p:spPr/>
      </p:sp>
      <p:sp>
        <p:nvSpPr>
          <p:cNvPr id="9" name="Shape">
            <a:extLst>
              <a:ext uri="{FF2B5EF4-FFF2-40B4-BE49-F238E27FC236}">
                <a16:creationId xmlns:a16="http://schemas.microsoft.com/office/drawing/2014/main" id="{34E60B21-825A-4071-B3A3-49442F9F2C5A}"/>
              </a:ext>
            </a:extLst>
          </p:cNvPr>
          <p:cNvSpPr/>
          <p:nvPr/>
        </p:nvSpPr>
        <p:spPr>
          <a:xfrm>
            <a:off x="9723934" y="0"/>
            <a:ext cx="1927114" cy="1497708"/>
          </a:xfrm>
          <a:custGeom>
            <a:avLst/>
            <a:gdLst/>
            <a:ahLst/>
            <a:cxnLst>
              <a:cxn ang="0">
                <a:pos x="wd2" y="hd2"/>
              </a:cxn>
              <a:cxn ang="5400000">
                <a:pos x="wd2" y="hd2"/>
              </a:cxn>
              <a:cxn ang="10800000">
                <a:pos x="wd2" y="hd2"/>
              </a:cxn>
              <a:cxn ang="16200000">
                <a:pos x="wd2" y="hd2"/>
              </a:cxn>
            </a:cxnLst>
            <a:rect l="0" t="0" r="r" b="b"/>
            <a:pathLst>
              <a:path w="21600" h="21600" extrusionOk="0">
                <a:moveTo>
                  <a:pt x="4731"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11B74A15-BB69-47C4-850B-440D99A02D1A}"/>
              </a:ext>
            </a:extLst>
          </p:cNvPr>
          <p:cNvSpPr/>
          <p:nvPr/>
        </p:nvSpPr>
        <p:spPr>
          <a:xfrm>
            <a:off x="10134726" y="0"/>
            <a:ext cx="2057274" cy="2048964"/>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69"/>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6DF11447-4B40-284B-BB4C-BA5180EE076F}"/>
              </a:ext>
            </a:extLst>
          </p:cNvPr>
          <p:cNvSpPr/>
          <p:nvPr/>
        </p:nvSpPr>
        <p:spPr>
          <a:xfrm>
            <a:off x="0" y="591968"/>
            <a:ext cx="12192000" cy="474580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3100" y="0"/>
                </a:lnTo>
                <a:lnTo>
                  <a:pt x="6364" y="8352"/>
                </a:lnTo>
                <a:lnTo>
                  <a:pt x="21600" y="8352"/>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242B5924-373D-C646-8258-E305A354A7E2}"/>
              </a:ext>
            </a:extLst>
          </p:cNvPr>
          <p:cNvSpPr/>
          <p:nvPr/>
        </p:nvSpPr>
        <p:spPr>
          <a:xfrm>
            <a:off x="0" y="0"/>
            <a:ext cx="5925951" cy="6858000"/>
          </a:xfrm>
          <a:custGeom>
            <a:avLst/>
            <a:gdLst>
              <a:gd name="connsiteX0" fmla="*/ 2009 w 21600"/>
              <a:gd name="connsiteY0" fmla="*/ 0 h 21600"/>
              <a:gd name="connsiteX1" fmla="*/ 21600 w 21600"/>
              <a:gd name="connsiteY1" fmla="*/ 16811 h 21600"/>
              <a:gd name="connsiteX2" fmla="*/ 16097 w 21600"/>
              <a:gd name="connsiteY2" fmla="*/ 21600 h 21600"/>
              <a:gd name="connsiteX3" fmla="*/ 0 w 21600"/>
              <a:gd name="connsiteY3" fmla="*/ 21600 h 21600"/>
              <a:gd name="connsiteX4" fmla="*/ 0 w 21600"/>
              <a:gd name="connsiteY4" fmla="*/ 0 h 21600"/>
              <a:gd name="connsiteX5" fmla="*/ 2009 w 21600"/>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2009" y="0"/>
                </a:moveTo>
                <a:lnTo>
                  <a:pt x="21600" y="16811"/>
                </a:lnTo>
                <a:lnTo>
                  <a:pt x="16097" y="21600"/>
                </a:lnTo>
                <a:lnTo>
                  <a:pt x="0" y="21600"/>
                </a:lnTo>
                <a:lnTo>
                  <a:pt x="0" y="0"/>
                </a:lnTo>
                <a:lnTo>
                  <a:pt x="2009" y="0"/>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1" name="Picture Placeholder 10">
            <a:extLst>
              <a:ext uri="{FF2B5EF4-FFF2-40B4-BE49-F238E27FC236}">
                <a16:creationId xmlns:a16="http://schemas.microsoft.com/office/drawing/2014/main" id="{F4C1ABC7-3B76-4038-B9CB-B13845203291}"/>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2" name="Shape">
            <a:extLst>
              <a:ext uri="{FF2B5EF4-FFF2-40B4-BE49-F238E27FC236}">
                <a16:creationId xmlns:a16="http://schemas.microsoft.com/office/drawing/2014/main" id="{D826A6A6-B468-4EA1-9447-3CB8DD12A4D0}"/>
              </a:ext>
            </a:extLst>
          </p:cNvPr>
          <p:cNvSpPr/>
          <p:nvPr/>
        </p:nvSpPr>
        <p:spPr>
          <a:xfrm>
            <a:off x="9723934" y="0"/>
            <a:ext cx="1927114" cy="1497708"/>
          </a:xfrm>
          <a:custGeom>
            <a:avLst/>
            <a:gdLst/>
            <a:ahLst/>
            <a:cxnLst>
              <a:cxn ang="0">
                <a:pos x="wd2" y="hd2"/>
              </a:cxn>
              <a:cxn ang="5400000">
                <a:pos x="wd2" y="hd2"/>
              </a:cxn>
              <a:cxn ang="10800000">
                <a:pos x="wd2" y="hd2"/>
              </a:cxn>
              <a:cxn ang="16200000">
                <a:pos x="wd2" y="hd2"/>
              </a:cxn>
            </a:cxnLst>
            <a:rect l="0" t="0" r="r" b="b"/>
            <a:pathLst>
              <a:path w="21600" h="21600" extrusionOk="0">
                <a:moveTo>
                  <a:pt x="4731" y="0"/>
                </a:moveTo>
                <a:lnTo>
                  <a:pt x="0" y="0"/>
                </a:lnTo>
                <a:lnTo>
                  <a:pt x="16855"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DECE9EE3-DF61-44D1-A3AB-E789B28378DE}"/>
              </a:ext>
            </a:extLst>
          </p:cNvPr>
          <p:cNvSpPr/>
          <p:nvPr/>
        </p:nvSpPr>
        <p:spPr>
          <a:xfrm>
            <a:off x="10134726" y="0"/>
            <a:ext cx="2057274" cy="2048964"/>
          </a:xfrm>
          <a:custGeom>
            <a:avLst/>
            <a:gdLst/>
            <a:ahLst/>
            <a:cxnLst>
              <a:cxn ang="0">
                <a:pos x="wd2" y="hd2"/>
              </a:cxn>
              <a:cxn ang="5400000">
                <a:pos x="wd2" y="hd2"/>
              </a:cxn>
              <a:cxn ang="10800000">
                <a:pos x="wd2" y="hd2"/>
              </a:cxn>
              <a:cxn ang="16200000">
                <a:pos x="wd2" y="hd2"/>
              </a:cxn>
            </a:cxnLst>
            <a:rect l="0" t="0" r="r" b="b"/>
            <a:pathLst>
              <a:path w="21600" h="21600" extrusionOk="0">
                <a:moveTo>
                  <a:pt x="4445" y="0"/>
                </a:moveTo>
                <a:lnTo>
                  <a:pt x="0" y="0"/>
                </a:lnTo>
                <a:lnTo>
                  <a:pt x="21600" y="21600"/>
                </a:lnTo>
                <a:lnTo>
                  <a:pt x="21600" y="17169"/>
                </a:ln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w="12700">
            <a:miter lim="400000"/>
          </a:ln>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276DACC4-C839-644C-8591-41C035A78E66}"/>
              </a:ext>
            </a:extLst>
          </p:cNvPr>
          <p:cNvSpPr/>
          <p:nvPr/>
        </p:nvSpPr>
        <p:spPr>
          <a:xfrm>
            <a:off x="0" y="0"/>
            <a:ext cx="12192000" cy="6852962"/>
          </a:xfrm>
          <a:custGeom>
            <a:avLst/>
            <a:gdLst/>
            <a:ahLst/>
            <a:cxnLst>
              <a:cxn ang="0">
                <a:pos x="wd2" y="hd2"/>
              </a:cxn>
              <a:cxn ang="5400000">
                <a:pos x="wd2" y="hd2"/>
              </a:cxn>
              <a:cxn ang="10800000">
                <a:pos x="wd2" y="hd2"/>
              </a:cxn>
              <a:cxn ang="16200000">
                <a:pos x="wd2" y="hd2"/>
              </a:cxn>
            </a:cxnLst>
            <a:rect l="0" t="0" r="r" b="b"/>
            <a:pathLst>
              <a:path w="21600" h="21600" extrusionOk="0">
                <a:moveTo>
                  <a:pt x="21600" y="12563"/>
                </a:moveTo>
                <a:lnTo>
                  <a:pt x="14506" y="0"/>
                </a:lnTo>
                <a:lnTo>
                  <a:pt x="0" y="0"/>
                </a:lnTo>
                <a:lnTo>
                  <a:pt x="0" y="21600"/>
                </a:lnTo>
                <a:lnTo>
                  <a:pt x="21600" y="21600"/>
                </a:ln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6E79AD1-90B3-A54E-9507-69CCEAA86C87}"/>
              </a:ext>
            </a:extLst>
          </p:cNvPr>
          <p:cNvSpPr/>
          <p:nvPr/>
        </p:nvSpPr>
        <p:spPr>
          <a:xfrm>
            <a:off x="5373431" y="1"/>
            <a:ext cx="4841146" cy="1497708"/>
          </a:xfrm>
          <a:custGeom>
            <a:avLst/>
            <a:gdLst/>
            <a:ahLst/>
            <a:cxnLst>
              <a:cxn ang="0">
                <a:pos x="wd2" y="hd2"/>
              </a:cxn>
              <a:cxn ang="5400000">
                <a:pos x="wd2" y="hd2"/>
              </a:cxn>
              <a:cxn ang="10800000">
                <a:pos x="wd2" y="hd2"/>
              </a:cxn>
              <a:cxn ang="16200000">
                <a:pos x="wd2" y="hd2"/>
              </a:cxn>
            </a:cxnLst>
            <a:rect l="0" t="0" r="r" b="b"/>
            <a:pathLst>
              <a:path w="21600" h="21600" extrusionOk="0">
                <a:moveTo>
                  <a:pt x="14881" y="0"/>
                </a:moveTo>
                <a:lnTo>
                  <a:pt x="0" y="0"/>
                </a:lnTo>
                <a:lnTo>
                  <a:pt x="6713" y="21600"/>
                </a:lnTo>
                <a:lnTo>
                  <a:pt x="21600" y="21600"/>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8F7172C-F5CE-8D45-9ACB-D2CE0704BA02}"/>
              </a:ext>
            </a:extLst>
          </p:cNvPr>
          <p:cNvSpPr/>
          <p:nvPr/>
        </p:nvSpPr>
        <p:spPr>
          <a:xfrm>
            <a:off x="0" y="3775735"/>
            <a:ext cx="12192000" cy="3082265"/>
          </a:xfrm>
          <a:custGeom>
            <a:avLst/>
            <a:gdLst/>
            <a:ahLst/>
            <a:cxnLst>
              <a:cxn ang="0">
                <a:pos x="wd2" y="hd2"/>
              </a:cxn>
              <a:cxn ang="5400000">
                <a:pos x="wd2" y="hd2"/>
              </a:cxn>
              <a:cxn ang="10800000">
                <a:pos x="wd2" y="hd2"/>
              </a:cxn>
              <a:cxn ang="16200000">
                <a:pos x="wd2" y="hd2"/>
              </a:cxn>
            </a:cxnLst>
            <a:rect l="0" t="0" r="r" b="b"/>
            <a:pathLst>
              <a:path w="21600" h="21600" extrusionOk="0">
                <a:moveTo>
                  <a:pt x="4269" y="16811"/>
                </a:moveTo>
                <a:lnTo>
                  <a:pt x="0" y="0"/>
                </a:lnTo>
                <a:lnTo>
                  <a:pt x="0" y="21600"/>
                </a:lnTo>
                <a:lnTo>
                  <a:pt x="21600" y="21600"/>
                </a:lnTo>
                <a:lnTo>
                  <a:pt x="21600" y="16811"/>
                </a:ln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2478156" y="1709738"/>
            <a:ext cx="7182679"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2478156" y="4589463"/>
            <a:ext cx="7182679"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7044112" y="471168"/>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7044112" y="698501"/>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7044112" y="925834"/>
            <a:ext cx="1701800" cy="228600"/>
          </a:xfrm>
        </p:spPr>
        <p:txBody>
          <a:bodyPr/>
          <a:lstStyle/>
          <a:p>
            <a:r>
              <a:rPr lang="en-US" dirty="0"/>
              <a:t>Your Company</a:t>
            </a:r>
          </a:p>
        </p:txBody>
      </p:sp>
      <p:sp>
        <p:nvSpPr>
          <p:cNvPr id="26" name="Picture Placeholder 25">
            <a:extLst>
              <a:ext uri="{FF2B5EF4-FFF2-40B4-BE49-F238E27FC236}">
                <a16:creationId xmlns:a16="http://schemas.microsoft.com/office/drawing/2014/main" id="{A68A653A-9B61-CC4F-8AD7-335709E53E32}"/>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nergy">
      <a:dk1>
        <a:srgbClr val="000000"/>
      </a:dk1>
      <a:lt1>
        <a:srgbClr val="FFFFFF"/>
      </a:lt1>
      <a:dk2>
        <a:srgbClr val="5B5C5F"/>
      </a:dk2>
      <a:lt2>
        <a:srgbClr val="E7E6E6"/>
      </a:lt2>
      <a:accent1>
        <a:srgbClr val="5B5C5F"/>
      </a:accent1>
      <a:accent2>
        <a:srgbClr val="9C2064"/>
      </a:accent2>
      <a:accent3>
        <a:srgbClr val="31A955"/>
      </a:accent3>
      <a:accent4>
        <a:srgbClr val="3299DC"/>
      </a:accent4>
      <a:accent5>
        <a:srgbClr val="F59202"/>
      </a:accent5>
      <a:accent6>
        <a:srgbClr val="EF4C4D"/>
      </a:accent6>
      <a:hlink>
        <a:srgbClr val="F29B13"/>
      </a:hlink>
      <a:folHlink>
        <a:srgbClr val="CBCBC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0_T_PGO_Energy-16x9.pptx" id="{E3DBAC5E-EDF2-43CD-8EA3-EEB3A09EFEAF}" vid="{95078AF4-1F63-466E-9E17-2BD6BE82D51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0_T_PGO_Energy-16x9.pptx" id="{E3DBAC5E-EDF2-43CD-8EA3-EEB3A09EFEAF}" vid="{486032C9-20B2-4545-B3C8-EC1473DDB7A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476</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dc:title>
  <dc:creator>PresentationGO.com</dc:creator>
  <dc:description>© Copyright PresentationGo.com</dc:description>
  <dcterms:created xsi:type="dcterms:W3CDTF">2019-11-21T05:02:10Z</dcterms:created>
  <dcterms:modified xsi:type="dcterms:W3CDTF">2021-01-08T17:54:26Z</dcterms:modified>
  <cp:category>Templates</cp:category>
</cp:coreProperties>
</file>