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97" autoAdjust="0"/>
    <p:restoredTop sz="96304" autoAdjust="0"/>
  </p:normalViewPr>
  <p:slideViewPr>
    <p:cSldViewPr snapToGrid="0">
      <p:cViewPr>
        <p:scale>
          <a:sx n="100" d="100"/>
          <a:sy n="100" d="100"/>
        </p:scale>
        <p:origin x="2496"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1/8/2021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5" name="Picture Placeholder 2">
            <a:extLst>
              <a:ext uri="{FF2B5EF4-FFF2-40B4-BE49-F238E27FC236}">
                <a16:creationId xmlns:a16="http://schemas.microsoft.com/office/drawing/2014/main" id="{1FD0D05D-5F7D-2D4E-A639-04317F7F0761}"/>
              </a:ext>
            </a:extLst>
          </p:cNvPr>
          <p:cNvSpPr>
            <a:spLocks noGrp="1"/>
          </p:cNvSpPr>
          <p:nvPr>
            <p:ph type="pic" sz="quarter" idx="17"/>
          </p:nvPr>
        </p:nvSpPr>
        <p:spPr>
          <a:xfrm>
            <a:off x="524919" y="0"/>
            <a:ext cx="8619081" cy="6858000"/>
          </a:xfrm>
        </p:spPr>
        <p:txBody>
          <a:bodyPr anchor="ctr"/>
          <a:lstStyle>
            <a:lvl1pPr algn="ctr">
              <a:buNone/>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628650" y="3626069"/>
            <a:ext cx="8147487" cy="1587062"/>
          </a:xfrm>
          <a:prstGeom prst="rect">
            <a:avLst/>
          </a:prstGeom>
        </p:spPr>
        <p:txBody>
          <a:bodyPr anchor="ctr"/>
          <a:lstStyle>
            <a:lvl1pPr algn="l">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628650" y="5415653"/>
            <a:ext cx="4237640" cy="681608"/>
          </a:xfrm>
          <a:prstGeom prst="rect">
            <a:avLst/>
          </a:prstGeo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EF9AC8BF-9EF2-49DD-837C-C6608B1894BD}"/>
              </a:ext>
            </a:extLst>
          </p:cNvPr>
          <p:cNvSpPr/>
          <p:nvPr userDrawn="1"/>
        </p:nvSpPr>
        <p:spPr>
          <a:xfrm>
            <a:off x="6659722" y="1"/>
            <a:ext cx="1944123" cy="1498809"/>
          </a:xfrm>
          <a:custGeom>
            <a:avLst/>
            <a:gdLst/>
            <a:ahLst/>
            <a:cxnLst>
              <a:cxn ang="0">
                <a:pos x="wd2" y="hd2"/>
              </a:cxn>
              <a:cxn ang="5400000">
                <a:pos x="wd2" y="hd2"/>
              </a:cxn>
              <a:cxn ang="10800000">
                <a:pos x="wd2" y="hd2"/>
              </a:cxn>
              <a:cxn ang="16200000">
                <a:pos x="wd2" y="hd2"/>
              </a:cxn>
            </a:cxnLst>
            <a:rect l="0" t="0" r="r" b="b"/>
            <a:pathLst>
              <a:path w="21600" h="21600" extrusionOk="0">
                <a:moveTo>
                  <a:pt x="4734" y="0"/>
                </a:moveTo>
                <a:lnTo>
                  <a:pt x="0" y="0"/>
                </a:lnTo>
                <a:lnTo>
                  <a:pt x="16866"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D44E34CA-BC8B-4628-9A91-A2C114137127}"/>
              </a:ext>
            </a:extLst>
          </p:cNvPr>
          <p:cNvSpPr/>
          <p:nvPr userDrawn="1"/>
        </p:nvSpPr>
        <p:spPr>
          <a:xfrm>
            <a:off x="7067211" y="1"/>
            <a:ext cx="2076789" cy="2050470"/>
          </a:xfrm>
          <a:custGeom>
            <a:avLst/>
            <a:gdLst/>
            <a:ahLst/>
            <a:cxnLst>
              <a:cxn ang="0">
                <a:pos x="wd2" y="hd2"/>
              </a:cxn>
              <a:cxn ang="5400000">
                <a:pos x="wd2" y="hd2"/>
              </a:cxn>
              <a:cxn ang="10800000">
                <a:pos x="wd2" y="hd2"/>
              </a:cxn>
              <a:cxn ang="16200000">
                <a:pos x="wd2" y="hd2"/>
              </a:cxn>
            </a:cxnLst>
            <a:rect l="0" t="0" r="r" b="b"/>
            <a:pathLst>
              <a:path w="21600" h="21600" extrusionOk="0">
                <a:moveTo>
                  <a:pt x="4431" y="0"/>
                </a:moveTo>
                <a:lnTo>
                  <a:pt x="0" y="0"/>
                </a:lnTo>
                <a:lnTo>
                  <a:pt x="21600" y="21600"/>
                </a:lnTo>
                <a:lnTo>
                  <a:pt x="21600" y="17155"/>
                </a:ln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FDB69586-A4B3-B145-935C-E68E8FE58545}"/>
              </a:ext>
            </a:extLst>
          </p:cNvPr>
          <p:cNvSpPr/>
          <p:nvPr/>
        </p:nvSpPr>
        <p:spPr>
          <a:xfrm>
            <a:off x="-4334" y="3775044"/>
            <a:ext cx="9148334" cy="3082956"/>
          </a:xfrm>
          <a:custGeom>
            <a:avLst/>
            <a:gdLst/>
            <a:ahLst/>
            <a:cxnLst>
              <a:cxn ang="0">
                <a:pos x="wd2" y="hd2"/>
              </a:cxn>
              <a:cxn ang="5400000">
                <a:pos x="wd2" y="hd2"/>
              </a:cxn>
              <a:cxn ang="10800000">
                <a:pos x="wd2" y="hd2"/>
              </a:cxn>
              <a:cxn ang="16200000">
                <a:pos x="wd2" y="hd2"/>
              </a:cxn>
            </a:cxnLst>
            <a:rect l="0" t="0" r="r" b="b"/>
            <a:pathLst>
              <a:path w="21600" h="21600" extrusionOk="0">
                <a:moveTo>
                  <a:pt x="5744" y="16813"/>
                </a:moveTo>
                <a:lnTo>
                  <a:pt x="0" y="0"/>
                </a:lnTo>
                <a:lnTo>
                  <a:pt x="0" y="21600"/>
                </a:lnTo>
                <a:lnTo>
                  <a:pt x="21600" y="21600"/>
                </a:lnTo>
                <a:lnTo>
                  <a:pt x="21600" y="16813"/>
                </a:ln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38FB70C0-24A5-1F43-ABC3-1FE6A306C184}"/>
              </a:ext>
            </a:extLst>
          </p:cNvPr>
          <p:cNvSpPr/>
          <p:nvPr/>
        </p:nvSpPr>
        <p:spPr>
          <a:xfrm>
            <a:off x="-4334" y="6090405"/>
            <a:ext cx="777253" cy="7675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close/>
              </a:path>
            </a:pathLst>
          </a:custGeom>
          <a:solidFill>
            <a:srgbClr val="5B5B5B"/>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2081048" y="1825625"/>
            <a:ext cx="6434302" cy="3849961"/>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lvl1pPr>
              <a:defRPr>
                <a:solidFill>
                  <a:schemeClr val="tx1"/>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lvl1pPr>
              <a:defRPr>
                <a:solidFill>
                  <a:schemeClr val="tx1"/>
                </a:solidFill>
              </a:defRPr>
            </a:lvl1pPr>
          </a:lstStyle>
          <a:p>
            <a:r>
              <a:rPr lang="en-US">
                <a:solidFill>
                  <a:schemeClr val="tx1"/>
                </a:solidFill>
              </a:rPr>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lvl1pPr>
              <a:defRPr>
                <a:solidFill>
                  <a:schemeClr val="tx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D6F24EF1-FA27-2D44-A201-D3759B401B8A}"/>
              </a:ext>
            </a:extLst>
          </p:cNvPr>
          <p:cNvSpPr/>
          <p:nvPr/>
        </p:nvSpPr>
        <p:spPr>
          <a:xfrm>
            <a:off x="6659722" y="1"/>
            <a:ext cx="1944123" cy="1498809"/>
          </a:xfrm>
          <a:custGeom>
            <a:avLst/>
            <a:gdLst/>
            <a:ahLst/>
            <a:cxnLst>
              <a:cxn ang="0">
                <a:pos x="wd2" y="hd2"/>
              </a:cxn>
              <a:cxn ang="5400000">
                <a:pos x="wd2" y="hd2"/>
              </a:cxn>
              <a:cxn ang="10800000">
                <a:pos x="wd2" y="hd2"/>
              </a:cxn>
              <a:cxn ang="16200000">
                <a:pos x="wd2" y="hd2"/>
              </a:cxn>
            </a:cxnLst>
            <a:rect l="0" t="0" r="r" b="b"/>
            <a:pathLst>
              <a:path w="21600" h="21600" extrusionOk="0">
                <a:moveTo>
                  <a:pt x="4734" y="0"/>
                </a:moveTo>
                <a:lnTo>
                  <a:pt x="0" y="0"/>
                </a:lnTo>
                <a:lnTo>
                  <a:pt x="16866"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32D78976-D03C-4D43-985E-37FB2C1872BA}"/>
              </a:ext>
            </a:extLst>
          </p:cNvPr>
          <p:cNvSpPr/>
          <p:nvPr/>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4003" y="0"/>
                </a:moveTo>
                <a:lnTo>
                  <a:pt x="0" y="0"/>
                </a:lnTo>
                <a:lnTo>
                  <a:pt x="0" y="21600"/>
                </a:lnTo>
                <a:lnTo>
                  <a:pt x="21600" y="21600"/>
                </a:lnTo>
                <a:lnTo>
                  <a:pt x="21600" y="10001"/>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6528895"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327681"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tx1">
                    <a:lumMod val="50000"/>
                    <a:lumOff val="50000"/>
                  </a:schemeClr>
                </a:solidFill>
              </a:defRPr>
            </a:lvl1pPr>
          </a:lstStyle>
          <a:p>
            <a:r>
              <a:rPr lang="en-US"/>
              <a:t>Date</a:t>
            </a:r>
            <a:endParaRPr lang="en-US">
              <a:solidFill>
                <a:schemeClr val="tx1">
                  <a:lumMod val="50000"/>
                  <a:lumOff val="50000"/>
                </a:schemeClr>
              </a:solidFill>
            </a:endParaRP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tx1">
                    <a:lumMod val="50000"/>
                    <a:lumOff val="50000"/>
                  </a:schemeClr>
                </a:solidFill>
              </a:defRPr>
            </a:lvl1pPr>
          </a:lstStyle>
          <a:p>
            <a:r>
              <a:rPr lang="en-US"/>
              <a:t>Your Footer Here</a:t>
            </a:r>
            <a:endParaRPr lang="en-US">
              <a:solidFill>
                <a:schemeClr val="tx1">
                  <a:lumMod val="50000"/>
                  <a:lumOff val="50000"/>
                </a:schemeClr>
              </a:solidFill>
            </a:endParaRP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tx1">
                    <a:lumMod val="50000"/>
                    <a:lumOff val="50000"/>
                  </a:schemeClr>
                </a:solidFill>
              </a:defRPr>
            </a:lvl1pPr>
          </a:lstStyle>
          <a:p>
            <a:fld id="{83A218E8-C0C8-4525-BD5F-99356FF4A842}" type="slidenum">
              <a:rPr lang="en-US" smtClean="0"/>
              <a:pPr/>
              <a:t>‹#›</a:t>
            </a:fld>
            <a:endParaRPr lang="en-US"/>
          </a:p>
        </p:txBody>
      </p:sp>
      <p:sp>
        <p:nvSpPr>
          <p:cNvPr id="11" name="Shape">
            <a:extLst>
              <a:ext uri="{FF2B5EF4-FFF2-40B4-BE49-F238E27FC236}">
                <a16:creationId xmlns:a16="http://schemas.microsoft.com/office/drawing/2014/main" id="{7CFB1269-D0AA-E848-94D8-30E35259C391}"/>
              </a:ext>
            </a:extLst>
          </p:cNvPr>
          <p:cNvSpPr/>
          <p:nvPr/>
        </p:nvSpPr>
        <p:spPr>
          <a:xfrm>
            <a:off x="7067211" y="1"/>
            <a:ext cx="2076789" cy="2050470"/>
          </a:xfrm>
          <a:custGeom>
            <a:avLst/>
            <a:gdLst/>
            <a:ahLst/>
            <a:cxnLst>
              <a:cxn ang="0">
                <a:pos x="wd2" y="hd2"/>
              </a:cxn>
              <a:cxn ang="5400000">
                <a:pos x="wd2" y="hd2"/>
              </a:cxn>
              <a:cxn ang="10800000">
                <a:pos x="wd2" y="hd2"/>
              </a:cxn>
              <a:cxn ang="16200000">
                <a:pos x="wd2" y="hd2"/>
              </a:cxn>
            </a:cxnLst>
            <a:rect l="0" t="0" r="r" b="b"/>
            <a:pathLst>
              <a:path w="21600" h="21600" extrusionOk="0">
                <a:moveTo>
                  <a:pt x="4431" y="0"/>
                </a:moveTo>
                <a:lnTo>
                  <a:pt x="0" y="0"/>
                </a:lnTo>
                <a:lnTo>
                  <a:pt x="21600" y="21600"/>
                </a:lnTo>
                <a:lnTo>
                  <a:pt x="21600" y="17155"/>
                </a:ln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7BAB661D-1F3E-1943-ADFD-15CB1EBDA6FE}"/>
              </a:ext>
            </a:extLst>
          </p:cNvPr>
          <p:cNvSpPr/>
          <p:nvPr/>
        </p:nvSpPr>
        <p:spPr>
          <a:xfrm>
            <a:off x="0" y="591968"/>
            <a:ext cx="9144000" cy="4744554"/>
          </a:xfrm>
          <a:custGeom>
            <a:avLst/>
            <a:gdLst>
              <a:gd name="connsiteX0" fmla="*/ 0 w 9144000"/>
              <a:gd name="connsiteY0" fmla="*/ 0 h 4744554"/>
              <a:gd name="connsiteX1" fmla="*/ 6218375 w 9144000"/>
              <a:gd name="connsiteY1" fmla="*/ 0 h 4744554"/>
              <a:gd name="connsiteX2" fmla="*/ 9144000 w 9144000"/>
              <a:gd name="connsiteY2" fmla="*/ 2881420 h 4744554"/>
              <a:gd name="connsiteX3" fmla="*/ 9144000 w 9144000"/>
              <a:gd name="connsiteY3" fmla="*/ 4744554 h 4744554"/>
              <a:gd name="connsiteX4" fmla="*/ 0 w 9144000"/>
              <a:gd name="connsiteY4" fmla="*/ 4744554 h 4744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4744554">
                <a:moveTo>
                  <a:pt x="0" y="0"/>
                </a:moveTo>
                <a:lnTo>
                  <a:pt x="6218375" y="0"/>
                </a:lnTo>
                <a:lnTo>
                  <a:pt x="9144000" y="2881420"/>
                </a:lnTo>
                <a:lnTo>
                  <a:pt x="9144000" y="4744554"/>
                </a:lnTo>
                <a:lnTo>
                  <a:pt x="0" y="4744554"/>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wrap="square" lIns="38100" tIns="38100" rIns="38100" bIns="38100" anchor="ctr">
            <a:noAutofit/>
          </a:bodyPr>
          <a:lstStyle/>
          <a:p>
            <a:pPr>
              <a:defRPr sz="3000">
                <a:solidFill>
                  <a:srgbClr val="FFFFFF"/>
                </a:solidFill>
              </a:defRPr>
            </a:pPr>
            <a:endParaRPr/>
          </a:p>
        </p:txBody>
      </p:sp>
      <p:sp>
        <p:nvSpPr>
          <p:cNvPr id="17" name="Shape">
            <a:extLst>
              <a:ext uri="{FF2B5EF4-FFF2-40B4-BE49-F238E27FC236}">
                <a16:creationId xmlns:a16="http://schemas.microsoft.com/office/drawing/2014/main" id="{78CB229B-129D-C14B-96CD-97AE13139E30}"/>
              </a:ext>
            </a:extLst>
          </p:cNvPr>
          <p:cNvSpPr/>
          <p:nvPr/>
        </p:nvSpPr>
        <p:spPr>
          <a:xfrm>
            <a:off x="1" y="0"/>
            <a:ext cx="7930266" cy="6858000"/>
          </a:xfrm>
          <a:custGeom>
            <a:avLst/>
            <a:gdLst/>
            <a:ahLst/>
            <a:cxnLst>
              <a:cxn ang="0">
                <a:pos x="wd2" y="hd2"/>
              </a:cxn>
              <a:cxn ang="5400000">
                <a:pos x="wd2" y="hd2"/>
              </a:cxn>
              <a:cxn ang="10800000">
                <a:pos x="wd2" y="hd2"/>
              </a:cxn>
              <a:cxn ang="16200000">
                <a:pos x="wd2" y="hd2"/>
              </a:cxn>
            </a:cxnLst>
            <a:rect l="0" t="0" r="r" b="b"/>
            <a:pathLst>
              <a:path w="21600" h="21600" extrusionOk="0">
                <a:moveTo>
                  <a:pt x="2134" y="0"/>
                </a:moveTo>
                <a:lnTo>
                  <a:pt x="0" y="0"/>
                </a:lnTo>
                <a:lnTo>
                  <a:pt x="0"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3920359" y="1408386"/>
            <a:ext cx="4590229" cy="3154089"/>
          </a:xfrm>
          <a:prstGeom prst="rect">
            <a:avLst/>
          </a:prstGeom>
        </p:spPr>
        <p:txBody>
          <a:bodyPr anchor="ctr"/>
          <a:lstStyle>
            <a:lvl1pPr algn="ct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5336522"/>
            <a:ext cx="5619257" cy="753128"/>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0F79C1E2-54F4-4E6C-8388-D934BC490A6F}"/>
              </a:ext>
            </a:extLst>
          </p:cNvPr>
          <p:cNvSpPr/>
          <p:nvPr userDrawn="1"/>
        </p:nvSpPr>
        <p:spPr>
          <a:xfrm>
            <a:off x="6659722" y="1"/>
            <a:ext cx="1944123" cy="1498809"/>
          </a:xfrm>
          <a:custGeom>
            <a:avLst/>
            <a:gdLst/>
            <a:ahLst/>
            <a:cxnLst>
              <a:cxn ang="0">
                <a:pos x="wd2" y="hd2"/>
              </a:cxn>
              <a:cxn ang="5400000">
                <a:pos x="wd2" y="hd2"/>
              </a:cxn>
              <a:cxn ang="10800000">
                <a:pos x="wd2" y="hd2"/>
              </a:cxn>
              <a:cxn ang="16200000">
                <a:pos x="wd2" y="hd2"/>
              </a:cxn>
            </a:cxnLst>
            <a:rect l="0" t="0" r="r" b="b"/>
            <a:pathLst>
              <a:path w="21600" h="21600" extrusionOk="0">
                <a:moveTo>
                  <a:pt x="4734" y="0"/>
                </a:moveTo>
                <a:lnTo>
                  <a:pt x="0" y="0"/>
                </a:lnTo>
                <a:lnTo>
                  <a:pt x="16866"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2ECFA682-2DF0-4FAD-869D-60C2AD32E162}"/>
              </a:ext>
            </a:extLst>
          </p:cNvPr>
          <p:cNvSpPr/>
          <p:nvPr userDrawn="1"/>
        </p:nvSpPr>
        <p:spPr>
          <a:xfrm>
            <a:off x="7067211" y="1"/>
            <a:ext cx="2076789" cy="2050470"/>
          </a:xfrm>
          <a:custGeom>
            <a:avLst/>
            <a:gdLst/>
            <a:ahLst/>
            <a:cxnLst>
              <a:cxn ang="0">
                <a:pos x="wd2" y="hd2"/>
              </a:cxn>
              <a:cxn ang="5400000">
                <a:pos x="wd2" y="hd2"/>
              </a:cxn>
              <a:cxn ang="10800000">
                <a:pos x="wd2" y="hd2"/>
              </a:cxn>
              <a:cxn ang="16200000">
                <a:pos x="wd2" y="hd2"/>
              </a:cxn>
            </a:cxnLst>
            <a:rect l="0" t="0" r="r" b="b"/>
            <a:pathLst>
              <a:path w="21600" h="21600" extrusionOk="0">
                <a:moveTo>
                  <a:pt x="4431" y="0"/>
                </a:moveTo>
                <a:lnTo>
                  <a:pt x="0" y="0"/>
                </a:lnTo>
                <a:lnTo>
                  <a:pt x="21600" y="21600"/>
                </a:lnTo>
                <a:lnTo>
                  <a:pt x="21600" y="17155"/>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lvl="0"/>
            <a:endParaRPr sz="3000">
              <a:solidFill>
                <a:srgbClr val="FFFFFF"/>
              </a:solidFill>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Picture Placeholder 2">
            <a:extLst>
              <a:ext uri="{FF2B5EF4-FFF2-40B4-BE49-F238E27FC236}">
                <a16:creationId xmlns:a16="http://schemas.microsoft.com/office/drawing/2014/main" id="{77C72F34-24AC-7F42-ABB4-EA441DEA9F89}"/>
              </a:ext>
            </a:extLst>
          </p:cNvPr>
          <p:cNvSpPr>
            <a:spLocks noGrp="1"/>
          </p:cNvSpPr>
          <p:nvPr>
            <p:ph type="pic" sz="quarter" idx="17"/>
          </p:nvPr>
        </p:nvSpPr>
        <p:spPr>
          <a:xfrm>
            <a:off x="526850" y="0"/>
            <a:ext cx="8617150" cy="6858000"/>
          </a:xfrm>
        </p:spPr>
        <p:txBody>
          <a:bodyPr tIns="457200" anchor="t"/>
          <a:lstStyle>
            <a:lvl1pPr algn="ctr">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297214" y="2642438"/>
            <a:ext cx="3520965" cy="2392017"/>
          </a:xfrm>
          <a:prstGeom prst="rect">
            <a:avLst/>
          </a:prstGeom>
        </p:spPr>
        <p:txBody>
          <a:bodyPr anchor="ctr"/>
          <a:lstStyle>
            <a:lvl1pPr algn="ct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412828"/>
            <a:ext cx="4284443" cy="676822"/>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2448910" y="1709738"/>
            <a:ext cx="6061678" cy="2852737"/>
          </a:xfrm>
          <a:prstGeom prst="rect">
            <a:avLst/>
          </a:prstGeom>
        </p:spPr>
        <p:txBody>
          <a:bodyPr anchor="b"/>
          <a:lstStyle>
            <a:lvl1pPr>
              <a:defRPr sz="6000">
                <a:solidFill>
                  <a:schemeClr val="bg1"/>
                </a:solidFill>
              </a:defRPr>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2448910" y="4589463"/>
            <a:ext cx="6061678"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tx1"/>
                </a:solidFill>
              </a:defRPr>
            </a:lvl1pPr>
          </a:lstStyle>
          <a:p>
            <a:r>
              <a:rPr lang="en-US"/>
              <a:t>Date</a:t>
            </a:r>
            <a:endParaRPr lang="en-US">
              <a:solidFill>
                <a:schemeClr val="tx1"/>
              </a:solidFill>
            </a:endParaRP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lvl1pPr>
              <a:defRPr>
                <a:solidFill>
                  <a:schemeClr val="tx1"/>
                </a:solidFill>
              </a:defRPr>
            </a:lvl1pPr>
          </a:lstStyle>
          <a:p>
            <a:r>
              <a:rPr lang="en-US"/>
              <a:t>Your Footer Here</a:t>
            </a:r>
            <a:endParaRPr lang="en-US">
              <a:solidFill>
                <a:schemeClr val="tx1"/>
              </a:solidFill>
            </a:endParaRP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1"/>
                </a:solidFill>
              </a:defRPr>
            </a:lvl1pPr>
          </a:lstStyle>
          <a:p>
            <a:fld id="{9319E888-69DF-4A19-BF5D-F6CF70DE7D06}" type="slidenum">
              <a:rPr lang="en-US" smtClean="0"/>
              <a:pPr/>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3828338" y="373244"/>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3828338" y="603312"/>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3828338" y="833380"/>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AD323082-A45C-1747-99E9-0036DEBA86E2}"/>
              </a:ext>
            </a:extLst>
          </p:cNvPr>
          <p:cNvSpPr>
            <a:spLocks noGrp="1"/>
          </p:cNvSpPr>
          <p:nvPr>
            <p:ph type="pic" sz="quarter" idx="17"/>
          </p:nvPr>
        </p:nvSpPr>
        <p:spPr>
          <a:xfrm>
            <a:off x="5530850" y="0"/>
            <a:ext cx="3613150" cy="4035425"/>
          </a:xfrm>
        </p:spPr>
        <p:txBody>
          <a:bodyPr anchor="ctr"/>
          <a:lstStyle>
            <a:lvl1pPr algn="ctr">
              <a:buNone/>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gs>
            <a:gs pos="100000">
              <a:schemeClr val="bg1">
                <a:lumMod val="85000"/>
              </a:schemeClr>
            </a:gs>
          </a:gsLst>
          <a:lin ang="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6"/>
                </a:solidFill>
                <a:effectLst/>
                <a:latin typeface="Open Sans" panose="020B0606030504020204" pitchFamily="34" charset="0"/>
              </a:rPr>
              <a:t>© </a:t>
            </a:r>
            <a:r>
              <a:rPr lang="en-US" sz="1100" b="0" i="0" u="none" strike="noStrike" dirty="0">
                <a:solidFill>
                  <a:schemeClr val="accent6"/>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D7EA44FC-7E2D-A44B-9C91-9D48430A8DE2}"/>
              </a:ext>
            </a:extLst>
          </p:cNvPr>
          <p:cNvSpPr/>
          <p:nvPr/>
        </p:nvSpPr>
        <p:spPr>
          <a:xfrm>
            <a:off x="0" y="591968"/>
            <a:ext cx="9132533" cy="474455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8260" y="0"/>
                </a:lnTo>
                <a:lnTo>
                  <a:pt x="15269" y="13337"/>
                </a:lnTo>
                <a:lnTo>
                  <a:pt x="21600" y="13337"/>
                </a:lnTo>
                <a:lnTo>
                  <a:pt x="21600" y="21600"/>
                </a:lnTo>
                <a:lnTo>
                  <a:pt x="0" y="21600"/>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416E9806-3BAC-054B-80DC-FB6AD329E9A9}"/>
              </a:ext>
            </a:extLst>
          </p:cNvPr>
          <p:cNvSpPr/>
          <p:nvPr/>
        </p:nvSpPr>
        <p:spPr>
          <a:xfrm>
            <a:off x="1" y="0"/>
            <a:ext cx="5969076" cy="6858000"/>
          </a:xfrm>
          <a:custGeom>
            <a:avLst/>
            <a:gdLst>
              <a:gd name="connsiteX0" fmla="*/ 2009 w 21591"/>
              <a:gd name="connsiteY0" fmla="*/ 0 h 21600"/>
              <a:gd name="connsiteX1" fmla="*/ 21591 w 21591"/>
              <a:gd name="connsiteY1" fmla="*/ 16811 h 21600"/>
              <a:gd name="connsiteX2" fmla="*/ 16097 w 21591"/>
              <a:gd name="connsiteY2" fmla="*/ 21600 h 21600"/>
              <a:gd name="connsiteX3" fmla="*/ 0 w 21591"/>
              <a:gd name="connsiteY3" fmla="*/ 21600 h 21600"/>
              <a:gd name="connsiteX4" fmla="*/ 0 w 21591"/>
              <a:gd name="connsiteY4" fmla="*/ 0 h 21600"/>
              <a:gd name="connsiteX5" fmla="*/ 2009 w 21591"/>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91" h="21600" extrusionOk="0">
                <a:moveTo>
                  <a:pt x="2009" y="0"/>
                </a:moveTo>
                <a:lnTo>
                  <a:pt x="21591" y="16811"/>
                </a:lnTo>
                <a:lnTo>
                  <a:pt x="16097" y="21600"/>
                </a:lnTo>
                <a:lnTo>
                  <a:pt x="0" y="21600"/>
                </a:lnTo>
                <a:lnTo>
                  <a:pt x="0" y="0"/>
                </a:lnTo>
                <a:lnTo>
                  <a:pt x="2009" y="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50" y="3626069"/>
            <a:ext cx="8147487" cy="1587062"/>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8650" y="5415653"/>
            <a:ext cx="4237640" cy="681608"/>
          </a:xfrm>
        </p:spPr>
        <p:txBody>
          <a:bodyPr/>
          <a:lstStyle/>
          <a:p>
            <a:r>
              <a:rPr lang="en-US" dirty="0"/>
              <a:t>A Free Presentation Template</a:t>
            </a:r>
          </a:p>
        </p:txBody>
      </p:sp>
      <p:sp>
        <p:nvSpPr>
          <p:cNvPr id="9" name="Shape">
            <a:extLst>
              <a:ext uri="{FF2B5EF4-FFF2-40B4-BE49-F238E27FC236}">
                <a16:creationId xmlns:a16="http://schemas.microsoft.com/office/drawing/2014/main" id="{CE45E99D-05B6-4FA2-910A-F435FCACB6B9}"/>
              </a:ext>
            </a:extLst>
          </p:cNvPr>
          <p:cNvSpPr/>
          <p:nvPr/>
        </p:nvSpPr>
        <p:spPr>
          <a:xfrm>
            <a:off x="6659722" y="1"/>
            <a:ext cx="1944123" cy="1498809"/>
          </a:xfrm>
          <a:custGeom>
            <a:avLst/>
            <a:gdLst/>
            <a:ahLst/>
            <a:cxnLst>
              <a:cxn ang="0">
                <a:pos x="wd2" y="hd2"/>
              </a:cxn>
              <a:cxn ang="5400000">
                <a:pos x="wd2" y="hd2"/>
              </a:cxn>
              <a:cxn ang="10800000">
                <a:pos x="wd2" y="hd2"/>
              </a:cxn>
              <a:cxn ang="16200000">
                <a:pos x="wd2" y="hd2"/>
              </a:cxn>
            </a:cxnLst>
            <a:rect l="0" t="0" r="r" b="b"/>
            <a:pathLst>
              <a:path w="21600" h="21600" extrusionOk="0">
                <a:moveTo>
                  <a:pt x="4734" y="0"/>
                </a:moveTo>
                <a:lnTo>
                  <a:pt x="0" y="0"/>
                </a:lnTo>
                <a:lnTo>
                  <a:pt x="16866"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endParaRPr sz="3000">
              <a:solidFill>
                <a:srgbClr val="FFFFFF"/>
              </a:solidFill>
            </a:endParaRPr>
          </a:p>
        </p:txBody>
      </p:sp>
      <p:sp>
        <p:nvSpPr>
          <p:cNvPr id="10" name="Shape">
            <a:extLst>
              <a:ext uri="{FF2B5EF4-FFF2-40B4-BE49-F238E27FC236}">
                <a16:creationId xmlns:a16="http://schemas.microsoft.com/office/drawing/2014/main" id="{71AD5B74-7EDE-47A1-B6A4-527DD9DBE3BD}"/>
              </a:ext>
            </a:extLst>
          </p:cNvPr>
          <p:cNvSpPr/>
          <p:nvPr/>
        </p:nvSpPr>
        <p:spPr>
          <a:xfrm>
            <a:off x="7067211" y="1"/>
            <a:ext cx="2076789" cy="2050470"/>
          </a:xfrm>
          <a:custGeom>
            <a:avLst/>
            <a:gdLst/>
            <a:ahLst/>
            <a:cxnLst>
              <a:cxn ang="0">
                <a:pos x="wd2" y="hd2"/>
              </a:cxn>
              <a:cxn ang="5400000">
                <a:pos x="wd2" y="hd2"/>
              </a:cxn>
              <a:cxn ang="10800000">
                <a:pos x="wd2" y="hd2"/>
              </a:cxn>
              <a:cxn ang="16200000">
                <a:pos x="wd2" y="hd2"/>
              </a:cxn>
            </a:cxnLst>
            <a:rect l="0" t="0" r="r" b="b"/>
            <a:pathLst>
              <a:path w="21600" h="21600" extrusionOk="0">
                <a:moveTo>
                  <a:pt x="4431" y="0"/>
                </a:moveTo>
                <a:lnTo>
                  <a:pt x="0" y="0"/>
                </a:lnTo>
                <a:lnTo>
                  <a:pt x="21600" y="21600"/>
                </a:lnTo>
                <a:lnTo>
                  <a:pt x="21600" y="17155"/>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endParaRPr sz="3000">
              <a:solidFill>
                <a:srgbClr val="FFFFFF"/>
              </a:solidFill>
            </a:endParaRPr>
          </a:p>
        </p:txBody>
      </p:sp>
      <p:sp>
        <p:nvSpPr>
          <p:cNvPr id="7" name="Picture Placeholder 6">
            <a:extLst>
              <a:ext uri="{FF2B5EF4-FFF2-40B4-BE49-F238E27FC236}">
                <a16:creationId xmlns:a16="http://schemas.microsoft.com/office/drawing/2014/main" id="{389E3CBB-FB1F-4747-A136-E37E38A46791}"/>
              </a:ext>
            </a:extLst>
          </p:cNvPr>
          <p:cNvSpPr>
            <a:spLocks noGrp="1"/>
          </p:cNvSpPr>
          <p:nvPr>
            <p:ph type="pic" sz="quarter" idx="17"/>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2081048" y="1825625"/>
            <a:ext cx="6434302" cy="3849961"/>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6528895"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327681"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3626835" y="1408113"/>
            <a:ext cx="4589463" cy="3154362"/>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336522"/>
            <a:ext cx="5619257" cy="753128"/>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167DC012-39D8-0B46-B315-835028772E79}"/>
              </a:ext>
            </a:extLst>
          </p:cNvPr>
          <p:cNvSpPr/>
          <p:nvPr/>
        </p:nvSpPr>
        <p:spPr>
          <a:xfrm>
            <a:off x="0" y="591968"/>
            <a:ext cx="9138898" cy="474455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4170" y="0"/>
                </a:lnTo>
                <a:lnTo>
                  <a:pt x="8563" y="8354"/>
                </a:lnTo>
                <a:lnTo>
                  <a:pt x="21600" y="8354"/>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C628A62E-A86A-664C-BB46-FFD625F3D9DB}"/>
              </a:ext>
            </a:extLst>
          </p:cNvPr>
          <p:cNvSpPr/>
          <p:nvPr/>
        </p:nvSpPr>
        <p:spPr>
          <a:xfrm>
            <a:off x="2" y="0"/>
            <a:ext cx="5980282" cy="6858000"/>
          </a:xfrm>
          <a:custGeom>
            <a:avLst/>
            <a:gdLst>
              <a:gd name="connsiteX0" fmla="*/ 2005 w 21609"/>
              <a:gd name="connsiteY0" fmla="*/ 0 h 21600"/>
              <a:gd name="connsiteX1" fmla="*/ 21609 w 21609"/>
              <a:gd name="connsiteY1" fmla="*/ 16811 h 21600"/>
              <a:gd name="connsiteX2" fmla="*/ 16096 w 21609"/>
              <a:gd name="connsiteY2" fmla="*/ 21600 h 21600"/>
              <a:gd name="connsiteX3" fmla="*/ 0 w 21609"/>
              <a:gd name="connsiteY3" fmla="*/ 21600 h 21600"/>
              <a:gd name="connsiteX4" fmla="*/ 0 w 21609"/>
              <a:gd name="connsiteY4" fmla="*/ 0 h 21600"/>
              <a:gd name="connsiteX5" fmla="*/ 2005 w 21609"/>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9" h="21600" extrusionOk="0">
                <a:moveTo>
                  <a:pt x="2005" y="0"/>
                </a:moveTo>
                <a:lnTo>
                  <a:pt x="21609" y="16811"/>
                </a:lnTo>
                <a:lnTo>
                  <a:pt x="16096" y="21600"/>
                </a:lnTo>
                <a:lnTo>
                  <a:pt x="0" y="21600"/>
                </a:lnTo>
                <a:lnTo>
                  <a:pt x="0" y="0"/>
                </a:lnTo>
                <a:lnTo>
                  <a:pt x="2005" y="0"/>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8246E575-E4CB-9749-ACF9-74BB0432A151}"/>
              </a:ext>
            </a:extLst>
          </p:cNvPr>
          <p:cNvSpPr/>
          <p:nvPr/>
        </p:nvSpPr>
        <p:spPr>
          <a:xfrm>
            <a:off x="7067212" y="1"/>
            <a:ext cx="2076788" cy="2050470"/>
          </a:xfrm>
          <a:custGeom>
            <a:avLst/>
            <a:gdLst/>
            <a:ahLst/>
            <a:cxnLst>
              <a:cxn ang="0">
                <a:pos x="wd2" y="hd2"/>
              </a:cxn>
              <a:cxn ang="5400000">
                <a:pos x="wd2" y="hd2"/>
              </a:cxn>
              <a:cxn ang="10800000">
                <a:pos x="wd2" y="hd2"/>
              </a:cxn>
              <a:cxn ang="16200000">
                <a:pos x="wd2" y="hd2"/>
              </a:cxn>
            </a:cxnLst>
            <a:rect l="0" t="0" r="r" b="b"/>
            <a:pathLst>
              <a:path w="21600" h="21600" extrusionOk="0">
                <a:moveTo>
                  <a:pt x="4445" y="0"/>
                </a:moveTo>
                <a:lnTo>
                  <a:pt x="0" y="0"/>
                </a:lnTo>
                <a:lnTo>
                  <a:pt x="21600" y="21600"/>
                </a:lnTo>
                <a:lnTo>
                  <a:pt x="21600" y="17155"/>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8CE5B658-0B6C-B249-9B3C-1699DDCFB936}"/>
              </a:ext>
            </a:extLst>
          </p:cNvPr>
          <p:cNvSpPr/>
          <p:nvPr/>
        </p:nvSpPr>
        <p:spPr>
          <a:xfrm>
            <a:off x="6671754" y="1"/>
            <a:ext cx="1945396" cy="1498809"/>
          </a:xfrm>
          <a:custGeom>
            <a:avLst/>
            <a:gdLst/>
            <a:ahLst/>
            <a:cxnLst>
              <a:cxn ang="0">
                <a:pos x="wd2" y="hd2"/>
              </a:cxn>
              <a:cxn ang="5400000">
                <a:pos x="wd2" y="hd2"/>
              </a:cxn>
              <a:cxn ang="10800000">
                <a:pos x="wd2" y="hd2"/>
              </a:cxn>
              <a:cxn ang="16200000">
                <a:pos x="wd2" y="hd2"/>
              </a:cxn>
            </a:cxnLst>
            <a:rect l="0" t="0" r="r" b="b"/>
            <a:pathLst>
              <a:path w="21600" h="21600" extrusionOk="0">
                <a:moveTo>
                  <a:pt x="4745" y="0"/>
                </a:moveTo>
                <a:lnTo>
                  <a:pt x="0" y="0"/>
                </a:lnTo>
                <a:lnTo>
                  <a:pt x="16855"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5297214" y="2642438"/>
            <a:ext cx="3520965" cy="2392017"/>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412828"/>
            <a:ext cx="4284443" cy="676822"/>
          </a:xfrm>
        </p:spPr>
        <p:txBody>
          <a:bodyPr>
            <a:normAutofit fontScale="92500" lnSpcReduction="1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12" name="Picture Placeholder 11">
            <a:extLst>
              <a:ext uri="{FF2B5EF4-FFF2-40B4-BE49-F238E27FC236}">
                <a16:creationId xmlns:a16="http://schemas.microsoft.com/office/drawing/2014/main" id="{2D886260-6D92-4358-93F4-718FF5C70FFE}"/>
              </a:ext>
            </a:extLst>
          </p:cNvPr>
          <p:cNvSpPr>
            <a:spLocks noGrp="1"/>
          </p:cNvSpPr>
          <p:nvPr>
            <p:ph type="pic" sz="quarter" idx="17"/>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6A87A8D-2E53-2944-B726-DAC1527895DA}"/>
              </a:ext>
            </a:extLst>
          </p:cNvPr>
          <p:cNvSpPr/>
          <p:nvPr/>
        </p:nvSpPr>
        <p:spPr>
          <a:xfrm>
            <a:off x="0" y="0"/>
            <a:ext cx="9144000" cy="6851708"/>
          </a:xfrm>
          <a:custGeom>
            <a:avLst/>
            <a:gdLst/>
            <a:ahLst/>
            <a:cxnLst>
              <a:cxn ang="0">
                <a:pos x="wd2" y="hd2"/>
              </a:cxn>
              <a:cxn ang="5400000">
                <a:pos x="wd2" y="hd2"/>
              </a:cxn>
              <a:cxn ang="10800000">
                <a:pos x="wd2" y="hd2"/>
              </a:cxn>
              <a:cxn ang="16200000">
                <a:pos x="wd2" y="hd2"/>
              </a:cxn>
            </a:cxnLst>
            <a:rect l="0" t="0" r="r" b="b"/>
            <a:pathLst>
              <a:path w="21600" h="21600" extrusionOk="0">
                <a:moveTo>
                  <a:pt x="21600" y="12559"/>
                </a:moveTo>
                <a:lnTo>
                  <a:pt x="12058" y="0"/>
                </a:lnTo>
                <a:lnTo>
                  <a:pt x="0" y="0"/>
                </a:lnTo>
                <a:lnTo>
                  <a:pt x="0"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E709C59-E3F9-F440-982D-4B1AD1E22178}"/>
              </a:ext>
            </a:extLst>
          </p:cNvPr>
          <p:cNvSpPr/>
          <p:nvPr/>
        </p:nvSpPr>
        <p:spPr>
          <a:xfrm>
            <a:off x="2257621" y="1"/>
            <a:ext cx="4882586" cy="1497434"/>
          </a:xfrm>
          <a:custGeom>
            <a:avLst/>
            <a:gdLst/>
            <a:ahLst/>
            <a:cxnLst>
              <a:cxn ang="0">
                <a:pos x="wd2" y="hd2"/>
              </a:cxn>
              <a:cxn ang="5400000">
                <a:pos x="wd2" y="hd2"/>
              </a:cxn>
              <a:cxn ang="10800000">
                <a:pos x="wd2" y="hd2"/>
              </a:cxn>
              <a:cxn ang="16200000">
                <a:pos x="wd2" y="hd2"/>
              </a:cxn>
            </a:cxnLst>
            <a:rect l="0" t="0" r="r" b="b"/>
            <a:pathLst>
              <a:path w="21600" h="21600" extrusionOk="0">
                <a:moveTo>
                  <a:pt x="14885" y="0"/>
                </a:moveTo>
                <a:lnTo>
                  <a:pt x="0" y="0"/>
                </a:lnTo>
                <a:lnTo>
                  <a:pt x="6715" y="21600"/>
                </a:lnTo>
                <a:lnTo>
                  <a:pt x="21600" y="21600"/>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697A44D-A420-9344-89C8-620516C6FD92}"/>
              </a:ext>
            </a:extLst>
          </p:cNvPr>
          <p:cNvSpPr/>
          <p:nvPr/>
        </p:nvSpPr>
        <p:spPr>
          <a:xfrm>
            <a:off x="0" y="3775045"/>
            <a:ext cx="9144000" cy="3082955"/>
          </a:xfrm>
          <a:custGeom>
            <a:avLst/>
            <a:gdLst/>
            <a:ahLst/>
            <a:cxnLst>
              <a:cxn ang="0">
                <a:pos x="wd2" y="hd2"/>
              </a:cxn>
              <a:cxn ang="5400000">
                <a:pos x="wd2" y="hd2"/>
              </a:cxn>
              <a:cxn ang="10800000">
                <a:pos x="wd2" y="hd2"/>
              </a:cxn>
              <a:cxn ang="16200000">
                <a:pos x="wd2" y="hd2"/>
              </a:cxn>
            </a:cxnLst>
            <a:rect l="0" t="0" r="r" b="b"/>
            <a:pathLst>
              <a:path w="21600" h="21600" extrusionOk="0">
                <a:moveTo>
                  <a:pt x="5746" y="16813"/>
                </a:moveTo>
                <a:lnTo>
                  <a:pt x="0" y="0"/>
                </a:lnTo>
                <a:lnTo>
                  <a:pt x="0" y="21600"/>
                </a:lnTo>
                <a:lnTo>
                  <a:pt x="21600" y="21600"/>
                </a:lnTo>
                <a:lnTo>
                  <a:pt x="21600" y="16813"/>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2448910" y="1709738"/>
            <a:ext cx="6061678"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2448910" y="4589463"/>
            <a:ext cx="6061678"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3828338" y="37324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3828338" y="603312"/>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3828338" y="833380"/>
            <a:ext cx="1701800" cy="228600"/>
          </a:xfrm>
        </p:spPr>
        <p:txBody>
          <a:bodyPr/>
          <a:lstStyle/>
          <a:p>
            <a:r>
              <a:rPr lang="en-US" dirty="0"/>
              <a:t>Your Company</a:t>
            </a:r>
          </a:p>
        </p:txBody>
      </p:sp>
      <p:sp>
        <p:nvSpPr>
          <p:cNvPr id="10" name="Picture Placeholder 9">
            <a:extLst>
              <a:ext uri="{FF2B5EF4-FFF2-40B4-BE49-F238E27FC236}">
                <a16:creationId xmlns:a16="http://schemas.microsoft.com/office/drawing/2014/main" id="{A65484CA-4008-4BE0-B56C-E20892AF2434}"/>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Energy">
      <a:dk1>
        <a:srgbClr val="000000"/>
      </a:dk1>
      <a:lt1>
        <a:srgbClr val="FFFFFF"/>
      </a:lt1>
      <a:dk2>
        <a:srgbClr val="5B5C5F"/>
      </a:dk2>
      <a:lt2>
        <a:srgbClr val="E7E6E6"/>
      </a:lt2>
      <a:accent1>
        <a:srgbClr val="5B5C5F"/>
      </a:accent1>
      <a:accent2>
        <a:srgbClr val="9C2064"/>
      </a:accent2>
      <a:accent3>
        <a:srgbClr val="31A955"/>
      </a:accent3>
      <a:accent4>
        <a:srgbClr val="3299DC"/>
      </a:accent4>
      <a:accent5>
        <a:srgbClr val="F59202"/>
      </a:accent5>
      <a:accent6>
        <a:srgbClr val="EF4C4D"/>
      </a:accent6>
      <a:hlink>
        <a:srgbClr val="F29B13"/>
      </a:hlink>
      <a:folHlink>
        <a:srgbClr val="CBCBC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0_T_PGO_Energy-4x3.pptx" id="{14833674-E2C8-46A2-8BED-4FD210050E70}" vid="{70FDB6E2-DFF2-4128-866E-178290216DF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0_T_PGO_Energy-4x3.pptx" id="{14833674-E2C8-46A2-8BED-4FD210050E70}" vid="{2B52AEBD-9D60-41F6-B498-FA1A236B796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817</TotalTime>
  <Words>351</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dc:title>
  <dc:creator>PresentationGO.com</dc:creator>
  <dc:description>© Copyright PresentationGo.com</dc:description>
  <dcterms:created xsi:type="dcterms:W3CDTF">2019-11-21T05:08:20Z</dcterms:created>
  <dcterms:modified xsi:type="dcterms:W3CDTF">2021-01-08T17:53:31Z</dcterms:modified>
  <cp:category>Templates</cp:category>
</cp:coreProperties>
</file>