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67" autoAdjust="0"/>
    <p:restoredTop sz="96697" autoAdjust="0"/>
  </p:normalViewPr>
  <p:slideViewPr>
    <p:cSldViewPr snapToGrid="0">
      <p:cViewPr>
        <p:scale>
          <a:sx n="75" d="100"/>
          <a:sy n="75" d="100"/>
        </p:scale>
        <p:origin x="2430" y="18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E39DD82-2E23-F246-A680-C2D918705785}"/>
              </a:ext>
            </a:extLst>
          </p:cNvPr>
          <p:cNvSpPr>
            <a:spLocks noGrp="1"/>
          </p:cNvSpPr>
          <p:nvPr>
            <p:ph type="pic" sz="quarter" idx="10"/>
          </p:nvPr>
        </p:nvSpPr>
        <p:spPr>
          <a:xfrm>
            <a:off x="0" y="0"/>
            <a:ext cx="12184063" cy="3657600"/>
          </a:xfrm>
          <a:solidFill>
            <a:schemeClr val="accent4"/>
          </a:solidFill>
        </p:spPr>
        <p:txBody>
          <a:bodyPr anchor="ctr"/>
          <a:lstStyle>
            <a:lvl1pPr algn="ctr">
              <a:buNone/>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1524000" y="4864100"/>
            <a:ext cx="9144000" cy="949682"/>
          </a:xfrm>
        </p:spPr>
        <p:txBody>
          <a:bodyPr anchor="b"/>
          <a:lstStyle>
            <a:lvl1pPr algn="ctr">
              <a:defRPr sz="6000">
                <a:solidFill>
                  <a:schemeClr val="accent1">
                    <a:lumMod val="60000"/>
                    <a:lumOff val="40000"/>
                  </a:schemeClr>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1524000" y="5985603"/>
            <a:ext cx="9144000" cy="530582"/>
          </a:xfrm>
        </p:spPr>
        <p:txBody>
          <a:bodyPr/>
          <a:lstStyle>
            <a:lvl1pPr marL="0" indent="0" algn="ctr">
              <a:buNone/>
              <a:defRPr sz="2400">
                <a:solidFill>
                  <a:schemeClr val="accent4">
                    <a:lumMod val="20000"/>
                    <a:lumOff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tx2">
            <a:lumMod val="50000"/>
          </a:schemeClr>
        </a:solidFill>
        <a:effectLst/>
      </p:bgPr>
    </p:bg>
    <p:spTree>
      <p:nvGrpSpPr>
        <p:cNvPr id="1" name=""/>
        <p:cNvGrpSpPr/>
        <p:nvPr/>
      </p:nvGrpSpPr>
      <p:grpSpPr>
        <a:xfrm>
          <a:off x="0" y="0"/>
          <a:ext cx="0" cy="0"/>
          <a:chOff x="0" y="0"/>
          <a:chExt cx="0" cy="0"/>
        </a:xfrm>
      </p:grpSpPr>
      <p:sp>
        <p:nvSpPr>
          <p:cNvPr id="13" name="Shape">
            <a:extLst>
              <a:ext uri="{FF2B5EF4-FFF2-40B4-BE49-F238E27FC236}">
                <a16:creationId xmlns:a16="http://schemas.microsoft.com/office/drawing/2014/main" id="{3EC88858-2DA3-354A-97DD-1C5EE048FDC4}"/>
              </a:ext>
            </a:extLst>
          </p:cNvPr>
          <p:cNvSpPr/>
          <p:nvPr/>
        </p:nvSpPr>
        <p:spPr>
          <a:xfrm>
            <a:off x="8483700" y="-1"/>
            <a:ext cx="3452905" cy="543807"/>
          </a:xfrm>
          <a:custGeom>
            <a:avLst/>
            <a:gdLst/>
            <a:ahLst/>
            <a:cxnLst>
              <a:cxn ang="0">
                <a:pos x="wd2" y="hd2"/>
              </a:cxn>
              <a:cxn ang="5400000">
                <a:pos x="wd2" y="hd2"/>
              </a:cxn>
              <a:cxn ang="10800000">
                <a:pos x="wd2" y="hd2"/>
              </a:cxn>
              <a:cxn ang="16200000">
                <a:pos x="wd2" y="hd2"/>
              </a:cxn>
            </a:cxnLst>
            <a:rect l="0" t="0" r="r" b="b"/>
            <a:pathLst>
              <a:path w="21600" h="20837" extrusionOk="0">
                <a:moveTo>
                  <a:pt x="0" y="0"/>
                </a:moveTo>
                <a:cubicBezTo>
                  <a:pt x="1360" y="4020"/>
                  <a:pt x="2752" y="7991"/>
                  <a:pt x="4192" y="11672"/>
                </a:cubicBezTo>
                <a:cubicBezTo>
                  <a:pt x="6557" y="17774"/>
                  <a:pt x="8779" y="20341"/>
                  <a:pt x="10796" y="20777"/>
                </a:cubicBezTo>
                <a:cubicBezTo>
                  <a:pt x="14679" y="21600"/>
                  <a:pt x="18476" y="13996"/>
                  <a:pt x="21600" y="0"/>
                </a:cubicBez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6DFB6D38-0BB7-354C-AA05-79CA9D84A062}"/>
              </a:ext>
            </a:extLst>
          </p:cNvPr>
          <p:cNvSpPr/>
          <p:nvPr/>
        </p:nvSpPr>
        <p:spPr>
          <a:xfrm>
            <a:off x="4222884" y="-1"/>
            <a:ext cx="1489390" cy="472485"/>
          </a:xfrm>
          <a:custGeom>
            <a:avLst/>
            <a:gdLst/>
            <a:ahLst/>
            <a:cxnLst>
              <a:cxn ang="0">
                <a:pos x="wd2" y="hd2"/>
              </a:cxn>
              <a:cxn ang="5400000">
                <a:pos x="wd2" y="hd2"/>
              </a:cxn>
              <a:cxn ang="10800000">
                <a:pos x="wd2" y="hd2"/>
              </a:cxn>
              <a:cxn ang="16200000">
                <a:pos x="wd2" y="hd2"/>
              </a:cxn>
            </a:cxnLst>
            <a:rect l="0" t="0" r="r" b="b"/>
            <a:pathLst>
              <a:path w="21600" h="19089" extrusionOk="0">
                <a:moveTo>
                  <a:pt x="0" y="0"/>
                </a:moveTo>
                <a:cubicBezTo>
                  <a:pt x="4859" y="9345"/>
                  <a:pt x="11955" y="21600"/>
                  <a:pt x="14467" y="18638"/>
                </a:cubicBezTo>
                <a:cubicBezTo>
                  <a:pt x="17896" y="14604"/>
                  <a:pt x="20867" y="3013"/>
                  <a:pt x="21600" y="0"/>
                </a:cubicBez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15CED5CE-7082-2541-BEA5-E7344C1F7143}"/>
              </a:ext>
            </a:extLst>
          </p:cNvPr>
          <p:cNvSpPr/>
          <p:nvPr/>
        </p:nvSpPr>
        <p:spPr>
          <a:xfrm>
            <a:off x="2389597" y="-1"/>
            <a:ext cx="3325205" cy="893604"/>
          </a:xfrm>
          <a:custGeom>
            <a:avLst/>
            <a:gdLst/>
            <a:ahLst/>
            <a:cxnLst>
              <a:cxn ang="0">
                <a:pos x="wd2" y="hd2"/>
              </a:cxn>
              <a:cxn ang="5400000">
                <a:pos x="wd2" y="hd2"/>
              </a:cxn>
              <a:cxn ang="10800000">
                <a:pos x="wd2" y="hd2"/>
              </a:cxn>
              <a:cxn ang="16200000">
                <a:pos x="wd2" y="hd2"/>
              </a:cxn>
            </a:cxnLst>
            <a:rect l="0" t="0" r="r" b="b"/>
            <a:pathLst>
              <a:path w="21600" h="20554" extrusionOk="0">
                <a:moveTo>
                  <a:pt x="21600" y="0"/>
                </a:moveTo>
                <a:cubicBezTo>
                  <a:pt x="21206" y="2035"/>
                  <a:pt x="19358" y="10466"/>
                  <a:pt x="16426" y="5901"/>
                </a:cubicBezTo>
                <a:cubicBezTo>
                  <a:pt x="15547" y="4535"/>
                  <a:pt x="14504" y="2413"/>
                  <a:pt x="13305" y="0"/>
                </a:cubicBezTo>
                <a:lnTo>
                  <a:pt x="0" y="0"/>
                </a:lnTo>
                <a:cubicBezTo>
                  <a:pt x="5536" y="9216"/>
                  <a:pt x="10110" y="19507"/>
                  <a:pt x="12631" y="20466"/>
                </a:cubicBezTo>
                <a:cubicBezTo>
                  <a:pt x="15580" y="21600"/>
                  <a:pt x="19637" y="11541"/>
                  <a:pt x="21600" y="0"/>
                </a:cubicBezTo>
                <a:lnTo>
                  <a:pt x="21600" y="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3" name="Freeform: Shape 22">
            <a:extLst>
              <a:ext uri="{FF2B5EF4-FFF2-40B4-BE49-F238E27FC236}">
                <a16:creationId xmlns:a16="http://schemas.microsoft.com/office/drawing/2014/main" id="{ACB6896E-E2EF-499A-88B3-0451ABC95C73}"/>
              </a:ext>
            </a:extLst>
          </p:cNvPr>
          <p:cNvSpPr/>
          <p:nvPr/>
        </p:nvSpPr>
        <p:spPr>
          <a:xfrm>
            <a:off x="5648014" y="1"/>
            <a:ext cx="6181122" cy="1126157"/>
          </a:xfrm>
          <a:custGeom>
            <a:avLst/>
            <a:gdLst>
              <a:gd name="connsiteX0" fmla="*/ 0 w 6181122"/>
              <a:gd name="connsiteY0" fmla="*/ 0 h 1126157"/>
              <a:gd name="connsiteX1" fmla="*/ 2913358 w 6181122"/>
              <a:gd name="connsiteY1" fmla="*/ 0 h 1126157"/>
              <a:gd name="connsiteX2" fmla="*/ 3194104 w 6181122"/>
              <a:gd name="connsiteY2" fmla="*/ 131053 h 1126157"/>
              <a:gd name="connsiteX3" fmla="*/ 3509594 w 6181122"/>
              <a:gd name="connsiteY3" fmla="*/ 269138 h 1126157"/>
              <a:gd name="connsiteX4" fmla="*/ 6181122 w 6181122"/>
              <a:gd name="connsiteY4" fmla="*/ 69483 h 1126157"/>
              <a:gd name="connsiteX5" fmla="*/ 2753480 w 6181122"/>
              <a:gd name="connsiteY5" fmla="*/ 1090728 h 1126157"/>
              <a:gd name="connsiteX6" fmla="*/ 258000 w 6181122"/>
              <a:gd name="connsiteY6" fmla="*/ 150886 h 1126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81122" h="1126157">
                <a:moveTo>
                  <a:pt x="0" y="0"/>
                </a:moveTo>
                <a:lnTo>
                  <a:pt x="2913358" y="0"/>
                </a:lnTo>
                <a:lnTo>
                  <a:pt x="3194104" y="131053"/>
                </a:lnTo>
                <a:cubicBezTo>
                  <a:pt x="3298095" y="178133"/>
                  <a:pt x="3403342" y="224267"/>
                  <a:pt x="3509594" y="269138"/>
                </a:cubicBezTo>
                <a:cubicBezTo>
                  <a:pt x="5020387" y="907438"/>
                  <a:pt x="6181122" y="69483"/>
                  <a:pt x="6181122" y="69483"/>
                </a:cubicBezTo>
                <a:cubicBezTo>
                  <a:pt x="5425008" y="726707"/>
                  <a:pt x="4301030" y="1272708"/>
                  <a:pt x="2753480" y="1090728"/>
                </a:cubicBezTo>
                <a:cubicBezTo>
                  <a:pt x="1786584" y="975703"/>
                  <a:pt x="935776" y="541334"/>
                  <a:pt x="258000" y="150886"/>
                </a:cubicBezTo>
                <a:close/>
              </a:path>
            </a:pathLst>
          </a:custGeom>
          <a:solidFill>
            <a:schemeClr val="accent1">
              <a:lumMod val="60000"/>
              <a:lumOff val="4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976472"/>
            <a:ext cx="10515600" cy="1138836"/>
          </a:xfrm>
        </p:spPr>
        <p:txBody>
          <a:bodyPr/>
          <a:lstStyle>
            <a:lvl1pPr>
              <a:defRPr>
                <a:solidFill>
                  <a:schemeClr val="accent1">
                    <a:lumMod val="60000"/>
                    <a:lumOff val="40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200" y="2250245"/>
            <a:ext cx="10515600" cy="3969580"/>
          </a:xfrm>
        </p:spPr>
        <p:txBody>
          <a:bodyPr/>
          <a:lstStyle>
            <a:lvl1pPr>
              <a:defRPr>
                <a:solidFill>
                  <a:schemeClr val="accent4">
                    <a:lumMod val="20000"/>
                    <a:lumOff val="80000"/>
                  </a:schemeClr>
                </a:solidFill>
              </a:defRPr>
            </a:lvl1pPr>
            <a:lvl2pPr>
              <a:defRPr>
                <a:solidFill>
                  <a:schemeClr val="accent4">
                    <a:lumMod val="20000"/>
                    <a:lumOff val="80000"/>
                  </a:schemeClr>
                </a:solidFill>
              </a:defRPr>
            </a:lvl2pPr>
            <a:lvl3pPr>
              <a:defRPr>
                <a:solidFill>
                  <a:schemeClr val="accent4">
                    <a:lumMod val="20000"/>
                    <a:lumOff val="80000"/>
                  </a:schemeClr>
                </a:solidFill>
              </a:defRPr>
            </a:lvl3pPr>
            <a:lvl4pPr>
              <a:defRPr>
                <a:solidFill>
                  <a:schemeClr val="accent4">
                    <a:lumMod val="20000"/>
                    <a:lumOff val="80000"/>
                  </a:schemeClr>
                </a:solidFill>
              </a:defRPr>
            </a:lvl4pPr>
            <a:lvl5pPr>
              <a:defRPr>
                <a:solidFill>
                  <a:schemeClr val="accent4">
                    <a:lumMod val="20000"/>
                    <a:lumOff val="8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C20DDDFE-9B73-4B72-A048-59E9AE552EF7}"/>
              </a:ext>
            </a:extLst>
          </p:cNvPr>
          <p:cNvSpPr/>
          <p:nvPr/>
        </p:nvSpPr>
        <p:spPr>
          <a:xfrm>
            <a:off x="6654904" y="3332472"/>
            <a:ext cx="5537096" cy="3525528"/>
          </a:xfrm>
          <a:custGeom>
            <a:avLst/>
            <a:gdLst>
              <a:gd name="connsiteX0" fmla="*/ 5537096 w 5537096"/>
              <a:gd name="connsiteY0" fmla="*/ 0 h 3525528"/>
              <a:gd name="connsiteX1" fmla="*/ 5537096 w 5537096"/>
              <a:gd name="connsiteY1" fmla="*/ 3435287 h 3525528"/>
              <a:gd name="connsiteX2" fmla="*/ 5440710 w 5537096"/>
              <a:gd name="connsiteY2" fmla="*/ 3516681 h 3525528"/>
              <a:gd name="connsiteX3" fmla="*/ 5429898 w 5537096"/>
              <a:gd name="connsiteY3" fmla="*/ 3525528 h 3525528"/>
              <a:gd name="connsiteX4" fmla="*/ 1564907 w 5537096"/>
              <a:gd name="connsiteY4" fmla="*/ 3525528 h 3525528"/>
              <a:gd name="connsiteX5" fmla="*/ 1162394 w 5537096"/>
              <a:gd name="connsiteY5" fmla="*/ 3318319 h 3525528"/>
              <a:gd name="connsiteX6" fmla="*/ 0 w 5537096"/>
              <a:gd name="connsiteY6" fmla="*/ 2698802 h 3525528"/>
              <a:gd name="connsiteX7" fmla="*/ 1509372 w 5537096"/>
              <a:gd name="connsiteY7" fmla="*/ 2886698 h 3525528"/>
              <a:gd name="connsiteX8" fmla="*/ 5537096 w 5537096"/>
              <a:gd name="connsiteY8" fmla="*/ 0 h 3525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37096" h="3525528">
                <a:moveTo>
                  <a:pt x="5537096" y="0"/>
                </a:moveTo>
                <a:lnTo>
                  <a:pt x="5537096" y="3435287"/>
                </a:lnTo>
                <a:lnTo>
                  <a:pt x="5440710" y="3516681"/>
                </a:lnTo>
                <a:lnTo>
                  <a:pt x="5429898" y="3525528"/>
                </a:lnTo>
                <a:lnTo>
                  <a:pt x="1564907" y="3525528"/>
                </a:lnTo>
                <a:lnTo>
                  <a:pt x="1162394" y="3318319"/>
                </a:lnTo>
                <a:cubicBezTo>
                  <a:pt x="734338" y="3092891"/>
                  <a:pt x="342223" y="2874062"/>
                  <a:pt x="0" y="2698802"/>
                </a:cubicBezTo>
                <a:cubicBezTo>
                  <a:pt x="0" y="2698802"/>
                  <a:pt x="661632" y="2961692"/>
                  <a:pt x="1509372" y="2886698"/>
                </a:cubicBezTo>
                <a:cubicBezTo>
                  <a:pt x="2357367" y="2811704"/>
                  <a:pt x="4065664" y="2324160"/>
                  <a:pt x="5537096" y="0"/>
                </a:cubicBez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4" name="Freeform: Shape 33">
            <a:extLst>
              <a:ext uri="{FF2B5EF4-FFF2-40B4-BE49-F238E27FC236}">
                <a16:creationId xmlns:a16="http://schemas.microsoft.com/office/drawing/2014/main" id="{79D3C44C-836A-4744-84DA-0AF7F8C7D58A}"/>
              </a:ext>
            </a:extLst>
          </p:cNvPr>
          <p:cNvSpPr/>
          <p:nvPr userDrawn="1"/>
        </p:nvSpPr>
        <p:spPr>
          <a:xfrm>
            <a:off x="3865446" y="6381750"/>
            <a:ext cx="1674010" cy="476250"/>
          </a:xfrm>
          <a:custGeom>
            <a:avLst/>
            <a:gdLst>
              <a:gd name="connsiteX0" fmla="*/ 614682 w 1674010"/>
              <a:gd name="connsiteY0" fmla="*/ 0 h 476250"/>
              <a:gd name="connsiteX1" fmla="*/ 1125431 w 1674010"/>
              <a:gd name="connsiteY1" fmla="*/ 134626 h 476250"/>
              <a:gd name="connsiteX2" fmla="*/ 1674010 w 1674010"/>
              <a:gd name="connsiteY2" fmla="*/ 476250 h 476250"/>
              <a:gd name="connsiteX3" fmla="*/ 167113 w 1674010"/>
              <a:gd name="connsiteY3" fmla="*/ 476250 h 476250"/>
              <a:gd name="connsiteX4" fmla="*/ 112830 w 1674010"/>
              <a:gd name="connsiteY4" fmla="*/ 436447 h 476250"/>
              <a:gd name="connsiteX5" fmla="*/ 0 w 1674010"/>
              <a:gd name="connsiteY5" fmla="*/ 351801 h 476250"/>
              <a:gd name="connsiteX6" fmla="*/ 294044 w 1674010"/>
              <a:gd name="connsiteY6" fmla="*/ 81289 h 476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74010" h="476250">
                <a:moveTo>
                  <a:pt x="614682" y="0"/>
                </a:moveTo>
                <a:lnTo>
                  <a:pt x="1125431" y="134626"/>
                </a:lnTo>
                <a:lnTo>
                  <a:pt x="1674010" y="476250"/>
                </a:lnTo>
                <a:lnTo>
                  <a:pt x="167113" y="476250"/>
                </a:lnTo>
                <a:lnTo>
                  <a:pt x="112830" y="436447"/>
                </a:lnTo>
                <a:cubicBezTo>
                  <a:pt x="42793" y="384653"/>
                  <a:pt x="0" y="351801"/>
                  <a:pt x="0" y="351801"/>
                </a:cubicBezTo>
                <a:lnTo>
                  <a:pt x="294044" y="81289"/>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3B3EFBD2-93FD-4CEA-AC06-AB2B264C728E}"/>
              </a:ext>
            </a:extLst>
          </p:cNvPr>
          <p:cNvSpPr/>
          <p:nvPr/>
        </p:nvSpPr>
        <p:spPr>
          <a:xfrm>
            <a:off x="10394805" y="5264150"/>
            <a:ext cx="1797195" cy="1593850"/>
          </a:xfrm>
          <a:custGeom>
            <a:avLst/>
            <a:gdLst>
              <a:gd name="connsiteX0" fmla="*/ 1797195 w 1797195"/>
              <a:gd name="connsiteY0" fmla="*/ 0 h 1593850"/>
              <a:gd name="connsiteX1" fmla="*/ 1797195 w 1797195"/>
              <a:gd name="connsiteY1" fmla="*/ 1593850 h 1593850"/>
              <a:gd name="connsiteX2" fmla="*/ 0 w 1797195"/>
              <a:gd name="connsiteY2" fmla="*/ 1593850 h 1593850"/>
              <a:gd name="connsiteX3" fmla="*/ 192778 w 1797195"/>
              <a:gd name="connsiteY3" fmla="*/ 1503123 h 1593850"/>
              <a:gd name="connsiteX4" fmla="*/ 1797195 w 1797195"/>
              <a:gd name="connsiteY4" fmla="*/ 0 h 1593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7195" h="1593850">
                <a:moveTo>
                  <a:pt x="1797195" y="0"/>
                </a:moveTo>
                <a:lnTo>
                  <a:pt x="1797195" y="1593850"/>
                </a:lnTo>
                <a:lnTo>
                  <a:pt x="0" y="1593850"/>
                </a:lnTo>
                <a:lnTo>
                  <a:pt x="192778" y="1503123"/>
                </a:lnTo>
                <a:cubicBezTo>
                  <a:pt x="1316017" y="928717"/>
                  <a:pt x="1797195" y="0"/>
                  <a:pt x="1797195" y="0"/>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5" name="Freeform: Shape 24">
            <a:extLst>
              <a:ext uri="{FF2B5EF4-FFF2-40B4-BE49-F238E27FC236}">
                <a16:creationId xmlns:a16="http://schemas.microsoft.com/office/drawing/2014/main" id="{4A08FC33-9239-4129-84C8-2BAE2746CB47}"/>
              </a:ext>
            </a:extLst>
          </p:cNvPr>
          <p:cNvSpPr/>
          <p:nvPr/>
        </p:nvSpPr>
        <p:spPr>
          <a:xfrm>
            <a:off x="26793" y="6432262"/>
            <a:ext cx="3416341" cy="425738"/>
          </a:xfrm>
          <a:custGeom>
            <a:avLst/>
            <a:gdLst>
              <a:gd name="connsiteX0" fmla="*/ 1440840 w 3416341"/>
              <a:gd name="connsiteY0" fmla="*/ 605 h 425738"/>
              <a:gd name="connsiteX1" fmla="*/ 2064388 w 3416341"/>
              <a:gd name="connsiteY1" fmla="*/ 47289 h 425738"/>
              <a:gd name="connsiteX2" fmla="*/ 3174845 w 3416341"/>
              <a:gd name="connsiteY2" fmla="*/ 333198 h 425738"/>
              <a:gd name="connsiteX3" fmla="*/ 3416341 w 3416341"/>
              <a:gd name="connsiteY3" fmla="*/ 425738 h 425738"/>
              <a:gd name="connsiteX4" fmla="*/ 0 w 3416341"/>
              <a:gd name="connsiteY4" fmla="*/ 425738 h 425738"/>
              <a:gd name="connsiteX5" fmla="*/ 9039 w 3416341"/>
              <a:gd name="connsiteY5" fmla="*/ 419311 h 425738"/>
              <a:gd name="connsiteX6" fmla="*/ 1440840 w 3416341"/>
              <a:gd name="connsiteY6" fmla="*/ 605 h 425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16341" h="425738">
                <a:moveTo>
                  <a:pt x="1440840" y="605"/>
                </a:moveTo>
                <a:cubicBezTo>
                  <a:pt x="1632152" y="-3123"/>
                  <a:pt x="1840294" y="10140"/>
                  <a:pt x="2064388" y="47289"/>
                </a:cubicBezTo>
                <a:cubicBezTo>
                  <a:pt x="2489230" y="117751"/>
                  <a:pt x="2862770" y="222524"/>
                  <a:pt x="3174845" y="333198"/>
                </a:cubicBezTo>
                <a:lnTo>
                  <a:pt x="3416341" y="425738"/>
                </a:lnTo>
                <a:lnTo>
                  <a:pt x="0" y="425738"/>
                </a:lnTo>
                <a:lnTo>
                  <a:pt x="9039" y="419311"/>
                </a:lnTo>
                <a:cubicBezTo>
                  <a:pt x="179607" y="302243"/>
                  <a:pt x="675589" y="15512"/>
                  <a:pt x="1440840" y="605"/>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6" name="Freeform: Shape 35">
            <a:extLst>
              <a:ext uri="{FF2B5EF4-FFF2-40B4-BE49-F238E27FC236}">
                <a16:creationId xmlns:a16="http://schemas.microsoft.com/office/drawing/2014/main" id="{6DDBA04A-6DF4-4F74-8D74-521ED08C69B9}"/>
              </a:ext>
            </a:extLst>
          </p:cNvPr>
          <p:cNvSpPr/>
          <p:nvPr/>
        </p:nvSpPr>
        <p:spPr>
          <a:xfrm>
            <a:off x="4700591" y="6441258"/>
            <a:ext cx="2250845" cy="416743"/>
          </a:xfrm>
          <a:custGeom>
            <a:avLst/>
            <a:gdLst>
              <a:gd name="connsiteX0" fmla="*/ 924051 w 2250845"/>
              <a:gd name="connsiteY0" fmla="*/ 1 h 416743"/>
              <a:gd name="connsiteX1" fmla="*/ 1159631 w 2250845"/>
              <a:gd name="connsiteY1" fmla="*/ 38303 h 416743"/>
              <a:gd name="connsiteX2" fmla="*/ 1964707 w 2250845"/>
              <a:gd name="connsiteY2" fmla="*/ 325280 h 416743"/>
              <a:gd name="connsiteX3" fmla="*/ 2250845 w 2250845"/>
              <a:gd name="connsiteY3" fmla="*/ 416743 h 416743"/>
              <a:gd name="connsiteX4" fmla="*/ 0 w 2250845"/>
              <a:gd name="connsiteY4" fmla="*/ 416743 h 416743"/>
              <a:gd name="connsiteX5" fmla="*/ 100492 w 2250845"/>
              <a:gd name="connsiteY5" fmla="*/ 337093 h 416743"/>
              <a:gd name="connsiteX6" fmla="*/ 924051 w 2250845"/>
              <a:gd name="connsiteY6" fmla="*/ 1 h 416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50845" h="416743">
                <a:moveTo>
                  <a:pt x="924051" y="1"/>
                </a:moveTo>
                <a:cubicBezTo>
                  <a:pt x="1003255" y="38"/>
                  <a:pt x="1082180" y="11870"/>
                  <a:pt x="1159631" y="38303"/>
                </a:cubicBezTo>
                <a:cubicBezTo>
                  <a:pt x="1358305" y="105910"/>
                  <a:pt x="1635403" y="214252"/>
                  <a:pt x="1964707" y="325280"/>
                </a:cubicBezTo>
                <a:lnTo>
                  <a:pt x="2250845" y="416743"/>
                </a:lnTo>
                <a:lnTo>
                  <a:pt x="0" y="416743"/>
                </a:lnTo>
                <a:lnTo>
                  <a:pt x="100492" y="337093"/>
                </a:lnTo>
                <a:cubicBezTo>
                  <a:pt x="339472" y="158315"/>
                  <a:pt x="633636" y="-134"/>
                  <a:pt x="924051" y="1"/>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5B692775-A6FC-47AA-9A02-350BF16926A4}"/>
              </a:ext>
            </a:extLst>
          </p:cNvPr>
          <p:cNvSpPr/>
          <p:nvPr/>
        </p:nvSpPr>
        <p:spPr>
          <a:xfrm>
            <a:off x="25316" y="6175718"/>
            <a:ext cx="4172191" cy="682282"/>
          </a:xfrm>
          <a:custGeom>
            <a:avLst/>
            <a:gdLst>
              <a:gd name="connsiteX0" fmla="*/ 1987922 w 4172191"/>
              <a:gd name="connsiteY0" fmla="*/ 128 h 682282"/>
              <a:gd name="connsiteX1" fmla="*/ 2378862 w 4172191"/>
              <a:gd name="connsiteY1" fmla="*/ 24438 h 682282"/>
              <a:gd name="connsiteX2" fmla="*/ 3815485 w 4172191"/>
              <a:gd name="connsiteY2" fmla="*/ 490732 h 682282"/>
              <a:gd name="connsiteX3" fmla="*/ 4172191 w 4172191"/>
              <a:gd name="connsiteY3" fmla="*/ 682282 h 682282"/>
              <a:gd name="connsiteX4" fmla="*/ 2065605 w 4172191"/>
              <a:gd name="connsiteY4" fmla="*/ 682282 h 682282"/>
              <a:gd name="connsiteX5" fmla="*/ 1842684 w 4172191"/>
              <a:gd name="connsiteY5" fmla="*/ 587022 h 682282"/>
              <a:gd name="connsiteX6" fmla="*/ 73607 w 4172191"/>
              <a:gd name="connsiteY6" fmla="*/ 651157 h 682282"/>
              <a:gd name="connsiteX7" fmla="*/ 17713 w 4172191"/>
              <a:gd name="connsiteY7" fmla="*/ 682282 h 682282"/>
              <a:gd name="connsiteX8" fmla="*/ 0 w 4172191"/>
              <a:gd name="connsiteY8" fmla="*/ 682282 h 682282"/>
              <a:gd name="connsiteX9" fmla="*/ 187699 w 4172191"/>
              <a:gd name="connsiteY9" fmla="*/ 541032 h 682282"/>
              <a:gd name="connsiteX10" fmla="*/ 1987922 w 4172191"/>
              <a:gd name="connsiteY10" fmla="*/ 128 h 682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72191" h="682282">
                <a:moveTo>
                  <a:pt x="1987922" y="128"/>
                </a:moveTo>
                <a:cubicBezTo>
                  <a:pt x="2113768" y="1198"/>
                  <a:pt x="2244058" y="9038"/>
                  <a:pt x="2378862" y="24438"/>
                </a:cubicBezTo>
                <a:cubicBezTo>
                  <a:pt x="2914892" y="85389"/>
                  <a:pt x="3399664" y="280648"/>
                  <a:pt x="3815485" y="490732"/>
                </a:cubicBezTo>
                <a:lnTo>
                  <a:pt x="4172191" y="682282"/>
                </a:lnTo>
                <a:lnTo>
                  <a:pt x="2065605" y="682282"/>
                </a:lnTo>
                <a:lnTo>
                  <a:pt x="1842684" y="587022"/>
                </a:lnTo>
                <a:cubicBezTo>
                  <a:pt x="1019947" y="251437"/>
                  <a:pt x="343650" y="511889"/>
                  <a:pt x="73607" y="651157"/>
                </a:cubicBezTo>
                <a:lnTo>
                  <a:pt x="17713" y="682282"/>
                </a:lnTo>
                <a:lnTo>
                  <a:pt x="0" y="682282"/>
                </a:lnTo>
                <a:lnTo>
                  <a:pt x="187699" y="541032"/>
                </a:lnTo>
                <a:cubicBezTo>
                  <a:pt x="637758" y="230978"/>
                  <a:pt x="1232845" y="-6294"/>
                  <a:pt x="1987922" y="128"/>
                </a:cubicBezTo>
                <a:close/>
              </a:path>
            </a:pathLst>
          </a:custGeom>
          <a:solidFill>
            <a:schemeClr val="accent1">
              <a:lumMod val="60000"/>
              <a:lumOff val="4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8" name="Freeform: Shape 37">
            <a:extLst>
              <a:ext uri="{FF2B5EF4-FFF2-40B4-BE49-F238E27FC236}">
                <a16:creationId xmlns:a16="http://schemas.microsoft.com/office/drawing/2014/main" id="{699D7946-2823-4A54-9F4A-1DE1DBC587C1}"/>
              </a:ext>
            </a:extLst>
          </p:cNvPr>
          <p:cNvSpPr/>
          <p:nvPr/>
        </p:nvSpPr>
        <p:spPr>
          <a:xfrm>
            <a:off x="3776800" y="5628443"/>
            <a:ext cx="4486708" cy="1229557"/>
          </a:xfrm>
          <a:custGeom>
            <a:avLst/>
            <a:gdLst>
              <a:gd name="connsiteX0" fmla="*/ 1785179 w 4486708"/>
              <a:gd name="connsiteY0" fmla="*/ 167 h 1229557"/>
              <a:gd name="connsiteX1" fmla="*/ 1904814 w 4486708"/>
              <a:gd name="connsiteY1" fmla="*/ 5528 h 1229557"/>
              <a:gd name="connsiteX2" fmla="*/ 4102538 w 4486708"/>
              <a:gd name="connsiteY2" fmla="*/ 1032576 h 1229557"/>
              <a:gd name="connsiteX3" fmla="*/ 4486708 w 4486708"/>
              <a:gd name="connsiteY3" fmla="*/ 1229557 h 1229557"/>
              <a:gd name="connsiteX4" fmla="*/ 1611446 w 4486708"/>
              <a:gd name="connsiteY4" fmla="*/ 1229557 h 1229557"/>
              <a:gd name="connsiteX5" fmla="*/ 1486346 w 4486708"/>
              <a:gd name="connsiteY5" fmla="*/ 1156670 h 1229557"/>
              <a:gd name="connsiteX6" fmla="*/ 1075987 w 4486708"/>
              <a:gd name="connsiteY6" fmla="*/ 937711 h 1229557"/>
              <a:gd name="connsiteX7" fmla="*/ 61130 w 4486708"/>
              <a:gd name="connsiteY7" fmla="*/ 1170199 h 1229557"/>
              <a:gd name="connsiteX8" fmla="*/ 11233 w 4486708"/>
              <a:gd name="connsiteY8" fmla="*/ 1229557 h 1229557"/>
              <a:gd name="connsiteX9" fmla="*/ 0 w 4486708"/>
              <a:gd name="connsiteY9" fmla="*/ 1229557 h 1229557"/>
              <a:gd name="connsiteX10" fmla="*/ 171028 w 4486708"/>
              <a:gd name="connsiteY10" fmla="*/ 987521 h 1229557"/>
              <a:gd name="connsiteX11" fmla="*/ 1785179 w 4486708"/>
              <a:gd name="connsiteY11" fmla="*/ 167 h 1229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86708" h="1229557">
                <a:moveTo>
                  <a:pt x="1785179" y="167"/>
                </a:moveTo>
                <a:cubicBezTo>
                  <a:pt x="1825836" y="-579"/>
                  <a:pt x="1865765" y="1163"/>
                  <a:pt x="1904814" y="5528"/>
                </a:cubicBezTo>
                <a:cubicBezTo>
                  <a:pt x="2367171" y="57769"/>
                  <a:pt x="3147939" y="531963"/>
                  <a:pt x="4102538" y="1032576"/>
                </a:cubicBezTo>
                <a:lnTo>
                  <a:pt x="4486708" y="1229557"/>
                </a:lnTo>
                <a:lnTo>
                  <a:pt x="1611446" y="1229557"/>
                </a:lnTo>
                <a:lnTo>
                  <a:pt x="1486346" y="1156670"/>
                </a:lnTo>
                <a:cubicBezTo>
                  <a:pt x="1334916" y="1069403"/>
                  <a:pt x="1197540" y="993923"/>
                  <a:pt x="1075987" y="937711"/>
                </a:cubicBezTo>
                <a:cubicBezTo>
                  <a:pt x="589198" y="714345"/>
                  <a:pt x="238067" y="976174"/>
                  <a:pt x="61130" y="1170199"/>
                </a:cubicBezTo>
                <a:lnTo>
                  <a:pt x="11233" y="1229557"/>
                </a:lnTo>
                <a:lnTo>
                  <a:pt x="0" y="1229557"/>
                </a:lnTo>
                <a:lnTo>
                  <a:pt x="171028" y="987521"/>
                </a:lnTo>
                <a:cubicBezTo>
                  <a:pt x="605277" y="439781"/>
                  <a:pt x="1256645" y="9857"/>
                  <a:pt x="1785179" y="167"/>
                </a:cubicBezTo>
                <a:close/>
              </a:path>
            </a:pathLst>
          </a:custGeom>
          <a:solidFill>
            <a:schemeClr val="accent1">
              <a:lumMod val="60000"/>
              <a:lumOff val="4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838200" y="2250245"/>
            <a:ext cx="10515600" cy="33028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1" name="Text Placeholder 2">
            <a:extLst>
              <a:ext uri="{FF2B5EF4-FFF2-40B4-BE49-F238E27FC236}">
                <a16:creationId xmlns:a16="http://schemas.microsoft.com/office/drawing/2014/main" id="{8F9F1FFF-2ABD-3C47-97E3-E3735E1DF3C9}"/>
              </a:ext>
            </a:extLst>
          </p:cNvPr>
          <p:cNvSpPr>
            <a:spLocks noGrp="1"/>
          </p:cNvSpPr>
          <p:nvPr>
            <p:ph type="body" idx="1"/>
          </p:nvPr>
        </p:nvSpPr>
        <p:spPr>
          <a:xfrm>
            <a:off x="9753600" y="5334000"/>
            <a:ext cx="1883467" cy="1199067"/>
          </a:xfrm>
        </p:spPr>
        <p:txBody>
          <a:bodyPr anchor="b"/>
          <a:lstStyle>
            <a:lvl1pPr marL="0" indent="0">
              <a:buNone/>
              <a:defRPr sz="2400">
                <a:solidFill>
                  <a:schemeClr val="accent4">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2" name="Picture Placeholder 2">
            <a:extLst>
              <a:ext uri="{FF2B5EF4-FFF2-40B4-BE49-F238E27FC236}">
                <a16:creationId xmlns:a16="http://schemas.microsoft.com/office/drawing/2014/main" id="{6173313F-2B7B-C74E-B7C8-F2CBD9EA0667}"/>
              </a:ext>
            </a:extLst>
          </p:cNvPr>
          <p:cNvSpPr>
            <a:spLocks noGrp="1"/>
          </p:cNvSpPr>
          <p:nvPr>
            <p:ph type="pic" sz="quarter" idx="10"/>
          </p:nvPr>
        </p:nvSpPr>
        <p:spPr>
          <a:xfrm>
            <a:off x="0" y="0"/>
            <a:ext cx="12192000" cy="4546600"/>
          </a:xfrm>
          <a:solidFill>
            <a:schemeClr val="accent4"/>
          </a:solidFill>
        </p:spPr>
        <p:txBody>
          <a:bodyPr anchor="ctr"/>
          <a:lstStyle>
            <a:lvl1pPr algn="ctr">
              <a:buNone/>
              <a:defRPr/>
            </a:lvl1pPr>
          </a:lstStyle>
          <a:p>
            <a:endParaRPr lang="en-US"/>
          </a:p>
        </p:txBody>
      </p:sp>
      <p:sp>
        <p:nvSpPr>
          <p:cNvPr id="20" name="Title 1">
            <a:extLst>
              <a:ext uri="{FF2B5EF4-FFF2-40B4-BE49-F238E27FC236}">
                <a16:creationId xmlns:a16="http://schemas.microsoft.com/office/drawing/2014/main" id="{0DBB6328-0006-6B41-8A52-AC1C0C501BED}"/>
              </a:ext>
            </a:extLst>
          </p:cNvPr>
          <p:cNvSpPr>
            <a:spLocks noGrp="1"/>
          </p:cNvSpPr>
          <p:nvPr>
            <p:ph type="title"/>
          </p:nvPr>
        </p:nvSpPr>
        <p:spPr>
          <a:xfrm>
            <a:off x="831850" y="3429000"/>
            <a:ext cx="4681921" cy="3104066"/>
          </a:xfrm>
        </p:spPr>
        <p:txBody>
          <a:bodyPr anchor="b"/>
          <a:lstStyle>
            <a:lvl1pPr>
              <a:defRPr sz="6000">
                <a:solidFill>
                  <a:schemeClr val="accent1">
                    <a:lumMod val="60000"/>
                    <a:lumOff val="40000"/>
                  </a:schemeClr>
                </a:solidFill>
              </a:defRPr>
            </a:lvl1pPr>
          </a:lstStyle>
          <a:p>
            <a:r>
              <a:rPr lang="en-US" dirty="0"/>
              <a:t>Click to edit Master title style</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831850" y="4067175"/>
            <a:ext cx="6978650" cy="2465891"/>
          </a:xfrm>
        </p:spPr>
        <p:txBody>
          <a:bodyPr anchor="b"/>
          <a:lstStyle>
            <a:lvl1pPr>
              <a:defRPr sz="6000">
                <a:solidFill>
                  <a:schemeClr val="accent1">
                    <a:lumMod val="60000"/>
                    <a:lumOff val="40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8030002" y="5782973"/>
            <a:ext cx="3607065" cy="750094"/>
          </a:xfrm>
        </p:spPr>
        <p:txBody>
          <a:bodyPr anchor="b"/>
          <a:lstStyle>
            <a:lvl1pPr marL="0" indent="0">
              <a:buNone/>
              <a:defRPr sz="2400">
                <a:solidFill>
                  <a:schemeClr val="accent4">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1" name="Picture Placeholder 2">
            <a:extLst>
              <a:ext uri="{FF2B5EF4-FFF2-40B4-BE49-F238E27FC236}">
                <a16:creationId xmlns:a16="http://schemas.microsoft.com/office/drawing/2014/main" id="{95EDDC6C-8E5D-E74C-B8FA-A4E3053D483F}"/>
              </a:ext>
            </a:extLst>
          </p:cNvPr>
          <p:cNvSpPr>
            <a:spLocks noGrp="1"/>
          </p:cNvSpPr>
          <p:nvPr>
            <p:ph type="pic" sz="quarter" idx="10"/>
          </p:nvPr>
        </p:nvSpPr>
        <p:spPr>
          <a:xfrm>
            <a:off x="1" y="0"/>
            <a:ext cx="11036300" cy="3316456"/>
          </a:xfrm>
          <a:solidFill>
            <a:schemeClr val="accent4"/>
          </a:solidFill>
        </p:spPr>
        <p:txBody>
          <a:bodyPr anchor="ctr"/>
          <a:lstStyle>
            <a:lvl1pPr algn="ctr">
              <a:buNone/>
              <a:defRPr/>
            </a:lvl1pPr>
          </a:lstStyle>
          <a:p>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4719393"/>
            <a:ext cx="10026650" cy="1067866"/>
          </a:xfrm>
        </p:spPr>
        <p:txBody>
          <a:bodyPr anchor="b"/>
          <a:lstStyle>
            <a:lvl1pPr>
              <a:defRPr sz="6000">
                <a:solidFill>
                  <a:schemeClr val="accent1">
                    <a:lumMod val="60000"/>
                    <a:lumOff val="40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5923784"/>
            <a:ext cx="10026650" cy="616989"/>
          </a:xfrm>
        </p:spPr>
        <p:txBody>
          <a:bodyPr/>
          <a:lstStyle>
            <a:lvl1pPr marL="0" indent="0">
              <a:buNone/>
              <a:defRPr sz="2400">
                <a:solidFill>
                  <a:schemeClr val="accent4">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9448386" y="2745734"/>
            <a:ext cx="1701800" cy="228600"/>
          </a:xfrm>
          <a:noFill/>
        </p:spPr>
        <p:txBody>
          <a:bodyPr anchor="ctr">
            <a:noAutofit/>
          </a:bodyPr>
          <a:lstStyle>
            <a:lvl1pPr marL="0" indent="0" algn="ctr">
              <a:buNone/>
              <a:defRPr sz="1200">
                <a:solidFill>
                  <a:schemeClr val="accent4">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9448386" y="2973067"/>
            <a:ext cx="1701800" cy="228600"/>
          </a:xfrm>
          <a:noFill/>
        </p:spPr>
        <p:txBody>
          <a:bodyPr anchor="ctr">
            <a:noAutofit/>
          </a:bodyPr>
          <a:lstStyle>
            <a:lvl1pPr marL="0" indent="0" algn="ctr">
              <a:buNone/>
              <a:defRPr sz="1200">
                <a:solidFill>
                  <a:schemeClr val="accent4">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9448386" y="3200400"/>
            <a:ext cx="1701800" cy="228600"/>
          </a:xfrm>
          <a:noFill/>
        </p:spPr>
        <p:txBody>
          <a:bodyPr anchor="ctr">
            <a:noAutofit/>
          </a:bodyPr>
          <a:lstStyle>
            <a:lvl1pPr marL="0" indent="0" algn="ctr">
              <a:buNone/>
              <a:defRPr sz="1200">
                <a:solidFill>
                  <a:schemeClr val="accent4">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5" name="Picture Placeholder 2">
            <a:extLst>
              <a:ext uri="{FF2B5EF4-FFF2-40B4-BE49-F238E27FC236}">
                <a16:creationId xmlns:a16="http://schemas.microsoft.com/office/drawing/2014/main" id="{D56A0252-34E8-5C4F-A88D-7A4F0EDD5F55}"/>
              </a:ext>
            </a:extLst>
          </p:cNvPr>
          <p:cNvSpPr>
            <a:spLocks noGrp="1"/>
          </p:cNvSpPr>
          <p:nvPr>
            <p:ph type="pic" sz="quarter" idx="10"/>
          </p:nvPr>
        </p:nvSpPr>
        <p:spPr>
          <a:xfrm>
            <a:off x="0" y="0"/>
            <a:ext cx="12184063" cy="3657600"/>
          </a:xfrm>
          <a:solidFill>
            <a:schemeClr val="accent4"/>
          </a:solidFill>
        </p:spPr>
        <p:txBody>
          <a:bodyPr anchor="ctr"/>
          <a:lstStyle>
            <a:lvl1pPr algn="ctr">
              <a:buNone/>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2" name="Shape">
            <a:extLst>
              <a:ext uri="{FF2B5EF4-FFF2-40B4-BE49-F238E27FC236}">
                <a16:creationId xmlns:a16="http://schemas.microsoft.com/office/drawing/2014/main" id="{7E6EDD0C-E8D1-954F-920F-1F65F7E96ECB}"/>
              </a:ext>
            </a:extLst>
          </p:cNvPr>
          <p:cNvSpPr/>
          <p:nvPr userDrawn="1"/>
        </p:nvSpPr>
        <p:spPr>
          <a:xfrm>
            <a:off x="0" y="6413209"/>
            <a:ext cx="3492846" cy="444791"/>
          </a:xfrm>
          <a:custGeom>
            <a:avLst/>
            <a:gdLst/>
            <a:ahLst/>
            <a:cxnLst>
              <a:cxn ang="0">
                <a:pos x="wd2" y="hd2"/>
              </a:cxn>
              <a:cxn ang="5400000">
                <a:pos x="wd2" y="hd2"/>
              </a:cxn>
              <a:cxn ang="10800000">
                <a:pos x="wd2" y="hd2"/>
              </a:cxn>
              <a:cxn ang="16200000">
                <a:pos x="wd2" y="hd2"/>
              </a:cxn>
            </a:cxnLst>
            <a:rect l="0" t="0" r="r" b="b"/>
            <a:pathLst>
              <a:path w="21600" h="16130" extrusionOk="0">
                <a:moveTo>
                  <a:pt x="21600" y="16130"/>
                </a:moveTo>
                <a:cubicBezTo>
                  <a:pt x="19374" y="10741"/>
                  <a:pt x="16435" y="5122"/>
                  <a:pt x="12932" y="1715"/>
                </a:cubicBezTo>
                <a:cubicBezTo>
                  <a:pt x="5541" y="-5470"/>
                  <a:pt x="956" y="11985"/>
                  <a:pt x="0" y="16130"/>
                </a:cubicBezTo>
                <a:lnTo>
                  <a:pt x="21600" y="16130"/>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D7F92093-7638-E540-9B88-D142C3ABFAB0}"/>
              </a:ext>
            </a:extLst>
          </p:cNvPr>
          <p:cNvSpPr/>
          <p:nvPr userDrawn="1"/>
        </p:nvSpPr>
        <p:spPr>
          <a:xfrm>
            <a:off x="1" y="6156658"/>
            <a:ext cx="4232981" cy="701342"/>
          </a:xfrm>
          <a:custGeom>
            <a:avLst/>
            <a:gdLst/>
            <a:ahLst/>
            <a:cxnLst>
              <a:cxn ang="0">
                <a:pos x="wd2" y="hd2"/>
              </a:cxn>
              <a:cxn ang="5400000">
                <a:pos x="wd2" y="hd2"/>
              </a:cxn>
              <a:cxn ang="10800000">
                <a:pos x="wd2" y="hd2"/>
              </a:cxn>
              <a:cxn ang="16200000">
                <a:pos x="wd2" y="hd2"/>
              </a:cxn>
            </a:cxnLst>
            <a:rect l="0" t="0" r="r" b="b"/>
            <a:pathLst>
              <a:path w="21600" h="18934" extrusionOk="0">
                <a:moveTo>
                  <a:pt x="45" y="18934"/>
                </a:moveTo>
                <a:cubicBezTo>
                  <a:pt x="912" y="16157"/>
                  <a:pt x="4734" y="5494"/>
                  <a:pt x="9532" y="15848"/>
                </a:cubicBezTo>
                <a:cubicBezTo>
                  <a:pt x="9992" y="16843"/>
                  <a:pt x="10451" y="17871"/>
                  <a:pt x="10897" y="18934"/>
                </a:cubicBezTo>
                <a:lnTo>
                  <a:pt x="21600" y="18934"/>
                </a:lnTo>
                <a:cubicBezTo>
                  <a:pt x="19097" y="11494"/>
                  <a:pt x="15915" y="2854"/>
                  <a:pt x="12268" y="660"/>
                </a:cubicBezTo>
                <a:cubicBezTo>
                  <a:pt x="6765" y="-2666"/>
                  <a:pt x="2736" y="7071"/>
                  <a:pt x="0" y="18934"/>
                </a:cubicBezTo>
                <a:lnTo>
                  <a:pt x="45" y="18934"/>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1C2FCA6-BC1A-43C3-82D7-5037DA1E6DD1}"/>
              </a:ext>
            </a:extLst>
          </p:cNvPr>
          <p:cNvSpPr>
            <a:spLocks noGrp="1"/>
          </p:cNvSpPr>
          <p:nvPr>
            <p:ph type="pic" sz="quarter" idx="10"/>
          </p:nvPr>
        </p:nvSpPr>
        <p:spPr/>
      </p:sp>
      <p:sp>
        <p:nvSpPr>
          <p:cNvPr id="4" name="Shape">
            <a:extLst>
              <a:ext uri="{FF2B5EF4-FFF2-40B4-BE49-F238E27FC236}">
                <a16:creationId xmlns:a16="http://schemas.microsoft.com/office/drawing/2014/main" id="{436D5BD9-A99D-844F-A9E9-F10812EE49E5}"/>
              </a:ext>
            </a:extLst>
          </p:cNvPr>
          <p:cNvSpPr/>
          <p:nvPr/>
        </p:nvSpPr>
        <p:spPr>
          <a:xfrm>
            <a:off x="0" y="1921505"/>
            <a:ext cx="12192000" cy="4936495"/>
          </a:xfrm>
          <a:custGeom>
            <a:avLst/>
            <a:gdLst/>
            <a:ahLst/>
            <a:cxnLst>
              <a:cxn ang="0">
                <a:pos x="wd2" y="hd2"/>
              </a:cxn>
              <a:cxn ang="5400000">
                <a:pos x="wd2" y="hd2"/>
              </a:cxn>
              <a:cxn ang="10800000">
                <a:pos x="wd2" y="hd2"/>
              </a:cxn>
              <a:cxn ang="16200000">
                <a:pos x="wd2" y="hd2"/>
              </a:cxn>
            </a:cxnLst>
            <a:rect l="0" t="0" r="r" b="b"/>
            <a:pathLst>
              <a:path w="21600" h="21600" extrusionOk="0">
                <a:moveTo>
                  <a:pt x="0" y="7130"/>
                </a:moveTo>
                <a:cubicBezTo>
                  <a:pt x="0" y="7130"/>
                  <a:pt x="1364" y="4326"/>
                  <a:pt x="3750" y="5299"/>
                </a:cubicBezTo>
                <a:cubicBezTo>
                  <a:pt x="6135" y="6273"/>
                  <a:pt x="7602" y="8756"/>
                  <a:pt x="7602" y="8756"/>
                </a:cubicBezTo>
                <a:cubicBezTo>
                  <a:pt x="7602" y="8756"/>
                  <a:pt x="9119" y="4215"/>
                  <a:pt x="10407" y="5299"/>
                </a:cubicBezTo>
                <a:cubicBezTo>
                  <a:pt x="11695" y="6378"/>
                  <a:pt x="14826" y="9796"/>
                  <a:pt x="17629" y="7683"/>
                </a:cubicBezTo>
                <a:cubicBezTo>
                  <a:pt x="20431" y="5570"/>
                  <a:pt x="21600" y="0"/>
                  <a:pt x="21600" y="0"/>
                </a:cubicBezTo>
                <a:lnTo>
                  <a:pt x="21600" y="21600"/>
                </a:lnTo>
                <a:lnTo>
                  <a:pt x="0" y="21600"/>
                </a:lnTo>
                <a:lnTo>
                  <a:pt x="0" y="7130"/>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F3C42810-8FDD-7B4E-9762-ECD0335A78B5}"/>
              </a:ext>
            </a:extLst>
          </p:cNvPr>
          <p:cNvSpPr/>
          <p:nvPr/>
        </p:nvSpPr>
        <p:spPr>
          <a:xfrm>
            <a:off x="3879101" y="3033954"/>
            <a:ext cx="1837203" cy="1067866"/>
          </a:xfrm>
          <a:custGeom>
            <a:avLst/>
            <a:gdLst/>
            <a:ahLst/>
            <a:cxnLst>
              <a:cxn ang="0">
                <a:pos x="wd2" y="hd2"/>
              </a:cxn>
              <a:cxn ang="5400000">
                <a:pos x="wd2" y="hd2"/>
              </a:cxn>
              <a:cxn ang="10800000">
                <a:pos x="wd2" y="hd2"/>
              </a:cxn>
              <a:cxn ang="16200000">
                <a:pos x="wd2" y="hd2"/>
              </a:cxn>
            </a:cxnLst>
            <a:rect l="0" t="0" r="r" b="b"/>
            <a:pathLst>
              <a:path w="21600" h="19683" extrusionOk="0">
                <a:moveTo>
                  <a:pt x="0" y="6454"/>
                </a:moveTo>
                <a:lnTo>
                  <a:pt x="3446" y="1491"/>
                </a:lnTo>
                <a:lnTo>
                  <a:pt x="7205" y="0"/>
                </a:lnTo>
                <a:lnTo>
                  <a:pt x="13192" y="2470"/>
                </a:lnTo>
                <a:lnTo>
                  <a:pt x="21600" y="10648"/>
                </a:lnTo>
                <a:cubicBezTo>
                  <a:pt x="21600" y="10648"/>
                  <a:pt x="18896" y="17359"/>
                  <a:pt x="15673" y="19479"/>
                </a:cubicBezTo>
                <a:cubicBezTo>
                  <a:pt x="12449" y="21600"/>
                  <a:pt x="0" y="6454"/>
                  <a:pt x="0" y="6454"/>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B3AAE82D-DBDB-2349-9E75-C3B41E892F6A}"/>
              </a:ext>
            </a:extLst>
          </p:cNvPr>
          <p:cNvSpPr/>
          <p:nvPr/>
        </p:nvSpPr>
        <p:spPr>
          <a:xfrm>
            <a:off x="6671548" y="9524"/>
            <a:ext cx="5520452" cy="4175810"/>
          </a:xfrm>
          <a:custGeom>
            <a:avLst/>
            <a:gdLst/>
            <a:ahLst/>
            <a:cxnLst>
              <a:cxn ang="0">
                <a:pos x="wd2" y="hd2"/>
              </a:cxn>
              <a:cxn ang="5400000">
                <a:pos x="wd2" y="hd2"/>
              </a:cxn>
              <a:cxn ang="10800000">
                <a:pos x="wd2" y="hd2"/>
              </a:cxn>
              <a:cxn ang="16200000">
                <a:pos x="wd2" y="hd2"/>
              </a:cxn>
            </a:cxnLst>
            <a:rect l="0" t="0" r="r" b="b"/>
            <a:pathLst>
              <a:path w="21600" h="21485" extrusionOk="0">
                <a:moveTo>
                  <a:pt x="21224" y="18010"/>
                </a:moveTo>
                <a:cubicBezTo>
                  <a:pt x="19163" y="20319"/>
                  <a:pt x="16523" y="21600"/>
                  <a:pt x="13818" y="21476"/>
                </a:cubicBezTo>
                <a:cubicBezTo>
                  <a:pt x="12563" y="21418"/>
                  <a:pt x="11168" y="21073"/>
                  <a:pt x="9690" y="20254"/>
                </a:cubicBezTo>
                <a:cubicBezTo>
                  <a:pt x="5977" y="18192"/>
                  <a:pt x="2615" y="15571"/>
                  <a:pt x="0" y="13821"/>
                </a:cubicBezTo>
                <a:cubicBezTo>
                  <a:pt x="0" y="13821"/>
                  <a:pt x="2581" y="15167"/>
                  <a:pt x="5888" y="14784"/>
                </a:cubicBezTo>
                <a:cubicBezTo>
                  <a:pt x="9196" y="14400"/>
                  <a:pt x="15860" y="11902"/>
                  <a:pt x="21600" y="0"/>
                </a:cubicBezTo>
                <a:lnTo>
                  <a:pt x="21600" y="17593"/>
                </a:lnTo>
                <a:lnTo>
                  <a:pt x="21224" y="1801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FABA3CC1-CCEA-124B-854A-DBC3B135B2F5}"/>
              </a:ext>
            </a:extLst>
          </p:cNvPr>
          <p:cNvSpPr/>
          <p:nvPr/>
        </p:nvSpPr>
        <p:spPr>
          <a:xfrm>
            <a:off x="0" y="2829310"/>
            <a:ext cx="5720094" cy="1695566"/>
          </a:xfrm>
          <a:custGeom>
            <a:avLst/>
            <a:gdLst/>
            <a:ahLst/>
            <a:cxnLst>
              <a:cxn ang="0">
                <a:pos x="wd2" y="hd2"/>
              </a:cxn>
              <a:cxn ang="5400000">
                <a:pos x="wd2" y="hd2"/>
              </a:cxn>
              <a:cxn ang="10800000">
                <a:pos x="wd2" y="hd2"/>
              </a:cxn>
              <a:cxn ang="16200000">
                <a:pos x="wd2" y="hd2"/>
              </a:cxn>
            </a:cxnLst>
            <a:rect l="0" t="0" r="r" b="b"/>
            <a:pathLst>
              <a:path w="21600" h="19884" extrusionOk="0">
                <a:moveTo>
                  <a:pt x="0" y="8455"/>
                </a:moveTo>
                <a:cubicBezTo>
                  <a:pt x="0" y="8455"/>
                  <a:pt x="3097" y="1739"/>
                  <a:pt x="7138" y="6854"/>
                </a:cubicBezTo>
                <a:cubicBezTo>
                  <a:pt x="11179" y="11969"/>
                  <a:pt x="14605" y="19248"/>
                  <a:pt x="16342" y="19841"/>
                </a:cubicBezTo>
                <a:cubicBezTo>
                  <a:pt x="18079" y="20419"/>
                  <a:pt x="20474" y="15171"/>
                  <a:pt x="21600" y="9196"/>
                </a:cubicBezTo>
                <a:cubicBezTo>
                  <a:pt x="21600" y="9196"/>
                  <a:pt x="20474" y="15052"/>
                  <a:pt x="18546" y="12413"/>
                </a:cubicBezTo>
                <a:cubicBezTo>
                  <a:pt x="16623" y="9775"/>
                  <a:pt x="13288" y="1754"/>
                  <a:pt x="9156" y="287"/>
                </a:cubicBezTo>
                <a:cubicBezTo>
                  <a:pt x="5024" y="-1181"/>
                  <a:pt x="2018" y="3207"/>
                  <a:pt x="0" y="8455"/>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E444CFEC-3519-E94D-916E-28431176CE9C}"/>
              </a:ext>
            </a:extLst>
          </p:cNvPr>
          <p:cNvSpPr/>
          <p:nvPr/>
        </p:nvSpPr>
        <p:spPr>
          <a:xfrm>
            <a:off x="3740112" y="2288108"/>
            <a:ext cx="8080406" cy="2484585"/>
          </a:xfrm>
          <a:custGeom>
            <a:avLst/>
            <a:gdLst/>
            <a:ahLst/>
            <a:cxnLst>
              <a:cxn ang="0">
                <a:pos x="wd2" y="hd2"/>
              </a:cxn>
              <a:cxn ang="5400000">
                <a:pos x="wd2" y="hd2"/>
              </a:cxn>
              <a:cxn ang="10800000">
                <a:pos x="wd2" y="hd2"/>
              </a:cxn>
              <a:cxn ang="16200000">
                <a:pos x="wd2" y="hd2"/>
              </a:cxn>
            </a:cxnLst>
            <a:rect l="0" t="0" r="r" b="b"/>
            <a:pathLst>
              <a:path w="21600" h="19884" extrusionOk="0">
                <a:moveTo>
                  <a:pt x="21600" y="11427"/>
                </a:moveTo>
                <a:cubicBezTo>
                  <a:pt x="21600" y="11427"/>
                  <a:pt x="18499" y="18134"/>
                  <a:pt x="14463" y="13035"/>
                </a:cubicBezTo>
                <a:cubicBezTo>
                  <a:pt x="10423" y="7926"/>
                  <a:pt x="6995" y="632"/>
                  <a:pt x="5259" y="45"/>
                </a:cubicBezTo>
                <a:cubicBezTo>
                  <a:pt x="3523" y="-542"/>
                  <a:pt x="1125" y="4719"/>
                  <a:pt x="0" y="10698"/>
                </a:cubicBezTo>
                <a:cubicBezTo>
                  <a:pt x="0" y="10698"/>
                  <a:pt x="1128" y="4840"/>
                  <a:pt x="3053" y="7481"/>
                </a:cubicBezTo>
                <a:cubicBezTo>
                  <a:pt x="4979" y="10121"/>
                  <a:pt x="8312" y="18144"/>
                  <a:pt x="12447" y="19601"/>
                </a:cubicBezTo>
                <a:cubicBezTo>
                  <a:pt x="16577" y="21058"/>
                  <a:pt x="19580" y="16677"/>
                  <a:pt x="21600" y="11427"/>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1092D9A-0841-464C-9462-ED9DC2D5BC6C}"/>
              </a:ext>
            </a:extLst>
          </p:cNvPr>
          <p:cNvSpPr>
            <a:spLocks noGrp="1"/>
          </p:cNvSpPr>
          <p:nvPr>
            <p:ph type="pic" sz="quarter" idx="10"/>
          </p:nvPr>
        </p:nvSpPr>
        <p:spPr/>
      </p:sp>
      <p:sp>
        <p:nvSpPr>
          <p:cNvPr id="9" name="Shape">
            <a:extLst>
              <a:ext uri="{FF2B5EF4-FFF2-40B4-BE49-F238E27FC236}">
                <a16:creationId xmlns:a16="http://schemas.microsoft.com/office/drawing/2014/main" id="{9C0FE557-8656-3C4D-9409-DDF14F6E5247}"/>
              </a:ext>
            </a:extLst>
          </p:cNvPr>
          <p:cNvSpPr/>
          <p:nvPr/>
        </p:nvSpPr>
        <p:spPr>
          <a:xfrm>
            <a:off x="0" y="3527676"/>
            <a:ext cx="12192000" cy="3330324"/>
          </a:xfrm>
          <a:custGeom>
            <a:avLst/>
            <a:gdLst/>
            <a:ahLst/>
            <a:cxnLst>
              <a:cxn ang="0">
                <a:pos x="wd2" y="hd2"/>
              </a:cxn>
              <a:cxn ang="5400000">
                <a:pos x="wd2" y="hd2"/>
              </a:cxn>
              <a:cxn ang="10800000">
                <a:pos x="wd2" y="hd2"/>
              </a:cxn>
              <a:cxn ang="16200000">
                <a:pos x="wd2" y="hd2"/>
              </a:cxn>
            </a:cxnLst>
            <a:rect l="0" t="0" r="r" b="b"/>
            <a:pathLst>
              <a:path w="21600" h="19438" extrusionOk="0">
                <a:moveTo>
                  <a:pt x="21600" y="3353"/>
                </a:moveTo>
                <a:cubicBezTo>
                  <a:pt x="20619" y="2241"/>
                  <a:pt x="19790" y="1181"/>
                  <a:pt x="19183" y="506"/>
                </a:cubicBezTo>
                <a:cubicBezTo>
                  <a:pt x="16806" y="-2162"/>
                  <a:pt x="14013" y="9053"/>
                  <a:pt x="14013" y="9053"/>
                </a:cubicBezTo>
                <a:cubicBezTo>
                  <a:pt x="14013" y="9053"/>
                  <a:pt x="11310" y="2908"/>
                  <a:pt x="6913" y="506"/>
                </a:cubicBezTo>
                <a:cubicBezTo>
                  <a:pt x="2513" y="-1895"/>
                  <a:pt x="0" y="5028"/>
                  <a:pt x="0" y="5028"/>
                </a:cubicBezTo>
                <a:lnTo>
                  <a:pt x="0" y="19438"/>
                </a:lnTo>
                <a:lnTo>
                  <a:pt x="21600" y="19438"/>
                </a:lnTo>
                <a:lnTo>
                  <a:pt x="21600" y="3353"/>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558E6475-5697-6141-A92F-2A03D77BBC62}"/>
              </a:ext>
            </a:extLst>
          </p:cNvPr>
          <p:cNvSpPr/>
          <p:nvPr/>
        </p:nvSpPr>
        <p:spPr>
          <a:xfrm>
            <a:off x="7156146" y="3438776"/>
            <a:ext cx="3390954" cy="1978828"/>
          </a:xfrm>
          <a:custGeom>
            <a:avLst/>
            <a:gdLst/>
            <a:ahLst/>
            <a:cxnLst>
              <a:cxn ang="0">
                <a:pos x="wd2" y="hd2"/>
              </a:cxn>
              <a:cxn ang="5400000">
                <a:pos x="wd2" y="hd2"/>
              </a:cxn>
              <a:cxn ang="10800000">
                <a:pos x="wd2" y="hd2"/>
              </a:cxn>
              <a:cxn ang="16200000">
                <a:pos x="wd2" y="hd2"/>
              </a:cxn>
            </a:cxnLst>
            <a:rect l="0" t="0" r="r" b="b"/>
            <a:pathLst>
              <a:path w="21600" h="19682" extrusionOk="0">
                <a:moveTo>
                  <a:pt x="7208" y="0"/>
                </a:moveTo>
                <a:lnTo>
                  <a:pt x="3447" y="1491"/>
                </a:lnTo>
                <a:lnTo>
                  <a:pt x="0" y="6455"/>
                </a:lnTo>
                <a:cubicBezTo>
                  <a:pt x="0" y="6455"/>
                  <a:pt x="12467" y="21600"/>
                  <a:pt x="15681" y="19478"/>
                </a:cubicBezTo>
                <a:cubicBezTo>
                  <a:pt x="18894" y="17356"/>
                  <a:pt x="21600" y="10636"/>
                  <a:pt x="21600" y="10636"/>
                </a:cubicBezTo>
                <a:lnTo>
                  <a:pt x="13200" y="2463"/>
                </a:lnTo>
                <a:lnTo>
                  <a:pt x="7208"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B86B58D8-EC2F-2B4B-A496-AE92D4333F91}"/>
              </a:ext>
            </a:extLst>
          </p:cNvPr>
          <p:cNvSpPr/>
          <p:nvPr/>
        </p:nvSpPr>
        <p:spPr>
          <a:xfrm>
            <a:off x="6877991" y="2041775"/>
            <a:ext cx="5312746" cy="3507793"/>
          </a:xfrm>
          <a:custGeom>
            <a:avLst/>
            <a:gdLst/>
            <a:ahLst/>
            <a:cxnLst>
              <a:cxn ang="0">
                <a:pos x="wd2" y="hd2"/>
              </a:cxn>
              <a:cxn ang="5400000">
                <a:pos x="wd2" y="hd2"/>
              </a:cxn>
              <a:cxn ang="10800000">
                <a:pos x="wd2" y="hd2"/>
              </a:cxn>
              <a:cxn ang="16200000">
                <a:pos x="wd2" y="hd2"/>
              </a:cxn>
            </a:cxnLst>
            <a:rect l="0" t="0" r="r" b="b"/>
            <a:pathLst>
              <a:path w="21600" h="20860" extrusionOk="0">
                <a:moveTo>
                  <a:pt x="21600" y="3852"/>
                </a:moveTo>
                <a:cubicBezTo>
                  <a:pt x="18814" y="1790"/>
                  <a:pt x="16490" y="340"/>
                  <a:pt x="14758" y="61"/>
                </a:cubicBezTo>
                <a:cubicBezTo>
                  <a:pt x="9885" y="-740"/>
                  <a:pt x="3161" y="6488"/>
                  <a:pt x="0" y="14720"/>
                </a:cubicBezTo>
                <a:cubicBezTo>
                  <a:pt x="0" y="14720"/>
                  <a:pt x="3161" y="6654"/>
                  <a:pt x="8564" y="10287"/>
                </a:cubicBezTo>
                <a:cubicBezTo>
                  <a:pt x="11694" y="12386"/>
                  <a:pt x="16146" y="16978"/>
                  <a:pt x="21595" y="20860"/>
                </a:cubicBezTo>
                <a:lnTo>
                  <a:pt x="21595" y="3852"/>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6AAB16AB-2B3D-CB4D-AB10-7B4A3B91FE65}"/>
              </a:ext>
            </a:extLst>
          </p:cNvPr>
          <p:cNvSpPr/>
          <p:nvPr/>
        </p:nvSpPr>
        <p:spPr>
          <a:xfrm>
            <a:off x="1" y="3057776"/>
            <a:ext cx="10549624" cy="3137908"/>
          </a:xfrm>
          <a:custGeom>
            <a:avLst/>
            <a:gdLst/>
            <a:ahLst/>
            <a:cxnLst>
              <a:cxn ang="0">
                <a:pos x="wd2" y="hd2"/>
              </a:cxn>
              <a:cxn ang="5400000">
                <a:pos x="wd2" y="hd2"/>
              </a:cxn>
              <a:cxn ang="10800000">
                <a:pos x="wd2" y="hd2"/>
              </a:cxn>
              <a:cxn ang="16200000">
                <a:pos x="wd2" y="hd2"/>
              </a:cxn>
            </a:cxnLst>
            <a:rect l="0" t="0" r="r" b="b"/>
            <a:pathLst>
              <a:path w="21600" h="19884" extrusionOk="0">
                <a:moveTo>
                  <a:pt x="7137" y="6851"/>
                </a:moveTo>
                <a:cubicBezTo>
                  <a:pt x="11175" y="11961"/>
                  <a:pt x="14603" y="19260"/>
                  <a:pt x="16340" y="19840"/>
                </a:cubicBezTo>
                <a:cubicBezTo>
                  <a:pt x="18077" y="20427"/>
                  <a:pt x="20471" y="15172"/>
                  <a:pt x="21600" y="9184"/>
                </a:cubicBezTo>
                <a:cubicBezTo>
                  <a:pt x="21600" y="9184"/>
                  <a:pt x="20474" y="15051"/>
                  <a:pt x="18548" y="12411"/>
                </a:cubicBezTo>
                <a:cubicBezTo>
                  <a:pt x="16622" y="9772"/>
                  <a:pt x="13288" y="1740"/>
                  <a:pt x="9156" y="284"/>
                </a:cubicBezTo>
                <a:cubicBezTo>
                  <a:pt x="5025" y="-1173"/>
                  <a:pt x="2019" y="3205"/>
                  <a:pt x="0" y="8460"/>
                </a:cubicBezTo>
                <a:cubicBezTo>
                  <a:pt x="0" y="8452"/>
                  <a:pt x="3099" y="1740"/>
                  <a:pt x="7137" y="6851"/>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fontScale="92500"/>
          </a:bodyPr>
          <a:lstStyle/>
          <a:p>
            <a:r>
              <a:rPr lang="en-US" dirty="0"/>
              <a:t>Here goes the subtitle of your section</a:t>
            </a: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2BD1616C-321D-8740-9072-269CC5C6F230}"/>
              </a:ext>
            </a:extLst>
          </p:cNvPr>
          <p:cNvSpPr>
            <a:spLocks noGrp="1"/>
          </p:cNvSpPr>
          <p:nvPr>
            <p:ph type="pic" sz="quarter" idx="10"/>
          </p:nvPr>
        </p:nvSpPr>
        <p:spPr/>
      </p:sp>
      <p:sp>
        <p:nvSpPr>
          <p:cNvPr id="7" name="Shape">
            <a:extLst>
              <a:ext uri="{FF2B5EF4-FFF2-40B4-BE49-F238E27FC236}">
                <a16:creationId xmlns:a16="http://schemas.microsoft.com/office/drawing/2014/main" id="{EECCED22-3BD2-624D-9D3E-BC4C4A78E7AF}"/>
              </a:ext>
            </a:extLst>
          </p:cNvPr>
          <p:cNvSpPr/>
          <p:nvPr/>
        </p:nvSpPr>
        <p:spPr>
          <a:xfrm>
            <a:off x="1" y="1189394"/>
            <a:ext cx="12189462" cy="5668606"/>
          </a:xfrm>
          <a:custGeom>
            <a:avLst/>
            <a:gdLst/>
            <a:ahLst/>
            <a:cxnLst>
              <a:cxn ang="0">
                <a:pos x="wd2" y="hd2"/>
              </a:cxn>
              <a:cxn ang="5400000">
                <a:pos x="wd2" y="hd2"/>
              </a:cxn>
              <a:cxn ang="10800000">
                <a:pos x="wd2" y="hd2"/>
              </a:cxn>
              <a:cxn ang="16200000">
                <a:pos x="wd2" y="hd2"/>
              </a:cxn>
            </a:cxnLst>
            <a:rect l="0" t="0" r="r" b="b"/>
            <a:pathLst>
              <a:path w="21600" h="21600" extrusionOk="0">
                <a:moveTo>
                  <a:pt x="15711" y="9923"/>
                </a:moveTo>
                <a:cubicBezTo>
                  <a:pt x="11558" y="12656"/>
                  <a:pt x="6919" y="8240"/>
                  <a:pt x="5009" y="6842"/>
                </a:cubicBezTo>
                <a:cubicBezTo>
                  <a:pt x="3098" y="5443"/>
                  <a:pt x="851" y="11311"/>
                  <a:pt x="851" y="11311"/>
                </a:cubicBezTo>
                <a:cubicBezTo>
                  <a:pt x="851" y="11311"/>
                  <a:pt x="553" y="10872"/>
                  <a:pt x="0" y="10255"/>
                </a:cubicBezTo>
                <a:lnTo>
                  <a:pt x="0" y="21600"/>
                </a:lnTo>
                <a:lnTo>
                  <a:pt x="21600" y="21600"/>
                </a:lnTo>
                <a:lnTo>
                  <a:pt x="21600" y="0"/>
                </a:lnTo>
                <a:cubicBezTo>
                  <a:pt x="21600" y="0"/>
                  <a:pt x="19864" y="7194"/>
                  <a:pt x="15711" y="9923"/>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54D78754-D052-054C-946A-34B81F7E2697}"/>
              </a:ext>
            </a:extLst>
          </p:cNvPr>
          <p:cNvSpPr/>
          <p:nvPr/>
        </p:nvSpPr>
        <p:spPr>
          <a:xfrm>
            <a:off x="4007115" y="0"/>
            <a:ext cx="8184885" cy="4540997"/>
          </a:xfrm>
          <a:custGeom>
            <a:avLst/>
            <a:gdLst/>
            <a:ahLst/>
            <a:cxnLst>
              <a:cxn ang="0">
                <a:pos x="wd2" y="hd2"/>
              </a:cxn>
              <a:cxn ang="5400000">
                <a:pos x="wd2" y="hd2"/>
              </a:cxn>
              <a:cxn ang="10800000">
                <a:pos x="wd2" y="hd2"/>
              </a:cxn>
              <a:cxn ang="16200000">
                <a:pos x="wd2" y="hd2"/>
              </a:cxn>
            </a:cxnLst>
            <a:rect l="0" t="0" r="r" b="b"/>
            <a:pathLst>
              <a:path w="21600" h="21444" extrusionOk="0">
                <a:moveTo>
                  <a:pt x="5888" y="12315"/>
                </a:moveTo>
                <a:cubicBezTo>
                  <a:pt x="2579" y="12840"/>
                  <a:pt x="0" y="11000"/>
                  <a:pt x="0" y="11000"/>
                </a:cubicBezTo>
                <a:cubicBezTo>
                  <a:pt x="2615" y="13390"/>
                  <a:pt x="5978" y="16951"/>
                  <a:pt x="9691" y="19766"/>
                </a:cubicBezTo>
                <a:cubicBezTo>
                  <a:pt x="11169" y="20883"/>
                  <a:pt x="12560" y="21355"/>
                  <a:pt x="13817" y="21433"/>
                </a:cubicBezTo>
                <a:cubicBezTo>
                  <a:pt x="16526" y="21600"/>
                  <a:pt x="19161" y="19849"/>
                  <a:pt x="21226" y="16706"/>
                </a:cubicBezTo>
                <a:lnTo>
                  <a:pt x="21600" y="16139"/>
                </a:lnTo>
                <a:lnTo>
                  <a:pt x="21600" y="0"/>
                </a:lnTo>
                <a:lnTo>
                  <a:pt x="18307" y="0"/>
                </a:lnTo>
                <a:cubicBezTo>
                  <a:pt x="13487" y="9560"/>
                  <a:pt x="8580" y="11890"/>
                  <a:pt x="5888" y="12315"/>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0B105BB3-3019-5C4A-B926-2D37D589A542}"/>
              </a:ext>
            </a:extLst>
          </p:cNvPr>
          <p:cNvSpPr/>
          <p:nvPr/>
        </p:nvSpPr>
        <p:spPr>
          <a:xfrm>
            <a:off x="0" y="2837431"/>
            <a:ext cx="2602728" cy="1585365"/>
          </a:xfrm>
          <a:custGeom>
            <a:avLst/>
            <a:gdLst/>
            <a:ahLst/>
            <a:cxnLst>
              <a:cxn ang="0">
                <a:pos x="wd2" y="hd2"/>
              </a:cxn>
              <a:cxn ang="5400000">
                <a:pos x="wd2" y="hd2"/>
              </a:cxn>
              <a:cxn ang="10800000">
                <a:pos x="wd2" y="hd2"/>
              </a:cxn>
              <a:cxn ang="16200000">
                <a:pos x="wd2" y="hd2"/>
              </a:cxn>
            </a:cxnLst>
            <a:rect l="0" t="0" r="r" b="b"/>
            <a:pathLst>
              <a:path w="21600" h="20018" extrusionOk="0">
                <a:moveTo>
                  <a:pt x="6536" y="0"/>
                </a:moveTo>
                <a:lnTo>
                  <a:pt x="2591" y="1518"/>
                </a:lnTo>
                <a:lnTo>
                  <a:pt x="0" y="5128"/>
                </a:lnTo>
                <a:lnTo>
                  <a:pt x="0" y="7732"/>
                </a:lnTo>
                <a:cubicBezTo>
                  <a:pt x="3137" y="11295"/>
                  <a:pt x="12610" y="21600"/>
                  <a:pt x="15400" y="19811"/>
                </a:cubicBezTo>
                <a:cubicBezTo>
                  <a:pt x="18768" y="17654"/>
                  <a:pt x="21600" y="10832"/>
                  <a:pt x="21600" y="10832"/>
                </a:cubicBezTo>
                <a:lnTo>
                  <a:pt x="12798" y="2524"/>
                </a:lnTo>
                <a:lnTo>
                  <a:pt x="6536"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DB539513-A814-EB42-A2E7-958686A30A4C}"/>
              </a:ext>
            </a:extLst>
          </p:cNvPr>
          <p:cNvSpPr/>
          <p:nvPr/>
        </p:nvSpPr>
        <p:spPr>
          <a:xfrm>
            <a:off x="0" y="3343555"/>
            <a:ext cx="2601466" cy="1708666"/>
          </a:xfrm>
          <a:custGeom>
            <a:avLst/>
            <a:gdLst/>
            <a:ahLst/>
            <a:cxnLst>
              <a:cxn ang="0">
                <a:pos x="wd2" y="hd2"/>
              </a:cxn>
              <a:cxn ang="5400000">
                <a:pos x="wd2" y="hd2"/>
              </a:cxn>
              <a:cxn ang="10800000">
                <a:pos x="wd2" y="hd2"/>
              </a:cxn>
              <a:cxn ang="16200000">
                <a:pos x="wd2" y="hd2"/>
              </a:cxn>
            </a:cxnLst>
            <a:rect l="0" t="0" r="r" b="b"/>
            <a:pathLst>
              <a:path w="21590" h="20775" extrusionOk="0">
                <a:moveTo>
                  <a:pt x="11655" y="9277"/>
                </a:moveTo>
                <a:cubicBezTo>
                  <a:pt x="8707" y="7369"/>
                  <a:pt x="4763" y="3646"/>
                  <a:pt x="0" y="0"/>
                </a:cubicBezTo>
                <a:lnTo>
                  <a:pt x="0" y="18785"/>
                </a:lnTo>
                <a:cubicBezTo>
                  <a:pt x="1731" y="19831"/>
                  <a:pt x="3231" y="20508"/>
                  <a:pt x="4458" y="20708"/>
                </a:cubicBezTo>
                <a:cubicBezTo>
                  <a:pt x="10123" y="21600"/>
                  <a:pt x="17918" y="13523"/>
                  <a:pt x="21589" y="4323"/>
                </a:cubicBezTo>
                <a:cubicBezTo>
                  <a:pt x="21600" y="4323"/>
                  <a:pt x="17928" y="13323"/>
                  <a:pt x="11655" y="9277"/>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ED09F9B8-994D-BD40-B3E8-33BE8EA32009}"/>
              </a:ext>
            </a:extLst>
          </p:cNvPr>
          <p:cNvSpPr/>
          <p:nvPr/>
        </p:nvSpPr>
        <p:spPr>
          <a:xfrm>
            <a:off x="0" y="1723955"/>
            <a:ext cx="11637067" cy="3686110"/>
          </a:xfrm>
          <a:custGeom>
            <a:avLst/>
            <a:gdLst/>
            <a:ahLst/>
            <a:cxnLst>
              <a:cxn ang="0">
                <a:pos x="wd2" y="hd2"/>
              </a:cxn>
              <a:cxn ang="5400000">
                <a:pos x="wd2" y="hd2"/>
              </a:cxn>
              <a:cxn ang="10800000">
                <a:pos x="wd2" y="hd2"/>
              </a:cxn>
              <a:cxn ang="16200000">
                <a:pos x="wd2" y="hd2"/>
              </a:cxn>
            </a:cxnLst>
            <a:rect l="0" t="0" r="r" b="b"/>
            <a:pathLst>
              <a:path w="21600" h="19970" extrusionOk="0">
                <a:moveTo>
                  <a:pt x="14249" y="13090"/>
                </a:moveTo>
                <a:cubicBezTo>
                  <a:pt x="10091" y="7962"/>
                  <a:pt x="6560" y="634"/>
                  <a:pt x="4772" y="45"/>
                </a:cubicBezTo>
                <a:cubicBezTo>
                  <a:pt x="3268" y="-449"/>
                  <a:pt x="1283" y="3205"/>
                  <a:pt x="0" y="7955"/>
                </a:cubicBezTo>
                <a:lnTo>
                  <a:pt x="0" y="8558"/>
                </a:lnTo>
                <a:cubicBezTo>
                  <a:pt x="535" y="7222"/>
                  <a:pt x="1387" y="6022"/>
                  <a:pt x="2499" y="7510"/>
                </a:cubicBezTo>
                <a:cubicBezTo>
                  <a:pt x="4481" y="10163"/>
                  <a:pt x="7914" y="18217"/>
                  <a:pt x="12170" y="19684"/>
                </a:cubicBezTo>
                <a:cubicBezTo>
                  <a:pt x="16426" y="21151"/>
                  <a:pt x="19521" y="16750"/>
                  <a:pt x="21600" y="11479"/>
                </a:cubicBezTo>
                <a:cubicBezTo>
                  <a:pt x="21600" y="11479"/>
                  <a:pt x="18407" y="18224"/>
                  <a:pt x="14249" y="13090"/>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5098370"/>
            <a:ext cx="6978650" cy="1434696"/>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030002" y="5782973"/>
            <a:ext cx="3607065" cy="750094"/>
          </a:xfrm>
        </p:spPr>
        <p:txBody>
          <a:bodyPr>
            <a:normAutofit/>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81CD9BE2-2F68-7D4F-8E29-FE58F1A88C35}"/>
              </a:ext>
            </a:extLst>
          </p:cNvPr>
          <p:cNvSpPr>
            <a:spLocks noGrp="1"/>
          </p:cNvSpPr>
          <p:nvPr>
            <p:ph type="pic" sz="quarter" idx="10"/>
          </p:nvPr>
        </p:nvSpPr>
        <p:spPr/>
      </p:sp>
      <p:sp>
        <p:nvSpPr>
          <p:cNvPr id="12" name="Shape">
            <a:extLst>
              <a:ext uri="{FF2B5EF4-FFF2-40B4-BE49-F238E27FC236}">
                <a16:creationId xmlns:a16="http://schemas.microsoft.com/office/drawing/2014/main" id="{6612E496-C33B-B442-B80D-23F65CA470A8}"/>
              </a:ext>
            </a:extLst>
          </p:cNvPr>
          <p:cNvSpPr/>
          <p:nvPr/>
        </p:nvSpPr>
        <p:spPr>
          <a:xfrm>
            <a:off x="0" y="1921505"/>
            <a:ext cx="12192000" cy="4936495"/>
          </a:xfrm>
          <a:custGeom>
            <a:avLst/>
            <a:gdLst/>
            <a:ahLst/>
            <a:cxnLst>
              <a:cxn ang="0">
                <a:pos x="wd2" y="hd2"/>
              </a:cxn>
              <a:cxn ang="5400000">
                <a:pos x="wd2" y="hd2"/>
              </a:cxn>
              <a:cxn ang="10800000">
                <a:pos x="wd2" y="hd2"/>
              </a:cxn>
              <a:cxn ang="16200000">
                <a:pos x="wd2" y="hd2"/>
              </a:cxn>
            </a:cxnLst>
            <a:rect l="0" t="0" r="r" b="b"/>
            <a:pathLst>
              <a:path w="21600" h="21600" extrusionOk="0">
                <a:moveTo>
                  <a:pt x="0" y="7130"/>
                </a:moveTo>
                <a:cubicBezTo>
                  <a:pt x="0" y="7130"/>
                  <a:pt x="1364" y="4326"/>
                  <a:pt x="3750" y="5299"/>
                </a:cubicBezTo>
                <a:cubicBezTo>
                  <a:pt x="6135" y="6273"/>
                  <a:pt x="7602" y="8756"/>
                  <a:pt x="7602" y="8756"/>
                </a:cubicBezTo>
                <a:cubicBezTo>
                  <a:pt x="7602" y="8756"/>
                  <a:pt x="9119" y="4215"/>
                  <a:pt x="10407" y="5299"/>
                </a:cubicBezTo>
                <a:cubicBezTo>
                  <a:pt x="11695" y="6383"/>
                  <a:pt x="14826" y="9796"/>
                  <a:pt x="17629" y="7683"/>
                </a:cubicBezTo>
                <a:cubicBezTo>
                  <a:pt x="20431" y="5570"/>
                  <a:pt x="21600" y="0"/>
                  <a:pt x="21600" y="0"/>
                </a:cubicBezTo>
                <a:lnTo>
                  <a:pt x="21600" y="21600"/>
                </a:lnTo>
                <a:lnTo>
                  <a:pt x="0" y="21600"/>
                </a:lnTo>
                <a:lnTo>
                  <a:pt x="0" y="7130"/>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D55BAFC5-BCBA-2B45-B33F-B878BA86ED1B}"/>
              </a:ext>
            </a:extLst>
          </p:cNvPr>
          <p:cNvSpPr/>
          <p:nvPr/>
        </p:nvSpPr>
        <p:spPr>
          <a:xfrm>
            <a:off x="3881514" y="3038716"/>
            <a:ext cx="1838346" cy="1067866"/>
          </a:xfrm>
          <a:custGeom>
            <a:avLst/>
            <a:gdLst/>
            <a:ahLst/>
            <a:cxnLst>
              <a:cxn ang="0">
                <a:pos x="wd2" y="hd2"/>
              </a:cxn>
              <a:cxn ang="5400000">
                <a:pos x="wd2" y="hd2"/>
              </a:cxn>
              <a:cxn ang="10800000">
                <a:pos x="wd2" y="hd2"/>
              </a:cxn>
              <a:cxn ang="16200000">
                <a:pos x="wd2" y="hd2"/>
              </a:cxn>
            </a:cxnLst>
            <a:rect l="0" t="0" r="r" b="b"/>
            <a:pathLst>
              <a:path w="21600" h="19683" extrusionOk="0">
                <a:moveTo>
                  <a:pt x="0" y="6454"/>
                </a:moveTo>
                <a:lnTo>
                  <a:pt x="3447" y="1491"/>
                </a:lnTo>
                <a:lnTo>
                  <a:pt x="7205" y="0"/>
                </a:lnTo>
                <a:lnTo>
                  <a:pt x="13192" y="2470"/>
                </a:lnTo>
                <a:lnTo>
                  <a:pt x="21600" y="10648"/>
                </a:lnTo>
                <a:cubicBezTo>
                  <a:pt x="21600" y="10648"/>
                  <a:pt x="18896" y="17359"/>
                  <a:pt x="15673" y="19479"/>
                </a:cubicBezTo>
                <a:cubicBezTo>
                  <a:pt x="12479" y="21600"/>
                  <a:pt x="0" y="6454"/>
                  <a:pt x="0" y="645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6980E40C-8A56-344E-979A-5E2DE0E46F14}"/>
              </a:ext>
            </a:extLst>
          </p:cNvPr>
          <p:cNvSpPr/>
          <p:nvPr/>
        </p:nvSpPr>
        <p:spPr>
          <a:xfrm>
            <a:off x="6668113" y="0"/>
            <a:ext cx="5523887" cy="4175810"/>
          </a:xfrm>
          <a:custGeom>
            <a:avLst/>
            <a:gdLst/>
            <a:ahLst/>
            <a:cxnLst>
              <a:cxn ang="0">
                <a:pos x="wd2" y="hd2"/>
              </a:cxn>
              <a:cxn ang="5400000">
                <a:pos x="wd2" y="hd2"/>
              </a:cxn>
              <a:cxn ang="10800000">
                <a:pos x="wd2" y="hd2"/>
              </a:cxn>
              <a:cxn ang="16200000">
                <a:pos x="wd2" y="hd2"/>
              </a:cxn>
            </a:cxnLst>
            <a:rect l="0" t="0" r="r" b="b"/>
            <a:pathLst>
              <a:path w="21600" h="21485" extrusionOk="0">
                <a:moveTo>
                  <a:pt x="21224" y="18010"/>
                </a:moveTo>
                <a:cubicBezTo>
                  <a:pt x="19163" y="20319"/>
                  <a:pt x="16523" y="21600"/>
                  <a:pt x="13818" y="21476"/>
                </a:cubicBezTo>
                <a:cubicBezTo>
                  <a:pt x="12563" y="21418"/>
                  <a:pt x="11168" y="21073"/>
                  <a:pt x="9690" y="20254"/>
                </a:cubicBezTo>
                <a:cubicBezTo>
                  <a:pt x="5977" y="18192"/>
                  <a:pt x="2615" y="15571"/>
                  <a:pt x="0" y="13821"/>
                </a:cubicBezTo>
                <a:cubicBezTo>
                  <a:pt x="0" y="13821"/>
                  <a:pt x="2581" y="15167"/>
                  <a:pt x="5888" y="14784"/>
                </a:cubicBezTo>
                <a:cubicBezTo>
                  <a:pt x="9196" y="14400"/>
                  <a:pt x="15860" y="11902"/>
                  <a:pt x="21600" y="0"/>
                </a:cubicBezTo>
                <a:lnTo>
                  <a:pt x="21600" y="17593"/>
                </a:lnTo>
                <a:lnTo>
                  <a:pt x="21224" y="1801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06C9EDD0-63D5-0941-A3E9-F1985468024C}"/>
              </a:ext>
            </a:extLst>
          </p:cNvPr>
          <p:cNvSpPr/>
          <p:nvPr/>
        </p:nvSpPr>
        <p:spPr>
          <a:xfrm>
            <a:off x="0" y="2829310"/>
            <a:ext cx="5723657" cy="1695193"/>
          </a:xfrm>
          <a:custGeom>
            <a:avLst/>
            <a:gdLst/>
            <a:ahLst/>
            <a:cxnLst>
              <a:cxn ang="0">
                <a:pos x="wd2" y="hd2"/>
              </a:cxn>
              <a:cxn ang="5400000">
                <a:pos x="wd2" y="hd2"/>
              </a:cxn>
              <a:cxn ang="10800000">
                <a:pos x="wd2" y="hd2"/>
              </a:cxn>
              <a:cxn ang="16200000">
                <a:pos x="wd2" y="hd2"/>
              </a:cxn>
            </a:cxnLst>
            <a:rect l="0" t="0" r="r" b="b"/>
            <a:pathLst>
              <a:path w="21600" h="19894" extrusionOk="0">
                <a:moveTo>
                  <a:pt x="0" y="8456"/>
                </a:moveTo>
                <a:cubicBezTo>
                  <a:pt x="0" y="8456"/>
                  <a:pt x="3097" y="1736"/>
                  <a:pt x="7138" y="6854"/>
                </a:cubicBezTo>
                <a:cubicBezTo>
                  <a:pt x="11175" y="11957"/>
                  <a:pt x="14605" y="19256"/>
                  <a:pt x="16342" y="19849"/>
                </a:cubicBezTo>
                <a:cubicBezTo>
                  <a:pt x="18079" y="20428"/>
                  <a:pt x="20474" y="15176"/>
                  <a:pt x="21600" y="9198"/>
                </a:cubicBezTo>
                <a:cubicBezTo>
                  <a:pt x="21600" y="9198"/>
                  <a:pt x="20474" y="15058"/>
                  <a:pt x="18546" y="12417"/>
                </a:cubicBezTo>
                <a:cubicBezTo>
                  <a:pt x="16623" y="9776"/>
                  <a:pt x="13288" y="1751"/>
                  <a:pt x="9156" y="282"/>
                </a:cubicBezTo>
                <a:cubicBezTo>
                  <a:pt x="5024" y="-1172"/>
                  <a:pt x="2018" y="3204"/>
                  <a:pt x="0" y="8456"/>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B7D3F633-0969-0948-ACC7-6107431D6DAE}"/>
              </a:ext>
            </a:extLst>
          </p:cNvPr>
          <p:cNvSpPr/>
          <p:nvPr/>
        </p:nvSpPr>
        <p:spPr>
          <a:xfrm>
            <a:off x="3729794" y="2283346"/>
            <a:ext cx="8085435" cy="2484585"/>
          </a:xfrm>
          <a:custGeom>
            <a:avLst/>
            <a:gdLst/>
            <a:ahLst/>
            <a:cxnLst>
              <a:cxn ang="0">
                <a:pos x="wd2" y="hd2"/>
              </a:cxn>
              <a:cxn ang="5400000">
                <a:pos x="wd2" y="hd2"/>
              </a:cxn>
              <a:cxn ang="10800000">
                <a:pos x="wd2" y="hd2"/>
              </a:cxn>
              <a:cxn ang="16200000">
                <a:pos x="wd2" y="hd2"/>
              </a:cxn>
            </a:cxnLst>
            <a:rect l="0" t="0" r="r" b="b"/>
            <a:pathLst>
              <a:path w="21600" h="19884" extrusionOk="0">
                <a:moveTo>
                  <a:pt x="21600" y="11427"/>
                </a:moveTo>
                <a:cubicBezTo>
                  <a:pt x="21600" y="11427"/>
                  <a:pt x="18499" y="18134"/>
                  <a:pt x="14463" y="13035"/>
                </a:cubicBezTo>
                <a:cubicBezTo>
                  <a:pt x="10423" y="7926"/>
                  <a:pt x="6995" y="632"/>
                  <a:pt x="5259" y="45"/>
                </a:cubicBezTo>
                <a:cubicBezTo>
                  <a:pt x="3523" y="-542"/>
                  <a:pt x="1125" y="4719"/>
                  <a:pt x="0" y="10698"/>
                </a:cubicBezTo>
                <a:cubicBezTo>
                  <a:pt x="0" y="10698"/>
                  <a:pt x="1128" y="4840"/>
                  <a:pt x="3053" y="7481"/>
                </a:cubicBezTo>
                <a:cubicBezTo>
                  <a:pt x="4979" y="10121"/>
                  <a:pt x="8312" y="18144"/>
                  <a:pt x="12447" y="19601"/>
                </a:cubicBezTo>
                <a:cubicBezTo>
                  <a:pt x="16574" y="21058"/>
                  <a:pt x="19580" y="16677"/>
                  <a:pt x="21600" y="11427"/>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4719393"/>
            <a:ext cx="10026650" cy="1067866"/>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5923784"/>
            <a:ext cx="10026650" cy="616989"/>
          </a:xfrm>
        </p:spPr>
        <p:txBody>
          <a:bodyPr>
            <a:normAutofit fontScale="92500"/>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9448386" y="2745734"/>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9448386" y="2973067"/>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9448386" y="3200400"/>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urquoise Swirl">
      <a:dk1>
        <a:srgbClr val="000000"/>
      </a:dk1>
      <a:lt1>
        <a:srgbClr val="FFFFFF"/>
      </a:lt1>
      <a:dk2>
        <a:srgbClr val="1A5B53"/>
      </a:dk2>
      <a:lt2>
        <a:srgbClr val="EBEBEB"/>
      </a:lt2>
      <a:accent1>
        <a:srgbClr val="23746B"/>
      </a:accent1>
      <a:accent2>
        <a:srgbClr val="1A5B53"/>
      </a:accent2>
      <a:accent3>
        <a:srgbClr val="1B4346"/>
      </a:accent3>
      <a:accent4>
        <a:srgbClr val="EFB88A"/>
      </a:accent4>
      <a:accent5>
        <a:srgbClr val="EF9489"/>
      </a:accent5>
      <a:accent6>
        <a:srgbClr val="D58A75"/>
      </a:accent6>
      <a:hlink>
        <a:srgbClr val="E3C459"/>
      </a:hlink>
      <a:folHlink>
        <a:srgbClr val="FFC1B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1_T_PGO_Turquoise-Swirl-16x9.pptx" id="{D5B9C114-4A7C-498D-9E3E-4FEDCE3DECFA}" vid="{006169B8-6CDC-40F0-95E2-3709BC8DC1D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1_T_PGO_Turquoise-Swirl-16x9.pptx" id="{D5B9C114-4A7C-498D-9E3E-4FEDCE3DECFA}" vid="{4398E9B3-EFDF-4762-80AF-46C5661A6B6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398</TotalTime>
  <Words>348</Words>
  <PresentationFormat>Widescreen</PresentationFormat>
  <Paragraphs>43</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Turquoise Swirl</dc:title>
  <dc:creator>PresentationGO.com</dc:creator>
  <dc:description>© Copyright PresentationGo.com</dc:description>
  <dcterms:created xsi:type="dcterms:W3CDTF">2019-11-21T05:02:10Z</dcterms:created>
  <dcterms:modified xsi:type="dcterms:W3CDTF">2021-01-12T19:42:51Z</dcterms:modified>
  <cp:category>Templates</cp:category>
</cp:coreProperties>
</file>