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719" r:id="rId1"/>
    <p:sldMasterId id="2147483690" r:id="rId2"/>
  </p:sldMasterIdLst>
  <p:notesMasterIdLst>
    <p:notesMasterId r:id="rId11"/>
  </p:notesMasterIdLst>
  <p:sldIdLst>
    <p:sldId id="350" r:id="rId3"/>
    <p:sldId id="348" r:id="rId4"/>
    <p:sldId id="349" r:id="rId5"/>
    <p:sldId id="346" r:id="rId6"/>
    <p:sldId id="347" r:id="rId7"/>
    <p:sldId id="351" r:id="rId8"/>
    <p:sldId id="352" r:id="rId9"/>
    <p:sldId id="307" r:id="rId10"/>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774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0133" autoAdjust="0"/>
    <p:restoredTop sz="96345" autoAdjust="0"/>
  </p:normalViewPr>
  <p:slideViewPr>
    <p:cSldViewPr snapToGrid="0">
      <p:cViewPr varScale="1">
        <p:scale>
          <a:sx n="153" d="100"/>
          <a:sy n="153" d="100"/>
        </p:scale>
        <p:origin x="1854" y="13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86FA2CC-75C3-4E43-A6E4-8BB4AFC2C756}" type="datetimeFigureOut">
              <a:rPr lang="en-US" smtClean="0"/>
              <a:t>1/12/2021</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9161351-45AB-40CD-AF62-AF3DF6687339}" type="slidenum">
              <a:rPr lang="en-US" smtClean="0"/>
              <a:t>‹#›</a:t>
            </a:fld>
            <a:endParaRPr lang="en-US"/>
          </a:p>
        </p:txBody>
      </p:sp>
    </p:spTree>
    <p:extLst>
      <p:ext uri="{BB962C8B-B14F-4D97-AF65-F5344CB8AC3E}">
        <p14:creationId xmlns:p14="http://schemas.microsoft.com/office/powerpoint/2010/main" val="272307188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1</a:t>
            </a:fld>
            <a:endParaRPr lang="en-US"/>
          </a:p>
        </p:txBody>
      </p:sp>
    </p:spTree>
    <p:extLst>
      <p:ext uri="{BB962C8B-B14F-4D97-AF65-F5344CB8AC3E}">
        <p14:creationId xmlns:p14="http://schemas.microsoft.com/office/powerpoint/2010/main" val="32227453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2</a:t>
            </a:fld>
            <a:endParaRPr lang="en-US"/>
          </a:p>
        </p:txBody>
      </p:sp>
    </p:spTree>
    <p:extLst>
      <p:ext uri="{BB962C8B-B14F-4D97-AF65-F5344CB8AC3E}">
        <p14:creationId xmlns:p14="http://schemas.microsoft.com/office/powerpoint/2010/main" val="320811998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3</a:t>
            </a:fld>
            <a:endParaRPr lang="en-US"/>
          </a:p>
        </p:txBody>
      </p:sp>
    </p:spTree>
    <p:extLst>
      <p:ext uri="{BB962C8B-B14F-4D97-AF65-F5344CB8AC3E}">
        <p14:creationId xmlns:p14="http://schemas.microsoft.com/office/powerpoint/2010/main" val="36466749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4</a:t>
            </a:fld>
            <a:endParaRPr lang="en-US"/>
          </a:p>
        </p:txBody>
      </p:sp>
    </p:spTree>
    <p:extLst>
      <p:ext uri="{BB962C8B-B14F-4D97-AF65-F5344CB8AC3E}">
        <p14:creationId xmlns:p14="http://schemas.microsoft.com/office/powerpoint/2010/main" val="216265952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5</a:t>
            </a:fld>
            <a:endParaRPr lang="en-US"/>
          </a:p>
        </p:txBody>
      </p:sp>
    </p:spTree>
    <p:extLst>
      <p:ext uri="{BB962C8B-B14F-4D97-AF65-F5344CB8AC3E}">
        <p14:creationId xmlns:p14="http://schemas.microsoft.com/office/powerpoint/2010/main" val="197248718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6</a:t>
            </a:fld>
            <a:endParaRPr lang="en-US"/>
          </a:p>
        </p:txBody>
      </p:sp>
    </p:spTree>
    <p:extLst>
      <p:ext uri="{BB962C8B-B14F-4D97-AF65-F5344CB8AC3E}">
        <p14:creationId xmlns:p14="http://schemas.microsoft.com/office/powerpoint/2010/main" val="275326178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7</a:t>
            </a:fld>
            <a:endParaRPr lang="en-US"/>
          </a:p>
        </p:txBody>
      </p:sp>
    </p:spTree>
    <p:extLst>
      <p:ext uri="{BB962C8B-B14F-4D97-AF65-F5344CB8AC3E}">
        <p14:creationId xmlns:p14="http://schemas.microsoft.com/office/powerpoint/2010/main" val="198019035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938FEC7A-5B18-4B66-9EF5-0FC67C8D6310}"/>
              </a:ext>
            </a:extLst>
          </p:cNvPr>
          <p:cNvSpPr>
            <a:spLocks noGrp="1"/>
          </p:cNvSpPr>
          <p:nvPr>
            <p:ph type="ctrTitle"/>
          </p:nvPr>
        </p:nvSpPr>
        <p:spPr>
          <a:xfrm>
            <a:off x="489857" y="3690938"/>
            <a:ext cx="8186057" cy="2402855"/>
          </a:xfrm>
          <a:prstGeom prst="rect">
            <a:avLst/>
          </a:prstGeom>
        </p:spPr>
        <p:txBody>
          <a:bodyPr anchor="b"/>
          <a:lstStyle>
            <a:lvl1pPr algn="ctr">
              <a:defRPr sz="6000">
                <a:solidFill>
                  <a:schemeClr val="accent1">
                    <a:lumMod val="60000"/>
                    <a:lumOff val="40000"/>
                  </a:schemeClr>
                </a:solidFill>
              </a:defRPr>
            </a:lvl1pPr>
          </a:lstStyle>
          <a:p>
            <a:r>
              <a:rPr lang="en-US" dirty="0"/>
              <a:t>Click to edit Master title style</a:t>
            </a:r>
          </a:p>
        </p:txBody>
      </p:sp>
      <p:sp>
        <p:nvSpPr>
          <p:cNvPr id="20" name="Subtitle 2">
            <a:extLst>
              <a:ext uri="{FF2B5EF4-FFF2-40B4-BE49-F238E27FC236}">
                <a16:creationId xmlns:a16="http://schemas.microsoft.com/office/drawing/2014/main" id="{B29E4FEF-DBF0-48D1-B1B7-AC8CEFB7F10D}"/>
              </a:ext>
            </a:extLst>
          </p:cNvPr>
          <p:cNvSpPr>
            <a:spLocks noGrp="1"/>
          </p:cNvSpPr>
          <p:nvPr>
            <p:ph type="subTitle" idx="1"/>
          </p:nvPr>
        </p:nvSpPr>
        <p:spPr>
          <a:xfrm>
            <a:off x="489857" y="6144620"/>
            <a:ext cx="8186057" cy="440005"/>
          </a:xfrm>
          <a:prstGeom prst="rect">
            <a:avLst/>
          </a:prstGeom>
        </p:spPr>
        <p:txBody>
          <a:bodyPr/>
          <a:lstStyle>
            <a:lvl1pPr marL="0" indent="0" algn="ctr">
              <a:buNone/>
              <a:defRPr sz="2400">
                <a:solidFill>
                  <a:schemeClr val="accent4">
                    <a:lumMod val="20000"/>
                    <a:lumOff val="8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5" name="Picture Placeholder 4">
            <a:extLst>
              <a:ext uri="{FF2B5EF4-FFF2-40B4-BE49-F238E27FC236}">
                <a16:creationId xmlns:a16="http://schemas.microsoft.com/office/drawing/2014/main" id="{B5826543-5CB5-8D4F-8D93-8F682419024E}"/>
              </a:ext>
            </a:extLst>
          </p:cNvPr>
          <p:cNvSpPr>
            <a:spLocks noGrp="1"/>
          </p:cNvSpPr>
          <p:nvPr>
            <p:ph type="pic" sz="quarter" idx="10"/>
          </p:nvPr>
        </p:nvSpPr>
        <p:spPr>
          <a:xfrm>
            <a:off x="0" y="0"/>
            <a:ext cx="9144000" cy="3690938"/>
          </a:xfrm>
          <a:solidFill>
            <a:schemeClr val="accent4"/>
          </a:solidFill>
        </p:spPr>
        <p:txBody>
          <a:bodyPr anchor="ctr"/>
          <a:lstStyle>
            <a:lvl1pPr algn="ctr">
              <a:buNone/>
              <a:defRPr/>
            </a:lvl1pPr>
          </a:lstStyle>
          <a:p>
            <a:endParaRPr lang="en-US"/>
          </a:p>
        </p:txBody>
      </p:sp>
    </p:spTree>
    <p:extLst>
      <p:ext uri="{BB962C8B-B14F-4D97-AF65-F5344CB8AC3E}">
        <p14:creationId xmlns:p14="http://schemas.microsoft.com/office/powerpoint/2010/main" val="5568315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1">
    <p:bg>
      <p:bgPr>
        <a:solidFill>
          <a:schemeClr val="tx2">
            <a:lumMod val="50000"/>
          </a:schemeClr>
        </a:solidFill>
        <a:effectLst/>
      </p:bgPr>
    </p:bg>
    <p:spTree>
      <p:nvGrpSpPr>
        <p:cNvPr id="1" name=""/>
        <p:cNvGrpSpPr/>
        <p:nvPr/>
      </p:nvGrpSpPr>
      <p:grpSpPr>
        <a:xfrm>
          <a:off x="0" y="0"/>
          <a:ext cx="0" cy="0"/>
          <a:chOff x="0" y="0"/>
          <a:chExt cx="0" cy="0"/>
        </a:xfrm>
      </p:grpSpPr>
      <p:grpSp>
        <p:nvGrpSpPr>
          <p:cNvPr id="5" name="Group 4">
            <a:extLst>
              <a:ext uri="{FF2B5EF4-FFF2-40B4-BE49-F238E27FC236}">
                <a16:creationId xmlns:a16="http://schemas.microsoft.com/office/drawing/2014/main" id="{957D1D2A-950B-49D9-A6F4-651053BA2308}"/>
              </a:ext>
            </a:extLst>
          </p:cNvPr>
          <p:cNvGrpSpPr/>
          <p:nvPr userDrawn="1"/>
        </p:nvGrpSpPr>
        <p:grpSpPr>
          <a:xfrm>
            <a:off x="1545771" y="-1"/>
            <a:ext cx="7598228" cy="1231471"/>
            <a:chOff x="1545771" y="-1"/>
            <a:chExt cx="7598228" cy="1231471"/>
          </a:xfrm>
        </p:grpSpPr>
        <p:sp>
          <p:nvSpPr>
            <p:cNvPr id="16" name="Shape">
              <a:extLst>
                <a:ext uri="{FF2B5EF4-FFF2-40B4-BE49-F238E27FC236}">
                  <a16:creationId xmlns:a16="http://schemas.microsoft.com/office/drawing/2014/main" id="{AED59C60-6F9A-BA41-A02D-9028B9FFF948}"/>
                </a:ext>
              </a:extLst>
            </p:cNvPr>
            <p:cNvSpPr/>
            <p:nvPr userDrawn="1"/>
          </p:nvSpPr>
          <p:spPr>
            <a:xfrm>
              <a:off x="6395917" y="-1"/>
              <a:ext cx="2748082" cy="592578"/>
            </a:xfrm>
            <a:custGeom>
              <a:avLst/>
              <a:gdLst/>
              <a:ahLst/>
              <a:cxnLst>
                <a:cxn ang="0">
                  <a:pos x="wd2" y="hd2"/>
                </a:cxn>
                <a:cxn ang="5400000">
                  <a:pos x="wd2" y="hd2"/>
                </a:cxn>
                <a:cxn ang="10800000">
                  <a:pos x="wd2" y="hd2"/>
                </a:cxn>
                <a:cxn ang="16200000">
                  <a:pos x="wd2" y="hd2"/>
                </a:cxn>
              </a:cxnLst>
              <a:rect l="0" t="0" r="r" b="b"/>
              <a:pathLst>
                <a:path w="21600" h="20837" extrusionOk="0">
                  <a:moveTo>
                    <a:pt x="0" y="0"/>
                  </a:moveTo>
                  <a:cubicBezTo>
                    <a:pt x="1360" y="4020"/>
                    <a:pt x="2752" y="7991"/>
                    <a:pt x="4192" y="11672"/>
                  </a:cubicBezTo>
                  <a:cubicBezTo>
                    <a:pt x="6557" y="17774"/>
                    <a:pt x="8779" y="20341"/>
                    <a:pt x="10796" y="20777"/>
                  </a:cubicBezTo>
                  <a:cubicBezTo>
                    <a:pt x="14679" y="21600"/>
                    <a:pt x="18476" y="13996"/>
                    <a:pt x="21600" y="0"/>
                  </a:cubicBezTo>
                  <a:lnTo>
                    <a:pt x="0" y="0"/>
                  </a:ln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sp>
          <p:nvSpPr>
            <p:cNvPr id="18" name="Shape">
              <a:extLst>
                <a:ext uri="{FF2B5EF4-FFF2-40B4-BE49-F238E27FC236}">
                  <a16:creationId xmlns:a16="http://schemas.microsoft.com/office/drawing/2014/main" id="{EFED2BE0-7665-174B-862B-058F6DCF8240}"/>
                </a:ext>
              </a:extLst>
            </p:cNvPr>
            <p:cNvSpPr/>
            <p:nvPr userDrawn="1"/>
          </p:nvSpPr>
          <p:spPr>
            <a:xfrm>
              <a:off x="3004839" y="-1"/>
              <a:ext cx="1185369" cy="514859"/>
            </a:xfrm>
            <a:custGeom>
              <a:avLst/>
              <a:gdLst/>
              <a:ahLst/>
              <a:cxnLst>
                <a:cxn ang="0">
                  <a:pos x="wd2" y="hd2"/>
                </a:cxn>
                <a:cxn ang="5400000">
                  <a:pos x="wd2" y="hd2"/>
                </a:cxn>
                <a:cxn ang="10800000">
                  <a:pos x="wd2" y="hd2"/>
                </a:cxn>
                <a:cxn ang="16200000">
                  <a:pos x="wd2" y="hd2"/>
                </a:cxn>
              </a:cxnLst>
              <a:rect l="0" t="0" r="r" b="b"/>
              <a:pathLst>
                <a:path w="21600" h="19089" extrusionOk="0">
                  <a:moveTo>
                    <a:pt x="0" y="0"/>
                  </a:moveTo>
                  <a:cubicBezTo>
                    <a:pt x="4859" y="9345"/>
                    <a:pt x="11955" y="21600"/>
                    <a:pt x="14467" y="18638"/>
                  </a:cubicBezTo>
                  <a:cubicBezTo>
                    <a:pt x="17896" y="14604"/>
                    <a:pt x="20867" y="3013"/>
                    <a:pt x="21600" y="0"/>
                  </a:cubicBezTo>
                  <a:lnTo>
                    <a:pt x="0" y="0"/>
                  </a:ln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sp>
          <p:nvSpPr>
            <p:cNvPr id="19" name="Shape">
              <a:extLst>
                <a:ext uri="{FF2B5EF4-FFF2-40B4-BE49-F238E27FC236}">
                  <a16:creationId xmlns:a16="http://schemas.microsoft.com/office/drawing/2014/main" id="{67393F86-B79D-6E45-98A7-0CB2D2B05992}"/>
                </a:ext>
              </a:extLst>
            </p:cNvPr>
            <p:cNvSpPr/>
            <p:nvPr userDrawn="1"/>
          </p:nvSpPr>
          <p:spPr>
            <a:xfrm>
              <a:off x="1545771" y="-1"/>
              <a:ext cx="2646449" cy="973746"/>
            </a:xfrm>
            <a:custGeom>
              <a:avLst/>
              <a:gdLst/>
              <a:ahLst/>
              <a:cxnLst>
                <a:cxn ang="0">
                  <a:pos x="wd2" y="hd2"/>
                </a:cxn>
                <a:cxn ang="5400000">
                  <a:pos x="wd2" y="hd2"/>
                </a:cxn>
                <a:cxn ang="10800000">
                  <a:pos x="wd2" y="hd2"/>
                </a:cxn>
                <a:cxn ang="16200000">
                  <a:pos x="wd2" y="hd2"/>
                </a:cxn>
              </a:cxnLst>
              <a:rect l="0" t="0" r="r" b="b"/>
              <a:pathLst>
                <a:path w="21600" h="20554" extrusionOk="0">
                  <a:moveTo>
                    <a:pt x="21600" y="0"/>
                  </a:moveTo>
                  <a:cubicBezTo>
                    <a:pt x="21206" y="2035"/>
                    <a:pt x="19358" y="10466"/>
                    <a:pt x="16426" y="5901"/>
                  </a:cubicBezTo>
                  <a:cubicBezTo>
                    <a:pt x="15547" y="4535"/>
                    <a:pt x="14504" y="2413"/>
                    <a:pt x="13305" y="0"/>
                  </a:cubicBezTo>
                  <a:lnTo>
                    <a:pt x="0" y="0"/>
                  </a:lnTo>
                  <a:cubicBezTo>
                    <a:pt x="5536" y="9216"/>
                    <a:pt x="10110" y="19507"/>
                    <a:pt x="12631" y="20466"/>
                  </a:cubicBezTo>
                  <a:cubicBezTo>
                    <a:pt x="15580" y="21600"/>
                    <a:pt x="19637" y="11541"/>
                    <a:pt x="21600" y="0"/>
                  </a:cubicBezTo>
                  <a:lnTo>
                    <a:pt x="21600" y="0"/>
                  </a:lnTo>
                  <a:close/>
                </a:path>
              </a:pathLst>
            </a:custGeom>
            <a:solidFill>
              <a:schemeClr val="accent1">
                <a:lumMod val="60000"/>
                <a:lumOff val="40000"/>
              </a:schemeClr>
            </a:solidFill>
            <a:ln w="12700">
              <a:miter lim="400000"/>
            </a:ln>
          </p:spPr>
          <p:txBody>
            <a:bodyPr lIns="38100" tIns="38100" rIns="38100" bIns="38100" anchor="ctr"/>
            <a:lstStyle/>
            <a:p>
              <a:pPr>
                <a:defRPr sz="3000">
                  <a:solidFill>
                    <a:srgbClr val="FFFFFF"/>
                  </a:solidFill>
                </a:defRPr>
              </a:pPr>
              <a:endParaRPr/>
            </a:p>
          </p:txBody>
        </p:sp>
        <p:sp>
          <p:nvSpPr>
            <p:cNvPr id="21" name="Freeform: Shape 20">
              <a:extLst>
                <a:ext uri="{FF2B5EF4-FFF2-40B4-BE49-F238E27FC236}">
                  <a16:creationId xmlns:a16="http://schemas.microsoft.com/office/drawing/2014/main" id="{2C5EEDC3-1798-4E7D-8088-3AD1AEBD6BF3}"/>
                </a:ext>
              </a:extLst>
            </p:cNvPr>
            <p:cNvSpPr/>
            <p:nvPr userDrawn="1"/>
          </p:nvSpPr>
          <p:spPr>
            <a:xfrm>
              <a:off x="4136058" y="1"/>
              <a:ext cx="4924790" cy="1231469"/>
            </a:xfrm>
            <a:custGeom>
              <a:avLst/>
              <a:gdLst>
                <a:gd name="connsiteX0" fmla="*/ 0 w 4924790"/>
                <a:gd name="connsiteY0" fmla="*/ 0 h 1231469"/>
                <a:gd name="connsiteX1" fmla="*/ 2317307 w 4924790"/>
                <a:gd name="connsiteY1" fmla="*/ 0 h 1231469"/>
                <a:gd name="connsiteX2" fmla="*/ 2547496 w 4924790"/>
                <a:gd name="connsiteY2" fmla="*/ 147120 h 1231469"/>
                <a:gd name="connsiteX3" fmla="*/ 2798587 w 4924790"/>
                <a:gd name="connsiteY3" fmla="*/ 297589 h 1231469"/>
                <a:gd name="connsiteX4" fmla="*/ 4924790 w 4924790"/>
                <a:gd name="connsiteY4" fmla="*/ 80028 h 1231469"/>
                <a:gd name="connsiteX5" fmla="*/ 2196814 w 4924790"/>
                <a:gd name="connsiteY5" fmla="*/ 1192862 h 1231469"/>
                <a:gd name="connsiteX6" fmla="*/ 210723 w 4924790"/>
                <a:gd name="connsiteY6" fmla="*/ 168732 h 12314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924790" h="1231469">
                  <a:moveTo>
                    <a:pt x="0" y="0"/>
                  </a:moveTo>
                  <a:lnTo>
                    <a:pt x="2317307" y="0"/>
                  </a:lnTo>
                  <a:lnTo>
                    <a:pt x="2547496" y="147120"/>
                  </a:lnTo>
                  <a:cubicBezTo>
                    <a:pt x="2630260" y="198422"/>
                    <a:pt x="2714023" y="248695"/>
                    <a:pt x="2798587" y="297589"/>
                  </a:cubicBezTo>
                  <a:cubicBezTo>
                    <a:pt x="4000990" y="993134"/>
                    <a:pt x="4924790" y="80028"/>
                    <a:pt x="4924790" y="80028"/>
                  </a:cubicBezTo>
                  <a:cubicBezTo>
                    <a:pt x="4323017" y="796195"/>
                    <a:pt x="3428471" y="1391163"/>
                    <a:pt x="2196814" y="1192862"/>
                  </a:cubicBezTo>
                  <a:cubicBezTo>
                    <a:pt x="1427285" y="1067522"/>
                    <a:pt x="750148" y="594197"/>
                    <a:pt x="210723" y="168732"/>
                  </a:cubicBezTo>
                  <a:close/>
                </a:path>
              </a:pathLst>
            </a:custGeom>
            <a:solidFill>
              <a:schemeClr val="accent1">
                <a:lumMod val="60000"/>
                <a:lumOff val="40000"/>
              </a:schemeClr>
            </a:solidFill>
            <a:ln w="12700">
              <a:miter lim="400000"/>
            </a:ln>
          </p:spPr>
          <p:txBody>
            <a:bodyPr wrap="square" lIns="38100" tIns="38100" rIns="38100" bIns="38100" anchor="ctr">
              <a:noAutofit/>
            </a:bodyPr>
            <a:lstStyle/>
            <a:p>
              <a:pPr>
                <a:defRPr sz="3000">
                  <a:solidFill>
                    <a:srgbClr val="FFFFFF"/>
                  </a:solidFill>
                </a:defRPr>
              </a:pPr>
              <a:endParaRPr/>
            </a:p>
          </p:txBody>
        </p:sp>
      </p:grpSp>
      <p:sp>
        <p:nvSpPr>
          <p:cNvPr id="28" name="Title 1">
            <a:extLst>
              <a:ext uri="{FF2B5EF4-FFF2-40B4-BE49-F238E27FC236}">
                <a16:creationId xmlns:a16="http://schemas.microsoft.com/office/drawing/2014/main" id="{C89E6CC6-39BF-46E2-B1D0-7967F6F97C8D}"/>
              </a:ext>
            </a:extLst>
          </p:cNvPr>
          <p:cNvSpPr>
            <a:spLocks noGrp="1"/>
          </p:cNvSpPr>
          <p:nvPr>
            <p:ph type="title"/>
          </p:nvPr>
        </p:nvSpPr>
        <p:spPr>
          <a:xfrm>
            <a:off x="628650" y="784119"/>
            <a:ext cx="7886700" cy="1325563"/>
          </a:xfrm>
        </p:spPr>
        <p:txBody>
          <a:bodyPr/>
          <a:lstStyle>
            <a:lvl1pPr>
              <a:defRPr>
                <a:solidFill>
                  <a:schemeClr val="accent1">
                    <a:lumMod val="60000"/>
                    <a:lumOff val="40000"/>
                  </a:schemeClr>
                </a:solidFill>
              </a:defRPr>
            </a:lvl1pPr>
          </a:lstStyle>
          <a:p>
            <a:r>
              <a:rPr lang="en-US" dirty="0"/>
              <a:t>Click to edit Master title style</a:t>
            </a:r>
          </a:p>
        </p:txBody>
      </p:sp>
      <p:sp>
        <p:nvSpPr>
          <p:cNvPr id="29" name="Content Placeholder 2">
            <a:extLst>
              <a:ext uri="{FF2B5EF4-FFF2-40B4-BE49-F238E27FC236}">
                <a16:creationId xmlns:a16="http://schemas.microsoft.com/office/drawing/2014/main" id="{EB79CB35-9B92-4624-B48F-C0CF7A2C5F8B}"/>
              </a:ext>
            </a:extLst>
          </p:cNvPr>
          <p:cNvSpPr>
            <a:spLocks noGrp="1"/>
          </p:cNvSpPr>
          <p:nvPr>
            <p:ph idx="1"/>
          </p:nvPr>
        </p:nvSpPr>
        <p:spPr>
          <a:xfrm>
            <a:off x="628650" y="2188029"/>
            <a:ext cx="7886700" cy="3988934"/>
          </a:xfrm>
          <a:prstGeom prst="rect">
            <a:avLst/>
          </a:prstGeom>
        </p:spPr>
        <p:txBody>
          <a:bodyPr/>
          <a:lstStyle>
            <a:lvl1pPr>
              <a:defRPr>
                <a:solidFill>
                  <a:schemeClr val="accent4">
                    <a:lumMod val="20000"/>
                    <a:lumOff val="80000"/>
                  </a:schemeClr>
                </a:solidFill>
              </a:defRPr>
            </a:lvl1pPr>
            <a:lvl2pPr>
              <a:defRPr>
                <a:solidFill>
                  <a:schemeClr val="accent4">
                    <a:lumMod val="20000"/>
                    <a:lumOff val="80000"/>
                  </a:schemeClr>
                </a:solidFill>
              </a:defRPr>
            </a:lvl2pPr>
            <a:lvl3pPr>
              <a:defRPr>
                <a:solidFill>
                  <a:schemeClr val="accent4">
                    <a:lumMod val="20000"/>
                    <a:lumOff val="80000"/>
                  </a:schemeClr>
                </a:solidFill>
              </a:defRPr>
            </a:lvl3pPr>
            <a:lvl4pPr>
              <a:defRPr>
                <a:solidFill>
                  <a:schemeClr val="accent4">
                    <a:lumMod val="20000"/>
                    <a:lumOff val="80000"/>
                  </a:schemeClr>
                </a:solidFill>
              </a:defRPr>
            </a:lvl4pPr>
            <a:lvl5pPr>
              <a:defRPr>
                <a:solidFill>
                  <a:schemeClr val="accent4">
                    <a:lumMod val="20000"/>
                    <a:lumOff val="80000"/>
                  </a:schemeClr>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0" name="Date Placeholder 3">
            <a:extLst>
              <a:ext uri="{FF2B5EF4-FFF2-40B4-BE49-F238E27FC236}">
                <a16:creationId xmlns:a16="http://schemas.microsoft.com/office/drawing/2014/main" id="{6C1CE33F-5189-414B-9B26-A58EC61B34D2}"/>
              </a:ext>
            </a:extLst>
          </p:cNvPr>
          <p:cNvSpPr>
            <a:spLocks noGrp="1"/>
          </p:cNvSpPr>
          <p:nvPr>
            <p:ph type="dt" sz="half" idx="10"/>
          </p:nvPr>
        </p:nvSpPr>
        <p:spPr>
          <a:xfrm>
            <a:off x="628650" y="6356350"/>
            <a:ext cx="2057400" cy="365125"/>
          </a:xfrm>
        </p:spPr>
        <p:txBody>
          <a:bodyPr/>
          <a:lstStyle/>
          <a:p>
            <a:r>
              <a:rPr lang="en-US"/>
              <a:t>Date</a:t>
            </a:r>
          </a:p>
        </p:txBody>
      </p:sp>
      <p:sp>
        <p:nvSpPr>
          <p:cNvPr id="31" name="Footer Placeholder 4">
            <a:extLst>
              <a:ext uri="{FF2B5EF4-FFF2-40B4-BE49-F238E27FC236}">
                <a16:creationId xmlns:a16="http://schemas.microsoft.com/office/drawing/2014/main" id="{9E161DA4-AA69-44DA-AD82-6A3B9288D56D}"/>
              </a:ext>
            </a:extLst>
          </p:cNvPr>
          <p:cNvSpPr>
            <a:spLocks noGrp="1"/>
          </p:cNvSpPr>
          <p:nvPr>
            <p:ph type="ftr" sz="quarter" idx="11"/>
          </p:nvPr>
        </p:nvSpPr>
        <p:spPr>
          <a:xfrm>
            <a:off x="3028950" y="6356350"/>
            <a:ext cx="3086100" cy="365125"/>
          </a:xfrm>
        </p:spPr>
        <p:txBody>
          <a:bodyPr/>
          <a:lstStyle/>
          <a:p>
            <a:r>
              <a:rPr lang="en-US"/>
              <a:t>Your Footer Here</a:t>
            </a:r>
          </a:p>
        </p:txBody>
      </p:sp>
      <p:sp>
        <p:nvSpPr>
          <p:cNvPr id="32" name="Slide Number Placeholder 5">
            <a:extLst>
              <a:ext uri="{FF2B5EF4-FFF2-40B4-BE49-F238E27FC236}">
                <a16:creationId xmlns:a16="http://schemas.microsoft.com/office/drawing/2014/main" id="{C1571870-B8E8-4979-BDF5-9E965C35F03B}"/>
              </a:ext>
            </a:extLst>
          </p:cNvPr>
          <p:cNvSpPr>
            <a:spLocks noGrp="1"/>
          </p:cNvSpPr>
          <p:nvPr>
            <p:ph type="sldNum" sz="quarter" idx="12"/>
          </p:nvPr>
        </p:nvSpPr>
        <p:spPr>
          <a:xfrm>
            <a:off x="6457950" y="6356350"/>
            <a:ext cx="2057400" cy="365125"/>
          </a:xfrm>
        </p:spPr>
        <p:txBody>
          <a:bodyPr/>
          <a:lstStyle/>
          <a:p>
            <a:fld id="{83A218E8-C0C8-4525-BD5F-99356FF4A842}" type="slidenum">
              <a:rPr lang="en-US" smtClean="0"/>
              <a:t>‹#›</a:t>
            </a:fld>
            <a:endParaRPr lang="en-US"/>
          </a:p>
        </p:txBody>
      </p:sp>
    </p:spTree>
    <p:extLst>
      <p:ext uri="{BB962C8B-B14F-4D97-AF65-F5344CB8AC3E}">
        <p14:creationId xmlns:p14="http://schemas.microsoft.com/office/powerpoint/2010/main" val="913980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2">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F0384A5D-92BE-C24E-8818-EAF38BCAA289}"/>
              </a:ext>
            </a:extLst>
          </p:cNvPr>
          <p:cNvGrpSpPr/>
          <p:nvPr userDrawn="1"/>
        </p:nvGrpSpPr>
        <p:grpSpPr>
          <a:xfrm>
            <a:off x="0" y="3312403"/>
            <a:ext cx="9144000" cy="3544578"/>
            <a:chOff x="0" y="3312403"/>
            <a:chExt cx="12192000" cy="3544578"/>
          </a:xfrm>
        </p:grpSpPr>
        <p:sp>
          <p:nvSpPr>
            <p:cNvPr id="19" name="Shape">
              <a:extLst>
                <a:ext uri="{FF2B5EF4-FFF2-40B4-BE49-F238E27FC236}">
                  <a16:creationId xmlns:a16="http://schemas.microsoft.com/office/drawing/2014/main" id="{809D0DFC-1F95-F24E-AA8A-4CCB92D8C682}"/>
                </a:ext>
              </a:extLst>
            </p:cNvPr>
            <p:cNvSpPr/>
            <p:nvPr userDrawn="1"/>
          </p:nvSpPr>
          <p:spPr>
            <a:xfrm>
              <a:off x="6653637" y="3312403"/>
              <a:ext cx="5537096" cy="3544578"/>
            </a:xfrm>
            <a:custGeom>
              <a:avLst/>
              <a:gdLst/>
              <a:ahLst/>
              <a:cxnLst>
                <a:cxn ang="0">
                  <a:pos x="wd2" y="hd2"/>
                </a:cxn>
                <a:cxn ang="5400000">
                  <a:pos x="wd2" y="hd2"/>
                </a:cxn>
                <a:cxn ang="10800000">
                  <a:pos x="wd2" y="hd2"/>
                </a:cxn>
                <a:cxn ang="16200000">
                  <a:pos x="wd2" y="hd2"/>
                </a:cxn>
              </a:cxnLst>
              <a:rect l="0" t="0" r="r" b="b"/>
              <a:pathLst>
                <a:path w="21600" h="21600" extrusionOk="0">
                  <a:moveTo>
                    <a:pt x="21091" y="21600"/>
                  </a:moveTo>
                  <a:cubicBezTo>
                    <a:pt x="21135" y="21546"/>
                    <a:pt x="21180" y="21484"/>
                    <a:pt x="21224" y="21430"/>
                  </a:cubicBezTo>
                  <a:lnTo>
                    <a:pt x="21600" y="20934"/>
                  </a:lnTo>
                  <a:lnTo>
                    <a:pt x="21600" y="0"/>
                  </a:lnTo>
                  <a:cubicBezTo>
                    <a:pt x="15860" y="14163"/>
                    <a:pt x="9196" y="17134"/>
                    <a:pt x="5888" y="17591"/>
                  </a:cubicBezTo>
                  <a:cubicBezTo>
                    <a:pt x="2581" y="18048"/>
                    <a:pt x="0" y="16446"/>
                    <a:pt x="0" y="16446"/>
                  </a:cubicBezTo>
                  <a:cubicBezTo>
                    <a:pt x="1780" y="17870"/>
                    <a:pt x="3906" y="19766"/>
                    <a:pt x="6249" y="21600"/>
                  </a:cubicBezTo>
                  <a:lnTo>
                    <a:pt x="21091" y="21600"/>
                  </a:ln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sp>
          <p:nvSpPr>
            <p:cNvPr id="20" name="Shape">
              <a:extLst>
                <a:ext uri="{FF2B5EF4-FFF2-40B4-BE49-F238E27FC236}">
                  <a16:creationId xmlns:a16="http://schemas.microsoft.com/office/drawing/2014/main" id="{0F997CDB-5A0D-8047-9383-4705172C4214}"/>
                </a:ext>
              </a:extLst>
            </p:cNvPr>
            <p:cNvSpPr/>
            <p:nvPr userDrawn="1"/>
          </p:nvSpPr>
          <p:spPr>
            <a:xfrm>
              <a:off x="3865447" y="6361681"/>
              <a:ext cx="1704600" cy="495300"/>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14261" y="5871"/>
                  </a:lnTo>
                  <a:lnTo>
                    <a:pt x="7789" y="0"/>
                  </a:lnTo>
                  <a:lnTo>
                    <a:pt x="3726" y="3545"/>
                  </a:lnTo>
                  <a:lnTo>
                    <a:pt x="0" y="15342"/>
                  </a:lnTo>
                  <a:cubicBezTo>
                    <a:pt x="0" y="15342"/>
                    <a:pt x="964" y="17889"/>
                    <a:pt x="2425" y="21545"/>
                  </a:cubicBezTo>
                  <a:lnTo>
                    <a:pt x="21600" y="21545"/>
                  </a:ln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sp>
          <p:nvSpPr>
            <p:cNvPr id="21" name="Shape">
              <a:extLst>
                <a:ext uri="{FF2B5EF4-FFF2-40B4-BE49-F238E27FC236}">
                  <a16:creationId xmlns:a16="http://schemas.microsoft.com/office/drawing/2014/main" id="{BE3329C8-47D1-7B4C-B995-67499AFCA5C3}"/>
                </a:ext>
              </a:extLst>
            </p:cNvPr>
            <p:cNvSpPr/>
            <p:nvPr userDrawn="1"/>
          </p:nvSpPr>
          <p:spPr>
            <a:xfrm>
              <a:off x="10354327" y="5244081"/>
              <a:ext cx="1837673" cy="1612900"/>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21600" y="0"/>
                  </a:lnTo>
                  <a:cubicBezTo>
                    <a:pt x="21600" y="0"/>
                    <a:pt x="15165" y="14151"/>
                    <a:pt x="0" y="21600"/>
                  </a:cubicBezTo>
                  <a:lnTo>
                    <a:pt x="21600" y="21600"/>
                  </a:lnTo>
                  <a:close/>
                </a:path>
              </a:pathLst>
            </a:custGeom>
            <a:solidFill>
              <a:schemeClr val="tx2">
                <a:lumMod val="50000"/>
              </a:schemeClr>
            </a:solidFill>
            <a:ln w="12700">
              <a:miter lim="400000"/>
            </a:ln>
          </p:spPr>
          <p:txBody>
            <a:bodyPr lIns="38100" tIns="38100" rIns="38100" bIns="38100" anchor="ctr"/>
            <a:lstStyle/>
            <a:p>
              <a:pPr>
                <a:defRPr sz="3000">
                  <a:solidFill>
                    <a:srgbClr val="FFFFFF"/>
                  </a:solidFill>
                </a:defRPr>
              </a:pPr>
              <a:endParaRPr/>
            </a:p>
          </p:txBody>
        </p:sp>
        <p:sp>
          <p:nvSpPr>
            <p:cNvPr id="23" name="Shape">
              <a:extLst>
                <a:ext uri="{FF2B5EF4-FFF2-40B4-BE49-F238E27FC236}">
                  <a16:creationId xmlns:a16="http://schemas.microsoft.com/office/drawing/2014/main" id="{617274B2-0454-8541-8A16-5B4CD17A8204}"/>
                </a:ext>
              </a:extLst>
            </p:cNvPr>
            <p:cNvSpPr/>
            <p:nvPr userDrawn="1"/>
          </p:nvSpPr>
          <p:spPr>
            <a:xfrm>
              <a:off x="0" y="6412190"/>
              <a:ext cx="3492847" cy="444791"/>
            </a:xfrm>
            <a:custGeom>
              <a:avLst/>
              <a:gdLst/>
              <a:ahLst/>
              <a:cxnLst>
                <a:cxn ang="0">
                  <a:pos x="wd2" y="hd2"/>
                </a:cxn>
                <a:cxn ang="5400000">
                  <a:pos x="wd2" y="hd2"/>
                </a:cxn>
                <a:cxn ang="10800000">
                  <a:pos x="wd2" y="hd2"/>
                </a:cxn>
                <a:cxn ang="16200000">
                  <a:pos x="wd2" y="hd2"/>
                </a:cxn>
              </a:cxnLst>
              <a:rect l="0" t="0" r="r" b="b"/>
              <a:pathLst>
                <a:path w="21600" h="16130" extrusionOk="0">
                  <a:moveTo>
                    <a:pt x="21600" y="16130"/>
                  </a:moveTo>
                  <a:cubicBezTo>
                    <a:pt x="19374" y="10741"/>
                    <a:pt x="16435" y="5122"/>
                    <a:pt x="12932" y="1715"/>
                  </a:cubicBezTo>
                  <a:cubicBezTo>
                    <a:pt x="5541" y="-5470"/>
                    <a:pt x="956" y="11985"/>
                    <a:pt x="0" y="16130"/>
                  </a:cubicBezTo>
                  <a:lnTo>
                    <a:pt x="21600" y="16130"/>
                  </a:lnTo>
                  <a:close/>
                </a:path>
              </a:pathLst>
            </a:custGeom>
            <a:solidFill>
              <a:schemeClr val="tx2">
                <a:lumMod val="50000"/>
              </a:schemeClr>
            </a:solidFill>
            <a:ln w="12700">
              <a:miter lim="400000"/>
            </a:ln>
          </p:spPr>
          <p:txBody>
            <a:bodyPr lIns="38100" tIns="38100" rIns="38100" bIns="38100" anchor="ctr"/>
            <a:lstStyle/>
            <a:p>
              <a:pPr>
                <a:defRPr sz="3000">
                  <a:solidFill>
                    <a:srgbClr val="FFFFFF"/>
                  </a:solidFill>
                </a:defRPr>
              </a:pPr>
              <a:endParaRPr/>
            </a:p>
          </p:txBody>
        </p:sp>
        <p:sp>
          <p:nvSpPr>
            <p:cNvPr id="24" name="Shape">
              <a:extLst>
                <a:ext uri="{FF2B5EF4-FFF2-40B4-BE49-F238E27FC236}">
                  <a16:creationId xmlns:a16="http://schemas.microsoft.com/office/drawing/2014/main" id="{037FC68F-3A25-2F44-A0D6-9D0E6DA66F9B}"/>
                </a:ext>
              </a:extLst>
            </p:cNvPr>
            <p:cNvSpPr/>
            <p:nvPr userDrawn="1"/>
          </p:nvSpPr>
          <p:spPr>
            <a:xfrm>
              <a:off x="1" y="6155639"/>
              <a:ext cx="4232981" cy="701342"/>
            </a:xfrm>
            <a:custGeom>
              <a:avLst/>
              <a:gdLst/>
              <a:ahLst/>
              <a:cxnLst>
                <a:cxn ang="0">
                  <a:pos x="wd2" y="hd2"/>
                </a:cxn>
                <a:cxn ang="5400000">
                  <a:pos x="wd2" y="hd2"/>
                </a:cxn>
                <a:cxn ang="10800000">
                  <a:pos x="wd2" y="hd2"/>
                </a:cxn>
                <a:cxn ang="16200000">
                  <a:pos x="wd2" y="hd2"/>
                </a:cxn>
              </a:cxnLst>
              <a:rect l="0" t="0" r="r" b="b"/>
              <a:pathLst>
                <a:path w="21600" h="18934" extrusionOk="0">
                  <a:moveTo>
                    <a:pt x="45" y="18934"/>
                  </a:moveTo>
                  <a:cubicBezTo>
                    <a:pt x="912" y="16157"/>
                    <a:pt x="4734" y="5494"/>
                    <a:pt x="9532" y="15848"/>
                  </a:cubicBezTo>
                  <a:cubicBezTo>
                    <a:pt x="9992" y="16843"/>
                    <a:pt x="10451" y="17871"/>
                    <a:pt x="10897" y="18934"/>
                  </a:cubicBezTo>
                  <a:lnTo>
                    <a:pt x="21600" y="18934"/>
                  </a:lnTo>
                  <a:cubicBezTo>
                    <a:pt x="19097" y="11494"/>
                    <a:pt x="15915" y="2854"/>
                    <a:pt x="12268" y="660"/>
                  </a:cubicBezTo>
                  <a:cubicBezTo>
                    <a:pt x="6765" y="-2666"/>
                    <a:pt x="2736" y="7071"/>
                    <a:pt x="0" y="18934"/>
                  </a:cubicBezTo>
                  <a:lnTo>
                    <a:pt x="45" y="18934"/>
                  </a:lnTo>
                  <a:close/>
                </a:path>
              </a:pathLst>
            </a:custGeom>
            <a:solidFill>
              <a:schemeClr val="accent1">
                <a:lumMod val="60000"/>
                <a:lumOff val="40000"/>
              </a:schemeClr>
            </a:solidFill>
            <a:ln w="12700">
              <a:miter lim="400000"/>
            </a:ln>
          </p:spPr>
          <p:txBody>
            <a:bodyPr lIns="38100" tIns="38100" rIns="38100" bIns="38100" anchor="ctr"/>
            <a:lstStyle/>
            <a:p>
              <a:pPr>
                <a:defRPr sz="3000">
                  <a:solidFill>
                    <a:srgbClr val="FFFFFF"/>
                  </a:solidFill>
                </a:defRPr>
              </a:pPr>
              <a:endParaRPr/>
            </a:p>
          </p:txBody>
        </p:sp>
        <p:sp>
          <p:nvSpPr>
            <p:cNvPr id="25" name="Shape">
              <a:extLst>
                <a:ext uri="{FF2B5EF4-FFF2-40B4-BE49-F238E27FC236}">
                  <a16:creationId xmlns:a16="http://schemas.microsoft.com/office/drawing/2014/main" id="{B5A9B2E5-E672-D545-974E-2D57745DF188}"/>
                </a:ext>
              </a:extLst>
            </p:cNvPr>
            <p:cNvSpPr/>
            <p:nvPr userDrawn="1"/>
          </p:nvSpPr>
          <p:spPr>
            <a:xfrm>
              <a:off x="3764059" y="5609394"/>
              <a:ext cx="4534615" cy="1247587"/>
            </a:xfrm>
            <a:custGeom>
              <a:avLst/>
              <a:gdLst/>
              <a:ahLst/>
              <a:cxnLst>
                <a:cxn ang="0">
                  <a:pos x="wd2" y="hd2"/>
                </a:cxn>
                <a:cxn ang="5400000">
                  <a:pos x="wd2" y="hd2"/>
                </a:cxn>
                <a:cxn ang="10800000">
                  <a:pos x="wd2" y="hd2"/>
                </a:cxn>
                <a:cxn ang="16200000">
                  <a:pos x="wd2" y="hd2"/>
                </a:cxn>
              </a:cxnLst>
              <a:rect l="0" t="0" r="r" b="b"/>
              <a:pathLst>
                <a:path w="21600" h="20541" extrusionOk="0">
                  <a:moveTo>
                    <a:pt x="42" y="20541"/>
                  </a:moveTo>
                  <a:cubicBezTo>
                    <a:pt x="730" y="17467"/>
                    <a:pt x="2536" y="11236"/>
                    <a:pt x="5186" y="15439"/>
                  </a:cubicBezTo>
                  <a:cubicBezTo>
                    <a:pt x="5958" y="16673"/>
                    <a:pt x="6864" y="18471"/>
                    <a:pt x="7884" y="20541"/>
                  </a:cubicBezTo>
                  <a:lnTo>
                    <a:pt x="21600" y="20541"/>
                  </a:lnTo>
                  <a:cubicBezTo>
                    <a:pt x="16149" y="11131"/>
                    <a:pt x="11651" y="1074"/>
                    <a:pt x="9134" y="91"/>
                  </a:cubicBezTo>
                  <a:cubicBezTo>
                    <a:pt x="6158" y="-1059"/>
                    <a:pt x="2107" y="8852"/>
                    <a:pt x="0" y="20541"/>
                  </a:cubicBezTo>
                  <a:lnTo>
                    <a:pt x="42" y="20541"/>
                  </a:lnTo>
                  <a:close/>
                </a:path>
              </a:pathLst>
            </a:custGeom>
            <a:solidFill>
              <a:schemeClr val="accent1">
                <a:lumMod val="60000"/>
                <a:lumOff val="40000"/>
              </a:schemeClr>
            </a:solidFill>
            <a:ln w="12700">
              <a:miter lim="400000"/>
            </a:ln>
          </p:spPr>
          <p:txBody>
            <a:bodyPr lIns="38100" tIns="38100" rIns="38100" bIns="38100" anchor="ctr"/>
            <a:lstStyle/>
            <a:p>
              <a:pPr>
                <a:defRPr sz="3000">
                  <a:solidFill>
                    <a:srgbClr val="FFFFFF"/>
                  </a:solidFill>
                </a:defRPr>
              </a:pPr>
              <a:endParaRPr/>
            </a:p>
          </p:txBody>
        </p:sp>
      </p:grpSp>
      <p:sp>
        <p:nvSpPr>
          <p:cNvPr id="28" name="Title 1">
            <a:extLst>
              <a:ext uri="{FF2B5EF4-FFF2-40B4-BE49-F238E27FC236}">
                <a16:creationId xmlns:a16="http://schemas.microsoft.com/office/drawing/2014/main" id="{946BF2A4-2203-49A4-A0A3-F3320F75E71D}"/>
              </a:ext>
            </a:extLst>
          </p:cNvPr>
          <p:cNvSpPr>
            <a:spLocks noGrp="1"/>
          </p:cNvSpPr>
          <p:nvPr>
            <p:ph type="title"/>
          </p:nvPr>
        </p:nvSpPr>
        <p:spPr>
          <a:xfrm>
            <a:off x="628650" y="365125"/>
            <a:ext cx="7886700" cy="1325563"/>
          </a:xfrm>
        </p:spPr>
        <p:txBody>
          <a:bodyPr/>
          <a:lstStyle/>
          <a:p>
            <a:r>
              <a:rPr lang="en-US" dirty="0"/>
              <a:t>Click to edit Master title style</a:t>
            </a:r>
          </a:p>
        </p:txBody>
      </p:sp>
      <p:sp>
        <p:nvSpPr>
          <p:cNvPr id="29" name="Content Placeholder 2">
            <a:extLst>
              <a:ext uri="{FF2B5EF4-FFF2-40B4-BE49-F238E27FC236}">
                <a16:creationId xmlns:a16="http://schemas.microsoft.com/office/drawing/2014/main" id="{EE36C935-202C-45E1-AAC2-E76C25781D89}"/>
              </a:ext>
            </a:extLst>
          </p:cNvPr>
          <p:cNvSpPr>
            <a:spLocks noGrp="1"/>
          </p:cNvSpPr>
          <p:nvPr>
            <p:ph idx="1"/>
          </p:nvPr>
        </p:nvSpPr>
        <p:spPr>
          <a:xfrm>
            <a:off x="628650" y="1825625"/>
            <a:ext cx="7317921" cy="4041775"/>
          </a:xfrm>
          <a:prstGeom prst="rect">
            <a:avLst/>
          </a:prstGeo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0" name="Date Placeholder 3">
            <a:extLst>
              <a:ext uri="{FF2B5EF4-FFF2-40B4-BE49-F238E27FC236}">
                <a16:creationId xmlns:a16="http://schemas.microsoft.com/office/drawing/2014/main" id="{74413308-021A-4482-BA51-2E12E6BAE79E}"/>
              </a:ext>
            </a:extLst>
          </p:cNvPr>
          <p:cNvSpPr>
            <a:spLocks noGrp="1"/>
          </p:cNvSpPr>
          <p:nvPr>
            <p:ph type="dt" sz="half" idx="10"/>
          </p:nvPr>
        </p:nvSpPr>
        <p:spPr>
          <a:xfrm>
            <a:off x="628650" y="6356350"/>
            <a:ext cx="2057400" cy="365125"/>
          </a:xfrm>
        </p:spPr>
        <p:txBody>
          <a:bodyPr/>
          <a:lstStyle/>
          <a:p>
            <a:r>
              <a:rPr lang="en-US"/>
              <a:t>Date</a:t>
            </a:r>
          </a:p>
        </p:txBody>
      </p:sp>
      <p:sp>
        <p:nvSpPr>
          <p:cNvPr id="31" name="Footer Placeholder 4">
            <a:extLst>
              <a:ext uri="{FF2B5EF4-FFF2-40B4-BE49-F238E27FC236}">
                <a16:creationId xmlns:a16="http://schemas.microsoft.com/office/drawing/2014/main" id="{F5ABE93D-47C7-4C5D-9CBC-D68A4B8C5E0A}"/>
              </a:ext>
            </a:extLst>
          </p:cNvPr>
          <p:cNvSpPr>
            <a:spLocks noGrp="1"/>
          </p:cNvSpPr>
          <p:nvPr>
            <p:ph type="ftr" sz="quarter" idx="11"/>
          </p:nvPr>
        </p:nvSpPr>
        <p:spPr>
          <a:xfrm>
            <a:off x="3028950" y="6356350"/>
            <a:ext cx="3086100" cy="365125"/>
          </a:xfrm>
        </p:spPr>
        <p:txBody>
          <a:bodyPr/>
          <a:lstStyle/>
          <a:p>
            <a:r>
              <a:rPr lang="en-US"/>
              <a:t>Your Footer Here</a:t>
            </a:r>
          </a:p>
        </p:txBody>
      </p:sp>
      <p:sp>
        <p:nvSpPr>
          <p:cNvPr id="32" name="Slide Number Placeholder 5">
            <a:extLst>
              <a:ext uri="{FF2B5EF4-FFF2-40B4-BE49-F238E27FC236}">
                <a16:creationId xmlns:a16="http://schemas.microsoft.com/office/drawing/2014/main" id="{58BE1DA5-7A31-4970-8B1A-A57B63F7BC7D}"/>
              </a:ext>
            </a:extLst>
          </p:cNvPr>
          <p:cNvSpPr>
            <a:spLocks noGrp="1"/>
          </p:cNvSpPr>
          <p:nvPr>
            <p:ph type="sldNum" sz="quarter" idx="12"/>
          </p:nvPr>
        </p:nvSpPr>
        <p:spPr>
          <a:xfrm>
            <a:off x="6457950" y="6356350"/>
            <a:ext cx="2057400" cy="365125"/>
          </a:xfrm>
        </p:spPr>
        <p:txBody>
          <a:bodyPr/>
          <a:lstStyle/>
          <a:p>
            <a:fld id="{83A218E8-C0C8-4525-BD5F-99356FF4A842}" type="slidenum">
              <a:rPr lang="en-US" smtClean="0"/>
              <a:t>‹#›</a:t>
            </a:fld>
            <a:endParaRPr lang="en-US"/>
          </a:p>
        </p:txBody>
      </p:sp>
    </p:spTree>
    <p:extLst>
      <p:ext uri="{BB962C8B-B14F-4D97-AF65-F5344CB8AC3E}">
        <p14:creationId xmlns:p14="http://schemas.microsoft.com/office/powerpoint/2010/main" val="36520916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1">
    <p:spTree>
      <p:nvGrpSpPr>
        <p:cNvPr id="1" name=""/>
        <p:cNvGrpSpPr/>
        <p:nvPr/>
      </p:nvGrpSpPr>
      <p:grpSpPr>
        <a:xfrm>
          <a:off x="0" y="0"/>
          <a:ext cx="0" cy="0"/>
          <a:chOff x="0" y="0"/>
          <a:chExt cx="0" cy="0"/>
        </a:xfrm>
      </p:grpSpPr>
      <p:sp>
        <p:nvSpPr>
          <p:cNvPr id="10" name="Title 1">
            <a:extLst>
              <a:ext uri="{FF2B5EF4-FFF2-40B4-BE49-F238E27FC236}">
                <a16:creationId xmlns:a16="http://schemas.microsoft.com/office/drawing/2014/main" id="{17C3195D-1724-4A88-BD6D-9DFE6FCDC235}"/>
              </a:ext>
            </a:extLst>
          </p:cNvPr>
          <p:cNvSpPr>
            <a:spLocks noGrp="1"/>
          </p:cNvSpPr>
          <p:nvPr>
            <p:ph type="title"/>
          </p:nvPr>
        </p:nvSpPr>
        <p:spPr>
          <a:xfrm>
            <a:off x="623888" y="3581401"/>
            <a:ext cx="3841979" cy="3111962"/>
          </a:xfrm>
          <a:prstGeom prst="rect">
            <a:avLst/>
          </a:prstGeom>
        </p:spPr>
        <p:txBody>
          <a:bodyPr anchor="b"/>
          <a:lstStyle>
            <a:lvl1pPr>
              <a:defRPr sz="6000">
                <a:solidFill>
                  <a:schemeClr val="accent1">
                    <a:lumMod val="60000"/>
                    <a:lumOff val="40000"/>
                  </a:schemeClr>
                </a:solidFill>
              </a:defRPr>
            </a:lvl1pPr>
          </a:lstStyle>
          <a:p>
            <a:r>
              <a:rPr lang="en-US" dirty="0"/>
              <a:t>Click to edit Master title style</a:t>
            </a:r>
          </a:p>
        </p:txBody>
      </p:sp>
      <p:sp>
        <p:nvSpPr>
          <p:cNvPr id="11" name="Text Placeholder 2">
            <a:extLst>
              <a:ext uri="{FF2B5EF4-FFF2-40B4-BE49-F238E27FC236}">
                <a16:creationId xmlns:a16="http://schemas.microsoft.com/office/drawing/2014/main" id="{FA648EDA-6713-4A81-80F6-FECA02B6F6F4}"/>
              </a:ext>
            </a:extLst>
          </p:cNvPr>
          <p:cNvSpPr>
            <a:spLocks noGrp="1"/>
          </p:cNvSpPr>
          <p:nvPr>
            <p:ph type="body" idx="1"/>
          </p:nvPr>
        </p:nvSpPr>
        <p:spPr>
          <a:xfrm>
            <a:off x="7195456" y="5501943"/>
            <a:ext cx="1654629" cy="1219532"/>
          </a:xfrm>
          <a:prstGeom prst="rect">
            <a:avLst/>
          </a:prstGeom>
        </p:spPr>
        <p:txBody>
          <a:bodyPr/>
          <a:lstStyle>
            <a:lvl1pPr marL="0" indent="0">
              <a:buNone/>
              <a:defRPr sz="2400">
                <a:solidFill>
                  <a:schemeClr val="accent4">
                    <a:lumMod val="20000"/>
                    <a:lumOff val="8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20" name="Picture Placeholder 4">
            <a:extLst>
              <a:ext uri="{FF2B5EF4-FFF2-40B4-BE49-F238E27FC236}">
                <a16:creationId xmlns:a16="http://schemas.microsoft.com/office/drawing/2014/main" id="{0AA28FE2-1612-924B-AFE8-012E10844BF6}"/>
              </a:ext>
            </a:extLst>
          </p:cNvPr>
          <p:cNvSpPr>
            <a:spLocks noGrp="1"/>
          </p:cNvSpPr>
          <p:nvPr>
            <p:ph type="pic" sz="quarter" idx="10"/>
          </p:nvPr>
        </p:nvSpPr>
        <p:spPr>
          <a:xfrm>
            <a:off x="0" y="0"/>
            <a:ext cx="9144000" cy="4457700"/>
          </a:xfrm>
          <a:solidFill>
            <a:schemeClr val="accent4"/>
          </a:solidFill>
        </p:spPr>
        <p:txBody>
          <a:bodyPr anchor="ctr"/>
          <a:lstStyle>
            <a:lvl1pPr algn="ctr">
              <a:buNone/>
              <a:defRPr/>
            </a:lvl1pPr>
          </a:lstStyle>
          <a:p>
            <a:endParaRPr lang="en-US"/>
          </a:p>
        </p:txBody>
      </p:sp>
    </p:spTree>
    <p:extLst>
      <p:ext uri="{BB962C8B-B14F-4D97-AF65-F5344CB8AC3E}">
        <p14:creationId xmlns:p14="http://schemas.microsoft.com/office/powerpoint/2010/main" val="27496814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2">
    <p:spTree>
      <p:nvGrpSpPr>
        <p:cNvPr id="1" name=""/>
        <p:cNvGrpSpPr/>
        <p:nvPr/>
      </p:nvGrpSpPr>
      <p:grpSpPr>
        <a:xfrm>
          <a:off x="0" y="0"/>
          <a:ext cx="0" cy="0"/>
          <a:chOff x="0" y="0"/>
          <a:chExt cx="0" cy="0"/>
        </a:xfrm>
      </p:grpSpPr>
      <p:sp>
        <p:nvSpPr>
          <p:cNvPr id="10" name="Title 1">
            <a:extLst>
              <a:ext uri="{FF2B5EF4-FFF2-40B4-BE49-F238E27FC236}">
                <a16:creationId xmlns:a16="http://schemas.microsoft.com/office/drawing/2014/main" id="{DA380202-F3F2-4AC0-8936-ED6BADE05631}"/>
              </a:ext>
            </a:extLst>
          </p:cNvPr>
          <p:cNvSpPr>
            <a:spLocks noGrp="1"/>
          </p:cNvSpPr>
          <p:nvPr>
            <p:ph type="title"/>
          </p:nvPr>
        </p:nvSpPr>
        <p:spPr>
          <a:xfrm>
            <a:off x="623887" y="3870960"/>
            <a:ext cx="6049055" cy="2737102"/>
          </a:xfrm>
          <a:prstGeom prst="rect">
            <a:avLst/>
          </a:prstGeom>
        </p:spPr>
        <p:txBody>
          <a:bodyPr anchor="b"/>
          <a:lstStyle>
            <a:lvl1pPr>
              <a:defRPr sz="6000">
                <a:solidFill>
                  <a:schemeClr val="accent1">
                    <a:lumMod val="60000"/>
                    <a:lumOff val="40000"/>
                  </a:schemeClr>
                </a:solidFill>
              </a:defRPr>
            </a:lvl1pPr>
          </a:lstStyle>
          <a:p>
            <a:r>
              <a:rPr lang="en-US" dirty="0"/>
              <a:t>Click to edit Master title style</a:t>
            </a:r>
          </a:p>
        </p:txBody>
      </p:sp>
      <p:sp>
        <p:nvSpPr>
          <p:cNvPr id="11" name="Text Placeholder 2">
            <a:extLst>
              <a:ext uri="{FF2B5EF4-FFF2-40B4-BE49-F238E27FC236}">
                <a16:creationId xmlns:a16="http://schemas.microsoft.com/office/drawing/2014/main" id="{557C91EF-9ECF-426B-B335-36ED8057F197}"/>
              </a:ext>
            </a:extLst>
          </p:cNvPr>
          <p:cNvSpPr>
            <a:spLocks noGrp="1"/>
          </p:cNvSpPr>
          <p:nvPr>
            <p:ph type="body" idx="1"/>
          </p:nvPr>
        </p:nvSpPr>
        <p:spPr>
          <a:xfrm>
            <a:off x="6884260" y="5562599"/>
            <a:ext cx="1626327" cy="1045463"/>
          </a:xfrm>
          <a:prstGeom prst="rect">
            <a:avLst/>
          </a:prstGeom>
        </p:spPr>
        <p:txBody>
          <a:bodyPr/>
          <a:lstStyle>
            <a:lvl1pPr marL="0" indent="0">
              <a:buNone/>
              <a:defRPr sz="2400">
                <a:solidFill>
                  <a:schemeClr val="accent4">
                    <a:lumMod val="20000"/>
                    <a:lumOff val="8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21" name="Picture Placeholder 4">
            <a:extLst>
              <a:ext uri="{FF2B5EF4-FFF2-40B4-BE49-F238E27FC236}">
                <a16:creationId xmlns:a16="http://schemas.microsoft.com/office/drawing/2014/main" id="{35DCBAF0-45D9-A747-A6A1-EDE77F0C686C}"/>
              </a:ext>
            </a:extLst>
          </p:cNvPr>
          <p:cNvSpPr>
            <a:spLocks noGrp="1"/>
          </p:cNvSpPr>
          <p:nvPr>
            <p:ph type="pic" sz="quarter" idx="10"/>
          </p:nvPr>
        </p:nvSpPr>
        <p:spPr>
          <a:xfrm>
            <a:off x="0" y="0"/>
            <a:ext cx="8310336" cy="3516086"/>
          </a:xfrm>
          <a:solidFill>
            <a:schemeClr val="accent4"/>
          </a:solidFill>
        </p:spPr>
        <p:txBody>
          <a:bodyPr anchor="ctr"/>
          <a:lstStyle>
            <a:lvl1pPr algn="ctr">
              <a:buNone/>
              <a:defRPr/>
            </a:lvl1pPr>
          </a:lstStyle>
          <a:p>
            <a:endParaRPr lang="en-US"/>
          </a:p>
        </p:txBody>
      </p:sp>
    </p:spTree>
    <p:extLst>
      <p:ext uri="{BB962C8B-B14F-4D97-AF65-F5344CB8AC3E}">
        <p14:creationId xmlns:p14="http://schemas.microsoft.com/office/powerpoint/2010/main" val="35230705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losing">
    <p:spTree>
      <p:nvGrpSpPr>
        <p:cNvPr id="1" name=""/>
        <p:cNvGrpSpPr/>
        <p:nvPr/>
      </p:nvGrpSpPr>
      <p:grpSpPr>
        <a:xfrm>
          <a:off x="0" y="0"/>
          <a:ext cx="0" cy="0"/>
          <a:chOff x="0" y="0"/>
          <a:chExt cx="0" cy="0"/>
        </a:xfrm>
      </p:grpSpPr>
      <p:sp>
        <p:nvSpPr>
          <p:cNvPr id="25" name="Picture Placeholder 4">
            <a:extLst>
              <a:ext uri="{FF2B5EF4-FFF2-40B4-BE49-F238E27FC236}">
                <a16:creationId xmlns:a16="http://schemas.microsoft.com/office/drawing/2014/main" id="{4AA2AB42-4F94-AD4D-B325-6656BAFBC796}"/>
              </a:ext>
            </a:extLst>
          </p:cNvPr>
          <p:cNvSpPr>
            <a:spLocks noGrp="1"/>
          </p:cNvSpPr>
          <p:nvPr>
            <p:ph type="pic" sz="quarter" idx="10"/>
          </p:nvPr>
        </p:nvSpPr>
        <p:spPr>
          <a:xfrm>
            <a:off x="0" y="0"/>
            <a:ext cx="9144000" cy="3690938"/>
          </a:xfrm>
          <a:solidFill>
            <a:schemeClr val="accent4"/>
          </a:solidFill>
        </p:spPr>
        <p:txBody>
          <a:bodyPr anchor="ctr"/>
          <a:lstStyle>
            <a:lvl1pPr algn="ctr">
              <a:buNone/>
              <a:defRPr/>
            </a:lvl1pPr>
          </a:lstStyle>
          <a:p>
            <a:endParaRPr lang="en-US"/>
          </a:p>
        </p:txBody>
      </p:sp>
      <p:sp>
        <p:nvSpPr>
          <p:cNvPr id="10" name="Title 1">
            <a:extLst>
              <a:ext uri="{FF2B5EF4-FFF2-40B4-BE49-F238E27FC236}">
                <a16:creationId xmlns:a16="http://schemas.microsoft.com/office/drawing/2014/main" id="{1E401285-0A6E-4F70-86DB-227CB70FE112}"/>
              </a:ext>
            </a:extLst>
          </p:cNvPr>
          <p:cNvSpPr>
            <a:spLocks noGrp="1"/>
          </p:cNvSpPr>
          <p:nvPr>
            <p:ph type="title"/>
          </p:nvPr>
        </p:nvSpPr>
        <p:spPr>
          <a:xfrm>
            <a:off x="623888" y="3690938"/>
            <a:ext cx="7886700" cy="2223969"/>
          </a:xfrm>
          <a:prstGeom prst="rect">
            <a:avLst/>
          </a:prstGeom>
        </p:spPr>
        <p:txBody>
          <a:bodyPr anchor="b"/>
          <a:lstStyle>
            <a:lvl1pPr>
              <a:defRPr sz="6000">
                <a:solidFill>
                  <a:schemeClr val="tx2">
                    <a:lumMod val="60000"/>
                    <a:lumOff val="40000"/>
                  </a:schemeClr>
                </a:solidFill>
              </a:defRPr>
            </a:lvl1pPr>
          </a:lstStyle>
          <a:p>
            <a:r>
              <a:rPr lang="en-US" dirty="0"/>
              <a:t>Click to edit Master title style</a:t>
            </a:r>
          </a:p>
        </p:txBody>
      </p:sp>
      <p:sp>
        <p:nvSpPr>
          <p:cNvPr id="11" name="Text Placeholder 2">
            <a:extLst>
              <a:ext uri="{FF2B5EF4-FFF2-40B4-BE49-F238E27FC236}">
                <a16:creationId xmlns:a16="http://schemas.microsoft.com/office/drawing/2014/main" id="{4A11A794-A338-4A3D-A44B-9F224F209EE9}"/>
              </a:ext>
            </a:extLst>
          </p:cNvPr>
          <p:cNvSpPr>
            <a:spLocks noGrp="1"/>
          </p:cNvSpPr>
          <p:nvPr>
            <p:ph type="body" idx="1"/>
          </p:nvPr>
        </p:nvSpPr>
        <p:spPr>
          <a:xfrm>
            <a:off x="623888" y="6028148"/>
            <a:ext cx="7886700" cy="561089"/>
          </a:xfrm>
          <a:prstGeom prst="rect">
            <a:avLst/>
          </a:prstGeom>
        </p:spPr>
        <p:txBody>
          <a:bodyPr/>
          <a:lstStyle>
            <a:lvl1pPr marL="0" indent="0">
              <a:buNone/>
              <a:defRPr sz="2400">
                <a:solidFill>
                  <a:schemeClr val="accent4">
                    <a:lumMod val="20000"/>
                    <a:lumOff val="8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8" name="Text Placeholder 17">
            <a:extLst>
              <a:ext uri="{FF2B5EF4-FFF2-40B4-BE49-F238E27FC236}">
                <a16:creationId xmlns:a16="http://schemas.microsoft.com/office/drawing/2014/main" id="{88B00100-82A6-46DB-AB35-5266F91AE755}"/>
              </a:ext>
            </a:extLst>
          </p:cNvPr>
          <p:cNvSpPr>
            <a:spLocks noGrp="1"/>
          </p:cNvSpPr>
          <p:nvPr>
            <p:ph type="body" sz="quarter" idx="14" hasCustomPrompt="1"/>
          </p:nvPr>
        </p:nvSpPr>
        <p:spPr>
          <a:xfrm>
            <a:off x="6808788" y="2764793"/>
            <a:ext cx="1701800" cy="228600"/>
          </a:xfrm>
          <a:noFill/>
        </p:spPr>
        <p:txBody>
          <a:bodyPr anchor="ctr">
            <a:noAutofit/>
          </a:bodyPr>
          <a:lstStyle>
            <a:lvl1pPr marL="0" indent="0" algn="ctr">
              <a:buNone/>
              <a:defRPr sz="1200">
                <a:solidFill>
                  <a:schemeClr val="accent4">
                    <a:lumMod val="20000"/>
                    <a:lumOff val="80000"/>
                  </a:schemeClr>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Name</a:t>
            </a:r>
          </a:p>
        </p:txBody>
      </p:sp>
      <p:sp>
        <p:nvSpPr>
          <p:cNvPr id="19" name="Text Placeholder 17">
            <a:extLst>
              <a:ext uri="{FF2B5EF4-FFF2-40B4-BE49-F238E27FC236}">
                <a16:creationId xmlns:a16="http://schemas.microsoft.com/office/drawing/2014/main" id="{CCE23A20-9D3A-4A2C-8AD2-D6BCBFFE8052}"/>
              </a:ext>
            </a:extLst>
          </p:cNvPr>
          <p:cNvSpPr>
            <a:spLocks noGrp="1"/>
          </p:cNvSpPr>
          <p:nvPr>
            <p:ph type="body" sz="quarter" idx="15" hasCustomPrompt="1"/>
          </p:nvPr>
        </p:nvSpPr>
        <p:spPr>
          <a:xfrm>
            <a:off x="6808788" y="2994861"/>
            <a:ext cx="1701800" cy="228600"/>
          </a:xfrm>
          <a:noFill/>
        </p:spPr>
        <p:txBody>
          <a:bodyPr anchor="ctr">
            <a:noAutofit/>
          </a:bodyPr>
          <a:lstStyle>
            <a:lvl1pPr marL="0" indent="0" algn="ctr">
              <a:buNone/>
              <a:defRPr sz="1200">
                <a:solidFill>
                  <a:schemeClr val="accent4">
                    <a:lumMod val="20000"/>
                    <a:lumOff val="80000"/>
                  </a:schemeClr>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Mobile / email</a:t>
            </a:r>
          </a:p>
        </p:txBody>
      </p:sp>
      <p:sp>
        <p:nvSpPr>
          <p:cNvPr id="20" name="Text Placeholder 17">
            <a:extLst>
              <a:ext uri="{FF2B5EF4-FFF2-40B4-BE49-F238E27FC236}">
                <a16:creationId xmlns:a16="http://schemas.microsoft.com/office/drawing/2014/main" id="{7686557C-B6EC-41CF-A5C6-C78D6675CEFD}"/>
              </a:ext>
            </a:extLst>
          </p:cNvPr>
          <p:cNvSpPr>
            <a:spLocks noGrp="1"/>
          </p:cNvSpPr>
          <p:nvPr>
            <p:ph type="body" sz="quarter" idx="16" hasCustomPrompt="1"/>
          </p:nvPr>
        </p:nvSpPr>
        <p:spPr>
          <a:xfrm>
            <a:off x="6808788" y="3224929"/>
            <a:ext cx="1701800" cy="228600"/>
          </a:xfrm>
          <a:noFill/>
        </p:spPr>
        <p:txBody>
          <a:bodyPr anchor="ctr">
            <a:noAutofit/>
          </a:bodyPr>
          <a:lstStyle>
            <a:lvl1pPr marL="0" indent="0" algn="ctr">
              <a:buNone/>
              <a:defRPr sz="1200">
                <a:solidFill>
                  <a:schemeClr val="accent4">
                    <a:lumMod val="20000"/>
                    <a:lumOff val="80000"/>
                  </a:schemeClr>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Company</a:t>
            </a:r>
          </a:p>
        </p:txBody>
      </p:sp>
    </p:spTree>
    <p:extLst>
      <p:ext uri="{BB962C8B-B14F-4D97-AF65-F5344CB8AC3E}">
        <p14:creationId xmlns:p14="http://schemas.microsoft.com/office/powerpoint/2010/main" val="18919712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Color and Typography">
    <p:spTree>
      <p:nvGrpSpPr>
        <p:cNvPr id="1" name=""/>
        <p:cNvGrpSpPr/>
        <p:nvPr/>
      </p:nvGrpSpPr>
      <p:grpSpPr>
        <a:xfrm>
          <a:off x="0" y="0"/>
          <a:ext cx="0" cy="0"/>
          <a:chOff x="0" y="0"/>
          <a:chExt cx="0" cy="0"/>
        </a:xfrm>
      </p:grpSpPr>
      <p:sp>
        <p:nvSpPr>
          <p:cNvPr id="88" name="Title 1">
            <a:extLst>
              <a:ext uri="{FF2B5EF4-FFF2-40B4-BE49-F238E27FC236}">
                <a16:creationId xmlns:a16="http://schemas.microsoft.com/office/drawing/2014/main" id="{D64FDF5F-B87A-48FB-8836-28911241AE1C}"/>
              </a:ext>
            </a:extLst>
          </p:cNvPr>
          <p:cNvSpPr>
            <a:spLocks noGrp="1"/>
          </p:cNvSpPr>
          <p:nvPr>
            <p:ph type="title"/>
          </p:nvPr>
        </p:nvSpPr>
        <p:spPr>
          <a:xfrm>
            <a:off x="628650" y="365125"/>
            <a:ext cx="7886700" cy="1325563"/>
          </a:xfrm>
          <a:prstGeom prst="rect">
            <a:avLst/>
          </a:prstGeom>
        </p:spPr>
        <p:txBody>
          <a:bodyPr/>
          <a:lstStyle/>
          <a:p>
            <a:r>
              <a:rPr lang="en-US" dirty="0"/>
              <a:t>Click to edit Master title style</a:t>
            </a:r>
          </a:p>
        </p:txBody>
      </p:sp>
      <p:sp>
        <p:nvSpPr>
          <p:cNvPr id="3" name="Text Placeholder 2">
            <a:extLst>
              <a:ext uri="{FF2B5EF4-FFF2-40B4-BE49-F238E27FC236}">
                <a16:creationId xmlns:a16="http://schemas.microsoft.com/office/drawing/2014/main" id="{3DC858C0-70A5-4521-A1D8-C1DA8BB60EF0}"/>
              </a:ext>
            </a:extLst>
          </p:cNvPr>
          <p:cNvSpPr>
            <a:spLocks noGrp="1"/>
          </p:cNvSpPr>
          <p:nvPr>
            <p:ph type="body" sz="quarter" idx="10"/>
          </p:nvPr>
        </p:nvSpPr>
        <p:spPr>
          <a:xfrm>
            <a:off x="628650" y="3709150"/>
            <a:ext cx="7886699" cy="1325880"/>
          </a:xfrm>
          <a:prstGeom prst="rect">
            <a:avLst/>
          </a:prstGeom>
        </p:spPr>
        <p:txBody>
          <a:bodyPr vert="horz" lIns="91440" tIns="45720" rIns="91440" bIns="45720" rtlCol="0" anchor="ctr">
            <a:normAutofit/>
          </a:bodyPr>
          <a:lstStyle>
            <a:lvl1pPr marL="0" indent="0">
              <a:buNone/>
              <a:defRPr lang="en-US" sz="4400" dirty="0" smtClean="0">
                <a:ln w="3175" cmpd="sng">
                  <a:noFill/>
                </a:ln>
                <a:latin typeface="+mj-lt"/>
                <a:ea typeface="+mj-ea"/>
              </a:defRPr>
            </a:lvl1pPr>
            <a:lvl2pPr>
              <a:defRPr lang="en-US" dirty="0" smtClean="0"/>
            </a:lvl2pPr>
            <a:lvl3pPr>
              <a:defRPr lang="en-US" dirty="0" smtClean="0"/>
            </a:lvl3pPr>
            <a:lvl4pPr>
              <a:defRPr lang="en-US" dirty="0" smtClean="0"/>
            </a:lvl4pPr>
            <a:lvl5pPr>
              <a:defRPr lang="en-US" dirty="0"/>
            </a:lvl5pPr>
          </a:lstStyle>
          <a:p>
            <a:pPr marL="228600" lvl="0" indent="-228600">
              <a:spcBef>
                <a:spcPct val="0"/>
              </a:spcBef>
            </a:pPr>
            <a:r>
              <a:rPr lang="en-US" dirty="0"/>
              <a:t>Click to edit Master text styles</a:t>
            </a:r>
          </a:p>
        </p:txBody>
      </p:sp>
      <p:sp>
        <p:nvSpPr>
          <p:cNvPr id="5" name="TextBox 4">
            <a:extLst>
              <a:ext uri="{FF2B5EF4-FFF2-40B4-BE49-F238E27FC236}">
                <a16:creationId xmlns:a16="http://schemas.microsoft.com/office/drawing/2014/main" id="{D268C047-D4C6-4716-A78B-EE5000FD1F52}"/>
              </a:ext>
            </a:extLst>
          </p:cNvPr>
          <p:cNvSpPr txBox="1"/>
          <p:nvPr userDrawn="1"/>
        </p:nvSpPr>
        <p:spPr>
          <a:xfrm>
            <a:off x="3153206" y="4033186"/>
            <a:ext cx="2435282" cy="2646878"/>
          </a:xfrm>
          <a:prstGeom prst="rect">
            <a:avLst/>
          </a:prstGeom>
          <a:noFill/>
        </p:spPr>
        <p:txBody>
          <a:bodyPr wrap="none" rtlCol="0">
            <a:spAutoFit/>
          </a:bodyPr>
          <a:lstStyle/>
          <a:p>
            <a:pPr algn="ctr"/>
            <a:r>
              <a:rPr lang="en-US" sz="16600" dirty="0"/>
              <a:t>Aa</a:t>
            </a:r>
          </a:p>
        </p:txBody>
      </p:sp>
      <p:sp>
        <p:nvSpPr>
          <p:cNvPr id="8" name="Text Placeholder 7">
            <a:extLst>
              <a:ext uri="{FF2B5EF4-FFF2-40B4-BE49-F238E27FC236}">
                <a16:creationId xmlns:a16="http://schemas.microsoft.com/office/drawing/2014/main" id="{806B303D-5E6A-47BF-AFC1-2852F337BEC7}"/>
              </a:ext>
            </a:extLst>
          </p:cNvPr>
          <p:cNvSpPr>
            <a:spLocks noGrp="1"/>
          </p:cNvSpPr>
          <p:nvPr>
            <p:ph type="body" sz="quarter" idx="11" hasCustomPrompt="1"/>
          </p:nvPr>
        </p:nvSpPr>
        <p:spPr>
          <a:xfrm>
            <a:off x="3173757" y="6125270"/>
            <a:ext cx="2394180" cy="564455"/>
          </a:xfrm>
          <a:prstGeom prst="rect">
            <a:avLst/>
          </a:prstGeom>
        </p:spPr>
        <p:txBody>
          <a:bodyPr anchor="ctr"/>
          <a:lstStyle>
            <a:lvl1pPr marL="0" indent="0" algn="ctr">
              <a:buNone/>
              <a:defRPr/>
            </a:lvl1pPr>
          </a:lstStyle>
          <a:p>
            <a:pPr lvl="0"/>
            <a:r>
              <a:rPr lang="en-US" dirty="0"/>
              <a:t>Font name</a:t>
            </a:r>
          </a:p>
        </p:txBody>
      </p:sp>
      <p:sp>
        <p:nvSpPr>
          <p:cNvPr id="161" name="TextBox 160">
            <a:extLst>
              <a:ext uri="{FF2B5EF4-FFF2-40B4-BE49-F238E27FC236}">
                <a16:creationId xmlns:a16="http://schemas.microsoft.com/office/drawing/2014/main" id="{CE4C982F-2435-454E-964B-6E2FA8DAE509}"/>
              </a:ext>
            </a:extLst>
          </p:cNvPr>
          <p:cNvSpPr txBox="1"/>
          <p:nvPr userDrawn="1"/>
        </p:nvSpPr>
        <p:spPr>
          <a:xfrm>
            <a:off x="6140716" y="4033186"/>
            <a:ext cx="2435282" cy="2646878"/>
          </a:xfrm>
          <a:prstGeom prst="rect">
            <a:avLst/>
          </a:prstGeom>
          <a:noFill/>
        </p:spPr>
        <p:txBody>
          <a:bodyPr wrap="none" rtlCol="0">
            <a:spAutoFit/>
          </a:bodyPr>
          <a:lstStyle/>
          <a:p>
            <a:pPr algn="ctr"/>
            <a:r>
              <a:rPr lang="en-US" sz="16600" dirty="0">
                <a:latin typeface="+mj-lt"/>
              </a:rPr>
              <a:t>Aa</a:t>
            </a:r>
          </a:p>
        </p:txBody>
      </p:sp>
      <p:sp>
        <p:nvSpPr>
          <p:cNvPr id="162" name="Text Placeholder 7">
            <a:extLst>
              <a:ext uri="{FF2B5EF4-FFF2-40B4-BE49-F238E27FC236}">
                <a16:creationId xmlns:a16="http://schemas.microsoft.com/office/drawing/2014/main" id="{D8C94DFA-96D0-4436-B11B-F4ECD914841B}"/>
              </a:ext>
            </a:extLst>
          </p:cNvPr>
          <p:cNvSpPr>
            <a:spLocks noGrp="1"/>
          </p:cNvSpPr>
          <p:nvPr>
            <p:ph type="body" sz="quarter" idx="12" hasCustomPrompt="1"/>
          </p:nvPr>
        </p:nvSpPr>
        <p:spPr>
          <a:xfrm>
            <a:off x="6161267" y="6125270"/>
            <a:ext cx="2394180" cy="564455"/>
          </a:xfrm>
          <a:prstGeom prst="rect">
            <a:avLst/>
          </a:prstGeom>
        </p:spPr>
        <p:txBody>
          <a:bodyPr anchor="ctr"/>
          <a:lstStyle>
            <a:lvl1pPr marL="0" indent="0" algn="ctr">
              <a:buNone/>
              <a:defRPr>
                <a:latin typeface="Calibri Light" panose="020F0302020204030204" pitchFamily="34" charset="0"/>
                <a:cs typeface="Calibri Light" panose="020F0302020204030204" pitchFamily="34" charset="0"/>
              </a:defRPr>
            </a:lvl1pPr>
          </a:lstStyle>
          <a:p>
            <a:pPr lvl="0"/>
            <a:r>
              <a:rPr lang="en-US" dirty="0"/>
              <a:t>Font name</a:t>
            </a:r>
          </a:p>
        </p:txBody>
      </p:sp>
      <p:grpSp>
        <p:nvGrpSpPr>
          <p:cNvPr id="2" name="Group 1">
            <a:extLst>
              <a:ext uri="{FF2B5EF4-FFF2-40B4-BE49-F238E27FC236}">
                <a16:creationId xmlns:a16="http://schemas.microsoft.com/office/drawing/2014/main" id="{26475A9A-CDDE-42D3-A31B-0620B825F2A0}"/>
              </a:ext>
            </a:extLst>
          </p:cNvPr>
          <p:cNvGrpSpPr/>
          <p:nvPr userDrawn="1"/>
        </p:nvGrpSpPr>
        <p:grpSpPr>
          <a:xfrm>
            <a:off x="628650" y="1946104"/>
            <a:ext cx="7891272" cy="1481328"/>
            <a:chOff x="628650" y="1946104"/>
            <a:chExt cx="7891272" cy="1481328"/>
          </a:xfrm>
        </p:grpSpPr>
        <p:sp>
          <p:nvSpPr>
            <p:cNvPr id="83" name="Rectangle 82">
              <a:extLst>
                <a:ext uri="{FF2B5EF4-FFF2-40B4-BE49-F238E27FC236}">
                  <a16:creationId xmlns:a16="http://schemas.microsoft.com/office/drawing/2014/main" id="{4D825DDC-B1B7-4A22-AE1A-DFFE8C468588}"/>
                </a:ext>
              </a:extLst>
            </p:cNvPr>
            <p:cNvSpPr/>
            <p:nvPr userDrawn="1"/>
          </p:nvSpPr>
          <p:spPr>
            <a:xfrm>
              <a:off x="628650" y="1946104"/>
              <a:ext cx="671123" cy="1481328"/>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4" name="Rectangle 83">
              <a:extLst>
                <a:ext uri="{FF2B5EF4-FFF2-40B4-BE49-F238E27FC236}">
                  <a16:creationId xmlns:a16="http://schemas.microsoft.com/office/drawing/2014/main" id="{CAC08C7C-E3C9-4D9C-80B0-16E41E85987D}"/>
                </a:ext>
              </a:extLst>
            </p:cNvPr>
            <p:cNvSpPr/>
            <p:nvPr userDrawn="1"/>
          </p:nvSpPr>
          <p:spPr>
            <a:xfrm>
              <a:off x="628650" y="1946104"/>
              <a:ext cx="671123" cy="1319832"/>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5" name="Rectangle 84">
              <a:extLst>
                <a:ext uri="{FF2B5EF4-FFF2-40B4-BE49-F238E27FC236}">
                  <a16:creationId xmlns:a16="http://schemas.microsoft.com/office/drawing/2014/main" id="{BA49656F-2DAE-40AB-AA90-DB2938FC49AC}"/>
                </a:ext>
              </a:extLst>
            </p:cNvPr>
            <p:cNvSpPr/>
            <p:nvPr userDrawn="1"/>
          </p:nvSpPr>
          <p:spPr>
            <a:xfrm>
              <a:off x="628650" y="1946104"/>
              <a:ext cx="671123" cy="1158334"/>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6" name="Rectangle 85">
              <a:extLst>
                <a:ext uri="{FF2B5EF4-FFF2-40B4-BE49-F238E27FC236}">
                  <a16:creationId xmlns:a16="http://schemas.microsoft.com/office/drawing/2014/main" id="{DCD712ED-28B0-410A-9BD1-7616FBF74042}"/>
                </a:ext>
              </a:extLst>
            </p:cNvPr>
            <p:cNvSpPr/>
            <p:nvPr userDrawn="1"/>
          </p:nvSpPr>
          <p:spPr>
            <a:xfrm>
              <a:off x="628650" y="1946104"/>
              <a:ext cx="671123" cy="996838"/>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7" name="Rectangle 86">
              <a:extLst>
                <a:ext uri="{FF2B5EF4-FFF2-40B4-BE49-F238E27FC236}">
                  <a16:creationId xmlns:a16="http://schemas.microsoft.com/office/drawing/2014/main" id="{6849DA16-5630-42C0-B032-CF4E4236809C}"/>
                </a:ext>
              </a:extLst>
            </p:cNvPr>
            <p:cNvSpPr/>
            <p:nvPr userDrawn="1"/>
          </p:nvSpPr>
          <p:spPr>
            <a:xfrm>
              <a:off x="628650" y="1946104"/>
              <a:ext cx="671123" cy="835342"/>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0" name="Rectangle 159">
              <a:extLst>
                <a:ext uri="{FF2B5EF4-FFF2-40B4-BE49-F238E27FC236}">
                  <a16:creationId xmlns:a16="http://schemas.microsoft.com/office/drawing/2014/main" id="{E6F035CF-B43D-439C-AD0F-8D953B579313}"/>
                </a:ext>
              </a:extLst>
            </p:cNvPr>
            <p:cNvSpPr/>
            <p:nvPr userDrawn="1"/>
          </p:nvSpPr>
          <p:spPr>
            <a:xfrm>
              <a:off x="628651" y="1946104"/>
              <a:ext cx="671123" cy="67064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3" name="Rectangle 162">
              <a:extLst>
                <a:ext uri="{FF2B5EF4-FFF2-40B4-BE49-F238E27FC236}">
                  <a16:creationId xmlns:a16="http://schemas.microsoft.com/office/drawing/2014/main" id="{41E5DA4D-2356-4A5A-9A78-37FC3426A8A4}"/>
                </a:ext>
              </a:extLst>
            </p:cNvPr>
            <p:cNvSpPr/>
            <p:nvPr userDrawn="1"/>
          </p:nvSpPr>
          <p:spPr>
            <a:xfrm>
              <a:off x="1430889" y="1946104"/>
              <a:ext cx="671123" cy="1481328"/>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4" name="Rectangle 163">
              <a:extLst>
                <a:ext uri="{FF2B5EF4-FFF2-40B4-BE49-F238E27FC236}">
                  <a16:creationId xmlns:a16="http://schemas.microsoft.com/office/drawing/2014/main" id="{94FE7071-946A-4F12-893A-526B25468EB3}"/>
                </a:ext>
              </a:extLst>
            </p:cNvPr>
            <p:cNvSpPr/>
            <p:nvPr userDrawn="1"/>
          </p:nvSpPr>
          <p:spPr>
            <a:xfrm>
              <a:off x="1430889" y="1946104"/>
              <a:ext cx="671123" cy="1319832"/>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5" name="Rectangle 164">
              <a:extLst>
                <a:ext uri="{FF2B5EF4-FFF2-40B4-BE49-F238E27FC236}">
                  <a16:creationId xmlns:a16="http://schemas.microsoft.com/office/drawing/2014/main" id="{0B4820EC-57AA-49FD-9B74-B858DD1AE71D}"/>
                </a:ext>
              </a:extLst>
            </p:cNvPr>
            <p:cNvSpPr/>
            <p:nvPr userDrawn="1"/>
          </p:nvSpPr>
          <p:spPr>
            <a:xfrm>
              <a:off x="1430889" y="1946104"/>
              <a:ext cx="671123" cy="1158334"/>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6" name="Rectangle 165">
              <a:extLst>
                <a:ext uri="{FF2B5EF4-FFF2-40B4-BE49-F238E27FC236}">
                  <a16:creationId xmlns:a16="http://schemas.microsoft.com/office/drawing/2014/main" id="{829BCA57-159F-4238-A8C6-090DBF3ED9CB}"/>
                </a:ext>
              </a:extLst>
            </p:cNvPr>
            <p:cNvSpPr/>
            <p:nvPr userDrawn="1"/>
          </p:nvSpPr>
          <p:spPr>
            <a:xfrm>
              <a:off x="1430889" y="1946104"/>
              <a:ext cx="671123" cy="996838"/>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7" name="Rectangle 166">
              <a:extLst>
                <a:ext uri="{FF2B5EF4-FFF2-40B4-BE49-F238E27FC236}">
                  <a16:creationId xmlns:a16="http://schemas.microsoft.com/office/drawing/2014/main" id="{220D4EDF-EA25-4D8A-B8A4-0AB513B97627}"/>
                </a:ext>
              </a:extLst>
            </p:cNvPr>
            <p:cNvSpPr/>
            <p:nvPr userDrawn="1"/>
          </p:nvSpPr>
          <p:spPr>
            <a:xfrm>
              <a:off x="1430889" y="1946104"/>
              <a:ext cx="671123" cy="835342"/>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8" name="Rectangle 167">
              <a:extLst>
                <a:ext uri="{FF2B5EF4-FFF2-40B4-BE49-F238E27FC236}">
                  <a16:creationId xmlns:a16="http://schemas.microsoft.com/office/drawing/2014/main" id="{1D4305EB-B3E8-44B7-8B0F-EA03970179FF}"/>
                </a:ext>
              </a:extLst>
            </p:cNvPr>
            <p:cNvSpPr/>
            <p:nvPr userDrawn="1"/>
          </p:nvSpPr>
          <p:spPr>
            <a:xfrm>
              <a:off x="1430889" y="1946104"/>
              <a:ext cx="671123" cy="67064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9" name="Rectangle 168">
              <a:extLst>
                <a:ext uri="{FF2B5EF4-FFF2-40B4-BE49-F238E27FC236}">
                  <a16:creationId xmlns:a16="http://schemas.microsoft.com/office/drawing/2014/main" id="{BF0C67D4-85EB-4EE5-AF2E-00FE916B8A04}"/>
                </a:ext>
              </a:extLst>
            </p:cNvPr>
            <p:cNvSpPr/>
            <p:nvPr userDrawn="1"/>
          </p:nvSpPr>
          <p:spPr>
            <a:xfrm>
              <a:off x="2233127" y="1946104"/>
              <a:ext cx="671123" cy="1481328"/>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0" name="Rectangle 169">
              <a:extLst>
                <a:ext uri="{FF2B5EF4-FFF2-40B4-BE49-F238E27FC236}">
                  <a16:creationId xmlns:a16="http://schemas.microsoft.com/office/drawing/2014/main" id="{7BDDFC57-9EC3-437D-B2FC-B6290981C500}"/>
                </a:ext>
              </a:extLst>
            </p:cNvPr>
            <p:cNvSpPr/>
            <p:nvPr userDrawn="1"/>
          </p:nvSpPr>
          <p:spPr>
            <a:xfrm>
              <a:off x="2233127" y="1946104"/>
              <a:ext cx="671123" cy="1319832"/>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1" name="Rectangle 170">
              <a:extLst>
                <a:ext uri="{FF2B5EF4-FFF2-40B4-BE49-F238E27FC236}">
                  <a16:creationId xmlns:a16="http://schemas.microsoft.com/office/drawing/2014/main" id="{A6BFD32E-3CA9-47B8-A9E9-842EB47B3C34}"/>
                </a:ext>
              </a:extLst>
            </p:cNvPr>
            <p:cNvSpPr/>
            <p:nvPr userDrawn="1"/>
          </p:nvSpPr>
          <p:spPr>
            <a:xfrm>
              <a:off x="2233127" y="1946104"/>
              <a:ext cx="671123" cy="1158334"/>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2" name="Rectangle 171">
              <a:extLst>
                <a:ext uri="{FF2B5EF4-FFF2-40B4-BE49-F238E27FC236}">
                  <a16:creationId xmlns:a16="http://schemas.microsoft.com/office/drawing/2014/main" id="{27F6C923-45B6-4A07-BF72-4EA3A79B94E2}"/>
                </a:ext>
              </a:extLst>
            </p:cNvPr>
            <p:cNvSpPr/>
            <p:nvPr userDrawn="1"/>
          </p:nvSpPr>
          <p:spPr>
            <a:xfrm>
              <a:off x="2233127" y="1946104"/>
              <a:ext cx="671123" cy="996838"/>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3" name="Rectangle 172">
              <a:extLst>
                <a:ext uri="{FF2B5EF4-FFF2-40B4-BE49-F238E27FC236}">
                  <a16:creationId xmlns:a16="http://schemas.microsoft.com/office/drawing/2014/main" id="{6EDAF0FF-ED88-4001-ACE8-F2C99F0F6081}"/>
                </a:ext>
              </a:extLst>
            </p:cNvPr>
            <p:cNvSpPr/>
            <p:nvPr userDrawn="1"/>
          </p:nvSpPr>
          <p:spPr>
            <a:xfrm>
              <a:off x="2233127" y="1946104"/>
              <a:ext cx="671123" cy="835342"/>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4" name="Rectangle 173">
              <a:extLst>
                <a:ext uri="{FF2B5EF4-FFF2-40B4-BE49-F238E27FC236}">
                  <a16:creationId xmlns:a16="http://schemas.microsoft.com/office/drawing/2014/main" id="{9BB3B5D8-C72B-482B-9920-23107B3B85FD}"/>
                </a:ext>
              </a:extLst>
            </p:cNvPr>
            <p:cNvSpPr/>
            <p:nvPr userDrawn="1"/>
          </p:nvSpPr>
          <p:spPr>
            <a:xfrm>
              <a:off x="2233128" y="1946104"/>
              <a:ext cx="671123" cy="67064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5" name="Rectangle 174">
              <a:extLst>
                <a:ext uri="{FF2B5EF4-FFF2-40B4-BE49-F238E27FC236}">
                  <a16:creationId xmlns:a16="http://schemas.microsoft.com/office/drawing/2014/main" id="{2547ECFF-5A99-4BDD-9D82-AF7E2BC6ED91}"/>
                </a:ext>
              </a:extLst>
            </p:cNvPr>
            <p:cNvSpPr/>
            <p:nvPr userDrawn="1"/>
          </p:nvSpPr>
          <p:spPr>
            <a:xfrm>
              <a:off x="3035366" y="1946104"/>
              <a:ext cx="671123" cy="1481328"/>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6" name="Rectangle 175">
              <a:extLst>
                <a:ext uri="{FF2B5EF4-FFF2-40B4-BE49-F238E27FC236}">
                  <a16:creationId xmlns:a16="http://schemas.microsoft.com/office/drawing/2014/main" id="{D24D3EB6-7B2A-44AF-9F83-2EB304CB9012}"/>
                </a:ext>
              </a:extLst>
            </p:cNvPr>
            <p:cNvSpPr/>
            <p:nvPr userDrawn="1"/>
          </p:nvSpPr>
          <p:spPr>
            <a:xfrm>
              <a:off x="3035366" y="1946104"/>
              <a:ext cx="671123" cy="1319832"/>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7" name="Rectangle 176">
              <a:extLst>
                <a:ext uri="{FF2B5EF4-FFF2-40B4-BE49-F238E27FC236}">
                  <a16:creationId xmlns:a16="http://schemas.microsoft.com/office/drawing/2014/main" id="{F473FD6F-105A-4A5E-BB7B-E748A685D5A6}"/>
                </a:ext>
              </a:extLst>
            </p:cNvPr>
            <p:cNvSpPr/>
            <p:nvPr userDrawn="1"/>
          </p:nvSpPr>
          <p:spPr>
            <a:xfrm>
              <a:off x="3035366" y="1946104"/>
              <a:ext cx="671123" cy="1158334"/>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8" name="Rectangle 177">
              <a:extLst>
                <a:ext uri="{FF2B5EF4-FFF2-40B4-BE49-F238E27FC236}">
                  <a16:creationId xmlns:a16="http://schemas.microsoft.com/office/drawing/2014/main" id="{3339347A-FF0E-40C7-89C0-36AFFF6F9E77}"/>
                </a:ext>
              </a:extLst>
            </p:cNvPr>
            <p:cNvSpPr/>
            <p:nvPr userDrawn="1"/>
          </p:nvSpPr>
          <p:spPr>
            <a:xfrm>
              <a:off x="3035366" y="1946104"/>
              <a:ext cx="671123" cy="996838"/>
            </a:xfrm>
            <a:prstGeom prst="rect">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9" name="Rectangle 178">
              <a:extLst>
                <a:ext uri="{FF2B5EF4-FFF2-40B4-BE49-F238E27FC236}">
                  <a16:creationId xmlns:a16="http://schemas.microsoft.com/office/drawing/2014/main" id="{BC367306-AB93-4C38-8042-A2D897E19657}"/>
                </a:ext>
              </a:extLst>
            </p:cNvPr>
            <p:cNvSpPr/>
            <p:nvPr userDrawn="1"/>
          </p:nvSpPr>
          <p:spPr>
            <a:xfrm>
              <a:off x="3035366" y="1946104"/>
              <a:ext cx="671123" cy="835342"/>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0" name="Rectangle 179">
              <a:extLst>
                <a:ext uri="{FF2B5EF4-FFF2-40B4-BE49-F238E27FC236}">
                  <a16:creationId xmlns:a16="http://schemas.microsoft.com/office/drawing/2014/main" id="{54D63E32-A004-4AFD-BE82-56549F30C11C}"/>
                </a:ext>
              </a:extLst>
            </p:cNvPr>
            <p:cNvSpPr/>
            <p:nvPr userDrawn="1"/>
          </p:nvSpPr>
          <p:spPr>
            <a:xfrm>
              <a:off x="3035367" y="1946104"/>
              <a:ext cx="671123" cy="67064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1" name="Rectangle 180">
              <a:extLst>
                <a:ext uri="{FF2B5EF4-FFF2-40B4-BE49-F238E27FC236}">
                  <a16:creationId xmlns:a16="http://schemas.microsoft.com/office/drawing/2014/main" id="{95194278-6696-4FD2-8D66-10625FBCACA4}"/>
                </a:ext>
              </a:extLst>
            </p:cNvPr>
            <p:cNvSpPr/>
            <p:nvPr userDrawn="1"/>
          </p:nvSpPr>
          <p:spPr>
            <a:xfrm>
              <a:off x="3837605" y="1946104"/>
              <a:ext cx="671123" cy="1481328"/>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2" name="Rectangle 181">
              <a:extLst>
                <a:ext uri="{FF2B5EF4-FFF2-40B4-BE49-F238E27FC236}">
                  <a16:creationId xmlns:a16="http://schemas.microsoft.com/office/drawing/2014/main" id="{C3383B67-395B-4618-94B2-8FFB09170689}"/>
                </a:ext>
              </a:extLst>
            </p:cNvPr>
            <p:cNvSpPr/>
            <p:nvPr userDrawn="1"/>
          </p:nvSpPr>
          <p:spPr>
            <a:xfrm>
              <a:off x="3837605" y="1946104"/>
              <a:ext cx="671123" cy="1319832"/>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3" name="Rectangle 182">
              <a:extLst>
                <a:ext uri="{FF2B5EF4-FFF2-40B4-BE49-F238E27FC236}">
                  <a16:creationId xmlns:a16="http://schemas.microsoft.com/office/drawing/2014/main" id="{ACFCFB25-1D6C-475A-A271-185C58B6D8CD}"/>
                </a:ext>
              </a:extLst>
            </p:cNvPr>
            <p:cNvSpPr/>
            <p:nvPr userDrawn="1"/>
          </p:nvSpPr>
          <p:spPr>
            <a:xfrm>
              <a:off x="3837605" y="1946104"/>
              <a:ext cx="671123" cy="1158334"/>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4" name="Rectangle 183">
              <a:extLst>
                <a:ext uri="{FF2B5EF4-FFF2-40B4-BE49-F238E27FC236}">
                  <a16:creationId xmlns:a16="http://schemas.microsoft.com/office/drawing/2014/main" id="{73828B87-D0D9-4219-9A26-4E60D6640DC7}"/>
                </a:ext>
              </a:extLst>
            </p:cNvPr>
            <p:cNvSpPr/>
            <p:nvPr userDrawn="1"/>
          </p:nvSpPr>
          <p:spPr>
            <a:xfrm>
              <a:off x="3837605" y="1946104"/>
              <a:ext cx="671123" cy="996838"/>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5" name="Rectangle 184">
              <a:extLst>
                <a:ext uri="{FF2B5EF4-FFF2-40B4-BE49-F238E27FC236}">
                  <a16:creationId xmlns:a16="http://schemas.microsoft.com/office/drawing/2014/main" id="{32F1CA9D-A578-4C66-ACB9-661F5482120A}"/>
                </a:ext>
              </a:extLst>
            </p:cNvPr>
            <p:cNvSpPr/>
            <p:nvPr userDrawn="1"/>
          </p:nvSpPr>
          <p:spPr>
            <a:xfrm>
              <a:off x="3837605" y="1946104"/>
              <a:ext cx="671123" cy="835342"/>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6" name="Rectangle 185">
              <a:extLst>
                <a:ext uri="{FF2B5EF4-FFF2-40B4-BE49-F238E27FC236}">
                  <a16:creationId xmlns:a16="http://schemas.microsoft.com/office/drawing/2014/main" id="{FBA4A2F3-8BCC-434A-B746-2BDB48D8AB71}"/>
                </a:ext>
              </a:extLst>
            </p:cNvPr>
            <p:cNvSpPr/>
            <p:nvPr userDrawn="1"/>
          </p:nvSpPr>
          <p:spPr>
            <a:xfrm>
              <a:off x="3837605" y="1946104"/>
              <a:ext cx="671123" cy="6706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7" name="Rectangle 186">
              <a:extLst>
                <a:ext uri="{FF2B5EF4-FFF2-40B4-BE49-F238E27FC236}">
                  <a16:creationId xmlns:a16="http://schemas.microsoft.com/office/drawing/2014/main" id="{94CE36C5-39FB-4F90-8E32-674401CD3D3F}"/>
                </a:ext>
              </a:extLst>
            </p:cNvPr>
            <p:cNvSpPr/>
            <p:nvPr userDrawn="1"/>
          </p:nvSpPr>
          <p:spPr>
            <a:xfrm>
              <a:off x="4639843" y="1946104"/>
              <a:ext cx="671123" cy="1481328"/>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8" name="Rectangle 187">
              <a:extLst>
                <a:ext uri="{FF2B5EF4-FFF2-40B4-BE49-F238E27FC236}">
                  <a16:creationId xmlns:a16="http://schemas.microsoft.com/office/drawing/2014/main" id="{A6E16A70-98A2-4827-A41D-0E0D06F225EA}"/>
                </a:ext>
              </a:extLst>
            </p:cNvPr>
            <p:cNvSpPr/>
            <p:nvPr userDrawn="1"/>
          </p:nvSpPr>
          <p:spPr>
            <a:xfrm>
              <a:off x="4639843" y="1946104"/>
              <a:ext cx="671123" cy="1319832"/>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9" name="Rectangle 188">
              <a:extLst>
                <a:ext uri="{FF2B5EF4-FFF2-40B4-BE49-F238E27FC236}">
                  <a16:creationId xmlns:a16="http://schemas.microsoft.com/office/drawing/2014/main" id="{C1D78562-9E82-4152-A4A8-69D145DC1F39}"/>
                </a:ext>
              </a:extLst>
            </p:cNvPr>
            <p:cNvSpPr/>
            <p:nvPr userDrawn="1"/>
          </p:nvSpPr>
          <p:spPr>
            <a:xfrm>
              <a:off x="4639843" y="1946104"/>
              <a:ext cx="671123" cy="1158334"/>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0" name="Rectangle 189">
              <a:extLst>
                <a:ext uri="{FF2B5EF4-FFF2-40B4-BE49-F238E27FC236}">
                  <a16:creationId xmlns:a16="http://schemas.microsoft.com/office/drawing/2014/main" id="{5FF04718-41E7-4CBC-B319-0FCB4F715A30}"/>
                </a:ext>
              </a:extLst>
            </p:cNvPr>
            <p:cNvSpPr/>
            <p:nvPr userDrawn="1"/>
          </p:nvSpPr>
          <p:spPr>
            <a:xfrm>
              <a:off x="4639843" y="1946104"/>
              <a:ext cx="671123" cy="996838"/>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1" name="Rectangle 190">
              <a:extLst>
                <a:ext uri="{FF2B5EF4-FFF2-40B4-BE49-F238E27FC236}">
                  <a16:creationId xmlns:a16="http://schemas.microsoft.com/office/drawing/2014/main" id="{784528AC-5133-4570-AE06-21420B61A9DB}"/>
                </a:ext>
              </a:extLst>
            </p:cNvPr>
            <p:cNvSpPr/>
            <p:nvPr userDrawn="1"/>
          </p:nvSpPr>
          <p:spPr>
            <a:xfrm>
              <a:off x="4639843" y="1946104"/>
              <a:ext cx="671123" cy="835342"/>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2" name="Rectangle 191">
              <a:extLst>
                <a:ext uri="{FF2B5EF4-FFF2-40B4-BE49-F238E27FC236}">
                  <a16:creationId xmlns:a16="http://schemas.microsoft.com/office/drawing/2014/main" id="{AB7BE177-89EB-4FA3-9079-8FA861814FF7}"/>
                </a:ext>
              </a:extLst>
            </p:cNvPr>
            <p:cNvSpPr/>
            <p:nvPr userDrawn="1"/>
          </p:nvSpPr>
          <p:spPr>
            <a:xfrm>
              <a:off x="4639844" y="1946104"/>
              <a:ext cx="671123" cy="670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3" name="Rectangle 192">
              <a:extLst>
                <a:ext uri="{FF2B5EF4-FFF2-40B4-BE49-F238E27FC236}">
                  <a16:creationId xmlns:a16="http://schemas.microsoft.com/office/drawing/2014/main" id="{C9C8021D-DDA1-4E1E-8E0D-CB3AC805ED0E}"/>
                </a:ext>
              </a:extLst>
            </p:cNvPr>
            <p:cNvSpPr/>
            <p:nvPr userDrawn="1"/>
          </p:nvSpPr>
          <p:spPr>
            <a:xfrm>
              <a:off x="5442082" y="1946104"/>
              <a:ext cx="671123" cy="1481328"/>
            </a:xfrm>
            <a:prstGeom prst="rect">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4" name="Rectangle 193">
              <a:extLst>
                <a:ext uri="{FF2B5EF4-FFF2-40B4-BE49-F238E27FC236}">
                  <a16:creationId xmlns:a16="http://schemas.microsoft.com/office/drawing/2014/main" id="{08DCABD2-698D-4425-BB59-83846A51C9F3}"/>
                </a:ext>
              </a:extLst>
            </p:cNvPr>
            <p:cNvSpPr/>
            <p:nvPr userDrawn="1"/>
          </p:nvSpPr>
          <p:spPr>
            <a:xfrm>
              <a:off x="5442082" y="1946104"/>
              <a:ext cx="671123" cy="1319832"/>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5" name="Rectangle 194">
              <a:extLst>
                <a:ext uri="{FF2B5EF4-FFF2-40B4-BE49-F238E27FC236}">
                  <a16:creationId xmlns:a16="http://schemas.microsoft.com/office/drawing/2014/main" id="{0F65B3E0-F086-48E1-803B-AB3B20CFB869}"/>
                </a:ext>
              </a:extLst>
            </p:cNvPr>
            <p:cNvSpPr/>
            <p:nvPr userDrawn="1"/>
          </p:nvSpPr>
          <p:spPr>
            <a:xfrm>
              <a:off x="5442082" y="1946104"/>
              <a:ext cx="671123" cy="1158334"/>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6" name="Rectangle 195">
              <a:extLst>
                <a:ext uri="{FF2B5EF4-FFF2-40B4-BE49-F238E27FC236}">
                  <a16:creationId xmlns:a16="http://schemas.microsoft.com/office/drawing/2014/main" id="{7E6D9187-7623-4588-904C-A809428DC8CD}"/>
                </a:ext>
              </a:extLst>
            </p:cNvPr>
            <p:cNvSpPr/>
            <p:nvPr userDrawn="1"/>
          </p:nvSpPr>
          <p:spPr>
            <a:xfrm>
              <a:off x="5442082" y="1946104"/>
              <a:ext cx="671123" cy="996838"/>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7" name="Rectangle 196">
              <a:extLst>
                <a:ext uri="{FF2B5EF4-FFF2-40B4-BE49-F238E27FC236}">
                  <a16:creationId xmlns:a16="http://schemas.microsoft.com/office/drawing/2014/main" id="{790931BC-3EC0-4505-ACD9-4358033DE4F6}"/>
                </a:ext>
              </a:extLst>
            </p:cNvPr>
            <p:cNvSpPr/>
            <p:nvPr userDrawn="1"/>
          </p:nvSpPr>
          <p:spPr>
            <a:xfrm>
              <a:off x="5442082" y="1946104"/>
              <a:ext cx="671123" cy="835342"/>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8" name="Rectangle 197">
              <a:extLst>
                <a:ext uri="{FF2B5EF4-FFF2-40B4-BE49-F238E27FC236}">
                  <a16:creationId xmlns:a16="http://schemas.microsoft.com/office/drawing/2014/main" id="{A4D4E93C-BC1B-4461-9A45-29B483EC73BF}"/>
                </a:ext>
              </a:extLst>
            </p:cNvPr>
            <p:cNvSpPr/>
            <p:nvPr userDrawn="1"/>
          </p:nvSpPr>
          <p:spPr>
            <a:xfrm>
              <a:off x="5442083" y="1946104"/>
              <a:ext cx="671123" cy="67064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9" name="Rectangle 198">
              <a:extLst>
                <a:ext uri="{FF2B5EF4-FFF2-40B4-BE49-F238E27FC236}">
                  <a16:creationId xmlns:a16="http://schemas.microsoft.com/office/drawing/2014/main" id="{E6E3B6DB-4A45-4C4C-9100-69A6FEAB2F71}"/>
                </a:ext>
              </a:extLst>
            </p:cNvPr>
            <p:cNvSpPr/>
            <p:nvPr userDrawn="1"/>
          </p:nvSpPr>
          <p:spPr>
            <a:xfrm>
              <a:off x="6244321" y="1946104"/>
              <a:ext cx="671123" cy="1481328"/>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0" name="Rectangle 199">
              <a:extLst>
                <a:ext uri="{FF2B5EF4-FFF2-40B4-BE49-F238E27FC236}">
                  <a16:creationId xmlns:a16="http://schemas.microsoft.com/office/drawing/2014/main" id="{7E52722F-33D2-44D1-ADE2-F379ECF8E85C}"/>
                </a:ext>
              </a:extLst>
            </p:cNvPr>
            <p:cNvSpPr/>
            <p:nvPr userDrawn="1"/>
          </p:nvSpPr>
          <p:spPr>
            <a:xfrm>
              <a:off x="6244321" y="1946104"/>
              <a:ext cx="671123" cy="1319832"/>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1" name="Rectangle 200">
              <a:extLst>
                <a:ext uri="{FF2B5EF4-FFF2-40B4-BE49-F238E27FC236}">
                  <a16:creationId xmlns:a16="http://schemas.microsoft.com/office/drawing/2014/main" id="{B146F01B-FAF7-459A-95FC-471FD6F44FE7}"/>
                </a:ext>
              </a:extLst>
            </p:cNvPr>
            <p:cNvSpPr/>
            <p:nvPr userDrawn="1"/>
          </p:nvSpPr>
          <p:spPr>
            <a:xfrm>
              <a:off x="6244321" y="1946104"/>
              <a:ext cx="671123" cy="1158334"/>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2" name="Rectangle 201">
              <a:extLst>
                <a:ext uri="{FF2B5EF4-FFF2-40B4-BE49-F238E27FC236}">
                  <a16:creationId xmlns:a16="http://schemas.microsoft.com/office/drawing/2014/main" id="{CBCD4ABC-5320-4DF8-A422-49658D6A72DF}"/>
                </a:ext>
              </a:extLst>
            </p:cNvPr>
            <p:cNvSpPr/>
            <p:nvPr userDrawn="1"/>
          </p:nvSpPr>
          <p:spPr>
            <a:xfrm>
              <a:off x="6244321" y="1946104"/>
              <a:ext cx="671123" cy="996838"/>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3" name="Rectangle 202">
              <a:extLst>
                <a:ext uri="{FF2B5EF4-FFF2-40B4-BE49-F238E27FC236}">
                  <a16:creationId xmlns:a16="http://schemas.microsoft.com/office/drawing/2014/main" id="{975E9A33-9E0E-4E18-A5DD-86EF652AD6FB}"/>
                </a:ext>
              </a:extLst>
            </p:cNvPr>
            <p:cNvSpPr/>
            <p:nvPr userDrawn="1"/>
          </p:nvSpPr>
          <p:spPr>
            <a:xfrm>
              <a:off x="6244321" y="1946104"/>
              <a:ext cx="671123" cy="835342"/>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4" name="Rectangle 203">
              <a:extLst>
                <a:ext uri="{FF2B5EF4-FFF2-40B4-BE49-F238E27FC236}">
                  <a16:creationId xmlns:a16="http://schemas.microsoft.com/office/drawing/2014/main" id="{86DE6780-4E8C-4FC1-AD40-851153AC9C0E}"/>
                </a:ext>
              </a:extLst>
            </p:cNvPr>
            <p:cNvSpPr/>
            <p:nvPr userDrawn="1"/>
          </p:nvSpPr>
          <p:spPr>
            <a:xfrm>
              <a:off x="6244321" y="1946104"/>
              <a:ext cx="671123" cy="67064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5" name="Rectangle 204">
              <a:extLst>
                <a:ext uri="{FF2B5EF4-FFF2-40B4-BE49-F238E27FC236}">
                  <a16:creationId xmlns:a16="http://schemas.microsoft.com/office/drawing/2014/main" id="{93CF397D-F42D-4CB6-A604-09A609A110BD}"/>
                </a:ext>
              </a:extLst>
            </p:cNvPr>
            <p:cNvSpPr/>
            <p:nvPr userDrawn="1"/>
          </p:nvSpPr>
          <p:spPr>
            <a:xfrm>
              <a:off x="7046559" y="1946104"/>
              <a:ext cx="671123" cy="1481328"/>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6" name="Rectangle 205">
              <a:extLst>
                <a:ext uri="{FF2B5EF4-FFF2-40B4-BE49-F238E27FC236}">
                  <a16:creationId xmlns:a16="http://schemas.microsoft.com/office/drawing/2014/main" id="{057D5D7B-B1AE-46F9-A720-823F6987157D}"/>
                </a:ext>
              </a:extLst>
            </p:cNvPr>
            <p:cNvSpPr/>
            <p:nvPr userDrawn="1"/>
          </p:nvSpPr>
          <p:spPr>
            <a:xfrm>
              <a:off x="7046559" y="1946104"/>
              <a:ext cx="671123" cy="1319832"/>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7" name="Rectangle 206">
              <a:extLst>
                <a:ext uri="{FF2B5EF4-FFF2-40B4-BE49-F238E27FC236}">
                  <a16:creationId xmlns:a16="http://schemas.microsoft.com/office/drawing/2014/main" id="{C3F776C9-C8F5-41AB-A50C-E17AA2489CAC}"/>
                </a:ext>
              </a:extLst>
            </p:cNvPr>
            <p:cNvSpPr/>
            <p:nvPr userDrawn="1"/>
          </p:nvSpPr>
          <p:spPr>
            <a:xfrm>
              <a:off x="7046559" y="1946104"/>
              <a:ext cx="671123" cy="1158334"/>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8" name="Rectangle 207">
              <a:extLst>
                <a:ext uri="{FF2B5EF4-FFF2-40B4-BE49-F238E27FC236}">
                  <a16:creationId xmlns:a16="http://schemas.microsoft.com/office/drawing/2014/main" id="{1D7A8D87-B1EB-43D5-8080-17E8C01FB2DA}"/>
                </a:ext>
              </a:extLst>
            </p:cNvPr>
            <p:cNvSpPr/>
            <p:nvPr userDrawn="1"/>
          </p:nvSpPr>
          <p:spPr>
            <a:xfrm>
              <a:off x="7046559" y="1946104"/>
              <a:ext cx="671123" cy="996838"/>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9" name="Rectangle 208">
              <a:extLst>
                <a:ext uri="{FF2B5EF4-FFF2-40B4-BE49-F238E27FC236}">
                  <a16:creationId xmlns:a16="http://schemas.microsoft.com/office/drawing/2014/main" id="{EC74B798-98F8-436D-8519-8E6975A11FE1}"/>
                </a:ext>
              </a:extLst>
            </p:cNvPr>
            <p:cNvSpPr/>
            <p:nvPr userDrawn="1"/>
          </p:nvSpPr>
          <p:spPr>
            <a:xfrm>
              <a:off x="7046559" y="1946104"/>
              <a:ext cx="671123" cy="835342"/>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0" name="Rectangle 209">
              <a:extLst>
                <a:ext uri="{FF2B5EF4-FFF2-40B4-BE49-F238E27FC236}">
                  <a16:creationId xmlns:a16="http://schemas.microsoft.com/office/drawing/2014/main" id="{71D3983B-1AF9-4D52-AE43-A0EF0DBE0B61}"/>
                </a:ext>
              </a:extLst>
            </p:cNvPr>
            <p:cNvSpPr/>
            <p:nvPr userDrawn="1"/>
          </p:nvSpPr>
          <p:spPr>
            <a:xfrm>
              <a:off x="7046560" y="1946104"/>
              <a:ext cx="671123" cy="67064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1" name="Rectangle 210">
              <a:extLst>
                <a:ext uri="{FF2B5EF4-FFF2-40B4-BE49-F238E27FC236}">
                  <a16:creationId xmlns:a16="http://schemas.microsoft.com/office/drawing/2014/main" id="{2394C317-F0E7-4FE1-9D1F-8580B23BF1CD}"/>
                </a:ext>
              </a:extLst>
            </p:cNvPr>
            <p:cNvSpPr/>
            <p:nvPr userDrawn="1"/>
          </p:nvSpPr>
          <p:spPr>
            <a:xfrm>
              <a:off x="7848799" y="1946104"/>
              <a:ext cx="671123" cy="1481328"/>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2" name="Rectangle 211">
              <a:extLst>
                <a:ext uri="{FF2B5EF4-FFF2-40B4-BE49-F238E27FC236}">
                  <a16:creationId xmlns:a16="http://schemas.microsoft.com/office/drawing/2014/main" id="{213B29DD-5A5D-44F2-904F-8A6C2779618A}"/>
                </a:ext>
              </a:extLst>
            </p:cNvPr>
            <p:cNvSpPr/>
            <p:nvPr userDrawn="1"/>
          </p:nvSpPr>
          <p:spPr>
            <a:xfrm>
              <a:off x="7848799" y="1946104"/>
              <a:ext cx="671123" cy="1319832"/>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3" name="Rectangle 212">
              <a:extLst>
                <a:ext uri="{FF2B5EF4-FFF2-40B4-BE49-F238E27FC236}">
                  <a16:creationId xmlns:a16="http://schemas.microsoft.com/office/drawing/2014/main" id="{F1DC7031-3EC5-4E19-BB0E-3673D17D72DC}"/>
                </a:ext>
              </a:extLst>
            </p:cNvPr>
            <p:cNvSpPr/>
            <p:nvPr userDrawn="1"/>
          </p:nvSpPr>
          <p:spPr>
            <a:xfrm>
              <a:off x="7848799" y="1946104"/>
              <a:ext cx="671123" cy="1158334"/>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4" name="Rectangle 213">
              <a:extLst>
                <a:ext uri="{FF2B5EF4-FFF2-40B4-BE49-F238E27FC236}">
                  <a16:creationId xmlns:a16="http://schemas.microsoft.com/office/drawing/2014/main" id="{A3313C41-419B-4E5B-A156-8115FB45AE2E}"/>
                </a:ext>
              </a:extLst>
            </p:cNvPr>
            <p:cNvSpPr/>
            <p:nvPr userDrawn="1"/>
          </p:nvSpPr>
          <p:spPr>
            <a:xfrm>
              <a:off x="7848799" y="1946104"/>
              <a:ext cx="671123" cy="996838"/>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5" name="Rectangle 214">
              <a:extLst>
                <a:ext uri="{FF2B5EF4-FFF2-40B4-BE49-F238E27FC236}">
                  <a16:creationId xmlns:a16="http://schemas.microsoft.com/office/drawing/2014/main" id="{93F2405F-A612-4FB4-BEF9-2AD77DF769FB}"/>
                </a:ext>
              </a:extLst>
            </p:cNvPr>
            <p:cNvSpPr/>
            <p:nvPr userDrawn="1"/>
          </p:nvSpPr>
          <p:spPr>
            <a:xfrm>
              <a:off x="7848799" y="1946104"/>
              <a:ext cx="671123" cy="835342"/>
            </a:xfrm>
            <a:prstGeom prst="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6" name="Rectangle 215">
              <a:extLst>
                <a:ext uri="{FF2B5EF4-FFF2-40B4-BE49-F238E27FC236}">
                  <a16:creationId xmlns:a16="http://schemas.microsoft.com/office/drawing/2014/main" id="{95C345FB-FDED-488A-9DD9-31B2B83CFB1B}"/>
                </a:ext>
              </a:extLst>
            </p:cNvPr>
            <p:cNvSpPr/>
            <p:nvPr userDrawn="1"/>
          </p:nvSpPr>
          <p:spPr>
            <a:xfrm>
              <a:off x="7848799" y="1946104"/>
              <a:ext cx="671123" cy="67064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grpSp>
      <p:sp>
        <p:nvSpPr>
          <p:cNvPr id="72" name="Shape">
            <a:extLst>
              <a:ext uri="{FF2B5EF4-FFF2-40B4-BE49-F238E27FC236}">
                <a16:creationId xmlns:a16="http://schemas.microsoft.com/office/drawing/2014/main" id="{BAEFFD48-07DC-D147-B15F-F54FA4486DE1}"/>
              </a:ext>
            </a:extLst>
          </p:cNvPr>
          <p:cNvSpPr/>
          <p:nvPr userDrawn="1"/>
        </p:nvSpPr>
        <p:spPr>
          <a:xfrm>
            <a:off x="0" y="6413209"/>
            <a:ext cx="2619635" cy="444791"/>
          </a:xfrm>
          <a:custGeom>
            <a:avLst/>
            <a:gdLst/>
            <a:ahLst/>
            <a:cxnLst>
              <a:cxn ang="0">
                <a:pos x="wd2" y="hd2"/>
              </a:cxn>
              <a:cxn ang="5400000">
                <a:pos x="wd2" y="hd2"/>
              </a:cxn>
              <a:cxn ang="10800000">
                <a:pos x="wd2" y="hd2"/>
              </a:cxn>
              <a:cxn ang="16200000">
                <a:pos x="wd2" y="hd2"/>
              </a:cxn>
            </a:cxnLst>
            <a:rect l="0" t="0" r="r" b="b"/>
            <a:pathLst>
              <a:path w="21600" h="16130" extrusionOk="0">
                <a:moveTo>
                  <a:pt x="21600" y="16130"/>
                </a:moveTo>
                <a:cubicBezTo>
                  <a:pt x="19374" y="10741"/>
                  <a:pt x="16435" y="5122"/>
                  <a:pt x="12932" y="1715"/>
                </a:cubicBezTo>
                <a:cubicBezTo>
                  <a:pt x="5541" y="-5470"/>
                  <a:pt x="956" y="11985"/>
                  <a:pt x="0" y="16130"/>
                </a:cubicBezTo>
                <a:lnTo>
                  <a:pt x="21600" y="16130"/>
                </a:lnTo>
                <a:close/>
              </a:path>
            </a:pathLst>
          </a:custGeom>
          <a:solidFill>
            <a:schemeClr val="tx2">
              <a:lumMod val="50000"/>
            </a:schemeClr>
          </a:solidFill>
          <a:ln w="12700">
            <a:miter lim="400000"/>
          </a:ln>
        </p:spPr>
        <p:txBody>
          <a:bodyPr lIns="38100" tIns="38100" rIns="38100" bIns="38100" anchor="ctr"/>
          <a:lstStyle/>
          <a:p>
            <a:pPr>
              <a:defRPr sz="3000">
                <a:solidFill>
                  <a:srgbClr val="FFFFFF"/>
                </a:solidFill>
              </a:defRPr>
            </a:pPr>
            <a:endParaRPr/>
          </a:p>
        </p:txBody>
      </p:sp>
      <p:sp>
        <p:nvSpPr>
          <p:cNvPr id="73" name="Shape">
            <a:extLst>
              <a:ext uri="{FF2B5EF4-FFF2-40B4-BE49-F238E27FC236}">
                <a16:creationId xmlns:a16="http://schemas.microsoft.com/office/drawing/2014/main" id="{16693E26-4471-494B-A28F-D557DAF34600}"/>
              </a:ext>
            </a:extLst>
          </p:cNvPr>
          <p:cNvSpPr/>
          <p:nvPr userDrawn="1"/>
        </p:nvSpPr>
        <p:spPr>
          <a:xfrm>
            <a:off x="1" y="6156658"/>
            <a:ext cx="3174736" cy="701342"/>
          </a:xfrm>
          <a:custGeom>
            <a:avLst/>
            <a:gdLst/>
            <a:ahLst/>
            <a:cxnLst>
              <a:cxn ang="0">
                <a:pos x="wd2" y="hd2"/>
              </a:cxn>
              <a:cxn ang="5400000">
                <a:pos x="wd2" y="hd2"/>
              </a:cxn>
              <a:cxn ang="10800000">
                <a:pos x="wd2" y="hd2"/>
              </a:cxn>
              <a:cxn ang="16200000">
                <a:pos x="wd2" y="hd2"/>
              </a:cxn>
            </a:cxnLst>
            <a:rect l="0" t="0" r="r" b="b"/>
            <a:pathLst>
              <a:path w="21600" h="18934" extrusionOk="0">
                <a:moveTo>
                  <a:pt x="45" y="18934"/>
                </a:moveTo>
                <a:cubicBezTo>
                  <a:pt x="912" y="16157"/>
                  <a:pt x="4734" y="5494"/>
                  <a:pt x="9532" y="15848"/>
                </a:cubicBezTo>
                <a:cubicBezTo>
                  <a:pt x="9992" y="16843"/>
                  <a:pt x="10451" y="17871"/>
                  <a:pt x="10897" y="18934"/>
                </a:cubicBezTo>
                <a:lnTo>
                  <a:pt x="21600" y="18934"/>
                </a:lnTo>
                <a:cubicBezTo>
                  <a:pt x="19097" y="11494"/>
                  <a:pt x="15915" y="2854"/>
                  <a:pt x="12268" y="660"/>
                </a:cubicBezTo>
                <a:cubicBezTo>
                  <a:pt x="6765" y="-2666"/>
                  <a:pt x="2736" y="7071"/>
                  <a:pt x="0" y="18934"/>
                </a:cubicBezTo>
                <a:lnTo>
                  <a:pt x="45" y="18934"/>
                </a:lnTo>
                <a:close/>
              </a:path>
            </a:pathLst>
          </a:custGeom>
          <a:solidFill>
            <a:schemeClr val="accent1">
              <a:lumMod val="60000"/>
              <a:lumOff val="40000"/>
            </a:schemeClr>
          </a:solidFill>
          <a:ln w="12700">
            <a:miter lim="400000"/>
          </a:ln>
        </p:spPr>
        <p:txBody>
          <a:bodyPr lIns="38100" tIns="38100" rIns="38100" bIns="38100" anchor="ctr"/>
          <a:lstStyle/>
          <a:p>
            <a:pPr>
              <a:defRPr sz="3000">
                <a:solidFill>
                  <a:srgbClr val="FFFFFF"/>
                </a:solidFill>
              </a:defRPr>
            </a:pPr>
            <a:endParaRPr/>
          </a:p>
        </p:txBody>
      </p:sp>
    </p:spTree>
    <p:extLst>
      <p:ext uri="{BB962C8B-B14F-4D97-AF65-F5344CB8AC3E}">
        <p14:creationId xmlns:p14="http://schemas.microsoft.com/office/powerpoint/2010/main" val="1924929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73C8F66-424B-4BE0-9AB2-2669C9DD0C76}"/>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BE5F4461-CFCB-47B7-A030-98DC5B91FDC0}"/>
              </a:ext>
            </a:extLst>
          </p:cNvPr>
          <p:cNvSpPr>
            <a:spLocks noGrp="1"/>
          </p:cNvSpPr>
          <p:nvPr>
            <p:ph type="ftr" sz="quarter" idx="11"/>
          </p:nvPr>
        </p:nvSpPr>
        <p:spPr/>
        <p:txBody>
          <a:bodyPr/>
          <a:lstStyle/>
          <a:p>
            <a:r>
              <a:rPr lang="en-US"/>
              <a:t>Your Footer Here</a:t>
            </a:r>
          </a:p>
        </p:txBody>
      </p:sp>
      <p:sp>
        <p:nvSpPr>
          <p:cNvPr id="4" name="Slide Number Placeholder 3">
            <a:extLst>
              <a:ext uri="{FF2B5EF4-FFF2-40B4-BE49-F238E27FC236}">
                <a16:creationId xmlns:a16="http://schemas.microsoft.com/office/drawing/2014/main" id="{65AB1FCF-C84F-4E4B-88F0-C20F0086D3F8}"/>
              </a:ext>
            </a:extLst>
          </p:cNvPr>
          <p:cNvSpPr>
            <a:spLocks noGrp="1"/>
          </p:cNvSpPr>
          <p:nvPr>
            <p:ph type="sldNum" sz="quarter" idx="12"/>
          </p:nvPr>
        </p:nvSpPr>
        <p:spPr/>
        <p:txBody>
          <a:bodyPr/>
          <a:lstStyle/>
          <a:p>
            <a:fld id="{83A218E8-C0C8-4525-BD5F-99356FF4A842}" type="slidenum">
              <a:rPr lang="en-US" smtClean="0"/>
              <a:t>‹#›</a:t>
            </a:fld>
            <a:endParaRPr lang="en-US"/>
          </a:p>
        </p:txBody>
      </p:sp>
    </p:spTree>
    <p:extLst>
      <p:ext uri="{BB962C8B-B14F-4D97-AF65-F5344CB8AC3E}">
        <p14:creationId xmlns:p14="http://schemas.microsoft.com/office/powerpoint/2010/main" val="38398268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5"/>
            <a:ext cx="9144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www</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800" b="0" i="0" u="none" strike="noStrike" kern="1200" cap="none" spc="0" normalizeH="0" baseline="0" noProof="0">
                <a:ln>
                  <a:noFill/>
                </a:ln>
                <a:solidFill>
                  <a:srgbClr val="A5CD00"/>
                </a:solidFill>
                <a:effectLst/>
                <a:uLnTx/>
                <a:uFillTx/>
                <a:latin typeface="+mn-lt"/>
                <a:ea typeface="+mn-ea"/>
                <a:cs typeface="+mn-cs"/>
              </a:rPr>
              <a:t>PresentationGO</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048933" y="3071723"/>
            <a:ext cx="5046133"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userDrawn="1"/>
        </p:nvSpPr>
        <p:spPr>
          <a:xfrm>
            <a:off x="2673959" y="5982900"/>
            <a:ext cx="3796079" cy="646331"/>
          </a:xfrm>
          <a:prstGeom prst="rect">
            <a:avLst/>
          </a:prstGeom>
          <a:noFill/>
        </p:spPr>
        <p:txBody>
          <a:bodyPr wrap="square" rtlCol="0" anchor="ctr">
            <a:spAutoFit/>
          </a:bodyPr>
          <a:lstStyle/>
          <a:p>
            <a:pPr algn="ctr"/>
            <a:r>
              <a:rPr lang="en-US" dirty="0">
                <a:solidFill>
                  <a:srgbClr val="A5CD00"/>
                </a:solidFill>
              </a:rPr>
              <a:t>T</a:t>
            </a:r>
            <a:r>
              <a:rPr lang="en-US" baseline="0" dirty="0">
                <a:solidFill>
                  <a:srgbClr val="A5CD00"/>
                </a:solidFill>
              </a:rPr>
              <a:t>he free PowerPoint and Google Slides template library</a:t>
            </a:r>
            <a:endParaRPr lang="en-US" dirty="0">
              <a:solidFill>
                <a:srgbClr val="A5CD00"/>
              </a:solidFill>
            </a:endParaRPr>
          </a:p>
        </p:txBody>
      </p:sp>
      <p:sp>
        <p:nvSpPr>
          <p:cNvPr id="8" name="TextBox 7"/>
          <p:cNvSpPr txBox="1"/>
          <p:nvPr userDrawn="1"/>
        </p:nvSpPr>
        <p:spPr>
          <a:xfrm>
            <a:off x="3459936" y="2633133"/>
            <a:ext cx="2224135" cy="369332"/>
          </a:xfrm>
          <a:prstGeom prst="rect">
            <a:avLst/>
          </a:prstGeom>
          <a:noFill/>
        </p:spPr>
        <p:txBody>
          <a:bodyPr wrap="none" rtlCol="0" anchor="ctr">
            <a:spAutoFit/>
          </a:bodyPr>
          <a:lstStyle/>
          <a:p>
            <a:pPr algn="ctr"/>
            <a:r>
              <a:rPr lang="en-US">
                <a:solidFill>
                  <a:schemeClr val="bg1"/>
                </a:solidFill>
                <a:effectLst/>
              </a:rPr>
              <a:t>Designed</a:t>
            </a:r>
            <a:r>
              <a:rPr lang="en-US" baseline="0">
                <a:solidFill>
                  <a:schemeClr val="bg1"/>
                </a:solidFill>
                <a:effectLst/>
              </a:rPr>
              <a:t> with         by</a:t>
            </a:r>
            <a:endParaRPr lang="en-US" dirty="0">
              <a:solidFill>
                <a:schemeClr val="bg1"/>
              </a:solidFill>
              <a:effectLst/>
            </a:endParaRPr>
          </a:p>
        </p:txBody>
      </p:sp>
      <p:sp>
        <p:nvSpPr>
          <p:cNvPr id="9"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432361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hyperlink" Target="http://www.presentationgo.com/" TargetMode="External"/><Relationship Id="rId5" Type="http://schemas.openxmlformats.org/officeDocument/2006/relationships/slideLayout" Target="../slideLayouts/slideLayout5.xml"/><Relationship Id="rId10"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4955999-3F16-4981-A06E-18A5D24DA22C}"/>
              </a:ext>
            </a:extLst>
          </p:cNvPr>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92A96D25-75A9-4D75-AB9A-6EE624DCA6F8}"/>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07D9AF7A-EE03-4D7F-A307-7313D622B69B}"/>
              </a:ext>
            </a:extLst>
          </p:cNvPr>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a:extLst>
              <a:ext uri="{FF2B5EF4-FFF2-40B4-BE49-F238E27FC236}">
                <a16:creationId xmlns:a16="http://schemas.microsoft.com/office/drawing/2014/main" id="{A4A2F644-5B7A-41CE-AF8F-CD3A5E8C9AC4}"/>
              </a:ext>
            </a:extLst>
          </p:cNvPr>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a:extLst>
              <a:ext uri="{FF2B5EF4-FFF2-40B4-BE49-F238E27FC236}">
                <a16:creationId xmlns:a16="http://schemas.microsoft.com/office/drawing/2014/main" id="{B8BD2754-AA0C-4D86-9E6D-4B555D983ABD}"/>
              </a:ext>
            </a:extLst>
          </p:cNvPr>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3A218E8-C0C8-4525-BD5F-99356FF4A842}" type="slidenum">
              <a:rPr lang="en-US" smtClean="0"/>
              <a:t>‹#›</a:t>
            </a:fld>
            <a:endParaRPr lang="en-US"/>
          </a:p>
        </p:txBody>
      </p:sp>
      <p:grpSp>
        <p:nvGrpSpPr>
          <p:cNvPr id="7" name="Group 6">
            <a:extLst>
              <a:ext uri="{FF2B5EF4-FFF2-40B4-BE49-F238E27FC236}">
                <a16:creationId xmlns:a16="http://schemas.microsoft.com/office/drawing/2014/main" id="{A1857C97-E013-43FE-9E82-298502542D0C}"/>
              </a:ext>
            </a:extLst>
          </p:cNvPr>
          <p:cNvGrpSpPr/>
          <p:nvPr userDrawn="1"/>
        </p:nvGrpSpPr>
        <p:grpSpPr>
          <a:xfrm>
            <a:off x="-1654908" y="-73804"/>
            <a:ext cx="1569183" cy="612144"/>
            <a:chOff x="-2096383" y="21447"/>
            <a:chExt cx="1569183" cy="612144"/>
          </a:xfrm>
        </p:grpSpPr>
        <p:sp>
          <p:nvSpPr>
            <p:cNvPr id="8" name="TextBox 7">
              <a:extLst>
                <a:ext uri="{FF2B5EF4-FFF2-40B4-BE49-F238E27FC236}">
                  <a16:creationId xmlns:a16="http://schemas.microsoft.com/office/drawing/2014/main" id="{D6014953-82F7-4EF3-8CFB-C5EA554C47C0}"/>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9" name="TextBox 8">
              <a:extLst>
                <a:ext uri="{FF2B5EF4-FFF2-40B4-BE49-F238E27FC236}">
                  <a16:creationId xmlns:a16="http://schemas.microsoft.com/office/drawing/2014/main" id="{73E560A8-6351-4498-893D-9570E04A7A14}"/>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10" name="Picture 9">
              <a:extLst>
                <a:ext uri="{FF2B5EF4-FFF2-40B4-BE49-F238E27FC236}">
                  <a16:creationId xmlns:a16="http://schemas.microsoft.com/office/drawing/2014/main" id="{CB872D7E-C6E1-47AE-968B-325FA9FB19D9}"/>
                </a:ext>
              </a:extLst>
            </p:cNvPr>
            <p:cNvPicPr>
              <a:picLocks noChangeAspect="1"/>
            </p:cNvPicPr>
            <p:nvPr userDrawn="1"/>
          </p:nvPicPr>
          <p:blipFill>
            <a:blip r:embed="rId10"/>
            <a:stretch>
              <a:fillRect/>
            </a:stretch>
          </p:blipFill>
          <p:spPr>
            <a:xfrm>
              <a:off x="-2018604" y="234547"/>
              <a:ext cx="1405251" cy="185944"/>
            </a:xfrm>
            <a:prstGeom prst="rect">
              <a:avLst/>
            </a:prstGeom>
          </p:spPr>
        </p:pic>
      </p:grpSp>
      <p:sp>
        <p:nvSpPr>
          <p:cNvPr id="11" name="Rectangle 10">
            <a:extLst>
              <a:ext uri="{FF2B5EF4-FFF2-40B4-BE49-F238E27FC236}">
                <a16:creationId xmlns:a16="http://schemas.microsoft.com/office/drawing/2014/main" id="{C3D9864D-2D40-4BCD-B905-77BE8C94187D}"/>
              </a:ext>
            </a:extLst>
          </p:cNvPr>
          <p:cNvSpPr/>
          <p:nvPr userDrawn="1"/>
        </p:nvSpPr>
        <p:spPr>
          <a:xfrm>
            <a:off x="-88899" y="6959601"/>
            <a:ext cx="1625766" cy="261610"/>
          </a:xfrm>
          <a:prstGeom prst="rect">
            <a:avLst/>
          </a:prstGeom>
        </p:spPr>
        <p:txBody>
          <a:bodyPr wrap="none">
            <a:spAutoFit/>
          </a:bodyPr>
          <a:lstStyle/>
          <a:p>
            <a:r>
              <a:rPr lang="en-US" sz="1100" b="0" i="0" dirty="0">
                <a:solidFill>
                  <a:schemeClr val="accent1"/>
                </a:solidFill>
                <a:effectLst/>
                <a:latin typeface="Open Sans" panose="020B0606030504020204" pitchFamily="34" charset="0"/>
              </a:rPr>
              <a:t>© </a:t>
            </a:r>
            <a:r>
              <a:rPr lang="en-US" sz="1100" b="0" i="0" u="none" strike="noStrike" dirty="0">
                <a:solidFill>
                  <a:schemeClr val="accent1"/>
                </a:solidFill>
                <a:effectLst/>
                <a:latin typeface="Open Sans" panose="020B0606030504020204" pitchFamily="34" charset="0"/>
                <a:hlinkClick r:id="rId11" tooltip="PresentationGo!">
                  <a:extLst>
                    <a:ext uri="{A12FA001-AC4F-418D-AE19-62706E023703}">
                      <ahyp:hlinkClr xmlns:ahyp="http://schemas.microsoft.com/office/drawing/2018/hyperlinkcolor" val="tx"/>
                    </a:ext>
                  </a:extLst>
                </a:hlinkClick>
              </a:rPr>
              <a:t>presentationgo.com</a:t>
            </a:r>
            <a:endParaRPr lang="en-US" sz="1100" dirty="0">
              <a:solidFill>
                <a:schemeClr val="accent1"/>
              </a:solidFill>
              <a:latin typeface="Calibri" panose="020F0502020204030204" pitchFamily="34" charset="0"/>
            </a:endParaRPr>
          </a:p>
        </p:txBody>
      </p:sp>
    </p:spTree>
    <p:extLst>
      <p:ext uri="{BB962C8B-B14F-4D97-AF65-F5344CB8AC3E}">
        <p14:creationId xmlns:p14="http://schemas.microsoft.com/office/powerpoint/2010/main" val="1754791782"/>
      </p:ext>
    </p:extLst>
  </p:cSld>
  <p:clrMap bg1="lt1" tx1="dk1" bg2="lt2" tx2="dk2" accent1="accent1" accent2="accent2" accent3="accent3" accent4="accent4" accent5="accent5" accent6="accent6" hlink="hlink" folHlink="folHlink"/>
  <p:sldLayoutIdLst>
    <p:sldLayoutId id="2147483712" r:id="rId1"/>
    <p:sldLayoutId id="2147483713" r:id="rId2"/>
    <p:sldLayoutId id="2147483714" r:id="rId3"/>
    <p:sldLayoutId id="2147483715" r:id="rId4"/>
    <p:sldLayoutId id="2147483716" r:id="rId5"/>
    <p:sldLayoutId id="2147483717" r:id="rId6"/>
    <p:sldLayoutId id="2147483718" r:id="rId7"/>
    <p:sldLayoutId id="2147483726" r:id="rId8"/>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spcAft>
          <a:spcPts val="1200"/>
        </a:spcAft>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spcAft>
          <a:spcPts val="1200"/>
        </a:spcAft>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spcAft>
          <a:spcPts val="1200"/>
        </a:spcAft>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323A4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2164208588"/>
      </p:ext>
    </p:extLst>
  </p:cSld>
  <p:clrMap bg1="lt1" tx1="dk1" bg2="lt2" tx2="dk2" accent1="accent1" accent2="accent2" accent3="accent3" accent4="accent4" accent5="accent5" accent6="accent6" hlink="hlink" folHlink="folHlink"/>
  <p:sldLayoutIdLst>
    <p:sldLayoutId id="2147483691" r:id="rId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63D8E7A3-ADB9-4819-95F0-B1C95C4089E4}"/>
              </a:ext>
            </a:extLst>
          </p:cNvPr>
          <p:cNvSpPr>
            <a:spLocks noGrp="1"/>
          </p:cNvSpPr>
          <p:nvPr>
            <p:ph type="pic" sz="quarter" idx="10"/>
          </p:nvPr>
        </p:nvSpPr>
        <p:spPr/>
      </p:sp>
      <p:grpSp>
        <p:nvGrpSpPr>
          <p:cNvPr id="9" name="Group 8">
            <a:extLst>
              <a:ext uri="{FF2B5EF4-FFF2-40B4-BE49-F238E27FC236}">
                <a16:creationId xmlns:a16="http://schemas.microsoft.com/office/drawing/2014/main" id="{478CFD3E-7E7A-EB45-8A68-2F8214D9236B}"/>
              </a:ext>
            </a:extLst>
          </p:cNvPr>
          <p:cNvGrpSpPr/>
          <p:nvPr/>
        </p:nvGrpSpPr>
        <p:grpSpPr>
          <a:xfrm>
            <a:off x="1" y="0"/>
            <a:ext cx="9143999" cy="6858000"/>
            <a:chOff x="1" y="0"/>
            <a:chExt cx="12192000" cy="6858000"/>
          </a:xfrm>
        </p:grpSpPr>
        <p:sp>
          <p:nvSpPr>
            <p:cNvPr id="4" name="Shape">
              <a:extLst>
                <a:ext uri="{FF2B5EF4-FFF2-40B4-BE49-F238E27FC236}">
                  <a16:creationId xmlns:a16="http://schemas.microsoft.com/office/drawing/2014/main" id="{A8C1234D-B1D5-934B-A794-60C87C6F3DD8}"/>
                </a:ext>
              </a:extLst>
            </p:cNvPr>
            <p:cNvSpPr/>
            <p:nvPr/>
          </p:nvSpPr>
          <p:spPr>
            <a:xfrm>
              <a:off x="1" y="1921505"/>
              <a:ext cx="12191999" cy="4936495"/>
            </a:xfrm>
            <a:custGeom>
              <a:avLst/>
              <a:gdLst/>
              <a:ahLst/>
              <a:cxnLst>
                <a:cxn ang="0">
                  <a:pos x="wd2" y="hd2"/>
                </a:cxn>
                <a:cxn ang="5400000">
                  <a:pos x="wd2" y="hd2"/>
                </a:cxn>
                <a:cxn ang="10800000">
                  <a:pos x="wd2" y="hd2"/>
                </a:cxn>
                <a:cxn ang="16200000">
                  <a:pos x="wd2" y="hd2"/>
                </a:cxn>
              </a:cxnLst>
              <a:rect l="0" t="0" r="r" b="b"/>
              <a:pathLst>
                <a:path w="21600" h="21600" extrusionOk="0">
                  <a:moveTo>
                    <a:pt x="0" y="7130"/>
                  </a:moveTo>
                  <a:cubicBezTo>
                    <a:pt x="0" y="7130"/>
                    <a:pt x="1364" y="4326"/>
                    <a:pt x="3750" y="5299"/>
                  </a:cubicBezTo>
                  <a:cubicBezTo>
                    <a:pt x="6135" y="6273"/>
                    <a:pt x="7602" y="8756"/>
                    <a:pt x="7602" y="8756"/>
                  </a:cubicBezTo>
                  <a:cubicBezTo>
                    <a:pt x="7602" y="8756"/>
                    <a:pt x="9119" y="4215"/>
                    <a:pt x="10407" y="5299"/>
                  </a:cubicBezTo>
                  <a:cubicBezTo>
                    <a:pt x="11695" y="6378"/>
                    <a:pt x="14826" y="9796"/>
                    <a:pt x="17629" y="7683"/>
                  </a:cubicBezTo>
                  <a:cubicBezTo>
                    <a:pt x="20431" y="5570"/>
                    <a:pt x="21600" y="0"/>
                    <a:pt x="21600" y="0"/>
                  </a:cubicBezTo>
                  <a:lnTo>
                    <a:pt x="21600" y="21600"/>
                  </a:lnTo>
                  <a:lnTo>
                    <a:pt x="0" y="21600"/>
                  </a:lnTo>
                  <a:lnTo>
                    <a:pt x="0" y="7130"/>
                  </a:lnTo>
                  <a:close/>
                </a:path>
              </a:pathLst>
            </a:custGeom>
            <a:solidFill>
              <a:schemeClr val="tx2">
                <a:lumMod val="50000"/>
              </a:schemeClr>
            </a:solidFill>
            <a:ln w="12700">
              <a:miter lim="400000"/>
            </a:ln>
          </p:spPr>
          <p:txBody>
            <a:bodyPr lIns="38100" tIns="38100" rIns="38100" bIns="38100" anchor="ctr"/>
            <a:lstStyle/>
            <a:p>
              <a:pPr>
                <a:defRPr sz="3000">
                  <a:solidFill>
                    <a:srgbClr val="FFFFFF"/>
                  </a:solidFill>
                </a:defRPr>
              </a:pPr>
              <a:endParaRPr/>
            </a:p>
          </p:txBody>
        </p:sp>
        <p:sp>
          <p:nvSpPr>
            <p:cNvPr id="5" name="Shape">
              <a:extLst>
                <a:ext uri="{FF2B5EF4-FFF2-40B4-BE49-F238E27FC236}">
                  <a16:creationId xmlns:a16="http://schemas.microsoft.com/office/drawing/2014/main" id="{6A01CC3A-5EB3-1E41-A901-46599AF8E307}"/>
                </a:ext>
              </a:extLst>
            </p:cNvPr>
            <p:cNvSpPr/>
            <p:nvPr/>
          </p:nvSpPr>
          <p:spPr>
            <a:xfrm>
              <a:off x="3879101" y="3033954"/>
              <a:ext cx="1837203" cy="1067866"/>
            </a:xfrm>
            <a:custGeom>
              <a:avLst/>
              <a:gdLst/>
              <a:ahLst/>
              <a:cxnLst>
                <a:cxn ang="0">
                  <a:pos x="wd2" y="hd2"/>
                </a:cxn>
                <a:cxn ang="5400000">
                  <a:pos x="wd2" y="hd2"/>
                </a:cxn>
                <a:cxn ang="10800000">
                  <a:pos x="wd2" y="hd2"/>
                </a:cxn>
                <a:cxn ang="16200000">
                  <a:pos x="wd2" y="hd2"/>
                </a:cxn>
              </a:cxnLst>
              <a:rect l="0" t="0" r="r" b="b"/>
              <a:pathLst>
                <a:path w="21600" h="19683" extrusionOk="0">
                  <a:moveTo>
                    <a:pt x="0" y="6454"/>
                  </a:moveTo>
                  <a:lnTo>
                    <a:pt x="3446" y="1491"/>
                  </a:lnTo>
                  <a:lnTo>
                    <a:pt x="7205" y="0"/>
                  </a:lnTo>
                  <a:lnTo>
                    <a:pt x="13192" y="2470"/>
                  </a:lnTo>
                  <a:lnTo>
                    <a:pt x="21600" y="10648"/>
                  </a:lnTo>
                  <a:cubicBezTo>
                    <a:pt x="21600" y="10648"/>
                    <a:pt x="18896" y="17359"/>
                    <a:pt x="15673" y="19479"/>
                  </a:cubicBezTo>
                  <a:cubicBezTo>
                    <a:pt x="12449" y="21600"/>
                    <a:pt x="0" y="6454"/>
                    <a:pt x="0" y="6454"/>
                  </a:cubicBezTo>
                  <a:close/>
                </a:path>
              </a:pathLst>
            </a:custGeom>
            <a:solidFill>
              <a:schemeClr val="accent2"/>
            </a:solidFill>
            <a:ln w="12700">
              <a:miter lim="400000"/>
            </a:ln>
          </p:spPr>
          <p:txBody>
            <a:bodyPr lIns="38100" tIns="38100" rIns="38100" bIns="38100" anchor="ctr"/>
            <a:lstStyle/>
            <a:p>
              <a:pPr>
                <a:defRPr sz="3000">
                  <a:solidFill>
                    <a:srgbClr val="FFFFFF"/>
                  </a:solidFill>
                </a:defRPr>
              </a:pPr>
              <a:endParaRPr/>
            </a:p>
          </p:txBody>
        </p:sp>
        <p:sp>
          <p:nvSpPr>
            <p:cNvPr id="6" name="Shape">
              <a:extLst>
                <a:ext uri="{FF2B5EF4-FFF2-40B4-BE49-F238E27FC236}">
                  <a16:creationId xmlns:a16="http://schemas.microsoft.com/office/drawing/2014/main" id="{D18823D8-94CD-5948-9C95-AF9E426A192D}"/>
                </a:ext>
              </a:extLst>
            </p:cNvPr>
            <p:cNvSpPr/>
            <p:nvPr/>
          </p:nvSpPr>
          <p:spPr>
            <a:xfrm>
              <a:off x="6671549" y="0"/>
              <a:ext cx="5520452" cy="4175810"/>
            </a:xfrm>
            <a:custGeom>
              <a:avLst/>
              <a:gdLst/>
              <a:ahLst/>
              <a:cxnLst>
                <a:cxn ang="0">
                  <a:pos x="wd2" y="hd2"/>
                </a:cxn>
                <a:cxn ang="5400000">
                  <a:pos x="wd2" y="hd2"/>
                </a:cxn>
                <a:cxn ang="10800000">
                  <a:pos x="wd2" y="hd2"/>
                </a:cxn>
                <a:cxn ang="16200000">
                  <a:pos x="wd2" y="hd2"/>
                </a:cxn>
              </a:cxnLst>
              <a:rect l="0" t="0" r="r" b="b"/>
              <a:pathLst>
                <a:path w="21600" h="21485" extrusionOk="0">
                  <a:moveTo>
                    <a:pt x="21224" y="18010"/>
                  </a:moveTo>
                  <a:cubicBezTo>
                    <a:pt x="19163" y="20319"/>
                    <a:pt x="16523" y="21600"/>
                    <a:pt x="13818" y="21476"/>
                  </a:cubicBezTo>
                  <a:cubicBezTo>
                    <a:pt x="12563" y="21418"/>
                    <a:pt x="11168" y="21073"/>
                    <a:pt x="9690" y="20254"/>
                  </a:cubicBezTo>
                  <a:cubicBezTo>
                    <a:pt x="5977" y="18192"/>
                    <a:pt x="2615" y="15571"/>
                    <a:pt x="0" y="13821"/>
                  </a:cubicBezTo>
                  <a:cubicBezTo>
                    <a:pt x="0" y="13821"/>
                    <a:pt x="2581" y="15167"/>
                    <a:pt x="5888" y="14784"/>
                  </a:cubicBezTo>
                  <a:cubicBezTo>
                    <a:pt x="9196" y="14400"/>
                    <a:pt x="15860" y="11902"/>
                    <a:pt x="21600" y="0"/>
                  </a:cubicBezTo>
                  <a:lnTo>
                    <a:pt x="21600" y="17593"/>
                  </a:lnTo>
                  <a:lnTo>
                    <a:pt x="21224" y="18010"/>
                  </a:lnTo>
                  <a:close/>
                </a:path>
              </a:pathLst>
            </a:custGeom>
            <a:solidFill>
              <a:schemeClr val="accent2"/>
            </a:solidFill>
            <a:ln w="12700">
              <a:miter lim="400000"/>
            </a:ln>
          </p:spPr>
          <p:txBody>
            <a:bodyPr lIns="38100" tIns="38100" rIns="38100" bIns="38100" anchor="ctr"/>
            <a:lstStyle/>
            <a:p>
              <a:pPr>
                <a:defRPr sz="3000">
                  <a:solidFill>
                    <a:srgbClr val="FFFFFF"/>
                  </a:solidFill>
                </a:defRPr>
              </a:pPr>
              <a:endParaRPr/>
            </a:p>
          </p:txBody>
        </p:sp>
        <p:sp>
          <p:nvSpPr>
            <p:cNvPr id="7" name="Shape">
              <a:extLst>
                <a:ext uri="{FF2B5EF4-FFF2-40B4-BE49-F238E27FC236}">
                  <a16:creationId xmlns:a16="http://schemas.microsoft.com/office/drawing/2014/main" id="{770591D3-C6EE-3E44-9E5F-D99BF0DF3682}"/>
                </a:ext>
              </a:extLst>
            </p:cNvPr>
            <p:cNvSpPr/>
            <p:nvPr/>
          </p:nvSpPr>
          <p:spPr>
            <a:xfrm>
              <a:off x="1" y="2824071"/>
              <a:ext cx="5720094" cy="1695566"/>
            </a:xfrm>
            <a:custGeom>
              <a:avLst/>
              <a:gdLst/>
              <a:ahLst/>
              <a:cxnLst>
                <a:cxn ang="0">
                  <a:pos x="wd2" y="hd2"/>
                </a:cxn>
                <a:cxn ang="5400000">
                  <a:pos x="wd2" y="hd2"/>
                </a:cxn>
                <a:cxn ang="10800000">
                  <a:pos x="wd2" y="hd2"/>
                </a:cxn>
                <a:cxn ang="16200000">
                  <a:pos x="wd2" y="hd2"/>
                </a:cxn>
              </a:cxnLst>
              <a:rect l="0" t="0" r="r" b="b"/>
              <a:pathLst>
                <a:path w="21600" h="19884" extrusionOk="0">
                  <a:moveTo>
                    <a:pt x="0" y="8455"/>
                  </a:moveTo>
                  <a:cubicBezTo>
                    <a:pt x="0" y="8455"/>
                    <a:pt x="3097" y="1739"/>
                    <a:pt x="7138" y="6854"/>
                  </a:cubicBezTo>
                  <a:cubicBezTo>
                    <a:pt x="11179" y="11969"/>
                    <a:pt x="14605" y="19248"/>
                    <a:pt x="16342" y="19841"/>
                  </a:cubicBezTo>
                  <a:cubicBezTo>
                    <a:pt x="18079" y="20419"/>
                    <a:pt x="20474" y="15171"/>
                    <a:pt x="21600" y="9196"/>
                  </a:cubicBezTo>
                  <a:cubicBezTo>
                    <a:pt x="21600" y="9196"/>
                    <a:pt x="20474" y="15052"/>
                    <a:pt x="18546" y="12413"/>
                  </a:cubicBezTo>
                  <a:cubicBezTo>
                    <a:pt x="16623" y="9775"/>
                    <a:pt x="13288" y="1754"/>
                    <a:pt x="9156" y="287"/>
                  </a:cubicBezTo>
                  <a:cubicBezTo>
                    <a:pt x="5024" y="-1181"/>
                    <a:pt x="2018" y="3207"/>
                    <a:pt x="0" y="8455"/>
                  </a:cubicBezTo>
                  <a:close/>
                </a:path>
              </a:pathLst>
            </a:custGeom>
            <a:solidFill>
              <a:schemeClr val="accent1">
                <a:lumMod val="60000"/>
                <a:lumOff val="40000"/>
              </a:schemeClr>
            </a:solidFill>
            <a:ln w="12700">
              <a:miter lim="400000"/>
            </a:ln>
          </p:spPr>
          <p:txBody>
            <a:bodyPr lIns="38100" tIns="38100" rIns="38100" bIns="38100" anchor="ctr"/>
            <a:lstStyle/>
            <a:p>
              <a:pPr>
                <a:defRPr sz="3000">
                  <a:solidFill>
                    <a:srgbClr val="FFFFFF"/>
                  </a:solidFill>
                </a:defRPr>
              </a:pPr>
              <a:endParaRPr/>
            </a:p>
          </p:txBody>
        </p:sp>
        <p:sp>
          <p:nvSpPr>
            <p:cNvPr id="8" name="Shape">
              <a:extLst>
                <a:ext uri="{FF2B5EF4-FFF2-40B4-BE49-F238E27FC236}">
                  <a16:creationId xmlns:a16="http://schemas.microsoft.com/office/drawing/2014/main" id="{4F2E23E5-905A-BF4F-A14E-2977DA2BEA89}"/>
                </a:ext>
              </a:extLst>
            </p:cNvPr>
            <p:cNvSpPr/>
            <p:nvPr/>
          </p:nvSpPr>
          <p:spPr>
            <a:xfrm>
              <a:off x="3740112" y="2280965"/>
              <a:ext cx="8080406" cy="2484585"/>
            </a:xfrm>
            <a:custGeom>
              <a:avLst/>
              <a:gdLst/>
              <a:ahLst/>
              <a:cxnLst>
                <a:cxn ang="0">
                  <a:pos x="wd2" y="hd2"/>
                </a:cxn>
                <a:cxn ang="5400000">
                  <a:pos x="wd2" y="hd2"/>
                </a:cxn>
                <a:cxn ang="10800000">
                  <a:pos x="wd2" y="hd2"/>
                </a:cxn>
                <a:cxn ang="16200000">
                  <a:pos x="wd2" y="hd2"/>
                </a:cxn>
              </a:cxnLst>
              <a:rect l="0" t="0" r="r" b="b"/>
              <a:pathLst>
                <a:path w="21600" h="19884" extrusionOk="0">
                  <a:moveTo>
                    <a:pt x="21600" y="11427"/>
                  </a:moveTo>
                  <a:cubicBezTo>
                    <a:pt x="21600" y="11427"/>
                    <a:pt x="18499" y="18134"/>
                    <a:pt x="14463" y="13035"/>
                  </a:cubicBezTo>
                  <a:cubicBezTo>
                    <a:pt x="10423" y="7926"/>
                    <a:pt x="6995" y="632"/>
                    <a:pt x="5259" y="45"/>
                  </a:cubicBezTo>
                  <a:cubicBezTo>
                    <a:pt x="3523" y="-542"/>
                    <a:pt x="1125" y="4719"/>
                    <a:pt x="0" y="10698"/>
                  </a:cubicBezTo>
                  <a:cubicBezTo>
                    <a:pt x="0" y="10698"/>
                    <a:pt x="1128" y="4840"/>
                    <a:pt x="3053" y="7481"/>
                  </a:cubicBezTo>
                  <a:cubicBezTo>
                    <a:pt x="4979" y="10121"/>
                    <a:pt x="8312" y="18144"/>
                    <a:pt x="12447" y="19601"/>
                  </a:cubicBezTo>
                  <a:cubicBezTo>
                    <a:pt x="16577" y="21058"/>
                    <a:pt x="19580" y="16677"/>
                    <a:pt x="21600" y="11427"/>
                  </a:cubicBezTo>
                  <a:close/>
                </a:path>
              </a:pathLst>
            </a:custGeom>
            <a:solidFill>
              <a:schemeClr val="accent1">
                <a:lumMod val="60000"/>
                <a:lumOff val="40000"/>
              </a:schemeClr>
            </a:solidFill>
            <a:ln w="12700">
              <a:miter lim="400000"/>
            </a:ln>
          </p:spPr>
          <p:txBody>
            <a:bodyPr lIns="38100" tIns="38100" rIns="38100" bIns="38100" anchor="ctr"/>
            <a:lstStyle/>
            <a:p>
              <a:pPr>
                <a:defRPr sz="3000">
                  <a:solidFill>
                    <a:srgbClr val="FFFFFF"/>
                  </a:solidFill>
                </a:defRPr>
              </a:pPr>
              <a:endParaRPr/>
            </a:p>
          </p:txBody>
        </p:sp>
      </p:grpSp>
      <p:sp>
        <p:nvSpPr>
          <p:cNvPr id="2" name="Title 1">
            <a:extLst>
              <a:ext uri="{FF2B5EF4-FFF2-40B4-BE49-F238E27FC236}">
                <a16:creationId xmlns:a16="http://schemas.microsoft.com/office/drawing/2014/main" id="{3159D879-5D43-49ED-97E1-B5D8DE30A622}"/>
              </a:ext>
            </a:extLst>
          </p:cNvPr>
          <p:cNvSpPr>
            <a:spLocks noGrp="1"/>
          </p:cNvSpPr>
          <p:nvPr>
            <p:ph type="ctrTitle"/>
          </p:nvPr>
        </p:nvSpPr>
        <p:spPr/>
        <p:txBody>
          <a:bodyPr>
            <a:normAutofit/>
          </a:bodyPr>
          <a:lstStyle/>
          <a:p>
            <a:r>
              <a:rPr lang="en-US" dirty="0"/>
              <a:t>Title of your Presentation</a:t>
            </a:r>
          </a:p>
        </p:txBody>
      </p:sp>
      <p:sp>
        <p:nvSpPr>
          <p:cNvPr id="3" name="Subtitle 2">
            <a:extLst>
              <a:ext uri="{FF2B5EF4-FFF2-40B4-BE49-F238E27FC236}">
                <a16:creationId xmlns:a16="http://schemas.microsoft.com/office/drawing/2014/main" id="{B1419F5F-CE7D-4FAF-AE1D-26E8D61FF104}"/>
              </a:ext>
            </a:extLst>
          </p:cNvPr>
          <p:cNvSpPr>
            <a:spLocks noGrp="1"/>
          </p:cNvSpPr>
          <p:nvPr>
            <p:ph type="subTitle" idx="1"/>
          </p:nvPr>
        </p:nvSpPr>
        <p:spPr/>
        <p:txBody>
          <a:bodyPr/>
          <a:lstStyle/>
          <a:p>
            <a:r>
              <a:rPr lang="en-US" dirty="0"/>
              <a:t>A Free Presentation Template</a:t>
            </a:r>
          </a:p>
        </p:txBody>
      </p:sp>
    </p:spTree>
    <p:extLst>
      <p:ext uri="{BB962C8B-B14F-4D97-AF65-F5344CB8AC3E}">
        <p14:creationId xmlns:p14="http://schemas.microsoft.com/office/powerpoint/2010/main" val="124927604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79A0C9-2316-4B6E-8413-C76323A40DC2}"/>
              </a:ext>
            </a:extLst>
          </p:cNvPr>
          <p:cNvSpPr>
            <a:spLocks noGrp="1"/>
          </p:cNvSpPr>
          <p:nvPr>
            <p:ph type="title"/>
          </p:nvPr>
        </p:nvSpPr>
        <p:spPr/>
        <p:txBody>
          <a:bodyPr/>
          <a:lstStyle/>
          <a:p>
            <a:r>
              <a:rPr lang="en-US" dirty="0"/>
              <a:t>Title of your Slide</a:t>
            </a:r>
          </a:p>
        </p:txBody>
      </p:sp>
      <p:sp>
        <p:nvSpPr>
          <p:cNvPr id="3" name="Content Placeholder 2">
            <a:extLst>
              <a:ext uri="{FF2B5EF4-FFF2-40B4-BE49-F238E27FC236}">
                <a16:creationId xmlns:a16="http://schemas.microsoft.com/office/drawing/2014/main" id="{54BA9CC8-C8C9-4F16-AFB3-7D6A8030C0EB}"/>
              </a:ext>
            </a:extLst>
          </p:cNvPr>
          <p:cNvSpPr>
            <a:spLocks noGrp="1"/>
          </p:cNvSpPr>
          <p:nvPr>
            <p:ph idx="1"/>
          </p:nvPr>
        </p:nvSpPr>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5" name="Date Placeholder 4">
            <a:extLst>
              <a:ext uri="{FF2B5EF4-FFF2-40B4-BE49-F238E27FC236}">
                <a16:creationId xmlns:a16="http://schemas.microsoft.com/office/drawing/2014/main" id="{903163B7-B913-4A80-B034-20DCCCEA26A8}"/>
              </a:ext>
            </a:extLst>
          </p:cNvPr>
          <p:cNvSpPr>
            <a:spLocks noGrp="1"/>
          </p:cNvSpPr>
          <p:nvPr>
            <p:ph type="dt" sz="half" idx="10"/>
          </p:nvPr>
        </p:nvSpPr>
        <p:spPr/>
        <p:txBody>
          <a:bodyPr/>
          <a:lstStyle/>
          <a:p>
            <a:r>
              <a:rPr lang="en-US"/>
              <a:t>Date</a:t>
            </a:r>
          </a:p>
        </p:txBody>
      </p:sp>
      <p:sp>
        <p:nvSpPr>
          <p:cNvPr id="6" name="Footer Placeholder 5">
            <a:extLst>
              <a:ext uri="{FF2B5EF4-FFF2-40B4-BE49-F238E27FC236}">
                <a16:creationId xmlns:a16="http://schemas.microsoft.com/office/drawing/2014/main" id="{7BC43650-1A0A-44F5-A980-FAB4BCD2C03F}"/>
              </a:ext>
            </a:extLst>
          </p:cNvPr>
          <p:cNvSpPr>
            <a:spLocks noGrp="1"/>
          </p:cNvSpPr>
          <p:nvPr>
            <p:ph type="ftr" sz="quarter" idx="11"/>
          </p:nvPr>
        </p:nvSpPr>
        <p:spPr/>
        <p:txBody>
          <a:bodyPr/>
          <a:lstStyle/>
          <a:p>
            <a:r>
              <a:rPr lang="en-US"/>
              <a:t>Your Footer Here</a:t>
            </a:r>
          </a:p>
        </p:txBody>
      </p:sp>
      <p:sp>
        <p:nvSpPr>
          <p:cNvPr id="7" name="Slide Number Placeholder 6">
            <a:extLst>
              <a:ext uri="{FF2B5EF4-FFF2-40B4-BE49-F238E27FC236}">
                <a16:creationId xmlns:a16="http://schemas.microsoft.com/office/drawing/2014/main" id="{EB903AB9-6F41-4A5E-9D22-034E4129D3BC}"/>
              </a:ext>
            </a:extLst>
          </p:cNvPr>
          <p:cNvSpPr>
            <a:spLocks noGrp="1"/>
          </p:cNvSpPr>
          <p:nvPr>
            <p:ph type="sldNum" sz="quarter" idx="12"/>
          </p:nvPr>
        </p:nvSpPr>
        <p:spPr/>
        <p:txBody>
          <a:bodyPr/>
          <a:lstStyle/>
          <a:p>
            <a:fld id="{9319E888-69DF-4A19-BF5D-F6CF70DE7D06}" type="slidenum">
              <a:rPr lang="en-US" smtClean="0"/>
              <a:pPr/>
              <a:t>2</a:t>
            </a:fld>
            <a:endParaRPr lang="en-US"/>
          </a:p>
        </p:txBody>
      </p:sp>
    </p:spTree>
    <p:extLst>
      <p:ext uri="{BB962C8B-B14F-4D97-AF65-F5344CB8AC3E}">
        <p14:creationId xmlns:p14="http://schemas.microsoft.com/office/powerpoint/2010/main" val="372635785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79A0C9-2316-4B6E-8413-C76323A40DC2}"/>
              </a:ext>
            </a:extLst>
          </p:cNvPr>
          <p:cNvSpPr>
            <a:spLocks noGrp="1"/>
          </p:cNvSpPr>
          <p:nvPr>
            <p:ph type="title"/>
          </p:nvPr>
        </p:nvSpPr>
        <p:spPr/>
        <p:txBody>
          <a:bodyPr/>
          <a:lstStyle/>
          <a:p>
            <a:r>
              <a:rPr lang="en-US" dirty="0"/>
              <a:t>Title of your Slide</a:t>
            </a:r>
          </a:p>
        </p:txBody>
      </p:sp>
      <p:sp>
        <p:nvSpPr>
          <p:cNvPr id="3" name="Content Placeholder 2">
            <a:extLst>
              <a:ext uri="{FF2B5EF4-FFF2-40B4-BE49-F238E27FC236}">
                <a16:creationId xmlns:a16="http://schemas.microsoft.com/office/drawing/2014/main" id="{54BA9CC8-C8C9-4F16-AFB3-7D6A8030C0EB}"/>
              </a:ext>
            </a:extLst>
          </p:cNvPr>
          <p:cNvSpPr>
            <a:spLocks noGrp="1"/>
          </p:cNvSpPr>
          <p:nvPr>
            <p:ph idx="1"/>
          </p:nvPr>
        </p:nvSpPr>
        <p:spPr/>
        <p:txBody>
          <a:bodyPr>
            <a:noAutofit/>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a:t>
            </a:r>
          </a:p>
        </p:txBody>
      </p:sp>
      <p:sp>
        <p:nvSpPr>
          <p:cNvPr id="4" name="Date Placeholder 3">
            <a:extLst>
              <a:ext uri="{FF2B5EF4-FFF2-40B4-BE49-F238E27FC236}">
                <a16:creationId xmlns:a16="http://schemas.microsoft.com/office/drawing/2014/main" id="{BCB12DA8-1234-4922-9B38-553A0AD06E68}"/>
              </a:ext>
            </a:extLst>
          </p:cNvPr>
          <p:cNvSpPr>
            <a:spLocks noGrp="1"/>
          </p:cNvSpPr>
          <p:nvPr>
            <p:ph type="dt" sz="half" idx="10"/>
          </p:nvPr>
        </p:nvSpPr>
        <p:spPr/>
        <p:txBody>
          <a:bodyPr/>
          <a:lstStyle/>
          <a:p>
            <a:r>
              <a:rPr lang="en-US"/>
              <a:t>Date</a:t>
            </a:r>
          </a:p>
        </p:txBody>
      </p:sp>
      <p:sp>
        <p:nvSpPr>
          <p:cNvPr id="5" name="Footer Placeholder 4">
            <a:extLst>
              <a:ext uri="{FF2B5EF4-FFF2-40B4-BE49-F238E27FC236}">
                <a16:creationId xmlns:a16="http://schemas.microsoft.com/office/drawing/2014/main" id="{A38D9739-9C97-4AB7-985F-F26DC4755BDF}"/>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12E59EF9-F671-42F2-8A2A-0A2B220CAC46}"/>
              </a:ext>
            </a:extLst>
          </p:cNvPr>
          <p:cNvSpPr>
            <a:spLocks noGrp="1"/>
          </p:cNvSpPr>
          <p:nvPr>
            <p:ph type="sldNum" sz="quarter" idx="12"/>
          </p:nvPr>
        </p:nvSpPr>
        <p:spPr/>
        <p:txBody>
          <a:bodyPr/>
          <a:lstStyle/>
          <a:p>
            <a:fld id="{9319E888-69DF-4A19-BF5D-F6CF70DE7D06}" type="slidenum">
              <a:rPr lang="en-US" smtClean="0"/>
              <a:pPr/>
              <a:t>3</a:t>
            </a:fld>
            <a:endParaRPr lang="en-US"/>
          </a:p>
        </p:txBody>
      </p:sp>
    </p:spTree>
    <p:extLst>
      <p:ext uri="{BB962C8B-B14F-4D97-AF65-F5344CB8AC3E}">
        <p14:creationId xmlns:p14="http://schemas.microsoft.com/office/powerpoint/2010/main" val="387871387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8A6C68F6-5DCC-4D73-B102-4A483FC919D6}"/>
              </a:ext>
            </a:extLst>
          </p:cNvPr>
          <p:cNvSpPr>
            <a:spLocks noGrp="1"/>
          </p:cNvSpPr>
          <p:nvPr>
            <p:ph type="pic" sz="quarter" idx="10"/>
          </p:nvPr>
        </p:nvSpPr>
        <p:spPr/>
      </p:sp>
      <p:grpSp>
        <p:nvGrpSpPr>
          <p:cNvPr id="2" name="Group 1">
            <a:extLst>
              <a:ext uri="{FF2B5EF4-FFF2-40B4-BE49-F238E27FC236}">
                <a16:creationId xmlns:a16="http://schemas.microsoft.com/office/drawing/2014/main" id="{736B2B99-24F5-FD40-9AD4-899ED7ECB8DF}"/>
              </a:ext>
            </a:extLst>
          </p:cNvPr>
          <p:cNvGrpSpPr/>
          <p:nvPr/>
        </p:nvGrpSpPr>
        <p:grpSpPr>
          <a:xfrm>
            <a:off x="0" y="2041775"/>
            <a:ext cx="9144000" cy="4816225"/>
            <a:chOff x="0" y="2041775"/>
            <a:chExt cx="12192000" cy="4816225"/>
          </a:xfrm>
        </p:grpSpPr>
        <p:sp>
          <p:nvSpPr>
            <p:cNvPr id="9" name="Shape">
              <a:extLst>
                <a:ext uri="{FF2B5EF4-FFF2-40B4-BE49-F238E27FC236}">
                  <a16:creationId xmlns:a16="http://schemas.microsoft.com/office/drawing/2014/main" id="{96D99294-FD8A-7B44-8909-86BE6F2A501E}"/>
                </a:ext>
              </a:extLst>
            </p:cNvPr>
            <p:cNvSpPr/>
            <p:nvPr/>
          </p:nvSpPr>
          <p:spPr>
            <a:xfrm>
              <a:off x="0" y="3527676"/>
              <a:ext cx="12192000" cy="3330324"/>
            </a:xfrm>
            <a:custGeom>
              <a:avLst/>
              <a:gdLst/>
              <a:ahLst/>
              <a:cxnLst>
                <a:cxn ang="0">
                  <a:pos x="wd2" y="hd2"/>
                </a:cxn>
                <a:cxn ang="5400000">
                  <a:pos x="wd2" y="hd2"/>
                </a:cxn>
                <a:cxn ang="10800000">
                  <a:pos x="wd2" y="hd2"/>
                </a:cxn>
                <a:cxn ang="16200000">
                  <a:pos x="wd2" y="hd2"/>
                </a:cxn>
              </a:cxnLst>
              <a:rect l="0" t="0" r="r" b="b"/>
              <a:pathLst>
                <a:path w="21600" h="19438" extrusionOk="0">
                  <a:moveTo>
                    <a:pt x="21600" y="3353"/>
                  </a:moveTo>
                  <a:cubicBezTo>
                    <a:pt x="20619" y="2241"/>
                    <a:pt x="19790" y="1181"/>
                    <a:pt x="19183" y="506"/>
                  </a:cubicBezTo>
                  <a:cubicBezTo>
                    <a:pt x="16806" y="-2162"/>
                    <a:pt x="14013" y="9053"/>
                    <a:pt x="14013" y="9053"/>
                  </a:cubicBezTo>
                  <a:cubicBezTo>
                    <a:pt x="14013" y="9053"/>
                    <a:pt x="11310" y="2908"/>
                    <a:pt x="6913" y="506"/>
                  </a:cubicBezTo>
                  <a:cubicBezTo>
                    <a:pt x="2513" y="-1895"/>
                    <a:pt x="0" y="5028"/>
                    <a:pt x="0" y="5028"/>
                  </a:cubicBezTo>
                  <a:lnTo>
                    <a:pt x="0" y="19438"/>
                  </a:lnTo>
                  <a:lnTo>
                    <a:pt x="21600" y="19438"/>
                  </a:lnTo>
                  <a:lnTo>
                    <a:pt x="21600" y="3353"/>
                  </a:lnTo>
                  <a:close/>
                </a:path>
              </a:pathLst>
            </a:custGeom>
            <a:solidFill>
              <a:schemeClr val="tx2">
                <a:lumMod val="50000"/>
              </a:schemeClr>
            </a:solidFill>
            <a:ln w="12700">
              <a:miter lim="400000"/>
            </a:ln>
          </p:spPr>
          <p:txBody>
            <a:bodyPr lIns="38100" tIns="38100" rIns="38100" bIns="38100" anchor="ctr"/>
            <a:lstStyle/>
            <a:p>
              <a:pPr>
                <a:defRPr sz="3000">
                  <a:solidFill>
                    <a:srgbClr val="FFFFFF"/>
                  </a:solidFill>
                </a:defRPr>
              </a:pPr>
              <a:endParaRPr/>
            </a:p>
          </p:txBody>
        </p:sp>
        <p:sp>
          <p:nvSpPr>
            <p:cNvPr id="10" name="Shape">
              <a:extLst>
                <a:ext uri="{FF2B5EF4-FFF2-40B4-BE49-F238E27FC236}">
                  <a16:creationId xmlns:a16="http://schemas.microsoft.com/office/drawing/2014/main" id="{0D276BB6-1B54-6B4C-9D6D-3DB272510931}"/>
                </a:ext>
              </a:extLst>
            </p:cNvPr>
            <p:cNvSpPr/>
            <p:nvPr/>
          </p:nvSpPr>
          <p:spPr>
            <a:xfrm>
              <a:off x="7156146" y="3438776"/>
              <a:ext cx="3390954" cy="1978828"/>
            </a:xfrm>
            <a:custGeom>
              <a:avLst/>
              <a:gdLst/>
              <a:ahLst/>
              <a:cxnLst>
                <a:cxn ang="0">
                  <a:pos x="wd2" y="hd2"/>
                </a:cxn>
                <a:cxn ang="5400000">
                  <a:pos x="wd2" y="hd2"/>
                </a:cxn>
                <a:cxn ang="10800000">
                  <a:pos x="wd2" y="hd2"/>
                </a:cxn>
                <a:cxn ang="16200000">
                  <a:pos x="wd2" y="hd2"/>
                </a:cxn>
              </a:cxnLst>
              <a:rect l="0" t="0" r="r" b="b"/>
              <a:pathLst>
                <a:path w="21600" h="19682" extrusionOk="0">
                  <a:moveTo>
                    <a:pt x="7208" y="0"/>
                  </a:moveTo>
                  <a:lnTo>
                    <a:pt x="3447" y="1491"/>
                  </a:lnTo>
                  <a:lnTo>
                    <a:pt x="0" y="6455"/>
                  </a:lnTo>
                  <a:cubicBezTo>
                    <a:pt x="0" y="6455"/>
                    <a:pt x="12467" y="21600"/>
                    <a:pt x="15681" y="19478"/>
                  </a:cubicBezTo>
                  <a:cubicBezTo>
                    <a:pt x="18894" y="17356"/>
                    <a:pt x="21600" y="10636"/>
                    <a:pt x="21600" y="10636"/>
                  </a:cubicBezTo>
                  <a:lnTo>
                    <a:pt x="13200" y="2463"/>
                  </a:lnTo>
                  <a:lnTo>
                    <a:pt x="7208" y="0"/>
                  </a:ln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sp>
          <p:nvSpPr>
            <p:cNvPr id="11" name="Shape">
              <a:extLst>
                <a:ext uri="{FF2B5EF4-FFF2-40B4-BE49-F238E27FC236}">
                  <a16:creationId xmlns:a16="http://schemas.microsoft.com/office/drawing/2014/main" id="{FF962E15-F593-474A-822C-5B15DF6E8792}"/>
                </a:ext>
              </a:extLst>
            </p:cNvPr>
            <p:cNvSpPr/>
            <p:nvPr/>
          </p:nvSpPr>
          <p:spPr>
            <a:xfrm>
              <a:off x="6877991" y="2041775"/>
              <a:ext cx="5312746" cy="3507793"/>
            </a:xfrm>
            <a:custGeom>
              <a:avLst/>
              <a:gdLst/>
              <a:ahLst/>
              <a:cxnLst>
                <a:cxn ang="0">
                  <a:pos x="wd2" y="hd2"/>
                </a:cxn>
                <a:cxn ang="5400000">
                  <a:pos x="wd2" y="hd2"/>
                </a:cxn>
                <a:cxn ang="10800000">
                  <a:pos x="wd2" y="hd2"/>
                </a:cxn>
                <a:cxn ang="16200000">
                  <a:pos x="wd2" y="hd2"/>
                </a:cxn>
              </a:cxnLst>
              <a:rect l="0" t="0" r="r" b="b"/>
              <a:pathLst>
                <a:path w="21600" h="20860" extrusionOk="0">
                  <a:moveTo>
                    <a:pt x="21600" y="3852"/>
                  </a:moveTo>
                  <a:cubicBezTo>
                    <a:pt x="18814" y="1790"/>
                    <a:pt x="16490" y="340"/>
                    <a:pt x="14758" y="61"/>
                  </a:cubicBezTo>
                  <a:cubicBezTo>
                    <a:pt x="9885" y="-740"/>
                    <a:pt x="3161" y="6488"/>
                    <a:pt x="0" y="14720"/>
                  </a:cubicBezTo>
                  <a:cubicBezTo>
                    <a:pt x="0" y="14720"/>
                    <a:pt x="3161" y="6654"/>
                    <a:pt x="8564" y="10287"/>
                  </a:cubicBezTo>
                  <a:cubicBezTo>
                    <a:pt x="11694" y="12386"/>
                    <a:pt x="16146" y="16978"/>
                    <a:pt x="21595" y="20860"/>
                  </a:cubicBezTo>
                  <a:lnTo>
                    <a:pt x="21595" y="3852"/>
                  </a:lnTo>
                  <a:close/>
                </a:path>
              </a:pathLst>
            </a:custGeom>
            <a:solidFill>
              <a:schemeClr val="accent1">
                <a:lumMod val="60000"/>
                <a:lumOff val="40000"/>
              </a:schemeClr>
            </a:solidFill>
            <a:ln w="12700">
              <a:miter lim="400000"/>
            </a:ln>
          </p:spPr>
          <p:txBody>
            <a:bodyPr lIns="38100" tIns="38100" rIns="38100" bIns="38100" anchor="ctr"/>
            <a:lstStyle/>
            <a:p>
              <a:pPr>
                <a:defRPr sz="3000">
                  <a:solidFill>
                    <a:srgbClr val="FFFFFF"/>
                  </a:solidFill>
                </a:defRPr>
              </a:pPr>
              <a:endParaRPr/>
            </a:p>
          </p:txBody>
        </p:sp>
        <p:sp>
          <p:nvSpPr>
            <p:cNvPr id="12" name="Shape">
              <a:extLst>
                <a:ext uri="{FF2B5EF4-FFF2-40B4-BE49-F238E27FC236}">
                  <a16:creationId xmlns:a16="http://schemas.microsoft.com/office/drawing/2014/main" id="{F3994779-FEE0-2C47-AA68-8C490392C545}"/>
                </a:ext>
              </a:extLst>
            </p:cNvPr>
            <p:cNvSpPr/>
            <p:nvPr/>
          </p:nvSpPr>
          <p:spPr>
            <a:xfrm>
              <a:off x="1" y="3057776"/>
              <a:ext cx="10549624" cy="3137908"/>
            </a:xfrm>
            <a:custGeom>
              <a:avLst/>
              <a:gdLst/>
              <a:ahLst/>
              <a:cxnLst>
                <a:cxn ang="0">
                  <a:pos x="wd2" y="hd2"/>
                </a:cxn>
                <a:cxn ang="5400000">
                  <a:pos x="wd2" y="hd2"/>
                </a:cxn>
                <a:cxn ang="10800000">
                  <a:pos x="wd2" y="hd2"/>
                </a:cxn>
                <a:cxn ang="16200000">
                  <a:pos x="wd2" y="hd2"/>
                </a:cxn>
              </a:cxnLst>
              <a:rect l="0" t="0" r="r" b="b"/>
              <a:pathLst>
                <a:path w="21600" h="19884" extrusionOk="0">
                  <a:moveTo>
                    <a:pt x="7137" y="6851"/>
                  </a:moveTo>
                  <a:cubicBezTo>
                    <a:pt x="11175" y="11961"/>
                    <a:pt x="14603" y="19260"/>
                    <a:pt x="16340" y="19840"/>
                  </a:cubicBezTo>
                  <a:cubicBezTo>
                    <a:pt x="18077" y="20427"/>
                    <a:pt x="20471" y="15172"/>
                    <a:pt x="21600" y="9184"/>
                  </a:cubicBezTo>
                  <a:cubicBezTo>
                    <a:pt x="21600" y="9184"/>
                    <a:pt x="20474" y="15051"/>
                    <a:pt x="18548" y="12411"/>
                  </a:cubicBezTo>
                  <a:cubicBezTo>
                    <a:pt x="16622" y="9772"/>
                    <a:pt x="13288" y="1740"/>
                    <a:pt x="9156" y="284"/>
                  </a:cubicBezTo>
                  <a:cubicBezTo>
                    <a:pt x="5025" y="-1173"/>
                    <a:pt x="2019" y="3205"/>
                    <a:pt x="0" y="8460"/>
                  </a:cubicBezTo>
                  <a:cubicBezTo>
                    <a:pt x="0" y="8452"/>
                    <a:pt x="3099" y="1740"/>
                    <a:pt x="7137" y="6851"/>
                  </a:cubicBezTo>
                  <a:close/>
                </a:path>
              </a:pathLst>
            </a:custGeom>
            <a:solidFill>
              <a:schemeClr val="accent1">
                <a:lumMod val="60000"/>
                <a:lumOff val="40000"/>
              </a:schemeClr>
            </a:solidFill>
            <a:ln w="12700">
              <a:miter lim="400000"/>
            </a:ln>
          </p:spPr>
          <p:txBody>
            <a:bodyPr lIns="38100" tIns="38100" rIns="38100" bIns="38100" anchor="ctr"/>
            <a:lstStyle/>
            <a:p>
              <a:pPr>
                <a:defRPr sz="3000">
                  <a:solidFill>
                    <a:srgbClr val="FFFFFF"/>
                  </a:solidFill>
                </a:defRPr>
              </a:pPr>
              <a:endParaRPr/>
            </a:p>
          </p:txBody>
        </p:sp>
      </p:grpSp>
      <p:sp>
        <p:nvSpPr>
          <p:cNvPr id="4" name="Title 3">
            <a:extLst>
              <a:ext uri="{FF2B5EF4-FFF2-40B4-BE49-F238E27FC236}">
                <a16:creationId xmlns:a16="http://schemas.microsoft.com/office/drawing/2014/main" id="{7F8F5022-268D-41E7-A02E-D4A6A18EEAC7}"/>
              </a:ext>
            </a:extLst>
          </p:cNvPr>
          <p:cNvSpPr>
            <a:spLocks noGrp="1"/>
          </p:cNvSpPr>
          <p:nvPr>
            <p:ph type="title"/>
          </p:nvPr>
        </p:nvSpPr>
        <p:spPr/>
        <p:txBody>
          <a:bodyPr>
            <a:normAutofit/>
          </a:bodyPr>
          <a:lstStyle/>
          <a:p>
            <a:r>
              <a:rPr lang="en-US" sz="4800" dirty="0"/>
              <a:t>Title of your Section</a:t>
            </a:r>
          </a:p>
        </p:txBody>
      </p:sp>
      <p:sp>
        <p:nvSpPr>
          <p:cNvPr id="5" name="Text Placeholder 4">
            <a:extLst>
              <a:ext uri="{FF2B5EF4-FFF2-40B4-BE49-F238E27FC236}">
                <a16:creationId xmlns:a16="http://schemas.microsoft.com/office/drawing/2014/main" id="{00520C93-D099-4204-BCD6-F4B5C8F9B654}"/>
              </a:ext>
            </a:extLst>
          </p:cNvPr>
          <p:cNvSpPr>
            <a:spLocks noGrp="1"/>
          </p:cNvSpPr>
          <p:nvPr>
            <p:ph type="body" idx="1"/>
          </p:nvPr>
        </p:nvSpPr>
        <p:spPr/>
        <p:txBody>
          <a:bodyPr>
            <a:normAutofit fontScale="92500" lnSpcReduction="10000"/>
          </a:bodyPr>
          <a:lstStyle/>
          <a:p>
            <a:r>
              <a:rPr lang="en-US" dirty="0"/>
              <a:t>Here goes the subtitle of your section</a:t>
            </a:r>
          </a:p>
        </p:txBody>
      </p:sp>
    </p:spTree>
    <p:extLst>
      <p:ext uri="{BB962C8B-B14F-4D97-AF65-F5344CB8AC3E}">
        <p14:creationId xmlns:p14="http://schemas.microsoft.com/office/powerpoint/2010/main" val="12787895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72D23B97-0BD4-4CBD-92FC-6B906AA9D71B}"/>
              </a:ext>
            </a:extLst>
          </p:cNvPr>
          <p:cNvSpPr>
            <a:spLocks noGrp="1"/>
          </p:cNvSpPr>
          <p:nvPr>
            <p:ph type="pic" sz="quarter" idx="10"/>
          </p:nvPr>
        </p:nvSpPr>
        <p:spPr/>
      </p:sp>
      <p:grpSp>
        <p:nvGrpSpPr>
          <p:cNvPr id="12" name="Group 11">
            <a:extLst>
              <a:ext uri="{FF2B5EF4-FFF2-40B4-BE49-F238E27FC236}">
                <a16:creationId xmlns:a16="http://schemas.microsoft.com/office/drawing/2014/main" id="{FAF18A13-EAA1-9E42-8C27-A8D81CC2CB39}"/>
              </a:ext>
            </a:extLst>
          </p:cNvPr>
          <p:cNvGrpSpPr/>
          <p:nvPr/>
        </p:nvGrpSpPr>
        <p:grpSpPr>
          <a:xfrm>
            <a:off x="0" y="0"/>
            <a:ext cx="9144000" cy="6858000"/>
            <a:chOff x="0" y="0"/>
            <a:chExt cx="12192000" cy="6858000"/>
          </a:xfrm>
        </p:grpSpPr>
        <p:sp>
          <p:nvSpPr>
            <p:cNvPr id="7" name="Shape">
              <a:extLst>
                <a:ext uri="{FF2B5EF4-FFF2-40B4-BE49-F238E27FC236}">
                  <a16:creationId xmlns:a16="http://schemas.microsoft.com/office/drawing/2014/main" id="{7EC40FDD-A287-164A-9F2E-38800158D087}"/>
                </a:ext>
              </a:extLst>
            </p:cNvPr>
            <p:cNvSpPr/>
            <p:nvPr/>
          </p:nvSpPr>
          <p:spPr>
            <a:xfrm>
              <a:off x="1" y="1189394"/>
              <a:ext cx="12189462" cy="5668606"/>
            </a:xfrm>
            <a:custGeom>
              <a:avLst/>
              <a:gdLst/>
              <a:ahLst/>
              <a:cxnLst>
                <a:cxn ang="0">
                  <a:pos x="wd2" y="hd2"/>
                </a:cxn>
                <a:cxn ang="5400000">
                  <a:pos x="wd2" y="hd2"/>
                </a:cxn>
                <a:cxn ang="10800000">
                  <a:pos x="wd2" y="hd2"/>
                </a:cxn>
                <a:cxn ang="16200000">
                  <a:pos x="wd2" y="hd2"/>
                </a:cxn>
              </a:cxnLst>
              <a:rect l="0" t="0" r="r" b="b"/>
              <a:pathLst>
                <a:path w="21600" h="21600" extrusionOk="0">
                  <a:moveTo>
                    <a:pt x="15711" y="9923"/>
                  </a:moveTo>
                  <a:cubicBezTo>
                    <a:pt x="11558" y="12656"/>
                    <a:pt x="6919" y="8240"/>
                    <a:pt x="5009" y="6842"/>
                  </a:cubicBezTo>
                  <a:cubicBezTo>
                    <a:pt x="3098" y="5443"/>
                    <a:pt x="851" y="11311"/>
                    <a:pt x="851" y="11311"/>
                  </a:cubicBezTo>
                  <a:cubicBezTo>
                    <a:pt x="851" y="11311"/>
                    <a:pt x="553" y="10872"/>
                    <a:pt x="0" y="10255"/>
                  </a:cubicBezTo>
                  <a:lnTo>
                    <a:pt x="0" y="21600"/>
                  </a:lnTo>
                  <a:lnTo>
                    <a:pt x="21600" y="21600"/>
                  </a:lnTo>
                  <a:lnTo>
                    <a:pt x="21600" y="0"/>
                  </a:lnTo>
                  <a:cubicBezTo>
                    <a:pt x="21600" y="0"/>
                    <a:pt x="19864" y="7194"/>
                    <a:pt x="15711" y="9923"/>
                  </a:cubicBezTo>
                  <a:close/>
                </a:path>
              </a:pathLst>
            </a:custGeom>
            <a:solidFill>
              <a:schemeClr val="tx2">
                <a:lumMod val="50000"/>
              </a:schemeClr>
            </a:solidFill>
            <a:ln w="12700">
              <a:miter lim="400000"/>
            </a:ln>
          </p:spPr>
          <p:txBody>
            <a:bodyPr lIns="38100" tIns="38100" rIns="38100" bIns="38100" anchor="ctr"/>
            <a:lstStyle/>
            <a:p>
              <a:pPr>
                <a:defRPr sz="3000">
                  <a:solidFill>
                    <a:srgbClr val="FFFFFF"/>
                  </a:solidFill>
                </a:defRPr>
              </a:pPr>
              <a:endParaRPr/>
            </a:p>
          </p:txBody>
        </p:sp>
        <p:sp>
          <p:nvSpPr>
            <p:cNvPr id="8" name="Shape">
              <a:extLst>
                <a:ext uri="{FF2B5EF4-FFF2-40B4-BE49-F238E27FC236}">
                  <a16:creationId xmlns:a16="http://schemas.microsoft.com/office/drawing/2014/main" id="{CB5E292E-6318-664A-A8EC-D8FB41D28ABD}"/>
                </a:ext>
              </a:extLst>
            </p:cNvPr>
            <p:cNvSpPr/>
            <p:nvPr/>
          </p:nvSpPr>
          <p:spPr>
            <a:xfrm>
              <a:off x="4007115" y="0"/>
              <a:ext cx="8184885" cy="4540997"/>
            </a:xfrm>
            <a:custGeom>
              <a:avLst/>
              <a:gdLst/>
              <a:ahLst/>
              <a:cxnLst>
                <a:cxn ang="0">
                  <a:pos x="wd2" y="hd2"/>
                </a:cxn>
                <a:cxn ang="5400000">
                  <a:pos x="wd2" y="hd2"/>
                </a:cxn>
                <a:cxn ang="10800000">
                  <a:pos x="wd2" y="hd2"/>
                </a:cxn>
                <a:cxn ang="16200000">
                  <a:pos x="wd2" y="hd2"/>
                </a:cxn>
              </a:cxnLst>
              <a:rect l="0" t="0" r="r" b="b"/>
              <a:pathLst>
                <a:path w="21600" h="21444" extrusionOk="0">
                  <a:moveTo>
                    <a:pt x="5888" y="12315"/>
                  </a:moveTo>
                  <a:cubicBezTo>
                    <a:pt x="2579" y="12840"/>
                    <a:pt x="0" y="11000"/>
                    <a:pt x="0" y="11000"/>
                  </a:cubicBezTo>
                  <a:cubicBezTo>
                    <a:pt x="2615" y="13390"/>
                    <a:pt x="5978" y="16951"/>
                    <a:pt x="9691" y="19766"/>
                  </a:cubicBezTo>
                  <a:cubicBezTo>
                    <a:pt x="11169" y="20883"/>
                    <a:pt x="12560" y="21355"/>
                    <a:pt x="13817" y="21433"/>
                  </a:cubicBezTo>
                  <a:cubicBezTo>
                    <a:pt x="16526" y="21600"/>
                    <a:pt x="19161" y="19849"/>
                    <a:pt x="21226" y="16706"/>
                  </a:cubicBezTo>
                  <a:lnTo>
                    <a:pt x="21600" y="16139"/>
                  </a:lnTo>
                  <a:lnTo>
                    <a:pt x="21600" y="0"/>
                  </a:lnTo>
                  <a:lnTo>
                    <a:pt x="18307" y="0"/>
                  </a:lnTo>
                  <a:cubicBezTo>
                    <a:pt x="13487" y="9560"/>
                    <a:pt x="8580" y="11890"/>
                    <a:pt x="5888" y="12315"/>
                  </a:cubicBez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sp>
          <p:nvSpPr>
            <p:cNvPr id="9" name="Shape">
              <a:extLst>
                <a:ext uri="{FF2B5EF4-FFF2-40B4-BE49-F238E27FC236}">
                  <a16:creationId xmlns:a16="http://schemas.microsoft.com/office/drawing/2014/main" id="{7B07AC26-3703-6745-9B16-DE1CDFF1455E}"/>
                </a:ext>
              </a:extLst>
            </p:cNvPr>
            <p:cNvSpPr/>
            <p:nvPr/>
          </p:nvSpPr>
          <p:spPr>
            <a:xfrm>
              <a:off x="0" y="2846956"/>
              <a:ext cx="2602728" cy="1585365"/>
            </a:xfrm>
            <a:custGeom>
              <a:avLst/>
              <a:gdLst/>
              <a:ahLst/>
              <a:cxnLst>
                <a:cxn ang="0">
                  <a:pos x="wd2" y="hd2"/>
                </a:cxn>
                <a:cxn ang="5400000">
                  <a:pos x="wd2" y="hd2"/>
                </a:cxn>
                <a:cxn ang="10800000">
                  <a:pos x="wd2" y="hd2"/>
                </a:cxn>
                <a:cxn ang="16200000">
                  <a:pos x="wd2" y="hd2"/>
                </a:cxn>
              </a:cxnLst>
              <a:rect l="0" t="0" r="r" b="b"/>
              <a:pathLst>
                <a:path w="21600" h="20018" extrusionOk="0">
                  <a:moveTo>
                    <a:pt x="6536" y="0"/>
                  </a:moveTo>
                  <a:lnTo>
                    <a:pt x="2591" y="1518"/>
                  </a:lnTo>
                  <a:lnTo>
                    <a:pt x="0" y="5128"/>
                  </a:lnTo>
                  <a:lnTo>
                    <a:pt x="0" y="7732"/>
                  </a:lnTo>
                  <a:cubicBezTo>
                    <a:pt x="3137" y="11295"/>
                    <a:pt x="12610" y="21600"/>
                    <a:pt x="15400" y="19811"/>
                  </a:cubicBezTo>
                  <a:cubicBezTo>
                    <a:pt x="18768" y="17654"/>
                    <a:pt x="21600" y="10832"/>
                    <a:pt x="21600" y="10832"/>
                  </a:cubicBezTo>
                  <a:lnTo>
                    <a:pt x="12798" y="2524"/>
                  </a:lnTo>
                  <a:lnTo>
                    <a:pt x="6536" y="0"/>
                  </a:ln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sp>
          <p:nvSpPr>
            <p:cNvPr id="10" name="Shape">
              <a:extLst>
                <a:ext uri="{FF2B5EF4-FFF2-40B4-BE49-F238E27FC236}">
                  <a16:creationId xmlns:a16="http://schemas.microsoft.com/office/drawing/2014/main" id="{5778EBE5-829E-0742-83F1-27AD1E86658E}"/>
                </a:ext>
              </a:extLst>
            </p:cNvPr>
            <p:cNvSpPr/>
            <p:nvPr/>
          </p:nvSpPr>
          <p:spPr>
            <a:xfrm>
              <a:off x="0" y="3353080"/>
              <a:ext cx="2601466" cy="1708666"/>
            </a:xfrm>
            <a:custGeom>
              <a:avLst/>
              <a:gdLst/>
              <a:ahLst/>
              <a:cxnLst>
                <a:cxn ang="0">
                  <a:pos x="wd2" y="hd2"/>
                </a:cxn>
                <a:cxn ang="5400000">
                  <a:pos x="wd2" y="hd2"/>
                </a:cxn>
                <a:cxn ang="10800000">
                  <a:pos x="wd2" y="hd2"/>
                </a:cxn>
                <a:cxn ang="16200000">
                  <a:pos x="wd2" y="hd2"/>
                </a:cxn>
              </a:cxnLst>
              <a:rect l="0" t="0" r="r" b="b"/>
              <a:pathLst>
                <a:path w="21590" h="20775" extrusionOk="0">
                  <a:moveTo>
                    <a:pt x="11655" y="9277"/>
                  </a:moveTo>
                  <a:cubicBezTo>
                    <a:pt x="8707" y="7369"/>
                    <a:pt x="4763" y="3646"/>
                    <a:pt x="0" y="0"/>
                  </a:cubicBezTo>
                  <a:lnTo>
                    <a:pt x="0" y="18785"/>
                  </a:lnTo>
                  <a:cubicBezTo>
                    <a:pt x="1731" y="19831"/>
                    <a:pt x="3231" y="20508"/>
                    <a:pt x="4458" y="20708"/>
                  </a:cubicBezTo>
                  <a:cubicBezTo>
                    <a:pt x="10123" y="21600"/>
                    <a:pt x="17918" y="13523"/>
                    <a:pt x="21589" y="4323"/>
                  </a:cubicBezTo>
                  <a:cubicBezTo>
                    <a:pt x="21600" y="4323"/>
                    <a:pt x="17928" y="13323"/>
                    <a:pt x="11655" y="9277"/>
                  </a:cubicBezTo>
                  <a:close/>
                </a:path>
              </a:pathLst>
            </a:custGeom>
            <a:solidFill>
              <a:schemeClr val="accent1">
                <a:lumMod val="60000"/>
                <a:lumOff val="40000"/>
              </a:schemeClr>
            </a:solidFill>
            <a:ln w="12700">
              <a:miter lim="400000"/>
            </a:ln>
          </p:spPr>
          <p:txBody>
            <a:bodyPr lIns="38100" tIns="38100" rIns="38100" bIns="38100" anchor="ctr"/>
            <a:lstStyle/>
            <a:p>
              <a:pPr>
                <a:defRPr sz="3000">
                  <a:solidFill>
                    <a:srgbClr val="FFFFFF"/>
                  </a:solidFill>
                </a:defRPr>
              </a:pPr>
              <a:endParaRPr/>
            </a:p>
          </p:txBody>
        </p:sp>
        <p:sp>
          <p:nvSpPr>
            <p:cNvPr id="11" name="Shape">
              <a:extLst>
                <a:ext uri="{FF2B5EF4-FFF2-40B4-BE49-F238E27FC236}">
                  <a16:creationId xmlns:a16="http://schemas.microsoft.com/office/drawing/2014/main" id="{06F1E1D4-E4BE-B642-9160-9922FBD7191F}"/>
                </a:ext>
              </a:extLst>
            </p:cNvPr>
            <p:cNvSpPr/>
            <p:nvPr/>
          </p:nvSpPr>
          <p:spPr>
            <a:xfrm>
              <a:off x="0" y="1733480"/>
              <a:ext cx="11637067" cy="3686110"/>
            </a:xfrm>
            <a:custGeom>
              <a:avLst/>
              <a:gdLst/>
              <a:ahLst/>
              <a:cxnLst>
                <a:cxn ang="0">
                  <a:pos x="wd2" y="hd2"/>
                </a:cxn>
                <a:cxn ang="5400000">
                  <a:pos x="wd2" y="hd2"/>
                </a:cxn>
                <a:cxn ang="10800000">
                  <a:pos x="wd2" y="hd2"/>
                </a:cxn>
                <a:cxn ang="16200000">
                  <a:pos x="wd2" y="hd2"/>
                </a:cxn>
              </a:cxnLst>
              <a:rect l="0" t="0" r="r" b="b"/>
              <a:pathLst>
                <a:path w="21600" h="19970" extrusionOk="0">
                  <a:moveTo>
                    <a:pt x="14249" y="13090"/>
                  </a:moveTo>
                  <a:cubicBezTo>
                    <a:pt x="10091" y="7962"/>
                    <a:pt x="6560" y="634"/>
                    <a:pt x="4772" y="45"/>
                  </a:cubicBezTo>
                  <a:cubicBezTo>
                    <a:pt x="3268" y="-449"/>
                    <a:pt x="1283" y="3205"/>
                    <a:pt x="0" y="7955"/>
                  </a:cubicBezTo>
                  <a:lnTo>
                    <a:pt x="0" y="8558"/>
                  </a:lnTo>
                  <a:cubicBezTo>
                    <a:pt x="535" y="7222"/>
                    <a:pt x="1387" y="6022"/>
                    <a:pt x="2499" y="7510"/>
                  </a:cubicBezTo>
                  <a:cubicBezTo>
                    <a:pt x="4481" y="10163"/>
                    <a:pt x="7914" y="18217"/>
                    <a:pt x="12170" y="19684"/>
                  </a:cubicBezTo>
                  <a:cubicBezTo>
                    <a:pt x="16426" y="21151"/>
                    <a:pt x="19521" y="16750"/>
                    <a:pt x="21600" y="11479"/>
                  </a:cubicBezTo>
                  <a:cubicBezTo>
                    <a:pt x="21600" y="11479"/>
                    <a:pt x="18407" y="18224"/>
                    <a:pt x="14249" y="13090"/>
                  </a:cubicBezTo>
                  <a:close/>
                </a:path>
              </a:pathLst>
            </a:custGeom>
            <a:solidFill>
              <a:schemeClr val="accent1">
                <a:lumMod val="60000"/>
                <a:lumOff val="40000"/>
              </a:schemeClr>
            </a:solidFill>
            <a:ln w="12700">
              <a:miter lim="400000"/>
            </a:ln>
          </p:spPr>
          <p:txBody>
            <a:bodyPr lIns="38100" tIns="38100" rIns="38100" bIns="38100" anchor="ctr"/>
            <a:lstStyle/>
            <a:p>
              <a:pPr>
                <a:defRPr sz="3000">
                  <a:solidFill>
                    <a:srgbClr val="FFFFFF"/>
                  </a:solidFill>
                </a:defRPr>
              </a:pPr>
              <a:endParaRPr/>
            </a:p>
          </p:txBody>
        </p:sp>
      </p:grpSp>
      <p:sp>
        <p:nvSpPr>
          <p:cNvPr id="4" name="Title 3">
            <a:extLst>
              <a:ext uri="{FF2B5EF4-FFF2-40B4-BE49-F238E27FC236}">
                <a16:creationId xmlns:a16="http://schemas.microsoft.com/office/drawing/2014/main" id="{7F8F5022-268D-41E7-A02E-D4A6A18EEAC7}"/>
              </a:ext>
            </a:extLst>
          </p:cNvPr>
          <p:cNvSpPr>
            <a:spLocks noGrp="1"/>
          </p:cNvSpPr>
          <p:nvPr>
            <p:ph type="title"/>
          </p:nvPr>
        </p:nvSpPr>
        <p:spPr>
          <a:xfrm>
            <a:off x="623887" y="5537692"/>
            <a:ext cx="6049055" cy="1070370"/>
          </a:xfrm>
        </p:spPr>
        <p:txBody>
          <a:bodyPr>
            <a:normAutofit fontScale="90000"/>
          </a:bodyPr>
          <a:lstStyle/>
          <a:p>
            <a:r>
              <a:rPr lang="en-US" dirty="0"/>
              <a:t>Title of your Section</a:t>
            </a:r>
          </a:p>
        </p:txBody>
      </p:sp>
      <p:sp>
        <p:nvSpPr>
          <p:cNvPr id="5" name="Text Placeholder 4">
            <a:extLst>
              <a:ext uri="{FF2B5EF4-FFF2-40B4-BE49-F238E27FC236}">
                <a16:creationId xmlns:a16="http://schemas.microsoft.com/office/drawing/2014/main" id="{00520C93-D099-4204-BCD6-F4B5C8F9B654}"/>
              </a:ext>
            </a:extLst>
          </p:cNvPr>
          <p:cNvSpPr>
            <a:spLocks noGrp="1"/>
          </p:cNvSpPr>
          <p:nvPr>
            <p:ph type="body" idx="1"/>
          </p:nvPr>
        </p:nvSpPr>
        <p:spPr>
          <a:xfrm>
            <a:off x="6884260" y="5562599"/>
            <a:ext cx="1626327" cy="1045463"/>
          </a:xfrm>
        </p:spPr>
        <p:txBody>
          <a:bodyPr>
            <a:normAutofit fontScale="92500" lnSpcReduction="20000"/>
          </a:bodyPr>
          <a:lstStyle/>
          <a:p>
            <a:r>
              <a:rPr lang="en-US" dirty="0"/>
              <a:t>Here goes the subtitle of your section</a:t>
            </a:r>
          </a:p>
        </p:txBody>
      </p:sp>
    </p:spTree>
    <p:extLst>
      <p:ext uri="{BB962C8B-B14F-4D97-AF65-F5344CB8AC3E}">
        <p14:creationId xmlns:p14="http://schemas.microsoft.com/office/powerpoint/2010/main" val="34600013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2E8C7C21-0A75-4D81-85FE-AD7E71812003}"/>
              </a:ext>
            </a:extLst>
          </p:cNvPr>
          <p:cNvSpPr>
            <a:spLocks noGrp="1"/>
          </p:cNvSpPr>
          <p:nvPr>
            <p:ph type="pic" sz="quarter" idx="10"/>
          </p:nvPr>
        </p:nvSpPr>
        <p:spPr/>
      </p:sp>
      <p:grpSp>
        <p:nvGrpSpPr>
          <p:cNvPr id="7" name="Group 6">
            <a:extLst>
              <a:ext uri="{FF2B5EF4-FFF2-40B4-BE49-F238E27FC236}">
                <a16:creationId xmlns:a16="http://schemas.microsoft.com/office/drawing/2014/main" id="{CD5A1390-9233-F043-8283-32BA02976F4E}"/>
              </a:ext>
            </a:extLst>
          </p:cNvPr>
          <p:cNvGrpSpPr/>
          <p:nvPr/>
        </p:nvGrpSpPr>
        <p:grpSpPr>
          <a:xfrm>
            <a:off x="0" y="0"/>
            <a:ext cx="9144000" cy="6858000"/>
            <a:chOff x="0" y="0"/>
            <a:chExt cx="12192000" cy="6858000"/>
          </a:xfrm>
        </p:grpSpPr>
        <p:sp>
          <p:nvSpPr>
            <p:cNvPr id="11" name="Shape">
              <a:extLst>
                <a:ext uri="{FF2B5EF4-FFF2-40B4-BE49-F238E27FC236}">
                  <a16:creationId xmlns:a16="http://schemas.microsoft.com/office/drawing/2014/main" id="{0AD8EB59-73F5-B843-97F4-D3F06794866E}"/>
                </a:ext>
              </a:extLst>
            </p:cNvPr>
            <p:cNvSpPr/>
            <p:nvPr/>
          </p:nvSpPr>
          <p:spPr>
            <a:xfrm>
              <a:off x="0" y="1921505"/>
              <a:ext cx="12192000" cy="4936495"/>
            </a:xfrm>
            <a:custGeom>
              <a:avLst/>
              <a:gdLst/>
              <a:ahLst/>
              <a:cxnLst>
                <a:cxn ang="0">
                  <a:pos x="wd2" y="hd2"/>
                </a:cxn>
                <a:cxn ang="5400000">
                  <a:pos x="wd2" y="hd2"/>
                </a:cxn>
                <a:cxn ang="10800000">
                  <a:pos x="wd2" y="hd2"/>
                </a:cxn>
                <a:cxn ang="16200000">
                  <a:pos x="wd2" y="hd2"/>
                </a:cxn>
              </a:cxnLst>
              <a:rect l="0" t="0" r="r" b="b"/>
              <a:pathLst>
                <a:path w="21600" h="21600" extrusionOk="0">
                  <a:moveTo>
                    <a:pt x="0" y="7130"/>
                  </a:moveTo>
                  <a:cubicBezTo>
                    <a:pt x="0" y="7130"/>
                    <a:pt x="1364" y="4326"/>
                    <a:pt x="3750" y="5299"/>
                  </a:cubicBezTo>
                  <a:cubicBezTo>
                    <a:pt x="6135" y="6273"/>
                    <a:pt x="7602" y="8756"/>
                    <a:pt x="7602" y="8756"/>
                  </a:cubicBezTo>
                  <a:cubicBezTo>
                    <a:pt x="7602" y="8756"/>
                    <a:pt x="9119" y="4215"/>
                    <a:pt x="10407" y="5299"/>
                  </a:cubicBezTo>
                  <a:cubicBezTo>
                    <a:pt x="11695" y="6383"/>
                    <a:pt x="14826" y="9796"/>
                    <a:pt x="17629" y="7683"/>
                  </a:cubicBezTo>
                  <a:cubicBezTo>
                    <a:pt x="20431" y="5570"/>
                    <a:pt x="21600" y="0"/>
                    <a:pt x="21600" y="0"/>
                  </a:cubicBezTo>
                  <a:lnTo>
                    <a:pt x="21600" y="21600"/>
                  </a:lnTo>
                  <a:lnTo>
                    <a:pt x="0" y="21600"/>
                  </a:lnTo>
                  <a:lnTo>
                    <a:pt x="0" y="7130"/>
                  </a:lnTo>
                  <a:close/>
                </a:path>
              </a:pathLst>
            </a:custGeom>
            <a:solidFill>
              <a:schemeClr val="tx2">
                <a:lumMod val="50000"/>
              </a:schemeClr>
            </a:solidFill>
            <a:ln w="12700">
              <a:miter lim="400000"/>
            </a:ln>
          </p:spPr>
          <p:txBody>
            <a:bodyPr lIns="38100" tIns="38100" rIns="38100" bIns="38100" anchor="ctr"/>
            <a:lstStyle/>
            <a:p>
              <a:pPr>
                <a:defRPr sz="3000">
                  <a:solidFill>
                    <a:srgbClr val="FFFFFF"/>
                  </a:solidFill>
                </a:defRPr>
              </a:pPr>
              <a:endParaRPr/>
            </a:p>
          </p:txBody>
        </p:sp>
        <p:sp>
          <p:nvSpPr>
            <p:cNvPr id="14" name="Shape">
              <a:extLst>
                <a:ext uri="{FF2B5EF4-FFF2-40B4-BE49-F238E27FC236}">
                  <a16:creationId xmlns:a16="http://schemas.microsoft.com/office/drawing/2014/main" id="{9FDDAD99-70AF-7A4D-B867-1E317E291384}"/>
                </a:ext>
              </a:extLst>
            </p:cNvPr>
            <p:cNvSpPr/>
            <p:nvPr/>
          </p:nvSpPr>
          <p:spPr>
            <a:xfrm>
              <a:off x="3881514" y="3033954"/>
              <a:ext cx="1838346" cy="1067866"/>
            </a:xfrm>
            <a:custGeom>
              <a:avLst/>
              <a:gdLst/>
              <a:ahLst/>
              <a:cxnLst>
                <a:cxn ang="0">
                  <a:pos x="wd2" y="hd2"/>
                </a:cxn>
                <a:cxn ang="5400000">
                  <a:pos x="wd2" y="hd2"/>
                </a:cxn>
                <a:cxn ang="10800000">
                  <a:pos x="wd2" y="hd2"/>
                </a:cxn>
                <a:cxn ang="16200000">
                  <a:pos x="wd2" y="hd2"/>
                </a:cxn>
              </a:cxnLst>
              <a:rect l="0" t="0" r="r" b="b"/>
              <a:pathLst>
                <a:path w="21600" h="19683" extrusionOk="0">
                  <a:moveTo>
                    <a:pt x="0" y="6454"/>
                  </a:moveTo>
                  <a:lnTo>
                    <a:pt x="3447" y="1491"/>
                  </a:lnTo>
                  <a:lnTo>
                    <a:pt x="7205" y="0"/>
                  </a:lnTo>
                  <a:lnTo>
                    <a:pt x="13192" y="2470"/>
                  </a:lnTo>
                  <a:lnTo>
                    <a:pt x="21600" y="10648"/>
                  </a:lnTo>
                  <a:cubicBezTo>
                    <a:pt x="21600" y="10648"/>
                    <a:pt x="18896" y="17359"/>
                    <a:pt x="15673" y="19479"/>
                  </a:cubicBezTo>
                  <a:cubicBezTo>
                    <a:pt x="12479" y="21600"/>
                    <a:pt x="0" y="6454"/>
                    <a:pt x="0" y="6454"/>
                  </a:cubicBez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sp>
          <p:nvSpPr>
            <p:cNvPr id="15" name="Shape">
              <a:extLst>
                <a:ext uri="{FF2B5EF4-FFF2-40B4-BE49-F238E27FC236}">
                  <a16:creationId xmlns:a16="http://schemas.microsoft.com/office/drawing/2014/main" id="{0F5B8FB0-4076-BD4C-9D35-0D39D19593D2}"/>
                </a:ext>
              </a:extLst>
            </p:cNvPr>
            <p:cNvSpPr/>
            <p:nvPr/>
          </p:nvSpPr>
          <p:spPr>
            <a:xfrm>
              <a:off x="6663056" y="0"/>
              <a:ext cx="5523887" cy="4175810"/>
            </a:xfrm>
            <a:custGeom>
              <a:avLst/>
              <a:gdLst/>
              <a:ahLst/>
              <a:cxnLst>
                <a:cxn ang="0">
                  <a:pos x="wd2" y="hd2"/>
                </a:cxn>
                <a:cxn ang="5400000">
                  <a:pos x="wd2" y="hd2"/>
                </a:cxn>
                <a:cxn ang="10800000">
                  <a:pos x="wd2" y="hd2"/>
                </a:cxn>
                <a:cxn ang="16200000">
                  <a:pos x="wd2" y="hd2"/>
                </a:cxn>
              </a:cxnLst>
              <a:rect l="0" t="0" r="r" b="b"/>
              <a:pathLst>
                <a:path w="21600" h="21485" extrusionOk="0">
                  <a:moveTo>
                    <a:pt x="21224" y="18010"/>
                  </a:moveTo>
                  <a:cubicBezTo>
                    <a:pt x="19163" y="20319"/>
                    <a:pt x="16523" y="21600"/>
                    <a:pt x="13818" y="21476"/>
                  </a:cubicBezTo>
                  <a:cubicBezTo>
                    <a:pt x="12563" y="21418"/>
                    <a:pt x="11168" y="21073"/>
                    <a:pt x="9690" y="20254"/>
                  </a:cubicBezTo>
                  <a:cubicBezTo>
                    <a:pt x="5977" y="18192"/>
                    <a:pt x="2615" y="15571"/>
                    <a:pt x="0" y="13821"/>
                  </a:cubicBezTo>
                  <a:cubicBezTo>
                    <a:pt x="0" y="13821"/>
                    <a:pt x="2581" y="15167"/>
                    <a:pt x="5888" y="14784"/>
                  </a:cubicBezTo>
                  <a:cubicBezTo>
                    <a:pt x="9196" y="14400"/>
                    <a:pt x="15860" y="11902"/>
                    <a:pt x="21600" y="0"/>
                  </a:cubicBezTo>
                  <a:lnTo>
                    <a:pt x="21600" y="17593"/>
                  </a:lnTo>
                  <a:lnTo>
                    <a:pt x="21224" y="18010"/>
                  </a:ln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sp>
          <p:nvSpPr>
            <p:cNvPr id="16" name="Shape">
              <a:extLst>
                <a:ext uri="{FF2B5EF4-FFF2-40B4-BE49-F238E27FC236}">
                  <a16:creationId xmlns:a16="http://schemas.microsoft.com/office/drawing/2014/main" id="{7384FEE5-A830-5A4A-BED3-1EF691815206}"/>
                </a:ext>
              </a:extLst>
            </p:cNvPr>
            <p:cNvSpPr/>
            <p:nvPr/>
          </p:nvSpPr>
          <p:spPr>
            <a:xfrm>
              <a:off x="0" y="2831691"/>
              <a:ext cx="5723657" cy="1695193"/>
            </a:xfrm>
            <a:custGeom>
              <a:avLst/>
              <a:gdLst/>
              <a:ahLst/>
              <a:cxnLst>
                <a:cxn ang="0">
                  <a:pos x="wd2" y="hd2"/>
                </a:cxn>
                <a:cxn ang="5400000">
                  <a:pos x="wd2" y="hd2"/>
                </a:cxn>
                <a:cxn ang="10800000">
                  <a:pos x="wd2" y="hd2"/>
                </a:cxn>
                <a:cxn ang="16200000">
                  <a:pos x="wd2" y="hd2"/>
                </a:cxn>
              </a:cxnLst>
              <a:rect l="0" t="0" r="r" b="b"/>
              <a:pathLst>
                <a:path w="21600" h="19894" extrusionOk="0">
                  <a:moveTo>
                    <a:pt x="0" y="8456"/>
                  </a:moveTo>
                  <a:cubicBezTo>
                    <a:pt x="0" y="8456"/>
                    <a:pt x="3097" y="1736"/>
                    <a:pt x="7138" y="6854"/>
                  </a:cubicBezTo>
                  <a:cubicBezTo>
                    <a:pt x="11175" y="11957"/>
                    <a:pt x="14605" y="19256"/>
                    <a:pt x="16342" y="19849"/>
                  </a:cubicBezTo>
                  <a:cubicBezTo>
                    <a:pt x="18079" y="20428"/>
                    <a:pt x="20474" y="15176"/>
                    <a:pt x="21600" y="9198"/>
                  </a:cubicBezTo>
                  <a:cubicBezTo>
                    <a:pt x="21600" y="9198"/>
                    <a:pt x="20474" y="15058"/>
                    <a:pt x="18546" y="12417"/>
                  </a:cubicBezTo>
                  <a:cubicBezTo>
                    <a:pt x="16623" y="9776"/>
                    <a:pt x="13288" y="1751"/>
                    <a:pt x="9156" y="282"/>
                  </a:cubicBezTo>
                  <a:cubicBezTo>
                    <a:pt x="5024" y="-1172"/>
                    <a:pt x="2018" y="3204"/>
                    <a:pt x="0" y="8456"/>
                  </a:cubicBezTo>
                  <a:close/>
                </a:path>
              </a:pathLst>
            </a:custGeom>
            <a:solidFill>
              <a:schemeClr val="accent1">
                <a:lumMod val="60000"/>
                <a:lumOff val="40000"/>
              </a:schemeClr>
            </a:solidFill>
            <a:ln w="12700">
              <a:miter lim="400000"/>
            </a:ln>
          </p:spPr>
          <p:txBody>
            <a:bodyPr lIns="38100" tIns="38100" rIns="38100" bIns="38100" anchor="ctr"/>
            <a:lstStyle/>
            <a:p>
              <a:pPr>
                <a:defRPr sz="3000">
                  <a:solidFill>
                    <a:srgbClr val="FFFFFF"/>
                  </a:solidFill>
                </a:defRPr>
              </a:pPr>
              <a:endParaRPr/>
            </a:p>
          </p:txBody>
        </p:sp>
        <p:sp>
          <p:nvSpPr>
            <p:cNvPr id="17" name="Shape">
              <a:extLst>
                <a:ext uri="{FF2B5EF4-FFF2-40B4-BE49-F238E27FC236}">
                  <a16:creationId xmlns:a16="http://schemas.microsoft.com/office/drawing/2014/main" id="{EC6686C5-D306-9241-BF41-FD80C239049D}"/>
                </a:ext>
              </a:extLst>
            </p:cNvPr>
            <p:cNvSpPr/>
            <p:nvPr/>
          </p:nvSpPr>
          <p:spPr>
            <a:xfrm>
              <a:off x="3729794" y="2288108"/>
              <a:ext cx="8085435" cy="2484585"/>
            </a:xfrm>
            <a:custGeom>
              <a:avLst/>
              <a:gdLst/>
              <a:ahLst/>
              <a:cxnLst>
                <a:cxn ang="0">
                  <a:pos x="wd2" y="hd2"/>
                </a:cxn>
                <a:cxn ang="5400000">
                  <a:pos x="wd2" y="hd2"/>
                </a:cxn>
                <a:cxn ang="10800000">
                  <a:pos x="wd2" y="hd2"/>
                </a:cxn>
                <a:cxn ang="16200000">
                  <a:pos x="wd2" y="hd2"/>
                </a:cxn>
              </a:cxnLst>
              <a:rect l="0" t="0" r="r" b="b"/>
              <a:pathLst>
                <a:path w="21600" h="19884" extrusionOk="0">
                  <a:moveTo>
                    <a:pt x="21600" y="11427"/>
                  </a:moveTo>
                  <a:cubicBezTo>
                    <a:pt x="21600" y="11427"/>
                    <a:pt x="18499" y="18134"/>
                    <a:pt x="14463" y="13035"/>
                  </a:cubicBezTo>
                  <a:cubicBezTo>
                    <a:pt x="10423" y="7926"/>
                    <a:pt x="6995" y="632"/>
                    <a:pt x="5259" y="45"/>
                  </a:cubicBezTo>
                  <a:cubicBezTo>
                    <a:pt x="3523" y="-542"/>
                    <a:pt x="1125" y="4719"/>
                    <a:pt x="0" y="10698"/>
                  </a:cubicBezTo>
                  <a:cubicBezTo>
                    <a:pt x="0" y="10698"/>
                    <a:pt x="1128" y="4840"/>
                    <a:pt x="3053" y="7481"/>
                  </a:cubicBezTo>
                  <a:cubicBezTo>
                    <a:pt x="4979" y="10121"/>
                    <a:pt x="8312" y="18144"/>
                    <a:pt x="12447" y="19601"/>
                  </a:cubicBezTo>
                  <a:cubicBezTo>
                    <a:pt x="16574" y="21058"/>
                    <a:pt x="19580" y="16677"/>
                    <a:pt x="21600" y="11427"/>
                  </a:cubicBezTo>
                  <a:close/>
                </a:path>
              </a:pathLst>
            </a:custGeom>
            <a:solidFill>
              <a:schemeClr val="accent1">
                <a:lumMod val="60000"/>
                <a:lumOff val="40000"/>
              </a:schemeClr>
            </a:solidFill>
            <a:ln w="12700">
              <a:miter lim="400000"/>
            </a:ln>
          </p:spPr>
          <p:txBody>
            <a:bodyPr lIns="38100" tIns="38100" rIns="38100" bIns="38100" anchor="ctr"/>
            <a:lstStyle/>
            <a:p>
              <a:pPr>
                <a:defRPr sz="3000">
                  <a:solidFill>
                    <a:srgbClr val="FFFFFF"/>
                  </a:solidFill>
                </a:defRPr>
              </a:pPr>
              <a:endParaRPr/>
            </a:p>
          </p:txBody>
        </p:sp>
      </p:grpSp>
      <p:sp>
        <p:nvSpPr>
          <p:cNvPr id="2" name="Title 1">
            <a:extLst>
              <a:ext uri="{FF2B5EF4-FFF2-40B4-BE49-F238E27FC236}">
                <a16:creationId xmlns:a16="http://schemas.microsoft.com/office/drawing/2014/main" id="{B5220B93-1642-4016-B0F7-BDA1DFE44AB9}"/>
              </a:ext>
            </a:extLst>
          </p:cNvPr>
          <p:cNvSpPr>
            <a:spLocks noGrp="1"/>
          </p:cNvSpPr>
          <p:nvPr>
            <p:ph type="title"/>
          </p:nvPr>
        </p:nvSpPr>
        <p:spPr>
          <a:xfrm>
            <a:off x="623888" y="4763097"/>
            <a:ext cx="7886700" cy="1151810"/>
          </a:xfrm>
        </p:spPr>
        <p:txBody>
          <a:bodyPr/>
          <a:lstStyle/>
          <a:p>
            <a:r>
              <a:rPr lang="en-US" dirty="0"/>
              <a:t>Thank You!</a:t>
            </a:r>
          </a:p>
        </p:txBody>
      </p:sp>
      <p:sp>
        <p:nvSpPr>
          <p:cNvPr id="3" name="Text Placeholder 2">
            <a:extLst>
              <a:ext uri="{FF2B5EF4-FFF2-40B4-BE49-F238E27FC236}">
                <a16:creationId xmlns:a16="http://schemas.microsoft.com/office/drawing/2014/main" id="{4F50450A-AD04-406D-804F-9709D82F6394}"/>
              </a:ext>
            </a:extLst>
          </p:cNvPr>
          <p:cNvSpPr>
            <a:spLocks noGrp="1"/>
          </p:cNvSpPr>
          <p:nvPr>
            <p:ph type="body" idx="1"/>
          </p:nvPr>
        </p:nvSpPr>
        <p:spPr>
          <a:xfrm>
            <a:off x="623888" y="6028148"/>
            <a:ext cx="7886700" cy="561089"/>
          </a:xfrm>
        </p:spPr>
        <p:txBody>
          <a:bodyPr>
            <a:normAutofit fontScale="85000" lnSpcReduction="20000"/>
          </a:bodyPr>
          <a:lstStyle/>
          <a:p>
            <a:r>
              <a:rPr lang="en-US" noProof="1"/>
              <a:t>Lorem ipsum dolor sit amet, tollit epicuri est ex, exerci accumsan singulis ei mel.</a:t>
            </a:r>
          </a:p>
        </p:txBody>
      </p:sp>
      <p:sp>
        <p:nvSpPr>
          <p:cNvPr id="8" name="Text Placeholder 7">
            <a:extLst>
              <a:ext uri="{FF2B5EF4-FFF2-40B4-BE49-F238E27FC236}">
                <a16:creationId xmlns:a16="http://schemas.microsoft.com/office/drawing/2014/main" id="{6CE39371-E7B1-4185-808C-D50B6DD6A26A}"/>
              </a:ext>
            </a:extLst>
          </p:cNvPr>
          <p:cNvSpPr>
            <a:spLocks noGrp="1"/>
          </p:cNvSpPr>
          <p:nvPr>
            <p:ph type="body" sz="quarter" idx="14"/>
          </p:nvPr>
        </p:nvSpPr>
        <p:spPr>
          <a:xfrm>
            <a:off x="6808788" y="2764793"/>
            <a:ext cx="1701800" cy="228600"/>
          </a:xfrm>
        </p:spPr>
        <p:txBody>
          <a:bodyPr/>
          <a:lstStyle/>
          <a:p>
            <a:r>
              <a:rPr lang="en-US" dirty="0"/>
              <a:t>First / Last Name</a:t>
            </a:r>
          </a:p>
        </p:txBody>
      </p:sp>
      <p:sp>
        <p:nvSpPr>
          <p:cNvPr id="9" name="Text Placeholder 8">
            <a:extLst>
              <a:ext uri="{FF2B5EF4-FFF2-40B4-BE49-F238E27FC236}">
                <a16:creationId xmlns:a16="http://schemas.microsoft.com/office/drawing/2014/main" id="{CA6EE475-10CD-478A-9EBA-55976C53275A}"/>
              </a:ext>
            </a:extLst>
          </p:cNvPr>
          <p:cNvSpPr>
            <a:spLocks noGrp="1"/>
          </p:cNvSpPr>
          <p:nvPr>
            <p:ph type="body" sz="quarter" idx="15"/>
          </p:nvPr>
        </p:nvSpPr>
        <p:spPr>
          <a:xfrm>
            <a:off x="6808788" y="2994861"/>
            <a:ext cx="1701800" cy="228600"/>
          </a:xfrm>
        </p:spPr>
        <p:txBody>
          <a:bodyPr/>
          <a:lstStyle/>
          <a:p>
            <a:r>
              <a:rPr lang="en-US" dirty="0"/>
              <a:t>(123) 456-7890</a:t>
            </a:r>
          </a:p>
        </p:txBody>
      </p:sp>
      <p:sp>
        <p:nvSpPr>
          <p:cNvPr id="12" name="Text Placeholder 11">
            <a:extLst>
              <a:ext uri="{FF2B5EF4-FFF2-40B4-BE49-F238E27FC236}">
                <a16:creationId xmlns:a16="http://schemas.microsoft.com/office/drawing/2014/main" id="{F1DD2598-F372-43E7-ACEA-01FC7EB52BF2}"/>
              </a:ext>
            </a:extLst>
          </p:cNvPr>
          <p:cNvSpPr>
            <a:spLocks noGrp="1"/>
          </p:cNvSpPr>
          <p:nvPr>
            <p:ph type="body" sz="quarter" idx="16"/>
          </p:nvPr>
        </p:nvSpPr>
        <p:spPr>
          <a:xfrm>
            <a:off x="6808788" y="3224929"/>
            <a:ext cx="1701800" cy="228600"/>
          </a:xfrm>
        </p:spPr>
        <p:txBody>
          <a:bodyPr/>
          <a:lstStyle/>
          <a:p>
            <a:r>
              <a:rPr lang="en-US" dirty="0"/>
              <a:t>Your Company</a:t>
            </a:r>
          </a:p>
        </p:txBody>
      </p:sp>
    </p:spTree>
    <p:extLst>
      <p:ext uri="{BB962C8B-B14F-4D97-AF65-F5344CB8AC3E}">
        <p14:creationId xmlns:p14="http://schemas.microsoft.com/office/powerpoint/2010/main" val="37029680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830BCEAC-9D2A-4F2E-911E-7147EC8657C0}"/>
              </a:ext>
            </a:extLst>
          </p:cNvPr>
          <p:cNvSpPr>
            <a:spLocks noGrp="1"/>
          </p:cNvSpPr>
          <p:nvPr>
            <p:ph type="title"/>
          </p:nvPr>
        </p:nvSpPr>
        <p:spPr/>
        <p:txBody>
          <a:bodyPr/>
          <a:lstStyle/>
          <a:p>
            <a:r>
              <a:rPr lang="en-US" dirty="0"/>
              <a:t>Color Theme</a:t>
            </a:r>
          </a:p>
        </p:txBody>
      </p:sp>
      <p:sp>
        <p:nvSpPr>
          <p:cNvPr id="2" name="Text Placeholder 1">
            <a:extLst>
              <a:ext uri="{FF2B5EF4-FFF2-40B4-BE49-F238E27FC236}">
                <a16:creationId xmlns:a16="http://schemas.microsoft.com/office/drawing/2014/main" id="{89C475BB-900F-4B8F-9FFF-D7E95269627E}"/>
              </a:ext>
            </a:extLst>
          </p:cNvPr>
          <p:cNvSpPr>
            <a:spLocks noGrp="1"/>
          </p:cNvSpPr>
          <p:nvPr>
            <p:ph type="body" sz="quarter" idx="10"/>
          </p:nvPr>
        </p:nvSpPr>
        <p:spPr/>
        <p:txBody>
          <a:bodyPr/>
          <a:lstStyle/>
          <a:p>
            <a:r>
              <a:rPr lang="en-US" dirty="0"/>
              <a:t>Typography</a:t>
            </a:r>
          </a:p>
        </p:txBody>
      </p:sp>
      <p:sp>
        <p:nvSpPr>
          <p:cNvPr id="3" name="Text Placeholder 2">
            <a:extLst>
              <a:ext uri="{FF2B5EF4-FFF2-40B4-BE49-F238E27FC236}">
                <a16:creationId xmlns:a16="http://schemas.microsoft.com/office/drawing/2014/main" id="{5225E8A0-1B84-4426-B550-BB544CBB6975}"/>
              </a:ext>
            </a:extLst>
          </p:cNvPr>
          <p:cNvSpPr>
            <a:spLocks noGrp="1"/>
          </p:cNvSpPr>
          <p:nvPr>
            <p:ph type="body" sz="quarter" idx="11"/>
          </p:nvPr>
        </p:nvSpPr>
        <p:spPr/>
        <p:txBody>
          <a:bodyPr>
            <a:noAutofit/>
          </a:bodyPr>
          <a:lstStyle/>
          <a:p>
            <a:r>
              <a:rPr lang="en-US" dirty="0"/>
              <a:t>Calibri</a:t>
            </a:r>
          </a:p>
        </p:txBody>
      </p:sp>
      <p:sp>
        <p:nvSpPr>
          <p:cNvPr id="7" name="Text Placeholder 6">
            <a:extLst>
              <a:ext uri="{FF2B5EF4-FFF2-40B4-BE49-F238E27FC236}">
                <a16:creationId xmlns:a16="http://schemas.microsoft.com/office/drawing/2014/main" id="{2047FA86-807B-4F05-87FF-FC8CD03AAFA4}"/>
              </a:ext>
            </a:extLst>
          </p:cNvPr>
          <p:cNvSpPr>
            <a:spLocks noGrp="1"/>
          </p:cNvSpPr>
          <p:nvPr>
            <p:ph type="body" sz="quarter" idx="12"/>
          </p:nvPr>
        </p:nvSpPr>
        <p:spPr/>
        <p:txBody>
          <a:bodyPr>
            <a:noAutofit/>
          </a:bodyPr>
          <a:lstStyle/>
          <a:p>
            <a:r>
              <a:rPr lang="en-US" dirty="0"/>
              <a:t>Calibri Light</a:t>
            </a:r>
          </a:p>
        </p:txBody>
      </p:sp>
    </p:spTree>
    <p:extLst>
      <p:ext uri="{BB962C8B-B14F-4D97-AF65-F5344CB8AC3E}">
        <p14:creationId xmlns:p14="http://schemas.microsoft.com/office/powerpoint/2010/main" val="33282120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PresentationGO">
  <a:themeElements>
    <a:clrScheme name="PGO - Turquoise Swirl">
      <a:dk1>
        <a:srgbClr val="000000"/>
      </a:dk1>
      <a:lt1>
        <a:srgbClr val="FFFFFF"/>
      </a:lt1>
      <a:dk2>
        <a:srgbClr val="1A5B53"/>
      </a:dk2>
      <a:lt2>
        <a:srgbClr val="EBEBEB"/>
      </a:lt2>
      <a:accent1>
        <a:srgbClr val="23746B"/>
      </a:accent1>
      <a:accent2>
        <a:srgbClr val="1A5B53"/>
      </a:accent2>
      <a:accent3>
        <a:srgbClr val="1B4346"/>
      </a:accent3>
      <a:accent4>
        <a:srgbClr val="EFB88A"/>
      </a:accent4>
      <a:accent5>
        <a:srgbClr val="EF9489"/>
      </a:accent5>
      <a:accent6>
        <a:srgbClr val="D58A75"/>
      </a:accent6>
      <a:hlink>
        <a:srgbClr val="E3C459"/>
      </a:hlink>
      <a:folHlink>
        <a:srgbClr val="FFC1B8"/>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211_T_PGO_Turquoise-Swirl-4x3.pptx" id="{E7CC4ABC-5394-4AEE-A262-830A97751744}" vid="{8B0CB145-1227-4573-9D5F-B99AB809A5D7}"/>
    </a:ext>
  </a:extLst>
</a:theme>
</file>

<file path=ppt/theme/theme2.xml><?xml version="1.0" encoding="utf-8"?>
<a:theme xmlns:a="http://schemas.openxmlformats.org/drawingml/2006/main" name="Designed by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211_T_PGO_Turquoise-Swirl-4x3.pptx" id="{E7CC4ABC-5394-4AEE-A262-830A97751744}" vid="{5A03B641-CD7B-42C1-83BA-BC646E64D566}"/>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374</TotalTime>
  <Words>343</Words>
  <PresentationFormat>On-screen Show (4:3)</PresentationFormat>
  <Paragraphs>43</Paragraphs>
  <Slides>8</Slides>
  <Notes>8</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8</vt:i4>
      </vt:variant>
    </vt:vector>
  </HeadingPairs>
  <TitlesOfParts>
    <vt:vector size="14" baseType="lpstr">
      <vt:lpstr>Arial</vt:lpstr>
      <vt:lpstr>Calibri</vt:lpstr>
      <vt:lpstr>Calibri Light</vt:lpstr>
      <vt:lpstr>Open Sans</vt:lpstr>
      <vt:lpstr>PresentationGO</vt:lpstr>
      <vt:lpstr>Designed by PresentationGO</vt:lpstr>
      <vt:lpstr>Title of your Presentation</vt:lpstr>
      <vt:lpstr>Title of your Slide</vt:lpstr>
      <vt:lpstr>Title of your Slide</vt:lpstr>
      <vt:lpstr>Title of your Section</vt:lpstr>
      <vt:lpstr>Title of your Section</vt:lpstr>
      <vt:lpstr>Thank You!</vt:lpstr>
      <vt:lpstr>Color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Turquoise Swirl</dc:title>
  <dc:creator>PresentationGO.com</dc:creator>
  <dc:description>© Copyright PresentationGo.com</dc:description>
  <dcterms:created xsi:type="dcterms:W3CDTF">2019-11-21T05:08:20Z</dcterms:created>
  <dcterms:modified xsi:type="dcterms:W3CDTF">2021-01-12T19:46:04Z</dcterms:modified>
  <cp:category>Templates</cp:category>
</cp:coreProperties>
</file>