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28" autoAdjust="0"/>
    <p:restoredTop sz="93591" autoAdjust="0"/>
  </p:normalViewPr>
  <p:slideViewPr>
    <p:cSldViewPr snapToGrid="0">
      <p:cViewPr varScale="1">
        <p:scale>
          <a:sx n="146" d="100"/>
          <a:sy n="146" d="100"/>
        </p:scale>
        <p:origin x="558"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A138ECCC-AB63-CC42-9B9A-45F9AE2B1691}"/>
              </a:ext>
            </a:extLst>
          </p:cNvPr>
          <p:cNvSpPr>
            <a:spLocks noGrp="1"/>
          </p:cNvSpPr>
          <p:nvPr>
            <p:ph type="pic" sz="quarter" idx="10"/>
          </p:nvPr>
        </p:nvSpPr>
        <p:spPr>
          <a:xfrm>
            <a:off x="4033652" y="2"/>
            <a:ext cx="8158349" cy="6857999"/>
          </a:xfrm>
          <a:custGeom>
            <a:avLst/>
            <a:gdLst>
              <a:gd name="connsiteX0" fmla="*/ 0 w 8158349"/>
              <a:gd name="connsiteY0" fmla="*/ 0 h 6857999"/>
              <a:gd name="connsiteX1" fmla="*/ 8158349 w 8158349"/>
              <a:gd name="connsiteY1" fmla="*/ 0 h 6857999"/>
              <a:gd name="connsiteX2" fmla="*/ 8158349 w 8158349"/>
              <a:gd name="connsiteY2" fmla="*/ 6857999 h 6857999"/>
              <a:gd name="connsiteX3" fmla="*/ 3712425 w 8158349"/>
              <a:gd name="connsiteY3" fmla="*/ 6857999 h 6857999"/>
              <a:gd name="connsiteX4" fmla="*/ 2351946 w 8158349"/>
              <a:gd name="connsiteY4" fmla="*/ 6052820 h 6857999"/>
              <a:gd name="connsiteX5" fmla="*/ 2354590 w 8158349"/>
              <a:gd name="connsiteY5" fmla="*/ 5571490 h 6857999"/>
              <a:gd name="connsiteX6" fmla="*/ 3865396 w 8158349"/>
              <a:gd name="connsiteY6" fmla="*/ 4699318 h 6857999"/>
              <a:gd name="connsiteX7" fmla="*/ 4004390 w 8158349"/>
              <a:gd name="connsiteY7" fmla="*/ 4457700 h 6857999"/>
              <a:gd name="connsiteX8" fmla="*/ 4004390 w 8158349"/>
              <a:gd name="connsiteY8" fmla="*/ 2401570 h 6857999"/>
              <a:gd name="connsiteX9" fmla="*/ 3861619 w 8158349"/>
              <a:gd name="connsiteY9" fmla="*/ 2158683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158349" h="6857999">
                <a:moveTo>
                  <a:pt x="0" y="0"/>
                </a:moveTo>
                <a:lnTo>
                  <a:pt x="8158349" y="0"/>
                </a:lnTo>
                <a:lnTo>
                  <a:pt x="8158349" y="6857999"/>
                </a:lnTo>
                <a:lnTo>
                  <a:pt x="3712425" y="6857999"/>
                </a:lnTo>
                <a:lnTo>
                  <a:pt x="2351946" y="6052820"/>
                </a:lnTo>
                <a:cubicBezTo>
                  <a:pt x="2168384" y="5944235"/>
                  <a:pt x="2169894" y="5678805"/>
                  <a:pt x="2354590" y="5571490"/>
                </a:cubicBezTo>
                <a:lnTo>
                  <a:pt x="3865396" y="4699318"/>
                </a:lnTo>
                <a:cubicBezTo>
                  <a:pt x="3951512" y="4649788"/>
                  <a:pt x="4004390" y="4557713"/>
                  <a:pt x="4004390" y="4457700"/>
                </a:cubicBezTo>
                <a:lnTo>
                  <a:pt x="4004390" y="2401570"/>
                </a:lnTo>
                <a:cubicBezTo>
                  <a:pt x="4004390" y="2300288"/>
                  <a:pt x="3950378" y="2208213"/>
                  <a:pt x="3861619" y="2158683"/>
                </a:cubicBezTo>
                <a:close/>
              </a:path>
            </a:pathLst>
          </a:custGeom>
          <a:noFill/>
        </p:spPr>
        <p:txBody>
          <a:bodyPr wrap="square" anchor="ctr">
            <a:noAutofit/>
          </a:bodyPr>
          <a:lstStyle>
            <a:lvl1pPr algn="r">
              <a:buNone/>
              <a:defRPr/>
            </a:lvl1pPr>
          </a:lstStyle>
          <a:p>
            <a:endParaRPr lang="en-US" dirty="0"/>
          </a:p>
        </p:txBody>
      </p:sp>
      <p:sp>
        <p:nvSpPr>
          <p:cNvPr id="17" name="Shape">
            <a:extLst>
              <a:ext uri="{FF2B5EF4-FFF2-40B4-BE49-F238E27FC236}">
                <a16:creationId xmlns:a16="http://schemas.microsoft.com/office/drawing/2014/main" id="{E6D74B1E-AC3C-0349-AED6-D0597FD7A03E}"/>
              </a:ext>
            </a:extLst>
          </p:cNvPr>
          <p:cNvSpPr/>
          <p:nvPr userDrawn="1"/>
        </p:nvSpPr>
        <p:spPr>
          <a:xfrm>
            <a:off x="4033651" y="1"/>
            <a:ext cx="8158349" cy="6858000"/>
          </a:xfrm>
          <a:custGeom>
            <a:avLst/>
            <a:gdLst/>
            <a:ahLst/>
            <a:cxnLst>
              <a:cxn ang="0">
                <a:pos x="wd2" y="hd2"/>
              </a:cxn>
              <a:cxn ang="5400000">
                <a:pos x="wd2" y="hd2"/>
              </a:cxn>
              <a:cxn ang="10800000">
                <a:pos x="wd2" y="hd2"/>
              </a:cxn>
              <a:cxn ang="16200000">
                <a:pos x="wd2" y="hd2"/>
              </a:cxn>
            </a:cxnLst>
            <a:rect l="0" t="0" r="r" b="b"/>
            <a:pathLst>
              <a:path w="21600" h="21600" extrusionOk="0">
                <a:moveTo>
                  <a:pt x="10224" y="6799"/>
                </a:moveTo>
                <a:lnTo>
                  <a:pt x="0" y="0"/>
                </a:lnTo>
                <a:lnTo>
                  <a:pt x="21600" y="0"/>
                </a:lnTo>
                <a:lnTo>
                  <a:pt x="21600" y="21600"/>
                </a:lnTo>
                <a:lnTo>
                  <a:pt x="9829" y="21600"/>
                </a:lnTo>
                <a:lnTo>
                  <a:pt x="6227" y="19064"/>
                </a:lnTo>
                <a:cubicBezTo>
                  <a:pt x="5741" y="18722"/>
                  <a:pt x="5745" y="17886"/>
                  <a:pt x="6234" y="17548"/>
                </a:cubicBezTo>
                <a:lnTo>
                  <a:pt x="10234" y="14801"/>
                </a:lnTo>
                <a:cubicBezTo>
                  <a:pt x="10462" y="14645"/>
                  <a:pt x="10602" y="14355"/>
                  <a:pt x="10602" y="14040"/>
                </a:cubicBezTo>
                <a:lnTo>
                  <a:pt x="10602" y="7564"/>
                </a:lnTo>
                <a:cubicBezTo>
                  <a:pt x="10602" y="7245"/>
                  <a:pt x="10459" y="6955"/>
                  <a:pt x="10224" y="6799"/>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6DF77AA5-1423-4E45-B8C0-1621CEFF2518}"/>
              </a:ext>
            </a:extLst>
          </p:cNvPr>
          <p:cNvSpPr/>
          <p:nvPr/>
        </p:nvSpPr>
        <p:spPr>
          <a:xfrm>
            <a:off x="3717535" y="1213359"/>
            <a:ext cx="4223322" cy="4454717"/>
          </a:xfrm>
          <a:custGeom>
            <a:avLst/>
            <a:gdLst/>
            <a:ahLst/>
            <a:cxnLst>
              <a:cxn ang="0">
                <a:pos x="wd2" y="hd2"/>
              </a:cxn>
              <a:cxn ang="5400000">
                <a:pos x="wd2" y="hd2"/>
              </a:cxn>
              <a:cxn ang="10800000">
                <a:pos x="wd2" y="hd2"/>
              </a:cxn>
              <a:cxn ang="16200000">
                <a:pos x="wd2" y="hd2"/>
              </a:cxn>
            </a:cxnLst>
            <a:rect l="0" t="0" r="r" b="b"/>
            <a:pathLst>
              <a:path w="21600" h="21361" extrusionOk="0">
                <a:moveTo>
                  <a:pt x="21600" y="14472"/>
                </a:moveTo>
                <a:lnTo>
                  <a:pt x="21600" y="6733"/>
                </a:lnTo>
                <a:cubicBezTo>
                  <a:pt x="21600" y="5739"/>
                  <a:pt x="21024" y="4823"/>
                  <a:pt x="20093" y="4351"/>
                </a:cubicBezTo>
                <a:lnTo>
                  <a:pt x="12236" y="333"/>
                </a:lnTo>
                <a:cubicBezTo>
                  <a:pt x="11343" y="-122"/>
                  <a:pt x="10263" y="-110"/>
                  <a:pt x="9390" y="369"/>
                </a:cubicBezTo>
                <a:lnTo>
                  <a:pt x="1442" y="4702"/>
                </a:lnTo>
                <a:cubicBezTo>
                  <a:pt x="550" y="5187"/>
                  <a:pt x="0" y="6084"/>
                  <a:pt x="0" y="7048"/>
                </a:cubicBezTo>
                <a:lnTo>
                  <a:pt x="0" y="14472"/>
                </a:lnTo>
                <a:cubicBezTo>
                  <a:pt x="0" y="15454"/>
                  <a:pt x="563" y="16357"/>
                  <a:pt x="1474" y="16836"/>
                </a:cubicBezTo>
                <a:lnTo>
                  <a:pt x="9377" y="21011"/>
                </a:lnTo>
                <a:cubicBezTo>
                  <a:pt x="10263" y="21478"/>
                  <a:pt x="11343" y="21478"/>
                  <a:pt x="12223" y="21011"/>
                </a:cubicBezTo>
                <a:lnTo>
                  <a:pt x="20126" y="16836"/>
                </a:lnTo>
                <a:cubicBezTo>
                  <a:pt x="21037" y="16357"/>
                  <a:pt x="21600" y="15454"/>
                  <a:pt x="21600" y="14472"/>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1900DED0-DD3D-2243-AEFC-7BA8DFAE3476}"/>
              </a:ext>
            </a:extLst>
          </p:cNvPr>
          <p:cNvSpPr/>
          <p:nvPr/>
        </p:nvSpPr>
        <p:spPr>
          <a:xfrm>
            <a:off x="0" y="1"/>
            <a:ext cx="7617155" cy="6858000"/>
          </a:xfrm>
          <a:custGeom>
            <a:avLst/>
            <a:gdLst/>
            <a:ahLst/>
            <a:cxnLst>
              <a:cxn ang="0">
                <a:pos x="wd2" y="hd2"/>
              </a:cxn>
              <a:cxn ang="5400000">
                <a:pos x="wd2" y="hd2"/>
              </a:cxn>
              <a:cxn ang="10800000">
                <a:pos x="wd2" y="hd2"/>
              </a:cxn>
              <a:cxn ang="16200000">
                <a:pos x="wd2" y="hd2"/>
              </a:cxn>
            </a:cxnLst>
            <a:rect l="0" t="0" r="r" b="b"/>
            <a:pathLst>
              <a:path w="21600" h="21600" extrusionOk="0">
                <a:moveTo>
                  <a:pt x="10649" y="14801"/>
                </a:moveTo>
                <a:lnTo>
                  <a:pt x="21600" y="21600"/>
                </a:lnTo>
                <a:lnTo>
                  <a:pt x="0" y="21600"/>
                </a:lnTo>
                <a:lnTo>
                  <a:pt x="0" y="0"/>
                </a:lnTo>
                <a:lnTo>
                  <a:pt x="11076" y="0"/>
                </a:lnTo>
                <a:lnTo>
                  <a:pt x="14934" y="2536"/>
                </a:lnTo>
                <a:cubicBezTo>
                  <a:pt x="15454" y="2878"/>
                  <a:pt x="15451" y="3714"/>
                  <a:pt x="14927" y="4052"/>
                </a:cubicBezTo>
                <a:lnTo>
                  <a:pt x="10642" y="6799"/>
                </a:lnTo>
                <a:cubicBezTo>
                  <a:pt x="10398" y="6955"/>
                  <a:pt x="10248" y="7245"/>
                  <a:pt x="10248" y="7560"/>
                </a:cubicBezTo>
                <a:lnTo>
                  <a:pt x="10248" y="14036"/>
                </a:lnTo>
                <a:cubicBezTo>
                  <a:pt x="10244" y="14355"/>
                  <a:pt x="10402" y="14645"/>
                  <a:pt x="10649" y="14801"/>
                </a:cubicBezTo>
                <a:close/>
              </a:path>
            </a:pathLst>
          </a:custGeom>
          <a:solidFill>
            <a:schemeClr val="accent1">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3835400" y="2070100"/>
            <a:ext cx="4000500" cy="19177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3835400" y="4114800"/>
            <a:ext cx="4000500" cy="1143000"/>
          </a:xfrm>
        </p:spPr>
        <p:txBody>
          <a:bodyPr/>
          <a:lstStyle>
            <a:lvl1pPr marL="0" indent="0" algn="ctr">
              <a:buNone/>
              <a:defRPr sz="2400">
                <a:solidFill>
                  <a:schemeClr val="bg1"/>
                </a:solidFill>
                <a:effectLst>
                  <a:outerShdw blurRad="38100" dist="38100" dir="2700000" algn="tl">
                    <a:srgbClr val="000000">
                      <a:alpha val="43137"/>
                    </a:srgbClr>
                  </a:outerShdw>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65374835-D08C-BD47-85EF-BED6C98981C5}"/>
              </a:ext>
            </a:extLst>
          </p:cNvPr>
          <p:cNvSpPr>
            <a:spLocks noGrp="1"/>
          </p:cNvSpPr>
          <p:nvPr>
            <p:ph type="pic" sz="quarter" idx="13"/>
          </p:nvPr>
        </p:nvSpPr>
        <p:spPr>
          <a:xfrm>
            <a:off x="1" y="1226108"/>
            <a:ext cx="3382102" cy="4454661"/>
          </a:xfrm>
          <a:custGeom>
            <a:avLst/>
            <a:gdLst>
              <a:gd name="connsiteX0" fmla="*/ 1269541 w 3382102"/>
              <a:gd name="connsiteY0" fmla="*/ 49 h 4454661"/>
              <a:gd name="connsiteX1" fmla="*/ 1546216 w 3382102"/>
              <a:gd name="connsiteY1" fmla="*/ 76845 h 4454661"/>
              <a:gd name="connsiteX2" fmla="*/ 3100104 w 3382102"/>
              <a:gd name="connsiteY2" fmla="*/ 980468 h 4454661"/>
              <a:gd name="connsiteX3" fmla="*/ 3382102 w 3382102"/>
              <a:gd name="connsiteY3" fmla="*/ 1469713 h 4454661"/>
              <a:gd name="connsiteX4" fmla="*/ 3382102 w 3382102"/>
              <a:gd name="connsiteY4" fmla="*/ 3017947 h 4454661"/>
              <a:gd name="connsiteX5" fmla="*/ 3093841 w 3382102"/>
              <a:gd name="connsiteY5" fmla="*/ 3510946 h 4454661"/>
              <a:gd name="connsiteX6" fmla="*/ 1548878 w 3382102"/>
              <a:gd name="connsiteY6" fmla="*/ 4381619 h 4454661"/>
              <a:gd name="connsiteX7" fmla="*/ 992553 w 3382102"/>
              <a:gd name="connsiteY7" fmla="*/ 4381619 h 4454661"/>
              <a:gd name="connsiteX8" fmla="*/ 0 w 3382102"/>
              <a:gd name="connsiteY8" fmla="*/ 3821677 h 4454661"/>
              <a:gd name="connsiteX9" fmla="*/ 0 w 3382102"/>
              <a:gd name="connsiteY9" fmla="*/ 610093 h 4454661"/>
              <a:gd name="connsiteX10" fmla="*/ 990048 w 3382102"/>
              <a:gd name="connsiteY10" fmla="*/ 69337 h 4454661"/>
              <a:gd name="connsiteX11" fmla="*/ 1269541 w 3382102"/>
              <a:gd name="connsiteY11" fmla="*/ 49 h 4454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82102" h="4454661">
                <a:moveTo>
                  <a:pt x="1269541" y="49"/>
                </a:moveTo>
                <a:cubicBezTo>
                  <a:pt x="1365446" y="1300"/>
                  <a:pt x="1460880" y="26899"/>
                  <a:pt x="1546216" y="76845"/>
                </a:cubicBezTo>
                <a:lnTo>
                  <a:pt x="3100104" y="980468"/>
                </a:lnTo>
                <a:cubicBezTo>
                  <a:pt x="3274689" y="1081612"/>
                  <a:pt x="3382102" y="1268676"/>
                  <a:pt x="3382102" y="1469713"/>
                </a:cubicBezTo>
                <a:lnTo>
                  <a:pt x="3382102" y="3017947"/>
                </a:lnTo>
                <a:cubicBezTo>
                  <a:pt x="3382102" y="3222737"/>
                  <a:pt x="3272184" y="3411053"/>
                  <a:pt x="3093841" y="3510946"/>
                </a:cubicBezTo>
                <a:lnTo>
                  <a:pt x="1548878" y="4381619"/>
                </a:lnTo>
                <a:cubicBezTo>
                  <a:pt x="1375545" y="4479009"/>
                  <a:pt x="1164477" y="4479009"/>
                  <a:pt x="992553" y="4381619"/>
                </a:cubicBezTo>
                <a:lnTo>
                  <a:pt x="0" y="3821677"/>
                </a:lnTo>
                <a:lnTo>
                  <a:pt x="0" y="610093"/>
                </a:lnTo>
                <a:lnTo>
                  <a:pt x="990048" y="69337"/>
                </a:lnTo>
                <a:cubicBezTo>
                  <a:pt x="1077262" y="21894"/>
                  <a:pt x="1173636" y="-1203"/>
                  <a:pt x="1269541" y="49"/>
                </a:cubicBezTo>
                <a:close/>
              </a:path>
            </a:pathLst>
          </a:custGeom>
          <a:noFill/>
        </p:spPr>
        <p:txBody>
          <a:bodyPr wrap="square" anchor="ctr">
            <a:noAutofit/>
          </a:bodyPr>
          <a:lstStyle>
            <a:lvl1pPr algn="ctr">
              <a:buNone/>
              <a:defRPr/>
            </a:lvl1pPr>
          </a:lstStyle>
          <a:p>
            <a:endParaRPr lang="en-US"/>
          </a:p>
        </p:txBody>
      </p:sp>
      <p:sp>
        <p:nvSpPr>
          <p:cNvPr id="24" name="Shape">
            <a:extLst>
              <a:ext uri="{FF2B5EF4-FFF2-40B4-BE49-F238E27FC236}">
                <a16:creationId xmlns:a16="http://schemas.microsoft.com/office/drawing/2014/main" id="{66379DC9-93D6-1F45-9DBE-AB7994F25C38}"/>
              </a:ext>
            </a:extLst>
          </p:cNvPr>
          <p:cNvSpPr/>
          <p:nvPr userDrawn="1"/>
        </p:nvSpPr>
        <p:spPr>
          <a:xfrm>
            <a:off x="1" y="1225999"/>
            <a:ext cx="3382102" cy="4454717"/>
          </a:xfrm>
          <a:custGeom>
            <a:avLst/>
            <a:gdLst/>
            <a:ahLst/>
            <a:cxnLst>
              <a:cxn ang="0">
                <a:pos x="wd2" y="hd2"/>
              </a:cxn>
              <a:cxn ang="5400000">
                <a:pos x="wd2" y="hd2"/>
              </a:cxn>
              <a:cxn ang="10800000">
                <a:pos x="wd2" y="hd2"/>
              </a:cxn>
              <a:cxn ang="16200000">
                <a:pos x="wd2" y="hd2"/>
              </a:cxn>
            </a:cxnLst>
            <a:rect l="0" t="0" r="r" b="b"/>
            <a:pathLst>
              <a:path w="21600" h="21361" extrusionOk="0">
                <a:moveTo>
                  <a:pt x="0" y="2926"/>
                </a:moveTo>
                <a:lnTo>
                  <a:pt x="6323" y="333"/>
                </a:lnTo>
                <a:cubicBezTo>
                  <a:pt x="7437" y="-122"/>
                  <a:pt x="8785" y="-110"/>
                  <a:pt x="9875" y="369"/>
                </a:cubicBezTo>
                <a:lnTo>
                  <a:pt x="19799" y="4702"/>
                </a:lnTo>
                <a:cubicBezTo>
                  <a:pt x="20914" y="5187"/>
                  <a:pt x="21600" y="6084"/>
                  <a:pt x="21600" y="7048"/>
                </a:cubicBezTo>
                <a:lnTo>
                  <a:pt x="21600" y="14472"/>
                </a:lnTo>
                <a:cubicBezTo>
                  <a:pt x="21600" y="15454"/>
                  <a:pt x="20898" y="16357"/>
                  <a:pt x="19759" y="16836"/>
                </a:cubicBezTo>
                <a:lnTo>
                  <a:pt x="9892" y="21011"/>
                </a:lnTo>
                <a:cubicBezTo>
                  <a:pt x="8785" y="21478"/>
                  <a:pt x="7437" y="21478"/>
                  <a:pt x="6339" y="21011"/>
                </a:cubicBezTo>
                <a:lnTo>
                  <a:pt x="0" y="18326"/>
                </a:lnTo>
                <a:lnTo>
                  <a:pt x="0" y="2926"/>
                </a:ln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ECC1A813-2F63-1249-B072-BC0096C6E0D7}"/>
              </a:ext>
            </a:extLst>
          </p:cNvPr>
          <p:cNvSpPr/>
          <p:nvPr/>
        </p:nvSpPr>
        <p:spPr>
          <a:xfrm>
            <a:off x="0" y="5169410"/>
            <a:ext cx="844740" cy="1308151"/>
          </a:xfrm>
          <a:custGeom>
            <a:avLst/>
            <a:gdLst/>
            <a:ahLst/>
            <a:cxnLst>
              <a:cxn ang="0">
                <a:pos x="wd2" y="hd2"/>
              </a:cxn>
              <a:cxn ang="5400000">
                <a:pos x="wd2" y="hd2"/>
              </a:cxn>
              <a:cxn ang="10800000">
                <a:pos x="wd2" y="hd2"/>
              </a:cxn>
              <a:cxn ang="16200000">
                <a:pos x="wd2" y="hd2"/>
              </a:cxn>
            </a:cxnLst>
            <a:rect l="0" t="0" r="r" b="b"/>
            <a:pathLst>
              <a:path w="20470" h="21600" extrusionOk="0">
                <a:moveTo>
                  <a:pt x="17157" y="14692"/>
                </a:moveTo>
                <a:lnTo>
                  <a:pt x="0" y="21600"/>
                </a:lnTo>
                <a:lnTo>
                  <a:pt x="0" y="0"/>
                </a:lnTo>
                <a:lnTo>
                  <a:pt x="17096" y="6720"/>
                </a:lnTo>
                <a:cubicBezTo>
                  <a:pt x="21569" y="8515"/>
                  <a:pt x="21600" y="12897"/>
                  <a:pt x="17157" y="14692"/>
                </a:cubicBezTo>
                <a:close/>
              </a:path>
            </a:pathLst>
          </a:custGeom>
          <a:solidFill>
            <a:schemeClr val="accent1">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3" name="Triangle">
            <a:extLst>
              <a:ext uri="{FF2B5EF4-FFF2-40B4-BE49-F238E27FC236}">
                <a16:creationId xmlns:a16="http://schemas.microsoft.com/office/drawing/2014/main" id="{A5089B47-D49A-114B-B931-AB871E49669F}"/>
              </a:ext>
            </a:extLst>
          </p:cNvPr>
          <p:cNvSpPr/>
          <p:nvPr/>
        </p:nvSpPr>
        <p:spPr>
          <a:xfrm>
            <a:off x="0" y="0"/>
            <a:ext cx="3060961" cy="171133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21600"/>
                </a:lnTo>
                <a:lnTo>
                  <a:pt x="0" y="0"/>
                </a:lnTo>
                <a:close/>
              </a:path>
            </a:pathLst>
          </a:custGeom>
          <a:solidFill>
            <a:schemeClr val="accent1">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C4F99D84-2B43-8B4A-A591-AAE50133409B}"/>
              </a:ext>
            </a:extLst>
          </p:cNvPr>
          <p:cNvSpPr/>
          <p:nvPr/>
        </p:nvSpPr>
        <p:spPr>
          <a:xfrm>
            <a:off x="0" y="1"/>
            <a:ext cx="12192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 y="20680"/>
                </a:moveTo>
                <a:lnTo>
                  <a:pt x="5916" y="14805"/>
                </a:lnTo>
                <a:cubicBezTo>
                  <a:pt x="6073" y="14649"/>
                  <a:pt x="6169" y="14355"/>
                  <a:pt x="6169" y="14036"/>
                </a:cubicBezTo>
                <a:lnTo>
                  <a:pt x="6169" y="7560"/>
                </a:lnTo>
                <a:cubicBezTo>
                  <a:pt x="6169" y="7245"/>
                  <a:pt x="6075" y="6955"/>
                  <a:pt x="5922" y="6799"/>
                </a:cubicBezTo>
                <a:lnTo>
                  <a:pt x="3246" y="4052"/>
                </a:lnTo>
                <a:cubicBezTo>
                  <a:pt x="2919" y="3718"/>
                  <a:pt x="2916" y="2878"/>
                  <a:pt x="3241" y="2536"/>
                </a:cubicBezTo>
                <a:lnTo>
                  <a:pt x="5651" y="0"/>
                </a:lnTo>
                <a:lnTo>
                  <a:pt x="21600" y="0"/>
                </a:lnTo>
                <a:lnTo>
                  <a:pt x="21600" y="21600"/>
                </a:lnTo>
                <a:lnTo>
                  <a:pt x="0" y="21600"/>
                </a:lnTo>
                <a:lnTo>
                  <a:pt x="0" y="2068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857500" y="365125"/>
            <a:ext cx="84963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3648074" y="1825625"/>
            <a:ext cx="7705725"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lvl1pPr>
              <a:defRPr>
                <a:solidFill>
                  <a:schemeClr val="accent4"/>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lvl1pPr>
              <a:defRPr>
                <a:solidFill>
                  <a:schemeClr val="accent4"/>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lvl1pPr>
              <a:defRPr>
                <a:solidFill>
                  <a:schemeClr val="accent4"/>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F8004A30-741B-6C4B-A3A3-A4D94C5CAD6D}"/>
              </a:ext>
            </a:extLst>
          </p:cNvPr>
          <p:cNvSpPr>
            <a:spLocks noGrp="1"/>
          </p:cNvSpPr>
          <p:nvPr>
            <p:ph type="pic" sz="quarter" idx="13"/>
          </p:nvPr>
        </p:nvSpPr>
        <p:spPr>
          <a:xfrm>
            <a:off x="8799784" y="1226108"/>
            <a:ext cx="3382100" cy="4454661"/>
          </a:xfrm>
          <a:custGeom>
            <a:avLst/>
            <a:gdLst>
              <a:gd name="connsiteX0" fmla="*/ 2112560 w 3382100"/>
              <a:gd name="connsiteY0" fmla="*/ 49 h 4454661"/>
              <a:gd name="connsiteX1" fmla="*/ 2392053 w 3382100"/>
              <a:gd name="connsiteY1" fmla="*/ 69337 h 4454661"/>
              <a:gd name="connsiteX2" fmla="*/ 3382100 w 3382100"/>
              <a:gd name="connsiteY2" fmla="*/ 610093 h 4454661"/>
              <a:gd name="connsiteX3" fmla="*/ 3382100 w 3382100"/>
              <a:gd name="connsiteY3" fmla="*/ 3821677 h 4454661"/>
              <a:gd name="connsiteX4" fmla="*/ 2389548 w 3382100"/>
              <a:gd name="connsiteY4" fmla="*/ 4381619 h 4454661"/>
              <a:gd name="connsiteX5" fmla="*/ 1833224 w 3382100"/>
              <a:gd name="connsiteY5" fmla="*/ 4381619 h 4454661"/>
              <a:gd name="connsiteX6" fmla="*/ 288261 w 3382100"/>
              <a:gd name="connsiteY6" fmla="*/ 3510946 h 4454661"/>
              <a:gd name="connsiteX7" fmla="*/ 0 w 3382100"/>
              <a:gd name="connsiteY7" fmla="*/ 3017947 h 4454661"/>
              <a:gd name="connsiteX8" fmla="*/ 0 w 3382100"/>
              <a:gd name="connsiteY8" fmla="*/ 1469713 h 4454661"/>
              <a:gd name="connsiteX9" fmla="*/ 281998 w 3382100"/>
              <a:gd name="connsiteY9" fmla="*/ 980468 h 4454661"/>
              <a:gd name="connsiteX10" fmla="*/ 1835885 w 3382100"/>
              <a:gd name="connsiteY10" fmla="*/ 76845 h 4454661"/>
              <a:gd name="connsiteX11" fmla="*/ 2112560 w 3382100"/>
              <a:gd name="connsiteY11" fmla="*/ 49 h 4454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82100" h="4454661">
                <a:moveTo>
                  <a:pt x="2112560" y="49"/>
                </a:moveTo>
                <a:cubicBezTo>
                  <a:pt x="2208464" y="-1203"/>
                  <a:pt x="2304839" y="21894"/>
                  <a:pt x="2392053" y="69337"/>
                </a:cubicBezTo>
                <a:lnTo>
                  <a:pt x="3382100" y="610093"/>
                </a:lnTo>
                <a:lnTo>
                  <a:pt x="3382100" y="3821677"/>
                </a:lnTo>
                <a:lnTo>
                  <a:pt x="2389548" y="4381619"/>
                </a:lnTo>
                <a:cubicBezTo>
                  <a:pt x="2217624" y="4479009"/>
                  <a:pt x="2006556" y="4479009"/>
                  <a:pt x="1833224" y="4381619"/>
                </a:cubicBezTo>
                <a:lnTo>
                  <a:pt x="288261" y="3510946"/>
                </a:lnTo>
                <a:cubicBezTo>
                  <a:pt x="110075" y="3411053"/>
                  <a:pt x="0" y="3222737"/>
                  <a:pt x="0" y="3017947"/>
                </a:cubicBezTo>
                <a:lnTo>
                  <a:pt x="0" y="1469713"/>
                </a:lnTo>
                <a:cubicBezTo>
                  <a:pt x="0" y="1268676"/>
                  <a:pt x="107413" y="1081612"/>
                  <a:pt x="281998" y="980468"/>
                </a:cubicBezTo>
                <a:lnTo>
                  <a:pt x="1835885" y="76845"/>
                </a:lnTo>
                <a:cubicBezTo>
                  <a:pt x="1921221" y="26899"/>
                  <a:pt x="2016655" y="1300"/>
                  <a:pt x="2112560" y="49"/>
                </a:cubicBezTo>
                <a:close/>
              </a:path>
            </a:pathLst>
          </a:custGeom>
          <a:noFill/>
        </p:spPr>
        <p:txBody>
          <a:bodyPr wrap="square" anchor="ctr">
            <a:noAutofit/>
          </a:bodyPr>
          <a:lstStyle>
            <a:lvl1pPr algn="ctr">
              <a:buNone/>
              <a:defRPr/>
            </a:lvl1pPr>
          </a:lstStyle>
          <a:p>
            <a:endParaRPr lang="en-US"/>
          </a:p>
        </p:txBody>
      </p:sp>
      <p:sp>
        <p:nvSpPr>
          <p:cNvPr id="24" name="Shape">
            <a:extLst>
              <a:ext uri="{FF2B5EF4-FFF2-40B4-BE49-F238E27FC236}">
                <a16:creationId xmlns:a16="http://schemas.microsoft.com/office/drawing/2014/main" id="{66CF64FE-1C54-0E40-A43E-E8F03A464973}"/>
              </a:ext>
            </a:extLst>
          </p:cNvPr>
          <p:cNvSpPr/>
          <p:nvPr userDrawn="1"/>
        </p:nvSpPr>
        <p:spPr>
          <a:xfrm>
            <a:off x="8799784" y="1225999"/>
            <a:ext cx="3382100" cy="4454717"/>
          </a:xfrm>
          <a:custGeom>
            <a:avLst/>
            <a:gdLst/>
            <a:ahLst/>
            <a:cxnLst>
              <a:cxn ang="0">
                <a:pos x="wd2" y="hd2"/>
              </a:cxn>
              <a:cxn ang="5400000">
                <a:pos x="wd2" y="hd2"/>
              </a:cxn>
              <a:cxn ang="10800000">
                <a:pos x="wd2" y="hd2"/>
              </a:cxn>
              <a:cxn ang="16200000">
                <a:pos x="wd2" y="hd2"/>
              </a:cxn>
            </a:cxnLst>
            <a:rect l="0" t="0" r="r" b="b"/>
            <a:pathLst>
              <a:path w="21600" h="21361" extrusionOk="0">
                <a:moveTo>
                  <a:pt x="21600" y="2926"/>
                </a:moveTo>
                <a:lnTo>
                  <a:pt x="15277" y="333"/>
                </a:lnTo>
                <a:cubicBezTo>
                  <a:pt x="14163" y="-122"/>
                  <a:pt x="12815" y="-110"/>
                  <a:pt x="11725" y="369"/>
                </a:cubicBezTo>
                <a:lnTo>
                  <a:pt x="1801" y="4702"/>
                </a:lnTo>
                <a:cubicBezTo>
                  <a:pt x="686" y="5187"/>
                  <a:pt x="0" y="6084"/>
                  <a:pt x="0" y="7048"/>
                </a:cubicBezTo>
                <a:lnTo>
                  <a:pt x="0" y="14472"/>
                </a:lnTo>
                <a:cubicBezTo>
                  <a:pt x="0" y="15454"/>
                  <a:pt x="703" y="16357"/>
                  <a:pt x="1841" y="16836"/>
                </a:cubicBezTo>
                <a:lnTo>
                  <a:pt x="11708" y="21011"/>
                </a:lnTo>
                <a:cubicBezTo>
                  <a:pt x="12815" y="21478"/>
                  <a:pt x="14163" y="21478"/>
                  <a:pt x="15261" y="21011"/>
                </a:cubicBezTo>
                <a:lnTo>
                  <a:pt x="21600" y="18326"/>
                </a:lnTo>
                <a:lnTo>
                  <a:pt x="21600" y="2926"/>
                </a:ln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017CF583-B17F-E445-AF02-04A36253CE0B}"/>
              </a:ext>
            </a:extLst>
          </p:cNvPr>
          <p:cNvSpPr/>
          <p:nvPr/>
        </p:nvSpPr>
        <p:spPr>
          <a:xfrm>
            <a:off x="11347259" y="5169410"/>
            <a:ext cx="844741" cy="1308151"/>
          </a:xfrm>
          <a:custGeom>
            <a:avLst/>
            <a:gdLst/>
            <a:ahLst/>
            <a:cxnLst>
              <a:cxn ang="0">
                <a:pos x="wd2" y="hd2"/>
              </a:cxn>
              <a:cxn ang="5400000">
                <a:pos x="wd2" y="hd2"/>
              </a:cxn>
              <a:cxn ang="10800000">
                <a:pos x="wd2" y="hd2"/>
              </a:cxn>
              <a:cxn ang="16200000">
                <a:pos x="wd2" y="hd2"/>
              </a:cxn>
            </a:cxnLst>
            <a:rect l="0" t="0" r="r" b="b"/>
            <a:pathLst>
              <a:path w="20470" h="21600" extrusionOk="0">
                <a:moveTo>
                  <a:pt x="3313" y="14692"/>
                </a:moveTo>
                <a:lnTo>
                  <a:pt x="20470" y="21600"/>
                </a:lnTo>
                <a:lnTo>
                  <a:pt x="20470" y="0"/>
                </a:lnTo>
                <a:lnTo>
                  <a:pt x="3374" y="6720"/>
                </a:lnTo>
                <a:cubicBezTo>
                  <a:pt x="-1099" y="8515"/>
                  <a:pt x="-1130" y="12897"/>
                  <a:pt x="3313" y="14692"/>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Triangle">
            <a:extLst>
              <a:ext uri="{FF2B5EF4-FFF2-40B4-BE49-F238E27FC236}">
                <a16:creationId xmlns:a16="http://schemas.microsoft.com/office/drawing/2014/main" id="{4516EEC9-BFE6-8E47-9C30-56985ADD6C71}"/>
              </a:ext>
            </a:extLst>
          </p:cNvPr>
          <p:cNvSpPr/>
          <p:nvPr/>
        </p:nvSpPr>
        <p:spPr>
          <a:xfrm>
            <a:off x="9132303" y="0"/>
            <a:ext cx="3059697" cy="171133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600"/>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21159FB1-2731-DA46-A18B-DEFF6A610487}"/>
              </a:ext>
            </a:extLst>
          </p:cNvPr>
          <p:cNvSpPr/>
          <p:nvPr/>
        </p:nvSpPr>
        <p:spPr>
          <a:xfrm>
            <a:off x="0" y="1"/>
            <a:ext cx="12192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98" y="20680"/>
                </a:moveTo>
                <a:lnTo>
                  <a:pt x="15684" y="14805"/>
                </a:lnTo>
                <a:cubicBezTo>
                  <a:pt x="15527" y="14649"/>
                  <a:pt x="15431" y="14355"/>
                  <a:pt x="15431" y="14036"/>
                </a:cubicBezTo>
                <a:lnTo>
                  <a:pt x="15431" y="7560"/>
                </a:lnTo>
                <a:cubicBezTo>
                  <a:pt x="15431" y="7245"/>
                  <a:pt x="15525" y="6955"/>
                  <a:pt x="15678" y="6799"/>
                </a:cubicBezTo>
                <a:lnTo>
                  <a:pt x="18354" y="4052"/>
                </a:lnTo>
                <a:cubicBezTo>
                  <a:pt x="18681" y="3718"/>
                  <a:pt x="18684" y="2878"/>
                  <a:pt x="18359" y="2536"/>
                </a:cubicBezTo>
                <a:lnTo>
                  <a:pt x="15949" y="0"/>
                </a:lnTo>
                <a:lnTo>
                  <a:pt x="0" y="0"/>
                </a:lnTo>
                <a:lnTo>
                  <a:pt x="0" y="21600"/>
                </a:lnTo>
                <a:lnTo>
                  <a:pt x="21600" y="21600"/>
                </a:lnTo>
                <a:lnTo>
                  <a:pt x="21600" y="20680"/>
                </a:lnTo>
                <a:close/>
              </a:path>
            </a:pathLst>
          </a:custGeom>
          <a:solidFill>
            <a:schemeClr val="accent1">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8200" y="365125"/>
            <a:ext cx="8290310"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8200" y="1825625"/>
            <a:ext cx="7705725"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4F8733FC-BF90-0E49-9725-9C105867138C}"/>
              </a:ext>
            </a:extLst>
          </p:cNvPr>
          <p:cNvSpPr>
            <a:spLocks noGrp="1"/>
          </p:cNvSpPr>
          <p:nvPr>
            <p:ph type="pic" sz="quarter" idx="13"/>
          </p:nvPr>
        </p:nvSpPr>
        <p:spPr>
          <a:xfrm>
            <a:off x="1871483" y="1"/>
            <a:ext cx="8444438" cy="4576270"/>
          </a:xfrm>
          <a:custGeom>
            <a:avLst/>
            <a:gdLst>
              <a:gd name="connsiteX0" fmla="*/ 0 w 8444438"/>
              <a:gd name="connsiteY0" fmla="*/ 0 h 4576270"/>
              <a:gd name="connsiteX1" fmla="*/ 8444438 w 8444438"/>
              <a:gd name="connsiteY1" fmla="*/ 0 h 4576270"/>
              <a:gd name="connsiteX2" fmla="*/ 8444438 w 8444438"/>
              <a:gd name="connsiteY2" fmla="*/ 1948868 h 4576270"/>
              <a:gd name="connsiteX3" fmla="*/ 8156311 w 8444438"/>
              <a:gd name="connsiteY3" fmla="*/ 2441942 h 4576270"/>
              <a:gd name="connsiteX4" fmla="*/ 4500573 w 8444438"/>
              <a:gd name="connsiteY4" fmla="*/ 4503268 h 4576270"/>
              <a:gd name="connsiteX5" fmla="*/ 3943865 w 8444438"/>
              <a:gd name="connsiteY5" fmla="*/ 4503268 h 4576270"/>
              <a:gd name="connsiteX6" fmla="*/ 288128 w 8444438"/>
              <a:gd name="connsiteY6" fmla="*/ 2441942 h 4576270"/>
              <a:gd name="connsiteX7" fmla="*/ 0 w 8444438"/>
              <a:gd name="connsiteY7" fmla="*/ 1948868 h 4576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44438" h="4576270">
                <a:moveTo>
                  <a:pt x="0" y="0"/>
                </a:moveTo>
                <a:lnTo>
                  <a:pt x="8444438" y="0"/>
                </a:lnTo>
                <a:lnTo>
                  <a:pt x="8444438" y="1948868"/>
                </a:lnTo>
                <a:cubicBezTo>
                  <a:pt x="8444438" y="2152487"/>
                  <a:pt x="8334582" y="2342049"/>
                  <a:pt x="8156311" y="2441942"/>
                </a:cubicBezTo>
                <a:lnTo>
                  <a:pt x="4500573" y="4503268"/>
                </a:lnTo>
                <a:cubicBezTo>
                  <a:pt x="4328557" y="4600605"/>
                  <a:pt x="4117446" y="4600605"/>
                  <a:pt x="3943865" y="4503268"/>
                </a:cubicBezTo>
                <a:lnTo>
                  <a:pt x="288128" y="2441942"/>
                </a:lnTo>
                <a:cubicBezTo>
                  <a:pt x="109856" y="2342049"/>
                  <a:pt x="0" y="2153765"/>
                  <a:pt x="0" y="1948868"/>
                </a:cubicBezTo>
                <a:close/>
              </a:path>
            </a:pathLst>
          </a:custGeom>
          <a:noFill/>
        </p:spPr>
        <p:txBody>
          <a:bodyPr wrap="square" anchor="ctr">
            <a:noAutofit/>
          </a:bodyPr>
          <a:lstStyle>
            <a:lvl1pPr algn="ctr">
              <a:buNone/>
              <a:defRPr/>
            </a:lvl1pPr>
          </a:lstStyle>
          <a:p>
            <a:endParaRPr lang="en-US"/>
          </a:p>
        </p:txBody>
      </p:sp>
      <p:sp>
        <p:nvSpPr>
          <p:cNvPr id="21" name="Shape">
            <a:extLst>
              <a:ext uri="{FF2B5EF4-FFF2-40B4-BE49-F238E27FC236}">
                <a16:creationId xmlns:a16="http://schemas.microsoft.com/office/drawing/2014/main" id="{23D6AD56-A50A-8E4C-A69A-95076019F363}"/>
              </a:ext>
            </a:extLst>
          </p:cNvPr>
          <p:cNvSpPr/>
          <p:nvPr userDrawn="1"/>
        </p:nvSpPr>
        <p:spPr>
          <a:xfrm>
            <a:off x="1871483" y="1"/>
            <a:ext cx="8444438" cy="4576324"/>
          </a:xfrm>
          <a:custGeom>
            <a:avLst/>
            <a:gdLst/>
            <a:ahLst/>
            <a:cxnLst>
              <a:cxn ang="0">
                <a:pos x="wd2" y="hd2"/>
              </a:cxn>
              <a:cxn ang="5400000">
                <a:pos x="wd2" y="hd2"/>
              </a:cxn>
              <a:cxn ang="10800000">
                <a:pos x="wd2" y="hd2"/>
              </a:cxn>
              <a:cxn ang="16200000">
                <a:pos x="wd2" y="hd2"/>
              </a:cxn>
            </a:cxnLst>
            <a:rect l="0" t="0" r="r" b="b"/>
            <a:pathLst>
              <a:path w="21600" h="21486" extrusionOk="0">
                <a:moveTo>
                  <a:pt x="0" y="0"/>
                </a:moveTo>
                <a:lnTo>
                  <a:pt x="0" y="9150"/>
                </a:lnTo>
                <a:cubicBezTo>
                  <a:pt x="0" y="10112"/>
                  <a:pt x="281" y="10996"/>
                  <a:pt x="737" y="11465"/>
                </a:cubicBezTo>
                <a:lnTo>
                  <a:pt x="10088" y="21143"/>
                </a:lnTo>
                <a:cubicBezTo>
                  <a:pt x="10532" y="21600"/>
                  <a:pt x="11072" y="21600"/>
                  <a:pt x="11512" y="21143"/>
                </a:cubicBezTo>
                <a:lnTo>
                  <a:pt x="20863" y="11465"/>
                </a:lnTo>
                <a:cubicBezTo>
                  <a:pt x="21319" y="10996"/>
                  <a:pt x="21600" y="10106"/>
                  <a:pt x="21600" y="9150"/>
                </a:cubicBezTo>
                <a:lnTo>
                  <a:pt x="21600" y="0"/>
                </a:lnTo>
                <a:lnTo>
                  <a:pt x="0" y="0"/>
                </a:ln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41725982-8F77-274E-96FB-83DCB2C97FCB}"/>
              </a:ext>
            </a:extLst>
          </p:cNvPr>
          <p:cNvSpPr/>
          <p:nvPr/>
        </p:nvSpPr>
        <p:spPr>
          <a:xfrm>
            <a:off x="6942193" y="1"/>
            <a:ext cx="5249807" cy="6858000"/>
          </a:xfrm>
          <a:custGeom>
            <a:avLst/>
            <a:gdLst/>
            <a:ahLst/>
            <a:cxnLst>
              <a:cxn ang="0">
                <a:pos x="wd2" y="hd2"/>
              </a:cxn>
              <a:cxn ang="5400000">
                <a:pos x="wd2" y="hd2"/>
              </a:cxn>
              <a:cxn ang="10800000">
                <a:pos x="wd2" y="hd2"/>
              </a:cxn>
              <a:cxn ang="16200000">
                <a:pos x="wd2" y="hd2"/>
              </a:cxn>
            </a:cxnLst>
            <a:rect l="0" t="0" r="r" b="b"/>
            <a:pathLst>
              <a:path w="21220" h="21600" extrusionOk="0">
                <a:moveTo>
                  <a:pt x="14468" y="0"/>
                </a:moveTo>
                <a:lnTo>
                  <a:pt x="14468" y="6485"/>
                </a:lnTo>
                <a:cubicBezTo>
                  <a:pt x="14468" y="7114"/>
                  <a:pt x="14039" y="7691"/>
                  <a:pt x="13338" y="8005"/>
                </a:cubicBezTo>
                <a:lnTo>
                  <a:pt x="1128" y="13499"/>
                </a:lnTo>
                <a:cubicBezTo>
                  <a:pt x="-365" y="14172"/>
                  <a:pt x="-380" y="15848"/>
                  <a:pt x="1107" y="16532"/>
                </a:cubicBezTo>
                <a:lnTo>
                  <a:pt x="12107" y="21600"/>
                </a:lnTo>
                <a:lnTo>
                  <a:pt x="21220" y="21600"/>
                </a:lnTo>
                <a:lnTo>
                  <a:pt x="21220" y="0"/>
                </a:lnTo>
                <a:lnTo>
                  <a:pt x="14468"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BDA2DB6C-0D3C-2043-AEDB-7CBD2F358865}"/>
              </a:ext>
            </a:extLst>
          </p:cNvPr>
          <p:cNvSpPr/>
          <p:nvPr/>
        </p:nvSpPr>
        <p:spPr>
          <a:xfrm>
            <a:off x="0" y="1"/>
            <a:ext cx="9681133" cy="6858000"/>
          </a:xfrm>
          <a:custGeom>
            <a:avLst/>
            <a:gdLst/>
            <a:ahLst/>
            <a:cxnLst>
              <a:cxn ang="0">
                <a:pos x="wd2" y="hd2"/>
              </a:cxn>
              <a:cxn ang="5400000">
                <a:pos x="wd2" y="hd2"/>
              </a:cxn>
              <a:cxn ang="10800000">
                <a:pos x="wd2" y="hd2"/>
              </a:cxn>
              <a:cxn ang="16200000">
                <a:pos x="wd2" y="hd2"/>
              </a:cxn>
            </a:cxnLst>
            <a:rect l="0" t="0" r="r" b="b"/>
            <a:pathLst>
              <a:path w="21600" h="21600" extrusionOk="0">
                <a:moveTo>
                  <a:pt x="3730" y="6469"/>
                </a:moveTo>
                <a:lnTo>
                  <a:pt x="3730" y="0"/>
                </a:lnTo>
                <a:lnTo>
                  <a:pt x="0" y="0"/>
                </a:lnTo>
                <a:lnTo>
                  <a:pt x="0" y="21600"/>
                </a:lnTo>
                <a:lnTo>
                  <a:pt x="21600" y="21600"/>
                </a:lnTo>
                <a:lnTo>
                  <a:pt x="4367" y="8005"/>
                </a:lnTo>
                <a:cubicBezTo>
                  <a:pt x="3975" y="7691"/>
                  <a:pt x="3730" y="7102"/>
                  <a:pt x="3730" y="6469"/>
                </a:cubicBezTo>
                <a:close/>
              </a:path>
            </a:pathLst>
          </a:custGeom>
          <a:solidFill>
            <a:schemeClr val="accent1">
              <a:lumMod val="2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0" y="3429000"/>
            <a:ext cx="5078814" cy="2790824"/>
          </a:xfrm>
        </p:spPr>
        <p:txBody>
          <a:bodyPr anchor="ctr"/>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7232650" y="3973075"/>
            <a:ext cx="4114800" cy="1500187"/>
          </a:xfrm>
        </p:spPr>
        <p:txBody>
          <a:bodyPr anchor="ct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8862801C-737D-6347-AA17-84CE41AA4E74}"/>
              </a:ext>
            </a:extLst>
          </p:cNvPr>
          <p:cNvSpPr>
            <a:spLocks noGrp="1"/>
          </p:cNvSpPr>
          <p:nvPr>
            <p:ph type="pic" sz="quarter" idx="13"/>
          </p:nvPr>
        </p:nvSpPr>
        <p:spPr>
          <a:xfrm>
            <a:off x="0" y="2"/>
            <a:ext cx="4482198" cy="6857999"/>
          </a:xfrm>
          <a:custGeom>
            <a:avLst/>
            <a:gdLst>
              <a:gd name="connsiteX0" fmla="*/ 0 w 4482198"/>
              <a:gd name="connsiteY0" fmla="*/ 0 h 6857999"/>
              <a:gd name="connsiteX1" fmla="*/ 2587639 w 4482198"/>
              <a:gd name="connsiteY1" fmla="*/ 0 h 6857999"/>
              <a:gd name="connsiteX2" fmla="*/ 4187535 w 4482198"/>
              <a:gd name="connsiteY2" fmla="*/ 873443 h 6857999"/>
              <a:gd name="connsiteX3" fmla="*/ 4482198 w 4482198"/>
              <a:gd name="connsiteY3" fmla="*/ 1370013 h 6857999"/>
              <a:gd name="connsiteX4" fmla="*/ 4482198 w 4482198"/>
              <a:gd name="connsiteY4" fmla="*/ 5493068 h 6857999"/>
              <a:gd name="connsiteX5" fmla="*/ 4193760 w 4482198"/>
              <a:gd name="connsiteY5" fmla="*/ 5985828 h 6857999"/>
              <a:gd name="connsiteX6" fmla="*/ 2646989 w 4482198"/>
              <a:gd name="connsiteY6" fmla="*/ 6857999 h 6857999"/>
              <a:gd name="connsiteX7" fmla="*/ 0 w 4482198"/>
              <a:gd name="connsiteY7"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82198" h="6857999">
                <a:moveTo>
                  <a:pt x="0" y="0"/>
                </a:moveTo>
                <a:lnTo>
                  <a:pt x="2587639" y="0"/>
                </a:lnTo>
                <a:lnTo>
                  <a:pt x="4187535" y="873443"/>
                </a:lnTo>
                <a:cubicBezTo>
                  <a:pt x="4369728" y="973138"/>
                  <a:pt x="4482198" y="1163955"/>
                  <a:pt x="4482198" y="1370013"/>
                </a:cubicBezTo>
                <a:lnTo>
                  <a:pt x="4482198" y="5493068"/>
                </a:lnTo>
                <a:cubicBezTo>
                  <a:pt x="4482198" y="5696585"/>
                  <a:pt x="4372218" y="5886133"/>
                  <a:pt x="4193760" y="5985828"/>
                </a:cubicBezTo>
                <a:lnTo>
                  <a:pt x="2646989" y="6857999"/>
                </a:lnTo>
                <a:lnTo>
                  <a:pt x="0" y="6857999"/>
                </a:lnTo>
                <a:close/>
              </a:path>
            </a:pathLst>
          </a:custGeom>
          <a:noFill/>
        </p:spPr>
        <p:txBody>
          <a:bodyPr wrap="square" anchor="ctr">
            <a:noAutofit/>
          </a:bodyPr>
          <a:lstStyle>
            <a:lvl1pPr algn="ctr">
              <a:buNone/>
              <a:defRPr/>
            </a:lvl1pPr>
          </a:lstStyle>
          <a:p>
            <a:endParaRPr lang="en-US" dirty="0"/>
          </a:p>
        </p:txBody>
      </p:sp>
      <p:sp>
        <p:nvSpPr>
          <p:cNvPr id="20" name="Shape">
            <a:extLst>
              <a:ext uri="{FF2B5EF4-FFF2-40B4-BE49-F238E27FC236}">
                <a16:creationId xmlns:a16="http://schemas.microsoft.com/office/drawing/2014/main" id="{EAE03044-2B27-264A-BC4F-1FD496D39B35}"/>
              </a:ext>
            </a:extLst>
          </p:cNvPr>
          <p:cNvSpPr/>
          <p:nvPr userDrawn="1"/>
        </p:nvSpPr>
        <p:spPr>
          <a:xfrm>
            <a:off x="1" y="1"/>
            <a:ext cx="4482198" cy="6858000"/>
          </a:xfrm>
          <a:custGeom>
            <a:avLst/>
            <a:gdLst/>
            <a:ahLst/>
            <a:cxnLst>
              <a:cxn ang="0">
                <a:pos x="wd2" y="hd2"/>
              </a:cxn>
              <a:cxn ang="5400000">
                <a:pos x="wd2" y="hd2"/>
              </a:cxn>
              <a:cxn ang="10800000">
                <a:pos x="wd2" y="hd2"/>
              </a:cxn>
              <a:cxn ang="16200000">
                <a:pos x="wd2" y="hd2"/>
              </a:cxn>
            </a:cxnLst>
            <a:rect l="0" t="0" r="r" b="b"/>
            <a:pathLst>
              <a:path w="21600" h="21600" extrusionOk="0">
                <a:moveTo>
                  <a:pt x="20180" y="2751"/>
                </a:moveTo>
                <a:lnTo>
                  <a:pt x="12470" y="0"/>
                </a:lnTo>
                <a:lnTo>
                  <a:pt x="0" y="0"/>
                </a:lnTo>
                <a:lnTo>
                  <a:pt x="0" y="21600"/>
                </a:lnTo>
                <a:lnTo>
                  <a:pt x="12756" y="21600"/>
                </a:lnTo>
                <a:lnTo>
                  <a:pt x="20210" y="18853"/>
                </a:lnTo>
                <a:cubicBezTo>
                  <a:pt x="21070" y="18539"/>
                  <a:pt x="21600" y="17942"/>
                  <a:pt x="21600" y="17301"/>
                </a:cubicBezTo>
                <a:lnTo>
                  <a:pt x="21600" y="4315"/>
                </a:lnTo>
                <a:cubicBezTo>
                  <a:pt x="21600" y="3666"/>
                  <a:pt x="21058" y="3065"/>
                  <a:pt x="20180" y="2751"/>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545303EE-3034-7E44-8A6D-2292A35CA2F2}"/>
              </a:ext>
            </a:extLst>
          </p:cNvPr>
          <p:cNvSpPr/>
          <p:nvPr/>
        </p:nvSpPr>
        <p:spPr>
          <a:xfrm>
            <a:off x="3035354" y="1"/>
            <a:ext cx="9156647" cy="6858000"/>
          </a:xfrm>
          <a:custGeom>
            <a:avLst/>
            <a:gdLst/>
            <a:ahLst/>
            <a:cxnLst>
              <a:cxn ang="0">
                <a:pos x="wd2" y="hd2"/>
              </a:cxn>
              <a:cxn ang="5400000">
                <a:pos x="wd2" y="hd2"/>
              </a:cxn>
              <a:cxn ang="10800000">
                <a:pos x="wd2" y="hd2"/>
              </a:cxn>
              <a:cxn ang="16200000">
                <a:pos x="wd2" y="hd2"/>
              </a:cxn>
            </a:cxnLst>
            <a:rect l="0" t="0" r="r" b="b"/>
            <a:pathLst>
              <a:path w="21600" h="21600" extrusionOk="0">
                <a:moveTo>
                  <a:pt x="3920" y="4005"/>
                </a:moveTo>
                <a:lnTo>
                  <a:pt x="3920" y="17611"/>
                </a:lnTo>
                <a:cubicBezTo>
                  <a:pt x="3920" y="18268"/>
                  <a:pt x="3658" y="18877"/>
                  <a:pt x="3228" y="19208"/>
                </a:cubicBezTo>
                <a:lnTo>
                  <a:pt x="122" y="21600"/>
                </a:lnTo>
                <a:lnTo>
                  <a:pt x="21600" y="21600"/>
                </a:lnTo>
                <a:lnTo>
                  <a:pt x="21600" y="0"/>
                </a:lnTo>
                <a:lnTo>
                  <a:pt x="0" y="0"/>
                </a:lnTo>
                <a:lnTo>
                  <a:pt x="3210" y="2396"/>
                </a:lnTo>
                <a:cubicBezTo>
                  <a:pt x="3649" y="2723"/>
                  <a:pt x="3920" y="3340"/>
                  <a:pt x="3920" y="4005"/>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4889500" y="1709738"/>
            <a:ext cx="64579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4889500" y="4589463"/>
            <a:ext cx="6457950" cy="1500187"/>
          </a:xfr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lvl1pPr>
              <a:defRPr>
                <a:solidFill>
                  <a:schemeClr val="accent4"/>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lvl1pPr>
              <a:defRPr>
                <a:solidFill>
                  <a:schemeClr val="accent4"/>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5" name="Shape">
            <a:extLst>
              <a:ext uri="{FF2B5EF4-FFF2-40B4-BE49-F238E27FC236}">
                <a16:creationId xmlns:a16="http://schemas.microsoft.com/office/drawing/2014/main" id="{2E5C98D6-9D00-5C4A-9A4A-E2083A6C09A5}"/>
              </a:ext>
            </a:extLst>
          </p:cNvPr>
          <p:cNvSpPr/>
          <p:nvPr userDrawn="1"/>
        </p:nvSpPr>
        <p:spPr>
          <a:xfrm>
            <a:off x="6234186" y="884742"/>
            <a:ext cx="2964387" cy="3084637"/>
          </a:xfrm>
          <a:custGeom>
            <a:avLst/>
            <a:gdLst/>
            <a:ahLst/>
            <a:cxnLst>
              <a:cxn ang="0">
                <a:pos x="wd2" y="hd2"/>
              </a:cxn>
              <a:cxn ang="5400000">
                <a:pos x="wd2" y="hd2"/>
              </a:cxn>
              <a:cxn ang="10800000">
                <a:pos x="wd2" y="hd2"/>
              </a:cxn>
              <a:cxn ang="16200000">
                <a:pos x="wd2" y="hd2"/>
              </a:cxn>
            </a:cxnLst>
            <a:rect l="0" t="0" r="r" b="b"/>
            <a:pathLst>
              <a:path w="21600" h="21256" extrusionOk="0">
                <a:moveTo>
                  <a:pt x="21600" y="13786"/>
                </a:moveTo>
                <a:lnTo>
                  <a:pt x="21600" y="7323"/>
                </a:lnTo>
                <a:cubicBezTo>
                  <a:pt x="21600" y="5895"/>
                  <a:pt x="20782" y="4579"/>
                  <a:pt x="19457" y="3900"/>
                </a:cubicBezTo>
                <a:lnTo>
                  <a:pt x="12846" y="477"/>
                </a:lnTo>
                <a:cubicBezTo>
                  <a:pt x="11577" y="-176"/>
                  <a:pt x="10041" y="-159"/>
                  <a:pt x="8800" y="529"/>
                </a:cubicBezTo>
                <a:lnTo>
                  <a:pt x="2051" y="4249"/>
                </a:lnTo>
                <a:cubicBezTo>
                  <a:pt x="782" y="4945"/>
                  <a:pt x="0" y="6234"/>
                  <a:pt x="0" y="7619"/>
                </a:cubicBezTo>
                <a:lnTo>
                  <a:pt x="0" y="13786"/>
                </a:lnTo>
                <a:cubicBezTo>
                  <a:pt x="0" y="15197"/>
                  <a:pt x="800" y="16494"/>
                  <a:pt x="2097" y="17182"/>
                </a:cubicBezTo>
                <a:lnTo>
                  <a:pt x="8782" y="20753"/>
                </a:lnTo>
                <a:cubicBezTo>
                  <a:pt x="10041" y="21424"/>
                  <a:pt x="11577" y="21424"/>
                  <a:pt x="12828" y="20753"/>
                </a:cubicBezTo>
                <a:lnTo>
                  <a:pt x="19513" y="17182"/>
                </a:lnTo>
                <a:cubicBezTo>
                  <a:pt x="20800" y="16486"/>
                  <a:pt x="21600" y="15188"/>
                  <a:pt x="21600" y="13786"/>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24" name="Freeform 23">
            <a:extLst>
              <a:ext uri="{FF2B5EF4-FFF2-40B4-BE49-F238E27FC236}">
                <a16:creationId xmlns:a16="http://schemas.microsoft.com/office/drawing/2014/main" id="{A0C647F8-F4FA-5547-B529-EEE198496FBE}"/>
              </a:ext>
            </a:extLst>
          </p:cNvPr>
          <p:cNvSpPr>
            <a:spLocks noGrp="1"/>
          </p:cNvSpPr>
          <p:nvPr>
            <p:ph type="pic" sz="quarter" idx="17"/>
          </p:nvPr>
        </p:nvSpPr>
        <p:spPr>
          <a:xfrm>
            <a:off x="6234186" y="884711"/>
            <a:ext cx="2964387" cy="3084704"/>
          </a:xfrm>
          <a:custGeom>
            <a:avLst/>
            <a:gdLst>
              <a:gd name="connsiteX0" fmla="*/ 1483909 w 2964387"/>
              <a:gd name="connsiteY0" fmla="*/ 49 h 3084704"/>
              <a:gd name="connsiteX1" fmla="*/ 1762987 w 2964387"/>
              <a:gd name="connsiteY1" fmla="*/ 69253 h 3084704"/>
              <a:gd name="connsiteX2" fmla="*/ 2670282 w 2964387"/>
              <a:gd name="connsiteY2" fmla="*/ 565993 h 3084704"/>
              <a:gd name="connsiteX3" fmla="*/ 2964387 w 2964387"/>
              <a:gd name="connsiteY3" fmla="*/ 1062733 h 3084704"/>
              <a:gd name="connsiteX4" fmla="*/ 2964387 w 2964387"/>
              <a:gd name="connsiteY4" fmla="*/ 2000634 h 3084704"/>
              <a:gd name="connsiteX5" fmla="*/ 2677967 w 2964387"/>
              <a:gd name="connsiteY5" fmla="*/ 2493456 h 3084704"/>
              <a:gd name="connsiteX6" fmla="*/ 1760517 w 2964387"/>
              <a:gd name="connsiteY6" fmla="*/ 3011674 h 3084704"/>
              <a:gd name="connsiteX7" fmla="*/ 1205243 w 2964387"/>
              <a:gd name="connsiteY7" fmla="*/ 3011674 h 3084704"/>
              <a:gd name="connsiteX8" fmla="*/ 287793 w 2964387"/>
              <a:gd name="connsiteY8" fmla="*/ 2493456 h 3084704"/>
              <a:gd name="connsiteX9" fmla="*/ 0 w 2964387"/>
              <a:gd name="connsiteY9" fmla="*/ 2000634 h 3084704"/>
              <a:gd name="connsiteX10" fmla="*/ 0 w 2964387"/>
              <a:gd name="connsiteY10" fmla="*/ 1105688 h 3084704"/>
              <a:gd name="connsiteX11" fmla="*/ 281480 w 2964387"/>
              <a:gd name="connsiteY11" fmla="*/ 616639 h 3084704"/>
              <a:gd name="connsiteX12" fmla="*/ 1207713 w 2964387"/>
              <a:gd name="connsiteY12" fmla="*/ 76799 h 3084704"/>
              <a:gd name="connsiteX13" fmla="*/ 1483909 w 2964387"/>
              <a:gd name="connsiteY13" fmla="*/ 49 h 308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964387" h="3084704">
                <a:moveTo>
                  <a:pt x="1483909" y="49"/>
                </a:moveTo>
                <a:cubicBezTo>
                  <a:pt x="1579669" y="-1202"/>
                  <a:pt x="1675908" y="21871"/>
                  <a:pt x="1762987" y="69253"/>
                </a:cubicBezTo>
                <a:lnTo>
                  <a:pt x="2670282" y="565993"/>
                </a:lnTo>
                <a:cubicBezTo>
                  <a:pt x="2852124" y="664528"/>
                  <a:pt x="2964387" y="855504"/>
                  <a:pt x="2964387" y="1062733"/>
                </a:cubicBezTo>
                <a:lnTo>
                  <a:pt x="2964387" y="2000634"/>
                </a:lnTo>
                <a:cubicBezTo>
                  <a:pt x="2964387" y="2204090"/>
                  <a:pt x="2854595" y="2392453"/>
                  <a:pt x="2677967" y="2493456"/>
                </a:cubicBezTo>
                <a:lnTo>
                  <a:pt x="1760517" y="3011674"/>
                </a:lnTo>
                <a:cubicBezTo>
                  <a:pt x="1588829" y="3109048"/>
                  <a:pt x="1378028" y="3109048"/>
                  <a:pt x="1205243" y="3011674"/>
                </a:cubicBezTo>
                <a:lnTo>
                  <a:pt x="287793" y="2493456"/>
                </a:lnTo>
                <a:cubicBezTo>
                  <a:pt x="109792" y="2393614"/>
                  <a:pt x="0" y="2205396"/>
                  <a:pt x="0" y="2000634"/>
                </a:cubicBezTo>
                <a:lnTo>
                  <a:pt x="0" y="1105688"/>
                </a:lnTo>
                <a:cubicBezTo>
                  <a:pt x="0" y="904699"/>
                  <a:pt x="107322" y="717642"/>
                  <a:pt x="281480" y="616639"/>
                </a:cubicBezTo>
                <a:lnTo>
                  <a:pt x="1207713" y="76799"/>
                </a:lnTo>
                <a:cubicBezTo>
                  <a:pt x="1292871" y="26878"/>
                  <a:pt x="1388150" y="1301"/>
                  <a:pt x="1483909" y="49"/>
                </a:cubicBezTo>
                <a:close/>
              </a:path>
            </a:pathLst>
          </a:custGeom>
          <a:noFill/>
        </p:spPr>
        <p:txBody>
          <a:bodyPr wrap="square" anchor="ctr">
            <a:noAutofit/>
          </a:bodyPr>
          <a:lstStyle>
            <a:lvl1pPr algn="ctr">
              <a:buNone/>
              <a:defRPr/>
            </a:lvl1pPr>
          </a:lstStyle>
          <a:p>
            <a:endParaRPr lang="en-US"/>
          </a:p>
        </p:txBody>
      </p:sp>
      <p:sp>
        <p:nvSpPr>
          <p:cNvPr id="21" name="Shape">
            <a:extLst>
              <a:ext uri="{FF2B5EF4-FFF2-40B4-BE49-F238E27FC236}">
                <a16:creationId xmlns:a16="http://schemas.microsoft.com/office/drawing/2014/main" id="{B76BB958-E1FE-9D4C-826A-675E4FAC18A5}"/>
              </a:ext>
            </a:extLst>
          </p:cNvPr>
          <p:cNvSpPr/>
          <p:nvPr/>
        </p:nvSpPr>
        <p:spPr>
          <a:xfrm>
            <a:off x="6461343" y="1"/>
            <a:ext cx="5728131" cy="6596374"/>
          </a:xfrm>
          <a:custGeom>
            <a:avLst/>
            <a:gdLst/>
            <a:ahLst/>
            <a:cxnLst>
              <a:cxn ang="0">
                <a:pos x="wd2" y="hd2"/>
              </a:cxn>
              <a:cxn ang="5400000">
                <a:pos x="wd2" y="hd2"/>
              </a:cxn>
              <a:cxn ang="10800000">
                <a:pos x="wd2" y="hd2"/>
              </a:cxn>
              <a:cxn ang="16200000">
                <a:pos x="wd2" y="hd2"/>
              </a:cxn>
            </a:cxnLst>
            <a:rect l="0" t="0" r="r" b="b"/>
            <a:pathLst>
              <a:path w="21600" h="21600" extrusionOk="0">
                <a:moveTo>
                  <a:pt x="10227" y="4971"/>
                </a:moveTo>
                <a:lnTo>
                  <a:pt x="0" y="0"/>
                </a:lnTo>
                <a:lnTo>
                  <a:pt x="21600" y="0"/>
                </a:lnTo>
                <a:lnTo>
                  <a:pt x="21600" y="15798"/>
                </a:lnTo>
                <a:lnTo>
                  <a:pt x="21600" y="21600"/>
                </a:lnTo>
                <a:lnTo>
                  <a:pt x="6224" y="13943"/>
                </a:lnTo>
                <a:cubicBezTo>
                  <a:pt x="5739" y="13695"/>
                  <a:pt x="5744" y="13078"/>
                  <a:pt x="6229" y="12834"/>
                </a:cubicBezTo>
                <a:lnTo>
                  <a:pt x="10227" y="10827"/>
                </a:lnTo>
                <a:cubicBezTo>
                  <a:pt x="10455" y="10711"/>
                  <a:pt x="10598" y="10500"/>
                  <a:pt x="10598" y="10272"/>
                </a:cubicBezTo>
                <a:lnTo>
                  <a:pt x="10598" y="5533"/>
                </a:lnTo>
                <a:cubicBezTo>
                  <a:pt x="10603" y="5298"/>
                  <a:pt x="10460" y="5082"/>
                  <a:pt x="10227" y="4971"/>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414E3643-C9A4-8144-A274-B93EB88F790E}"/>
              </a:ext>
            </a:extLst>
          </p:cNvPr>
          <p:cNvSpPr/>
          <p:nvPr/>
        </p:nvSpPr>
        <p:spPr>
          <a:xfrm>
            <a:off x="1" y="1"/>
            <a:ext cx="12192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21027"/>
                </a:moveTo>
                <a:lnTo>
                  <a:pt x="11105" y="10410"/>
                </a:lnTo>
                <a:cubicBezTo>
                  <a:pt x="10996" y="10302"/>
                  <a:pt x="10929" y="10095"/>
                  <a:pt x="10929" y="9872"/>
                </a:cubicBezTo>
                <a:lnTo>
                  <a:pt x="10929" y="5314"/>
                </a:lnTo>
                <a:cubicBezTo>
                  <a:pt x="10929" y="5095"/>
                  <a:pt x="10996" y="4888"/>
                  <a:pt x="11103" y="4781"/>
                </a:cubicBezTo>
                <a:lnTo>
                  <a:pt x="12981" y="2850"/>
                </a:lnTo>
                <a:cubicBezTo>
                  <a:pt x="13211" y="2615"/>
                  <a:pt x="13214" y="2026"/>
                  <a:pt x="12983" y="1783"/>
                </a:cubicBezTo>
                <a:lnTo>
                  <a:pt x="11291" y="0"/>
                </a:lnTo>
                <a:lnTo>
                  <a:pt x="0" y="0"/>
                </a:lnTo>
                <a:lnTo>
                  <a:pt x="0" y="21600"/>
                </a:lnTo>
                <a:lnTo>
                  <a:pt x="21600" y="21600"/>
                </a:lnTo>
                <a:lnTo>
                  <a:pt x="21600" y="21027"/>
                </a:lnTo>
                <a:close/>
              </a:path>
            </a:pathLst>
          </a:custGeom>
          <a:solidFill>
            <a:schemeClr val="accent1">
              <a:lumMod val="2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1709738"/>
            <a:ext cx="5139296"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4589463"/>
            <a:ext cx="5139296"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8700634" y="370299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8700634" y="393032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8700634" y="415766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489200" y="365125"/>
            <a:ext cx="8864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2" name="Shape">
            <a:extLst>
              <a:ext uri="{FF2B5EF4-FFF2-40B4-BE49-F238E27FC236}">
                <a16:creationId xmlns:a16="http://schemas.microsoft.com/office/drawing/2014/main" id="{06F643BC-65BB-7D49-B334-7885DCFA4D5E}"/>
              </a:ext>
            </a:extLst>
          </p:cNvPr>
          <p:cNvSpPr/>
          <p:nvPr userDrawn="1"/>
        </p:nvSpPr>
        <p:spPr>
          <a:xfrm>
            <a:off x="0" y="5169410"/>
            <a:ext cx="844740" cy="1308151"/>
          </a:xfrm>
          <a:custGeom>
            <a:avLst/>
            <a:gdLst/>
            <a:ahLst/>
            <a:cxnLst>
              <a:cxn ang="0">
                <a:pos x="wd2" y="hd2"/>
              </a:cxn>
              <a:cxn ang="5400000">
                <a:pos x="wd2" y="hd2"/>
              </a:cxn>
              <a:cxn ang="10800000">
                <a:pos x="wd2" y="hd2"/>
              </a:cxn>
              <a:cxn ang="16200000">
                <a:pos x="wd2" y="hd2"/>
              </a:cxn>
            </a:cxnLst>
            <a:rect l="0" t="0" r="r" b="b"/>
            <a:pathLst>
              <a:path w="20470" h="21600" extrusionOk="0">
                <a:moveTo>
                  <a:pt x="17157" y="14692"/>
                </a:moveTo>
                <a:lnTo>
                  <a:pt x="0" y="21600"/>
                </a:lnTo>
                <a:lnTo>
                  <a:pt x="0" y="0"/>
                </a:lnTo>
                <a:lnTo>
                  <a:pt x="17096" y="6720"/>
                </a:lnTo>
                <a:cubicBezTo>
                  <a:pt x="21569" y="8515"/>
                  <a:pt x="21600" y="12897"/>
                  <a:pt x="17157" y="14692"/>
                </a:cubicBezTo>
                <a:close/>
              </a:path>
            </a:pathLst>
          </a:custGeom>
          <a:solidFill>
            <a:schemeClr val="accent1">
              <a:lumMod val="25000"/>
            </a:schemeClr>
          </a:solidFill>
          <a:ln w="12700">
            <a:miter lim="400000"/>
          </a:ln>
        </p:spPr>
        <p:txBody>
          <a:bodyPr lIns="38100" tIns="38100" rIns="38100" bIns="38100" anchor="ctr"/>
          <a:lstStyle/>
          <a:p>
            <a:pPr>
              <a:defRPr sz="3000">
                <a:solidFill>
                  <a:srgbClr val="FFFFFF"/>
                </a:solidFill>
              </a:defRPr>
            </a:pPr>
            <a:endParaRPr/>
          </a:p>
        </p:txBody>
      </p:sp>
      <p:sp>
        <p:nvSpPr>
          <p:cNvPr id="73" name="Triangle">
            <a:extLst>
              <a:ext uri="{FF2B5EF4-FFF2-40B4-BE49-F238E27FC236}">
                <a16:creationId xmlns:a16="http://schemas.microsoft.com/office/drawing/2014/main" id="{F6E314BF-536D-AA47-AC99-E524E0C7DB65}"/>
              </a:ext>
            </a:extLst>
          </p:cNvPr>
          <p:cNvSpPr/>
          <p:nvPr userDrawn="1"/>
        </p:nvSpPr>
        <p:spPr>
          <a:xfrm>
            <a:off x="1" y="0"/>
            <a:ext cx="3060961" cy="171133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21600"/>
                </a:lnTo>
                <a:lnTo>
                  <a:pt x="0" y="0"/>
                </a:lnTo>
                <a:close/>
              </a:path>
            </a:pathLst>
          </a:custGeom>
          <a:solidFill>
            <a:schemeClr val="accent1">
              <a:lumMod val="2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4"/>
                </a:solidFill>
              </a:defRPr>
            </a:lvl1pPr>
          </a:lstStyle>
          <a:p>
            <a:r>
              <a:rPr lang="en-US"/>
              <a:t>Date</a:t>
            </a:r>
            <a:endParaRPr lang="en-US">
              <a:solidFill>
                <a:schemeClr val="accent4"/>
              </a:solidFill>
            </a:endParaRP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4"/>
                </a:solidFill>
              </a:defRPr>
            </a:lvl1pPr>
          </a:lstStyle>
          <a:p>
            <a:r>
              <a:rPr lang="en-US"/>
              <a:t>Your Footer Here</a:t>
            </a:r>
            <a:endParaRPr lang="en-US">
              <a:solidFill>
                <a:schemeClr val="accent4"/>
              </a:solidFill>
            </a:endParaRP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4"/>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rgbClr val="00B0F0"/>
                </a:solidFill>
                <a:effectLst/>
                <a:latin typeface="Open Sans" panose="020B0606030504020204" pitchFamily="34" charset="0"/>
              </a:rPr>
              <a:t>© </a:t>
            </a:r>
            <a:r>
              <a:rPr lang="en-US" sz="1100" b="0" i="0" u="none" strike="noStrike" dirty="0">
                <a:solidFill>
                  <a:srgbClr val="00B0F0"/>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rgbClr val="00B0F0"/>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B7B41DB3-D6FC-7141-8225-FF141EF3D7F6}"/>
              </a:ext>
            </a:extLst>
          </p:cNvPr>
          <p:cNvSpPr>
            <a:spLocks noGrp="1"/>
          </p:cNvSpPr>
          <p:nvPr>
            <p:ph type="pic" sz="quarter" idx="10"/>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3835400" y="2070100"/>
            <a:ext cx="4000500" cy="1917700"/>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3835400" y="4114800"/>
            <a:ext cx="4000500" cy="1143000"/>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59036342-FEEB-7247-9F4A-9CD9520F682E}"/>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857500" y="365125"/>
            <a:ext cx="84963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3648074" y="1825625"/>
            <a:ext cx="7705725"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B7A2744C-B10B-BD4B-A46E-050B7871C5ED}"/>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829031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705725"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1DB033D1-8B2F-404C-8ADA-2455DCD0DEF8}"/>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3429000"/>
            <a:ext cx="5078814" cy="2790824"/>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232650" y="3973075"/>
            <a:ext cx="4114800"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AC229368-2BC3-2A45-B22D-F8E6AD305303}"/>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4889500" y="1709738"/>
            <a:ext cx="645795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4889500" y="4589463"/>
            <a:ext cx="6457950"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8FDC2183-B243-0641-B19B-57A0565B270D}"/>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1709738"/>
            <a:ext cx="5139296"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5139296"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8700634" y="370299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8700634" y="393032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8700634" y="4157661"/>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2489200" y="365125"/>
            <a:ext cx="8864600"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838199" y="3709150"/>
            <a:ext cx="10515600"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4697757" y="6124726"/>
            <a:ext cx="2394180"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a:xfrm>
            <a:off x="768526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2_T_PGO_Hexagon-16x9.pptx" id="{C63E8041-AAAE-4423-AC2B-EAA145919736}" vid="{50B4BFD1-1E12-4BCD-B482-C7A2DE37ADE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2_T_PGO_Hexagon-16x9.pptx" id="{C63E8041-AAAE-4423-AC2B-EAA145919736}" vid="{E0284CEB-5ABC-4084-9FF8-13B8F903E41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371</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Hexagon</dc:title>
  <dc:creator>PresentationGO.com</dc:creator>
  <dc:description>© Copyright PresentationGo.com</dc:description>
  <dcterms:created xsi:type="dcterms:W3CDTF">2019-11-21T05:02:10Z</dcterms:created>
  <dcterms:modified xsi:type="dcterms:W3CDTF">2021-01-18T17:41:51Z</dcterms:modified>
  <cp:category>Templates</cp:category>
</cp:coreProperties>
</file>