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55" autoAdjust="0"/>
    <p:restoredTop sz="96345" autoAdjust="0"/>
  </p:normalViewPr>
  <p:slideViewPr>
    <p:cSldViewPr snapToGrid="0">
      <p:cViewPr>
        <p:scale>
          <a:sx n="125" d="100"/>
          <a:sy n="125" d="100"/>
        </p:scale>
        <p:origin x="2994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1/18/2021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">
            <a:extLst>
              <a:ext uri="{FF2B5EF4-FFF2-40B4-BE49-F238E27FC236}">
                <a16:creationId xmlns:a16="http://schemas.microsoft.com/office/drawing/2014/main" id="{D7657CFF-F1D8-3C46-90F5-2DA77431519F}"/>
              </a:ext>
            </a:extLst>
          </p:cNvPr>
          <p:cNvSpPr/>
          <p:nvPr userDrawn="1"/>
        </p:nvSpPr>
        <p:spPr>
          <a:xfrm>
            <a:off x="2707819" y="2"/>
            <a:ext cx="6436181" cy="68579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091" y="6799"/>
                </a:moveTo>
                <a:lnTo>
                  <a:pt x="0" y="0"/>
                </a:lnTo>
                <a:lnTo>
                  <a:pt x="21600" y="0"/>
                </a:lnTo>
                <a:lnTo>
                  <a:pt x="21600" y="21600"/>
                </a:lnTo>
                <a:lnTo>
                  <a:pt x="12585" y="21600"/>
                </a:lnTo>
                <a:lnTo>
                  <a:pt x="7973" y="19064"/>
                </a:lnTo>
                <a:cubicBezTo>
                  <a:pt x="7351" y="18722"/>
                  <a:pt x="7356" y="17886"/>
                  <a:pt x="7982" y="17548"/>
                </a:cubicBezTo>
                <a:lnTo>
                  <a:pt x="13104" y="14801"/>
                </a:lnTo>
                <a:cubicBezTo>
                  <a:pt x="13396" y="14645"/>
                  <a:pt x="13576" y="14355"/>
                  <a:pt x="13576" y="14040"/>
                </a:cubicBezTo>
                <a:lnTo>
                  <a:pt x="13576" y="7564"/>
                </a:lnTo>
                <a:cubicBezTo>
                  <a:pt x="13576" y="7245"/>
                  <a:pt x="13391" y="6951"/>
                  <a:pt x="13091" y="6799"/>
                </a:cubicBezTo>
                <a:close/>
              </a:path>
            </a:pathLst>
          </a:custGeom>
          <a:noFill/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7396DEAE-95A4-CB46-8628-BB6DEDBA80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707819" y="2"/>
            <a:ext cx="6436181" cy="6857992"/>
          </a:xfrm>
          <a:custGeom>
            <a:avLst/>
            <a:gdLst>
              <a:gd name="connsiteX0" fmla="*/ 0 w 6436181"/>
              <a:gd name="connsiteY0" fmla="*/ 0 h 6857992"/>
              <a:gd name="connsiteX1" fmla="*/ 6436181 w 6436181"/>
              <a:gd name="connsiteY1" fmla="*/ 0 h 6857992"/>
              <a:gd name="connsiteX2" fmla="*/ 6436181 w 6436181"/>
              <a:gd name="connsiteY2" fmla="*/ 6857992 h 6857992"/>
              <a:gd name="connsiteX3" fmla="*/ 3749969 w 6436181"/>
              <a:gd name="connsiteY3" fmla="*/ 6857992 h 6857992"/>
              <a:gd name="connsiteX4" fmla="*/ 2375726 w 6436181"/>
              <a:gd name="connsiteY4" fmla="*/ 6052813 h 6857992"/>
              <a:gd name="connsiteX5" fmla="*/ 2378407 w 6436181"/>
              <a:gd name="connsiteY5" fmla="*/ 5571484 h 6857992"/>
              <a:gd name="connsiteX6" fmla="*/ 3904617 w 6436181"/>
              <a:gd name="connsiteY6" fmla="*/ 4699312 h 6857992"/>
              <a:gd name="connsiteX7" fmla="*/ 4045259 w 6436181"/>
              <a:gd name="connsiteY7" fmla="*/ 4457695 h 6857992"/>
              <a:gd name="connsiteX8" fmla="*/ 4045259 w 6436181"/>
              <a:gd name="connsiteY8" fmla="*/ 2401568 h 6857992"/>
              <a:gd name="connsiteX9" fmla="*/ 3900743 w 6436181"/>
              <a:gd name="connsiteY9" fmla="*/ 2158680 h 685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436181" h="6857992">
                <a:moveTo>
                  <a:pt x="0" y="0"/>
                </a:moveTo>
                <a:lnTo>
                  <a:pt x="6436181" y="0"/>
                </a:lnTo>
                <a:lnTo>
                  <a:pt x="6436181" y="6857992"/>
                </a:lnTo>
                <a:lnTo>
                  <a:pt x="3749969" y="6857992"/>
                </a:lnTo>
                <a:lnTo>
                  <a:pt x="2375726" y="6052813"/>
                </a:lnTo>
                <a:cubicBezTo>
                  <a:pt x="2190387" y="5944228"/>
                  <a:pt x="2191877" y="5678799"/>
                  <a:pt x="2378407" y="5571484"/>
                </a:cubicBezTo>
                <a:lnTo>
                  <a:pt x="3904617" y="4699312"/>
                </a:lnTo>
                <a:cubicBezTo>
                  <a:pt x="3991624" y="4649782"/>
                  <a:pt x="4045259" y="4557707"/>
                  <a:pt x="4045259" y="4457695"/>
                </a:cubicBezTo>
                <a:lnTo>
                  <a:pt x="4045259" y="2401568"/>
                </a:lnTo>
                <a:cubicBezTo>
                  <a:pt x="4045259" y="2300285"/>
                  <a:pt x="3990134" y="2206940"/>
                  <a:pt x="3900743" y="2158680"/>
                </a:cubicBezTo>
                <a:close/>
              </a:path>
            </a:pathLst>
          </a:custGeom>
          <a:noFill/>
          <a:ln>
            <a:noFill/>
          </a:ln>
        </p:spPr>
        <p:txBody>
          <a:bodyPr wrap="square" anchor="t">
            <a:noAutofit/>
          </a:bodyPr>
          <a:lstStyle>
            <a:lvl1pPr algn="r">
              <a:buNone/>
              <a:defRPr/>
            </a:lvl1pPr>
          </a:lstStyle>
          <a:p>
            <a:endParaRPr lang="en-US"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23A6D89F-AB24-9445-91A3-B9F0AA5400FD}"/>
              </a:ext>
            </a:extLst>
          </p:cNvPr>
          <p:cNvSpPr/>
          <p:nvPr/>
        </p:nvSpPr>
        <p:spPr>
          <a:xfrm>
            <a:off x="2388501" y="1225999"/>
            <a:ext cx="4266093" cy="44547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61" extrusionOk="0">
                <a:moveTo>
                  <a:pt x="21600" y="14472"/>
                </a:moveTo>
                <a:lnTo>
                  <a:pt x="21600" y="6732"/>
                </a:lnTo>
                <a:cubicBezTo>
                  <a:pt x="21600" y="5739"/>
                  <a:pt x="21024" y="4823"/>
                  <a:pt x="20093" y="4351"/>
                </a:cubicBezTo>
                <a:lnTo>
                  <a:pt x="12236" y="333"/>
                </a:lnTo>
                <a:cubicBezTo>
                  <a:pt x="11343" y="-122"/>
                  <a:pt x="10263" y="-110"/>
                  <a:pt x="9390" y="369"/>
                </a:cubicBezTo>
                <a:lnTo>
                  <a:pt x="1442" y="4702"/>
                </a:lnTo>
                <a:cubicBezTo>
                  <a:pt x="550" y="5187"/>
                  <a:pt x="0" y="6084"/>
                  <a:pt x="0" y="7048"/>
                </a:cubicBezTo>
                <a:lnTo>
                  <a:pt x="0" y="14472"/>
                </a:lnTo>
                <a:cubicBezTo>
                  <a:pt x="0" y="15454"/>
                  <a:pt x="563" y="16357"/>
                  <a:pt x="1474" y="16836"/>
                </a:cubicBezTo>
                <a:lnTo>
                  <a:pt x="9377" y="21011"/>
                </a:lnTo>
                <a:cubicBezTo>
                  <a:pt x="10263" y="21478"/>
                  <a:pt x="11343" y="21478"/>
                  <a:pt x="12223" y="21011"/>
                </a:cubicBezTo>
                <a:lnTo>
                  <a:pt x="20126" y="16836"/>
                </a:lnTo>
                <a:cubicBezTo>
                  <a:pt x="21037" y="16357"/>
                  <a:pt x="21600" y="15454"/>
                  <a:pt x="21600" y="1447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C6B2F853-2843-8C4D-A190-DA34A4F6CF43}"/>
              </a:ext>
            </a:extLst>
          </p:cNvPr>
          <p:cNvSpPr/>
          <p:nvPr/>
        </p:nvSpPr>
        <p:spPr>
          <a:xfrm>
            <a:off x="0" y="1"/>
            <a:ext cx="6331443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288" y="14801"/>
                </a:move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lnTo>
                  <a:pt x="8806" y="0"/>
                </a:lnTo>
                <a:lnTo>
                  <a:pt x="13495" y="2536"/>
                </a:lnTo>
                <a:cubicBezTo>
                  <a:pt x="14127" y="2878"/>
                  <a:pt x="14123" y="3714"/>
                  <a:pt x="13486" y="4052"/>
                </a:cubicBezTo>
                <a:lnTo>
                  <a:pt x="8279" y="6799"/>
                </a:lnTo>
                <a:cubicBezTo>
                  <a:pt x="7983" y="6955"/>
                  <a:pt x="7800" y="7245"/>
                  <a:pt x="7800" y="7560"/>
                </a:cubicBezTo>
                <a:lnTo>
                  <a:pt x="7800" y="14036"/>
                </a:lnTo>
                <a:cubicBezTo>
                  <a:pt x="7796" y="14351"/>
                  <a:pt x="7987" y="14645"/>
                  <a:pt x="8288" y="14801"/>
                </a:cubicBezTo>
                <a:close/>
              </a:path>
            </a:pathLst>
          </a:custGeom>
          <a:solidFill>
            <a:schemeClr val="accent1">
              <a:lumMod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2500829" y="2302525"/>
            <a:ext cx="4065224" cy="1986106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2500829" y="4380706"/>
            <a:ext cx="4065224" cy="86332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>
            <a:extLst>
              <a:ext uri="{FF2B5EF4-FFF2-40B4-BE49-F238E27FC236}">
                <a16:creationId xmlns:a16="http://schemas.microsoft.com/office/drawing/2014/main" id="{D731D861-B178-704B-ACB4-354B0E439E5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225880"/>
            <a:ext cx="3418140" cy="4453854"/>
          </a:xfrm>
          <a:custGeom>
            <a:avLst/>
            <a:gdLst>
              <a:gd name="connsiteX0" fmla="*/ 1283069 w 3418140"/>
              <a:gd name="connsiteY0" fmla="*/ 49 h 4453854"/>
              <a:gd name="connsiteX1" fmla="*/ 1562692 w 3418140"/>
              <a:gd name="connsiteY1" fmla="*/ 76831 h 4453854"/>
              <a:gd name="connsiteX2" fmla="*/ 3133137 w 3418140"/>
              <a:gd name="connsiteY2" fmla="*/ 980290 h 4453854"/>
              <a:gd name="connsiteX3" fmla="*/ 3418140 w 3418140"/>
              <a:gd name="connsiteY3" fmla="*/ 1469447 h 4453854"/>
              <a:gd name="connsiteX4" fmla="*/ 3418140 w 3418140"/>
              <a:gd name="connsiteY4" fmla="*/ 3017400 h 4453854"/>
              <a:gd name="connsiteX5" fmla="*/ 3126807 w 3418140"/>
              <a:gd name="connsiteY5" fmla="*/ 3510310 h 4453854"/>
              <a:gd name="connsiteX6" fmla="*/ 1565382 w 3418140"/>
              <a:gd name="connsiteY6" fmla="*/ 4380825 h 4453854"/>
              <a:gd name="connsiteX7" fmla="*/ 1003129 w 3418140"/>
              <a:gd name="connsiteY7" fmla="*/ 4380825 h 4453854"/>
              <a:gd name="connsiteX8" fmla="*/ 0 w 3418140"/>
              <a:gd name="connsiteY8" fmla="*/ 3820985 h 4453854"/>
              <a:gd name="connsiteX9" fmla="*/ 0 w 3418140"/>
              <a:gd name="connsiteY9" fmla="*/ 609982 h 4453854"/>
              <a:gd name="connsiteX10" fmla="*/ 1000597 w 3418140"/>
              <a:gd name="connsiteY10" fmla="*/ 69325 h 4453854"/>
              <a:gd name="connsiteX11" fmla="*/ 1283069 w 3418140"/>
              <a:gd name="connsiteY11" fmla="*/ 49 h 44538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18140" h="4453854">
                <a:moveTo>
                  <a:pt x="1283069" y="49"/>
                </a:moveTo>
                <a:cubicBezTo>
                  <a:pt x="1379995" y="1300"/>
                  <a:pt x="1476447" y="26894"/>
                  <a:pt x="1562692" y="76831"/>
                </a:cubicBezTo>
                <a:lnTo>
                  <a:pt x="3133137" y="980290"/>
                </a:lnTo>
                <a:cubicBezTo>
                  <a:pt x="3309583" y="1081416"/>
                  <a:pt x="3418140" y="1268446"/>
                  <a:pt x="3418140" y="1469447"/>
                </a:cubicBezTo>
                <a:lnTo>
                  <a:pt x="3418140" y="3017400"/>
                </a:lnTo>
                <a:cubicBezTo>
                  <a:pt x="3418140" y="3222153"/>
                  <a:pt x="3307051" y="3410435"/>
                  <a:pt x="3126807" y="3510310"/>
                </a:cubicBezTo>
                <a:lnTo>
                  <a:pt x="1565382" y="4380825"/>
                </a:lnTo>
                <a:cubicBezTo>
                  <a:pt x="1390202" y="4478198"/>
                  <a:pt x="1176885" y="4478198"/>
                  <a:pt x="1003129" y="4380825"/>
                </a:cubicBezTo>
                <a:lnTo>
                  <a:pt x="0" y="3820985"/>
                </a:lnTo>
                <a:lnTo>
                  <a:pt x="0" y="609982"/>
                </a:lnTo>
                <a:lnTo>
                  <a:pt x="1000597" y="69325"/>
                </a:lnTo>
                <a:cubicBezTo>
                  <a:pt x="1088741" y="21890"/>
                  <a:pt x="1186142" y="-1203"/>
                  <a:pt x="1283069" y="49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endParaRPr lang="en-US"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F8B5850F-DB8C-2443-B6EA-3886A7AD0CB6}"/>
              </a:ext>
            </a:extLst>
          </p:cNvPr>
          <p:cNvSpPr/>
          <p:nvPr userDrawn="1"/>
        </p:nvSpPr>
        <p:spPr>
          <a:xfrm>
            <a:off x="1" y="1225772"/>
            <a:ext cx="3418140" cy="44539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61" extrusionOk="0">
                <a:moveTo>
                  <a:pt x="0" y="2926"/>
                </a:moveTo>
                <a:lnTo>
                  <a:pt x="6323" y="333"/>
                </a:lnTo>
                <a:cubicBezTo>
                  <a:pt x="7437" y="-122"/>
                  <a:pt x="8785" y="-110"/>
                  <a:pt x="9875" y="369"/>
                </a:cubicBezTo>
                <a:lnTo>
                  <a:pt x="19799" y="4702"/>
                </a:lnTo>
                <a:cubicBezTo>
                  <a:pt x="20914" y="5187"/>
                  <a:pt x="21600" y="6084"/>
                  <a:pt x="21600" y="7048"/>
                </a:cubicBezTo>
                <a:lnTo>
                  <a:pt x="21600" y="14472"/>
                </a:lnTo>
                <a:cubicBezTo>
                  <a:pt x="21600" y="15454"/>
                  <a:pt x="20898" y="16357"/>
                  <a:pt x="19759" y="16836"/>
                </a:cubicBezTo>
                <a:lnTo>
                  <a:pt x="9892" y="21011"/>
                </a:lnTo>
                <a:cubicBezTo>
                  <a:pt x="8785" y="21478"/>
                  <a:pt x="7437" y="21478"/>
                  <a:pt x="6339" y="21011"/>
                </a:cubicBezTo>
                <a:lnTo>
                  <a:pt x="0" y="18326"/>
                </a:lnTo>
                <a:lnTo>
                  <a:pt x="0" y="2926"/>
                </a:lnTo>
                <a:close/>
              </a:path>
            </a:pathLst>
          </a:custGeom>
          <a:noFill/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4788DCC4-4431-984C-A66F-C3A0EED78F38}"/>
              </a:ext>
            </a:extLst>
          </p:cNvPr>
          <p:cNvSpPr/>
          <p:nvPr/>
        </p:nvSpPr>
        <p:spPr>
          <a:xfrm>
            <a:off x="0" y="5168456"/>
            <a:ext cx="853741" cy="13066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70" h="21600" extrusionOk="0">
                <a:moveTo>
                  <a:pt x="17157" y="14686"/>
                </a:moveTo>
                <a:lnTo>
                  <a:pt x="0" y="21600"/>
                </a:lnTo>
                <a:lnTo>
                  <a:pt x="0" y="0"/>
                </a:lnTo>
                <a:lnTo>
                  <a:pt x="17096" y="6727"/>
                </a:lnTo>
                <a:cubicBezTo>
                  <a:pt x="21569" y="8502"/>
                  <a:pt x="21600" y="12889"/>
                  <a:pt x="17157" y="14686"/>
                </a:cubicBezTo>
                <a:close/>
              </a:path>
            </a:pathLst>
          </a:custGeom>
          <a:solidFill>
            <a:schemeClr val="accent1">
              <a:lumMod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Triangle">
            <a:extLst>
              <a:ext uri="{FF2B5EF4-FFF2-40B4-BE49-F238E27FC236}">
                <a16:creationId xmlns:a16="http://schemas.microsoft.com/office/drawing/2014/main" id="{B5F3507B-7221-3349-B95E-7832E0D55321}"/>
              </a:ext>
            </a:extLst>
          </p:cNvPr>
          <p:cNvSpPr/>
          <p:nvPr/>
        </p:nvSpPr>
        <p:spPr>
          <a:xfrm>
            <a:off x="0" y="1"/>
            <a:ext cx="3092299" cy="17097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AD281AA4-9DA2-D84A-8297-BE0B736EFAA5}"/>
              </a:ext>
            </a:extLst>
          </p:cNvPr>
          <p:cNvSpPr/>
          <p:nvPr/>
        </p:nvSpPr>
        <p:spPr>
          <a:xfrm>
            <a:off x="1" y="1"/>
            <a:ext cx="9143999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0677"/>
                </a:moveTo>
                <a:lnTo>
                  <a:pt x="7969" y="14802"/>
                </a:lnTo>
                <a:cubicBezTo>
                  <a:pt x="8180" y="14647"/>
                  <a:pt x="8310" y="14352"/>
                  <a:pt x="8310" y="14034"/>
                </a:cubicBezTo>
                <a:lnTo>
                  <a:pt x="8310" y="7558"/>
                </a:lnTo>
                <a:cubicBezTo>
                  <a:pt x="8310" y="7244"/>
                  <a:pt x="8183" y="6953"/>
                  <a:pt x="7978" y="6798"/>
                </a:cubicBezTo>
                <a:lnTo>
                  <a:pt x="4371" y="4052"/>
                </a:lnTo>
                <a:cubicBezTo>
                  <a:pt x="3930" y="3717"/>
                  <a:pt x="3927" y="2878"/>
                  <a:pt x="4365" y="2535"/>
                </a:cubicBezTo>
                <a:lnTo>
                  <a:pt x="7613" y="0"/>
                </a:ln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20677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686050" y="365125"/>
            <a:ext cx="58293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3657600" y="1825625"/>
            <a:ext cx="48577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>
            <a:extLst>
              <a:ext uri="{FF2B5EF4-FFF2-40B4-BE49-F238E27FC236}">
                <a16:creationId xmlns:a16="http://schemas.microsoft.com/office/drawing/2014/main" id="{B11B4275-8E72-5541-A6AD-0DBAA295C00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32002" y="1226147"/>
            <a:ext cx="3411998" cy="4453642"/>
          </a:xfrm>
          <a:custGeom>
            <a:avLst/>
            <a:gdLst>
              <a:gd name="connsiteX0" fmla="*/ 2131235 w 3411998"/>
              <a:gd name="connsiteY0" fmla="*/ 49 h 4453642"/>
              <a:gd name="connsiteX1" fmla="*/ 2413199 w 3411998"/>
              <a:gd name="connsiteY1" fmla="*/ 69322 h 4453642"/>
              <a:gd name="connsiteX2" fmla="*/ 3411998 w 3411998"/>
              <a:gd name="connsiteY2" fmla="*/ 609953 h 4453642"/>
              <a:gd name="connsiteX3" fmla="*/ 3411998 w 3411998"/>
              <a:gd name="connsiteY3" fmla="*/ 3820803 h 4453642"/>
              <a:gd name="connsiteX4" fmla="*/ 2410671 w 3411998"/>
              <a:gd name="connsiteY4" fmla="*/ 4380616 h 4453642"/>
              <a:gd name="connsiteX5" fmla="*/ 1849429 w 3411998"/>
              <a:gd name="connsiteY5" fmla="*/ 4380616 h 4453642"/>
              <a:gd name="connsiteX6" fmla="*/ 290810 w 3411998"/>
              <a:gd name="connsiteY6" fmla="*/ 3510143 h 4453642"/>
              <a:gd name="connsiteX7" fmla="*/ 0 w 3411998"/>
              <a:gd name="connsiteY7" fmla="*/ 3017256 h 4453642"/>
              <a:gd name="connsiteX8" fmla="*/ 0 w 3411998"/>
              <a:gd name="connsiteY8" fmla="*/ 1469377 h 4453642"/>
              <a:gd name="connsiteX9" fmla="*/ 284491 w 3411998"/>
              <a:gd name="connsiteY9" fmla="*/ 980244 h 4453642"/>
              <a:gd name="connsiteX10" fmla="*/ 1852115 w 3411998"/>
              <a:gd name="connsiteY10" fmla="*/ 76827 h 4453642"/>
              <a:gd name="connsiteX11" fmla="*/ 2131235 w 3411998"/>
              <a:gd name="connsiteY11" fmla="*/ 49 h 445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11998" h="4453642">
                <a:moveTo>
                  <a:pt x="2131235" y="49"/>
                </a:moveTo>
                <a:cubicBezTo>
                  <a:pt x="2227987" y="-1202"/>
                  <a:pt x="2325214" y="21889"/>
                  <a:pt x="2413199" y="69322"/>
                </a:cubicBezTo>
                <a:lnTo>
                  <a:pt x="3411998" y="609953"/>
                </a:lnTo>
                <a:lnTo>
                  <a:pt x="3411998" y="3820803"/>
                </a:lnTo>
                <a:lnTo>
                  <a:pt x="2410671" y="4380616"/>
                </a:lnTo>
                <a:cubicBezTo>
                  <a:pt x="2237228" y="4477984"/>
                  <a:pt x="2024294" y="4477984"/>
                  <a:pt x="1849429" y="4380616"/>
                </a:cubicBezTo>
                <a:lnTo>
                  <a:pt x="290810" y="3510143"/>
                </a:lnTo>
                <a:cubicBezTo>
                  <a:pt x="111048" y="3410273"/>
                  <a:pt x="0" y="3222000"/>
                  <a:pt x="0" y="3017256"/>
                </a:cubicBezTo>
                <a:lnTo>
                  <a:pt x="0" y="1469377"/>
                </a:lnTo>
                <a:cubicBezTo>
                  <a:pt x="0" y="1268386"/>
                  <a:pt x="108363" y="1081365"/>
                  <a:pt x="284491" y="980244"/>
                </a:cubicBezTo>
                <a:lnTo>
                  <a:pt x="1852115" y="76827"/>
                </a:lnTo>
                <a:cubicBezTo>
                  <a:pt x="1938204" y="26892"/>
                  <a:pt x="2034483" y="1300"/>
                  <a:pt x="2131235" y="49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endParaRPr lang="en-US"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730E4D8F-A309-3B4C-A36A-9942B1BD3F67}"/>
              </a:ext>
            </a:extLst>
          </p:cNvPr>
          <p:cNvSpPr/>
          <p:nvPr userDrawn="1"/>
        </p:nvSpPr>
        <p:spPr>
          <a:xfrm>
            <a:off x="5727056" y="1226039"/>
            <a:ext cx="3411998" cy="4453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61" extrusionOk="0">
                <a:moveTo>
                  <a:pt x="21600" y="2926"/>
                </a:moveTo>
                <a:lnTo>
                  <a:pt x="15277" y="333"/>
                </a:lnTo>
                <a:cubicBezTo>
                  <a:pt x="14163" y="-122"/>
                  <a:pt x="12815" y="-110"/>
                  <a:pt x="11725" y="369"/>
                </a:cubicBezTo>
                <a:lnTo>
                  <a:pt x="1801" y="4702"/>
                </a:lnTo>
                <a:cubicBezTo>
                  <a:pt x="686" y="5187"/>
                  <a:pt x="0" y="6084"/>
                  <a:pt x="0" y="7048"/>
                </a:cubicBezTo>
                <a:lnTo>
                  <a:pt x="0" y="14472"/>
                </a:lnTo>
                <a:cubicBezTo>
                  <a:pt x="0" y="15454"/>
                  <a:pt x="703" y="16357"/>
                  <a:pt x="1841" y="16836"/>
                </a:cubicBezTo>
                <a:lnTo>
                  <a:pt x="11708" y="21011"/>
                </a:lnTo>
                <a:cubicBezTo>
                  <a:pt x="12815" y="21478"/>
                  <a:pt x="14163" y="21478"/>
                  <a:pt x="15261" y="21011"/>
                </a:cubicBezTo>
                <a:lnTo>
                  <a:pt x="21600" y="18326"/>
                </a:lnTo>
                <a:lnTo>
                  <a:pt x="21600" y="2926"/>
                </a:lnTo>
                <a:close/>
              </a:path>
            </a:pathLst>
          </a:custGeom>
          <a:noFill/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E8F15306-11C7-8149-BB39-8131E9C6403F}"/>
              </a:ext>
            </a:extLst>
          </p:cNvPr>
          <p:cNvSpPr/>
          <p:nvPr/>
        </p:nvSpPr>
        <p:spPr>
          <a:xfrm>
            <a:off x="8290837" y="5168537"/>
            <a:ext cx="853163" cy="13065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64" h="21600" extrusionOk="0">
                <a:moveTo>
                  <a:pt x="3331" y="14686"/>
                </a:moveTo>
                <a:lnTo>
                  <a:pt x="20464" y="21600"/>
                </a:lnTo>
                <a:lnTo>
                  <a:pt x="20464" y="0"/>
                </a:lnTo>
                <a:lnTo>
                  <a:pt x="3392" y="6727"/>
                </a:lnTo>
                <a:cubicBezTo>
                  <a:pt x="-1105" y="8502"/>
                  <a:pt x="-1136" y="12889"/>
                  <a:pt x="3331" y="14686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2" name="Triangle">
            <a:extLst>
              <a:ext uri="{FF2B5EF4-FFF2-40B4-BE49-F238E27FC236}">
                <a16:creationId xmlns:a16="http://schemas.microsoft.com/office/drawing/2014/main" id="{BABBC805-F558-2248-A1DA-DE1EBE4BBD14}"/>
              </a:ext>
            </a:extLst>
          </p:cNvPr>
          <p:cNvSpPr/>
          <p:nvPr/>
        </p:nvSpPr>
        <p:spPr>
          <a:xfrm>
            <a:off x="6055982" y="327"/>
            <a:ext cx="3088018" cy="17096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14BFFA37-C5C1-0746-B13D-EE2AFE3997AE}"/>
              </a:ext>
            </a:extLst>
          </p:cNvPr>
          <p:cNvSpPr/>
          <p:nvPr/>
        </p:nvSpPr>
        <p:spPr>
          <a:xfrm>
            <a:off x="1116" y="327"/>
            <a:ext cx="9142884" cy="68576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0677"/>
                </a:moveTo>
                <a:lnTo>
                  <a:pt x="13645" y="14802"/>
                </a:lnTo>
                <a:cubicBezTo>
                  <a:pt x="13434" y="14647"/>
                  <a:pt x="13304" y="14352"/>
                  <a:pt x="13304" y="14034"/>
                </a:cubicBezTo>
                <a:lnTo>
                  <a:pt x="13304" y="7558"/>
                </a:lnTo>
                <a:cubicBezTo>
                  <a:pt x="13304" y="7244"/>
                  <a:pt x="13431" y="6953"/>
                  <a:pt x="13636" y="6798"/>
                </a:cubicBezTo>
                <a:lnTo>
                  <a:pt x="17237" y="4052"/>
                </a:lnTo>
                <a:cubicBezTo>
                  <a:pt x="17677" y="3717"/>
                  <a:pt x="17680" y="2878"/>
                  <a:pt x="17243" y="2535"/>
                </a:cubicBezTo>
                <a:lnTo>
                  <a:pt x="14000" y="0"/>
                </a:ln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20677"/>
                </a:lnTo>
                <a:close/>
              </a:path>
            </a:pathLst>
          </a:custGeom>
          <a:solidFill>
            <a:schemeClr val="accent1">
              <a:lumMod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8650" y="365125"/>
            <a:ext cx="5829300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4890801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">
            <a:extLst>
              <a:ext uri="{FF2B5EF4-FFF2-40B4-BE49-F238E27FC236}">
                <a16:creationId xmlns:a16="http://schemas.microsoft.com/office/drawing/2014/main" id="{C8B25349-312B-A14A-B234-FA540D3D86EB}"/>
              </a:ext>
            </a:extLst>
          </p:cNvPr>
          <p:cNvSpPr/>
          <p:nvPr userDrawn="1"/>
        </p:nvSpPr>
        <p:spPr>
          <a:xfrm>
            <a:off x="727206" y="1"/>
            <a:ext cx="7684155" cy="47839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00" extrusionOk="0">
                <a:moveTo>
                  <a:pt x="0" y="0"/>
                </a:moveTo>
                <a:lnTo>
                  <a:pt x="0" y="10751"/>
                </a:lnTo>
                <a:cubicBezTo>
                  <a:pt x="0" y="11588"/>
                  <a:pt x="283" y="12356"/>
                  <a:pt x="739" y="12769"/>
                </a:cubicBezTo>
                <a:lnTo>
                  <a:pt x="10088" y="21199"/>
                </a:lnTo>
                <a:cubicBezTo>
                  <a:pt x="10529" y="21600"/>
                  <a:pt x="11071" y="21600"/>
                  <a:pt x="11512" y="21199"/>
                </a:cubicBezTo>
                <a:lnTo>
                  <a:pt x="20861" y="12769"/>
                </a:lnTo>
                <a:cubicBezTo>
                  <a:pt x="21317" y="12356"/>
                  <a:pt x="21600" y="11588"/>
                  <a:pt x="21600" y="10751"/>
                </a:cubicBez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id="{75079385-FE9D-4243-B59A-739313D3D0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7206" y="0"/>
            <a:ext cx="7684155" cy="4783845"/>
          </a:xfrm>
          <a:custGeom>
            <a:avLst/>
            <a:gdLst>
              <a:gd name="connsiteX0" fmla="*/ 0 w 7684155"/>
              <a:gd name="connsiteY0" fmla="*/ 0 h 4783845"/>
              <a:gd name="connsiteX1" fmla="*/ 7684155 w 7684155"/>
              <a:gd name="connsiteY1" fmla="*/ 0 h 4783845"/>
              <a:gd name="connsiteX2" fmla="*/ 7684155 w 7684155"/>
              <a:gd name="connsiteY2" fmla="*/ 2392173 h 4783845"/>
              <a:gd name="connsiteX3" fmla="*/ 7421258 w 7684155"/>
              <a:gd name="connsiteY3" fmla="*/ 2841192 h 4783845"/>
              <a:gd name="connsiteX4" fmla="*/ 4095370 w 7684155"/>
              <a:gd name="connsiteY4" fmla="*/ 4716927 h 4783845"/>
              <a:gd name="connsiteX5" fmla="*/ 3588785 w 7684155"/>
              <a:gd name="connsiteY5" fmla="*/ 4716927 h 4783845"/>
              <a:gd name="connsiteX6" fmla="*/ 262898 w 7684155"/>
              <a:gd name="connsiteY6" fmla="*/ 2841192 h 4783845"/>
              <a:gd name="connsiteX7" fmla="*/ 0 w 7684155"/>
              <a:gd name="connsiteY7" fmla="*/ 2392173 h 47838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684155" h="4783845">
                <a:moveTo>
                  <a:pt x="0" y="0"/>
                </a:moveTo>
                <a:lnTo>
                  <a:pt x="7684155" y="0"/>
                </a:lnTo>
                <a:lnTo>
                  <a:pt x="7684155" y="2392173"/>
                </a:lnTo>
                <a:cubicBezTo>
                  <a:pt x="7684155" y="2578412"/>
                  <a:pt x="7583479" y="2749297"/>
                  <a:pt x="7421258" y="2841192"/>
                </a:cubicBezTo>
                <a:lnTo>
                  <a:pt x="4095370" y="4716927"/>
                </a:lnTo>
                <a:cubicBezTo>
                  <a:pt x="3938485" y="4806152"/>
                  <a:pt x="3745670" y="4806152"/>
                  <a:pt x="3588785" y="4716927"/>
                </a:cubicBezTo>
                <a:lnTo>
                  <a:pt x="262898" y="2841192"/>
                </a:lnTo>
                <a:cubicBezTo>
                  <a:pt x="100677" y="2749297"/>
                  <a:pt x="0" y="2578412"/>
                  <a:pt x="0" y="2392173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endParaRPr lang="en-US"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BAC2F858-33FE-D94E-A61F-23448896C05D}"/>
              </a:ext>
            </a:extLst>
          </p:cNvPr>
          <p:cNvSpPr/>
          <p:nvPr/>
        </p:nvSpPr>
        <p:spPr>
          <a:xfrm>
            <a:off x="5345608" y="1"/>
            <a:ext cx="3798392" cy="6857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26" h="21600" extrusionOk="0">
                <a:moveTo>
                  <a:pt x="18117" y="0"/>
                </a:moveTo>
                <a:lnTo>
                  <a:pt x="18117" y="7848"/>
                </a:lnTo>
                <a:cubicBezTo>
                  <a:pt x="18117" y="8418"/>
                  <a:pt x="17578" y="8944"/>
                  <a:pt x="16705" y="9234"/>
                </a:cubicBezTo>
                <a:lnTo>
                  <a:pt x="1414" y="14230"/>
                </a:lnTo>
                <a:cubicBezTo>
                  <a:pt x="-460" y="14840"/>
                  <a:pt x="-474" y="16367"/>
                  <a:pt x="1385" y="16989"/>
                </a:cubicBezTo>
                <a:lnTo>
                  <a:pt x="15158" y="21600"/>
                </a:lnTo>
                <a:lnTo>
                  <a:pt x="21126" y="21600"/>
                </a:lnTo>
                <a:lnTo>
                  <a:pt x="21126" y="0"/>
                </a:lnTo>
                <a:lnTo>
                  <a:pt x="18117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7" name="Shape">
            <a:extLst>
              <a:ext uri="{FF2B5EF4-FFF2-40B4-BE49-F238E27FC236}">
                <a16:creationId xmlns:a16="http://schemas.microsoft.com/office/drawing/2014/main" id="{06FB1364-DFD6-D447-BD4C-9B22DC94EF5E}"/>
              </a:ext>
            </a:extLst>
          </p:cNvPr>
          <p:cNvSpPr/>
          <p:nvPr/>
        </p:nvSpPr>
        <p:spPr>
          <a:xfrm>
            <a:off x="0" y="0"/>
            <a:ext cx="7837250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515" y="7832"/>
                </a:moveTo>
                <a:lnTo>
                  <a:pt x="1515" y="0"/>
                </a:ln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229" y="9230"/>
                </a:lnTo>
                <a:cubicBezTo>
                  <a:pt x="1790" y="8944"/>
                  <a:pt x="1515" y="8410"/>
                  <a:pt x="1515" y="7832"/>
                </a:cubicBezTo>
                <a:close/>
              </a:path>
            </a:pathLst>
          </a:custGeom>
          <a:solidFill>
            <a:schemeClr val="accent1">
              <a:lumMod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3888" y="3602516"/>
            <a:ext cx="3551505" cy="2617309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015210" y="4349930"/>
            <a:ext cx="2504902" cy="1220195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4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>
            <a:extLst>
              <a:ext uri="{FF2B5EF4-FFF2-40B4-BE49-F238E27FC236}">
                <a16:creationId xmlns:a16="http://schemas.microsoft.com/office/drawing/2014/main" id="{E1759192-98BF-D24F-8FED-1E54EB89E91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"/>
            <a:ext cx="3247933" cy="6857999"/>
          </a:xfrm>
          <a:custGeom>
            <a:avLst/>
            <a:gdLst>
              <a:gd name="connsiteX0" fmla="*/ 0 w 3247933"/>
              <a:gd name="connsiteY0" fmla="*/ 0 h 6857999"/>
              <a:gd name="connsiteX1" fmla="*/ 1334961 w 3247933"/>
              <a:gd name="connsiteY1" fmla="*/ 0 h 6857999"/>
              <a:gd name="connsiteX2" fmla="*/ 2949304 w 3247933"/>
              <a:gd name="connsiteY2" fmla="*/ 873443 h 6857999"/>
              <a:gd name="connsiteX3" fmla="*/ 3247933 w 3247933"/>
              <a:gd name="connsiteY3" fmla="*/ 1371283 h 6857999"/>
              <a:gd name="connsiteX4" fmla="*/ 3247933 w 3247933"/>
              <a:gd name="connsiteY4" fmla="*/ 5493068 h 6857999"/>
              <a:gd name="connsiteX5" fmla="*/ 2956972 w 3247933"/>
              <a:gd name="connsiteY5" fmla="*/ 5985828 h 6857999"/>
              <a:gd name="connsiteX6" fmla="*/ 1396162 w 3247933"/>
              <a:gd name="connsiteY6" fmla="*/ 6857999 h 6857999"/>
              <a:gd name="connsiteX7" fmla="*/ 0 w 3247933"/>
              <a:gd name="connsiteY7" fmla="*/ 6857999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47933" h="6857999">
                <a:moveTo>
                  <a:pt x="0" y="0"/>
                </a:moveTo>
                <a:lnTo>
                  <a:pt x="1334961" y="0"/>
                </a:lnTo>
                <a:lnTo>
                  <a:pt x="2949304" y="873443"/>
                </a:lnTo>
                <a:cubicBezTo>
                  <a:pt x="3133053" y="971868"/>
                  <a:pt x="3247933" y="1162685"/>
                  <a:pt x="3247933" y="1371283"/>
                </a:cubicBezTo>
                <a:lnTo>
                  <a:pt x="3247933" y="5493068"/>
                </a:lnTo>
                <a:cubicBezTo>
                  <a:pt x="3247933" y="5696585"/>
                  <a:pt x="3136962" y="5886133"/>
                  <a:pt x="2956972" y="5985828"/>
                </a:cubicBezTo>
                <a:lnTo>
                  <a:pt x="1396162" y="6857999"/>
                </a:lnTo>
                <a:lnTo>
                  <a:pt x="0" y="6857999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endParaRPr lang="en-US"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41FEAC00-4CA5-7E43-997C-006259E47F3D}"/>
              </a:ext>
            </a:extLst>
          </p:cNvPr>
          <p:cNvSpPr/>
          <p:nvPr userDrawn="1"/>
        </p:nvSpPr>
        <p:spPr>
          <a:xfrm>
            <a:off x="0" y="1"/>
            <a:ext cx="3247933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614" y="2751"/>
                </a:moveTo>
                <a:lnTo>
                  <a:pt x="8878" y="0"/>
                </a:lnTo>
                <a:lnTo>
                  <a:pt x="0" y="0"/>
                </a:lnTo>
                <a:lnTo>
                  <a:pt x="0" y="21600"/>
                </a:lnTo>
                <a:lnTo>
                  <a:pt x="9285" y="21600"/>
                </a:lnTo>
                <a:lnTo>
                  <a:pt x="19665" y="18853"/>
                </a:lnTo>
                <a:cubicBezTo>
                  <a:pt x="20862" y="18539"/>
                  <a:pt x="21600" y="17942"/>
                  <a:pt x="21600" y="17301"/>
                </a:cubicBezTo>
                <a:lnTo>
                  <a:pt x="21600" y="4319"/>
                </a:lnTo>
                <a:cubicBezTo>
                  <a:pt x="21600" y="3662"/>
                  <a:pt x="20836" y="3061"/>
                  <a:pt x="19614" y="2751"/>
                </a:cubicBezTo>
                <a:close/>
              </a:path>
            </a:pathLst>
          </a:custGeom>
          <a:noFill/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6" name="Shape">
            <a:extLst>
              <a:ext uri="{FF2B5EF4-FFF2-40B4-BE49-F238E27FC236}">
                <a16:creationId xmlns:a16="http://schemas.microsoft.com/office/drawing/2014/main" id="{88656961-E748-1540-B5B4-10BCE18C890B}"/>
              </a:ext>
            </a:extLst>
          </p:cNvPr>
          <p:cNvSpPr/>
          <p:nvPr/>
        </p:nvSpPr>
        <p:spPr>
          <a:xfrm>
            <a:off x="1786685" y="1"/>
            <a:ext cx="7357315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927" y="4005"/>
                </a:moveTo>
                <a:lnTo>
                  <a:pt x="4927" y="17611"/>
                </a:lnTo>
                <a:cubicBezTo>
                  <a:pt x="4927" y="18268"/>
                  <a:pt x="4597" y="18877"/>
                  <a:pt x="4058" y="19208"/>
                </a:cubicBezTo>
                <a:lnTo>
                  <a:pt x="157" y="21600"/>
                </a:lnTo>
                <a:lnTo>
                  <a:pt x="21600" y="21600"/>
                </a:lnTo>
                <a:lnTo>
                  <a:pt x="21600" y="0"/>
                </a:lnTo>
                <a:lnTo>
                  <a:pt x="0" y="0"/>
                </a:lnTo>
                <a:lnTo>
                  <a:pt x="4032" y="2396"/>
                </a:lnTo>
                <a:cubicBezTo>
                  <a:pt x="4586" y="2723"/>
                  <a:pt x="4927" y="3336"/>
                  <a:pt x="4927" y="4005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3657600" y="1709738"/>
            <a:ext cx="4852988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3657600" y="4589463"/>
            <a:ext cx="4852988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4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2736055" y="6356350"/>
            <a:ext cx="1503395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4361991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7568588" y="6356350"/>
            <a:ext cx="946762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fld id="{9319E888-69DF-4A19-BF5D-F6CF70DE7D0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Freeform 23">
            <a:extLst>
              <a:ext uri="{FF2B5EF4-FFF2-40B4-BE49-F238E27FC236}">
                <a16:creationId xmlns:a16="http://schemas.microsoft.com/office/drawing/2014/main" id="{B6C3B8E9-A296-D949-BCB0-3F5E5A85504A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541381" y="884876"/>
            <a:ext cx="2996540" cy="3085279"/>
          </a:xfrm>
          <a:custGeom>
            <a:avLst/>
            <a:gdLst>
              <a:gd name="connsiteX0" fmla="*/ 1500004 w 2996540"/>
              <a:gd name="connsiteY0" fmla="*/ 49 h 3085279"/>
              <a:gd name="connsiteX1" fmla="*/ 1782109 w 2996540"/>
              <a:gd name="connsiteY1" fmla="*/ 69265 h 3085279"/>
              <a:gd name="connsiteX2" fmla="*/ 2699245 w 2996540"/>
              <a:gd name="connsiteY2" fmla="*/ 566098 h 3085279"/>
              <a:gd name="connsiteX3" fmla="*/ 2996540 w 2996540"/>
              <a:gd name="connsiteY3" fmla="*/ 1062931 h 3085279"/>
              <a:gd name="connsiteX4" fmla="*/ 2996540 w 2996540"/>
              <a:gd name="connsiteY4" fmla="*/ 2001007 h 3085279"/>
              <a:gd name="connsiteX5" fmla="*/ 2707013 w 2996540"/>
              <a:gd name="connsiteY5" fmla="*/ 2493921 h 3085279"/>
              <a:gd name="connsiteX6" fmla="*/ 1779612 w 2996540"/>
              <a:gd name="connsiteY6" fmla="*/ 3012235 h 3085279"/>
              <a:gd name="connsiteX7" fmla="*/ 1218316 w 2996540"/>
              <a:gd name="connsiteY7" fmla="*/ 3012235 h 3085279"/>
              <a:gd name="connsiteX8" fmla="*/ 290914 w 2996540"/>
              <a:gd name="connsiteY8" fmla="*/ 2493921 h 3085279"/>
              <a:gd name="connsiteX9" fmla="*/ 0 w 2996540"/>
              <a:gd name="connsiteY9" fmla="*/ 2001007 h 3085279"/>
              <a:gd name="connsiteX10" fmla="*/ 0 w 2996540"/>
              <a:gd name="connsiteY10" fmla="*/ 1105894 h 3085279"/>
              <a:gd name="connsiteX11" fmla="*/ 284533 w 2996540"/>
              <a:gd name="connsiteY11" fmla="*/ 616754 h 3085279"/>
              <a:gd name="connsiteX12" fmla="*/ 1220813 w 2996540"/>
              <a:gd name="connsiteY12" fmla="*/ 76813 h 3085279"/>
              <a:gd name="connsiteX13" fmla="*/ 1500004 w 2996540"/>
              <a:gd name="connsiteY13" fmla="*/ 49 h 3085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996540" h="3085279">
                <a:moveTo>
                  <a:pt x="1500004" y="49"/>
                </a:moveTo>
                <a:cubicBezTo>
                  <a:pt x="1596802" y="-1203"/>
                  <a:pt x="1694086" y="21875"/>
                  <a:pt x="1782109" y="69265"/>
                </a:cubicBezTo>
                <a:lnTo>
                  <a:pt x="2699245" y="566098"/>
                </a:lnTo>
                <a:cubicBezTo>
                  <a:pt x="2883060" y="664652"/>
                  <a:pt x="2996540" y="855664"/>
                  <a:pt x="2996540" y="1062931"/>
                </a:cubicBezTo>
                <a:lnTo>
                  <a:pt x="2996540" y="2001007"/>
                </a:lnTo>
                <a:cubicBezTo>
                  <a:pt x="2996540" y="2205807"/>
                  <a:pt x="2884309" y="2394060"/>
                  <a:pt x="2707013" y="2493921"/>
                </a:cubicBezTo>
                <a:lnTo>
                  <a:pt x="1779612" y="3012235"/>
                </a:lnTo>
                <a:cubicBezTo>
                  <a:pt x="1606062" y="3109628"/>
                  <a:pt x="1392975" y="3109628"/>
                  <a:pt x="1218316" y="3012235"/>
                </a:cubicBezTo>
                <a:lnTo>
                  <a:pt x="290914" y="2493921"/>
                </a:lnTo>
                <a:cubicBezTo>
                  <a:pt x="110983" y="2394060"/>
                  <a:pt x="0" y="2205807"/>
                  <a:pt x="0" y="2001007"/>
                </a:cubicBezTo>
                <a:lnTo>
                  <a:pt x="0" y="1105894"/>
                </a:lnTo>
                <a:cubicBezTo>
                  <a:pt x="0" y="904868"/>
                  <a:pt x="108486" y="717775"/>
                  <a:pt x="284533" y="616754"/>
                </a:cubicBezTo>
                <a:lnTo>
                  <a:pt x="1220813" y="76813"/>
                </a:lnTo>
                <a:cubicBezTo>
                  <a:pt x="1306894" y="26883"/>
                  <a:pt x="1403206" y="1301"/>
                  <a:pt x="1500004" y="49"/>
                </a:cubicBez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algn="ctr">
              <a:buNone/>
              <a:defRPr/>
            </a:lvl1pPr>
          </a:lstStyle>
          <a:p>
            <a:endParaRPr lang="en-US"/>
          </a:p>
        </p:txBody>
      </p:sp>
      <p:sp>
        <p:nvSpPr>
          <p:cNvPr id="25" name="Shape">
            <a:extLst>
              <a:ext uri="{FF2B5EF4-FFF2-40B4-BE49-F238E27FC236}">
                <a16:creationId xmlns:a16="http://schemas.microsoft.com/office/drawing/2014/main" id="{CC9FE66F-AC62-944B-A417-D9C73496DEB5}"/>
              </a:ext>
            </a:extLst>
          </p:cNvPr>
          <p:cNvSpPr/>
          <p:nvPr userDrawn="1"/>
        </p:nvSpPr>
        <p:spPr>
          <a:xfrm>
            <a:off x="4541381" y="884907"/>
            <a:ext cx="2996540" cy="30852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256" extrusionOk="0">
                <a:moveTo>
                  <a:pt x="21600" y="13786"/>
                </a:moveTo>
                <a:lnTo>
                  <a:pt x="21600" y="7323"/>
                </a:lnTo>
                <a:cubicBezTo>
                  <a:pt x="21600" y="5895"/>
                  <a:pt x="20782" y="4579"/>
                  <a:pt x="19457" y="3900"/>
                </a:cubicBezTo>
                <a:lnTo>
                  <a:pt x="12846" y="477"/>
                </a:lnTo>
                <a:cubicBezTo>
                  <a:pt x="11577" y="-176"/>
                  <a:pt x="10041" y="-159"/>
                  <a:pt x="8800" y="529"/>
                </a:cubicBezTo>
                <a:lnTo>
                  <a:pt x="2051" y="4249"/>
                </a:lnTo>
                <a:cubicBezTo>
                  <a:pt x="782" y="4945"/>
                  <a:pt x="0" y="6234"/>
                  <a:pt x="0" y="7619"/>
                </a:cubicBezTo>
                <a:lnTo>
                  <a:pt x="0" y="13786"/>
                </a:lnTo>
                <a:cubicBezTo>
                  <a:pt x="0" y="15197"/>
                  <a:pt x="800" y="16494"/>
                  <a:pt x="2097" y="17182"/>
                </a:cubicBezTo>
                <a:lnTo>
                  <a:pt x="8782" y="20753"/>
                </a:lnTo>
                <a:cubicBezTo>
                  <a:pt x="10041" y="21424"/>
                  <a:pt x="11577" y="21424"/>
                  <a:pt x="12828" y="20753"/>
                </a:cubicBezTo>
                <a:lnTo>
                  <a:pt x="19513" y="17182"/>
                </a:lnTo>
                <a:cubicBezTo>
                  <a:pt x="20791" y="16494"/>
                  <a:pt x="21600" y="15197"/>
                  <a:pt x="21600" y="13786"/>
                </a:cubicBezTo>
                <a:close/>
              </a:path>
            </a:pathLst>
          </a:custGeom>
          <a:noFill/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1" name="Shape">
            <a:extLst>
              <a:ext uri="{FF2B5EF4-FFF2-40B4-BE49-F238E27FC236}">
                <a16:creationId xmlns:a16="http://schemas.microsoft.com/office/drawing/2014/main" id="{B7ADB0F6-E654-854D-8195-ECB014FAA69F}"/>
              </a:ext>
            </a:extLst>
          </p:cNvPr>
          <p:cNvSpPr/>
          <p:nvPr/>
        </p:nvSpPr>
        <p:spPr>
          <a:xfrm>
            <a:off x="0" y="2"/>
            <a:ext cx="9144000" cy="685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10"/>
                </a:moveTo>
                <a:lnTo>
                  <a:pt x="10812" y="10412"/>
                </a:lnTo>
                <a:cubicBezTo>
                  <a:pt x="10664" y="10304"/>
                  <a:pt x="10574" y="10097"/>
                  <a:pt x="10574" y="9874"/>
                </a:cubicBezTo>
                <a:lnTo>
                  <a:pt x="10574" y="5315"/>
                </a:lnTo>
                <a:cubicBezTo>
                  <a:pt x="10574" y="5096"/>
                  <a:pt x="10664" y="4889"/>
                  <a:pt x="10809" y="4782"/>
                </a:cubicBezTo>
                <a:lnTo>
                  <a:pt x="13340" y="2851"/>
                </a:lnTo>
                <a:cubicBezTo>
                  <a:pt x="13651" y="2616"/>
                  <a:pt x="13654" y="2023"/>
                  <a:pt x="13343" y="1784"/>
                </a:cubicBezTo>
                <a:lnTo>
                  <a:pt x="11062" y="0"/>
                </a:ln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18510"/>
                </a:lnTo>
                <a:close/>
              </a:path>
            </a:pathLst>
          </a:custGeom>
          <a:solidFill>
            <a:schemeClr val="accent1">
              <a:lumMod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406362F2-FFBB-1741-A3A3-3E3C7702B81A}"/>
              </a:ext>
            </a:extLst>
          </p:cNvPr>
          <p:cNvSpPr/>
          <p:nvPr/>
        </p:nvSpPr>
        <p:spPr>
          <a:xfrm>
            <a:off x="4771002" y="1"/>
            <a:ext cx="4370445" cy="57898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94" y="0"/>
                </a:moveTo>
                <a:lnTo>
                  <a:pt x="0" y="0"/>
                </a:lnTo>
                <a:lnTo>
                  <a:pt x="13549" y="5664"/>
                </a:lnTo>
                <a:cubicBezTo>
                  <a:pt x="13858" y="5791"/>
                  <a:pt x="14047" y="6037"/>
                  <a:pt x="14047" y="6301"/>
                </a:cubicBezTo>
                <a:lnTo>
                  <a:pt x="14047" y="11701"/>
                </a:lnTo>
                <a:cubicBezTo>
                  <a:pt x="14047" y="11960"/>
                  <a:pt x="13858" y="12205"/>
                  <a:pt x="13555" y="12333"/>
                </a:cubicBezTo>
                <a:lnTo>
                  <a:pt x="8259" y="14620"/>
                </a:lnTo>
                <a:cubicBezTo>
                  <a:pt x="7610" y="14898"/>
                  <a:pt x="7604" y="15601"/>
                  <a:pt x="8253" y="15884"/>
                </a:cubicBezTo>
                <a:lnTo>
                  <a:pt x="21600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3888" y="1709738"/>
            <a:ext cx="3749111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23888" y="4589463"/>
            <a:ext cx="3749111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7085024" y="369971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7085024" y="392978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7085024" y="415985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5064" y="365125"/>
            <a:ext cx="5860285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72" name="Shape">
            <a:extLst>
              <a:ext uri="{FF2B5EF4-FFF2-40B4-BE49-F238E27FC236}">
                <a16:creationId xmlns:a16="http://schemas.microsoft.com/office/drawing/2014/main" id="{00E52BDB-37F3-C449-B18F-B8C15E3123D2}"/>
              </a:ext>
            </a:extLst>
          </p:cNvPr>
          <p:cNvSpPr/>
          <p:nvPr userDrawn="1"/>
        </p:nvSpPr>
        <p:spPr>
          <a:xfrm>
            <a:off x="0" y="5168456"/>
            <a:ext cx="853741" cy="13066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70" h="21600" extrusionOk="0">
                <a:moveTo>
                  <a:pt x="17157" y="14686"/>
                </a:moveTo>
                <a:lnTo>
                  <a:pt x="0" y="21600"/>
                </a:lnTo>
                <a:lnTo>
                  <a:pt x="0" y="0"/>
                </a:lnTo>
                <a:lnTo>
                  <a:pt x="17096" y="6727"/>
                </a:lnTo>
                <a:cubicBezTo>
                  <a:pt x="21569" y="8502"/>
                  <a:pt x="21600" y="12889"/>
                  <a:pt x="17157" y="14686"/>
                </a:cubicBezTo>
                <a:close/>
              </a:path>
            </a:pathLst>
          </a:custGeom>
          <a:solidFill>
            <a:schemeClr val="accent1">
              <a:lumMod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73" name="Triangle">
            <a:extLst>
              <a:ext uri="{FF2B5EF4-FFF2-40B4-BE49-F238E27FC236}">
                <a16:creationId xmlns:a16="http://schemas.microsoft.com/office/drawing/2014/main" id="{5E3067A6-EE7E-B543-BC67-9D317318C0E1}"/>
              </a:ext>
            </a:extLst>
          </p:cNvPr>
          <p:cNvSpPr/>
          <p:nvPr userDrawn="1"/>
        </p:nvSpPr>
        <p:spPr>
          <a:xfrm>
            <a:off x="0" y="1"/>
            <a:ext cx="3092299" cy="17097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4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4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4"/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00B0F0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00B0F0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rgbClr val="00B0F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2363F23-5C95-4543-AC25-523B6FE5DC4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C0D30FC-2045-402B-BFCD-5D76C7A0450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1E50832-169B-42B5-9EDB-B50928AB476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</a:t>
            </a:r>
            <a:br>
              <a:rPr lang="en-US" dirty="0"/>
            </a:br>
            <a:r>
              <a:rPr lang="en-US" dirty="0"/>
              <a:t>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BB905D0-4F0F-4B26-A0D6-EDAA9DC2810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E6098E9-3A23-46E1-BF4D-C61A533FCFD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A60A4B9B-D8CC-44B8-9A8A-F3958A84008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12_T_PGO_Hexagon-4x3.pptx" id="{900EA70D-D97A-4F83-9E4D-D7004159B535}" vid="{26AD10C6-7F7F-40E0-BE2D-D5907322CEAD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12_T_PGO_Hexagon-4x3.pptx" id="{900EA70D-D97A-4F83-9E4D-D7004159B535}" vid="{87D1F232-FFF4-4059-9017-5DEC58CBD72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318</Words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Hexagon</dc:title>
  <dc:creator>PresentationGO.com</dc:creator>
  <dc:description>© Copyright PresentationGo.com</dc:description>
  <dcterms:created xsi:type="dcterms:W3CDTF">2019-11-21T05:08:20Z</dcterms:created>
  <dcterms:modified xsi:type="dcterms:W3CDTF">2021-01-18T17:27:52Z</dcterms:modified>
  <cp:category>Templates</cp:category>
</cp:coreProperties>
</file>