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1" autoAdjust="0"/>
    <p:restoredTop sz="93596" autoAdjust="0"/>
  </p:normalViewPr>
  <p:slideViewPr>
    <p:cSldViewPr snapToGrid="0">
      <p:cViewPr>
        <p:scale>
          <a:sx n="75" d="100"/>
          <a:sy n="75" d="100"/>
        </p:scale>
        <p:origin x="2730" y="16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bg2">
            <a:lumMod val="25000"/>
          </a:schemeClr>
        </a:solidFill>
        <a:effectLst/>
      </p:bgPr>
    </p:bg>
    <p:spTree>
      <p:nvGrpSpPr>
        <p:cNvPr id="1" name=""/>
        <p:cNvGrpSpPr/>
        <p:nvPr/>
      </p:nvGrpSpPr>
      <p:grpSpPr>
        <a:xfrm>
          <a:off x="0" y="0"/>
          <a:ext cx="0" cy="0"/>
          <a:chOff x="0" y="0"/>
          <a:chExt cx="0" cy="0"/>
        </a:xfrm>
      </p:grpSpPr>
      <p:sp>
        <p:nvSpPr>
          <p:cNvPr id="33" name="Shape">
            <a:extLst>
              <a:ext uri="{FF2B5EF4-FFF2-40B4-BE49-F238E27FC236}">
                <a16:creationId xmlns:a16="http://schemas.microsoft.com/office/drawing/2014/main" id="{BA8D2F78-48B4-7948-98CF-05659A9571A6}"/>
              </a:ext>
            </a:extLst>
          </p:cNvPr>
          <p:cNvSpPr/>
          <p:nvPr userDrawn="1"/>
        </p:nvSpPr>
        <p:spPr>
          <a:xfrm>
            <a:off x="3742593" y="4941798"/>
            <a:ext cx="2630448" cy="1916202"/>
          </a:xfrm>
          <a:custGeom>
            <a:avLst/>
            <a:gdLst/>
            <a:ahLst/>
            <a:cxnLst>
              <a:cxn ang="0">
                <a:pos x="wd2" y="hd2"/>
              </a:cxn>
              <a:cxn ang="5400000">
                <a:pos x="wd2" y="hd2"/>
              </a:cxn>
              <a:cxn ang="10800000">
                <a:pos x="wd2" y="hd2"/>
              </a:cxn>
              <a:cxn ang="16200000">
                <a:pos x="wd2" y="hd2"/>
              </a:cxn>
            </a:cxnLst>
            <a:rect l="0" t="0" r="r" b="b"/>
            <a:pathLst>
              <a:path w="21316" h="21404" extrusionOk="0">
                <a:moveTo>
                  <a:pt x="20372" y="20726"/>
                </a:moveTo>
                <a:cubicBezTo>
                  <a:pt x="20557" y="20176"/>
                  <a:pt x="20710" y="19625"/>
                  <a:pt x="20833" y="19060"/>
                </a:cubicBezTo>
                <a:cubicBezTo>
                  <a:pt x="21427" y="16449"/>
                  <a:pt x="21458" y="13724"/>
                  <a:pt x="21007" y="11197"/>
                </a:cubicBezTo>
                <a:cubicBezTo>
                  <a:pt x="20803" y="10039"/>
                  <a:pt x="20495" y="8924"/>
                  <a:pt x="20096" y="7865"/>
                </a:cubicBezTo>
                <a:cubicBezTo>
                  <a:pt x="19215" y="5550"/>
                  <a:pt x="17894" y="3545"/>
                  <a:pt x="16183" y="2133"/>
                </a:cubicBezTo>
                <a:cubicBezTo>
                  <a:pt x="15815" y="1823"/>
                  <a:pt x="15436" y="1555"/>
                  <a:pt x="15036" y="1300"/>
                </a:cubicBezTo>
                <a:cubicBezTo>
                  <a:pt x="14637" y="1046"/>
                  <a:pt x="14238" y="835"/>
                  <a:pt x="13828" y="665"/>
                </a:cubicBezTo>
                <a:cubicBezTo>
                  <a:pt x="11933" y="-154"/>
                  <a:pt x="9956" y="-196"/>
                  <a:pt x="8123" y="425"/>
                </a:cubicBezTo>
                <a:cubicBezTo>
                  <a:pt x="7283" y="708"/>
                  <a:pt x="6474" y="1131"/>
                  <a:pt x="5706" y="1682"/>
                </a:cubicBezTo>
                <a:cubicBezTo>
                  <a:pt x="4026" y="2896"/>
                  <a:pt x="2572" y="4717"/>
                  <a:pt x="1548" y="7075"/>
                </a:cubicBezTo>
                <a:cubicBezTo>
                  <a:pt x="1323" y="7583"/>
                  <a:pt x="1128" y="8105"/>
                  <a:pt x="944" y="8656"/>
                </a:cubicBezTo>
                <a:cubicBezTo>
                  <a:pt x="759" y="9206"/>
                  <a:pt x="606" y="9757"/>
                  <a:pt x="483" y="10322"/>
                </a:cubicBezTo>
                <a:cubicBezTo>
                  <a:pt x="-111" y="12933"/>
                  <a:pt x="-142" y="15658"/>
                  <a:pt x="309" y="18185"/>
                </a:cubicBezTo>
                <a:cubicBezTo>
                  <a:pt x="503" y="19300"/>
                  <a:pt x="800" y="20373"/>
                  <a:pt x="1179" y="21404"/>
                </a:cubicBezTo>
                <a:lnTo>
                  <a:pt x="20147" y="21404"/>
                </a:lnTo>
                <a:cubicBezTo>
                  <a:pt x="20219" y="21178"/>
                  <a:pt x="20301" y="20952"/>
                  <a:pt x="20372" y="20726"/>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4" name="Freeform 29">
            <a:extLst>
              <a:ext uri="{FF2B5EF4-FFF2-40B4-BE49-F238E27FC236}">
                <a16:creationId xmlns:a16="http://schemas.microsoft.com/office/drawing/2014/main" id="{90679C66-9018-4760-8E53-E31FBDED9CD7}"/>
              </a:ext>
            </a:extLst>
          </p:cNvPr>
          <p:cNvSpPr>
            <a:spLocks noGrp="1"/>
          </p:cNvSpPr>
          <p:nvPr>
            <p:ph type="pic" sz="quarter" idx="16"/>
          </p:nvPr>
        </p:nvSpPr>
        <p:spPr>
          <a:xfrm>
            <a:off x="3742636" y="4941781"/>
            <a:ext cx="2630363" cy="1916219"/>
          </a:xfrm>
          <a:custGeom>
            <a:avLst/>
            <a:gdLst>
              <a:gd name="connsiteX0" fmla="*/ 1351493 w 2630363"/>
              <a:gd name="connsiteY0" fmla="*/ 465 h 1916219"/>
              <a:gd name="connsiteX1" fmla="*/ 1706368 w 2630363"/>
              <a:gd name="connsiteY1" fmla="*/ 59552 h 1916219"/>
              <a:gd name="connsiteX2" fmla="*/ 1855438 w 2630363"/>
              <a:gd name="connsiteY2" fmla="*/ 116400 h 1916219"/>
              <a:gd name="connsiteX3" fmla="*/ 1996981 w 2630363"/>
              <a:gd name="connsiteY3" fmla="*/ 190975 h 1916219"/>
              <a:gd name="connsiteX4" fmla="*/ 2479855 w 2630363"/>
              <a:gd name="connsiteY4" fmla="*/ 704135 h 1916219"/>
              <a:gd name="connsiteX5" fmla="*/ 2592275 w 2630363"/>
              <a:gd name="connsiteY5" fmla="*/ 1002433 h 1916219"/>
              <a:gd name="connsiteX6" fmla="*/ 2570803 w 2630363"/>
              <a:gd name="connsiteY6" fmla="*/ 1706372 h 1916219"/>
              <a:gd name="connsiteX7" fmla="*/ 2513914 w 2630363"/>
              <a:gd name="connsiteY7" fmla="*/ 1855521 h 1916219"/>
              <a:gd name="connsiteX8" fmla="*/ 2486149 w 2630363"/>
              <a:gd name="connsiteY8" fmla="*/ 1916219 h 1916219"/>
              <a:gd name="connsiteX9" fmla="*/ 145450 w 2630363"/>
              <a:gd name="connsiteY9" fmla="*/ 1916219 h 1916219"/>
              <a:gd name="connsiteX10" fmla="*/ 38090 w 2630363"/>
              <a:gd name="connsiteY10" fmla="*/ 1628037 h 1916219"/>
              <a:gd name="connsiteX11" fmla="*/ 59562 w 2630363"/>
              <a:gd name="connsiteY11" fmla="*/ 924099 h 1916219"/>
              <a:gd name="connsiteX12" fmla="*/ 116450 w 2630363"/>
              <a:gd name="connsiteY12" fmla="*/ 774949 h 1916219"/>
              <a:gd name="connsiteX13" fmla="*/ 190985 w 2630363"/>
              <a:gd name="connsiteY13" fmla="*/ 633410 h 1916219"/>
              <a:gd name="connsiteX14" fmla="*/ 704093 w 2630363"/>
              <a:gd name="connsiteY14" fmla="*/ 150599 h 1916219"/>
              <a:gd name="connsiteX15" fmla="*/ 1002357 w 2630363"/>
              <a:gd name="connsiteY15" fmla="*/ 38066 h 1916219"/>
              <a:gd name="connsiteX16" fmla="*/ 1351493 w 2630363"/>
              <a:gd name="connsiteY16" fmla="*/ 465 h 1916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630363" h="1916219">
                <a:moveTo>
                  <a:pt x="1351493" y="465"/>
                </a:moveTo>
                <a:cubicBezTo>
                  <a:pt x="1469991" y="3621"/>
                  <a:pt x="1589444" y="22891"/>
                  <a:pt x="1706368" y="59552"/>
                </a:cubicBezTo>
                <a:cubicBezTo>
                  <a:pt x="1756963" y="74771"/>
                  <a:pt x="1806201" y="93661"/>
                  <a:pt x="1855438" y="116400"/>
                </a:cubicBezTo>
                <a:cubicBezTo>
                  <a:pt x="1904799" y="139229"/>
                  <a:pt x="1951569" y="163222"/>
                  <a:pt x="1996981" y="190975"/>
                </a:cubicBezTo>
                <a:cubicBezTo>
                  <a:pt x="2208123" y="317385"/>
                  <a:pt x="2371137" y="496883"/>
                  <a:pt x="2479855" y="704135"/>
                </a:cubicBezTo>
                <a:cubicBezTo>
                  <a:pt x="2529093" y="798942"/>
                  <a:pt x="2567101" y="898763"/>
                  <a:pt x="2592275" y="1002433"/>
                </a:cubicBezTo>
                <a:cubicBezTo>
                  <a:pt x="2647929" y="1228664"/>
                  <a:pt x="2644104" y="1472621"/>
                  <a:pt x="2570803" y="1706372"/>
                </a:cubicBezTo>
                <a:cubicBezTo>
                  <a:pt x="2555624" y="1756953"/>
                  <a:pt x="2536744" y="1806282"/>
                  <a:pt x="2513914" y="1855521"/>
                </a:cubicBezTo>
                <a:cubicBezTo>
                  <a:pt x="2505153" y="1875754"/>
                  <a:pt x="2495034" y="1895986"/>
                  <a:pt x="2486149" y="1916219"/>
                </a:cubicBezTo>
                <a:lnTo>
                  <a:pt x="145450" y="1916219"/>
                </a:lnTo>
                <a:cubicBezTo>
                  <a:pt x="98680" y="1823918"/>
                  <a:pt x="62030" y="1727858"/>
                  <a:pt x="38090" y="1628037"/>
                </a:cubicBezTo>
                <a:cubicBezTo>
                  <a:pt x="-17565" y="1401806"/>
                  <a:pt x="-13740" y="1157849"/>
                  <a:pt x="59562" y="924099"/>
                </a:cubicBezTo>
                <a:cubicBezTo>
                  <a:pt x="74740" y="873517"/>
                  <a:pt x="93621" y="824188"/>
                  <a:pt x="116450" y="774949"/>
                </a:cubicBezTo>
                <a:cubicBezTo>
                  <a:pt x="139156" y="725621"/>
                  <a:pt x="163220" y="678888"/>
                  <a:pt x="190985" y="633410"/>
                </a:cubicBezTo>
                <a:cubicBezTo>
                  <a:pt x="317349" y="422309"/>
                  <a:pt x="496777" y="259283"/>
                  <a:pt x="704093" y="150599"/>
                </a:cubicBezTo>
                <a:cubicBezTo>
                  <a:pt x="798866" y="101270"/>
                  <a:pt x="898699" y="63401"/>
                  <a:pt x="1002357" y="38066"/>
                </a:cubicBezTo>
                <a:cubicBezTo>
                  <a:pt x="1115455" y="10268"/>
                  <a:pt x="1232996" y="-2691"/>
                  <a:pt x="1351493" y="465"/>
                </a:cubicBezTo>
                <a:close/>
              </a:path>
            </a:pathLst>
          </a:custGeom>
          <a:noFill/>
        </p:spPr>
        <p:txBody>
          <a:bodyPr wrap="square" anchor="ctr">
            <a:noAutofit/>
          </a:bodyPr>
          <a:lstStyle>
            <a:lvl1pPr algn="ctr">
              <a:buNone/>
              <a:defRPr sz="2200">
                <a:solidFill>
                  <a:schemeClr val="bg1"/>
                </a:solidFill>
              </a:defRPr>
            </a:lvl1pPr>
          </a:lstStyle>
          <a:p>
            <a:endParaRPr lang="en-US"/>
          </a:p>
        </p:txBody>
      </p:sp>
      <p:sp>
        <p:nvSpPr>
          <p:cNvPr id="26" name="Shape">
            <a:extLst>
              <a:ext uri="{FF2B5EF4-FFF2-40B4-BE49-F238E27FC236}">
                <a16:creationId xmlns:a16="http://schemas.microsoft.com/office/drawing/2014/main" id="{EB54134B-5AA9-4779-BBC9-90351D0953E2}"/>
              </a:ext>
            </a:extLst>
          </p:cNvPr>
          <p:cNvSpPr/>
          <p:nvPr userDrawn="1"/>
        </p:nvSpPr>
        <p:spPr>
          <a:xfrm>
            <a:off x="424589" y="1534867"/>
            <a:ext cx="2631413" cy="2631415"/>
          </a:xfrm>
          <a:custGeom>
            <a:avLst/>
            <a:gdLst/>
            <a:ahLst/>
            <a:cxnLst>
              <a:cxn ang="0">
                <a:pos x="wd2" y="hd2"/>
              </a:cxn>
              <a:cxn ang="5400000">
                <a:pos x="wd2" y="hd2"/>
              </a:cxn>
              <a:cxn ang="10800000">
                <a:pos x="wd2" y="hd2"/>
              </a:cxn>
              <a:cxn ang="16200000">
                <a:pos x="wd2" y="hd2"/>
              </a:cxn>
            </a:cxnLst>
            <a:rect l="0" t="0" r="r" b="b"/>
            <a:pathLst>
              <a:path w="21600" h="21600" extrusionOk="0">
                <a:moveTo>
                  <a:pt x="19307" y="4150"/>
                </a:moveTo>
                <a:cubicBezTo>
                  <a:pt x="18768" y="3455"/>
                  <a:pt x="18145" y="2832"/>
                  <a:pt x="17450" y="2293"/>
                </a:cubicBezTo>
                <a:cubicBezTo>
                  <a:pt x="15946" y="1110"/>
                  <a:pt x="14110" y="322"/>
                  <a:pt x="12107" y="83"/>
                </a:cubicBezTo>
                <a:cubicBezTo>
                  <a:pt x="11682" y="31"/>
                  <a:pt x="11236" y="0"/>
                  <a:pt x="10800" y="0"/>
                </a:cubicBezTo>
                <a:cubicBezTo>
                  <a:pt x="10364" y="0"/>
                  <a:pt x="9918" y="31"/>
                  <a:pt x="9493" y="83"/>
                </a:cubicBezTo>
                <a:cubicBezTo>
                  <a:pt x="7490" y="322"/>
                  <a:pt x="5665" y="1110"/>
                  <a:pt x="4150" y="2293"/>
                </a:cubicBezTo>
                <a:cubicBezTo>
                  <a:pt x="3455" y="2832"/>
                  <a:pt x="2832" y="3455"/>
                  <a:pt x="2293" y="4150"/>
                </a:cubicBezTo>
                <a:cubicBezTo>
                  <a:pt x="1110" y="5654"/>
                  <a:pt x="322" y="7490"/>
                  <a:pt x="83" y="9493"/>
                </a:cubicBezTo>
                <a:cubicBezTo>
                  <a:pt x="31" y="9918"/>
                  <a:pt x="0" y="10364"/>
                  <a:pt x="0" y="10800"/>
                </a:cubicBezTo>
                <a:cubicBezTo>
                  <a:pt x="0" y="11236"/>
                  <a:pt x="31" y="11682"/>
                  <a:pt x="83" y="12107"/>
                </a:cubicBezTo>
                <a:cubicBezTo>
                  <a:pt x="322" y="14110"/>
                  <a:pt x="1110" y="15935"/>
                  <a:pt x="2293" y="17450"/>
                </a:cubicBezTo>
                <a:cubicBezTo>
                  <a:pt x="2832" y="18145"/>
                  <a:pt x="3455" y="18768"/>
                  <a:pt x="4150" y="19307"/>
                </a:cubicBezTo>
                <a:cubicBezTo>
                  <a:pt x="5654" y="20490"/>
                  <a:pt x="7490" y="21278"/>
                  <a:pt x="9493" y="21517"/>
                </a:cubicBezTo>
                <a:cubicBezTo>
                  <a:pt x="9918" y="21569"/>
                  <a:pt x="10364" y="21600"/>
                  <a:pt x="10800" y="21600"/>
                </a:cubicBezTo>
                <a:cubicBezTo>
                  <a:pt x="11246" y="21600"/>
                  <a:pt x="11682" y="21569"/>
                  <a:pt x="12107" y="21517"/>
                </a:cubicBezTo>
                <a:cubicBezTo>
                  <a:pt x="14110" y="21278"/>
                  <a:pt x="15935" y="20490"/>
                  <a:pt x="17450" y="19307"/>
                </a:cubicBezTo>
                <a:cubicBezTo>
                  <a:pt x="18145" y="18768"/>
                  <a:pt x="18768" y="18145"/>
                  <a:pt x="19307" y="17450"/>
                </a:cubicBezTo>
                <a:cubicBezTo>
                  <a:pt x="20490" y="15946"/>
                  <a:pt x="21278" y="14110"/>
                  <a:pt x="21517" y="12107"/>
                </a:cubicBezTo>
                <a:cubicBezTo>
                  <a:pt x="21569" y="11682"/>
                  <a:pt x="21600" y="11236"/>
                  <a:pt x="21600" y="10800"/>
                </a:cubicBezTo>
                <a:cubicBezTo>
                  <a:pt x="21600" y="10364"/>
                  <a:pt x="21569" y="9918"/>
                  <a:pt x="21517" y="9493"/>
                </a:cubicBezTo>
                <a:cubicBezTo>
                  <a:pt x="21278" y="7490"/>
                  <a:pt x="20490" y="5665"/>
                  <a:pt x="19307" y="4150"/>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0D744BEC-5954-4DF2-AD43-AA91C2E555F5}"/>
              </a:ext>
            </a:extLst>
          </p:cNvPr>
          <p:cNvSpPr/>
          <p:nvPr userDrawn="1"/>
        </p:nvSpPr>
        <p:spPr>
          <a:xfrm>
            <a:off x="8351511" y="4529578"/>
            <a:ext cx="2158179" cy="2158180"/>
          </a:xfrm>
          <a:custGeom>
            <a:avLst/>
            <a:gdLst/>
            <a:ahLst/>
            <a:cxnLst>
              <a:cxn ang="0">
                <a:pos x="wd2" y="hd2"/>
              </a:cxn>
              <a:cxn ang="5400000">
                <a:pos x="wd2" y="hd2"/>
              </a:cxn>
              <a:cxn ang="10800000">
                <a:pos x="wd2" y="hd2"/>
              </a:cxn>
              <a:cxn ang="16200000">
                <a:pos x="wd2" y="hd2"/>
              </a:cxn>
            </a:cxnLst>
            <a:rect l="0" t="0" r="r" b="b"/>
            <a:pathLst>
              <a:path w="21320" h="21320" extrusionOk="0">
                <a:moveTo>
                  <a:pt x="20099" y="5703"/>
                </a:moveTo>
                <a:cubicBezTo>
                  <a:pt x="19225" y="4030"/>
                  <a:pt x="17889" y="2569"/>
                  <a:pt x="16191" y="1546"/>
                </a:cubicBezTo>
                <a:cubicBezTo>
                  <a:pt x="15829" y="1321"/>
                  <a:pt x="15442" y="1121"/>
                  <a:pt x="15042" y="946"/>
                </a:cubicBezTo>
                <a:cubicBezTo>
                  <a:pt x="14643" y="771"/>
                  <a:pt x="14243" y="609"/>
                  <a:pt x="13831" y="484"/>
                </a:cubicBezTo>
                <a:cubicBezTo>
                  <a:pt x="11934" y="-115"/>
                  <a:pt x="9961" y="-140"/>
                  <a:pt x="8125" y="309"/>
                </a:cubicBezTo>
                <a:cubicBezTo>
                  <a:pt x="7289" y="522"/>
                  <a:pt x="6465" y="821"/>
                  <a:pt x="5703" y="1221"/>
                </a:cubicBezTo>
                <a:cubicBezTo>
                  <a:pt x="4030" y="2095"/>
                  <a:pt x="2569" y="3431"/>
                  <a:pt x="1546" y="5129"/>
                </a:cubicBezTo>
                <a:cubicBezTo>
                  <a:pt x="1321" y="5491"/>
                  <a:pt x="1121" y="5878"/>
                  <a:pt x="946" y="6278"/>
                </a:cubicBezTo>
                <a:cubicBezTo>
                  <a:pt x="771" y="6677"/>
                  <a:pt x="609" y="7077"/>
                  <a:pt x="484" y="7489"/>
                </a:cubicBezTo>
                <a:cubicBezTo>
                  <a:pt x="-115" y="9386"/>
                  <a:pt x="-140" y="11359"/>
                  <a:pt x="309" y="13195"/>
                </a:cubicBezTo>
                <a:cubicBezTo>
                  <a:pt x="522" y="14031"/>
                  <a:pt x="821" y="14855"/>
                  <a:pt x="1221" y="15617"/>
                </a:cubicBezTo>
                <a:cubicBezTo>
                  <a:pt x="2095" y="17290"/>
                  <a:pt x="3431" y="18751"/>
                  <a:pt x="5129" y="19774"/>
                </a:cubicBezTo>
                <a:cubicBezTo>
                  <a:pt x="5491" y="19999"/>
                  <a:pt x="5878" y="20199"/>
                  <a:pt x="6278" y="20374"/>
                </a:cubicBezTo>
                <a:cubicBezTo>
                  <a:pt x="6677" y="20549"/>
                  <a:pt x="7077" y="20711"/>
                  <a:pt x="7489" y="20836"/>
                </a:cubicBezTo>
                <a:cubicBezTo>
                  <a:pt x="9386" y="21435"/>
                  <a:pt x="11359" y="21460"/>
                  <a:pt x="13195" y="21011"/>
                </a:cubicBezTo>
                <a:cubicBezTo>
                  <a:pt x="14031" y="20798"/>
                  <a:pt x="14855" y="20499"/>
                  <a:pt x="15617" y="20099"/>
                </a:cubicBezTo>
                <a:cubicBezTo>
                  <a:pt x="17290" y="19225"/>
                  <a:pt x="18751" y="17889"/>
                  <a:pt x="19774" y="16191"/>
                </a:cubicBezTo>
                <a:cubicBezTo>
                  <a:pt x="19999" y="15829"/>
                  <a:pt x="20199" y="15442"/>
                  <a:pt x="20374" y="15042"/>
                </a:cubicBezTo>
                <a:cubicBezTo>
                  <a:pt x="20549" y="14643"/>
                  <a:pt x="20711" y="14243"/>
                  <a:pt x="20836" y="13831"/>
                </a:cubicBezTo>
                <a:cubicBezTo>
                  <a:pt x="21435" y="11934"/>
                  <a:pt x="21460" y="9961"/>
                  <a:pt x="21011" y="8125"/>
                </a:cubicBezTo>
                <a:cubicBezTo>
                  <a:pt x="20811" y="7289"/>
                  <a:pt x="20499" y="6477"/>
                  <a:pt x="20099" y="5703"/>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1" name="Freeform 28">
            <a:extLst>
              <a:ext uri="{FF2B5EF4-FFF2-40B4-BE49-F238E27FC236}">
                <a16:creationId xmlns:a16="http://schemas.microsoft.com/office/drawing/2014/main" id="{1F78CF5C-1458-49D4-AA4F-DC4B8F6A1EF3}"/>
              </a:ext>
            </a:extLst>
          </p:cNvPr>
          <p:cNvSpPr>
            <a:spLocks noGrp="1"/>
          </p:cNvSpPr>
          <p:nvPr>
            <p:ph type="pic" sz="quarter" idx="14"/>
          </p:nvPr>
        </p:nvSpPr>
        <p:spPr>
          <a:xfrm>
            <a:off x="424589" y="1534867"/>
            <a:ext cx="2631413" cy="2631415"/>
          </a:xfrm>
          <a:custGeom>
            <a:avLst/>
            <a:gdLst>
              <a:gd name="connsiteX0" fmla="*/ 1315707 w 2631413"/>
              <a:gd name="connsiteY0" fmla="*/ 0 h 2631415"/>
              <a:gd name="connsiteX1" fmla="*/ 1474931 w 2631413"/>
              <a:gd name="connsiteY1" fmla="*/ 10112 h 2631415"/>
              <a:gd name="connsiteX2" fmla="*/ 2125841 w 2631413"/>
              <a:gd name="connsiteY2" fmla="*/ 279344 h 2631415"/>
              <a:gd name="connsiteX3" fmla="*/ 2352069 w 2631413"/>
              <a:gd name="connsiteY3" fmla="*/ 505573 h 2631415"/>
              <a:gd name="connsiteX4" fmla="*/ 2621302 w 2631413"/>
              <a:gd name="connsiteY4" fmla="*/ 1156483 h 2631415"/>
              <a:gd name="connsiteX5" fmla="*/ 2631413 w 2631413"/>
              <a:gd name="connsiteY5" fmla="*/ 1315708 h 2631415"/>
              <a:gd name="connsiteX6" fmla="*/ 2621302 w 2631413"/>
              <a:gd name="connsiteY6" fmla="*/ 1474933 h 2631415"/>
              <a:gd name="connsiteX7" fmla="*/ 2352069 w 2631413"/>
              <a:gd name="connsiteY7" fmla="*/ 2125842 h 2631415"/>
              <a:gd name="connsiteX8" fmla="*/ 2125841 w 2631413"/>
              <a:gd name="connsiteY8" fmla="*/ 2352071 h 2631415"/>
              <a:gd name="connsiteX9" fmla="*/ 1474931 w 2631413"/>
              <a:gd name="connsiteY9" fmla="*/ 2621304 h 2631415"/>
              <a:gd name="connsiteX10" fmla="*/ 1315707 w 2631413"/>
              <a:gd name="connsiteY10" fmla="*/ 2631415 h 2631415"/>
              <a:gd name="connsiteX11" fmla="*/ 1156482 w 2631413"/>
              <a:gd name="connsiteY11" fmla="*/ 2621304 h 2631415"/>
              <a:gd name="connsiteX12" fmla="*/ 505572 w 2631413"/>
              <a:gd name="connsiteY12" fmla="*/ 2352071 h 2631415"/>
              <a:gd name="connsiteX13" fmla="*/ 279344 w 2631413"/>
              <a:gd name="connsiteY13" fmla="*/ 2125842 h 2631415"/>
              <a:gd name="connsiteX14" fmla="*/ 10111 w 2631413"/>
              <a:gd name="connsiteY14" fmla="*/ 1474933 h 2631415"/>
              <a:gd name="connsiteX15" fmla="*/ 0 w 2631413"/>
              <a:gd name="connsiteY15" fmla="*/ 1315708 h 2631415"/>
              <a:gd name="connsiteX16" fmla="*/ 10111 w 2631413"/>
              <a:gd name="connsiteY16" fmla="*/ 1156483 h 2631415"/>
              <a:gd name="connsiteX17" fmla="*/ 279344 w 2631413"/>
              <a:gd name="connsiteY17" fmla="*/ 505573 h 2631415"/>
              <a:gd name="connsiteX18" fmla="*/ 505572 w 2631413"/>
              <a:gd name="connsiteY18" fmla="*/ 279344 h 2631415"/>
              <a:gd name="connsiteX19" fmla="*/ 1156482 w 2631413"/>
              <a:gd name="connsiteY19" fmla="*/ 10112 h 2631415"/>
              <a:gd name="connsiteX20" fmla="*/ 1315707 w 2631413"/>
              <a:gd name="connsiteY20" fmla="*/ 0 h 2631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631413" h="2631415">
                <a:moveTo>
                  <a:pt x="1315707" y="0"/>
                </a:moveTo>
                <a:cubicBezTo>
                  <a:pt x="1368822" y="0"/>
                  <a:pt x="1423156" y="3777"/>
                  <a:pt x="1474931" y="10112"/>
                </a:cubicBezTo>
                <a:cubicBezTo>
                  <a:pt x="1718946" y="39228"/>
                  <a:pt x="1942616" y="135226"/>
                  <a:pt x="2125841" y="279344"/>
                </a:cubicBezTo>
                <a:cubicBezTo>
                  <a:pt x="2210509" y="345008"/>
                  <a:pt x="2286406" y="420905"/>
                  <a:pt x="2352069" y="505573"/>
                </a:cubicBezTo>
                <a:cubicBezTo>
                  <a:pt x="2496188" y="690137"/>
                  <a:pt x="2592186" y="912468"/>
                  <a:pt x="2621302" y="1156483"/>
                </a:cubicBezTo>
                <a:cubicBezTo>
                  <a:pt x="2627637" y="1208258"/>
                  <a:pt x="2631413" y="1262592"/>
                  <a:pt x="2631413" y="1315708"/>
                </a:cubicBezTo>
                <a:cubicBezTo>
                  <a:pt x="2631413" y="1368823"/>
                  <a:pt x="2627637" y="1423157"/>
                  <a:pt x="2621302" y="1474933"/>
                </a:cubicBezTo>
                <a:cubicBezTo>
                  <a:pt x="2592186" y="1718948"/>
                  <a:pt x="2496188" y="1942618"/>
                  <a:pt x="2352069" y="2125842"/>
                </a:cubicBezTo>
                <a:cubicBezTo>
                  <a:pt x="2286406" y="2210511"/>
                  <a:pt x="2210509" y="2286407"/>
                  <a:pt x="2125841" y="2352071"/>
                </a:cubicBezTo>
                <a:cubicBezTo>
                  <a:pt x="1941276" y="2496190"/>
                  <a:pt x="1718946" y="2592188"/>
                  <a:pt x="1474931" y="2621304"/>
                </a:cubicBezTo>
                <a:cubicBezTo>
                  <a:pt x="1423156" y="2627639"/>
                  <a:pt x="1370040" y="2631415"/>
                  <a:pt x="1315707" y="2631415"/>
                </a:cubicBezTo>
                <a:cubicBezTo>
                  <a:pt x="1262591" y="2631415"/>
                  <a:pt x="1208257" y="2627639"/>
                  <a:pt x="1156482" y="2621304"/>
                </a:cubicBezTo>
                <a:cubicBezTo>
                  <a:pt x="912467" y="2592188"/>
                  <a:pt x="688797" y="2496190"/>
                  <a:pt x="505572" y="2352071"/>
                </a:cubicBezTo>
                <a:cubicBezTo>
                  <a:pt x="420904" y="2286407"/>
                  <a:pt x="345008" y="2210511"/>
                  <a:pt x="279344" y="2125842"/>
                </a:cubicBezTo>
                <a:cubicBezTo>
                  <a:pt x="135225" y="1941278"/>
                  <a:pt x="39228" y="1718948"/>
                  <a:pt x="10111" y="1474933"/>
                </a:cubicBezTo>
                <a:cubicBezTo>
                  <a:pt x="3777" y="1423157"/>
                  <a:pt x="0" y="1368823"/>
                  <a:pt x="0" y="1315708"/>
                </a:cubicBezTo>
                <a:cubicBezTo>
                  <a:pt x="0" y="1262592"/>
                  <a:pt x="3777" y="1208258"/>
                  <a:pt x="10111" y="1156483"/>
                </a:cubicBezTo>
                <a:cubicBezTo>
                  <a:pt x="39228" y="912468"/>
                  <a:pt x="135225" y="688797"/>
                  <a:pt x="279344" y="505573"/>
                </a:cubicBezTo>
                <a:cubicBezTo>
                  <a:pt x="345008" y="420905"/>
                  <a:pt x="420904" y="345008"/>
                  <a:pt x="505572" y="279344"/>
                </a:cubicBezTo>
                <a:cubicBezTo>
                  <a:pt x="690137" y="135226"/>
                  <a:pt x="912467" y="39228"/>
                  <a:pt x="1156482" y="10112"/>
                </a:cubicBezTo>
                <a:cubicBezTo>
                  <a:pt x="1208257" y="3777"/>
                  <a:pt x="1262591" y="0"/>
                  <a:pt x="1315707" y="0"/>
                </a:cubicBezTo>
                <a:close/>
              </a:path>
            </a:pathLst>
          </a:custGeom>
          <a:noFill/>
        </p:spPr>
        <p:txBody>
          <a:bodyPr wrap="square" anchor="ctr">
            <a:noAutofit/>
          </a:bodyPr>
          <a:lstStyle>
            <a:lvl1pPr algn="ctr">
              <a:buNone/>
              <a:defRPr sz="2200">
                <a:solidFill>
                  <a:schemeClr val="bg1"/>
                </a:solidFill>
              </a:defRPr>
            </a:lvl1pPr>
          </a:lstStyle>
          <a:p>
            <a:endParaRPr lang="en-US"/>
          </a:p>
        </p:txBody>
      </p:sp>
      <p:sp>
        <p:nvSpPr>
          <p:cNvPr id="23" name="Freeform 30">
            <a:extLst>
              <a:ext uri="{FF2B5EF4-FFF2-40B4-BE49-F238E27FC236}">
                <a16:creationId xmlns:a16="http://schemas.microsoft.com/office/drawing/2014/main" id="{124EED51-FBB6-4B6B-BEA7-D3E8C0A50668}"/>
              </a:ext>
            </a:extLst>
          </p:cNvPr>
          <p:cNvSpPr>
            <a:spLocks noGrp="1"/>
          </p:cNvSpPr>
          <p:nvPr>
            <p:ph type="pic" sz="quarter" idx="15"/>
          </p:nvPr>
        </p:nvSpPr>
        <p:spPr>
          <a:xfrm>
            <a:off x="8351502" y="4529569"/>
            <a:ext cx="2158197" cy="2158198"/>
          </a:xfrm>
          <a:custGeom>
            <a:avLst/>
            <a:gdLst>
              <a:gd name="connsiteX0" fmla="*/ 1108973 w 2158197"/>
              <a:gd name="connsiteY0" fmla="*/ 364 h 2158198"/>
              <a:gd name="connsiteX1" fmla="*/ 1400092 w 2158197"/>
              <a:gd name="connsiteY1" fmla="*/ 49004 h 2158198"/>
              <a:gd name="connsiteX2" fmla="*/ 1522679 w 2158197"/>
              <a:gd name="connsiteY2" fmla="*/ 95771 h 2158198"/>
              <a:gd name="connsiteX3" fmla="*/ 1638990 w 2158197"/>
              <a:gd name="connsiteY3" fmla="*/ 156508 h 2158198"/>
              <a:gd name="connsiteX4" fmla="*/ 2034589 w 2158197"/>
              <a:gd name="connsiteY4" fmla="*/ 577312 h 2158198"/>
              <a:gd name="connsiteX5" fmla="*/ 2126909 w 2158197"/>
              <a:gd name="connsiteY5" fmla="*/ 822486 h 2158198"/>
              <a:gd name="connsiteX6" fmla="*/ 2109194 w 2158197"/>
              <a:gd name="connsiteY6" fmla="*/ 1400093 h 2158198"/>
              <a:gd name="connsiteX7" fmla="*/ 2062426 w 2158197"/>
              <a:gd name="connsiteY7" fmla="*/ 1522680 h 2158198"/>
              <a:gd name="connsiteX8" fmla="*/ 2001690 w 2158197"/>
              <a:gd name="connsiteY8" fmla="*/ 1638991 h 2158198"/>
              <a:gd name="connsiteX9" fmla="*/ 1580885 w 2158197"/>
              <a:gd name="connsiteY9" fmla="*/ 2034590 h 2158198"/>
              <a:gd name="connsiteX10" fmla="*/ 1335711 w 2158197"/>
              <a:gd name="connsiteY10" fmla="*/ 2126910 h 2158198"/>
              <a:gd name="connsiteX11" fmla="*/ 758105 w 2158197"/>
              <a:gd name="connsiteY11" fmla="*/ 2109195 h 2158198"/>
              <a:gd name="connsiteX12" fmla="*/ 635518 w 2158197"/>
              <a:gd name="connsiteY12" fmla="*/ 2062428 h 2158198"/>
              <a:gd name="connsiteX13" fmla="*/ 519207 w 2158197"/>
              <a:gd name="connsiteY13" fmla="*/ 2001691 h 2158198"/>
              <a:gd name="connsiteX14" fmla="*/ 123608 w 2158197"/>
              <a:gd name="connsiteY14" fmla="*/ 1580886 h 2158198"/>
              <a:gd name="connsiteX15" fmla="*/ 31289 w 2158197"/>
              <a:gd name="connsiteY15" fmla="*/ 1335712 h 2158198"/>
              <a:gd name="connsiteX16" fmla="*/ 49003 w 2158197"/>
              <a:gd name="connsiteY16" fmla="*/ 758105 h 2158198"/>
              <a:gd name="connsiteX17" fmla="*/ 95771 w 2158197"/>
              <a:gd name="connsiteY17" fmla="*/ 635518 h 2158198"/>
              <a:gd name="connsiteX18" fmla="*/ 156507 w 2158197"/>
              <a:gd name="connsiteY18" fmla="*/ 519207 h 2158198"/>
              <a:gd name="connsiteX19" fmla="*/ 577312 w 2158197"/>
              <a:gd name="connsiteY19" fmla="*/ 123609 h 2158198"/>
              <a:gd name="connsiteX20" fmla="*/ 822486 w 2158197"/>
              <a:gd name="connsiteY20" fmla="*/ 31289 h 2158198"/>
              <a:gd name="connsiteX21" fmla="*/ 1108973 w 2158197"/>
              <a:gd name="connsiteY21" fmla="*/ 364 h 215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158197" h="2158198">
                <a:moveTo>
                  <a:pt x="1108973" y="364"/>
                </a:moveTo>
                <a:cubicBezTo>
                  <a:pt x="1206140" y="2894"/>
                  <a:pt x="1304078" y="18686"/>
                  <a:pt x="1400092" y="49004"/>
                </a:cubicBezTo>
                <a:cubicBezTo>
                  <a:pt x="1441798" y="61657"/>
                  <a:pt x="1482289" y="78056"/>
                  <a:pt x="1522679" y="95771"/>
                </a:cubicBezTo>
                <a:cubicBezTo>
                  <a:pt x="1563170" y="113486"/>
                  <a:pt x="1602345" y="133731"/>
                  <a:pt x="1638990" y="156508"/>
                </a:cubicBezTo>
                <a:cubicBezTo>
                  <a:pt x="1810875" y="260064"/>
                  <a:pt x="1946115" y="407958"/>
                  <a:pt x="2034589" y="577312"/>
                </a:cubicBezTo>
                <a:cubicBezTo>
                  <a:pt x="2075080" y="655663"/>
                  <a:pt x="2106663" y="737860"/>
                  <a:pt x="2126909" y="822486"/>
                </a:cubicBezTo>
                <a:cubicBezTo>
                  <a:pt x="2172360" y="1008341"/>
                  <a:pt x="2169829" y="1208064"/>
                  <a:pt x="2109194" y="1400093"/>
                </a:cubicBezTo>
                <a:cubicBezTo>
                  <a:pt x="2096540" y="1441799"/>
                  <a:pt x="2080141" y="1482290"/>
                  <a:pt x="2062426" y="1522680"/>
                </a:cubicBezTo>
                <a:cubicBezTo>
                  <a:pt x="2044711" y="1563171"/>
                  <a:pt x="2024466" y="1602346"/>
                  <a:pt x="2001690" y="1638991"/>
                </a:cubicBezTo>
                <a:cubicBezTo>
                  <a:pt x="1898133" y="1810876"/>
                  <a:pt x="1750239" y="1946117"/>
                  <a:pt x="1580885" y="2034590"/>
                </a:cubicBezTo>
                <a:cubicBezTo>
                  <a:pt x="1503750" y="2075081"/>
                  <a:pt x="1420338" y="2105348"/>
                  <a:pt x="1335711" y="2126910"/>
                </a:cubicBezTo>
                <a:cubicBezTo>
                  <a:pt x="1149857" y="2172361"/>
                  <a:pt x="950134" y="2169830"/>
                  <a:pt x="758105" y="2109195"/>
                </a:cubicBezTo>
                <a:cubicBezTo>
                  <a:pt x="716399" y="2096541"/>
                  <a:pt x="675908" y="2080142"/>
                  <a:pt x="635518" y="2062428"/>
                </a:cubicBezTo>
                <a:cubicBezTo>
                  <a:pt x="595027" y="2044713"/>
                  <a:pt x="555851" y="2024467"/>
                  <a:pt x="519207" y="2001691"/>
                </a:cubicBezTo>
                <a:cubicBezTo>
                  <a:pt x="347322" y="1898135"/>
                  <a:pt x="212081" y="1750241"/>
                  <a:pt x="123608" y="1580886"/>
                </a:cubicBezTo>
                <a:cubicBezTo>
                  <a:pt x="83117" y="1503750"/>
                  <a:pt x="52850" y="1420339"/>
                  <a:pt x="31289" y="1335712"/>
                </a:cubicBezTo>
                <a:cubicBezTo>
                  <a:pt x="-14163" y="1149858"/>
                  <a:pt x="-11632" y="950135"/>
                  <a:pt x="49003" y="758105"/>
                </a:cubicBezTo>
                <a:cubicBezTo>
                  <a:pt x="61657" y="716399"/>
                  <a:pt x="78056" y="675908"/>
                  <a:pt x="95771" y="635518"/>
                </a:cubicBezTo>
                <a:cubicBezTo>
                  <a:pt x="113485" y="595027"/>
                  <a:pt x="133731" y="555852"/>
                  <a:pt x="156507" y="519207"/>
                </a:cubicBezTo>
                <a:cubicBezTo>
                  <a:pt x="260063" y="347322"/>
                  <a:pt x="407957" y="212082"/>
                  <a:pt x="577312" y="123609"/>
                </a:cubicBezTo>
                <a:cubicBezTo>
                  <a:pt x="654447" y="83117"/>
                  <a:pt x="737859" y="52850"/>
                  <a:pt x="822486" y="31289"/>
                </a:cubicBezTo>
                <a:cubicBezTo>
                  <a:pt x="915413" y="8563"/>
                  <a:pt x="1011807" y="-2167"/>
                  <a:pt x="1108973" y="364"/>
                </a:cubicBezTo>
                <a:close/>
              </a:path>
            </a:pathLst>
          </a:custGeom>
          <a:noFill/>
        </p:spPr>
        <p:txBody>
          <a:bodyPr wrap="square" anchor="ctr">
            <a:noAutofit/>
          </a:bodyPr>
          <a:lstStyle>
            <a:lvl1pPr algn="ctr">
              <a:buNone/>
              <a:defRPr sz="2200">
                <a:solidFill>
                  <a:schemeClr val="bg1"/>
                </a:solidFill>
              </a:defRPr>
            </a:lvl1pPr>
          </a:lstStyle>
          <a:p>
            <a:endParaRPr lang="en-US"/>
          </a:p>
        </p:txBody>
      </p:sp>
      <p:sp>
        <p:nvSpPr>
          <p:cNvPr id="11" name="Shape">
            <a:extLst>
              <a:ext uri="{FF2B5EF4-FFF2-40B4-BE49-F238E27FC236}">
                <a16:creationId xmlns:a16="http://schemas.microsoft.com/office/drawing/2014/main" id="{014A3823-09AE-D640-BFD1-519D39EBDF61}"/>
              </a:ext>
            </a:extLst>
          </p:cNvPr>
          <p:cNvSpPr/>
          <p:nvPr/>
        </p:nvSpPr>
        <p:spPr>
          <a:xfrm>
            <a:off x="0" y="303333"/>
            <a:ext cx="4290113" cy="5099480"/>
          </a:xfrm>
          <a:custGeom>
            <a:avLst/>
            <a:gdLst/>
            <a:ahLst/>
            <a:cxnLst>
              <a:cxn ang="0">
                <a:pos x="wd2" y="hd2"/>
              </a:cxn>
              <a:cxn ang="5400000">
                <a:pos x="wd2" y="hd2"/>
              </a:cxn>
              <a:cxn ang="10800000">
                <a:pos x="wd2" y="hd2"/>
              </a:cxn>
              <a:cxn ang="16200000">
                <a:pos x="wd2" y="hd2"/>
              </a:cxn>
            </a:cxnLst>
            <a:rect l="0" t="0" r="r" b="b"/>
            <a:pathLst>
              <a:path w="21495" h="21423" extrusionOk="0">
                <a:moveTo>
                  <a:pt x="19396" y="8779"/>
                </a:moveTo>
                <a:lnTo>
                  <a:pt x="21017" y="8216"/>
                </a:lnTo>
                <a:cubicBezTo>
                  <a:pt x="21410" y="8078"/>
                  <a:pt x="21600" y="7701"/>
                  <a:pt x="21435" y="7367"/>
                </a:cubicBezTo>
                <a:lnTo>
                  <a:pt x="20979" y="6448"/>
                </a:lnTo>
                <a:lnTo>
                  <a:pt x="20523" y="5530"/>
                </a:lnTo>
                <a:cubicBezTo>
                  <a:pt x="20359" y="5200"/>
                  <a:pt x="19909" y="5041"/>
                  <a:pt x="19510" y="5179"/>
                </a:cubicBezTo>
                <a:lnTo>
                  <a:pt x="17889" y="5742"/>
                </a:lnTo>
                <a:cubicBezTo>
                  <a:pt x="17560" y="5859"/>
                  <a:pt x="17186" y="5769"/>
                  <a:pt x="16971" y="5530"/>
                </a:cubicBezTo>
                <a:cubicBezTo>
                  <a:pt x="16382" y="4871"/>
                  <a:pt x="15685" y="4287"/>
                  <a:pt x="14900" y="3793"/>
                </a:cubicBezTo>
                <a:cubicBezTo>
                  <a:pt x="14615" y="3613"/>
                  <a:pt x="14508" y="3300"/>
                  <a:pt x="14647" y="3024"/>
                </a:cubicBezTo>
                <a:lnTo>
                  <a:pt x="15318" y="1664"/>
                </a:lnTo>
                <a:cubicBezTo>
                  <a:pt x="15483" y="1335"/>
                  <a:pt x="15293" y="953"/>
                  <a:pt x="14900" y="815"/>
                </a:cubicBezTo>
                <a:lnTo>
                  <a:pt x="12703" y="50"/>
                </a:lnTo>
                <a:cubicBezTo>
                  <a:pt x="12310" y="-88"/>
                  <a:pt x="11854" y="71"/>
                  <a:pt x="11690" y="400"/>
                </a:cubicBezTo>
                <a:lnTo>
                  <a:pt x="11018" y="1760"/>
                </a:lnTo>
                <a:cubicBezTo>
                  <a:pt x="10879" y="2036"/>
                  <a:pt x="10537" y="2195"/>
                  <a:pt x="10189" y="2153"/>
                </a:cubicBezTo>
                <a:cubicBezTo>
                  <a:pt x="9714" y="2094"/>
                  <a:pt x="9220" y="2068"/>
                  <a:pt x="8726" y="2068"/>
                </a:cubicBezTo>
                <a:cubicBezTo>
                  <a:pt x="8232" y="2068"/>
                  <a:pt x="7738" y="2100"/>
                  <a:pt x="7263" y="2153"/>
                </a:cubicBezTo>
                <a:cubicBezTo>
                  <a:pt x="6909" y="2195"/>
                  <a:pt x="6567" y="2036"/>
                  <a:pt x="6434" y="1760"/>
                </a:cubicBezTo>
                <a:lnTo>
                  <a:pt x="5763" y="400"/>
                </a:lnTo>
                <a:cubicBezTo>
                  <a:pt x="5598" y="71"/>
                  <a:pt x="5148" y="-88"/>
                  <a:pt x="4749" y="50"/>
                </a:cubicBezTo>
                <a:lnTo>
                  <a:pt x="2552" y="815"/>
                </a:lnTo>
                <a:cubicBezTo>
                  <a:pt x="2159" y="953"/>
                  <a:pt x="1969" y="1330"/>
                  <a:pt x="2134" y="1664"/>
                </a:cubicBezTo>
                <a:lnTo>
                  <a:pt x="2805" y="3024"/>
                </a:lnTo>
                <a:cubicBezTo>
                  <a:pt x="2945" y="3300"/>
                  <a:pt x="2837" y="3613"/>
                  <a:pt x="2552" y="3793"/>
                </a:cubicBezTo>
                <a:cubicBezTo>
                  <a:pt x="1767" y="4287"/>
                  <a:pt x="1070" y="4871"/>
                  <a:pt x="481" y="5530"/>
                </a:cubicBezTo>
                <a:cubicBezTo>
                  <a:pt x="361" y="5668"/>
                  <a:pt x="184" y="5753"/>
                  <a:pt x="0" y="5785"/>
                </a:cubicBezTo>
                <a:lnTo>
                  <a:pt x="0" y="15639"/>
                </a:lnTo>
                <a:cubicBezTo>
                  <a:pt x="190" y="15671"/>
                  <a:pt x="361" y="15756"/>
                  <a:pt x="481" y="15894"/>
                </a:cubicBezTo>
                <a:cubicBezTo>
                  <a:pt x="1070" y="16553"/>
                  <a:pt x="1767" y="17137"/>
                  <a:pt x="2552" y="17631"/>
                </a:cubicBezTo>
                <a:cubicBezTo>
                  <a:pt x="2837" y="17811"/>
                  <a:pt x="2945" y="18124"/>
                  <a:pt x="2805" y="18400"/>
                </a:cubicBezTo>
                <a:lnTo>
                  <a:pt x="2134" y="19760"/>
                </a:lnTo>
                <a:cubicBezTo>
                  <a:pt x="1969" y="20089"/>
                  <a:pt x="2159" y="20471"/>
                  <a:pt x="2552" y="20609"/>
                </a:cubicBezTo>
                <a:lnTo>
                  <a:pt x="4749" y="21374"/>
                </a:lnTo>
                <a:cubicBezTo>
                  <a:pt x="5142" y="21512"/>
                  <a:pt x="5598" y="21353"/>
                  <a:pt x="5763" y="21023"/>
                </a:cubicBezTo>
                <a:lnTo>
                  <a:pt x="6434" y="19664"/>
                </a:lnTo>
                <a:cubicBezTo>
                  <a:pt x="6573" y="19388"/>
                  <a:pt x="6915" y="19229"/>
                  <a:pt x="7263" y="19271"/>
                </a:cubicBezTo>
                <a:cubicBezTo>
                  <a:pt x="7738" y="19330"/>
                  <a:pt x="8232" y="19356"/>
                  <a:pt x="8726" y="19356"/>
                </a:cubicBezTo>
                <a:cubicBezTo>
                  <a:pt x="9220" y="19356"/>
                  <a:pt x="9714" y="19324"/>
                  <a:pt x="10189" y="19271"/>
                </a:cubicBezTo>
                <a:cubicBezTo>
                  <a:pt x="10544" y="19229"/>
                  <a:pt x="10885" y="19388"/>
                  <a:pt x="11018" y="19664"/>
                </a:cubicBezTo>
                <a:lnTo>
                  <a:pt x="11690" y="21023"/>
                </a:lnTo>
                <a:cubicBezTo>
                  <a:pt x="11854" y="21353"/>
                  <a:pt x="12304" y="21512"/>
                  <a:pt x="12703" y="21374"/>
                </a:cubicBezTo>
                <a:lnTo>
                  <a:pt x="14900" y="20609"/>
                </a:lnTo>
                <a:cubicBezTo>
                  <a:pt x="15293" y="20471"/>
                  <a:pt x="15483" y="20094"/>
                  <a:pt x="15318" y="19760"/>
                </a:cubicBezTo>
                <a:lnTo>
                  <a:pt x="14647" y="18400"/>
                </a:lnTo>
                <a:cubicBezTo>
                  <a:pt x="14508" y="18124"/>
                  <a:pt x="14615" y="17811"/>
                  <a:pt x="14900" y="17631"/>
                </a:cubicBezTo>
                <a:cubicBezTo>
                  <a:pt x="15685" y="17137"/>
                  <a:pt x="16382" y="16553"/>
                  <a:pt x="16971" y="15894"/>
                </a:cubicBezTo>
                <a:cubicBezTo>
                  <a:pt x="17186" y="15655"/>
                  <a:pt x="17560" y="15565"/>
                  <a:pt x="17889" y="15682"/>
                </a:cubicBezTo>
                <a:lnTo>
                  <a:pt x="19510" y="16245"/>
                </a:lnTo>
                <a:cubicBezTo>
                  <a:pt x="19903" y="16383"/>
                  <a:pt x="20359" y="16224"/>
                  <a:pt x="20523" y="15894"/>
                </a:cubicBezTo>
                <a:lnTo>
                  <a:pt x="20979" y="14976"/>
                </a:lnTo>
                <a:lnTo>
                  <a:pt x="21435" y="14057"/>
                </a:lnTo>
                <a:cubicBezTo>
                  <a:pt x="21600" y="13728"/>
                  <a:pt x="21410" y="13346"/>
                  <a:pt x="21017" y="13208"/>
                </a:cubicBezTo>
                <a:lnTo>
                  <a:pt x="19396" y="12645"/>
                </a:lnTo>
                <a:cubicBezTo>
                  <a:pt x="19067" y="12528"/>
                  <a:pt x="18877" y="12241"/>
                  <a:pt x="18928" y="11949"/>
                </a:cubicBezTo>
                <a:cubicBezTo>
                  <a:pt x="18997" y="11551"/>
                  <a:pt x="19029" y="11137"/>
                  <a:pt x="19029" y="10723"/>
                </a:cubicBezTo>
                <a:cubicBezTo>
                  <a:pt x="19029" y="10308"/>
                  <a:pt x="18991" y="9894"/>
                  <a:pt x="18928" y="9496"/>
                </a:cubicBezTo>
                <a:cubicBezTo>
                  <a:pt x="18877" y="9183"/>
                  <a:pt x="19067" y="8896"/>
                  <a:pt x="19396" y="8779"/>
                </a:cubicBezTo>
                <a:close/>
                <a:moveTo>
                  <a:pt x="16002" y="11450"/>
                </a:moveTo>
                <a:cubicBezTo>
                  <a:pt x="15837" y="12592"/>
                  <a:pt x="15299" y="13632"/>
                  <a:pt x="14501" y="14493"/>
                </a:cubicBezTo>
                <a:cubicBezTo>
                  <a:pt x="14134" y="14885"/>
                  <a:pt x="13710" y="15241"/>
                  <a:pt x="13241" y="15549"/>
                </a:cubicBezTo>
                <a:cubicBezTo>
                  <a:pt x="12215" y="16224"/>
                  <a:pt x="10974" y="16670"/>
                  <a:pt x="9613" y="16808"/>
                </a:cubicBezTo>
                <a:cubicBezTo>
                  <a:pt x="9321" y="16839"/>
                  <a:pt x="9024" y="16855"/>
                  <a:pt x="8720" y="16855"/>
                </a:cubicBezTo>
                <a:cubicBezTo>
                  <a:pt x="8416" y="16855"/>
                  <a:pt x="8125" y="16839"/>
                  <a:pt x="7827" y="16808"/>
                </a:cubicBezTo>
                <a:cubicBezTo>
                  <a:pt x="6465" y="16670"/>
                  <a:pt x="5224" y="16218"/>
                  <a:pt x="4198" y="15549"/>
                </a:cubicBezTo>
                <a:cubicBezTo>
                  <a:pt x="3730" y="15241"/>
                  <a:pt x="3306" y="14885"/>
                  <a:pt x="2938" y="14493"/>
                </a:cubicBezTo>
                <a:cubicBezTo>
                  <a:pt x="2134" y="13632"/>
                  <a:pt x="1602" y="12592"/>
                  <a:pt x="1437" y="11450"/>
                </a:cubicBezTo>
                <a:cubicBezTo>
                  <a:pt x="1399" y="11206"/>
                  <a:pt x="1380" y="10956"/>
                  <a:pt x="1380" y="10701"/>
                </a:cubicBezTo>
                <a:cubicBezTo>
                  <a:pt x="1380" y="10447"/>
                  <a:pt x="1399" y="10202"/>
                  <a:pt x="1437" y="9953"/>
                </a:cubicBezTo>
                <a:cubicBezTo>
                  <a:pt x="1602" y="8811"/>
                  <a:pt x="2140" y="7770"/>
                  <a:pt x="2938" y="6910"/>
                </a:cubicBezTo>
                <a:cubicBezTo>
                  <a:pt x="3306" y="6517"/>
                  <a:pt x="3730" y="6162"/>
                  <a:pt x="4198" y="5854"/>
                </a:cubicBezTo>
                <a:cubicBezTo>
                  <a:pt x="5224" y="5179"/>
                  <a:pt x="6465" y="4733"/>
                  <a:pt x="7827" y="4595"/>
                </a:cubicBezTo>
                <a:cubicBezTo>
                  <a:pt x="8118" y="4563"/>
                  <a:pt x="8416" y="4547"/>
                  <a:pt x="8720" y="4547"/>
                </a:cubicBezTo>
                <a:cubicBezTo>
                  <a:pt x="9024" y="4547"/>
                  <a:pt x="9315" y="4563"/>
                  <a:pt x="9613" y="4595"/>
                </a:cubicBezTo>
                <a:cubicBezTo>
                  <a:pt x="10974" y="4733"/>
                  <a:pt x="12215" y="5185"/>
                  <a:pt x="13241" y="5854"/>
                </a:cubicBezTo>
                <a:cubicBezTo>
                  <a:pt x="13710" y="6162"/>
                  <a:pt x="14134" y="6517"/>
                  <a:pt x="14501" y="6910"/>
                </a:cubicBezTo>
                <a:cubicBezTo>
                  <a:pt x="15306" y="7770"/>
                  <a:pt x="15837" y="8811"/>
                  <a:pt x="16002" y="9953"/>
                </a:cubicBezTo>
                <a:cubicBezTo>
                  <a:pt x="16040" y="10197"/>
                  <a:pt x="16059" y="10447"/>
                  <a:pt x="16059" y="10701"/>
                </a:cubicBezTo>
                <a:cubicBezTo>
                  <a:pt x="16059" y="10956"/>
                  <a:pt x="16040" y="11206"/>
                  <a:pt x="16002" y="1145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9E3EF4D-BF00-814A-8E52-114DD2AD1624}"/>
              </a:ext>
            </a:extLst>
          </p:cNvPr>
          <p:cNvSpPr/>
          <p:nvPr/>
        </p:nvSpPr>
        <p:spPr>
          <a:xfrm>
            <a:off x="2402873" y="3605950"/>
            <a:ext cx="5308463" cy="3252050"/>
          </a:xfrm>
          <a:custGeom>
            <a:avLst/>
            <a:gdLst/>
            <a:ahLst/>
            <a:cxnLst>
              <a:cxn ang="0">
                <a:pos x="wd2" y="hd2"/>
              </a:cxn>
              <a:cxn ang="5400000">
                <a:pos x="wd2" y="hd2"/>
              </a:cxn>
              <a:cxn ang="10800000">
                <a:pos x="wd2" y="hd2"/>
              </a:cxn>
              <a:cxn ang="16200000">
                <a:pos x="wd2" y="hd2"/>
              </a:cxn>
            </a:cxnLst>
            <a:rect l="0" t="0" r="r" b="b"/>
            <a:pathLst>
              <a:path w="21580" h="21584" extrusionOk="0">
                <a:moveTo>
                  <a:pt x="20968" y="15544"/>
                </a:moveTo>
                <a:lnTo>
                  <a:pt x="19545" y="15469"/>
                </a:lnTo>
                <a:cubicBezTo>
                  <a:pt x="19257" y="15452"/>
                  <a:pt x="19016" y="15117"/>
                  <a:pt x="18949" y="14655"/>
                </a:cubicBezTo>
                <a:cubicBezTo>
                  <a:pt x="18774" y="13389"/>
                  <a:pt x="18492" y="12164"/>
                  <a:pt x="18112" y="11031"/>
                </a:cubicBezTo>
                <a:cubicBezTo>
                  <a:pt x="17973" y="10620"/>
                  <a:pt x="18019" y="10109"/>
                  <a:pt x="18230" y="9782"/>
                </a:cubicBezTo>
                <a:lnTo>
                  <a:pt x="19268" y="8188"/>
                </a:lnTo>
                <a:cubicBezTo>
                  <a:pt x="19519" y="7802"/>
                  <a:pt x="19535" y="7148"/>
                  <a:pt x="19293" y="6737"/>
                </a:cubicBezTo>
                <a:lnTo>
                  <a:pt x="17973" y="4438"/>
                </a:lnTo>
                <a:cubicBezTo>
                  <a:pt x="17737" y="4027"/>
                  <a:pt x="17336" y="4002"/>
                  <a:pt x="17084" y="4396"/>
                </a:cubicBezTo>
                <a:lnTo>
                  <a:pt x="16046" y="5982"/>
                </a:lnTo>
                <a:cubicBezTo>
                  <a:pt x="15835" y="6309"/>
                  <a:pt x="15517" y="6351"/>
                  <a:pt x="15275" y="6099"/>
                </a:cubicBezTo>
                <a:cubicBezTo>
                  <a:pt x="14947" y="5755"/>
                  <a:pt x="14597" y="5445"/>
                  <a:pt x="14227" y="5176"/>
                </a:cubicBezTo>
                <a:cubicBezTo>
                  <a:pt x="13857" y="4908"/>
                  <a:pt x="13487" y="4681"/>
                  <a:pt x="13112" y="4505"/>
                </a:cubicBezTo>
                <a:cubicBezTo>
                  <a:pt x="12835" y="4371"/>
                  <a:pt x="12645" y="3960"/>
                  <a:pt x="12655" y="3482"/>
                </a:cubicBezTo>
                <a:lnTo>
                  <a:pt x="12701" y="1158"/>
                </a:lnTo>
                <a:cubicBezTo>
                  <a:pt x="12712" y="588"/>
                  <a:pt x="12439" y="118"/>
                  <a:pt x="12095" y="101"/>
                </a:cubicBezTo>
                <a:lnTo>
                  <a:pt x="10168" y="1"/>
                </a:lnTo>
                <a:cubicBezTo>
                  <a:pt x="9819" y="-16"/>
                  <a:pt x="9531" y="429"/>
                  <a:pt x="9521" y="991"/>
                </a:cubicBezTo>
                <a:lnTo>
                  <a:pt x="9475" y="3314"/>
                </a:lnTo>
                <a:cubicBezTo>
                  <a:pt x="9464" y="3784"/>
                  <a:pt x="9259" y="4178"/>
                  <a:pt x="8976" y="4287"/>
                </a:cubicBezTo>
                <a:cubicBezTo>
                  <a:pt x="8200" y="4572"/>
                  <a:pt x="7450" y="5034"/>
                  <a:pt x="6757" y="5655"/>
                </a:cubicBezTo>
                <a:cubicBezTo>
                  <a:pt x="6505" y="5881"/>
                  <a:pt x="6192" y="5806"/>
                  <a:pt x="5991" y="5462"/>
                </a:cubicBezTo>
                <a:lnTo>
                  <a:pt x="5015" y="3767"/>
                </a:lnTo>
                <a:cubicBezTo>
                  <a:pt x="4779" y="3356"/>
                  <a:pt x="4378" y="3331"/>
                  <a:pt x="4126" y="3725"/>
                </a:cubicBezTo>
                <a:lnTo>
                  <a:pt x="2718" y="5881"/>
                </a:lnTo>
                <a:cubicBezTo>
                  <a:pt x="2466" y="6267"/>
                  <a:pt x="2451" y="6921"/>
                  <a:pt x="2693" y="7332"/>
                </a:cubicBezTo>
                <a:lnTo>
                  <a:pt x="3664" y="9027"/>
                </a:lnTo>
                <a:cubicBezTo>
                  <a:pt x="3864" y="9371"/>
                  <a:pt x="3890" y="9891"/>
                  <a:pt x="3736" y="10285"/>
                </a:cubicBezTo>
                <a:cubicBezTo>
                  <a:pt x="3525" y="10822"/>
                  <a:pt x="3335" y="11392"/>
                  <a:pt x="3170" y="11996"/>
                </a:cubicBezTo>
                <a:cubicBezTo>
                  <a:pt x="3006" y="12592"/>
                  <a:pt x="2867" y="13204"/>
                  <a:pt x="2759" y="13816"/>
                </a:cubicBezTo>
                <a:cubicBezTo>
                  <a:pt x="2677" y="14269"/>
                  <a:pt x="2425" y="14580"/>
                  <a:pt x="2133" y="14563"/>
                </a:cubicBezTo>
                <a:lnTo>
                  <a:pt x="709" y="14487"/>
                </a:lnTo>
                <a:cubicBezTo>
                  <a:pt x="360" y="14471"/>
                  <a:pt x="72" y="14915"/>
                  <a:pt x="62" y="15477"/>
                </a:cubicBezTo>
                <a:lnTo>
                  <a:pt x="0" y="18623"/>
                </a:lnTo>
                <a:cubicBezTo>
                  <a:pt x="-10" y="19193"/>
                  <a:pt x="262" y="19663"/>
                  <a:pt x="607" y="19680"/>
                </a:cubicBezTo>
                <a:lnTo>
                  <a:pt x="2030" y="19755"/>
                </a:lnTo>
                <a:cubicBezTo>
                  <a:pt x="2317" y="19772"/>
                  <a:pt x="2559" y="20108"/>
                  <a:pt x="2626" y="20569"/>
                </a:cubicBezTo>
                <a:cubicBezTo>
                  <a:pt x="2672" y="20913"/>
                  <a:pt x="2729" y="21248"/>
                  <a:pt x="2790" y="21584"/>
                </a:cubicBezTo>
                <a:lnTo>
                  <a:pt x="5359" y="21584"/>
                </a:lnTo>
                <a:cubicBezTo>
                  <a:pt x="5210" y="21047"/>
                  <a:pt x="5092" y="20485"/>
                  <a:pt x="5005" y="19906"/>
                </a:cubicBezTo>
                <a:cubicBezTo>
                  <a:pt x="4753" y="18229"/>
                  <a:pt x="4773" y="16442"/>
                  <a:pt x="5102" y="14706"/>
                </a:cubicBezTo>
                <a:cubicBezTo>
                  <a:pt x="5174" y="14336"/>
                  <a:pt x="5256" y="13967"/>
                  <a:pt x="5359" y="13598"/>
                </a:cubicBezTo>
                <a:cubicBezTo>
                  <a:pt x="5462" y="13238"/>
                  <a:pt x="5575" y="12885"/>
                  <a:pt x="5698" y="12550"/>
                </a:cubicBezTo>
                <a:cubicBezTo>
                  <a:pt x="6274" y="10998"/>
                  <a:pt x="7086" y="9790"/>
                  <a:pt x="8021" y="8985"/>
                </a:cubicBezTo>
                <a:cubicBezTo>
                  <a:pt x="8447" y="8616"/>
                  <a:pt x="8904" y="8339"/>
                  <a:pt x="9372" y="8154"/>
                </a:cubicBezTo>
                <a:cubicBezTo>
                  <a:pt x="10400" y="7743"/>
                  <a:pt x="11494" y="7777"/>
                  <a:pt x="12557" y="8314"/>
                </a:cubicBezTo>
                <a:cubicBezTo>
                  <a:pt x="12784" y="8431"/>
                  <a:pt x="13010" y="8565"/>
                  <a:pt x="13236" y="8733"/>
                </a:cubicBezTo>
                <a:cubicBezTo>
                  <a:pt x="13457" y="8901"/>
                  <a:pt x="13672" y="9085"/>
                  <a:pt x="13878" y="9287"/>
                </a:cubicBezTo>
                <a:cubicBezTo>
                  <a:pt x="14828" y="10226"/>
                  <a:pt x="15568" y="11552"/>
                  <a:pt x="16062" y="13078"/>
                </a:cubicBezTo>
                <a:cubicBezTo>
                  <a:pt x="16288" y="13774"/>
                  <a:pt x="16457" y="14521"/>
                  <a:pt x="16570" y="15284"/>
                </a:cubicBezTo>
                <a:cubicBezTo>
                  <a:pt x="16822" y="16962"/>
                  <a:pt x="16801" y="18757"/>
                  <a:pt x="16473" y="20485"/>
                </a:cubicBezTo>
                <a:cubicBezTo>
                  <a:pt x="16401" y="20854"/>
                  <a:pt x="16318" y="21215"/>
                  <a:pt x="16216" y="21576"/>
                </a:cubicBezTo>
                <a:lnTo>
                  <a:pt x="18785" y="21576"/>
                </a:lnTo>
                <a:cubicBezTo>
                  <a:pt x="18795" y="21509"/>
                  <a:pt x="18810" y="21450"/>
                  <a:pt x="18821" y="21383"/>
                </a:cubicBezTo>
                <a:cubicBezTo>
                  <a:pt x="18903" y="20930"/>
                  <a:pt x="19155" y="20619"/>
                  <a:pt x="19447" y="20636"/>
                </a:cubicBezTo>
                <a:lnTo>
                  <a:pt x="20871" y="20712"/>
                </a:lnTo>
                <a:cubicBezTo>
                  <a:pt x="21220" y="20728"/>
                  <a:pt x="21508" y="20284"/>
                  <a:pt x="21518" y="19722"/>
                </a:cubicBezTo>
                <a:lnTo>
                  <a:pt x="21549" y="18145"/>
                </a:lnTo>
                <a:lnTo>
                  <a:pt x="21580" y="16568"/>
                </a:lnTo>
                <a:cubicBezTo>
                  <a:pt x="21590" y="16039"/>
                  <a:pt x="21318" y="15561"/>
                  <a:pt x="20968" y="1554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AD0264E3-B490-AD4B-A9BF-2C64FAB3E48B}"/>
              </a:ext>
            </a:extLst>
          </p:cNvPr>
          <p:cNvSpPr/>
          <p:nvPr/>
        </p:nvSpPr>
        <p:spPr>
          <a:xfrm>
            <a:off x="7254709" y="3430253"/>
            <a:ext cx="4352994" cy="3427747"/>
          </a:xfrm>
          <a:custGeom>
            <a:avLst/>
            <a:gdLst/>
            <a:ahLst/>
            <a:cxnLst>
              <a:cxn ang="0">
                <a:pos x="wd2" y="hd2"/>
              </a:cxn>
              <a:cxn ang="5400000">
                <a:pos x="wd2" y="hd2"/>
              </a:cxn>
              <a:cxn ang="10800000">
                <a:pos x="wd2" y="hd2"/>
              </a:cxn>
              <a:cxn ang="16200000">
                <a:pos x="wd2" y="hd2"/>
              </a:cxn>
            </a:cxnLst>
            <a:rect l="0" t="0" r="r" b="b"/>
            <a:pathLst>
              <a:path w="21576" h="21585" extrusionOk="0">
                <a:moveTo>
                  <a:pt x="20968" y="12098"/>
                </a:moveTo>
                <a:lnTo>
                  <a:pt x="19546" y="12042"/>
                </a:lnTo>
                <a:cubicBezTo>
                  <a:pt x="19258" y="12034"/>
                  <a:pt x="19013" y="11772"/>
                  <a:pt x="18951" y="11414"/>
                </a:cubicBezTo>
                <a:cubicBezTo>
                  <a:pt x="18775" y="10427"/>
                  <a:pt x="18493" y="9480"/>
                  <a:pt x="18111" y="8588"/>
                </a:cubicBezTo>
                <a:cubicBezTo>
                  <a:pt x="17973" y="8270"/>
                  <a:pt x="18017" y="7864"/>
                  <a:pt x="18230" y="7617"/>
                </a:cubicBezTo>
                <a:lnTo>
                  <a:pt x="19270" y="6376"/>
                </a:lnTo>
                <a:cubicBezTo>
                  <a:pt x="19521" y="6073"/>
                  <a:pt x="19533" y="5572"/>
                  <a:pt x="19295" y="5246"/>
                </a:cubicBezTo>
                <a:lnTo>
                  <a:pt x="17973" y="3455"/>
                </a:lnTo>
                <a:cubicBezTo>
                  <a:pt x="17735" y="3137"/>
                  <a:pt x="17341" y="3121"/>
                  <a:pt x="17084" y="3423"/>
                </a:cubicBezTo>
                <a:lnTo>
                  <a:pt x="16050" y="4657"/>
                </a:lnTo>
                <a:cubicBezTo>
                  <a:pt x="15837" y="4911"/>
                  <a:pt x="15524" y="4943"/>
                  <a:pt x="15280" y="4744"/>
                </a:cubicBezTo>
                <a:cubicBezTo>
                  <a:pt x="14948" y="4474"/>
                  <a:pt x="14597" y="4235"/>
                  <a:pt x="14233" y="4028"/>
                </a:cubicBezTo>
                <a:cubicBezTo>
                  <a:pt x="13864" y="3821"/>
                  <a:pt x="13494" y="3646"/>
                  <a:pt x="13118" y="3503"/>
                </a:cubicBezTo>
                <a:cubicBezTo>
                  <a:pt x="12843" y="3399"/>
                  <a:pt x="12649" y="3073"/>
                  <a:pt x="12661" y="2707"/>
                </a:cubicBezTo>
                <a:lnTo>
                  <a:pt x="12705" y="900"/>
                </a:lnTo>
                <a:cubicBezTo>
                  <a:pt x="12717" y="463"/>
                  <a:pt x="12442" y="88"/>
                  <a:pt x="12097" y="81"/>
                </a:cubicBezTo>
                <a:lnTo>
                  <a:pt x="10168" y="1"/>
                </a:lnTo>
                <a:cubicBezTo>
                  <a:pt x="9823" y="-15"/>
                  <a:pt x="9529" y="335"/>
                  <a:pt x="9523" y="773"/>
                </a:cubicBezTo>
                <a:lnTo>
                  <a:pt x="9479" y="2580"/>
                </a:lnTo>
                <a:cubicBezTo>
                  <a:pt x="9472" y="2946"/>
                  <a:pt x="9266" y="3256"/>
                  <a:pt x="8984" y="3336"/>
                </a:cubicBezTo>
                <a:cubicBezTo>
                  <a:pt x="8207" y="3558"/>
                  <a:pt x="7462" y="3917"/>
                  <a:pt x="6760" y="4402"/>
                </a:cubicBezTo>
                <a:cubicBezTo>
                  <a:pt x="6509" y="4577"/>
                  <a:pt x="6190" y="4521"/>
                  <a:pt x="5996" y="4251"/>
                </a:cubicBezTo>
                <a:lnTo>
                  <a:pt x="5018" y="2930"/>
                </a:lnTo>
                <a:cubicBezTo>
                  <a:pt x="4780" y="2611"/>
                  <a:pt x="4386" y="2595"/>
                  <a:pt x="4129" y="2898"/>
                </a:cubicBezTo>
                <a:lnTo>
                  <a:pt x="2719" y="4577"/>
                </a:lnTo>
                <a:cubicBezTo>
                  <a:pt x="2469" y="4880"/>
                  <a:pt x="2456" y="5381"/>
                  <a:pt x="2694" y="5707"/>
                </a:cubicBezTo>
                <a:lnTo>
                  <a:pt x="3665" y="7028"/>
                </a:lnTo>
                <a:cubicBezTo>
                  <a:pt x="3866" y="7299"/>
                  <a:pt x="3891" y="7697"/>
                  <a:pt x="3734" y="8007"/>
                </a:cubicBezTo>
                <a:cubicBezTo>
                  <a:pt x="3521" y="8429"/>
                  <a:pt x="3333" y="8875"/>
                  <a:pt x="3170" y="9337"/>
                </a:cubicBezTo>
                <a:cubicBezTo>
                  <a:pt x="3007" y="9806"/>
                  <a:pt x="2870" y="10276"/>
                  <a:pt x="2757" y="10753"/>
                </a:cubicBezTo>
                <a:cubicBezTo>
                  <a:pt x="2675" y="11103"/>
                  <a:pt x="2419" y="11350"/>
                  <a:pt x="2130" y="11334"/>
                </a:cubicBezTo>
                <a:lnTo>
                  <a:pt x="708" y="11278"/>
                </a:lnTo>
                <a:cubicBezTo>
                  <a:pt x="364" y="11263"/>
                  <a:pt x="69" y="11613"/>
                  <a:pt x="63" y="12050"/>
                </a:cubicBezTo>
                <a:lnTo>
                  <a:pt x="1" y="14502"/>
                </a:lnTo>
                <a:cubicBezTo>
                  <a:pt x="-12" y="14939"/>
                  <a:pt x="264" y="15314"/>
                  <a:pt x="608" y="15321"/>
                </a:cubicBezTo>
                <a:lnTo>
                  <a:pt x="2030" y="15377"/>
                </a:lnTo>
                <a:cubicBezTo>
                  <a:pt x="2318" y="15385"/>
                  <a:pt x="2563" y="15648"/>
                  <a:pt x="2625" y="16006"/>
                </a:cubicBezTo>
                <a:cubicBezTo>
                  <a:pt x="2801" y="16993"/>
                  <a:pt x="3083" y="17940"/>
                  <a:pt x="3465" y="18831"/>
                </a:cubicBezTo>
                <a:cubicBezTo>
                  <a:pt x="3603" y="19150"/>
                  <a:pt x="3559" y="19556"/>
                  <a:pt x="3346" y="19802"/>
                </a:cubicBezTo>
                <a:lnTo>
                  <a:pt x="2306" y="21044"/>
                </a:lnTo>
                <a:cubicBezTo>
                  <a:pt x="2181" y="21187"/>
                  <a:pt x="2118" y="21386"/>
                  <a:pt x="2112" y="21585"/>
                </a:cubicBezTo>
                <a:lnTo>
                  <a:pt x="18800" y="21585"/>
                </a:lnTo>
                <a:lnTo>
                  <a:pt x="17911" y="20383"/>
                </a:lnTo>
                <a:cubicBezTo>
                  <a:pt x="17710" y="20113"/>
                  <a:pt x="17685" y="19715"/>
                  <a:pt x="17842" y="19404"/>
                </a:cubicBezTo>
                <a:cubicBezTo>
                  <a:pt x="18055" y="18982"/>
                  <a:pt x="18243" y="18537"/>
                  <a:pt x="18406" y="18075"/>
                </a:cubicBezTo>
                <a:cubicBezTo>
                  <a:pt x="18569" y="17606"/>
                  <a:pt x="18706" y="17136"/>
                  <a:pt x="18819" y="16659"/>
                </a:cubicBezTo>
                <a:cubicBezTo>
                  <a:pt x="18901" y="16308"/>
                  <a:pt x="19157" y="16062"/>
                  <a:pt x="19446" y="16078"/>
                </a:cubicBezTo>
                <a:lnTo>
                  <a:pt x="20868" y="16133"/>
                </a:lnTo>
                <a:cubicBezTo>
                  <a:pt x="21212" y="16149"/>
                  <a:pt x="21507" y="15799"/>
                  <a:pt x="21513" y="15361"/>
                </a:cubicBezTo>
                <a:lnTo>
                  <a:pt x="21544" y="14136"/>
                </a:lnTo>
                <a:lnTo>
                  <a:pt x="21575" y="12910"/>
                </a:lnTo>
                <a:cubicBezTo>
                  <a:pt x="21588" y="12480"/>
                  <a:pt x="21312" y="12114"/>
                  <a:pt x="20968" y="12098"/>
                </a:cubicBezTo>
                <a:close/>
                <a:moveTo>
                  <a:pt x="16470" y="15974"/>
                </a:moveTo>
                <a:cubicBezTo>
                  <a:pt x="16401" y="16261"/>
                  <a:pt x="16313" y="16547"/>
                  <a:pt x="16213" y="16834"/>
                </a:cubicBezTo>
                <a:cubicBezTo>
                  <a:pt x="16113" y="17120"/>
                  <a:pt x="16000" y="17391"/>
                  <a:pt x="15875" y="17645"/>
                </a:cubicBezTo>
                <a:cubicBezTo>
                  <a:pt x="15298" y="18855"/>
                  <a:pt x="14490" y="19794"/>
                  <a:pt x="13551" y="20415"/>
                </a:cubicBezTo>
                <a:cubicBezTo>
                  <a:pt x="13125" y="20702"/>
                  <a:pt x="12667" y="20916"/>
                  <a:pt x="12198" y="21068"/>
                </a:cubicBezTo>
                <a:cubicBezTo>
                  <a:pt x="11170" y="21386"/>
                  <a:pt x="10074" y="21362"/>
                  <a:pt x="9009" y="20940"/>
                </a:cubicBezTo>
                <a:cubicBezTo>
                  <a:pt x="8783" y="20853"/>
                  <a:pt x="8558" y="20741"/>
                  <a:pt x="8332" y="20614"/>
                </a:cubicBezTo>
                <a:cubicBezTo>
                  <a:pt x="8107" y="20487"/>
                  <a:pt x="7894" y="20343"/>
                  <a:pt x="7693" y="20184"/>
                </a:cubicBezTo>
                <a:cubicBezTo>
                  <a:pt x="6741" y="19452"/>
                  <a:pt x="6002" y="18425"/>
                  <a:pt x="5513" y="17232"/>
                </a:cubicBezTo>
                <a:cubicBezTo>
                  <a:pt x="5288" y="16690"/>
                  <a:pt x="5119" y="16109"/>
                  <a:pt x="5000" y="15512"/>
                </a:cubicBezTo>
                <a:cubicBezTo>
                  <a:pt x="4749" y="14207"/>
                  <a:pt x="4768" y="12814"/>
                  <a:pt x="5100" y="11461"/>
                </a:cubicBezTo>
                <a:cubicBezTo>
                  <a:pt x="5169" y="11175"/>
                  <a:pt x="5256" y="10888"/>
                  <a:pt x="5357" y="10602"/>
                </a:cubicBezTo>
                <a:cubicBezTo>
                  <a:pt x="5457" y="10315"/>
                  <a:pt x="5570" y="10045"/>
                  <a:pt x="5695" y="9790"/>
                </a:cubicBezTo>
                <a:cubicBezTo>
                  <a:pt x="6271" y="8580"/>
                  <a:pt x="7079" y="7641"/>
                  <a:pt x="8019" y="7020"/>
                </a:cubicBezTo>
                <a:cubicBezTo>
                  <a:pt x="8445" y="6734"/>
                  <a:pt x="8902" y="6519"/>
                  <a:pt x="9372" y="6368"/>
                </a:cubicBezTo>
                <a:cubicBezTo>
                  <a:pt x="10400" y="6050"/>
                  <a:pt x="11496" y="6073"/>
                  <a:pt x="12561" y="6495"/>
                </a:cubicBezTo>
                <a:cubicBezTo>
                  <a:pt x="12786" y="6583"/>
                  <a:pt x="13012" y="6694"/>
                  <a:pt x="13237" y="6822"/>
                </a:cubicBezTo>
                <a:cubicBezTo>
                  <a:pt x="13463" y="6949"/>
                  <a:pt x="13676" y="7092"/>
                  <a:pt x="13876" y="7251"/>
                </a:cubicBezTo>
                <a:cubicBezTo>
                  <a:pt x="14829" y="7984"/>
                  <a:pt x="15568" y="9010"/>
                  <a:pt x="16056" y="10204"/>
                </a:cubicBezTo>
                <a:cubicBezTo>
                  <a:pt x="16282" y="10745"/>
                  <a:pt x="16451" y="11326"/>
                  <a:pt x="16570" y="11923"/>
                </a:cubicBezTo>
                <a:cubicBezTo>
                  <a:pt x="16821" y="13228"/>
                  <a:pt x="16802" y="14629"/>
                  <a:pt x="16470" y="1597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54F346D4-D762-EF4A-8445-751EA029EF9D}"/>
              </a:ext>
            </a:extLst>
          </p:cNvPr>
          <p:cNvSpPr/>
          <p:nvPr/>
        </p:nvSpPr>
        <p:spPr>
          <a:xfrm>
            <a:off x="3412494" y="0"/>
            <a:ext cx="3641215" cy="2287608"/>
          </a:xfrm>
          <a:custGeom>
            <a:avLst/>
            <a:gdLst/>
            <a:ahLst/>
            <a:cxnLst>
              <a:cxn ang="0">
                <a:pos x="wd2" y="hd2"/>
              </a:cxn>
              <a:cxn ang="5400000">
                <a:pos x="wd2" y="hd2"/>
              </a:cxn>
              <a:cxn ang="10800000">
                <a:pos x="wd2" y="hd2"/>
              </a:cxn>
              <a:cxn ang="16200000">
                <a:pos x="wd2" y="hd2"/>
              </a:cxn>
            </a:cxnLst>
            <a:rect l="0" t="0" r="r" b="b"/>
            <a:pathLst>
              <a:path w="21451" h="21481" extrusionOk="0">
                <a:moveTo>
                  <a:pt x="19321" y="214"/>
                </a:moveTo>
                <a:lnTo>
                  <a:pt x="19567" y="12"/>
                </a:lnTo>
                <a:lnTo>
                  <a:pt x="16105" y="12"/>
                </a:lnTo>
                <a:cubicBezTo>
                  <a:pt x="16343" y="760"/>
                  <a:pt x="16529" y="1567"/>
                  <a:pt x="16633" y="2421"/>
                </a:cubicBezTo>
                <a:cubicBezTo>
                  <a:pt x="16685" y="2801"/>
                  <a:pt x="16715" y="3181"/>
                  <a:pt x="16737" y="3584"/>
                </a:cubicBezTo>
                <a:cubicBezTo>
                  <a:pt x="16760" y="3988"/>
                  <a:pt x="16760" y="4368"/>
                  <a:pt x="16752" y="4759"/>
                </a:cubicBezTo>
                <a:cubicBezTo>
                  <a:pt x="16708" y="6551"/>
                  <a:pt x="16358" y="8237"/>
                  <a:pt x="15769" y="9661"/>
                </a:cubicBezTo>
                <a:cubicBezTo>
                  <a:pt x="15501" y="10313"/>
                  <a:pt x="15181" y="10919"/>
                  <a:pt x="14824" y="11441"/>
                </a:cubicBezTo>
                <a:cubicBezTo>
                  <a:pt x="14035" y="12604"/>
                  <a:pt x="13052" y="13435"/>
                  <a:pt x="11950" y="13803"/>
                </a:cubicBezTo>
                <a:cubicBezTo>
                  <a:pt x="11712" y="13886"/>
                  <a:pt x="11473" y="13933"/>
                  <a:pt x="11220" y="13969"/>
                </a:cubicBezTo>
                <a:cubicBezTo>
                  <a:pt x="10967" y="14004"/>
                  <a:pt x="10729" y="14004"/>
                  <a:pt x="10483" y="13993"/>
                </a:cubicBezTo>
                <a:cubicBezTo>
                  <a:pt x="9359" y="13921"/>
                  <a:pt x="8301" y="13364"/>
                  <a:pt x="7408" y="12426"/>
                </a:cubicBezTo>
                <a:cubicBezTo>
                  <a:pt x="6998" y="11999"/>
                  <a:pt x="6619" y="11488"/>
                  <a:pt x="6291" y="10919"/>
                </a:cubicBezTo>
                <a:cubicBezTo>
                  <a:pt x="5561" y="9661"/>
                  <a:pt x="5040" y="8094"/>
                  <a:pt x="4809" y="6338"/>
                </a:cubicBezTo>
                <a:cubicBezTo>
                  <a:pt x="4757" y="5958"/>
                  <a:pt x="4727" y="5578"/>
                  <a:pt x="4705" y="5175"/>
                </a:cubicBezTo>
                <a:cubicBezTo>
                  <a:pt x="4683" y="4771"/>
                  <a:pt x="4683" y="4391"/>
                  <a:pt x="4690" y="4000"/>
                </a:cubicBezTo>
                <a:cubicBezTo>
                  <a:pt x="4720" y="2575"/>
                  <a:pt x="4958" y="1211"/>
                  <a:pt x="5345" y="0"/>
                </a:cubicBezTo>
                <a:lnTo>
                  <a:pt x="141" y="0"/>
                </a:lnTo>
                <a:lnTo>
                  <a:pt x="29" y="558"/>
                </a:lnTo>
                <a:cubicBezTo>
                  <a:pt x="-75" y="1092"/>
                  <a:pt x="104" y="1662"/>
                  <a:pt x="439" y="1840"/>
                </a:cubicBezTo>
                <a:lnTo>
                  <a:pt x="1816" y="2540"/>
                </a:lnTo>
                <a:cubicBezTo>
                  <a:pt x="2092" y="2682"/>
                  <a:pt x="2278" y="3109"/>
                  <a:pt x="2256" y="3572"/>
                </a:cubicBezTo>
                <a:cubicBezTo>
                  <a:pt x="2233" y="4201"/>
                  <a:pt x="2241" y="4842"/>
                  <a:pt x="2270" y="5495"/>
                </a:cubicBezTo>
                <a:cubicBezTo>
                  <a:pt x="2308" y="6148"/>
                  <a:pt x="2367" y="6777"/>
                  <a:pt x="2457" y="7394"/>
                </a:cubicBezTo>
                <a:cubicBezTo>
                  <a:pt x="2524" y="7845"/>
                  <a:pt x="2390" y="8320"/>
                  <a:pt x="2129" y="8533"/>
                </a:cubicBezTo>
                <a:lnTo>
                  <a:pt x="848" y="9589"/>
                </a:lnTo>
                <a:cubicBezTo>
                  <a:pt x="536" y="9851"/>
                  <a:pt x="409" y="10456"/>
                  <a:pt x="573" y="10954"/>
                </a:cubicBezTo>
                <a:lnTo>
                  <a:pt x="1466" y="13731"/>
                </a:lnTo>
                <a:cubicBezTo>
                  <a:pt x="1630" y="14230"/>
                  <a:pt x="2010" y="14432"/>
                  <a:pt x="2323" y="14171"/>
                </a:cubicBezTo>
                <a:lnTo>
                  <a:pt x="3603" y="13114"/>
                </a:lnTo>
                <a:cubicBezTo>
                  <a:pt x="3864" y="12901"/>
                  <a:pt x="4176" y="12996"/>
                  <a:pt x="4378" y="13352"/>
                </a:cubicBezTo>
                <a:cubicBezTo>
                  <a:pt x="4914" y="14313"/>
                  <a:pt x="5532" y="15144"/>
                  <a:pt x="6217" y="15832"/>
                </a:cubicBezTo>
                <a:cubicBezTo>
                  <a:pt x="6462" y="16081"/>
                  <a:pt x="6581" y="16556"/>
                  <a:pt x="6492" y="17007"/>
                </a:cubicBezTo>
                <a:lnTo>
                  <a:pt x="6053" y="19203"/>
                </a:lnTo>
                <a:cubicBezTo>
                  <a:pt x="5949" y="19737"/>
                  <a:pt x="6127" y="20306"/>
                  <a:pt x="6462" y="20484"/>
                </a:cubicBezTo>
                <a:lnTo>
                  <a:pt x="7393" y="20959"/>
                </a:lnTo>
                <a:lnTo>
                  <a:pt x="8324" y="21434"/>
                </a:lnTo>
                <a:cubicBezTo>
                  <a:pt x="8659" y="21600"/>
                  <a:pt x="9016" y="21315"/>
                  <a:pt x="9128" y="20781"/>
                </a:cubicBezTo>
                <a:lnTo>
                  <a:pt x="9567" y="18585"/>
                </a:lnTo>
                <a:cubicBezTo>
                  <a:pt x="9657" y="18135"/>
                  <a:pt x="9925" y="17850"/>
                  <a:pt x="10215" y="17885"/>
                </a:cubicBezTo>
                <a:cubicBezTo>
                  <a:pt x="10610" y="17921"/>
                  <a:pt x="11012" y="17909"/>
                  <a:pt x="11421" y="17862"/>
                </a:cubicBezTo>
                <a:cubicBezTo>
                  <a:pt x="11831" y="17802"/>
                  <a:pt x="12225" y="17707"/>
                  <a:pt x="12612" y="17565"/>
                </a:cubicBezTo>
                <a:cubicBezTo>
                  <a:pt x="12895" y="17458"/>
                  <a:pt x="13193" y="17672"/>
                  <a:pt x="13327" y="18087"/>
                </a:cubicBezTo>
                <a:lnTo>
                  <a:pt x="13990" y="20128"/>
                </a:lnTo>
                <a:cubicBezTo>
                  <a:pt x="14154" y="20627"/>
                  <a:pt x="14533" y="20829"/>
                  <a:pt x="14846" y="20567"/>
                </a:cubicBezTo>
                <a:lnTo>
                  <a:pt x="15717" y="19855"/>
                </a:lnTo>
                <a:lnTo>
                  <a:pt x="16588" y="19143"/>
                </a:lnTo>
                <a:cubicBezTo>
                  <a:pt x="16901" y="18882"/>
                  <a:pt x="17028" y="18277"/>
                  <a:pt x="16864" y="17778"/>
                </a:cubicBezTo>
                <a:lnTo>
                  <a:pt x="16201" y="15737"/>
                </a:lnTo>
                <a:cubicBezTo>
                  <a:pt x="16067" y="15322"/>
                  <a:pt x="16127" y="14823"/>
                  <a:pt x="16350" y="14503"/>
                </a:cubicBezTo>
                <a:cubicBezTo>
                  <a:pt x="16953" y="13648"/>
                  <a:pt x="17475" y="12663"/>
                  <a:pt x="17906" y="11571"/>
                </a:cubicBezTo>
                <a:cubicBezTo>
                  <a:pt x="18063" y="11180"/>
                  <a:pt x="18361" y="10990"/>
                  <a:pt x="18644" y="11132"/>
                </a:cubicBezTo>
                <a:lnTo>
                  <a:pt x="20021" y="11833"/>
                </a:lnTo>
                <a:cubicBezTo>
                  <a:pt x="20356" y="11999"/>
                  <a:pt x="20713" y="11714"/>
                  <a:pt x="20825" y="11180"/>
                </a:cubicBezTo>
                <a:lnTo>
                  <a:pt x="21421" y="8213"/>
                </a:lnTo>
                <a:cubicBezTo>
                  <a:pt x="21525" y="7679"/>
                  <a:pt x="21346" y="7109"/>
                  <a:pt x="21011" y="6931"/>
                </a:cubicBezTo>
                <a:lnTo>
                  <a:pt x="19634" y="6207"/>
                </a:lnTo>
                <a:cubicBezTo>
                  <a:pt x="19358" y="6065"/>
                  <a:pt x="19172" y="5637"/>
                  <a:pt x="19194" y="5175"/>
                </a:cubicBezTo>
                <a:cubicBezTo>
                  <a:pt x="19217" y="4546"/>
                  <a:pt x="19209" y="3905"/>
                  <a:pt x="19180" y="3252"/>
                </a:cubicBezTo>
                <a:cubicBezTo>
                  <a:pt x="19150" y="2599"/>
                  <a:pt x="19083" y="1970"/>
                  <a:pt x="18993" y="1353"/>
                </a:cubicBezTo>
                <a:cubicBezTo>
                  <a:pt x="18926" y="890"/>
                  <a:pt x="19060" y="427"/>
                  <a:pt x="19321" y="21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43593F6E-BCB0-5640-B104-9D6360271178}"/>
              </a:ext>
            </a:extLst>
          </p:cNvPr>
          <p:cNvSpPr/>
          <p:nvPr/>
        </p:nvSpPr>
        <p:spPr>
          <a:xfrm>
            <a:off x="4309853" y="1"/>
            <a:ext cx="1843741" cy="1388243"/>
          </a:xfrm>
          <a:custGeom>
            <a:avLst/>
            <a:gdLst/>
            <a:ahLst/>
            <a:cxnLst>
              <a:cxn ang="0">
                <a:pos x="wd2" y="hd2"/>
              </a:cxn>
              <a:cxn ang="5400000">
                <a:pos x="wd2" y="hd2"/>
              </a:cxn>
              <a:cxn ang="10800000">
                <a:pos x="wd2" y="hd2"/>
              </a:cxn>
              <a:cxn ang="16200000">
                <a:pos x="wd2" y="hd2"/>
              </a:cxn>
            </a:cxnLst>
            <a:rect l="0" t="0" r="r" b="b"/>
            <a:pathLst>
              <a:path w="21582" h="21588" extrusionOk="0">
                <a:moveTo>
                  <a:pt x="6" y="6702"/>
                </a:moveTo>
                <a:cubicBezTo>
                  <a:pt x="-9" y="7272"/>
                  <a:pt x="6" y="7862"/>
                  <a:pt x="35" y="8451"/>
                </a:cubicBezTo>
                <a:cubicBezTo>
                  <a:pt x="65" y="9041"/>
                  <a:pt x="139" y="9611"/>
                  <a:pt x="228" y="10181"/>
                </a:cubicBezTo>
                <a:cubicBezTo>
                  <a:pt x="642" y="12795"/>
                  <a:pt x="1574" y="15134"/>
                  <a:pt x="2876" y="17001"/>
                </a:cubicBezTo>
                <a:cubicBezTo>
                  <a:pt x="3468" y="17846"/>
                  <a:pt x="4148" y="18613"/>
                  <a:pt x="4873" y="19241"/>
                </a:cubicBezTo>
                <a:cubicBezTo>
                  <a:pt x="6471" y="20637"/>
                  <a:pt x="8365" y="21482"/>
                  <a:pt x="10377" y="21580"/>
                </a:cubicBezTo>
                <a:cubicBezTo>
                  <a:pt x="10806" y="21600"/>
                  <a:pt x="11250" y="21580"/>
                  <a:pt x="11693" y="21541"/>
                </a:cubicBezTo>
                <a:cubicBezTo>
                  <a:pt x="12137" y="21502"/>
                  <a:pt x="12566" y="21403"/>
                  <a:pt x="12995" y="21286"/>
                </a:cubicBezTo>
                <a:cubicBezTo>
                  <a:pt x="14963" y="20735"/>
                  <a:pt x="16724" y="19497"/>
                  <a:pt x="18129" y="17767"/>
                </a:cubicBezTo>
                <a:cubicBezTo>
                  <a:pt x="18765" y="16981"/>
                  <a:pt x="19342" y="16077"/>
                  <a:pt x="19816" y="15114"/>
                </a:cubicBezTo>
                <a:cubicBezTo>
                  <a:pt x="20866" y="12991"/>
                  <a:pt x="21502" y="10476"/>
                  <a:pt x="21576" y="7803"/>
                </a:cubicBezTo>
                <a:cubicBezTo>
                  <a:pt x="21591" y="7233"/>
                  <a:pt x="21576" y="6643"/>
                  <a:pt x="21547" y="6054"/>
                </a:cubicBezTo>
                <a:cubicBezTo>
                  <a:pt x="21517" y="5464"/>
                  <a:pt x="21443" y="4894"/>
                  <a:pt x="21354" y="4324"/>
                </a:cubicBezTo>
                <a:cubicBezTo>
                  <a:pt x="21118" y="2771"/>
                  <a:pt x="20689" y="1317"/>
                  <a:pt x="20097" y="0"/>
                </a:cubicBezTo>
                <a:lnTo>
                  <a:pt x="1485" y="0"/>
                </a:lnTo>
                <a:cubicBezTo>
                  <a:pt x="612" y="2005"/>
                  <a:pt x="80" y="4285"/>
                  <a:pt x="6" y="6702"/>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6254909" y="301725"/>
            <a:ext cx="5507370" cy="2387600"/>
          </a:xfrm>
        </p:spPr>
        <p:txBody>
          <a:bodyPr anchor="b"/>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6254909" y="2781400"/>
            <a:ext cx="5507370" cy="60515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4" name="Shape">
            <a:extLst>
              <a:ext uri="{FF2B5EF4-FFF2-40B4-BE49-F238E27FC236}">
                <a16:creationId xmlns:a16="http://schemas.microsoft.com/office/drawing/2014/main" id="{48538270-5FE8-A74F-890D-6EA1356404D9}"/>
              </a:ext>
            </a:extLst>
          </p:cNvPr>
          <p:cNvSpPr/>
          <p:nvPr userDrawn="1"/>
        </p:nvSpPr>
        <p:spPr>
          <a:xfrm>
            <a:off x="9627023" y="328507"/>
            <a:ext cx="2564977" cy="2632034"/>
          </a:xfrm>
          <a:custGeom>
            <a:avLst/>
            <a:gdLst/>
            <a:ahLst/>
            <a:cxnLst>
              <a:cxn ang="0">
                <a:pos x="wd2" y="hd2"/>
              </a:cxn>
              <a:cxn ang="5400000">
                <a:pos x="wd2" y="hd2"/>
              </a:cxn>
              <a:cxn ang="10800000">
                <a:pos x="wd2" y="hd2"/>
              </a:cxn>
              <a:cxn ang="16200000">
                <a:pos x="wd2" y="hd2"/>
              </a:cxn>
            </a:cxnLst>
            <a:rect l="0" t="0" r="r" b="b"/>
            <a:pathLst>
              <a:path w="21432" h="21275" extrusionOk="0">
                <a:moveTo>
                  <a:pt x="17568" y="2104"/>
                </a:moveTo>
                <a:cubicBezTo>
                  <a:pt x="17220" y="1849"/>
                  <a:pt x="16840" y="1614"/>
                  <a:pt x="16449" y="1400"/>
                </a:cubicBezTo>
                <a:cubicBezTo>
                  <a:pt x="16058" y="1185"/>
                  <a:pt x="15657" y="991"/>
                  <a:pt x="15245" y="828"/>
                </a:cubicBezTo>
                <a:cubicBezTo>
                  <a:pt x="13356" y="62"/>
                  <a:pt x="11339" y="-163"/>
                  <a:pt x="9407" y="113"/>
                </a:cubicBezTo>
                <a:cubicBezTo>
                  <a:pt x="8521" y="235"/>
                  <a:pt x="7655" y="470"/>
                  <a:pt x="6831" y="797"/>
                </a:cubicBezTo>
                <a:cubicBezTo>
                  <a:pt x="5026" y="1512"/>
                  <a:pt x="3400" y="2686"/>
                  <a:pt x="2176" y="4280"/>
                </a:cubicBezTo>
                <a:cubicBezTo>
                  <a:pt x="1912" y="4617"/>
                  <a:pt x="1669" y="4984"/>
                  <a:pt x="1447" y="5362"/>
                </a:cubicBezTo>
                <a:cubicBezTo>
                  <a:pt x="1226" y="5740"/>
                  <a:pt x="1025" y="6128"/>
                  <a:pt x="856" y="6526"/>
                </a:cubicBezTo>
                <a:cubicBezTo>
                  <a:pt x="64" y="8354"/>
                  <a:pt x="-168" y="10305"/>
                  <a:pt x="117" y="12174"/>
                </a:cubicBezTo>
                <a:cubicBezTo>
                  <a:pt x="244" y="13032"/>
                  <a:pt x="487" y="13869"/>
                  <a:pt x="824" y="14666"/>
                </a:cubicBezTo>
                <a:cubicBezTo>
                  <a:pt x="1563" y="16412"/>
                  <a:pt x="2777" y="17985"/>
                  <a:pt x="4424" y="19170"/>
                </a:cubicBezTo>
                <a:cubicBezTo>
                  <a:pt x="4773" y="19425"/>
                  <a:pt x="5153" y="19660"/>
                  <a:pt x="5543" y="19874"/>
                </a:cubicBezTo>
                <a:cubicBezTo>
                  <a:pt x="5934" y="20089"/>
                  <a:pt x="6335" y="20283"/>
                  <a:pt x="6747" y="20446"/>
                </a:cubicBezTo>
                <a:cubicBezTo>
                  <a:pt x="8637" y="21212"/>
                  <a:pt x="10653" y="21437"/>
                  <a:pt x="12585" y="21161"/>
                </a:cubicBezTo>
                <a:cubicBezTo>
                  <a:pt x="13472" y="21039"/>
                  <a:pt x="14338" y="20804"/>
                  <a:pt x="15161" y="20477"/>
                </a:cubicBezTo>
                <a:cubicBezTo>
                  <a:pt x="16966" y="19762"/>
                  <a:pt x="18592" y="18588"/>
                  <a:pt x="19817" y="16994"/>
                </a:cubicBezTo>
                <a:cubicBezTo>
                  <a:pt x="20081" y="16657"/>
                  <a:pt x="20323" y="16290"/>
                  <a:pt x="20545" y="15912"/>
                </a:cubicBezTo>
                <a:cubicBezTo>
                  <a:pt x="20767" y="15534"/>
                  <a:pt x="20967" y="15146"/>
                  <a:pt x="21136" y="14748"/>
                </a:cubicBezTo>
                <a:cubicBezTo>
                  <a:pt x="21242" y="14492"/>
                  <a:pt x="21348" y="14247"/>
                  <a:pt x="21432" y="13992"/>
                </a:cubicBezTo>
                <a:lnTo>
                  <a:pt x="21432" y="7282"/>
                </a:lnTo>
                <a:cubicBezTo>
                  <a:pt x="21358" y="7057"/>
                  <a:pt x="21274" y="6833"/>
                  <a:pt x="21179" y="6608"/>
                </a:cubicBezTo>
                <a:cubicBezTo>
                  <a:pt x="20429" y="4862"/>
                  <a:pt x="19215" y="3289"/>
                  <a:pt x="17568" y="2104"/>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3" name="Freeform 22">
            <a:extLst>
              <a:ext uri="{FF2B5EF4-FFF2-40B4-BE49-F238E27FC236}">
                <a16:creationId xmlns:a16="http://schemas.microsoft.com/office/drawing/2014/main" id="{F350D3B6-0ABE-B847-9955-C20AD580210F}"/>
              </a:ext>
            </a:extLst>
          </p:cNvPr>
          <p:cNvSpPr>
            <a:spLocks noGrp="1"/>
          </p:cNvSpPr>
          <p:nvPr>
            <p:ph type="pic" sz="quarter" idx="14"/>
          </p:nvPr>
        </p:nvSpPr>
        <p:spPr>
          <a:xfrm>
            <a:off x="9632609" y="328481"/>
            <a:ext cx="2559391" cy="2631962"/>
          </a:xfrm>
          <a:custGeom>
            <a:avLst/>
            <a:gdLst>
              <a:gd name="connsiteX0" fmla="*/ 1300747 w 2559391"/>
              <a:gd name="connsiteY0" fmla="*/ 96 h 2631962"/>
              <a:gd name="connsiteX1" fmla="*/ 1824512 w 2559391"/>
              <a:gd name="connsiteY1" fmla="*/ 102462 h 2631962"/>
              <a:gd name="connsiteX2" fmla="*/ 1968607 w 2559391"/>
              <a:gd name="connsiteY2" fmla="*/ 173227 h 2631962"/>
              <a:gd name="connsiteX3" fmla="*/ 2102528 w 2559391"/>
              <a:gd name="connsiteY3" fmla="*/ 260322 h 2631962"/>
              <a:gd name="connsiteX4" fmla="*/ 2534692 w 2559391"/>
              <a:gd name="connsiteY4" fmla="*/ 817534 h 2631962"/>
              <a:gd name="connsiteX5" fmla="*/ 2559391 w 2559391"/>
              <a:gd name="connsiteY5" fmla="*/ 885551 h 2631962"/>
              <a:gd name="connsiteX6" fmla="*/ 2559391 w 2559391"/>
              <a:gd name="connsiteY6" fmla="*/ 1745777 h 2631962"/>
              <a:gd name="connsiteX7" fmla="*/ 2529546 w 2559391"/>
              <a:gd name="connsiteY7" fmla="*/ 1824573 h 2631962"/>
              <a:gd name="connsiteX8" fmla="*/ 2458815 w 2559391"/>
              <a:gd name="connsiteY8" fmla="*/ 1968577 h 2631962"/>
              <a:gd name="connsiteX9" fmla="*/ 2371688 w 2559391"/>
              <a:gd name="connsiteY9" fmla="*/ 2102437 h 2631962"/>
              <a:gd name="connsiteX10" fmla="*/ 1814459 w 2559391"/>
              <a:gd name="connsiteY10" fmla="*/ 2533336 h 2631962"/>
              <a:gd name="connsiteX11" fmla="*/ 1506164 w 2559391"/>
              <a:gd name="connsiteY11" fmla="*/ 2617957 h 2631962"/>
              <a:gd name="connsiteX12" fmla="*/ 807473 w 2559391"/>
              <a:gd name="connsiteY12" fmla="*/ 2529500 h 2631962"/>
              <a:gd name="connsiteX13" fmla="*/ 663379 w 2559391"/>
              <a:gd name="connsiteY13" fmla="*/ 2458736 h 2631962"/>
              <a:gd name="connsiteX14" fmla="*/ 529457 w 2559391"/>
              <a:gd name="connsiteY14" fmla="*/ 2371640 h 2631962"/>
              <a:gd name="connsiteX15" fmla="*/ 98610 w 2559391"/>
              <a:gd name="connsiteY15" fmla="*/ 1814429 h 2631962"/>
              <a:gd name="connsiteX16" fmla="*/ 13997 w 2559391"/>
              <a:gd name="connsiteY16" fmla="*/ 1506131 h 2631962"/>
              <a:gd name="connsiteX17" fmla="*/ 102440 w 2559391"/>
              <a:gd name="connsiteY17" fmla="*/ 807389 h 2631962"/>
              <a:gd name="connsiteX18" fmla="*/ 173171 w 2559391"/>
              <a:gd name="connsiteY18" fmla="*/ 663385 h 2631962"/>
              <a:gd name="connsiteX19" fmla="*/ 260417 w 2559391"/>
              <a:gd name="connsiteY19" fmla="*/ 529526 h 2631962"/>
              <a:gd name="connsiteX20" fmla="*/ 817527 w 2559391"/>
              <a:gd name="connsiteY20" fmla="*/ 98627 h 2631962"/>
              <a:gd name="connsiteX21" fmla="*/ 1125822 w 2559391"/>
              <a:gd name="connsiteY21" fmla="*/ 14006 h 2631962"/>
              <a:gd name="connsiteX22" fmla="*/ 1300747 w 2559391"/>
              <a:gd name="connsiteY22" fmla="*/ 96 h 2631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559391" h="2631962">
                <a:moveTo>
                  <a:pt x="1300747" y="96"/>
                </a:moveTo>
                <a:cubicBezTo>
                  <a:pt x="1476783" y="-2038"/>
                  <a:pt x="1654956" y="31388"/>
                  <a:pt x="1824512" y="102462"/>
                </a:cubicBezTo>
                <a:cubicBezTo>
                  <a:pt x="1873820" y="122627"/>
                  <a:pt x="1921812" y="146628"/>
                  <a:pt x="1968607" y="173227"/>
                </a:cubicBezTo>
                <a:cubicBezTo>
                  <a:pt x="2015402" y="199702"/>
                  <a:pt x="2060880" y="228775"/>
                  <a:pt x="2102528" y="260322"/>
                </a:cubicBezTo>
                <a:cubicBezTo>
                  <a:pt x="2299641" y="406924"/>
                  <a:pt x="2444932" y="601528"/>
                  <a:pt x="2534692" y="817534"/>
                </a:cubicBezTo>
                <a:lnTo>
                  <a:pt x="2559391" y="885551"/>
                </a:lnTo>
                <a:lnTo>
                  <a:pt x="2559391" y="1745777"/>
                </a:lnTo>
                <a:lnTo>
                  <a:pt x="2529546" y="1824573"/>
                </a:lnTo>
                <a:cubicBezTo>
                  <a:pt x="2509320" y="1873812"/>
                  <a:pt x="2485384" y="1921813"/>
                  <a:pt x="2458815" y="1968577"/>
                </a:cubicBezTo>
                <a:cubicBezTo>
                  <a:pt x="2432246" y="2015342"/>
                  <a:pt x="2403284" y="2060745"/>
                  <a:pt x="2371688" y="2102437"/>
                </a:cubicBezTo>
                <a:cubicBezTo>
                  <a:pt x="2225080" y="2299638"/>
                  <a:pt x="2030481" y="2444880"/>
                  <a:pt x="1814459" y="2533336"/>
                </a:cubicBezTo>
                <a:cubicBezTo>
                  <a:pt x="1715963" y="2573790"/>
                  <a:pt x="1612320" y="2602863"/>
                  <a:pt x="1506164" y="2617957"/>
                </a:cubicBezTo>
                <a:cubicBezTo>
                  <a:pt x="1274943" y="2652102"/>
                  <a:pt x="1033668" y="2624266"/>
                  <a:pt x="807473" y="2529500"/>
                </a:cubicBezTo>
                <a:cubicBezTo>
                  <a:pt x="758165" y="2509335"/>
                  <a:pt x="710174" y="2485334"/>
                  <a:pt x="663379" y="2458736"/>
                </a:cubicBezTo>
                <a:cubicBezTo>
                  <a:pt x="616704" y="2432261"/>
                  <a:pt x="571226" y="2403188"/>
                  <a:pt x="529457" y="2371640"/>
                </a:cubicBezTo>
                <a:cubicBezTo>
                  <a:pt x="332345" y="2225038"/>
                  <a:pt x="187054" y="2030435"/>
                  <a:pt x="98610" y="1814429"/>
                </a:cubicBezTo>
                <a:cubicBezTo>
                  <a:pt x="58278" y="1715828"/>
                  <a:pt x="29196" y="1612278"/>
                  <a:pt x="13997" y="1506131"/>
                </a:cubicBezTo>
                <a:cubicBezTo>
                  <a:pt x="-20112" y="1274908"/>
                  <a:pt x="7654" y="1033540"/>
                  <a:pt x="102440" y="807389"/>
                </a:cubicBezTo>
                <a:cubicBezTo>
                  <a:pt x="122666" y="758151"/>
                  <a:pt x="146721" y="710149"/>
                  <a:pt x="173171" y="663385"/>
                </a:cubicBezTo>
                <a:cubicBezTo>
                  <a:pt x="199740" y="616621"/>
                  <a:pt x="228822" y="571218"/>
                  <a:pt x="260417" y="529526"/>
                </a:cubicBezTo>
                <a:cubicBezTo>
                  <a:pt x="406905" y="332324"/>
                  <a:pt x="601505" y="187083"/>
                  <a:pt x="817527" y="98627"/>
                </a:cubicBezTo>
                <a:cubicBezTo>
                  <a:pt x="916143" y="58172"/>
                  <a:pt x="1019785" y="29099"/>
                  <a:pt x="1125822" y="14006"/>
                </a:cubicBezTo>
                <a:cubicBezTo>
                  <a:pt x="1183627" y="5470"/>
                  <a:pt x="1242068" y="807"/>
                  <a:pt x="1300747" y="96"/>
                </a:cubicBezTo>
                <a:close/>
              </a:path>
            </a:pathLst>
          </a:custGeom>
          <a:noFill/>
        </p:spPr>
        <p:txBody>
          <a:bodyPr wrap="square" anchor="ctr">
            <a:noAutofit/>
          </a:bodyPr>
          <a:lstStyle>
            <a:lvl1pPr algn="ctr">
              <a:buNone/>
              <a:defRPr sz="2200"/>
            </a:lvl1pPr>
          </a:lstStyle>
          <a:p>
            <a:endParaRPr lang="en-US" dirty="0"/>
          </a:p>
        </p:txBody>
      </p:sp>
      <p:sp>
        <p:nvSpPr>
          <p:cNvPr id="11" name="Shape">
            <a:extLst>
              <a:ext uri="{FF2B5EF4-FFF2-40B4-BE49-F238E27FC236}">
                <a16:creationId xmlns:a16="http://schemas.microsoft.com/office/drawing/2014/main" id="{B1C8BB7A-9422-6841-8CA9-E6676CEA6972}"/>
              </a:ext>
            </a:extLst>
          </p:cNvPr>
          <p:cNvSpPr/>
          <p:nvPr/>
        </p:nvSpPr>
        <p:spPr>
          <a:xfrm>
            <a:off x="10066705" y="3714653"/>
            <a:ext cx="2123712" cy="3143347"/>
          </a:xfrm>
          <a:custGeom>
            <a:avLst/>
            <a:gdLst/>
            <a:ahLst/>
            <a:cxnLst>
              <a:cxn ang="0">
                <a:pos x="wd2" y="hd2"/>
              </a:cxn>
              <a:cxn ang="5400000">
                <a:pos x="wd2" y="hd2"/>
              </a:cxn>
              <a:cxn ang="10800000">
                <a:pos x="wd2" y="hd2"/>
              </a:cxn>
              <a:cxn ang="16200000">
                <a:pos x="wd2" y="hd2"/>
              </a:cxn>
            </a:cxnLst>
            <a:rect l="0" t="0" r="r" b="b"/>
            <a:pathLst>
              <a:path w="21470" h="21512" extrusionOk="0">
                <a:moveTo>
                  <a:pt x="12963" y="20379"/>
                </a:moveTo>
                <a:cubicBezTo>
                  <a:pt x="12631" y="20137"/>
                  <a:pt x="12324" y="19878"/>
                  <a:pt x="12030" y="19610"/>
                </a:cubicBezTo>
                <a:cubicBezTo>
                  <a:pt x="11737" y="19342"/>
                  <a:pt x="11468" y="19056"/>
                  <a:pt x="11238" y="18771"/>
                </a:cubicBezTo>
                <a:cubicBezTo>
                  <a:pt x="10140" y="17431"/>
                  <a:pt x="9642" y="15952"/>
                  <a:pt x="9718" y="14491"/>
                </a:cubicBezTo>
                <a:cubicBezTo>
                  <a:pt x="9757" y="13825"/>
                  <a:pt x="9910" y="13159"/>
                  <a:pt x="10178" y="12519"/>
                </a:cubicBezTo>
                <a:cubicBezTo>
                  <a:pt x="10766" y="11118"/>
                  <a:pt x="11915" y="9813"/>
                  <a:pt x="13576" y="8766"/>
                </a:cubicBezTo>
                <a:cubicBezTo>
                  <a:pt x="13934" y="8542"/>
                  <a:pt x="14317" y="8334"/>
                  <a:pt x="14713" y="8135"/>
                </a:cubicBezTo>
                <a:cubicBezTo>
                  <a:pt x="15122" y="7936"/>
                  <a:pt x="15530" y="7755"/>
                  <a:pt x="15952" y="7599"/>
                </a:cubicBezTo>
                <a:cubicBezTo>
                  <a:pt x="17689" y="6951"/>
                  <a:pt x="19580" y="6613"/>
                  <a:pt x="21470" y="6570"/>
                </a:cubicBezTo>
                <a:lnTo>
                  <a:pt x="21470" y="3120"/>
                </a:lnTo>
                <a:cubicBezTo>
                  <a:pt x="21176" y="3008"/>
                  <a:pt x="20946" y="2809"/>
                  <a:pt x="20857" y="2575"/>
                </a:cubicBezTo>
                <a:lnTo>
                  <a:pt x="20180" y="664"/>
                </a:lnTo>
                <a:cubicBezTo>
                  <a:pt x="20014" y="197"/>
                  <a:pt x="19324" y="-88"/>
                  <a:pt x="18634" y="24"/>
                </a:cubicBezTo>
                <a:lnTo>
                  <a:pt x="14802" y="647"/>
                </a:lnTo>
                <a:cubicBezTo>
                  <a:pt x="14112" y="759"/>
                  <a:pt x="13691" y="1226"/>
                  <a:pt x="13857" y="1693"/>
                </a:cubicBezTo>
                <a:lnTo>
                  <a:pt x="14534" y="3604"/>
                </a:lnTo>
                <a:cubicBezTo>
                  <a:pt x="14675" y="3993"/>
                  <a:pt x="14393" y="4391"/>
                  <a:pt x="13883" y="4581"/>
                </a:cubicBezTo>
                <a:cubicBezTo>
                  <a:pt x="13180" y="4832"/>
                  <a:pt x="12490" y="5126"/>
                  <a:pt x="11826" y="5455"/>
                </a:cubicBezTo>
                <a:cubicBezTo>
                  <a:pt x="11162" y="5783"/>
                  <a:pt x="10536" y="6138"/>
                  <a:pt x="9961" y="6510"/>
                </a:cubicBezTo>
                <a:cubicBezTo>
                  <a:pt x="9540" y="6786"/>
                  <a:pt x="8888" y="6838"/>
                  <a:pt x="8390" y="6631"/>
                </a:cubicBezTo>
                <a:lnTo>
                  <a:pt x="5912" y="5602"/>
                </a:lnTo>
                <a:cubicBezTo>
                  <a:pt x="5312" y="5351"/>
                  <a:pt x="4520" y="5481"/>
                  <a:pt x="4149" y="5887"/>
                </a:cubicBezTo>
                <a:lnTo>
                  <a:pt x="2093" y="8161"/>
                </a:lnTo>
                <a:cubicBezTo>
                  <a:pt x="1722" y="8568"/>
                  <a:pt x="1914" y="9104"/>
                  <a:pt x="2514" y="9354"/>
                </a:cubicBezTo>
                <a:lnTo>
                  <a:pt x="4992" y="10383"/>
                </a:lnTo>
                <a:cubicBezTo>
                  <a:pt x="5490" y="10591"/>
                  <a:pt x="5720" y="11006"/>
                  <a:pt x="5541" y="11386"/>
                </a:cubicBezTo>
                <a:cubicBezTo>
                  <a:pt x="5069" y="12433"/>
                  <a:pt x="4813" y="13522"/>
                  <a:pt x="4788" y="14620"/>
                </a:cubicBezTo>
                <a:cubicBezTo>
                  <a:pt x="4775" y="15018"/>
                  <a:pt x="4379" y="15364"/>
                  <a:pt x="3804" y="15459"/>
                </a:cubicBezTo>
                <a:lnTo>
                  <a:pt x="981" y="15917"/>
                </a:lnTo>
                <a:cubicBezTo>
                  <a:pt x="292" y="16030"/>
                  <a:pt x="-130" y="16497"/>
                  <a:pt x="36" y="16964"/>
                </a:cubicBezTo>
                <a:lnTo>
                  <a:pt x="956" y="19558"/>
                </a:lnTo>
                <a:cubicBezTo>
                  <a:pt x="1122" y="20025"/>
                  <a:pt x="1812" y="20310"/>
                  <a:pt x="2501" y="20198"/>
                </a:cubicBezTo>
                <a:lnTo>
                  <a:pt x="5324" y="19739"/>
                </a:lnTo>
                <a:cubicBezTo>
                  <a:pt x="5899" y="19644"/>
                  <a:pt x="6487" y="19835"/>
                  <a:pt x="6768" y="20180"/>
                </a:cubicBezTo>
                <a:cubicBezTo>
                  <a:pt x="7125" y="20639"/>
                  <a:pt x="7534" y="21080"/>
                  <a:pt x="7981" y="21512"/>
                </a:cubicBezTo>
                <a:lnTo>
                  <a:pt x="14853" y="21512"/>
                </a:lnTo>
                <a:cubicBezTo>
                  <a:pt x="14176" y="21175"/>
                  <a:pt x="13538" y="20803"/>
                  <a:pt x="12963" y="2037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92B82AF-37C9-484A-A62A-34BCFCDBC414}"/>
              </a:ext>
            </a:extLst>
          </p:cNvPr>
          <p:cNvSpPr/>
          <p:nvPr/>
        </p:nvSpPr>
        <p:spPr>
          <a:xfrm>
            <a:off x="11148787" y="4795985"/>
            <a:ext cx="1043213" cy="2062015"/>
          </a:xfrm>
          <a:custGeom>
            <a:avLst/>
            <a:gdLst/>
            <a:ahLst/>
            <a:cxnLst>
              <a:cxn ang="0">
                <a:pos x="wd2" y="hd2"/>
              </a:cxn>
              <a:cxn ang="5400000">
                <a:pos x="wd2" y="hd2"/>
              </a:cxn>
              <a:cxn ang="10800000">
                <a:pos x="wd2" y="hd2"/>
              </a:cxn>
              <a:cxn ang="16200000">
                <a:pos x="wd2" y="hd2"/>
              </a:cxn>
            </a:cxnLst>
            <a:rect l="0" t="0" r="r" b="b"/>
            <a:pathLst>
              <a:path w="21461" h="21600" extrusionOk="0">
                <a:moveTo>
                  <a:pt x="21461" y="0"/>
                </a:moveTo>
                <a:cubicBezTo>
                  <a:pt x="18030" y="53"/>
                  <a:pt x="14599" y="516"/>
                  <a:pt x="11454" y="1416"/>
                </a:cubicBezTo>
                <a:cubicBezTo>
                  <a:pt x="10674" y="1641"/>
                  <a:pt x="9920" y="1879"/>
                  <a:pt x="9166" y="2157"/>
                </a:cubicBezTo>
                <a:cubicBezTo>
                  <a:pt x="8439" y="2435"/>
                  <a:pt x="7737" y="2726"/>
                  <a:pt x="7087" y="3031"/>
                </a:cubicBezTo>
                <a:cubicBezTo>
                  <a:pt x="4046" y="4460"/>
                  <a:pt x="1966" y="6260"/>
                  <a:pt x="875" y="8193"/>
                </a:cubicBezTo>
                <a:cubicBezTo>
                  <a:pt x="381" y="9079"/>
                  <a:pt x="95" y="9979"/>
                  <a:pt x="17" y="10906"/>
                </a:cubicBezTo>
                <a:cubicBezTo>
                  <a:pt x="-139" y="12918"/>
                  <a:pt x="771" y="14943"/>
                  <a:pt x="2798" y="16796"/>
                </a:cubicBezTo>
                <a:cubicBezTo>
                  <a:pt x="3240" y="17193"/>
                  <a:pt x="3708" y="17576"/>
                  <a:pt x="4254" y="17960"/>
                </a:cubicBezTo>
                <a:cubicBezTo>
                  <a:pt x="4800" y="18331"/>
                  <a:pt x="5371" y="18688"/>
                  <a:pt x="5969" y="19019"/>
                </a:cubicBezTo>
                <a:cubicBezTo>
                  <a:pt x="7997" y="20131"/>
                  <a:pt x="10414" y="21004"/>
                  <a:pt x="13013" y="21600"/>
                </a:cubicBezTo>
                <a:lnTo>
                  <a:pt x="21461" y="21600"/>
                </a:lnTo>
                <a:lnTo>
                  <a:pt x="21461"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859039E-BEC5-0C46-9615-1D96AD506BD4}"/>
              </a:ext>
            </a:extLst>
          </p:cNvPr>
          <p:cNvSpPr/>
          <p:nvPr/>
        </p:nvSpPr>
        <p:spPr>
          <a:xfrm>
            <a:off x="8285187" y="0"/>
            <a:ext cx="3906813" cy="4301021"/>
          </a:xfrm>
          <a:custGeom>
            <a:avLst/>
            <a:gdLst/>
            <a:ahLst/>
            <a:cxnLst>
              <a:cxn ang="0">
                <a:pos x="wd2" y="hd2"/>
              </a:cxn>
              <a:cxn ang="5400000">
                <a:pos x="wd2" y="hd2"/>
              </a:cxn>
              <a:cxn ang="10800000">
                <a:pos x="wd2" y="hd2"/>
              </a:cxn>
              <a:cxn ang="16200000">
                <a:pos x="wd2" y="hd2"/>
              </a:cxn>
            </a:cxnLst>
            <a:rect l="0" t="0" r="r" b="b"/>
            <a:pathLst>
              <a:path w="21545" h="21550" extrusionOk="0">
                <a:moveTo>
                  <a:pt x="21531" y="12047"/>
                </a:moveTo>
                <a:cubicBezTo>
                  <a:pt x="21399" y="12237"/>
                  <a:pt x="21266" y="12427"/>
                  <a:pt x="21120" y="12604"/>
                </a:cubicBezTo>
                <a:cubicBezTo>
                  <a:pt x="20221" y="13699"/>
                  <a:pt x="19030" y="14516"/>
                  <a:pt x="17706" y="15010"/>
                </a:cubicBezTo>
                <a:cubicBezTo>
                  <a:pt x="17100" y="15238"/>
                  <a:pt x="16465" y="15390"/>
                  <a:pt x="15817" y="15478"/>
                </a:cubicBezTo>
                <a:cubicBezTo>
                  <a:pt x="14403" y="15668"/>
                  <a:pt x="12919" y="15516"/>
                  <a:pt x="11532" y="14985"/>
                </a:cubicBezTo>
                <a:cubicBezTo>
                  <a:pt x="11233" y="14871"/>
                  <a:pt x="10940" y="14738"/>
                  <a:pt x="10654" y="14592"/>
                </a:cubicBezTo>
                <a:cubicBezTo>
                  <a:pt x="10369" y="14440"/>
                  <a:pt x="10090" y="14282"/>
                  <a:pt x="9832" y="14105"/>
                </a:cubicBezTo>
                <a:cubicBezTo>
                  <a:pt x="8627" y="13288"/>
                  <a:pt x="7728" y="12205"/>
                  <a:pt x="7184" y="11003"/>
                </a:cubicBezTo>
                <a:cubicBezTo>
                  <a:pt x="6934" y="10452"/>
                  <a:pt x="6766" y="9876"/>
                  <a:pt x="6669" y="9287"/>
                </a:cubicBezTo>
                <a:cubicBezTo>
                  <a:pt x="6460" y="8002"/>
                  <a:pt x="6627" y="6653"/>
                  <a:pt x="7212" y="5394"/>
                </a:cubicBezTo>
                <a:cubicBezTo>
                  <a:pt x="7338" y="5121"/>
                  <a:pt x="7484" y="4856"/>
                  <a:pt x="7644" y="4596"/>
                </a:cubicBezTo>
                <a:cubicBezTo>
                  <a:pt x="7812" y="4336"/>
                  <a:pt x="7986" y="4083"/>
                  <a:pt x="8181" y="3849"/>
                </a:cubicBezTo>
                <a:cubicBezTo>
                  <a:pt x="9080" y="2754"/>
                  <a:pt x="10271" y="1937"/>
                  <a:pt x="11595" y="1443"/>
                </a:cubicBezTo>
                <a:cubicBezTo>
                  <a:pt x="12201" y="1215"/>
                  <a:pt x="12835" y="1064"/>
                  <a:pt x="13483" y="975"/>
                </a:cubicBezTo>
                <a:cubicBezTo>
                  <a:pt x="14898" y="785"/>
                  <a:pt x="16382" y="937"/>
                  <a:pt x="17768" y="1469"/>
                </a:cubicBezTo>
                <a:cubicBezTo>
                  <a:pt x="18068" y="1583"/>
                  <a:pt x="18361" y="1716"/>
                  <a:pt x="18646" y="1861"/>
                </a:cubicBezTo>
                <a:cubicBezTo>
                  <a:pt x="18932" y="2013"/>
                  <a:pt x="19211" y="2171"/>
                  <a:pt x="19469" y="2349"/>
                </a:cubicBezTo>
                <a:cubicBezTo>
                  <a:pt x="20312" y="2918"/>
                  <a:pt x="21001" y="3615"/>
                  <a:pt x="21524" y="4400"/>
                </a:cubicBezTo>
                <a:lnTo>
                  <a:pt x="21524" y="44"/>
                </a:lnTo>
                <a:cubicBezTo>
                  <a:pt x="21503" y="32"/>
                  <a:pt x="21482" y="13"/>
                  <a:pt x="21461" y="0"/>
                </a:cubicBezTo>
                <a:lnTo>
                  <a:pt x="4899" y="0"/>
                </a:lnTo>
                <a:lnTo>
                  <a:pt x="5707" y="943"/>
                </a:lnTo>
                <a:cubicBezTo>
                  <a:pt x="5944" y="1222"/>
                  <a:pt x="5944" y="1614"/>
                  <a:pt x="5700" y="1899"/>
                </a:cubicBezTo>
                <a:cubicBezTo>
                  <a:pt x="5373" y="2279"/>
                  <a:pt x="5073" y="2684"/>
                  <a:pt x="4802" y="3121"/>
                </a:cubicBezTo>
                <a:cubicBezTo>
                  <a:pt x="4530" y="3551"/>
                  <a:pt x="4300" y="3995"/>
                  <a:pt x="4105" y="4444"/>
                </a:cubicBezTo>
                <a:cubicBezTo>
                  <a:pt x="3958" y="4773"/>
                  <a:pt x="3589" y="4976"/>
                  <a:pt x="3206" y="4932"/>
                </a:cubicBezTo>
                <a:lnTo>
                  <a:pt x="1290" y="4710"/>
                </a:lnTo>
                <a:cubicBezTo>
                  <a:pt x="823" y="4653"/>
                  <a:pt x="398" y="4957"/>
                  <a:pt x="335" y="5381"/>
                </a:cubicBezTo>
                <a:lnTo>
                  <a:pt x="8" y="7736"/>
                </a:lnTo>
                <a:cubicBezTo>
                  <a:pt x="-55" y="8160"/>
                  <a:pt x="279" y="8546"/>
                  <a:pt x="746" y="8603"/>
                </a:cubicBezTo>
                <a:lnTo>
                  <a:pt x="2662" y="8825"/>
                </a:lnTo>
                <a:cubicBezTo>
                  <a:pt x="3053" y="8869"/>
                  <a:pt x="3352" y="9148"/>
                  <a:pt x="3401" y="9502"/>
                </a:cubicBezTo>
                <a:cubicBezTo>
                  <a:pt x="3533" y="10477"/>
                  <a:pt x="3819" y="11427"/>
                  <a:pt x="4251" y="12326"/>
                </a:cubicBezTo>
                <a:cubicBezTo>
                  <a:pt x="4404" y="12655"/>
                  <a:pt x="4307" y="13035"/>
                  <a:pt x="3993" y="13250"/>
                </a:cubicBezTo>
                <a:lnTo>
                  <a:pt x="2467" y="14326"/>
                </a:lnTo>
                <a:cubicBezTo>
                  <a:pt x="2098" y="14586"/>
                  <a:pt x="2028" y="15073"/>
                  <a:pt x="2314" y="15415"/>
                </a:cubicBezTo>
                <a:lnTo>
                  <a:pt x="3917" y="17295"/>
                </a:lnTo>
                <a:cubicBezTo>
                  <a:pt x="4202" y="17631"/>
                  <a:pt x="4739" y="17694"/>
                  <a:pt x="5115" y="17434"/>
                </a:cubicBezTo>
                <a:lnTo>
                  <a:pt x="6641" y="16365"/>
                </a:lnTo>
                <a:cubicBezTo>
                  <a:pt x="6948" y="16149"/>
                  <a:pt x="7380" y="16149"/>
                  <a:pt x="7693" y="16371"/>
                </a:cubicBezTo>
                <a:cubicBezTo>
                  <a:pt x="8111" y="16668"/>
                  <a:pt x="8557" y="16941"/>
                  <a:pt x="9038" y="17188"/>
                </a:cubicBezTo>
                <a:cubicBezTo>
                  <a:pt x="9512" y="17434"/>
                  <a:pt x="9999" y="17643"/>
                  <a:pt x="10494" y="17821"/>
                </a:cubicBezTo>
                <a:cubicBezTo>
                  <a:pt x="10856" y="17954"/>
                  <a:pt x="11079" y="18289"/>
                  <a:pt x="11031" y="18637"/>
                </a:cubicBezTo>
                <a:lnTo>
                  <a:pt x="10787" y="20378"/>
                </a:lnTo>
                <a:cubicBezTo>
                  <a:pt x="10724" y="20802"/>
                  <a:pt x="11059" y="21189"/>
                  <a:pt x="11525" y="21245"/>
                </a:cubicBezTo>
                <a:lnTo>
                  <a:pt x="14117" y="21543"/>
                </a:lnTo>
                <a:cubicBezTo>
                  <a:pt x="14584" y="21600"/>
                  <a:pt x="15009" y="21296"/>
                  <a:pt x="15072" y="20872"/>
                </a:cubicBezTo>
                <a:lnTo>
                  <a:pt x="15316" y="19131"/>
                </a:lnTo>
                <a:cubicBezTo>
                  <a:pt x="15365" y="18777"/>
                  <a:pt x="15671" y="18504"/>
                  <a:pt x="16061" y="18460"/>
                </a:cubicBezTo>
                <a:cubicBezTo>
                  <a:pt x="17134" y="18340"/>
                  <a:pt x="18180" y="18080"/>
                  <a:pt x="19169" y="17688"/>
                </a:cubicBezTo>
                <a:cubicBezTo>
                  <a:pt x="19531" y="17548"/>
                  <a:pt x="19949" y="17637"/>
                  <a:pt x="20186" y="17922"/>
                </a:cubicBezTo>
                <a:lnTo>
                  <a:pt x="21371" y="19308"/>
                </a:lnTo>
                <a:cubicBezTo>
                  <a:pt x="21420" y="19365"/>
                  <a:pt x="21482" y="19422"/>
                  <a:pt x="21545" y="19460"/>
                </a:cubicBezTo>
                <a:lnTo>
                  <a:pt x="21545" y="12047"/>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706593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199" y="1825625"/>
            <a:ext cx="770572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3595255"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7860487" y="6356350"/>
            <a:ext cx="196238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bg2">
            <a:lumMod val="25000"/>
          </a:schemeClr>
        </a:solidFill>
        <a:effectLst/>
      </p:bgPr>
    </p:bg>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C6D5D970-6B25-9E4D-8A60-71B39D5C4EC3}"/>
              </a:ext>
            </a:extLst>
          </p:cNvPr>
          <p:cNvSpPr/>
          <p:nvPr/>
        </p:nvSpPr>
        <p:spPr>
          <a:xfrm>
            <a:off x="3111500" y="4695157"/>
            <a:ext cx="3629709" cy="2162843"/>
          </a:xfrm>
          <a:custGeom>
            <a:avLst/>
            <a:gdLst/>
            <a:ahLst/>
            <a:cxnLst>
              <a:cxn ang="0">
                <a:pos x="wd2" y="hd2"/>
              </a:cxn>
              <a:cxn ang="5400000">
                <a:pos x="wd2" y="hd2"/>
              </a:cxn>
              <a:cxn ang="10800000">
                <a:pos x="wd2" y="hd2"/>
              </a:cxn>
              <a:cxn ang="16200000">
                <a:pos x="wd2" y="hd2"/>
              </a:cxn>
            </a:cxnLst>
            <a:rect l="0" t="0" r="r" b="b"/>
            <a:pathLst>
              <a:path w="21585" h="21588" extrusionOk="0">
                <a:moveTo>
                  <a:pt x="20974" y="15973"/>
                </a:moveTo>
                <a:lnTo>
                  <a:pt x="19554" y="15896"/>
                </a:lnTo>
                <a:cubicBezTo>
                  <a:pt x="19267" y="15884"/>
                  <a:pt x="19025" y="15542"/>
                  <a:pt x="18957" y="15060"/>
                </a:cubicBezTo>
                <a:cubicBezTo>
                  <a:pt x="18874" y="14413"/>
                  <a:pt x="18761" y="13780"/>
                  <a:pt x="18617" y="13146"/>
                </a:cubicBezTo>
                <a:cubicBezTo>
                  <a:pt x="18474" y="12512"/>
                  <a:pt x="18308" y="11904"/>
                  <a:pt x="18119" y="11333"/>
                </a:cubicBezTo>
                <a:cubicBezTo>
                  <a:pt x="17983" y="10902"/>
                  <a:pt x="18028" y="10382"/>
                  <a:pt x="18240" y="10053"/>
                </a:cubicBezTo>
                <a:lnTo>
                  <a:pt x="19274" y="8418"/>
                </a:lnTo>
                <a:cubicBezTo>
                  <a:pt x="19531" y="8025"/>
                  <a:pt x="19539" y="7353"/>
                  <a:pt x="19305" y="6922"/>
                </a:cubicBezTo>
                <a:lnTo>
                  <a:pt x="17983" y="4564"/>
                </a:lnTo>
                <a:cubicBezTo>
                  <a:pt x="17749" y="4133"/>
                  <a:pt x="17349" y="4120"/>
                  <a:pt x="17092" y="4513"/>
                </a:cubicBezTo>
                <a:lnTo>
                  <a:pt x="16057" y="6149"/>
                </a:lnTo>
                <a:cubicBezTo>
                  <a:pt x="15846" y="6478"/>
                  <a:pt x="15528" y="6529"/>
                  <a:pt x="15287" y="6263"/>
                </a:cubicBezTo>
                <a:cubicBezTo>
                  <a:pt x="14615" y="5553"/>
                  <a:pt x="13882" y="4995"/>
                  <a:pt x="13119" y="4627"/>
                </a:cubicBezTo>
                <a:cubicBezTo>
                  <a:pt x="12840" y="4488"/>
                  <a:pt x="12651" y="4070"/>
                  <a:pt x="12658" y="3575"/>
                </a:cubicBezTo>
                <a:lnTo>
                  <a:pt x="12704" y="1192"/>
                </a:lnTo>
                <a:cubicBezTo>
                  <a:pt x="12711" y="609"/>
                  <a:pt x="12439" y="127"/>
                  <a:pt x="12092" y="102"/>
                </a:cubicBezTo>
                <a:lnTo>
                  <a:pt x="10166" y="1"/>
                </a:lnTo>
                <a:cubicBezTo>
                  <a:pt x="9819" y="-12"/>
                  <a:pt x="9532" y="444"/>
                  <a:pt x="9517" y="1027"/>
                </a:cubicBezTo>
                <a:lnTo>
                  <a:pt x="9471" y="3411"/>
                </a:lnTo>
                <a:cubicBezTo>
                  <a:pt x="9464" y="3892"/>
                  <a:pt x="9260" y="4298"/>
                  <a:pt x="8973" y="4412"/>
                </a:cubicBezTo>
                <a:cubicBezTo>
                  <a:pt x="8588" y="4551"/>
                  <a:pt x="8210" y="4742"/>
                  <a:pt x="7832" y="4982"/>
                </a:cubicBezTo>
                <a:cubicBezTo>
                  <a:pt x="7455" y="5223"/>
                  <a:pt x="7092" y="5502"/>
                  <a:pt x="6752" y="5819"/>
                </a:cubicBezTo>
                <a:cubicBezTo>
                  <a:pt x="6496" y="6047"/>
                  <a:pt x="6186" y="5971"/>
                  <a:pt x="5990" y="5616"/>
                </a:cubicBezTo>
                <a:lnTo>
                  <a:pt x="5015" y="3880"/>
                </a:lnTo>
                <a:cubicBezTo>
                  <a:pt x="4781" y="3449"/>
                  <a:pt x="4381" y="3436"/>
                  <a:pt x="4124" y="3829"/>
                </a:cubicBezTo>
                <a:lnTo>
                  <a:pt x="2719" y="6047"/>
                </a:lnTo>
                <a:cubicBezTo>
                  <a:pt x="2463" y="6440"/>
                  <a:pt x="2455" y="7112"/>
                  <a:pt x="2689" y="7543"/>
                </a:cubicBezTo>
                <a:lnTo>
                  <a:pt x="3664" y="9280"/>
                </a:lnTo>
                <a:cubicBezTo>
                  <a:pt x="3860" y="9634"/>
                  <a:pt x="3890" y="10167"/>
                  <a:pt x="3731" y="10572"/>
                </a:cubicBezTo>
                <a:cubicBezTo>
                  <a:pt x="3309" y="11701"/>
                  <a:pt x="2976" y="12930"/>
                  <a:pt x="2757" y="14211"/>
                </a:cubicBezTo>
                <a:cubicBezTo>
                  <a:pt x="2674" y="14680"/>
                  <a:pt x="2425" y="14996"/>
                  <a:pt x="2130" y="14984"/>
                </a:cubicBezTo>
                <a:lnTo>
                  <a:pt x="710" y="14908"/>
                </a:lnTo>
                <a:cubicBezTo>
                  <a:pt x="363" y="14895"/>
                  <a:pt x="76" y="15351"/>
                  <a:pt x="61" y="15934"/>
                </a:cubicBezTo>
                <a:lnTo>
                  <a:pt x="1" y="19167"/>
                </a:lnTo>
                <a:cubicBezTo>
                  <a:pt x="-7" y="19750"/>
                  <a:pt x="265" y="20232"/>
                  <a:pt x="612" y="20257"/>
                </a:cubicBezTo>
                <a:lnTo>
                  <a:pt x="2032" y="20333"/>
                </a:lnTo>
                <a:cubicBezTo>
                  <a:pt x="2319" y="20346"/>
                  <a:pt x="2561" y="20688"/>
                  <a:pt x="2629" y="21170"/>
                </a:cubicBezTo>
                <a:cubicBezTo>
                  <a:pt x="2644" y="21309"/>
                  <a:pt x="2667" y="21449"/>
                  <a:pt x="2689" y="21575"/>
                </a:cubicBezTo>
                <a:lnTo>
                  <a:pt x="5212" y="21575"/>
                </a:lnTo>
                <a:cubicBezTo>
                  <a:pt x="5136" y="21220"/>
                  <a:pt x="5068" y="20853"/>
                  <a:pt x="5015" y="20485"/>
                </a:cubicBezTo>
                <a:cubicBezTo>
                  <a:pt x="4751" y="18672"/>
                  <a:pt x="4796" y="16834"/>
                  <a:pt x="5114" y="15136"/>
                </a:cubicBezTo>
                <a:cubicBezTo>
                  <a:pt x="5257" y="14363"/>
                  <a:pt x="5461" y="13615"/>
                  <a:pt x="5710" y="12930"/>
                </a:cubicBezTo>
                <a:cubicBezTo>
                  <a:pt x="6262" y="11409"/>
                  <a:pt x="7047" y="10129"/>
                  <a:pt x="8036" y="9267"/>
                </a:cubicBezTo>
                <a:cubicBezTo>
                  <a:pt x="8248" y="9077"/>
                  <a:pt x="8467" y="8912"/>
                  <a:pt x="8693" y="8773"/>
                </a:cubicBezTo>
                <a:cubicBezTo>
                  <a:pt x="8920" y="8633"/>
                  <a:pt x="9154" y="8506"/>
                  <a:pt x="9388" y="8418"/>
                </a:cubicBezTo>
                <a:cubicBezTo>
                  <a:pt x="10468" y="7974"/>
                  <a:pt x="11563" y="8050"/>
                  <a:pt x="12575" y="8582"/>
                </a:cubicBezTo>
                <a:cubicBezTo>
                  <a:pt x="13036" y="8823"/>
                  <a:pt x="13482" y="9166"/>
                  <a:pt x="13889" y="9584"/>
                </a:cubicBezTo>
                <a:cubicBezTo>
                  <a:pt x="14796" y="10509"/>
                  <a:pt x="15559" y="11827"/>
                  <a:pt x="16072" y="13488"/>
                </a:cubicBezTo>
                <a:cubicBezTo>
                  <a:pt x="16185" y="13843"/>
                  <a:pt x="16284" y="14211"/>
                  <a:pt x="16367" y="14591"/>
                </a:cubicBezTo>
                <a:cubicBezTo>
                  <a:pt x="16450" y="14971"/>
                  <a:pt x="16525" y="15364"/>
                  <a:pt x="16578" y="15757"/>
                </a:cubicBezTo>
                <a:cubicBezTo>
                  <a:pt x="16842" y="17570"/>
                  <a:pt x="16797" y="19408"/>
                  <a:pt x="16480" y="21106"/>
                </a:cubicBezTo>
                <a:cubicBezTo>
                  <a:pt x="16450" y="21271"/>
                  <a:pt x="16419" y="21436"/>
                  <a:pt x="16382" y="21588"/>
                </a:cubicBezTo>
                <a:lnTo>
                  <a:pt x="18980" y="21588"/>
                </a:lnTo>
                <a:cubicBezTo>
                  <a:pt x="19101" y="21373"/>
                  <a:pt x="19274" y="21246"/>
                  <a:pt x="19456" y="21258"/>
                </a:cubicBezTo>
                <a:lnTo>
                  <a:pt x="20875" y="21334"/>
                </a:lnTo>
                <a:cubicBezTo>
                  <a:pt x="21223" y="21347"/>
                  <a:pt x="21510" y="20891"/>
                  <a:pt x="21525" y="20308"/>
                </a:cubicBezTo>
                <a:lnTo>
                  <a:pt x="21585" y="17075"/>
                </a:lnTo>
                <a:cubicBezTo>
                  <a:pt x="21593" y="16480"/>
                  <a:pt x="21321" y="15998"/>
                  <a:pt x="20974" y="15973"/>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46F8A82-CE39-7143-A440-CEB06EBD282A}"/>
              </a:ext>
            </a:extLst>
          </p:cNvPr>
          <p:cNvSpPr/>
          <p:nvPr/>
        </p:nvSpPr>
        <p:spPr>
          <a:xfrm>
            <a:off x="4025900" y="5611790"/>
            <a:ext cx="1800270" cy="1246210"/>
          </a:xfrm>
          <a:custGeom>
            <a:avLst/>
            <a:gdLst/>
            <a:ahLst/>
            <a:cxnLst>
              <a:cxn ang="0">
                <a:pos x="wd2" y="hd2"/>
              </a:cxn>
              <a:cxn ang="5400000">
                <a:pos x="wd2" y="hd2"/>
              </a:cxn>
              <a:cxn ang="10800000">
                <a:pos x="wd2" y="hd2"/>
              </a:cxn>
              <a:cxn ang="16200000">
                <a:pos x="wd2" y="hd2"/>
              </a:cxn>
            </a:cxnLst>
            <a:rect l="0" t="0" r="r" b="b"/>
            <a:pathLst>
              <a:path w="21278" h="21366" extrusionOk="0">
                <a:moveTo>
                  <a:pt x="20794" y="20016"/>
                </a:moveTo>
                <a:cubicBezTo>
                  <a:pt x="21364" y="17403"/>
                  <a:pt x="21439" y="14551"/>
                  <a:pt x="20974" y="11764"/>
                </a:cubicBezTo>
                <a:cubicBezTo>
                  <a:pt x="20869" y="11154"/>
                  <a:pt x="20749" y="10566"/>
                  <a:pt x="20583" y="9978"/>
                </a:cubicBezTo>
                <a:cubicBezTo>
                  <a:pt x="20433" y="9390"/>
                  <a:pt x="20253" y="8824"/>
                  <a:pt x="20058" y="8258"/>
                </a:cubicBezTo>
                <a:cubicBezTo>
                  <a:pt x="19142" y="5710"/>
                  <a:pt x="17776" y="3664"/>
                  <a:pt x="16155" y="2248"/>
                </a:cubicBezTo>
                <a:cubicBezTo>
                  <a:pt x="15420" y="1595"/>
                  <a:pt x="14624" y="1073"/>
                  <a:pt x="13799" y="702"/>
                </a:cubicBezTo>
                <a:cubicBezTo>
                  <a:pt x="11997" y="-125"/>
                  <a:pt x="10031" y="-234"/>
                  <a:pt x="8110" y="441"/>
                </a:cubicBezTo>
                <a:cubicBezTo>
                  <a:pt x="7689" y="593"/>
                  <a:pt x="7284" y="768"/>
                  <a:pt x="6879" y="1007"/>
                </a:cubicBezTo>
                <a:cubicBezTo>
                  <a:pt x="6474" y="1225"/>
                  <a:pt x="6083" y="1486"/>
                  <a:pt x="5693" y="1769"/>
                </a:cubicBezTo>
                <a:cubicBezTo>
                  <a:pt x="3937" y="3098"/>
                  <a:pt x="2526" y="5079"/>
                  <a:pt x="1550" y="7431"/>
                </a:cubicBezTo>
                <a:cubicBezTo>
                  <a:pt x="1100" y="8497"/>
                  <a:pt x="740" y="9652"/>
                  <a:pt x="484" y="10849"/>
                </a:cubicBezTo>
                <a:cubicBezTo>
                  <a:pt x="-86" y="13462"/>
                  <a:pt x="-161" y="16314"/>
                  <a:pt x="304" y="19102"/>
                </a:cubicBezTo>
                <a:cubicBezTo>
                  <a:pt x="409" y="19711"/>
                  <a:pt x="529" y="20299"/>
                  <a:pt x="695" y="20887"/>
                </a:cubicBezTo>
                <a:cubicBezTo>
                  <a:pt x="740" y="21061"/>
                  <a:pt x="785" y="21214"/>
                  <a:pt x="830" y="21366"/>
                </a:cubicBezTo>
                <a:lnTo>
                  <a:pt x="20448" y="21366"/>
                </a:lnTo>
                <a:cubicBezTo>
                  <a:pt x="20583" y="20931"/>
                  <a:pt x="20688" y="20473"/>
                  <a:pt x="20794" y="2001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732EEB5-262E-024A-8EFB-D6D0B5EBC9CB}"/>
              </a:ext>
            </a:extLst>
          </p:cNvPr>
          <p:cNvSpPr/>
          <p:nvPr/>
        </p:nvSpPr>
        <p:spPr>
          <a:xfrm>
            <a:off x="0" y="4404286"/>
            <a:ext cx="3397255" cy="2453714"/>
          </a:xfrm>
          <a:custGeom>
            <a:avLst/>
            <a:gdLst/>
            <a:ahLst/>
            <a:cxnLst>
              <a:cxn ang="0">
                <a:pos x="wd2" y="hd2"/>
              </a:cxn>
              <a:cxn ang="5400000">
                <a:pos x="wd2" y="hd2"/>
              </a:cxn>
              <a:cxn ang="10800000">
                <a:pos x="wd2" y="hd2"/>
              </a:cxn>
              <a:cxn ang="16200000">
                <a:pos x="wd2" y="hd2"/>
              </a:cxn>
            </a:cxnLst>
            <a:rect l="0" t="0" r="r" b="b"/>
            <a:pathLst>
              <a:path w="21600" h="21578" extrusionOk="0">
                <a:moveTo>
                  <a:pt x="20704" y="20673"/>
                </a:moveTo>
                <a:lnTo>
                  <a:pt x="18467" y="20573"/>
                </a:lnTo>
                <a:cubicBezTo>
                  <a:pt x="18015" y="20550"/>
                  <a:pt x="17635" y="20104"/>
                  <a:pt x="17530" y="19489"/>
                </a:cubicBezTo>
                <a:cubicBezTo>
                  <a:pt x="17393" y="18663"/>
                  <a:pt x="17215" y="17825"/>
                  <a:pt x="16997" y="17010"/>
                </a:cubicBezTo>
                <a:cubicBezTo>
                  <a:pt x="16779" y="16195"/>
                  <a:pt x="16513" y="15402"/>
                  <a:pt x="16214" y="14665"/>
                </a:cubicBezTo>
                <a:cubicBezTo>
                  <a:pt x="15996" y="14117"/>
                  <a:pt x="16069" y="13425"/>
                  <a:pt x="16400" y="13001"/>
                </a:cubicBezTo>
                <a:lnTo>
                  <a:pt x="18031" y="10890"/>
                </a:lnTo>
                <a:cubicBezTo>
                  <a:pt x="18427" y="10376"/>
                  <a:pt x="18451" y="9505"/>
                  <a:pt x="18071" y="8958"/>
                </a:cubicBezTo>
                <a:lnTo>
                  <a:pt x="15996" y="5897"/>
                </a:lnTo>
                <a:cubicBezTo>
                  <a:pt x="15625" y="5350"/>
                  <a:pt x="14995" y="5317"/>
                  <a:pt x="14599" y="5841"/>
                </a:cubicBezTo>
                <a:lnTo>
                  <a:pt x="12968" y="7964"/>
                </a:lnTo>
                <a:cubicBezTo>
                  <a:pt x="12637" y="8388"/>
                  <a:pt x="12136" y="8455"/>
                  <a:pt x="11757" y="8120"/>
                </a:cubicBezTo>
                <a:cubicBezTo>
                  <a:pt x="10699" y="7193"/>
                  <a:pt x="9552" y="6478"/>
                  <a:pt x="8357" y="5998"/>
                </a:cubicBezTo>
                <a:cubicBezTo>
                  <a:pt x="7921" y="5819"/>
                  <a:pt x="7623" y="5272"/>
                  <a:pt x="7639" y="4635"/>
                </a:cubicBezTo>
                <a:lnTo>
                  <a:pt x="7711" y="1542"/>
                </a:lnTo>
                <a:cubicBezTo>
                  <a:pt x="7728" y="782"/>
                  <a:pt x="7300" y="157"/>
                  <a:pt x="6759" y="134"/>
                </a:cubicBezTo>
                <a:lnTo>
                  <a:pt x="3731" y="0"/>
                </a:lnTo>
                <a:cubicBezTo>
                  <a:pt x="3181" y="-22"/>
                  <a:pt x="2729" y="570"/>
                  <a:pt x="2713" y="1318"/>
                </a:cubicBezTo>
                <a:lnTo>
                  <a:pt x="2640" y="4412"/>
                </a:lnTo>
                <a:cubicBezTo>
                  <a:pt x="2624" y="5037"/>
                  <a:pt x="2301" y="5562"/>
                  <a:pt x="1857" y="5707"/>
                </a:cubicBezTo>
                <a:cubicBezTo>
                  <a:pt x="1260" y="5897"/>
                  <a:pt x="654" y="6143"/>
                  <a:pt x="65" y="6445"/>
                </a:cubicBezTo>
                <a:cubicBezTo>
                  <a:pt x="40" y="6456"/>
                  <a:pt x="24" y="6467"/>
                  <a:pt x="0" y="6478"/>
                </a:cubicBezTo>
                <a:lnTo>
                  <a:pt x="0" y="12263"/>
                </a:lnTo>
                <a:cubicBezTo>
                  <a:pt x="121" y="12163"/>
                  <a:pt x="242" y="12074"/>
                  <a:pt x="363" y="11984"/>
                </a:cubicBezTo>
                <a:cubicBezTo>
                  <a:pt x="694" y="11739"/>
                  <a:pt x="1042" y="11526"/>
                  <a:pt x="1397" y="11336"/>
                </a:cubicBezTo>
                <a:cubicBezTo>
                  <a:pt x="1760" y="11147"/>
                  <a:pt x="2116" y="10990"/>
                  <a:pt x="2479" y="10867"/>
                </a:cubicBezTo>
                <a:cubicBezTo>
                  <a:pt x="4175" y="10287"/>
                  <a:pt x="5895" y="10398"/>
                  <a:pt x="7485" y="11080"/>
                </a:cubicBezTo>
                <a:cubicBezTo>
                  <a:pt x="8212" y="11392"/>
                  <a:pt x="8906" y="11828"/>
                  <a:pt x="9552" y="12375"/>
                </a:cubicBezTo>
                <a:cubicBezTo>
                  <a:pt x="10974" y="13570"/>
                  <a:pt x="12169" y="15279"/>
                  <a:pt x="12984" y="17423"/>
                </a:cubicBezTo>
                <a:cubicBezTo>
                  <a:pt x="13162" y="17881"/>
                  <a:pt x="13315" y="18361"/>
                  <a:pt x="13453" y="18853"/>
                </a:cubicBezTo>
                <a:cubicBezTo>
                  <a:pt x="13590" y="19355"/>
                  <a:pt x="13703" y="19847"/>
                  <a:pt x="13792" y="20361"/>
                </a:cubicBezTo>
                <a:cubicBezTo>
                  <a:pt x="13864" y="20763"/>
                  <a:pt x="13921" y="21165"/>
                  <a:pt x="13961" y="21578"/>
                </a:cubicBezTo>
                <a:lnTo>
                  <a:pt x="21600" y="21578"/>
                </a:lnTo>
                <a:cubicBezTo>
                  <a:pt x="21471" y="21064"/>
                  <a:pt x="21124" y="20684"/>
                  <a:pt x="20704" y="20673"/>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DB98E9CA-6EBE-0D4D-AC99-71ABD7EC854C}"/>
              </a:ext>
            </a:extLst>
          </p:cNvPr>
          <p:cNvSpPr/>
          <p:nvPr/>
        </p:nvSpPr>
        <p:spPr>
          <a:xfrm>
            <a:off x="0" y="5745009"/>
            <a:ext cx="2045973" cy="1112991"/>
          </a:xfrm>
          <a:custGeom>
            <a:avLst/>
            <a:gdLst/>
            <a:ahLst/>
            <a:cxnLst>
              <a:cxn ang="0">
                <a:pos x="wd2" y="hd2"/>
              </a:cxn>
              <a:cxn ang="5400000">
                <a:pos x="wd2" y="hd2"/>
              </a:cxn>
              <a:cxn ang="10800000">
                <a:pos x="wd2" y="hd2"/>
              </a:cxn>
              <a:cxn ang="16200000">
                <a:pos x="wd2" y="hd2"/>
              </a:cxn>
            </a:cxnLst>
            <a:rect l="0" t="0" r="r" b="b"/>
            <a:pathLst>
              <a:path w="21600" h="21198" extrusionOk="0">
                <a:moveTo>
                  <a:pt x="20876" y="16264"/>
                </a:moveTo>
                <a:cubicBezTo>
                  <a:pt x="20675" y="15296"/>
                  <a:pt x="20433" y="14353"/>
                  <a:pt x="20179" y="13482"/>
                </a:cubicBezTo>
                <a:cubicBezTo>
                  <a:pt x="18972" y="9322"/>
                  <a:pt x="17175" y="5984"/>
                  <a:pt x="15057" y="3662"/>
                </a:cubicBezTo>
                <a:cubicBezTo>
                  <a:pt x="14092" y="2597"/>
                  <a:pt x="13046" y="1751"/>
                  <a:pt x="11973" y="1146"/>
                </a:cubicBezTo>
                <a:cubicBezTo>
                  <a:pt x="9613" y="-184"/>
                  <a:pt x="7039" y="-402"/>
                  <a:pt x="4505" y="735"/>
                </a:cubicBezTo>
                <a:cubicBezTo>
                  <a:pt x="3955" y="977"/>
                  <a:pt x="3419" y="1267"/>
                  <a:pt x="2883" y="1654"/>
                </a:cubicBezTo>
                <a:cubicBezTo>
                  <a:pt x="2346" y="2017"/>
                  <a:pt x="1823" y="2452"/>
                  <a:pt x="1341" y="2912"/>
                </a:cubicBezTo>
                <a:cubicBezTo>
                  <a:pt x="872" y="3347"/>
                  <a:pt x="429" y="3831"/>
                  <a:pt x="0" y="4363"/>
                </a:cubicBezTo>
                <a:lnTo>
                  <a:pt x="0" y="21198"/>
                </a:lnTo>
                <a:lnTo>
                  <a:pt x="21600" y="21198"/>
                </a:lnTo>
                <a:cubicBezTo>
                  <a:pt x="21546" y="20545"/>
                  <a:pt x="21466" y="19892"/>
                  <a:pt x="21385" y="19239"/>
                </a:cubicBezTo>
                <a:cubicBezTo>
                  <a:pt x="21251" y="18199"/>
                  <a:pt x="21090" y="17231"/>
                  <a:pt x="20876" y="1626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1825625"/>
            <a:ext cx="10515600" cy="321132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8" name="Shape">
            <a:extLst>
              <a:ext uri="{FF2B5EF4-FFF2-40B4-BE49-F238E27FC236}">
                <a16:creationId xmlns:a16="http://schemas.microsoft.com/office/drawing/2014/main" id="{4D6C1B65-8BE8-C84D-846F-75DDC7F31923}"/>
              </a:ext>
            </a:extLst>
          </p:cNvPr>
          <p:cNvSpPr/>
          <p:nvPr userDrawn="1"/>
        </p:nvSpPr>
        <p:spPr>
          <a:xfrm>
            <a:off x="4600652" y="4173"/>
            <a:ext cx="2158654" cy="1620812"/>
          </a:xfrm>
          <a:custGeom>
            <a:avLst/>
            <a:gdLst/>
            <a:ahLst/>
            <a:cxnLst>
              <a:cxn ang="0">
                <a:pos x="wd2" y="hd2"/>
              </a:cxn>
              <a:cxn ang="5400000">
                <a:pos x="wd2" y="hd2"/>
              </a:cxn>
              <a:cxn ang="10800000">
                <a:pos x="wd2" y="hd2"/>
              </a:cxn>
              <a:cxn ang="16200000">
                <a:pos x="wd2" y="hd2"/>
              </a:cxn>
            </a:cxnLst>
            <a:rect l="0" t="0" r="r" b="b"/>
            <a:pathLst>
              <a:path w="21267" h="21377" extrusionOk="0">
                <a:moveTo>
                  <a:pt x="480" y="2917"/>
                </a:moveTo>
                <a:cubicBezTo>
                  <a:pt x="-80" y="5333"/>
                  <a:pt x="-167" y="7950"/>
                  <a:pt x="306" y="10533"/>
                </a:cubicBezTo>
                <a:cubicBezTo>
                  <a:pt x="406" y="11083"/>
                  <a:pt x="530" y="11633"/>
                  <a:pt x="692" y="12183"/>
                </a:cubicBezTo>
                <a:cubicBezTo>
                  <a:pt x="841" y="12733"/>
                  <a:pt x="1028" y="13250"/>
                  <a:pt x="1227" y="13767"/>
                </a:cubicBezTo>
                <a:cubicBezTo>
                  <a:pt x="2149" y="16117"/>
                  <a:pt x="3506" y="18017"/>
                  <a:pt x="5124" y="19317"/>
                </a:cubicBezTo>
                <a:cubicBezTo>
                  <a:pt x="5859" y="19917"/>
                  <a:pt x="6655" y="20400"/>
                  <a:pt x="7477" y="20733"/>
                </a:cubicBezTo>
                <a:cubicBezTo>
                  <a:pt x="9282" y="21483"/>
                  <a:pt x="11237" y="21600"/>
                  <a:pt x="13166" y="20967"/>
                </a:cubicBezTo>
                <a:cubicBezTo>
                  <a:pt x="13577" y="20833"/>
                  <a:pt x="13988" y="20667"/>
                  <a:pt x="14399" y="20450"/>
                </a:cubicBezTo>
                <a:cubicBezTo>
                  <a:pt x="14810" y="20250"/>
                  <a:pt x="15196" y="20000"/>
                  <a:pt x="15582" y="19733"/>
                </a:cubicBezTo>
                <a:cubicBezTo>
                  <a:pt x="17337" y="18500"/>
                  <a:pt x="18756" y="16683"/>
                  <a:pt x="19727" y="14517"/>
                </a:cubicBezTo>
                <a:cubicBezTo>
                  <a:pt x="20176" y="13533"/>
                  <a:pt x="20537" y="12467"/>
                  <a:pt x="20786" y="11367"/>
                </a:cubicBezTo>
                <a:cubicBezTo>
                  <a:pt x="21346" y="8950"/>
                  <a:pt x="21433" y="6333"/>
                  <a:pt x="20960" y="3750"/>
                </a:cubicBezTo>
                <a:cubicBezTo>
                  <a:pt x="20860" y="3200"/>
                  <a:pt x="20736" y="2650"/>
                  <a:pt x="20574" y="2100"/>
                </a:cubicBezTo>
                <a:cubicBezTo>
                  <a:pt x="20412" y="1550"/>
                  <a:pt x="20238" y="1033"/>
                  <a:pt x="20039" y="517"/>
                </a:cubicBezTo>
                <a:cubicBezTo>
                  <a:pt x="19976" y="350"/>
                  <a:pt x="19902" y="167"/>
                  <a:pt x="19827" y="0"/>
                </a:cubicBezTo>
                <a:lnTo>
                  <a:pt x="1414" y="0"/>
                </a:lnTo>
                <a:cubicBezTo>
                  <a:pt x="1028" y="950"/>
                  <a:pt x="717" y="1917"/>
                  <a:pt x="480" y="2917"/>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6" name="Freeform 25">
            <a:extLst>
              <a:ext uri="{FF2B5EF4-FFF2-40B4-BE49-F238E27FC236}">
                <a16:creationId xmlns:a16="http://schemas.microsoft.com/office/drawing/2014/main" id="{EC24CC5E-AA52-3641-88AF-8F1BED098BE8}"/>
              </a:ext>
            </a:extLst>
          </p:cNvPr>
          <p:cNvSpPr>
            <a:spLocks noGrp="1"/>
          </p:cNvSpPr>
          <p:nvPr>
            <p:ph type="pic" sz="quarter" idx="15"/>
          </p:nvPr>
        </p:nvSpPr>
        <p:spPr>
          <a:xfrm>
            <a:off x="4600597" y="4173"/>
            <a:ext cx="2158662" cy="1620808"/>
          </a:xfrm>
          <a:custGeom>
            <a:avLst/>
            <a:gdLst>
              <a:gd name="connsiteX0" fmla="*/ 143580 w 2158662"/>
              <a:gd name="connsiteY0" fmla="*/ 0 h 1620808"/>
              <a:gd name="connsiteX1" fmla="*/ 2012546 w 2158662"/>
              <a:gd name="connsiteY1" fmla="*/ 0 h 1620808"/>
              <a:gd name="connsiteX2" fmla="*/ 2034064 w 2158662"/>
              <a:gd name="connsiteY2" fmla="*/ 39199 h 1620808"/>
              <a:gd name="connsiteX3" fmla="*/ 2088368 w 2158662"/>
              <a:gd name="connsiteY3" fmla="*/ 159223 h 1620808"/>
              <a:gd name="connsiteX4" fmla="*/ 2127548 w 2158662"/>
              <a:gd name="connsiteY4" fmla="*/ 284326 h 1620808"/>
              <a:gd name="connsiteX5" fmla="*/ 2109886 w 2158662"/>
              <a:gd name="connsiteY5" fmla="*/ 861850 h 1620808"/>
              <a:gd name="connsiteX6" fmla="*/ 2002395 w 2158662"/>
              <a:gd name="connsiteY6" fmla="*/ 1100684 h 1620808"/>
              <a:gd name="connsiteX7" fmla="*/ 1581667 w 2158662"/>
              <a:gd name="connsiteY7" fmla="*/ 1496163 h 1620808"/>
              <a:gd name="connsiteX8" fmla="*/ 1461590 w 2158662"/>
              <a:gd name="connsiteY8" fmla="*/ 1550527 h 1620808"/>
              <a:gd name="connsiteX9" fmla="*/ 1336437 w 2158662"/>
              <a:gd name="connsiteY9" fmla="*/ 1589726 h 1620808"/>
              <a:gd name="connsiteX10" fmla="*/ 758990 w 2158662"/>
              <a:gd name="connsiteY10" fmla="*/ 1571984 h 1620808"/>
              <a:gd name="connsiteX11" fmla="*/ 520154 w 2158662"/>
              <a:gd name="connsiteY11" fmla="*/ 1464622 h 1620808"/>
              <a:gd name="connsiteX12" fmla="*/ 124599 w 2158662"/>
              <a:gd name="connsiteY12" fmla="*/ 1043819 h 1620808"/>
              <a:gd name="connsiteX13" fmla="*/ 70295 w 2158662"/>
              <a:gd name="connsiteY13" fmla="*/ 923720 h 1620808"/>
              <a:gd name="connsiteX14" fmla="*/ 31115 w 2158662"/>
              <a:gd name="connsiteY14" fmla="*/ 798616 h 1620808"/>
              <a:gd name="connsiteX15" fmla="*/ 48776 w 2158662"/>
              <a:gd name="connsiteY15" fmla="*/ 221168 h 1620808"/>
              <a:gd name="connsiteX16" fmla="*/ 143580 w 2158662"/>
              <a:gd name="connsiteY16" fmla="*/ 0 h 1620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58662" h="1620808">
                <a:moveTo>
                  <a:pt x="143580" y="0"/>
                </a:moveTo>
                <a:lnTo>
                  <a:pt x="2012546" y="0"/>
                </a:lnTo>
                <a:cubicBezTo>
                  <a:pt x="2020158" y="12662"/>
                  <a:pt x="2027669" y="26537"/>
                  <a:pt x="2034064" y="39199"/>
                </a:cubicBezTo>
                <a:cubicBezTo>
                  <a:pt x="2054263" y="78322"/>
                  <a:pt x="2071925" y="117522"/>
                  <a:pt x="2088368" y="159223"/>
                </a:cubicBezTo>
                <a:cubicBezTo>
                  <a:pt x="2104811" y="200924"/>
                  <a:pt x="2117398" y="242625"/>
                  <a:pt x="2127548" y="284326"/>
                </a:cubicBezTo>
                <a:cubicBezTo>
                  <a:pt x="2175559" y="480170"/>
                  <a:pt x="2166728" y="678592"/>
                  <a:pt x="2109886" y="861850"/>
                </a:cubicBezTo>
                <a:cubicBezTo>
                  <a:pt x="2084612" y="945253"/>
                  <a:pt x="2047970" y="1026077"/>
                  <a:pt x="2002395" y="1100684"/>
                </a:cubicBezTo>
                <a:cubicBezTo>
                  <a:pt x="1903836" y="1264911"/>
                  <a:pt x="1759804" y="1402677"/>
                  <a:pt x="1581667" y="1496163"/>
                </a:cubicBezTo>
                <a:cubicBezTo>
                  <a:pt x="1542487" y="1516407"/>
                  <a:pt x="1503307" y="1535363"/>
                  <a:pt x="1461590" y="1550527"/>
                </a:cubicBezTo>
                <a:cubicBezTo>
                  <a:pt x="1419872" y="1566980"/>
                  <a:pt x="1378155" y="1579566"/>
                  <a:pt x="1336437" y="1589726"/>
                </a:cubicBezTo>
                <a:cubicBezTo>
                  <a:pt x="1140639" y="1637720"/>
                  <a:pt x="942202" y="1628849"/>
                  <a:pt x="758990" y="1571984"/>
                </a:cubicBezTo>
                <a:cubicBezTo>
                  <a:pt x="675554" y="1546736"/>
                  <a:pt x="594758" y="1510114"/>
                  <a:pt x="520154" y="1464622"/>
                </a:cubicBezTo>
                <a:cubicBezTo>
                  <a:pt x="355923" y="1366056"/>
                  <a:pt x="218184" y="1221997"/>
                  <a:pt x="124599" y="1043819"/>
                </a:cubicBezTo>
                <a:cubicBezTo>
                  <a:pt x="104400" y="1004620"/>
                  <a:pt x="85419" y="965421"/>
                  <a:pt x="70295" y="923720"/>
                </a:cubicBezTo>
                <a:cubicBezTo>
                  <a:pt x="53852" y="882018"/>
                  <a:pt x="41265" y="840317"/>
                  <a:pt x="31115" y="798616"/>
                </a:cubicBezTo>
                <a:cubicBezTo>
                  <a:pt x="-16896" y="602772"/>
                  <a:pt x="-8065" y="404350"/>
                  <a:pt x="48776" y="221168"/>
                </a:cubicBezTo>
                <a:cubicBezTo>
                  <a:pt x="72833" y="145348"/>
                  <a:pt x="104400" y="72029"/>
                  <a:pt x="143580" y="0"/>
                </a:cubicBezTo>
                <a:close/>
              </a:path>
            </a:pathLst>
          </a:custGeom>
          <a:noFill/>
        </p:spPr>
        <p:txBody>
          <a:bodyPr wrap="square" anchor="ctr">
            <a:noAutofit/>
          </a:bodyPr>
          <a:lstStyle>
            <a:lvl1pPr algn="ctr">
              <a:buNone/>
              <a:defRPr sz="2200"/>
            </a:lvl1pPr>
          </a:lstStyle>
          <a:p>
            <a:endParaRPr lang="en-US"/>
          </a:p>
        </p:txBody>
      </p:sp>
      <p:sp>
        <p:nvSpPr>
          <p:cNvPr id="29" name="Shape">
            <a:extLst>
              <a:ext uri="{FF2B5EF4-FFF2-40B4-BE49-F238E27FC236}">
                <a16:creationId xmlns:a16="http://schemas.microsoft.com/office/drawing/2014/main" id="{525B36F8-132C-0A40-B507-BF442F0477F0}"/>
              </a:ext>
            </a:extLst>
          </p:cNvPr>
          <p:cNvSpPr/>
          <p:nvPr userDrawn="1"/>
        </p:nvSpPr>
        <p:spPr>
          <a:xfrm>
            <a:off x="8720211" y="3866828"/>
            <a:ext cx="2631894" cy="2631890"/>
          </a:xfrm>
          <a:custGeom>
            <a:avLst/>
            <a:gdLst/>
            <a:ahLst/>
            <a:cxnLst>
              <a:cxn ang="0">
                <a:pos x="wd2" y="hd2"/>
              </a:cxn>
              <a:cxn ang="5400000">
                <a:pos x="wd2" y="hd2"/>
              </a:cxn>
              <a:cxn ang="10800000">
                <a:pos x="wd2" y="hd2"/>
              </a:cxn>
              <a:cxn ang="16200000">
                <a:pos x="wd2" y="hd2"/>
              </a:cxn>
            </a:cxnLst>
            <a:rect l="0" t="0" r="r" b="b"/>
            <a:pathLst>
              <a:path w="21260" h="21260" extrusionOk="0">
                <a:moveTo>
                  <a:pt x="20562" y="6863"/>
                </a:moveTo>
                <a:cubicBezTo>
                  <a:pt x="20409" y="6455"/>
                  <a:pt x="20226" y="6057"/>
                  <a:pt x="20032" y="5689"/>
                </a:cubicBezTo>
                <a:cubicBezTo>
                  <a:pt x="19113" y="3934"/>
                  <a:pt x="17745" y="2525"/>
                  <a:pt x="16132" y="1545"/>
                </a:cubicBezTo>
                <a:cubicBezTo>
                  <a:pt x="15397" y="1096"/>
                  <a:pt x="14601" y="738"/>
                  <a:pt x="13784" y="483"/>
                </a:cubicBezTo>
                <a:cubicBezTo>
                  <a:pt x="11988" y="-78"/>
                  <a:pt x="10028" y="-170"/>
                  <a:pt x="8098" y="310"/>
                </a:cubicBezTo>
                <a:cubicBezTo>
                  <a:pt x="7680" y="412"/>
                  <a:pt x="7272" y="534"/>
                  <a:pt x="6863" y="698"/>
                </a:cubicBezTo>
                <a:cubicBezTo>
                  <a:pt x="6455" y="851"/>
                  <a:pt x="6057" y="1035"/>
                  <a:pt x="5689" y="1228"/>
                </a:cubicBezTo>
                <a:cubicBezTo>
                  <a:pt x="3934" y="2147"/>
                  <a:pt x="2525" y="3515"/>
                  <a:pt x="1545" y="5128"/>
                </a:cubicBezTo>
                <a:cubicBezTo>
                  <a:pt x="1096" y="5863"/>
                  <a:pt x="738" y="6659"/>
                  <a:pt x="483" y="7476"/>
                </a:cubicBezTo>
                <a:cubicBezTo>
                  <a:pt x="-78" y="9272"/>
                  <a:pt x="-170" y="11232"/>
                  <a:pt x="310" y="13162"/>
                </a:cubicBezTo>
                <a:cubicBezTo>
                  <a:pt x="412" y="13580"/>
                  <a:pt x="534" y="13988"/>
                  <a:pt x="698" y="14397"/>
                </a:cubicBezTo>
                <a:cubicBezTo>
                  <a:pt x="851" y="14805"/>
                  <a:pt x="1034" y="15203"/>
                  <a:pt x="1228" y="15571"/>
                </a:cubicBezTo>
                <a:cubicBezTo>
                  <a:pt x="2147" y="17326"/>
                  <a:pt x="3515" y="18735"/>
                  <a:pt x="5128" y="19715"/>
                </a:cubicBezTo>
                <a:cubicBezTo>
                  <a:pt x="5863" y="20164"/>
                  <a:pt x="6659" y="20522"/>
                  <a:pt x="7476" y="20777"/>
                </a:cubicBezTo>
                <a:cubicBezTo>
                  <a:pt x="9272" y="21338"/>
                  <a:pt x="11232" y="21430"/>
                  <a:pt x="13162" y="20950"/>
                </a:cubicBezTo>
                <a:cubicBezTo>
                  <a:pt x="13580" y="20848"/>
                  <a:pt x="13988" y="20726"/>
                  <a:pt x="14397" y="20562"/>
                </a:cubicBezTo>
                <a:cubicBezTo>
                  <a:pt x="14805" y="20409"/>
                  <a:pt x="15203" y="20225"/>
                  <a:pt x="15571" y="20032"/>
                </a:cubicBezTo>
                <a:cubicBezTo>
                  <a:pt x="17326" y="19113"/>
                  <a:pt x="18735" y="17745"/>
                  <a:pt x="19715" y="16132"/>
                </a:cubicBezTo>
                <a:cubicBezTo>
                  <a:pt x="20164" y="15397"/>
                  <a:pt x="20522" y="14601"/>
                  <a:pt x="20777" y="13784"/>
                </a:cubicBezTo>
                <a:cubicBezTo>
                  <a:pt x="21338" y="11988"/>
                  <a:pt x="21430" y="10028"/>
                  <a:pt x="20950" y="8098"/>
                </a:cubicBezTo>
                <a:cubicBezTo>
                  <a:pt x="20838" y="7680"/>
                  <a:pt x="20715" y="7272"/>
                  <a:pt x="20562" y="6863"/>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7" name="Freeform 26">
            <a:extLst>
              <a:ext uri="{FF2B5EF4-FFF2-40B4-BE49-F238E27FC236}">
                <a16:creationId xmlns:a16="http://schemas.microsoft.com/office/drawing/2014/main" id="{C8423E91-DAA7-6648-8760-53CFCE7B9823}"/>
              </a:ext>
            </a:extLst>
          </p:cNvPr>
          <p:cNvSpPr>
            <a:spLocks noGrp="1"/>
          </p:cNvSpPr>
          <p:nvPr>
            <p:ph type="pic" sz="quarter" idx="14"/>
          </p:nvPr>
        </p:nvSpPr>
        <p:spPr>
          <a:xfrm>
            <a:off x="8720190" y="3866807"/>
            <a:ext cx="2631937" cy="2631933"/>
          </a:xfrm>
          <a:custGeom>
            <a:avLst/>
            <a:gdLst>
              <a:gd name="connsiteX0" fmla="*/ 1360690 w 2631937"/>
              <a:gd name="connsiteY0" fmla="*/ 780 h 2631933"/>
              <a:gd name="connsiteX1" fmla="*/ 1706420 w 2631937"/>
              <a:gd name="connsiteY1" fmla="*/ 59815 h 2631933"/>
              <a:gd name="connsiteX2" fmla="*/ 1997092 w 2631937"/>
              <a:gd name="connsiteY2" fmla="*/ 191286 h 2631933"/>
              <a:gd name="connsiteX3" fmla="*/ 2479895 w 2631937"/>
              <a:gd name="connsiteY3" fmla="*/ 704294 h 2631933"/>
              <a:gd name="connsiteX4" fmla="*/ 2545507 w 2631937"/>
              <a:gd name="connsiteY4" fmla="*/ 849630 h 2631933"/>
              <a:gd name="connsiteX5" fmla="*/ 2593539 w 2631937"/>
              <a:gd name="connsiteY5" fmla="*/ 1002517 h 2631933"/>
              <a:gd name="connsiteX6" fmla="*/ 2572123 w 2631937"/>
              <a:gd name="connsiteY6" fmla="*/ 1706418 h 2631933"/>
              <a:gd name="connsiteX7" fmla="*/ 2440652 w 2631937"/>
              <a:gd name="connsiteY7" fmla="*/ 1997089 h 2631933"/>
              <a:gd name="connsiteX8" fmla="*/ 1927643 w 2631937"/>
              <a:gd name="connsiteY8" fmla="*/ 2479891 h 2631933"/>
              <a:gd name="connsiteX9" fmla="*/ 1782307 w 2631937"/>
              <a:gd name="connsiteY9" fmla="*/ 2545503 h 2631933"/>
              <a:gd name="connsiteX10" fmla="*/ 1629419 w 2631937"/>
              <a:gd name="connsiteY10" fmla="*/ 2593536 h 2631933"/>
              <a:gd name="connsiteX11" fmla="*/ 925518 w 2631937"/>
              <a:gd name="connsiteY11" fmla="*/ 2572119 h 2631933"/>
              <a:gd name="connsiteX12" fmla="*/ 634846 w 2631937"/>
              <a:gd name="connsiteY12" fmla="*/ 2440648 h 2631933"/>
              <a:gd name="connsiteX13" fmla="*/ 152043 w 2631937"/>
              <a:gd name="connsiteY13" fmla="*/ 1927640 h 2631933"/>
              <a:gd name="connsiteX14" fmla="*/ 86431 w 2631937"/>
              <a:gd name="connsiteY14" fmla="*/ 1782304 h 2631933"/>
              <a:gd name="connsiteX15" fmla="*/ 38399 w 2631937"/>
              <a:gd name="connsiteY15" fmla="*/ 1629417 h 2631933"/>
              <a:gd name="connsiteX16" fmla="*/ 59815 w 2631937"/>
              <a:gd name="connsiteY16" fmla="*/ 925517 h 2631933"/>
              <a:gd name="connsiteX17" fmla="*/ 191286 w 2631937"/>
              <a:gd name="connsiteY17" fmla="*/ 634845 h 2631933"/>
              <a:gd name="connsiteX18" fmla="*/ 704295 w 2631937"/>
              <a:gd name="connsiteY18" fmla="*/ 152043 h 2631933"/>
              <a:gd name="connsiteX19" fmla="*/ 849631 w 2631937"/>
              <a:gd name="connsiteY19" fmla="*/ 86431 h 2631933"/>
              <a:gd name="connsiteX20" fmla="*/ 1002519 w 2631937"/>
              <a:gd name="connsiteY20" fmla="*/ 38399 h 2631933"/>
              <a:gd name="connsiteX21" fmla="*/ 1360690 w 2631937"/>
              <a:gd name="connsiteY21" fmla="*/ 780 h 2631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31937" h="2631933">
                <a:moveTo>
                  <a:pt x="1360690" y="780"/>
                </a:moveTo>
                <a:cubicBezTo>
                  <a:pt x="1479008" y="4881"/>
                  <a:pt x="1595252" y="25091"/>
                  <a:pt x="1706420" y="59815"/>
                </a:cubicBezTo>
                <a:cubicBezTo>
                  <a:pt x="1807561" y="91383"/>
                  <a:pt x="1906102" y="135702"/>
                  <a:pt x="1997092" y="191286"/>
                </a:cubicBezTo>
                <a:cubicBezTo>
                  <a:pt x="2196774" y="312606"/>
                  <a:pt x="2366127" y="487033"/>
                  <a:pt x="2479895" y="704294"/>
                </a:cubicBezTo>
                <a:cubicBezTo>
                  <a:pt x="2503911" y="749851"/>
                  <a:pt x="2526566" y="799121"/>
                  <a:pt x="2545507" y="849630"/>
                </a:cubicBezTo>
                <a:cubicBezTo>
                  <a:pt x="2564448" y="900262"/>
                  <a:pt x="2579674" y="950771"/>
                  <a:pt x="2593539" y="1002517"/>
                </a:cubicBezTo>
                <a:cubicBezTo>
                  <a:pt x="2652961" y="1241442"/>
                  <a:pt x="2641572" y="1484081"/>
                  <a:pt x="2572123" y="1706418"/>
                </a:cubicBezTo>
                <a:cubicBezTo>
                  <a:pt x="2540555" y="1807559"/>
                  <a:pt x="2496236" y="1906100"/>
                  <a:pt x="2440652" y="1997089"/>
                </a:cubicBezTo>
                <a:cubicBezTo>
                  <a:pt x="2319332" y="2196771"/>
                  <a:pt x="2144904" y="2366123"/>
                  <a:pt x="1927643" y="2479891"/>
                </a:cubicBezTo>
                <a:cubicBezTo>
                  <a:pt x="1882086" y="2503784"/>
                  <a:pt x="1832816" y="2526562"/>
                  <a:pt x="1782307" y="2545503"/>
                </a:cubicBezTo>
                <a:cubicBezTo>
                  <a:pt x="1731674" y="2565805"/>
                  <a:pt x="1681166" y="2580908"/>
                  <a:pt x="1629419" y="2593536"/>
                </a:cubicBezTo>
                <a:cubicBezTo>
                  <a:pt x="1390494" y="2652957"/>
                  <a:pt x="1147855" y="2641568"/>
                  <a:pt x="925518" y="2572119"/>
                </a:cubicBezTo>
                <a:cubicBezTo>
                  <a:pt x="824377" y="2540551"/>
                  <a:pt x="725836" y="2496232"/>
                  <a:pt x="634846" y="2440648"/>
                </a:cubicBezTo>
                <a:cubicBezTo>
                  <a:pt x="435163" y="2319329"/>
                  <a:pt x="265811" y="2144901"/>
                  <a:pt x="152043" y="1927640"/>
                </a:cubicBezTo>
                <a:cubicBezTo>
                  <a:pt x="128027" y="1882084"/>
                  <a:pt x="105372" y="1832813"/>
                  <a:pt x="86431" y="1782304"/>
                </a:cubicBezTo>
                <a:cubicBezTo>
                  <a:pt x="66129" y="1731672"/>
                  <a:pt x="51026" y="1681164"/>
                  <a:pt x="38399" y="1629417"/>
                </a:cubicBezTo>
                <a:cubicBezTo>
                  <a:pt x="-21023" y="1390492"/>
                  <a:pt x="-9634" y="1147853"/>
                  <a:pt x="59815" y="925517"/>
                </a:cubicBezTo>
                <a:cubicBezTo>
                  <a:pt x="91383" y="824376"/>
                  <a:pt x="135702" y="725835"/>
                  <a:pt x="191286" y="634845"/>
                </a:cubicBezTo>
                <a:cubicBezTo>
                  <a:pt x="312606" y="435163"/>
                  <a:pt x="487034" y="265811"/>
                  <a:pt x="704295" y="152043"/>
                </a:cubicBezTo>
                <a:cubicBezTo>
                  <a:pt x="749852" y="128150"/>
                  <a:pt x="799122" y="105372"/>
                  <a:pt x="849631" y="86431"/>
                </a:cubicBezTo>
                <a:cubicBezTo>
                  <a:pt x="900263" y="66129"/>
                  <a:pt x="950772" y="51026"/>
                  <a:pt x="1002519" y="38399"/>
                </a:cubicBezTo>
                <a:cubicBezTo>
                  <a:pt x="1121982" y="8688"/>
                  <a:pt x="1242373" y="-3320"/>
                  <a:pt x="1360690" y="780"/>
                </a:cubicBezTo>
                <a:close/>
              </a:path>
            </a:pathLst>
          </a:custGeom>
          <a:noFill/>
        </p:spPr>
        <p:txBody>
          <a:bodyPr wrap="square" anchor="ctr">
            <a:noAutofit/>
          </a:bodyPr>
          <a:lstStyle>
            <a:lvl1pPr algn="ctr">
              <a:buNone/>
              <a:defRPr sz="2200"/>
            </a:lvl1pPr>
          </a:lstStyle>
          <a:p>
            <a:endParaRPr lang="en-US"/>
          </a:p>
        </p:txBody>
      </p:sp>
      <p:sp>
        <p:nvSpPr>
          <p:cNvPr id="16" name="Shape">
            <a:extLst>
              <a:ext uri="{FF2B5EF4-FFF2-40B4-BE49-F238E27FC236}">
                <a16:creationId xmlns:a16="http://schemas.microsoft.com/office/drawing/2014/main" id="{0084AEEB-A02B-E749-B5E7-C7F13C3FE62A}"/>
              </a:ext>
            </a:extLst>
          </p:cNvPr>
          <p:cNvSpPr/>
          <p:nvPr/>
        </p:nvSpPr>
        <p:spPr>
          <a:xfrm>
            <a:off x="1532195" y="4173"/>
            <a:ext cx="1281359" cy="259595"/>
          </a:xfrm>
          <a:custGeom>
            <a:avLst/>
            <a:gdLst/>
            <a:ahLst/>
            <a:cxnLst>
              <a:cxn ang="0">
                <a:pos x="wd2" y="hd2"/>
              </a:cxn>
              <a:cxn ang="5400000">
                <a:pos x="wd2" y="hd2"/>
              </a:cxn>
              <a:cxn ang="10800000">
                <a:pos x="wd2" y="hd2"/>
              </a:cxn>
              <a:cxn ang="16200000">
                <a:pos x="wd2" y="hd2"/>
              </a:cxn>
            </a:cxnLst>
            <a:rect l="0" t="0" r="r" b="b"/>
            <a:pathLst>
              <a:path w="21600" h="21436" extrusionOk="0">
                <a:moveTo>
                  <a:pt x="2279" y="8974"/>
                </a:moveTo>
                <a:cubicBezTo>
                  <a:pt x="4708" y="16800"/>
                  <a:pt x="7434" y="20870"/>
                  <a:pt x="10204" y="21391"/>
                </a:cubicBezTo>
                <a:cubicBezTo>
                  <a:pt x="11460" y="21600"/>
                  <a:pt x="12717" y="21078"/>
                  <a:pt x="13953" y="19826"/>
                </a:cubicBezTo>
                <a:cubicBezTo>
                  <a:pt x="16658" y="17113"/>
                  <a:pt x="19214" y="10852"/>
                  <a:pt x="21344" y="1148"/>
                </a:cubicBezTo>
                <a:cubicBezTo>
                  <a:pt x="21430" y="730"/>
                  <a:pt x="21515" y="313"/>
                  <a:pt x="21600" y="0"/>
                </a:cubicBezTo>
                <a:lnTo>
                  <a:pt x="0" y="0"/>
                </a:lnTo>
                <a:cubicBezTo>
                  <a:pt x="256" y="1148"/>
                  <a:pt x="511" y="2400"/>
                  <a:pt x="788" y="3444"/>
                </a:cubicBezTo>
                <a:cubicBezTo>
                  <a:pt x="1257" y="5426"/>
                  <a:pt x="1768" y="7304"/>
                  <a:pt x="2279" y="897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4E44BABD-A46C-8A45-B197-E3146E006FF4}"/>
              </a:ext>
            </a:extLst>
          </p:cNvPr>
          <p:cNvSpPr/>
          <p:nvPr/>
        </p:nvSpPr>
        <p:spPr>
          <a:xfrm>
            <a:off x="432802" y="4173"/>
            <a:ext cx="3467505" cy="1161289"/>
          </a:xfrm>
          <a:custGeom>
            <a:avLst/>
            <a:gdLst/>
            <a:ahLst/>
            <a:cxnLst>
              <a:cxn ang="0">
                <a:pos x="wd2" y="hd2"/>
              </a:cxn>
              <a:cxn ang="5400000">
                <a:pos x="wd2" y="hd2"/>
              </a:cxn>
              <a:cxn ang="10800000">
                <a:pos x="wd2" y="hd2"/>
              </a:cxn>
              <a:cxn ang="16200000">
                <a:pos x="wd2" y="hd2"/>
              </a:cxn>
            </a:cxnLst>
            <a:rect l="0" t="0" r="r" b="b"/>
            <a:pathLst>
              <a:path w="21600" h="21367" extrusionOk="0">
                <a:moveTo>
                  <a:pt x="15680" y="0"/>
                </a:moveTo>
                <a:cubicBezTo>
                  <a:pt x="15680" y="0"/>
                  <a:pt x="15673" y="0"/>
                  <a:pt x="15680" y="0"/>
                </a:cubicBezTo>
                <a:cubicBezTo>
                  <a:pt x="15507" y="605"/>
                  <a:pt x="15326" y="1163"/>
                  <a:pt x="15145" y="1674"/>
                </a:cubicBezTo>
                <a:cubicBezTo>
                  <a:pt x="14271" y="4069"/>
                  <a:pt x="13217" y="5627"/>
                  <a:pt x="12107" y="6301"/>
                </a:cubicBezTo>
                <a:cubicBezTo>
                  <a:pt x="11603" y="6603"/>
                  <a:pt x="11083" y="6743"/>
                  <a:pt x="10564" y="6673"/>
                </a:cubicBezTo>
                <a:cubicBezTo>
                  <a:pt x="9430" y="6557"/>
                  <a:pt x="8305" y="5534"/>
                  <a:pt x="7313" y="3604"/>
                </a:cubicBezTo>
                <a:cubicBezTo>
                  <a:pt x="7100" y="3185"/>
                  <a:pt x="6888" y="2744"/>
                  <a:pt x="6691" y="2232"/>
                </a:cubicBezTo>
                <a:cubicBezTo>
                  <a:pt x="6494" y="1721"/>
                  <a:pt x="6305" y="1209"/>
                  <a:pt x="6132" y="651"/>
                </a:cubicBezTo>
                <a:cubicBezTo>
                  <a:pt x="6069" y="442"/>
                  <a:pt x="5998" y="233"/>
                  <a:pt x="5935" y="0"/>
                </a:cubicBezTo>
                <a:lnTo>
                  <a:pt x="0" y="0"/>
                </a:lnTo>
                <a:cubicBezTo>
                  <a:pt x="8" y="256"/>
                  <a:pt x="31" y="512"/>
                  <a:pt x="71" y="744"/>
                </a:cubicBezTo>
                <a:lnTo>
                  <a:pt x="543" y="3464"/>
                </a:lnTo>
                <a:lnTo>
                  <a:pt x="1015" y="6185"/>
                </a:lnTo>
                <a:cubicBezTo>
                  <a:pt x="1189" y="7161"/>
                  <a:pt x="1590" y="7557"/>
                  <a:pt x="1921" y="7045"/>
                </a:cubicBezTo>
                <a:lnTo>
                  <a:pt x="3275" y="4976"/>
                </a:lnTo>
                <a:cubicBezTo>
                  <a:pt x="3550" y="4557"/>
                  <a:pt x="3889" y="4743"/>
                  <a:pt x="4093" y="5441"/>
                </a:cubicBezTo>
                <a:cubicBezTo>
                  <a:pt x="4369" y="6371"/>
                  <a:pt x="4676" y="7254"/>
                  <a:pt x="5006" y="8068"/>
                </a:cubicBezTo>
                <a:cubicBezTo>
                  <a:pt x="5337" y="8882"/>
                  <a:pt x="5683" y="9626"/>
                  <a:pt x="6038" y="10300"/>
                </a:cubicBezTo>
                <a:cubicBezTo>
                  <a:pt x="6297" y="10788"/>
                  <a:pt x="6423" y="11718"/>
                  <a:pt x="6329" y="12602"/>
                </a:cubicBezTo>
                <a:lnTo>
                  <a:pt x="5864" y="16903"/>
                </a:lnTo>
                <a:cubicBezTo>
                  <a:pt x="5754" y="17950"/>
                  <a:pt x="5943" y="19066"/>
                  <a:pt x="6297" y="19414"/>
                </a:cubicBezTo>
                <a:lnTo>
                  <a:pt x="7281" y="20344"/>
                </a:lnTo>
                <a:lnTo>
                  <a:pt x="8265" y="21275"/>
                </a:lnTo>
                <a:cubicBezTo>
                  <a:pt x="8620" y="21600"/>
                  <a:pt x="8997" y="21042"/>
                  <a:pt x="9115" y="19996"/>
                </a:cubicBezTo>
                <a:lnTo>
                  <a:pt x="9580" y="15694"/>
                </a:lnTo>
                <a:cubicBezTo>
                  <a:pt x="9674" y="14834"/>
                  <a:pt x="9958" y="14253"/>
                  <a:pt x="10265" y="14322"/>
                </a:cubicBezTo>
                <a:cubicBezTo>
                  <a:pt x="11115" y="14462"/>
                  <a:pt x="11973" y="14253"/>
                  <a:pt x="12799" y="13695"/>
                </a:cubicBezTo>
                <a:cubicBezTo>
                  <a:pt x="13099" y="13485"/>
                  <a:pt x="13413" y="13904"/>
                  <a:pt x="13555" y="14718"/>
                </a:cubicBezTo>
                <a:lnTo>
                  <a:pt x="14256" y="18717"/>
                </a:lnTo>
                <a:cubicBezTo>
                  <a:pt x="14429" y="19693"/>
                  <a:pt x="14830" y="20089"/>
                  <a:pt x="15161" y="19577"/>
                </a:cubicBezTo>
                <a:lnTo>
                  <a:pt x="17003" y="16787"/>
                </a:lnTo>
                <a:cubicBezTo>
                  <a:pt x="17334" y="16276"/>
                  <a:pt x="17467" y="15090"/>
                  <a:pt x="17294" y="14113"/>
                </a:cubicBezTo>
                <a:lnTo>
                  <a:pt x="16594" y="10114"/>
                </a:lnTo>
                <a:cubicBezTo>
                  <a:pt x="16452" y="9300"/>
                  <a:pt x="16515" y="8301"/>
                  <a:pt x="16751" y="7696"/>
                </a:cubicBezTo>
                <a:cubicBezTo>
                  <a:pt x="17066" y="6882"/>
                  <a:pt x="17365" y="5975"/>
                  <a:pt x="17641" y="4999"/>
                </a:cubicBezTo>
                <a:cubicBezTo>
                  <a:pt x="17916" y="4022"/>
                  <a:pt x="18168" y="2999"/>
                  <a:pt x="18396" y="1953"/>
                </a:cubicBezTo>
                <a:cubicBezTo>
                  <a:pt x="18562" y="1186"/>
                  <a:pt x="18876" y="814"/>
                  <a:pt x="19176" y="1093"/>
                </a:cubicBezTo>
                <a:lnTo>
                  <a:pt x="20632" y="2465"/>
                </a:lnTo>
                <a:cubicBezTo>
                  <a:pt x="20986" y="2790"/>
                  <a:pt x="21364" y="2232"/>
                  <a:pt x="21482" y="1186"/>
                </a:cubicBezTo>
                <a:lnTo>
                  <a:pt x="21600" y="70"/>
                </a:lnTo>
                <a:lnTo>
                  <a:pt x="15680" y="7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DDBF4C89-5311-114C-8B92-944C2E51D8EA}"/>
              </a:ext>
            </a:extLst>
          </p:cNvPr>
          <p:cNvSpPr/>
          <p:nvPr/>
        </p:nvSpPr>
        <p:spPr>
          <a:xfrm>
            <a:off x="7557638" y="4173"/>
            <a:ext cx="4634362" cy="2962519"/>
          </a:xfrm>
          <a:custGeom>
            <a:avLst/>
            <a:gdLst/>
            <a:ahLst/>
            <a:cxnLst>
              <a:cxn ang="0">
                <a:pos x="wd2" y="hd2"/>
              </a:cxn>
              <a:cxn ang="5400000">
                <a:pos x="wd2" y="hd2"/>
              </a:cxn>
              <a:cxn ang="10800000">
                <a:pos x="wd2" y="hd2"/>
              </a:cxn>
              <a:cxn ang="16200000">
                <a:pos x="wd2" y="hd2"/>
              </a:cxn>
            </a:cxnLst>
            <a:rect l="0" t="0" r="r" b="b"/>
            <a:pathLst>
              <a:path w="21503" h="21448" extrusionOk="0">
                <a:moveTo>
                  <a:pt x="21491" y="6130"/>
                </a:moveTo>
                <a:cubicBezTo>
                  <a:pt x="21309" y="5883"/>
                  <a:pt x="21210" y="5498"/>
                  <a:pt x="21245" y="5114"/>
                </a:cubicBezTo>
                <a:cubicBezTo>
                  <a:pt x="21374" y="3714"/>
                  <a:pt x="21374" y="2287"/>
                  <a:pt x="21245" y="887"/>
                </a:cubicBezTo>
                <a:cubicBezTo>
                  <a:pt x="21216" y="558"/>
                  <a:pt x="21280" y="238"/>
                  <a:pt x="21409" y="0"/>
                </a:cubicBezTo>
                <a:lnTo>
                  <a:pt x="18313" y="0"/>
                </a:lnTo>
                <a:cubicBezTo>
                  <a:pt x="18419" y="558"/>
                  <a:pt x="18495" y="1134"/>
                  <a:pt x="18542" y="1711"/>
                </a:cubicBezTo>
                <a:cubicBezTo>
                  <a:pt x="18607" y="2562"/>
                  <a:pt x="18607" y="3431"/>
                  <a:pt x="18542" y="4282"/>
                </a:cubicBezTo>
                <a:cubicBezTo>
                  <a:pt x="18395" y="6148"/>
                  <a:pt x="17932" y="7968"/>
                  <a:pt x="17152" y="9524"/>
                </a:cubicBezTo>
                <a:cubicBezTo>
                  <a:pt x="16982" y="9862"/>
                  <a:pt x="16801" y="10182"/>
                  <a:pt x="16607" y="10484"/>
                </a:cubicBezTo>
                <a:cubicBezTo>
                  <a:pt x="16414" y="10786"/>
                  <a:pt x="16203" y="11079"/>
                  <a:pt x="15992" y="11335"/>
                </a:cubicBezTo>
                <a:cubicBezTo>
                  <a:pt x="14995" y="12552"/>
                  <a:pt x="13828" y="13275"/>
                  <a:pt x="12632" y="13503"/>
                </a:cubicBezTo>
                <a:cubicBezTo>
                  <a:pt x="12087" y="13604"/>
                  <a:pt x="11530" y="13604"/>
                  <a:pt x="10984" y="13503"/>
                </a:cubicBezTo>
                <a:cubicBezTo>
                  <a:pt x="9788" y="13275"/>
                  <a:pt x="8622" y="12552"/>
                  <a:pt x="7625" y="11335"/>
                </a:cubicBezTo>
                <a:cubicBezTo>
                  <a:pt x="7408" y="11070"/>
                  <a:pt x="7203" y="10786"/>
                  <a:pt x="7009" y="10484"/>
                </a:cubicBezTo>
                <a:cubicBezTo>
                  <a:pt x="6810" y="10173"/>
                  <a:pt x="6628" y="9853"/>
                  <a:pt x="6464" y="9524"/>
                </a:cubicBezTo>
                <a:cubicBezTo>
                  <a:pt x="5684" y="7968"/>
                  <a:pt x="5221" y="6148"/>
                  <a:pt x="5074" y="4282"/>
                </a:cubicBezTo>
                <a:cubicBezTo>
                  <a:pt x="5010" y="3431"/>
                  <a:pt x="5010" y="2562"/>
                  <a:pt x="5074" y="1711"/>
                </a:cubicBezTo>
                <a:cubicBezTo>
                  <a:pt x="5121" y="1134"/>
                  <a:pt x="5197" y="558"/>
                  <a:pt x="5303" y="0"/>
                </a:cubicBezTo>
                <a:lnTo>
                  <a:pt x="2213" y="0"/>
                </a:lnTo>
                <a:cubicBezTo>
                  <a:pt x="2342" y="238"/>
                  <a:pt x="2407" y="558"/>
                  <a:pt x="2377" y="887"/>
                </a:cubicBezTo>
                <a:cubicBezTo>
                  <a:pt x="2248" y="2287"/>
                  <a:pt x="2248" y="3714"/>
                  <a:pt x="2377" y="5114"/>
                </a:cubicBezTo>
                <a:cubicBezTo>
                  <a:pt x="2424" y="5626"/>
                  <a:pt x="2248" y="6120"/>
                  <a:pt x="1943" y="6313"/>
                </a:cubicBezTo>
                <a:lnTo>
                  <a:pt x="442" y="7282"/>
                </a:lnTo>
                <a:cubicBezTo>
                  <a:pt x="79" y="7520"/>
                  <a:pt x="-97" y="8170"/>
                  <a:pt x="55" y="8746"/>
                </a:cubicBezTo>
                <a:lnTo>
                  <a:pt x="900" y="11921"/>
                </a:lnTo>
                <a:cubicBezTo>
                  <a:pt x="1052" y="12488"/>
                  <a:pt x="1468" y="12762"/>
                  <a:pt x="1838" y="12525"/>
                </a:cubicBezTo>
                <a:lnTo>
                  <a:pt x="3339" y="11555"/>
                </a:lnTo>
                <a:cubicBezTo>
                  <a:pt x="3644" y="11353"/>
                  <a:pt x="3990" y="11509"/>
                  <a:pt x="4189" y="11921"/>
                </a:cubicBezTo>
                <a:cubicBezTo>
                  <a:pt x="4459" y="12479"/>
                  <a:pt x="4752" y="13009"/>
                  <a:pt x="5080" y="13522"/>
                </a:cubicBezTo>
                <a:cubicBezTo>
                  <a:pt x="5409" y="14034"/>
                  <a:pt x="5749" y="14491"/>
                  <a:pt x="6106" y="14912"/>
                </a:cubicBezTo>
                <a:cubicBezTo>
                  <a:pt x="6370" y="15223"/>
                  <a:pt x="6470" y="15763"/>
                  <a:pt x="6341" y="16239"/>
                </a:cubicBezTo>
                <a:lnTo>
                  <a:pt x="5719" y="18581"/>
                </a:lnTo>
                <a:cubicBezTo>
                  <a:pt x="5567" y="19148"/>
                  <a:pt x="5743" y="19807"/>
                  <a:pt x="6106" y="20045"/>
                </a:cubicBezTo>
                <a:lnTo>
                  <a:pt x="8141" y="21362"/>
                </a:lnTo>
                <a:cubicBezTo>
                  <a:pt x="8504" y="21600"/>
                  <a:pt x="8926" y="21326"/>
                  <a:pt x="9079" y="20758"/>
                </a:cubicBezTo>
                <a:lnTo>
                  <a:pt x="9700" y="18416"/>
                </a:lnTo>
                <a:cubicBezTo>
                  <a:pt x="9829" y="17941"/>
                  <a:pt x="10146" y="17666"/>
                  <a:pt x="10468" y="17739"/>
                </a:cubicBezTo>
                <a:cubicBezTo>
                  <a:pt x="11366" y="17941"/>
                  <a:pt x="12280" y="17941"/>
                  <a:pt x="13177" y="17739"/>
                </a:cubicBezTo>
                <a:cubicBezTo>
                  <a:pt x="13506" y="17666"/>
                  <a:pt x="13822" y="17941"/>
                  <a:pt x="13945" y="18416"/>
                </a:cubicBezTo>
                <a:lnTo>
                  <a:pt x="14567" y="20758"/>
                </a:lnTo>
                <a:cubicBezTo>
                  <a:pt x="14719" y="21326"/>
                  <a:pt x="15136" y="21600"/>
                  <a:pt x="15505" y="21362"/>
                </a:cubicBezTo>
                <a:lnTo>
                  <a:pt x="16519" y="20703"/>
                </a:lnTo>
                <a:lnTo>
                  <a:pt x="17534" y="20045"/>
                </a:lnTo>
                <a:cubicBezTo>
                  <a:pt x="17897" y="19807"/>
                  <a:pt x="18073" y="19157"/>
                  <a:pt x="17921" y="18581"/>
                </a:cubicBezTo>
                <a:lnTo>
                  <a:pt x="17299" y="16239"/>
                </a:lnTo>
                <a:cubicBezTo>
                  <a:pt x="17170" y="15763"/>
                  <a:pt x="17270" y="15223"/>
                  <a:pt x="17534" y="14912"/>
                </a:cubicBezTo>
                <a:cubicBezTo>
                  <a:pt x="17891" y="14491"/>
                  <a:pt x="18231" y="14034"/>
                  <a:pt x="18560" y="13522"/>
                </a:cubicBezTo>
                <a:cubicBezTo>
                  <a:pt x="18882" y="13019"/>
                  <a:pt x="19181" y="12479"/>
                  <a:pt x="19451" y="11921"/>
                </a:cubicBezTo>
                <a:cubicBezTo>
                  <a:pt x="19650" y="11509"/>
                  <a:pt x="19996" y="11353"/>
                  <a:pt x="20301" y="11555"/>
                </a:cubicBezTo>
                <a:lnTo>
                  <a:pt x="21503" y="12332"/>
                </a:lnTo>
                <a:lnTo>
                  <a:pt x="21503" y="613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03B19B2F-6B77-6747-B1A6-8B157F326376}"/>
              </a:ext>
            </a:extLst>
          </p:cNvPr>
          <p:cNvSpPr/>
          <p:nvPr/>
        </p:nvSpPr>
        <p:spPr>
          <a:xfrm>
            <a:off x="8783394" y="4173"/>
            <a:ext cx="2630949" cy="1730595"/>
          </a:xfrm>
          <a:custGeom>
            <a:avLst/>
            <a:gdLst/>
            <a:ahLst/>
            <a:cxnLst>
              <a:cxn ang="0">
                <a:pos x="wd2" y="hd2"/>
              </a:cxn>
              <a:cxn ang="5400000">
                <a:pos x="wd2" y="hd2"/>
              </a:cxn>
              <a:cxn ang="10800000">
                <a:pos x="wd2" y="hd2"/>
              </a:cxn>
              <a:cxn ang="16200000">
                <a:pos x="wd2" y="hd2"/>
              </a:cxn>
            </a:cxnLst>
            <a:rect l="0" t="0" r="r" b="b"/>
            <a:pathLst>
              <a:path w="21548" h="21561" extrusionOk="0">
                <a:moveTo>
                  <a:pt x="77" y="3180"/>
                </a:moveTo>
                <a:cubicBezTo>
                  <a:pt x="-26" y="4503"/>
                  <a:pt x="-26" y="5841"/>
                  <a:pt x="77" y="7163"/>
                </a:cubicBezTo>
                <a:cubicBezTo>
                  <a:pt x="305" y="10044"/>
                  <a:pt x="1040" y="12862"/>
                  <a:pt x="2282" y="15271"/>
                </a:cubicBezTo>
                <a:cubicBezTo>
                  <a:pt x="2551" y="15791"/>
                  <a:pt x="2841" y="16294"/>
                  <a:pt x="3151" y="16767"/>
                </a:cubicBezTo>
                <a:cubicBezTo>
                  <a:pt x="3462" y="17239"/>
                  <a:pt x="3793" y="17680"/>
                  <a:pt x="4135" y="18089"/>
                </a:cubicBezTo>
                <a:cubicBezTo>
                  <a:pt x="5718" y="19978"/>
                  <a:pt x="7560" y="21096"/>
                  <a:pt x="9465" y="21443"/>
                </a:cubicBezTo>
                <a:cubicBezTo>
                  <a:pt x="10334" y="21600"/>
                  <a:pt x="11214" y="21600"/>
                  <a:pt x="12083" y="21443"/>
                </a:cubicBezTo>
                <a:cubicBezTo>
                  <a:pt x="13977" y="21096"/>
                  <a:pt x="15830" y="19978"/>
                  <a:pt x="17413" y="18089"/>
                </a:cubicBezTo>
                <a:cubicBezTo>
                  <a:pt x="17755" y="17680"/>
                  <a:pt x="18086" y="17239"/>
                  <a:pt x="18397" y="16767"/>
                </a:cubicBezTo>
                <a:cubicBezTo>
                  <a:pt x="18707" y="16294"/>
                  <a:pt x="18997" y="15791"/>
                  <a:pt x="19266" y="15271"/>
                </a:cubicBezTo>
                <a:cubicBezTo>
                  <a:pt x="20508" y="12862"/>
                  <a:pt x="21243" y="10060"/>
                  <a:pt x="21471" y="7163"/>
                </a:cubicBezTo>
                <a:cubicBezTo>
                  <a:pt x="21574" y="5841"/>
                  <a:pt x="21574" y="4503"/>
                  <a:pt x="21471" y="3180"/>
                </a:cubicBezTo>
                <a:cubicBezTo>
                  <a:pt x="21388" y="2110"/>
                  <a:pt x="21232" y="1039"/>
                  <a:pt x="21005" y="0"/>
                </a:cubicBezTo>
                <a:lnTo>
                  <a:pt x="553" y="0"/>
                </a:lnTo>
                <a:cubicBezTo>
                  <a:pt x="326" y="1055"/>
                  <a:pt x="171" y="2110"/>
                  <a:pt x="77" y="318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BCFD9864-B3AC-4742-B477-923BFBD0956E}"/>
              </a:ext>
            </a:extLst>
          </p:cNvPr>
          <p:cNvSpPr/>
          <p:nvPr/>
        </p:nvSpPr>
        <p:spPr>
          <a:xfrm>
            <a:off x="3501261" y="4173"/>
            <a:ext cx="4352237" cy="2716977"/>
          </a:xfrm>
          <a:custGeom>
            <a:avLst/>
            <a:gdLst/>
            <a:ahLst/>
            <a:cxnLst>
              <a:cxn ang="0">
                <a:pos x="wd2" y="hd2"/>
              </a:cxn>
              <a:cxn ang="5400000">
                <a:pos x="wd2" y="hd2"/>
              </a:cxn>
              <a:cxn ang="10800000">
                <a:pos x="wd2" y="hd2"/>
              </a:cxn>
              <a:cxn ang="16200000">
                <a:pos x="wd2" y="hd2"/>
              </a:cxn>
            </a:cxnLst>
            <a:rect l="0" t="0" r="r" b="b"/>
            <a:pathLst>
              <a:path w="21576" h="21581" extrusionOk="0">
                <a:moveTo>
                  <a:pt x="16351" y="944"/>
                </a:moveTo>
                <a:cubicBezTo>
                  <a:pt x="16439" y="1315"/>
                  <a:pt x="16508" y="1676"/>
                  <a:pt x="16564" y="2048"/>
                </a:cubicBezTo>
                <a:cubicBezTo>
                  <a:pt x="16827" y="3774"/>
                  <a:pt x="16777" y="5541"/>
                  <a:pt x="16464" y="7157"/>
                </a:cubicBezTo>
                <a:cubicBezTo>
                  <a:pt x="16320" y="7899"/>
                  <a:pt x="16119" y="8602"/>
                  <a:pt x="15869" y="9264"/>
                </a:cubicBezTo>
                <a:cubicBezTo>
                  <a:pt x="15324" y="10710"/>
                  <a:pt x="14528" y="11934"/>
                  <a:pt x="13544" y="12757"/>
                </a:cubicBezTo>
                <a:cubicBezTo>
                  <a:pt x="13331" y="12938"/>
                  <a:pt x="13112" y="13099"/>
                  <a:pt x="12887" y="13229"/>
                </a:cubicBezTo>
                <a:cubicBezTo>
                  <a:pt x="12661" y="13360"/>
                  <a:pt x="12429" y="13480"/>
                  <a:pt x="12198" y="13570"/>
                </a:cubicBezTo>
                <a:cubicBezTo>
                  <a:pt x="11120" y="13992"/>
                  <a:pt x="10017" y="13912"/>
                  <a:pt x="9009" y="13410"/>
                </a:cubicBezTo>
                <a:cubicBezTo>
                  <a:pt x="8545" y="13179"/>
                  <a:pt x="8107" y="12858"/>
                  <a:pt x="7693" y="12456"/>
                </a:cubicBezTo>
                <a:cubicBezTo>
                  <a:pt x="6791" y="11583"/>
                  <a:pt x="6027" y="10308"/>
                  <a:pt x="5513" y="8732"/>
                </a:cubicBezTo>
                <a:cubicBezTo>
                  <a:pt x="5401" y="8391"/>
                  <a:pt x="5300" y="8040"/>
                  <a:pt x="5219" y="7678"/>
                </a:cubicBezTo>
                <a:cubicBezTo>
                  <a:pt x="5131" y="7307"/>
                  <a:pt x="5062" y="6946"/>
                  <a:pt x="5006" y="6574"/>
                </a:cubicBezTo>
                <a:cubicBezTo>
                  <a:pt x="4743" y="4848"/>
                  <a:pt x="4793" y="3081"/>
                  <a:pt x="5106" y="1465"/>
                </a:cubicBezTo>
                <a:cubicBezTo>
                  <a:pt x="5206" y="964"/>
                  <a:pt x="5325" y="482"/>
                  <a:pt x="5476" y="10"/>
                </a:cubicBezTo>
                <a:lnTo>
                  <a:pt x="2870" y="10"/>
                </a:lnTo>
                <a:cubicBezTo>
                  <a:pt x="2832" y="201"/>
                  <a:pt x="2795" y="392"/>
                  <a:pt x="2757" y="582"/>
                </a:cubicBezTo>
                <a:cubicBezTo>
                  <a:pt x="2675" y="1024"/>
                  <a:pt x="2419" y="1335"/>
                  <a:pt x="2130" y="1315"/>
                </a:cubicBezTo>
                <a:lnTo>
                  <a:pt x="708" y="1245"/>
                </a:lnTo>
                <a:cubicBezTo>
                  <a:pt x="364" y="1225"/>
                  <a:pt x="69" y="1666"/>
                  <a:pt x="63" y="2218"/>
                </a:cubicBezTo>
                <a:lnTo>
                  <a:pt x="1" y="5310"/>
                </a:lnTo>
                <a:cubicBezTo>
                  <a:pt x="-12" y="5862"/>
                  <a:pt x="264" y="6334"/>
                  <a:pt x="608" y="6344"/>
                </a:cubicBezTo>
                <a:lnTo>
                  <a:pt x="2030" y="6414"/>
                </a:lnTo>
                <a:cubicBezTo>
                  <a:pt x="2318" y="6424"/>
                  <a:pt x="2563" y="6755"/>
                  <a:pt x="2625" y="7207"/>
                </a:cubicBezTo>
                <a:cubicBezTo>
                  <a:pt x="2713" y="7819"/>
                  <a:pt x="2826" y="8431"/>
                  <a:pt x="2970" y="9034"/>
                </a:cubicBezTo>
                <a:cubicBezTo>
                  <a:pt x="3114" y="9636"/>
                  <a:pt x="3277" y="10218"/>
                  <a:pt x="3471" y="10770"/>
                </a:cubicBezTo>
                <a:cubicBezTo>
                  <a:pt x="3609" y="11171"/>
                  <a:pt x="3565" y="11683"/>
                  <a:pt x="3352" y="11994"/>
                </a:cubicBezTo>
                <a:lnTo>
                  <a:pt x="2312" y="13550"/>
                </a:lnTo>
                <a:cubicBezTo>
                  <a:pt x="2062" y="13932"/>
                  <a:pt x="2049" y="14564"/>
                  <a:pt x="2287" y="14975"/>
                </a:cubicBezTo>
                <a:lnTo>
                  <a:pt x="3609" y="17234"/>
                </a:lnTo>
                <a:cubicBezTo>
                  <a:pt x="3847" y="17635"/>
                  <a:pt x="4242" y="17655"/>
                  <a:pt x="4498" y="17274"/>
                </a:cubicBezTo>
                <a:lnTo>
                  <a:pt x="5538" y="15708"/>
                </a:lnTo>
                <a:cubicBezTo>
                  <a:pt x="5751" y="15387"/>
                  <a:pt x="6065" y="15347"/>
                  <a:pt x="6309" y="15598"/>
                </a:cubicBezTo>
                <a:cubicBezTo>
                  <a:pt x="6979" y="16280"/>
                  <a:pt x="7712" y="16812"/>
                  <a:pt x="8476" y="17164"/>
                </a:cubicBezTo>
                <a:cubicBezTo>
                  <a:pt x="8752" y="17294"/>
                  <a:pt x="8946" y="17706"/>
                  <a:pt x="8934" y="18167"/>
                </a:cubicBezTo>
                <a:lnTo>
                  <a:pt x="8890" y="20446"/>
                </a:lnTo>
                <a:cubicBezTo>
                  <a:pt x="8877" y="20998"/>
                  <a:pt x="9153" y="21470"/>
                  <a:pt x="9498" y="21480"/>
                </a:cubicBezTo>
                <a:lnTo>
                  <a:pt x="10462" y="21530"/>
                </a:lnTo>
                <a:lnTo>
                  <a:pt x="11427" y="21580"/>
                </a:lnTo>
                <a:cubicBezTo>
                  <a:pt x="11772" y="21600"/>
                  <a:pt x="12066" y="21158"/>
                  <a:pt x="12072" y="20606"/>
                </a:cubicBezTo>
                <a:lnTo>
                  <a:pt x="12116" y="18328"/>
                </a:lnTo>
                <a:cubicBezTo>
                  <a:pt x="12122" y="17866"/>
                  <a:pt x="12329" y="17475"/>
                  <a:pt x="12611" y="17374"/>
                </a:cubicBezTo>
                <a:cubicBezTo>
                  <a:pt x="12993" y="17234"/>
                  <a:pt x="13375" y="17053"/>
                  <a:pt x="13751" y="16822"/>
                </a:cubicBezTo>
                <a:cubicBezTo>
                  <a:pt x="14127" y="16591"/>
                  <a:pt x="14490" y="16331"/>
                  <a:pt x="14835" y="16019"/>
                </a:cubicBezTo>
                <a:cubicBezTo>
                  <a:pt x="15085" y="15799"/>
                  <a:pt x="15405" y="15869"/>
                  <a:pt x="15599" y="16210"/>
                </a:cubicBezTo>
                <a:lnTo>
                  <a:pt x="16570" y="17866"/>
                </a:lnTo>
                <a:cubicBezTo>
                  <a:pt x="16808" y="18268"/>
                  <a:pt x="17203" y="18288"/>
                  <a:pt x="17460" y="17906"/>
                </a:cubicBezTo>
                <a:lnTo>
                  <a:pt x="18161" y="16852"/>
                </a:lnTo>
                <a:lnTo>
                  <a:pt x="18863" y="15799"/>
                </a:lnTo>
                <a:cubicBezTo>
                  <a:pt x="19114" y="15417"/>
                  <a:pt x="19126" y="14785"/>
                  <a:pt x="18888" y="14373"/>
                </a:cubicBezTo>
                <a:lnTo>
                  <a:pt x="17911" y="12707"/>
                </a:lnTo>
                <a:cubicBezTo>
                  <a:pt x="17710" y="12366"/>
                  <a:pt x="17685" y="11864"/>
                  <a:pt x="17842" y="11472"/>
                </a:cubicBezTo>
                <a:cubicBezTo>
                  <a:pt x="18268" y="10399"/>
                  <a:pt x="18600" y="9224"/>
                  <a:pt x="18819" y="8000"/>
                </a:cubicBezTo>
                <a:cubicBezTo>
                  <a:pt x="18901" y="7558"/>
                  <a:pt x="19157" y="7247"/>
                  <a:pt x="19446" y="7267"/>
                </a:cubicBezTo>
                <a:lnTo>
                  <a:pt x="20868" y="7337"/>
                </a:lnTo>
                <a:cubicBezTo>
                  <a:pt x="21212" y="7357"/>
                  <a:pt x="21507" y="6916"/>
                  <a:pt x="21513" y="6364"/>
                </a:cubicBezTo>
                <a:lnTo>
                  <a:pt x="21575" y="3272"/>
                </a:lnTo>
                <a:cubicBezTo>
                  <a:pt x="21588" y="2720"/>
                  <a:pt x="21312" y="2248"/>
                  <a:pt x="20968" y="2238"/>
                </a:cubicBezTo>
                <a:lnTo>
                  <a:pt x="19546" y="2168"/>
                </a:lnTo>
                <a:cubicBezTo>
                  <a:pt x="19258" y="2158"/>
                  <a:pt x="19013" y="1827"/>
                  <a:pt x="18951" y="1375"/>
                </a:cubicBezTo>
                <a:cubicBezTo>
                  <a:pt x="18888" y="913"/>
                  <a:pt x="18807" y="452"/>
                  <a:pt x="18713" y="0"/>
                </a:cubicBezTo>
                <a:lnTo>
                  <a:pt x="16100" y="0"/>
                </a:lnTo>
                <a:cubicBezTo>
                  <a:pt x="16188" y="321"/>
                  <a:pt x="16276" y="632"/>
                  <a:pt x="16351" y="94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78663007-6E7A-3540-AA22-0EB58AF57579}"/>
              </a:ext>
            </a:extLst>
          </p:cNvPr>
          <p:cNvSpPr/>
          <p:nvPr/>
        </p:nvSpPr>
        <p:spPr>
          <a:xfrm>
            <a:off x="7393359" y="2527339"/>
            <a:ext cx="4796960" cy="4330662"/>
          </a:xfrm>
          <a:custGeom>
            <a:avLst/>
            <a:gdLst/>
            <a:ahLst/>
            <a:cxnLst>
              <a:cxn ang="0">
                <a:pos x="wd2" y="hd2"/>
              </a:cxn>
              <a:cxn ang="5400000">
                <a:pos x="wd2" y="hd2"/>
              </a:cxn>
              <a:cxn ang="10800000">
                <a:pos x="wd2" y="hd2"/>
              </a:cxn>
              <a:cxn ang="16200000">
                <a:pos x="wd2" y="hd2"/>
              </a:cxn>
            </a:cxnLst>
            <a:rect l="0" t="0" r="r" b="b"/>
            <a:pathLst>
              <a:path w="21566" h="21588" extrusionOk="0">
                <a:moveTo>
                  <a:pt x="20794" y="16070"/>
                </a:moveTo>
                <a:cubicBezTo>
                  <a:pt x="20885" y="15730"/>
                  <a:pt x="21163" y="15497"/>
                  <a:pt x="21487" y="15509"/>
                </a:cubicBezTo>
                <a:lnTo>
                  <a:pt x="21566" y="15509"/>
                </a:lnTo>
                <a:lnTo>
                  <a:pt x="21566" y="11597"/>
                </a:lnTo>
                <a:cubicBezTo>
                  <a:pt x="21260" y="11572"/>
                  <a:pt x="21010" y="11327"/>
                  <a:pt x="20941" y="10993"/>
                </a:cubicBezTo>
                <a:cubicBezTo>
                  <a:pt x="20845" y="10527"/>
                  <a:pt x="20720" y="10054"/>
                  <a:pt x="20566" y="9594"/>
                </a:cubicBezTo>
                <a:cubicBezTo>
                  <a:pt x="20407" y="9134"/>
                  <a:pt x="20226" y="8687"/>
                  <a:pt x="20015" y="8271"/>
                </a:cubicBezTo>
                <a:cubicBezTo>
                  <a:pt x="19862" y="7963"/>
                  <a:pt x="19913" y="7572"/>
                  <a:pt x="20146" y="7333"/>
                </a:cubicBezTo>
                <a:lnTo>
                  <a:pt x="21294" y="6142"/>
                </a:lnTo>
                <a:cubicBezTo>
                  <a:pt x="21572" y="5853"/>
                  <a:pt x="21589" y="5361"/>
                  <a:pt x="21322" y="5053"/>
                </a:cubicBezTo>
                <a:lnTo>
                  <a:pt x="19862" y="3327"/>
                </a:lnTo>
                <a:cubicBezTo>
                  <a:pt x="19601" y="3018"/>
                  <a:pt x="19157" y="2999"/>
                  <a:pt x="18879" y="3295"/>
                </a:cubicBezTo>
                <a:lnTo>
                  <a:pt x="17731" y="4492"/>
                </a:lnTo>
                <a:cubicBezTo>
                  <a:pt x="17498" y="4731"/>
                  <a:pt x="17146" y="4769"/>
                  <a:pt x="16879" y="4580"/>
                </a:cubicBezTo>
                <a:cubicBezTo>
                  <a:pt x="16135" y="4057"/>
                  <a:pt x="15328" y="3654"/>
                  <a:pt x="14487" y="3383"/>
                </a:cubicBezTo>
                <a:cubicBezTo>
                  <a:pt x="14181" y="3282"/>
                  <a:pt x="13970" y="2974"/>
                  <a:pt x="13982" y="2615"/>
                </a:cubicBezTo>
                <a:lnTo>
                  <a:pt x="14033" y="870"/>
                </a:lnTo>
                <a:cubicBezTo>
                  <a:pt x="14044" y="442"/>
                  <a:pt x="13743" y="89"/>
                  <a:pt x="13363" y="76"/>
                </a:cubicBezTo>
                <a:lnTo>
                  <a:pt x="11232" y="1"/>
                </a:lnTo>
                <a:cubicBezTo>
                  <a:pt x="10846" y="-12"/>
                  <a:pt x="10528" y="322"/>
                  <a:pt x="10516" y="744"/>
                </a:cubicBezTo>
                <a:lnTo>
                  <a:pt x="10465" y="2489"/>
                </a:lnTo>
                <a:cubicBezTo>
                  <a:pt x="10454" y="2842"/>
                  <a:pt x="10227" y="3138"/>
                  <a:pt x="9914" y="3220"/>
                </a:cubicBezTo>
                <a:cubicBezTo>
                  <a:pt x="9494" y="3327"/>
                  <a:pt x="9068" y="3465"/>
                  <a:pt x="8653" y="3635"/>
                </a:cubicBezTo>
                <a:cubicBezTo>
                  <a:pt x="8238" y="3812"/>
                  <a:pt x="7835" y="4013"/>
                  <a:pt x="7460" y="4246"/>
                </a:cubicBezTo>
                <a:cubicBezTo>
                  <a:pt x="7181" y="4416"/>
                  <a:pt x="6829" y="4360"/>
                  <a:pt x="6613" y="4101"/>
                </a:cubicBezTo>
                <a:lnTo>
                  <a:pt x="5540" y="2829"/>
                </a:lnTo>
                <a:cubicBezTo>
                  <a:pt x="5278" y="2520"/>
                  <a:pt x="4835" y="2501"/>
                  <a:pt x="4557" y="2797"/>
                </a:cubicBezTo>
                <a:lnTo>
                  <a:pt x="3000" y="4416"/>
                </a:lnTo>
                <a:cubicBezTo>
                  <a:pt x="2722" y="4706"/>
                  <a:pt x="2705" y="5197"/>
                  <a:pt x="2972" y="5506"/>
                </a:cubicBezTo>
                <a:lnTo>
                  <a:pt x="4051" y="6779"/>
                </a:lnTo>
                <a:cubicBezTo>
                  <a:pt x="4267" y="7037"/>
                  <a:pt x="4301" y="7427"/>
                  <a:pt x="4131" y="7723"/>
                </a:cubicBezTo>
                <a:cubicBezTo>
                  <a:pt x="3659" y="8549"/>
                  <a:pt x="3295" y="9443"/>
                  <a:pt x="3051" y="10375"/>
                </a:cubicBezTo>
                <a:cubicBezTo>
                  <a:pt x="2960" y="10716"/>
                  <a:pt x="2682" y="10949"/>
                  <a:pt x="2358" y="10936"/>
                </a:cubicBezTo>
                <a:lnTo>
                  <a:pt x="784" y="10879"/>
                </a:lnTo>
                <a:cubicBezTo>
                  <a:pt x="398" y="10867"/>
                  <a:pt x="80" y="11201"/>
                  <a:pt x="69" y="11623"/>
                </a:cubicBezTo>
                <a:lnTo>
                  <a:pt x="0" y="13985"/>
                </a:lnTo>
                <a:cubicBezTo>
                  <a:pt x="-11" y="14413"/>
                  <a:pt x="290" y="14766"/>
                  <a:pt x="671" y="14779"/>
                </a:cubicBezTo>
                <a:lnTo>
                  <a:pt x="2244" y="14835"/>
                </a:lnTo>
                <a:cubicBezTo>
                  <a:pt x="2563" y="14848"/>
                  <a:pt x="2830" y="15100"/>
                  <a:pt x="2903" y="15446"/>
                </a:cubicBezTo>
                <a:cubicBezTo>
                  <a:pt x="3000" y="15912"/>
                  <a:pt x="3125" y="16385"/>
                  <a:pt x="3278" y="16845"/>
                </a:cubicBezTo>
                <a:cubicBezTo>
                  <a:pt x="3438" y="17305"/>
                  <a:pt x="3619" y="17752"/>
                  <a:pt x="3830" y="18168"/>
                </a:cubicBezTo>
                <a:cubicBezTo>
                  <a:pt x="3983" y="18476"/>
                  <a:pt x="3932" y="18867"/>
                  <a:pt x="3699" y="19106"/>
                </a:cubicBezTo>
                <a:lnTo>
                  <a:pt x="2551" y="20297"/>
                </a:lnTo>
                <a:cubicBezTo>
                  <a:pt x="2273" y="20586"/>
                  <a:pt x="2256" y="21078"/>
                  <a:pt x="2523" y="21386"/>
                </a:cubicBezTo>
                <a:lnTo>
                  <a:pt x="2699" y="21588"/>
                </a:lnTo>
                <a:lnTo>
                  <a:pt x="21061" y="21588"/>
                </a:lnTo>
                <a:cubicBezTo>
                  <a:pt x="21095" y="21355"/>
                  <a:pt x="21038" y="21109"/>
                  <a:pt x="20885" y="20927"/>
                </a:cubicBezTo>
                <a:lnTo>
                  <a:pt x="19805" y="19654"/>
                </a:lnTo>
                <a:cubicBezTo>
                  <a:pt x="19589" y="19396"/>
                  <a:pt x="19555" y="19005"/>
                  <a:pt x="19726" y="18709"/>
                </a:cubicBezTo>
                <a:cubicBezTo>
                  <a:pt x="20186" y="17897"/>
                  <a:pt x="20549" y="17002"/>
                  <a:pt x="20794" y="16070"/>
                </a:cubicBezTo>
                <a:close/>
                <a:moveTo>
                  <a:pt x="18197" y="15390"/>
                </a:moveTo>
                <a:cubicBezTo>
                  <a:pt x="18038" y="15956"/>
                  <a:pt x="17817" y="16498"/>
                  <a:pt x="17538" y="17002"/>
                </a:cubicBezTo>
                <a:cubicBezTo>
                  <a:pt x="16930" y="18111"/>
                  <a:pt x="16061" y="19043"/>
                  <a:pt x="14970" y="19679"/>
                </a:cubicBezTo>
                <a:cubicBezTo>
                  <a:pt x="14737" y="19818"/>
                  <a:pt x="14493" y="19938"/>
                  <a:pt x="14243" y="20045"/>
                </a:cubicBezTo>
                <a:cubicBezTo>
                  <a:pt x="13988" y="20152"/>
                  <a:pt x="13738" y="20240"/>
                  <a:pt x="13476" y="20309"/>
                </a:cubicBezTo>
                <a:cubicBezTo>
                  <a:pt x="12283" y="20637"/>
                  <a:pt x="11073" y="20574"/>
                  <a:pt x="9954" y="20190"/>
                </a:cubicBezTo>
                <a:cubicBezTo>
                  <a:pt x="9443" y="20013"/>
                  <a:pt x="8954" y="19768"/>
                  <a:pt x="8499" y="19459"/>
                </a:cubicBezTo>
                <a:cubicBezTo>
                  <a:pt x="7500" y="18785"/>
                  <a:pt x="6659" y="17821"/>
                  <a:pt x="6085" y="16612"/>
                </a:cubicBezTo>
                <a:cubicBezTo>
                  <a:pt x="5960" y="16353"/>
                  <a:pt x="5852" y="16082"/>
                  <a:pt x="5755" y="15805"/>
                </a:cubicBezTo>
                <a:cubicBezTo>
                  <a:pt x="5659" y="15522"/>
                  <a:pt x="5579" y="15245"/>
                  <a:pt x="5517" y="14955"/>
                </a:cubicBezTo>
                <a:cubicBezTo>
                  <a:pt x="5221" y="13632"/>
                  <a:pt x="5278" y="12290"/>
                  <a:pt x="5625" y="11049"/>
                </a:cubicBezTo>
                <a:cubicBezTo>
                  <a:pt x="5784" y="10482"/>
                  <a:pt x="6005" y="9941"/>
                  <a:pt x="6284" y="9437"/>
                </a:cubicBezTo>
                <a:cubicBezTo>
                  <a:pt x="6892" y="8328"/>
                  <a:pt x="7761" y="7396"/>
                  <a:pt x="8852" y="6760"/>
                </a:cubicBezTo>
                <a:cubicBezTo>
                  <a:pt x="9085" y="6621"/>
                  <a:pt x="9329" y="6501"/>
                  <a:pt x="9579" y="6394"/>
                </a:cubicBezTo>
                <a:cubicBezTo>
                  <a:pt x="9829" y="6287"/>
                  <a:pt x="10085" y="6199"/>
                  <a:pt x="10340" y="6130"/>
                </a:cubicBezTo>
                <a:cubicBezTo>
                  <a:pt x="11533" y="5802"/>
                  <a:pt x="12743" y="5865"/>
                  <a:pt x="13863" y="6249"/>
                </a:cubicBezTo>
                <a:cubicBezTo>
                  <a:pt x="14374" y="6426"/>
                  <a:pt x="14862" y="6671"/>
                  <a:pt x="15317" y="6980"/>
                </a:cubicBezTo>
                <a:cubicBezTo>
                  <a:pt x="16317" y="7654"/>
                  <a:pt x="17158" y="8618"/>
                  <a:pt x="17731" y="9827"/>
                </a:cubicBezTo>
                <a:cubicBezTo>
                  <a:pt x="17856" y="10086"/>
                  <a:pt x="17964" y="10356"/>
                  <a:pt x="18061" y="10634"/>
                </a:cubicBezTo>
                <a:cubicBezTo>
                  <a:pt x="18158" y="10917"/>
                  <a:pt x="18237" y="11194"/>
                  <a:pt x="18300" y="11484"/>
                </a:cubicBezTo>
                <a:cubicBezTo>
                  <a:pt x="18601" y="12813"/>
                  <a:pt x="18544" y="14155"/>
                  <a:pt x="18197" y="1539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2729615"/>
            <a:ext cx="6312869" cy="1832860"/>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4688523"/>
            <a:ext cx="6312869" cy="96385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693995"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1641807"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5852692" y="6356350"/>
            <a:ext cx="200080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bg2">
            <a:lumMod val="25000"/>
          </a:schemeClr>
        </a:solidFill>
        <a:effectLst/>
      </p:bgPr>
    </p:bg>
    <p:spTree>
      <p:nvGrpSpPr>
        <p:cNvPr id="1" name=""/>
        <p:cNvGrpSpPr/>
        <p:nvPr/>
      </p:nvGrpSpPr>
      <p:grpSpPr>
        <a:xfrm>
          <a:off x="0" y="0"/>
          <a:ext cx="0" cy="0"/>
          <a:chOff x="0" y="0"/>
          <a:chExt cx="0" cy="0"/>
        </a:xfrm>
      </p:grpSpPr>
      <p:sp>
        <p:nvSpPr>
          <p:cNvPr id="29" name="Shape">
            <a:extLst>
              <a:ext uri="{FF2B5EF4-FFF2-40B4-BE49-F238E27FC236}">
                <a16:creationId xmlns:a16="http://schemas.microsoft.com/office/drawing/2014/main" id="{E07D3D2C-A253-DD49-A57C-C888D76F197D}"/>
              </a:ext>
            </a:extLst>
          </p:cNvPr>
          <p:cNvSpPr/>
          <p:nvPr userDrawn="1"/>
        </p:nvSpPr>
        <p:spPr>
          <a:xfrm>
            <a:off x="1" y="682956"/>
            <a:ext cx="2567404" cy="2633172"/>
          </a:xfrm>
          <a:custGeom>
            <a:avLst/>
            <a:gdLst/>
            <a:ahLst/>
            <a:cxnLst>
              <a:cxn ang="0">
                <a:pos x="wd2" y="hd2"/>
              </a:cxn>
              <a:cxn ang="5400000">
                <a:pos x="wd2" y="hd2"/>
              </a:cxn>
              <a:cxn ang="10800000">
                <a:pos x="wd2" y="hd2"/>
              </a:cxn>
              <a:cxn ang="16200000">
                <a:pos x="wd2" y="hd2"/>
              </a:cxn>
            </a:cxnLst>
            <a:rect l="0" t="0" r="r" b="b"/>
            <a:pathLst>
              <a:path w="21600" h="21600" extrusionOk="0">
                <a:moveTo>
                  <a:pt x="1851" y="17523"/>
                </a:moveTo>
                <a:cubicBezTo>
                  <a:pt x="2139" y="17865"/>
                  <a:pt x="2437" y="18197"/>
                  <a:pt x="2756" y="18498"/>
                </a:cubicBezTo>
                <a:cubicBezTo>
                  <a:pt x="4224" y="19909"/>
                  <a:pt x="6033" y="20853"/>
                  <a:pt x="7938" y="21299"/>
                </a:cubicBezTo>
                <a:cubicBezTo>
                  <a:pt x="8810" y="21507"/>
                  <a:pt x="9715" y="21600"/>
                  <a:pt x="10608" y="21600"/>
                </a:cubicBezTo>
                <a:cubicBezTo>
                  <a:pt x="12577" y="21590"/>
                  <a:pt x="14545" y="21061"/>
                  <a:pt x="16312" y="20013"/>
                </a:cubicBezTo>
                <a:cubicBezTo>
                  <a:pt x="16695" y="19784"/>
                  <a:pt x="17057" y="19535"/>
                  <a:pt x="17418" y="19255"/>
                </a:cubicBezTo>
                <a:cubicBezTo>
                  <a:pt x="17769" y="18975"/>
                  <a:pt x="18110" y="18685"/>
                  <a:pt x="18419" y="18373"/>
                </a:cubicBezTo>
                <a:cubicBezTo>
                  <a:pt x="19866" y="16942"/>
                  <a:pt x="20834" y="15178"/>
                  <a:pt x="21291" y="13321"/>
                </a:cubicBezTo>
                <a:cubicBezTo>
                  <a:pt x="21504" y="12470"/>
                  <a:pt x="21600" y="11588"/>
                  <a:pt x="21600" y="10717"/>
                </a:cubicBezTo>
                <a:cubicBezTo>
                  <a:pt x="21589" y="8798"/>
                  <a:pt x="21047" y="6878"/>
                  <a:pt x="19972" y="5156"/>
                </a:cubicBezTo>
                <a:cubicBezTo>
                  <a:pt x="19738" y="4783"/>
                  <a:pt x="19483" y="4430"/>
                  <a:pt x="19195" y="4077"/>
                </a:cubicBezTo>
                <a:cubicBezTo>
                  <a:pt x="18908" y="3735"/>
                  <a:pt x="18610" y="3403"/>
                  <a:pt x="18291" y="3102"/>
                </a:cubicBezTo>
                <a:cubicBezTo>
                  <a:pt x="16823" y="1691"/>
                  <a:pt x="15014" y="747"/>
                  <a:pt x="13109" y="301"/>
                </a:cubicBezTo>
                <a:cubicBezTo>
                  <a:pt x="12236" y="93"/>
                  <a:pt x="11332" y="0"/>
                  <a:pt x="10438" y="0"/>
                </a:cubicBezTo>
                <a:cubicBezTo>
                  <a:pt x="8470" y="10"/>
                  <a:pt x="6501" y="539"/>
                  <a:pt x="4735" y="1587"/>
                </a:cubicBezTo>
                <a:cubicBezTo>
                  <a:pt x="4352" y="1816"/>
                  <a:pt x="3990" y="2065"/>
                  <a:pt x="3628" y="2345"/>
                </a:cubicBezTo>
                <a:cubicBezTo>
                  <a:pt x="3277" y="2625"/>
                  <a:pt x="2937" y="2915"/>
                  <a:pt x="2628" y="3227"/>
                </a:cubicBezTo>
                <a:cubicBezTo>
                  <a:pt x="1405" y="4440"/>
                  <a:pt x="521" y="5882"/>
                  <a:pt x="0" y="7428"/>
                </a:cubicBezTo>
                <a:lnTo>
                  <a:pt x="0" y="14182"/>
                </a:lnTo>
                <a:cubicBezTo>
                  <a:pt x="266" y="14960"/>
                  <a:pt x="617" y="15728"/>
                  <a:pt x="1075" y="16444"/>
                </a:cubicBezTo>
                <a:cubicBezTo>
                  <a:pt x="1309" y="16807"/>
                  <a:pt x="1575" y="17170"/>
                  <a:pt x="1851" y="17523"/>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C03A8042-02D9-3148-AB84-B0CEDDF75953}"/>
              </a:ext>
            </a:extLst>
          </p:cNvPr>
          <p:cNvSpPr/>
          <p:nvPr userDrawn="1"/>
        </p:nvSpPr>
        <p:spPr>
          <a:xfrm>
            <a:off x="5741881" y="4009198"/>
            <a:ext cx="2161432" cy="2161426"/>
          </a:xfrm>
          <a:custGeom>
            <a:avLst/>
            <a:gdLst/>
            <a:ahLst/>
            <a:cxnLst>
              <a:cxn ang="0">
                <a:pos x="wd2" y="hd2"/>
              </a:cxn>
              <a:cxn ang="5400000">
                <a:pos x="wd2" y="hd2"/>
              </a:cxn>
              <a:cxn ang="10800000">
                <a:pos x="wd2" y="hd2"/>
              </a:cxn>
              <a:cxn ang="16200000">
                <a:pos x="wd2" y="hd2"/>
              </a:cxn>
            </a:cxnLst>
            <a:rect l="0" t="0" r="r" b="b"/>
            <a:pathLst>
              <a:path w="21600" h="21600" extrusionOk="0">
                <a:moveTo>
                  <a:pt x="19249" y="4082"/>
                </a:moveTo>
                <a:cubicBezTo>
                  <a:pt x="18971" y="3741"/>
                  <a:pt x="18680" y="3412"/>
                  <a:pt x="18377" y="3109"/>
                </a:cubicBezTo>
                <a:cubicBezTo>
                  <a:pt x="16949" y="1694"/>
                  <a:pt x="15192" y="746"/>
                  <a:pt x="13321" y="303"/>
                </a:cubicBezTo>
                <a:cubicBezTo>
                  <a:pt x="12475" y="101"/>
                  <a:pt x="11590" y="0"/>
                  <a:pt x="10718" y="0"/>
                </a:cubicBezTo>
                <a:cubicBezTo>
                  <a:pt x="8797" y="13"/>
                  <a:pt x="6876" y="531"/>
                  <a:pt x="5157" y="1593"/>
                </a:cubicBezTo>
                <a:cubicBezTo>
                  <a:pt x="4790" y="1820"/>
                  <a:pt x="4424" y="2073"/>
                  <a:pt x="4082" y="2351"/>
                </a:cubicBezTo>
                <a:cubicBezTo>
                  <a:pt x="3741" y="2629"/>
                  <a:pt x="3413" y="2920"/>
                  <a:pt x="3109" y="3223"/>
                </a:cubicBezTo>
                <a:cubicBezTo>
                  <a:pt x="1694" y="4651"/>
                  <a:pt x="746" y="6408"/>
                  <a:pt x="303" y="8279"/>
                </a:cubicBezTo>
                <a:cubicBezTo>
                  <a:pt x="101" y="9125"/>
                  <a:pt x="0" y="10010"/>
                  <a:pt x="0" y="10882"/>
                </a:cubicBezTo>
                <a:cubicBezTo>
                  <a:pt x="13" y="12803"/>
                  <a:pt x="531" y="14724"/>
                  <a:pt x="1593" y="16443"/>
                </a:cubicBezTo>
                <a:cubicBezTo>
                  <a:pt x="1820" y="16810"/>
                  <a:pt x="2073" y="17176"/>
                  <a:pt x="2351" y="17518"/>
                </a:cubicBezTo>
                <a:cubicBezTo>
                  <a:pt x="2629" y="17859"/>
                  <a:pt x="2920" y="18188"/>
                  <a:pt x="3223" y="18491"/>
                </a:cubicBezTo>
                <a:cubicBezTo>
                  <a:pt x="4651" y="19906"/>
                  <a:pt x="6408" y="20854"/>
                  <a:pt x="8279" y="21297"/>
                </a:cubicBezTo>
                <a:cubicBezTo>
                  <a:pt x="9125" y="21499"/>
                  <a:pt x="10010" y="21600"/>
                  <a:pt x="10882" y="21600"/>
                </a:cubicBezTo>
                <a:cubicBezTo>
                  <a:pt x="12803" y="21587"/>
                  <a:pt x="14724" y="21069"/>
                  <a:pt x="16443" y="20007"/>
                </a:cubicBezTo>
                <a:cubicBezTo>
                  <a:pt x="16810" y="19780"/>
                  <a:pt x="17176" y="19527"/>
                  <a:pt x="17518" y="19249"/>
                </a:cubicBezTo>
                <a:cubicBezTo>
                  <a:pt x="17859" y="18971"/>
                  <a:pt x="18187" y="18680"/>
                  <a:pt x="18491" y="18377"/>
                </a:cubicBezTo>
                <a:cubicBezTo>
                  <a:pt x="19906" y="16949"/>
                  <a:pt x="20854" y="15192"/>
                  <a:pt x="21297" y="13321"/>
                </a:cubicBezTo>
                <a:cubicBezTo>
                  <a:pt x="21499" y="12475"/>
                  <a:pt x="21600" y="11590"/>
                  <a:pt x="21600" y="10718"/>
                </a:cubicBezTo>
                <a:cubicBezTo>
                  <a:pt x="21587" y="8797"/>
                  <a:pt x="21069" y="6876"/>
                  <a:pt x="20007" y="5157"/>
                </a:cubicBezTo>
                <a:cubicBezTo>
                  <a:pt x="19780" y="4790"/>
                  <a:pt x="19527" y="4424"/>
                  <a:pt x="19249" y="4082"/>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3" name="Freeform 22">
            <a:extLst>
              <a:ext uri="{FF2B5EF4-FFF2-40B4-BE49-F238E27FC236}">
                <a16:creationId xmlns:a16="http://schemas.microsoft.com/office/drawing/2014/main" id="{47A61521-4651-FE4F-B21F-0F6BC3FD71A2}"/>
              </a:ext>
            </a:extLst>
          </p:cNvPr>
          <p:cNvSpPr>
            <a:spLocks noGrp="1"/>
          </p:cNvSpPr>
          <p:nvPr>
            <p:ph type="pic" sz="quarter" idx="13"/>
          </p:nvPr>
        </p:nvSpPr>
        <p:spPr>
          <a:xfrm>
            <a:off x="1" y="682956"/>
            <a:ext cx="2567404" cy="2633172"/>
          </a:xfrm>
          <a:custGeom>
            <a:avLst/>
            <a:gdLst>
              <a:gd name="connsiteX0" fmla="*/ 1240674 w 2567404"/>
              <a:gd name="connsiteY0" fmla="*/ 0 h 2633172"/>
              <a:gd name="connsiteX1" fmla="*/ 1558153 w 2567404"/>
              <a:gd name="connsiteY1" fmla="*/ 36694 h 2633172"/>
              <a:gd name="connsiteX2" fmla="*/ 2174092 w 2567404"/>
              <a:gd name="connsiteY2" fmla="*/ 378153 h 2633172"/>
              <a:gd name="connsiteX3" fmla="*/ 2281543 w 2567404"/>
              <a:gd name="connsiteY3" fmla="*/ 497011 h 2633172"/>
              <a:gd name="connsiteX4" fmla="*/ 2373898 w 2567404"/>
              <a:gd name="connsiteY4" fmla="*/ 628548 h 2633172"/>
              <a:gd name="connsiteX5" fmla="*/ 2567404 w 2567404"/>
              <a:gd name="connsiteY5" fmla="*/ 1306468 h 2633172"/>
              <a:gd name="connsiteX6" fmla="*/ 2530676 w 2567404"/>
              <a:gd name="connsiteY6" fmla="*/ 1623911 h 2633172"/>
              <a:gd name="connsiteX7" fmla="*/ 2189306 w 2567404"/>
              <a:gd name="connsiteY7" fmla="*/ 2239781 h 2633172"/>
              <a:gd name="connsiteX8" fmla="*/ 2070326 w 2567404"/>
              <a:gd name="connsiteY8" fmla="*/ 2347302 h 2633172"/>
              <a:gd name="connsiteX9" fmla="*/ 1938866 w 2567404"/>
              <a:gd name="connsiteY9" fmla="*/ 2439707 h 2633172"/>
              <a:gd name="connsiteX10" fmla="*/ 1260881 w 2567404"/>
              <a:gd name="connsiteY10" fmla="*/ 2633172 h 2633172"/>
              <a:gd name="connsiteX11" fmla="*/ 943521 w 2567404"/>
              <a:gd name="connsiteY11" fmla="*/ 2596478 h 2633172"/>
              <a:gd name="connsiteX12" fmla="*/ 327582 w 2567404"/>
              <a:gd name="connsiteY12" fmla="*/ 2255019 h 2633172"/>
              <a:gd name="connsiteX13" fmla="*/ 220012 w 2567404"/>
              <a:gd name="connsiteY13" fmla="*/ 2136161 h 2633172"/>
              <a:gd name="connsiteX14" fmla="*/ 127776 w 2567404"/>
              <a:gd name="connsiteY14" fmla="*/ 2004624 h 2633172"/>
              <a:gd name="connsiteX15" fmla="*/ 0 w 2567404"/>
              <a:gd name="connsiteY15" fmla="*/ 1728873 h 2633172"/>
              <a:gd name="connsiteX16" fmla="*/ 0 w 2567404"/>
              <a:gd name="connsiteY16" fmla="*/ 905519 h 2633172"/>
              <a:gd name="connsiteX17" fmla="*/ 312368 w 2567404"/>
              <a:gd name="connsiteY17" fmla="*/ 393391 h 2633172"/>
              <a:gd name="connsiteX18" fmla="*/ 431229 w 2567404"/>
              <a:gd name="connsiteY18" fmla="*/ 285870 h 2633172"/>
              <a:gd name="connsiteX19" fmla="*/ 562808 w 2567404"/>
              <a:gd name="connsiteY19" fmla="*/ 193465 h 2633172"/>
              <a:gd name="connsiteX20" fmla="*/ 1240674 w 2567404"/>
              <a:gd name="connsiteY20" fmla="*/ 0 h 263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567404" h="2633172">
                <a:moveTo>
                  <a:pt x="1240674" y="0"/>
                </a:moveTo>
                <a:cubicBezTo>
                  <a:pt x="1346936" y="0"/>
                  <a:pt x="1454387" y="11337"/>
                  <a:pt x="1558153" y="36694"/>
                </a:cubicBezTo>
                <a:cubicBezTo>
                  <a:pt x="1784584" y="91064"/>
                  <a:pt x="1999604" y="206143"/>
                  <a:pt x="2174092" y="378153"/>
                </a:cubicBezTo>
                <a:cubicBezTo>
                  <a:pt x="2212009" y="414847"/>
                  <a:pt x="2247430" y="455319"/>
                  <a:pt x="2281543" y="497011"/>
                </a:cubicBezTo>
                <a:cubicBezTo>
                  <a:pt x="2315775" y="540044"/>
                  <a:pt x="2346084" y="583077"/>
                  <a:pt x="2373898" y="628548"/>
                </a:cubicBezTo>
                <a:cubicBezTo>
                  <a:pt x="2501674" y="838470"/>
                  <a:pt x="2566097" y="1072530"/>
                  <a:pt x="2567404" y="1306468"/>
                </a:cubicBezTo>
                <a:cubicBezTo>
                  <a:pt x="2567404" y="1412648"/>
                  <a:pt x="2555993" y="1520169"/>
                  <a:pt x="2530676" y="1623911"/>
                </a:cubicBezTo>
                <a:cubicBezTo>
                  <a:pt x="2476356" y="1850291"/>
                  <a:pt x="2361299" y="2065334"/>
                  <a:pt x="2189306" y="2239781"/>
                </a:cubicBezTo>
                <a:cubicBezTo>
                  <a:pt x="2152578" y="2277816"/>
                  <a:pt x="2112046" y="2313169"/>
                  <a:pt x="2070326" y="2347302"/>
                </a:cubicBezTo>
                <a:cubicBezTo>
                  <a:pt x="2027417" y="2381436"/>
                  <a:pt x="1984389" y="2411791"/>
                  <a:pt x="1938866" y="2439707"/>
                </a:cubicBezTo>
                <a:cubicBezTo>
                  <a:pt x="1728838" y="2567465"/>
                  <a:pt x="1494919" y="2631953"/>
                  <a:pt x="1260881" y="2633172"/>
                </a:cubicBezTo>
                <a:cubicBezTo>
                  <a:pt x="1154738" y="2633172"/>
                  <a:pt x="1047168" y="2621835"/>
                  <a:pt x="943521" y="2596478"/>
                </a:cubicBezTo>
                <a:cubicBezTo>
                  <a:pt x="717090" y="2542108"/>
                  <a:pt x="502070" y="2427029"/>
                  <a:pt x="327582" y="2255019"/>
                </a:cubicBezTo>
                <a:cubicBezTo>
                  <a:pt x="289665" y="2218326"/>
                  <a:pt x="254244" y="2177853"/>
                  <a:pt x="220012" y="2136161"/>
                </a:cubicBezTo>
                <a:cubicBezTo>
                  <a:pt x="187207" y="2093128"/>
                  <a:pt x="155589" y="2048876"/>
                  <a:pt x="127776" y="2004624"/>
                </a:cubicBezTo>
                <a:cubicBezTo>
                  <a:pt x="73337" y="1917340"/>
                  <a:pt x="31617" y="1823716"/>
                  <a:pt x="0" y="1728873"/>
                </a:cubicBezTo>
                <a:lnTo>
                  <a:pt x="0" y="905519"/>
                </a:lnTo>
                <a:cubicBezTo>
                  <a:pt x="61927" y="717052"/>
                  <a:pt x="167000" y="541263"/>
                  <a:pt x="312368" y="393391"/>
                </a:cubicBezTo>
                <a:cubicBezTo>
                  <a:pt x="349096" y="355356"/>
                  <a:pt x="389509" y="320004"/>
                  <a:pt x="431229" y="285870"/>
                </a:cubicBezTo>
                <a:cubicBezTo>
                  <a:pt x="474257" y="251736"/>
                  <a:pt x="517284" y="221382"/>
                  <a:pt x="562808" y="193465"/>
                </a:cubicBezTo>
                <a:cubicBezTo>
                  <a:pt x="772717" y="65707"/>
                  <a:pt x="1006755" y="1219"/>
                  <a:pt x="1240674" y="0"/>
                </a:cubicBezTo>
                <a:close/>
              </a:path>
            </a:pathLst>
          </a:custGeom>
          <a:noFill/>
        </p:spPr>
        <p:txBody>
          <a:bodyPr wrap="square" anchor="ctr">
            <a:noAutofit/>
          </a:bodyPr>
          <a:lstStyle>
            <a:lvl1pPr algn="ctr">
              <a:buNone/>
              <a:defRPr sz="2200">
                <a:solidFill>
                  <a:schemeClr val="bg1"/>
                </a:solidFill>
              </a:defRPr>
            </a:lvl1pPr>
          </a:lstStyle>
          <a:p>
            <a:endParaRPr lang="en-US"/>
          </a:p>
        </p:txBody>
      </p:sp>
      <p:sp>
        <p:nvSpPr>
          <p:cNvPr id="24" name="Freeform 23">
            <a:extLst>
              <a:ext uri="{FF2B5EF4-FFF2-40B4-BE49-F238E27FC236}">
                <a16:creationId xmlns:a16="http://schemas.microsoft.com/office/drawing/2014/main" id="{1E9C10BB-F0DB-054A-94A2-30402981ACBC}"/>
              </a:ext>
            </a:extLst>
          </p:cNvPr>
          <p:cNvSpPr>
            <a:spLocks noGrp="1"/>
          </p:cNvSpPr>
          <p:nvPr>
            <p:ph type="pic" sz="quarter" idx="14"/>
          </p:nvPr>
        </p:nvSpPr>
        <p:spPr>
          <a:xfrm>
            <a:off x="5741881" y="4009198"/>
            <a:ext cx="2161432" cy="2161426"/>
          </a:xfrm>
          <a:custGeom>
            <a:avLst/>
            <a:gdLst>
              <a:gd name="connsiteX0" fmla="*/ 1072511 w 2161432"/>
              <a:gd name="connsiteY0" fmla="*/ 0 h 2161426"/>
              <a:gd name="connsiteX1" fmla="*/ 1332983 w 2161432"/>
              <a:gd name="connsiteY1" fmla="*/ 30320 h 2161426"/>
              <a:gd name="connsiteX2" fmla="*/ 1838919 w 2161432"/>
              <a:gd name="connsiteY2" fmla="*/ 311105 h 2161426"/>
              <a:gd name="connsiteX3" fmla="*/ 1926176 w 2161432"/>
              <a:gd name="connsiteY3" fmla="*/ 408470 h 2161426"/>
              <a:gd name="connsiteX4" fmla="*/ 2002027 w 2161432"/>
              <a:gd name="connsiteY4" fmla="*/ 516041 h 2161426"/>
              <a:gd name="connsiteX5" fmla="*/ 2161432 w 2161432"/>
              <a:gd name="connsiteY5" fmla="*/ 1072508 h 2161426"/>
              <a:gd name="connsiteX6" fmla="*/ 2131112 w 2161432"/>
              <a:gd name="connsiteY6" fmla="*/ 1332980 h 2161426"/>
              <a:gd name="connsiteX7" fmla="*/ 1850326 w 2161432"/>
              <a:gd name="connsiteY7" fmla="*/ 1838913 h 2161426"/>
              <a:gd name="connsiteX8" fmla="*/ 1752962 w 2161432"/>
              <a:gd name="connsiteY8" fmla="*/ 1926171 h 2161426"/>
              <a:gd name="connsiteX9" fmla="*/ 1645390 w 2161432"/>
              <a:gd name="connsiteY9" fmla="*/ 2002021 h 2161426"/>
              <a:gd name="connsiteX10" fmla="*/ 1088922 w 2161432"/>
              <a:gd name="connsiteY10" fmla="*/ 2161426 h 2161426"/>
              <a:gd name="connsiteX11" fmla="*/ 828449 w 2161432"/>
              <a:gd name="connsiteY11" fmla="*/ 2131106 h 2161426"/>
              <a:gd name="connsiteX12" fmla="*/ 322514 w 2161432"/>
              <a:gd name="connsiteY12" fmla="*/ 1850321 h 2161426"/>
              <a:gd name="connsiteX13" fmla="*/ 235256 w 2161432"/>
              <a:gd name="connsiteY13" fmla="*/ 1752957 h 2161426"/>
              <a:gd name="connsiteX14" fmla="*/ 159406 w 2161432"/>
              <a:gd name="connsiteY14" fmla="*/ 1645386 h 2161426"/>
              <a:gd name="connsiteX15" fmla="*/ 0 w 2161432"/>
              <a:gd name="connsiteY15" fmla="*/ 1088919 h 2161426"/>
              <a:gd name="connsiteX16" fmla="*/ 30320 w 2161432"/>
              <a:gd name="connsiteY16" fmla="*/ 828447 h 2161426"/>
              <a:gd name="connsiteX17" fmla="*/ 311106 w 2161432"/>
              <a:gd name="connsiteY17" fmla="*/ 322513 h 2161426"/>
              <a:gd name="connsiteX18" fmla="*/ 408471 w 2161432"/>
              <a:gd name="connsiteY18" fmla="*/ 235255 h 2161426"/>
              <a:gd name="connsiteX19" fmla="*/ 516042 w 2161432"/>
              <a:gd name="connsiteY19" fmla="*/ 159405 h 2161426"/>
              <a:gd name="connsiteX20" fmla="*/ 1072511 w 2161432"/>
              <a:gd name="connsiteY20" fmla="*/ 0 h 2161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61432" h="2161426">
                <a:moveTo>
                  <a:pt x="1072511" y="0"/>
                </a:moveTo>
                <a:cubicBezTo>
                  <a:pt x="1159769" y="0"/>
                  <a:pt x="1248327" y="10107"/>
                  <a:pt x="1332983" y="30320"/>
                </a:cubicBezTo>
                <a:cubicBezTo>
                  <a:pt x="1520207" y="74649"/>
                  <a:pt x="1696024" y="169512"/>
                  <a:pt x="1838919" y="311105"/>
                </a:cubicBezTo>
                <a:cubicBezTo>
                  <a:pt x="1869239" y="341425"/>
                  <a:pt x="1898358" y="374347"/>
                  <a:pt x="1926176" y="408470"/>
                </a:cubicBezTo>
                <a:cubicBezTo>
                  <a:pt x="1953995" y="442692"/>
                  <a:pt x="1979312" y="479316"/>
                  <a:pt x="2002027" y="516041"/>
                </a:cubicBezTo>
                <a:cubicBezTo>
                  <a:pt x="2108297" y="688054"/>
                  <a:pt x="2160131" y="880281"/>
                  <a:pt x="2161432" y="1072508"/>
                </a:cubicBezTo>
                <a:cubicBezTo>
                  <a:pt x="2161432" y="1159765"/>
                  <a:pt x="2151325" y="1248324"/>
                  <a:pt x="2131112" y="1332980"/>
                </a:cubicBezTo>
                <a:cubicBezTo>
                  <a:pt x="2086783" y="1520203"/>
                  <a:pt x="1991920" y="1696019"/>
                  <a:pt x="1850326" y="1838913"/>
                </a:cubicBezTo>
                <a:cubicBezTo>
                  <a:pt x="1819906" y="1869233"/>
                  <a:pt x="1787084" y="1898353"/>
                  <a:pt x="1752962" y="1926171"/>
                </a:cubicBezTo>
                <a:cubicBezTo>
                  <a:pt x="1718739" y="1953989"/>
                  <a:pt x="1682115" y="1979306"/>
                  <a:pt x="1645390" y="2002021"/>
                </a:cubicBezTo>
                <a:cubicBezTo>
                  <a:pt x="1473376" y="2108291"/>
                  <a:pt x="1281149" y="2160125"/>
                  <a:pt x="1088922" y="2161426"/>
                </a:cubicBezTo>
                <a:cubicBezTo>
                  <a:pt x="1001664" y="2161426"/>
                  <a:pt x="913105" y="2151319"/>
                  <a:pt x="828449" y="2131106"/>
                </a:cubicBezTo>
                <a:cubicBezTo>
                  <a:pt x="641225" y="2086777"/>
                  <a:pt x="465409" y="1991914"/>
                  <a:pt x="322514" y="1850321"/>
                </a:cubicBezTo>
                <a:cubicBezTo>
                  <a:pt x="292194" y="1820001"/>
                  <a:pt x="263075" y="1787079"/>
                  <a:pt x="235256" y="1752957"/>
                </a:cubicBezTo>
                <a:cubicBezTo>
                  <a:pt x="207438" y="1718734"/>
                  <a:pt x="182121" y="1682110"/>
                  <a:pt x="159406" y="1645386"/>
                </a:cubicBezTo>
                <a:cubicBezTo>
                  <a:pt x="53135" y="1473372"/>
                  <a:pt x="1301" y="1281145"/>
                  <a:pt x="0" y="1088919"/>
                </a:cubicBezTo>
                <a:cubicBezTo>
                  <a:pt x="0" y="1001661"/>
                  <a:pt x="10107" y="913103"/>
                  <a:pt x="30320" y="828447"/>
                </a:cubicBezTo>
                <a:cubicBezTo>
                  <a:pt x="74650" y="641223"/>
                  <a:pt x="169513" y="465407"/>
                  <a:pt x="311106" y="322513"/>
                </a:cubicBezTo>
                <a:cubicBezTo>
                  <a:pt x="341527" y="292193"/>
                  <a:pt x="374348" y="263074"/>
                  <a:pt x="408471" y="235255"/>
                </a:cubicBezTo>
                <a:cubicBezTo>
                  <a:pt x="442694" y="207437"/>
                  <a:pt x="479318" y="182120"/>
                  <a:pt x="516042" y="159405"/>
                </a:cubicBezTo>
                <a:cubicBezTo>
                  <a:pt x="688056" y="53135"/>
                  <a:pt x="880283" y="1301"/>
                  <a:pt x="1072511" y="0"/>
                </a:cubicBezTo>
                <a:close/>
              </a:path>
            </a:pathLst>
          </a:custGeom>
          <a:noFill/>
        </p:spPr>
        <p:txBody>
          <a:bodyPr wrap="square" anchor="ctr">
            <a:noAutofit/>
          </a:bodyPr>
          <a:lstStyle>
            <a:lvl1pPr algn="ctr">
              <a:buNone/>
              <a:defRPr sz="2200">
                <a:solidFill>
                  <a:schemeClr val="bg1"/>
                </a:solidFill>
              </a:defRPr>
            </a:lvl1pPr>
          </a:lstStyle>
          <a:p>
            <a:endParaRPr lang="en-US"/>
          </a:p>
        </p:txBody>
      </p:sp>
      <p:sp>
        <p:nvSpPr>
          <p:cNvPr id="17" name="Shape">
            <a:extLst>
              <a:ext uri="{FF2B5EF4-FFF2-40B4-BE49-F238E27FC236}">
                <a16:creationId xmlns:a16="http://schemas.microsoft.com/office/drawing/2014/main" id="{D385C4D3-155C-3E41-88D5-3CC5E2886335}"/>
              </a:ext>
            </a:extLst>
          </p:cNvPr>
          <p:cNvSpPr/>
          <p:nvPr/>
        </p:nvSpPr>
        <p:spPr>
          <a:xfrm>
            <a:off x="0" y="0"/>
            <a:ext cx="3866991" cy="4621203"/>
          </a:xfrm>
          <a:custGeom>
            <a:avLst/>
            <a:gdLst/>
            <a:ahLst/>
            <a:cxnLst>
              <a:cxn ang="0">
                <a:pos x="wd2" y="hd2"/>
              </a:cxn>
              <a:cxn ang="5400000">
                <a:pos x="wd2" y="hd2"/>
              </a:cxn>
              <a:cxn ang="10800000">
                <a:pos x="wd2" y="hd2"/>
              </a:cxn>
              <a:cxn ang="16200000">
                <a:pos x="wd2" y="hd2"/>
              </a:cxn>
            </a:cxnLst>
            <a:rect l="0" t="0" r="r" b="b"/>
            <a:pathLst>
              <a:path w="21505" h="21517" extrusionOk="0">
                <a:moveTo>
                  <a:pt x="15586" y="59"/>
                </a:moveTo>
                <a:cubicBezTo>
                  <a:pt x="15600" y="41"/>
                  <a:pt x="15607" y="18"/>
                  <a:pt x="15621" y="0"/>
                </a:cubicBezTo>
                <a:lnTo>
                  <a:pt x="10480" y="0"/>
                </a:lnTo>
                <a:cubicBezTo>
                  <a:pt x="10290" y="82"/>
                  <a:pt x="10072" y="106"/>
                  <a:pt x="9854" y="59"/>
                </a:cubicBezTo>
                <a:cubicBezTo>
                  <a:pt x="9756" y="35"/>
                  <a:pt x="9657" y="18"/>
                  <a:pt x="9559" y="0"/>
                </a:cubicBezTo>
                <a:lnTo>
                  <a:pt x="1498" y="0"/>
                </a:lnTo>
                <a:lnTo>
                  <a:pt x="1576" y="236"/>
                </a:lnTo>
                <a:cubicBezTo>
                  <a:pt x="1681" y="554"/>
                  <a:pt x="1519" y="889"/>
                  <a:pt x="1175" y="1060"/>
                </a:cubicBezTo>
                <a:cubicBezTo>
                  <a:pt x="774" y="1260"/>
                  <a:pt x="380" y="1478"/>
                  <a:pt x="0" y="1725"/>
                </a:cubicBezTo>
                <a:lnTo>
                  <a:pt x="0" y="5783"/>
                </a:lnTo>
                <a:cubicBezTo>
                  <a:pt x="324" y="5341"/>
                  <a:pt x="703" y="4929"/>
                  <a:pt x="1146" y="4552"/>
                </a:cubicBezTo>
                <a:cubicBezTo>
                  <a:pt x="1379" y="4358"/>
                  <a:pt x="1618" y="4169"/>
                  <a:pt x="1885" y="3998"/>
                </a:cubicBezTo>
                <a:cubicBezTo>
                  <a:pt x="2145" y="3822"/>
                  <a:pt x="2420" y="3669"/>
                  <a:pt x="2694" y="3521"/>
                </a:cubicBezTo>
                <a:cubicBezTo>
                  <a:pt x="3988" y="2856"/>
                  <a:pt x="5437" y="2526"/>
                  <a:pt x="6886" y="2515"/>
                </a:cubicBezTo>
                <a:cubicBezTo>
                  <a:pt x="7547" y="2509"/>
                  <a:pt x="8208" y="2573"/>
                  <a:pt x="8848" y="2703"/>
                </a:cubicBezTo>
                <a:cubicBezTo>
                  <a:pt x="10255" y="2986"/>
                  <a:pt x="11577" y="3580"/>
                  <a:pt x="12660" y="4475"/>
                </a:cubicBezTo>
                <a:cubicBezTo>
                  <a:pt x="12892" y="4670"/>
                  <a:pt x="13118" y="4870"/>
                  <a:pt x="13321" y="5094"/>
                </a:cubicBezTo>
                <a:cubicBezTo>
                  <a:pt x="13532" y="5312"/>
                  <a:pt x="13715" y="5541"/>
                  <a:pt x="13891" y="5771"/>
                </a:cubicBezTo>
                <a:cubicBezTo>
                  <a:pt x="14686" y="6855"/>
                  <a:pt x="15080" y="8068"/>
                  <a:pt x="15094" y="9281"/>
                </a:cubicBezTo>
                <a:cubicBezTo>
                  <a:pt x="15101" y="9834"/>
                  <a:pt x="15024" y="10388"/>
                  <a:pt x="14869" y="10924"/>
                </a:cubicBezTo>
                <a:cubicBezTo>
                  <a:pt x="14531" y="12101"/>
                  <a:pt x="13821" y="13208"/>
                  <a:pt x="12752" y="14115"/>
                </a:cubicBezTo>
                <a:cubicBezTo>
                  <a:pt x="12520" y="14310"/>
                  <a:pt x="12273" y="14498"/>
                  <a:pt x="12013" y="14669"/>
                </a:cubicBezTo>
                <a:cubicBezTo>
                  <a:pt x="11753" y="14846"/>
                  <a:pt x="11479" y="14999"/>
                  <a:pt x="11204" y="15146"/>
                </a:cubicBezTo>
                <a:cubicBezTo>
                  <a:pt x="9910" y="15811"/>
                  <a:pt x="8461" y="16141"/>
                  <a:pt x="7012" y="16153"/>
                </a:cubicBezTo>
                <a:cubicBezTo>
                  <a:pt x="6351" y="16159"/>
                  <a:pt x="5690" y="16094"/>
                  <a:pt x="5050" y="15964"/>
                </a:cubicBezTo>
                <a:cubicBezTo>
                  <a:pt x="3643" y="15682"/>
                  <a:pt x="2321" y="15087"/>
                  <a:pt x="1238" y="14192"/>
                </a:cubicBezTo>
                <a:cubicBezTo>
                  <a:pt x="1006" y="13998"/>
                  <a:pt x="781" y="13791"/>
                  <a:pt x="577" y="13574"/>
                </a:cubicBezTo>
                <a:cubicBezTo>
                  <a:pt x="366" y="13356"/>
                  <a:pt x="183" y="13126"/>
                  <a:pt x="7" y="12896"/>
                </a:cubicBezTo>
                <a:cubicBezTo>
                  <a:pt x="7" y="12890"/>
                  <a:pt x="0" y="12890"/>
                  <a:pt x="0" y="12885"/>
                </a:cubicBezTo>
                <a:lnTo>
                  <a:pt x="0" y="20204"/>
                </a:lnTo>
                <a:lnTo>
                  <a:pt x="964" y="20652"/>
                </a:lnTo>
                <a:cubicBezTo>
                  <a:pt x="1379" y="20846"/>
                  <a:pt x="1906" y="20717"/>
                  <a:pt x="2131" y="20369"/>
                </a:cubicBezTo>
                <a:lnTo>
                  <a:pt x="3074" y="18944"/>
                </a:lnTo>
                <a:cubicBezTo>
                  <a:pt x="3264" y="18656"/>
                  <a:pt x="3664" y="18514"/>
                  <a:pt x="4051" y="18597"/>
                </a:cubicBezTo>
                <a:cubicBezTo>
                  <a:pt x="5106" y="18826"/>
                  <a:pt x="6189" y="18932"/>
                  <a:pt x="7280" y="18903"/>
                </a:cubicBezTo>
                <a:cubicBezTo>
                  <a:pt x="7674" y="18891"/>
                  <a:pt x="8032" y="19103"/>
                  <a:pt x="8138" y="19427"/>
                </a:cubicBezTo>
                <a:lnTo>
                  <a:pt x="8672" y="20993"/>
                </a:lnTo>
                <a:cubicBezTo>
                  <a:pt x="8806" y="21376"/>
                  <a:pt x="9277" y="21600"/>
                  <a:pt x="9734" y="21488"/>
                </a:cubicBezTo>
                <a:lnTo>
                  <a:pt x="12273" y="20882"/>
                </a:lnTo>
                <a:cubicBezTo>
                  <a:pt x="12731" y="20770"/>
                  <a:pt x="12991" y="20375"/>
                  <a:pt x="12864" y="19992"/>
                </a:cubicBezTo>
                <a:lnTo>
                  <a:pt x="12330" y="18426"/>
                </a:lnTo>
                <a:cubicBezTo>
                  <a:pt x="12224" y="18108"/>
                  <a:pt x="12386" y="17772"/>
                  <a:pt x="12731" y="17602"/>
                </a:cubicBezTo>
                <a:cubicBezTo>
                  <a:pt x="13195" y="17372"/>
                  <a:pt x="13645" y="17119"/>
                  <a:pt x="14074" y="16830"/>
                </a:cubicBezTo>
                <a:cubicBezTo>
                  <a:pt x="14503" y="16542"/>
                  <a:pt x="14904" y="16235"/>
                  <a:pt x="15277" y="15906"/>
                </a:cubicBezTo>
                <a:cubicBezTo>
                  <a:pt x="15551" y="15664"/>
                  <a:pt x="15980" y="15605"/>
                  <a:pt x="16325" y="15764"/>
                </a:cubicBezTo>
                <a:lnTo>
                  <a:pt x="18027" y="16553"/>
                </a:lnTo>
                <a:cubicBezTo>
                  <a:pt x="18442" y="16748"/>
                  <a:pt x="18969" y="16618"/>
                  <a:pt x="19194" y="16271"/>
                </a:cubicBezTo>
                <a:lnTo>
                  <a:pt x="20475" y="14339"/>
                </a:lnTo>
                <a:cubicBezTo>
                  <a:pt x="20707" y="13992"/>
                  <a:pt x="20552" y="13550"/>
                  <a:pt x="20137" y="13362"/>
                </a:cubicBezTo>
                <a:lnTo>
                  <a:pt x="18435" y="12572"/>
                </a:lnTo>
                <a:cubicBezTo>
                  <a:pt x="18090" y="12414"/>
                  <a:pt x="17921" y="12078"/>
                  <a:pt x="18020" y="11754"/>
                </a:cubicBezTo>
                <a:cubicBezTo>
                  <a:pt x="18294" y="10871"/>
                  <a:pt x="18421" y="9964"/>
                  <a:pt x="18386" y="9051"/>
                </a:cubicBezTo>
                <a:cubicBezTo>
                  <a:pt x="18372" y="8721"/>
                  <a:pt x="18625" y="8421"/>
                  <a:pt x="19012" y="8333"/>
                </a:cubicBezTo>
                <a:lnTo>
                  <a:pt x="20883" y="7885"/>
                </a:lnTo>
                <a:cubicBezTo>
                  <a:pt x="21340" y="7773"/>
                  <a:pt x="21600" y="7379"/>
                  <a:pt x="21473" y="6996"/>
                </a:cubicBezTo>
                <a:lnTo>
                  <a:pt x="20749" y="4870"/>
                </a:lnTo>
                <a:cubicBezTo>
                  <a:pt x="20615" y="4487"/>
                  <a:pt x="20144" y="4263"/>
                  <a:pt x="19687" y="4375"/>
                </a:cubicBezTo>
                <a:lnTo>
                  <a:pt x="17816" y="4823"/>
                </a:lnTo>
                <a:cubicBezTo>
                  <a:pt x="17436" y="4911"/>
                  <a:pt x="17035" y="4776"/>
                  <a:pt x="16831" y="4487"/>
                </a:cubicBezTo>
                <a:cubicBezTo>
                  <a:pt x="16557" y="4099"/>
                  <a:pt x="16255" y="3722"/>
                  <a:pt x="15910" y="3362"/>
                </a:cubicBezTo>
                <a:cubicBezTo>
                  <a:pt x="15565" y="3003"/>
                  <a:pt x="15199" y="2668"/>
                  <a:pt x="14806" y="2356"/>
                </a:cubicBezTo>
                <a:cubicBezTo>
                  <a:pt x="14517" y="2126"/>
                  <a:pt x="14447" y="1767"/>
                  <a:pt x="14637" y="1478"/>
                </a:cubicBezTo>
                <a:lnTo>
                  <a:pt x="15586" y="5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F4D4A872-F3F3-7C40-83A5-92EC9A929DF1}"/>
              </a:ext>
            </a:extLst>
          </p:cNvPr>
          <p:cNvSpPr/>
          <p:nvPr/>
        </p:nvSpPr>
        <p:spPr>
          <a:xfrm>
            <a:off x="1" y="3895373"/>
            <a:ext cx="5308515" cy="2962627"/>
          </a:xfrm>
          <a:custGeom>
            <a:avLst/>
            <a:gdLst/>
            <a:ahLst/>
            <a:cxnLst>
              <a:cxn ang="0">
                <a:pos x="wd2" y="hd2"/>
              </a:cxn>
              <a:cxn ang="5400000">
                <a:pos x="wd2" y="hd2"/>
              </a:cxn>
              <a:cxn ang="10800000">
                <a:pos x="wd2" y="hd2"/>
              </a:cxn>
              <a:cxn ang="16200000">
                <a:pos x="wd2" y="hd2"/>
              </a:cxn>
            </a:cxnLst>
            <a:rect l="0" t="0" r="r" b="b"/>
            <a:pathLst>
              <a:path w="21576" h="21549" extrusionOk="0">
                <a:moveTo>
                  <a:pt x="20993" y="17989"/>
                </a:moveTo>
                <a:lnTo>
                  <a:pt x="19575" y="17777"/>
                </a:lnTo>
                <a:cubicBezTo>
                  <a:pt x="19287" y="17731"/>
                  <a:pt x="19055" y="17345"/>
                  <a:pt x="19004" y="16839"/>
                </a:cubicBezTo>
                <a:cubicBezTo>
                  <a:pt x="18870" y="15431"/>
                  <a:pt x="18629" y="14070"/>
                  <a:pt x="18279" y="12791"/>
                </a:cubicBezTo>
                <a:cubicBezTo>
                  <a:pt x="18151" y="12322"/>
                  <a:pt x="18218" y="11770"/>
                  <a:pt x="18439" y="11430"/>
                </a:cubicBezTo>
                <a:lnTo>
                  <a:pt x="19523" y="9783"/>
                </a:lnTo>
                <a:cubicBezTo>
                  <a:pt x="19791" y="9378"/>
                  <a:pt x="19821" y="8670"/>
                  <a:pt x="19595" y="8201"/>
                </a:cubicBezTo>
                <a:lnTo>
                  <a:pt x="18346" y="5570"/>
                </a:lnTo>
                <a:cubicBezTo>
                  <a:pt x="18120" y="5091"/>
                  <a:pt x="17724" y="5036"/>
                  <a:pt x="17462" y="5441"/>
                </a:cubicBezTo>
                <a:lnTo>
                  <a:pt x="16377" y="7088"/>
                </a:lnTo>
                <a:cubicBezTo>
                  <a:pt x="16156" y="7419"/>
                  <a:pt x="15838" y="7437"/>
                  <a:pt x="15601" y="7143"/>
                </a:cubicBezTo>
                <a:cubicBezTo>
                  <a:pt x="15282" y="6738"/>
                  <a:pt x="14943" y="6370"/>
                  <a:pt x="14583" y="6039"/>
                </a:cubicBezTo>
                <a:cubicBezTo>
                  <a:pt x="14224" y="5708"/>
                  <a:pt x="13859" y="5432"/>
                  <a:pt x="13488" y="5202"/>
                </a:cubicBezTo>
                <a:cubicBezTo>
                  <a:pt x="13216" y="5036"/>
                  <a:pt x="13041" y="4558"/>
                  <a:pt x="13062" y="4043"/>
                </a:cubicBezTo>
                <a:lnTo>
                  <a:pt x="13180" y="1504"/>
                </a:lnTo>
                <a:cubicBezTo>
                  <a:pt x="13211" y="887"/>
                  <a:pt x="12954" y="345"/>
                  <a:pt x="12604" y="289"/>
                </a:cubicBezTo>
                <a:lnTo>
                  <a:pt x="10682" y="4"/>
                </a:lnTo>
                <a:cubicBezTo>
                  <a:pt x="10337" y="-51"/>
                  <a:pt x="10034" y="409"/>
                  <a:pt x="10003" y="1035"/>
                </a:cubicBezTo>
                <a:lnTo>
                  <a:pt x="9885" y="3574"/>
                </a:lnTo>
                <a:cubicBezTo>
                  <a:pt x="9859" y="4089"/>
                  <a:pt x="9643" y="4503"/>
                  <a:pt x="9361" y="4595"/>
                </a:cubicBezTo>
                <a:cubicBezTo>
                  <a:pt x="8574" y="4834"/>
                  <a:pt x="7813" y="5266"/>
                  <a:pt x="7099" y="5892"/>
                </a:cubicBezTo>
                <a:cubicBezTo>
                  <a:pt x="6837" y="6122"/>
                  <a:pt x="6528" y="6002"/>
                  <a:pt x="6338" y="5607"/>
                </a:cubicBezTo>
                <a:lnTo>
                  <a:pt x="5418" y="3666"/>
                </a:lnTo>
                <a:cubicBezTo>
                  <a:pt x="5192" y="3187"/>
                  <a:pt x="4796" y="3132"/>
                  <a:pt x="4534" y="3537"/>
                </a:cubicBezTo>
                <a:lnTo>
                  <a:pt x="3799" y="4650"/>
                </a:lnTo>
                <a:lnTo>
                  <a:pt x="3064" y="5763"/>
                </a:lnTo>
                <a:cubicBezTo>
                  <a:pt x="2796" y="6168"/>
                  <a:pt x="2766" y="6876"/>
                  <a:pt x="2992" y="7345"/>
                </a:cubicBezTo>
                <a:lnTo>
                  <a:pt x="3912" y="9286"/>
                </a:lnTo>
                <a:cubicBezTo>
                  <a:pt x="4097" y="9682"/>
                  <a:pt x="4107" y="10252"/>
                  <a:pt x="3943" y="10675"/>
                </a:cubicBezTo>
                <a:cubicBezTo>
                  <a:pt x="3717" y="11246"/>
                  <a:pt x="3511" y="11853"/>
                  <a:pt x="3326" y="12497"/>
                </a:cubicBezTo>
                <a:cubicBezTo>
                  <a:pt x="3141" y="13141"/>
                  <a:pt x="2987" y="13794"/>
                  <a:pt x="2858" y="14456"/>
                </a:cubicBezTo>
                <a:cubicBezTo>
                  <a:pt x="2766" y="14944"/>
                  <a:pt x="2498" y="15257"/>
                  <a:pt x="2210" y="15220"/>
                </a:cubicBezTo>
                <a:lnTo>
                  <a:pt x="792" y="15008"/>
                </a:lnTo>
                <a:cubicBezTo>
                  <a:pt x="447" y="14953"/>
                  <a:pt x="144" y="15413"/>
                  <a:pt x="113" y="16039"/>
                </a:cubicBezTo>
                <a:lnTo>
                  <a:pt x="36" y="17759"/>
                </a:lnTo>
                <a:lnTo>
                  <a:pt x="0" y="18541"/>
                </a:lnTo>
                <a:lnTo>
                  <a:pt x="0" y="19994"/>
                </a:lnTo>
                <a:cubicBezTo>
                  <a:pt x="87" y="20381"/>
                  <a:pt x="288" y="20657"/>
                  <a:pt x="529" y="20693"/>
                </a:cubicBezTo>
                <a:lnTo>
                  <a:pt x="1948" y="20905"/>
                </a:lnTo>
                <a:cubicBezTo>
                  <a:pt x="2174" y="20942"/>
                  <a:pt x="2370" y="21190"/>
                  <a:pt x="2462" y="21549"/>
                </a:cubicBezTo>
                <a:lnTo>
                  <a:pt x="4940" y="21549"/>
                </a:lnTo>
                <a:cubicBezTo>
                  <a:pt x="4930" y="21485"/>
                  <a:pt x="4925" y="21411"/>
                  <a:pt x="4914" y="21347"/>
                </a:cubicBezTo>
                <a:cubicBezTo>
                  <a:pt x="4714" y="19488"/>
                  <a:pt x="4791" y="17529"/>
                  <a:pt x="5176" y="15661"/>
                </a:cubicBezTo>
                <a:cubicBezTo>
                  <a:pt x="5259" y="15257"/>
                  <a:pt x="5356" y="14861"/>
                  <a:pt x="5469" y="14475"/>
                </a:cubicBezTo>
                <a:cubicBezTo>
                  <a:pt x="5583" y="14088"/>
                  <a:pt x="5706" y="13711"/>
                  <a:pt x="5840" y="13362"/>
                </a:cubicBezTo>
                <a:cubicBezTo>
                  <a:pt x="6462" y="11715"/>
                  <a:pt x="7310" y="10464"/>
                  <a:pt x="8271" y="9673"/>
                </a:cubicBezTo>
                <a:cubicBezTo>
                  <a:pt x="8708" y="9314"/>
                  <a:pt x="9171" y="9047"/>
                  <a:pt x="9649" y="8882"/>
                </a:cubicBezTo>
                <a:cubicBezTo>
                  <a:pt x="10687" y="8523"/>
                  <a:pt x="11782" y="8661"/>
                  <a:pt x="12825" y="9351"/>
                </a:cubicBezTo>
                <a:cubicBezTo>
                  <a:pt x="13051" y="9498"/>
                  <a:pt x="13273" y="9673"/>
                  <a:pt x="13488" y="9875"/>
                </a:cubicBezTo>
                <a:cubicBezTo>
                  <a:pt x="13704" y="10077"/>
                  <a:pt x="13915" y="10298"/>
                  <a:pt x="14110" y="10537"/>
                </a:cubicBezTo>
                <a:cubicBezTo>
                  <a:pt x="15031" y="11651"/>
                  <a:pt x="15730" y="13168"/>
                  <a:pt x="16172" y="14889"/>
                </a:cubicBezTo>
                <a:cubicBezTo>
                  <a:pt x="16372" y="15671"/>
                  <a:pt x="16521" y="16499"/>
                  <a:pt x="16614" y="17354"/>
                </a:cubicBezTo>
                <a:cubicBezTo>
                  <a:pt x="16758" y="18725"/>
                  <a:pt x="16758" y="20151"/>
                  <a:pt x="16593" y="21549"/>
                </a:cubicBezTo>
                <a:lnTo>
                  <a:pt x="21466" y="21549"/>
                </a:lnTo>
                <a:lnTo>
                  <a:pt x="21574" y="19222"/>
                </a:lnTo>
                <a:cubicBezTo>
                  <a:pt x="21600" y="18587"/>
                  <a:pt x="21343" y="18044"/>
                  <a:pt x="20993" y="17989"/>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B49DA9E8-5297-2B44-92CF-67713B558157}"/>
              </a:ext>
            </a:extLst>
          </p:cNvPr>
          <p:cNvSpPr/>
          <p:nvPr/>
        </p:nvSpPr>
        <p:spPr>
          <a:xfrm>
            <a:off x="1327968" y="5235988"/>
            <a:ext cx="2633345" cy="1618311"/>
          </a:xfrm>
          <a:custGeom>
            <a:avLst/>
            <a:gdLst/>
            <a:ahLst/>
            <a:cxnLst>
              <a:cxn ang="0">
                <a:pos x="wd2" y="hd2"/>
              </a:cxn>
              <a:cxn ang="5400000">
                <a:pos x="wd2" y="hd2"/>
              </a:cxn>
              <a:cxn ang="10800000">
                <a:pos x="wd2" y="hd2"/>
              </a:cxn>
              <a:cxn ang="16200000">
                <a:pos x="wd2" y="hd2"/>
              </a:cxn>
            </a:cxnLst>
            <a:rect l="0" t="0" r="r" b="b"/>
            <a:pathLst>
              <a:path w="21345" h="21326" extrusionOk="0">
                <a:moveTo>
                  <a:pt x="21155" y="14109"/>
                </a:moveTo>
                <a:cubicBezTo>
                  <a:pt x="20991" y="12726"/>
                  <a:pt x="20725" y="11376"/>
                  <a:pt x="20366" y="10093"/>
                </a:cubicBezTo>
                <a:cubicBezTo>
                  <a:pt x="19576" y="7293"/>
                  <a:pt x="18326" y="4826"/>
                  <a:pt x="16675" y="3009"/>
                </a:cubicBezTo>
                <a:cubicBezTo>
                  <a:pt x="16316" y="2626"/>
                  <a:pt x="15947" y="2259"/>
                  <a:pt x="15558" y="1926"/>
                </a:cubicBezTo>
                <a:cubicBezTo>
                  <a:pt x="15168" y="1593"/>
                  <a:pt x="14769" y="1309"/>
                  <a:pt x="14369" y="1076"/>
                </a:cubicBezTo>
                <a:cubicBezTo>
                  <a:pt x="12503" y="-41"/>
                  <a:pt x="10535" y="-274"/>
                  <a:pt x="8679" y="309"/>
                </a:cubicBezTo>
                <a:cubicBezTo>
                  <a:pt x="7828" y="576"/>
                  <a:pt x="6998" y="1009"/>
                  <a:pt x="6208" y="1593"/>
                </a:cubicBezTo>
                <a:cubicBezTo>
                  <a:pt x="4486" y="2876"/>
                  <a:pt x="2969" y="4909"/>
                  <a:pt x="1852" y="7593"/>
                </a:cubicBezTo>
                <a:cubicBezTo>
                  <a:pt x="1616" y="8176"/>
                  <a:pt x="1390" y="8776"/>
                  <a:pt x="1185" y="9409"/>
                </a:cubicBezTo>
                <a:cubicBezTo>
                  <a:pt x="980" y="10043"/>
                  <a:pt x="806" y="10693"/>
                  <a:pt x="662" y="11343"/>
                </a:cubicBezTo>
                <a:cubicBezTo>
                  <a:pt x="-24" y="14376"/>
                  <a:pt x="-168" y="17576"/>
                  <a:pt x="191" y="20593"/>
                </a:cubicBezTo>
                <a:cubicBezTo>
                  <a:pt x="222" y="20843"/>
                  <a:pt x="252" y="21093"/>
                  <a:pt x="293" y="21326"/>
                </a:cubicBezTo>
                <a:lnTo>
                  <a:pt x="21063" y="21326"/>
                </a:lnTo>
                <a:cubicBezTo>
                  <a:pt x="21412" y="18926"/>
                  <a:pt x="21432" y="16459"/>
                  <a:pt x="21155" y="14109"/>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B44565E-A777-774A-AAE0-8106900F80B8}"/>
              </a:ext>
            </a:extLst>
          </p:cNvPr>
          <p:cNvSpPr/>
          <p:nvPr/>
        </p:nvSpPr>
        <p:spPr>
          <a:xfrm>
            <a:off x="4679507" y="2934176"/>
            <a:ext cx="4295727" cy="3920378"/>
          </a:xfrm>
          <a:custGeom>
            <a:avLst/>
            <a:gdLst/>
            <a:ahLst/>
            <a:cxnLst>
              <a:cxn ang="0">
                <a:pos x="wd2" y="hd2"/>
              </a:cxn>
              <a:cxn ang="5400000">
                <a:pos x="wd2" y="hd2"/>
              </a:cxn>
              <a:cxn ang="10800000">
                <a:pos x="wd2" y="hd2"/>
              </a:cxn>
              <a:cxn ang="16200000">
                <a:pos x="wd2" y="hd2"/>
              </a:cxn>
            </a:cxnLst>
            <a:rect l="0" t="0" r="r" b="b"/>
            <a:pathLst>
              <a:path w="21458" h="21522" extrusionOk="0">
                <a:moveTo>
                  <a:pt x="20891" y="7476"/>
                </a:moveTo>
                <a:cubicBezTo>
                  <a:pt x="20796" y="7108"/>
                  <a:pt x="20442" y="6893"/>
                  <a:pt x="20108" y="6997"/>
                </a:cubicBezTo>
                <a:lnTo>
                  <a:pt x="18730" y="7434"/>
                </a:lnTo>
                <a:cubicBezTo>
                  <a:pt x="18452" y="7525"/>
                  <a:pt x="18155" y="7386"/>
                  <a:pt x="18004" y="7108"/>
                </a:cubicBezTo>
                <a:cubicBezTo>
                  <a:pt x="17802" y="6733"/>
                  <a:pt x="17580" y="6372"/>
                  <a:pt x="17328" y="6018"/>
                </a:cubicBezTo>
                <a:cubicBezTo>
                  <a:pt x="17075" y="5664"/>
                  <a:pt x="16803" y="5345"/>
                  <a:pt x="16519" y="5046"/>
                </a:cubicBezTo>
                <a:cubicBezTo>
                  <a:pt x="16304" y="4824"/>
                  <a:pt x="16254" y="4477"/>
                  <a:pt x="16399" y="4199"/>
                </a:cubicBezTo>
                <a:lnTo>
                  <a:pt x="17094" y="2817"/>
                </a:lnTo>
                <a:cubicBezTo>
                  <a:pt x="17265" y="2484"/>
                  <a:pt x="17151" y="2054"/>
                  <a:pt x="16848" y="1873"/>
                </a:cubicBezTo>
                <a:lnTo>
                  <a:pt x="15148" y="839"/>
                </a:lnTo>
                <a:cubicBezTo>
                  <a:pt x="14845" y="651"/>
                  <a:pt x="14453" y="776"/>
                  <a:pt x="14289" y="1109"/>
                </a:cubicBezTo>
                <a:lnTo>
                  <a:pt x="13594" y="2491"/>
                </a:lnTo>
                <a:cubicBezTo>
                  <a:pt x="13455" y="2769"/>
                  <a:pt x="13158" y="2908"/>
                  <a:pt x="12874" y="2824"/>
                </a:cubicBezTo>
                <a:cubicBezTo>
                  <a:pt x="12097" y="2602"/>
                  <a:pt x="11294" y="2498"/>
                  <a:pt x="10492" y="2526"/>
                </a:cubicBezTo>
                <a:cubicBezTo>
                  <a:pt x="10201" y="2533"/>
                  <a:pt x="9942" y="2331"/>
                  <a:pt x="9860" y="2019"/>
                </a:cubicBezTo>
                <a:lnTo>
                  <a:pt x="9462" y="505"/>
                </a:lnTo>
                <a:cubicBezTo>
                  <a:pt x="9368" y="137"/>
                  <a:pt x="9014" y="-78"/>
                  <a:pt x="8679" y="26"/>
                </a:cubicBezTo>
                <a:lnTo>
                  <a:pt x="7744" y="318"/>
                </a:lnTo>
                <a:lnTo>
                  <a:pt x="6809" y="609"/>
                </a:lnTo>
                <a:cubicBezTo>
                  <a:pt x="6474" y="714"/>
                  <a:pt x="6278" y="1102"/>
                  <a:pt x="6373" y="1470"/>
                </a:cubicBezTo>
                <a:lnTo>
                  <a:pt x="6771" y="2984"/>
                </a:lnTo>
                <a:cubicBezTo>
                  <a:pt x="6853" y="3289"/>
                  <a:pt x="6727" y="3616"/>
                  <a:pt x="6474" y="3782"/>
                </a:cubicBezTo>
                <a:cubicBezTo>
                  <a:pt x="6133" y="4005"/>
                  <a:pt x="5804" y="4248"/>
                  <a:pt x="5482" y="4525"/>
                </a:cubicBezTo>
                <a:cubicBezTo>
                  <a:pt x="5166" y="4803"/>
                  <a:pt x="4869" y="5102"/>
                  <a:pt x="4598" y="5414"/>
                </a:cubicBezTo>
                <a:cubicBezTo>
                  <a:pt x="4396" y="5650"/>
                  <a:pt x="4080" y="5706"/>
                  <a:pt x="3827" y="5546"/>
                </a:cubicBezTo>
                <a:lnTo>
                  <a:pt x="2570" y="4782"/>
                </a:lnTo>
                <a:cubicBezTo>
                  <a:pt x="2267" y="4595"/>
                  <a:pt x="1875" y="4720"/>
                  <a:pt x="1711" y="5053"/>
                </a:cubicBezTo>
                <a:lnTo>
                  <a:pt x="1237" y="5990"/>
                </a:lnTo>
                <a:lnTo>
                  <a:pt x="763" y="6928"/>
                </a:lnTo>
                <a:cubicBezTo>
                  <a:pt x="592" y="7261"/>
                  <a:pt x="706" y="7691"/>
                  <a:pt x="1009" y="7872"/>
                </a:cubicBezTo>
                <a:lnTo>
                  <a:pt x="2266" y="8636"/>
                </a:lnTo>
                <a:cubicBezTo>
                  <a:pt x="2519" y="8788"/>
                  <a:pt x="2646" y="9115"/>
                  <a:pt x="2570" y="9427"/>
                </a:cubicBezTo>
                <a:cubicBezTo>
                  <a:pt x="2368" y="10281"/>
                  <a:pt x="2273" y="11163"/>
                  <a:pt x="2298" y="12045"/>
                </a:cubicBezTo>
                <a:cubicBezTo>
                  <a:pt x="2304" y="12364"/>
                  <a:pt x="2121" y="12649"/>
                  <a:pt x="1837" y="12739"/>
                </a:cubicBezTo>
                <a:lnTo>
                  <a:pt x="460" y="13176"/>
                </a:lnTo>
                <a:cubicBezTo>
                  <a:pt x="125" y="13281"/>
                  <a:pt x="-71" y="13669"/>
                  <a:pt x="24" y="14037"/>
                </a:cubicBezTo>
                <a:lnTo>
                  <a:pt x="561" y="16093"/>
                </a:lnTo>
                <a:cubicBezTo>
                  <a:pt x="656" y="16461"/>
                  <a:pt x="1009" y="16676"/>
                  <a:pt x="1344" y="16572"/>
                </a:cubicBezTo>
                <a:lnTo>
                  <a:pt x="2721" y="16134"/>
                </a:lnTo>
                <a:cubicBezTo>
                  <a:pt x="2999" y="16044"/>
                  <a:pt x="3296" y="16183"/>
                  <a:pt x="3448" y="16460"/>
                </a:cubicBezTo>
                <a:cubicBezTo>
                  <a:pt x="3650" y="16835"/>
                  <a:pt x="3871" y="17196"/>
                  <a:pt x="4124" y="17551"/>
                </a:cubicBezTo>
                <a:cubicBezTo>
                  <a:pt x="4377" y="17898"/>
                  <a:pt x="4648" y="18224"/>
                  <a:pt x="4933" y="18523"/>
                </a:cubicBezTo>
                <a:cubicBezTo>
                  <a:pt x="5147" y="18745"/>
                  <a:pt x="5198" y="19092"/>
                  <a:pt x="5053" y="19370"/>
                </a:cubicBezTo>
                <a:lnTo>
                  <a:pt x="4358" y="20751"/>
                </a:lnTo>
                <a:cubicBezTo>
                  <a:pt x="4231" y="21001"/>
                  <a:pt x="4263" y="21300"/>
                  <a:pt x="4408" y="21515"/>
                </a:cubicBezTo>
                <a:lnTo>
                  <a:pt x="7649" y="21515"/>
                </a:lnTo>
                <a:lnTo>
                  <a:pt x="7864" y="21092"/>
                </a:lnTo>
                <a:cubicBezTo>
                  <a:pt x="8003" y="20814"/>
                  <a:pt x="8300" y="20675"/>
                  <a:pt x="8584" y="20758"/>
                </a:cubicBezTo>
                <a:cubicBezTo>
                  <a:pt x="9361" y="20980"/>
                  <a:pt x="10164" y="21085"/>
                  <a:pt x="10966" y="21057"/>
                </a:cubicBezTo>
                <a:cubicBezTo>
                  <a:pt x="11244" y="21050"/>
                  <a:pt x="11490" y="21237"/>
                  <a:pt x="11585" y="21522"/>
                </a:cubicBezTo>
                <a:lnTo>
                  <a:pt x="14933" y="21522"/>
                </a:lnTo>
                <a:lnTo>
                  <a:pt x="14693" y="20592"/>
                </a:lnTo>
                <a:cubicBezTo>
                  <a:pt x="14611" y="20286"/>
                  <a:pt x="14738" y="19960"/>
                  <a:pt x="14990" y="19793"/>
                </a:cubicBezTo>
                <a:cubicBezTo>
                  <a:pt x="15331" y="19571"/>
                  <a:pt x="15660" y="19328"/>
                  <a:pt x="15982" y="19050"/>
                </a:cubicBezTo>
                <a:cubicBezTo>
                  <a:pt x="16298" y="18773"/>
                  <a:pt x="16595" y="18474"/>
                  <a:pt x="16867" y="18162"/>
                </a:cubicBezTo>
                <a:cubicBezTo>
                  <a:pt x="17069" y="17925"/>
                  <a:pt x="17385" y="17870"/>
                  <a:pt x="17637" y="18030"/>
                </a:cubicBezTo>
                <a:lnTo>
                  <a:pt x="18895" y="18793"/>
                </a:lnTo>
                <a:cubicBezTo>
                  <a:pt x="19198" y="18981"/>
                  <a:pt x="19590" y="18856"/>
                  <a:pt x="19754" y="18523"/>
                </a:cubicBezTo>
                <a:lnTo>
                  <a:pt x="20695" y="16655"/>
                </a:lnTo>
                <a:cubicBezTo>
                  <a:pt x="20866" y="16322"/>
                  <a:pt x="20752" y="15891"/>
                  <a:pt x="20449" y="15711"/>
                </a:cubicBezTo>
                <a:lnTo>
                  <a:pt x="19192" y="14947"/>
                </a:lnTo>
                <a:cubicBezTo>
                  <a:pt x="18939" y="14794"/>
                  <a:pt x="18812" y="14468"/>
                  <a:pt x="18888" y="14155"/>
                </a:cubicBezTo>
                <a:cubicBezTo>
                  <a:pt x="19090" y="13301"/>
                  <a:pt x="19185" y="12420"/>
                  <a:pt x="19160" y="11538"/>
                </a:cubicBezTo>
                <a:cubicBezTo>
                  <a:pt x="19154" y="11218"/>
                  <a:pt x="19337" y="10934"/>
                  <a:pt x="19621" y="10844"/>
                </a:cubicBezTo>
                <a:lnTo>
                  <a:pt x="20998" y="10406"/>
                </a:lnTo>
                <a:cubicBezTo>
                  <a:pt x="21333" y="10302"/>
                  <a:pt x="21529" y="9913"/>
                  <a:pt x="21434" y="9545"/>
                </a:cubicBezTo>
                <a:lnTo>
                  <a:pt x="20891" y="7476"/>
                </a:lnTo>
                <a:close/>
                <a:moveTo>
                  <a:pt x="16557" y="13329"/>
                </a:moveTo>
                <a:cubicBezTo>
                  <a:pt x="16311" y="14468"/>
                  <a:pt x="15786" y="15544"/>
                  <a:pt x="14997" y="16419"/>
                </a:cubicBezTo>
                <a:cubicBezTo>
                  <a:pt x="14826" y="16606"/>
                  <a:pt x="14649" y="16787"/>
                  <a:pt x="14453" y="16953"/>
                </a:cubicBezTo>
                <a:cubicBezTo>
                  <a:pt x="14257" y="17120"/>
                  <a:pt x="14061" y="17273"/>
                  <a:pt x="13853" y="17412"/>
                </a:cubicBezTo>
                <a:cubicBezTo>
                  <a:pt x="12899" y="18057"/>
                  <a:pt x="11831" y="18377"/>
                  <a:pt x="10764" y="18384"/>
                </a:cubicBezTo>
                <a:cubicBezTo>
                  <a:pt x="10277" y="18391"/>
                  <a:pt x="9791" y="18328"/>
                  <a:pt x="9317" y="18203"/>
                </a:cubicBezTo>
                <a:cubicBezTo>
                  <a:pt x="8281" y="17932"/>
                  <a:pt x="7302" y="17356"/>
                  <a:pt x="6506" y="16488"/>
                </a:cubicBezTo>
                <a:cubicBezTo>
                  <a:pt x="6335" y="16301"/>
                  <a:pt x="6171" y="16106"/>
                  <a:pt x="6019" y="15891"/>
                </a:cubicBezTo>
                <a:cubicBezTo>
                  <a:pt x="5868" y="15676"/>
                  <a:pt x="5729" y="15461"/>
                  <a:pt x="5602" y="15232"/>
                </a:cubicBezTo>
                <a:cubicBezTo>
                  <a:pt x="5015" y="14183"/>
                  <a:pt x="4724" y="13010"/>
                  <a:pt x="4718" y="11836"/>
                </a:cubicBezTo>
                <a:cubicBezTo>
                  <a:pt x="4711" y="11302"/>
                  <a:pt x="4768" y="10767"/>
                  <a:pt x="4882" y="10246"/>
                </a:cubicBezTo>
                <a:cubicBezTo>
                  <a:pt x="5128" y="9108"/>
                  <a:pt x="5653" y="8032"/>
                  <a:pt x="6442" y="7157"/>
                </a:cubicBezTo>
                <a:cubicBezTo>
                  <a:pt x="6613" y="6969"/>
                  <a:pt x="6790" y="6789"/>
                  <a:pt x="6986" y="6622"/>
                </a:cubicBezTo>
                <a:cubicBezTo>
                  <a:pt x="7182" y="6455"/>
                  <a:pt x="7377" y="6303"/>
                  <a:pt x="7586" y="6164"/>
                </a:cubicBezTo>
                <a:cubicBezTo>
                  <a:pt x="8540" y="5518"/>
                  <a:pt x="9608" y="5199"/>
                  <a:pt x="10675" y="5192"/>
                </a:cubicBezTo>
                <a:cubicBezTo>
                  <a:pt x="11162" y="5185"/>
                  <a:pt x="11648" y="5247"/>
                  <a:pt x="12122" y="5372"/>
                </a:cubicBezTo>
                <a:cubicBezTo>
                  <a:pt x="13158" y="5643"/>
                  <a:pt x="14137" y="6219"/>
                  <a:pt x="14933" y="7087"/>
                </a:cubicBezTo>
                <a:cubicBezTo>
                  <a:pt x="15104" y="7275"/>
                  <a:pt x="15268" y="7469"/>
                  <a:pt x="15420" y="7684"/>
                </a:cubicBezTo>
                <a:cubicBezTo>
                  <a:pt x="15571" y="7900"/>
                  <a:pt x="15710" y="8115"/>
                  <a:pt x="15837" y="8344"/>
                </a:cubicBezTo>
                <a:cubicBezTo>
                  <a:pt x="16424" y="9392"/>
                  <a:pt x="16715" y="10566"/>
                  <a:pt x="16721" y="11739"/>
                </a:cubicBezTo>
                <a:cubicBezTo>
                  <a:pt x="16728" y="12274"/>
                  <a:pt x="16671" y="12808"/>
                  <a:pt x="16557" y="1332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4186238" y="640077"/>
            <a:ext cx="7161212" cy="1701989"/>
          </a:xfrm>
        </p:spPr>
        <p:txBody>
          <a:bodyPr anchor="b"/>
          <a:lstStyle>
            <a:lvl1pPr algn="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8604250" y="2672173"/>
            <a:ext cx="2743200" cy="895036"/>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3" name="Shape">
            <a:extLst>
              <a:ext uri="{FF2B5EF4-FFF2-40B4-BE49-F238E27FC236}">
                <a16:creationId xmlns:a16="http://schemas.microsoft.com/office/drawing/2014/main" id="{C2644457-4838-0746-9EDA-C6F7F9C7F4CE}"/>
              </a:ext>
            </a:extLst>
          </p:cNvPr>
          <p:cNvSpPr/>
          <p:nvPr/>
        </p:nvSpPr>
        <p:spPr>
          <a:xfrm>
            <a:off x="9136098" y="90087"/>
            <a:ext cx="2644131" cy="2644143"/>
          </a:xfrm>
          <a:custGeom>
            <a:avLst/>
            <a:gdLst/>
            <a:ahLst/>
            <a:cxnLst>
              <a:cxn ang="0">
                <a:pos x="wd2" y="hd2"/>
              </a:cxn>
              <a:cxn ang="5400000">
                <a:pos x="wd2" y="hd2"/>
              </a:cxn>
              <a:cxn ang="10800000">
                <a:pos x="wd2" y="hd2"/>
              </a:cxn>
              <a:cxn ang="16200000">
                <a:pos x="wd2" y="hd2"/>
              </a:cxn>
            </a:cxnLst>
            <a:rect l="0" t="0" r="r" b="b"/>
            <a:pathLst>
              <a:path w="21548" h="21548" extrusionOk="0">
                <a:moveTo>
                  <a:pt x="4135" y="2282"/>
                </a:moveTo>
                <a:cubicBezTo>
                  <a:pt x="3793" y="2551"/>
                  <a:pt x="3462" y="2841"/>
                  <a:pt x="3151" y="3151"/>
                </a:cubicBezTo>
                <a:cubicBezTo>
                  <a:pt x="2841" y="3462"/>
                  <a:pt x="2551" y="3793"/>
                  <a:pt x="2282" y="4135"/>
                </a:cubicBezTo>
                <a:cubicBezTo>
                  <a:pt x="1040" y="5718"/>
                  <a:pt x="305" y="7560"/>
                  <a:pt x="77" y="9465"/>
                </a:cubicBezTo>
                <a:cubicBezTo>
                  <a:pt x="-26" y="10334"/>
                  <a:pt x="-26" y="11214"/>
                  <a:pt x="77" y="12083"/>
                </a:cubicBezTo>
                <a:cubicBezTo>
                  <a:pt x="305" y="13977"/>
                  <a:pt x="1040" y="15830"/>
                  <a:pt x="2282" y="17413"/>
                </a:cubicBezTo>
                <a:cubicBezTo>
                  <a:pt x="2551" y="17755"/>
                  <a:pt x="2841" y="18086"/>
                  <a:pt x="3151" y="18397"/>
                </a:cubicBezTo>
                <a:cubicBezTo>
                  <a:pt x="3462" y="18707"/>
                  <a:pt x="3793" y="18997"/>
                  <a:pt x="4135" y="19266"/>
                </a:cubicBezTo>
                <a:cubicBezTo>
                  <a:pt x="5718" y="20508"/>
                  <a:pt x="7560" y="21243"/>
                  <a:pt x="9465" y="21471"/>
                </a:cubicBezTo>
                <a:cubicBezTo>
                  <a:pt x="10334" y="21574"/>
                  <a:pt x="11214" y="21574"/>
                  <a:pt x="12083" y="21471"/>
                </a:cubicBezTo>
                <a:cubicBezTo>
                  <a:pt x="13977" y="21243"/>
                  <a:pt x="15830" y="20508"/>
                  <a:pt x="17413" y="19266"/>
                </a:cubicBezTo>
                <a:cubicBezTo>
                  <a:pt x="17755" y="18997"/>
                  <a:pt x="18086" y="18707"/>
                  <a:pt x="18397" y="18397"/>
                </a:cubicBezTo>
                <a:cubicBezTo>
                  <a:pt x="18707" y="18086"/>
                  <a:pt x="18997" y="17755"/>
                  <a:pt x="19266" y="17413"/>
                </a:cubicBezTo>
                <a:cubicBezTo>
                  <a:pt x="20508" y="15830"/>
                  <a:pt x="21243" y="13988"/>
                  <a:pt x="21471" y="12083"/>
                </a:cubicBezTo>
                <a:cubicBezTo>
                  <a:pt x="21574" y="11214"/>
                  <a:pt x="21574" y="10334"/>
                  <a:pt x="21471" y="9465"/>
                </a:cubicBezTo>
                <a:cubicBezTo>
                  <a:pt x="21243" y="7571"/>
                  <a:pt x="20508" y="5718"/>
                  <a:pt x="19266" y="4135"/>
                </a:cubicBezTo>
                <a:cubicBezTo>
                  <a:pt x="18997" y="3793"/>
                  <a:pt x="18707" y="3462"/>
                  <a:pt x="18397" y="3151"/>
                </a:cubicBezTo>
                <a:cubicBezTo>
                  <a:pt x="18086" y="2841"/>
                  <a:pt x="17755" y="2551"/>
                  <a:pt x="17413" y="2282"/>
                </a:cubicBezTo>
                <a:cubicBezTo>
                  <a:pt x="15830" y="1040"/>
                  <a:pt x="13988" y="305"/>
                  <a:pt x="12083" y="77"/>
                </a:cubicBezTo>
                <a:cubicBezTo>
                  <a:pt x="11214" y="-26"/>
                  <a:pt x="10334" y="-26"/>
                  <a:pt x="9465" y="77"/>
                </a:cubicBezTo>
                <a:cubicBezTo>
                  <a:pt x="7571" y="305"/>
                  <a:pt x="5718" y="1040"/>
                  <a:pt x="4135" y="2282"/>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15" name="Picture Placeholder 15">
            <a:extLst>
              <a:ext uri="{FF2B5EF4-FFF2-40B4-BE49-F238E27FC236}">
                <a16:creationId xmlns:a16="http://schemas.microsoft.com/office/drawing/2014/main" id="{33CC49E4-6647-47F5-895A-9CFC416CE1C4}"/>
              </a:ext>
            </a:extLst>
          </p:cNvPr>
          <p:cNvSpPr>
            <a:spLocks noGrp="1"/>
          </p:cNvSpPr>
          <p:nvPr userDrawn="1">
            <p:ph type="pic" sz="quarter" idx="13"/>
          </p:nvPr>
        </p:nvSpPr>
        <p:spPr>
          <a:xfrm>
            <a:off x="9136098" y="90093"/>
            <a:ext cx="2644131" cy="2644131"/>
          </a:xfrm>
          <a:prstGeom prst="ellipse">
            <a:avLst/>
          </a:prstGeom>
          <a:noFill/>
        </p:spPr>
        <p:txBody>
          <a:bodyPr anchor="ctr">
            <a:normAutofit/>
          </a:bodyPr>
          <a:lstStyle>
            <a:lvl1pPr algn="ctr">
              <a:buNone/>
              <a:defRPr sz="2200" b="0">
                <a:solidFill>
                  <a:schemeClr val="bg2">
                    <a:lumMod val="10000"/>
                  </a:schemeClr>
                </a:solidFill>
              </a:defRPr>
            </a:lvl1pPr>
          </a:lstStyle>
          <a:p>
            <a:endParaRPr lang="en-US" dirty="0"/>
          </a:p>
        </p:txBody>
      </p:sp>
      <p:sp>
        <p:nvSpPr>
          <p:cNvPr id="20" name="Shape">
            <a:extLst>
              <a:ext uri="{FF2B5EF4-FFF2-40B4-BE49-F238E27FC236}">
                <a16:creationId xmlns:a16="http://schemas.microsoft.com/office/drawing/2014/main" id="{D452F2E1-0370-B447-9CD4-7C086E30B411}"/>
              </a:ext>
            </a:extLst>
          </p:cNvPr>
          <p:cNvSpPr/>
          <p:nvPr/>
        </p:nvSpPr>
        <p:spPr>
          <a:xfrm>
            <a:off x="10006244" y="3430187"/>
            <a:ext cx="2185756" cy="3427813"/>
          </a:xfrm>
          <a:custGeom>
            <a:avLst/>
            <a:gdLst/>
            <a:ahLst/>
            <a:cxnLst>
              <a:cxn ang="0">
                <a:pos x="wd2" y="hd2"/>
              </a:cxn>
              <a:cxn ang="5400000">
                <a:pos x="wd2" y="hd2"/>
              </a:cxn>
              <a:cxn ang="10800000">
                <a:pos x="wd2" y="hd2"/>
              </a:cxn>
              <a:cxn ang="16200000">
                <a:pos x="wd2" y="hd2"/>
              </a:cxn>
            </a:cxnLst>
            <a:rect l="0" t="0" r="r" b="b"/>
            <a:pathLst>
              <a:path w="21576" h="21585" extrusionOk="0">
                <a:moveTo>
                  <a:pt x="4589" y="21137"/>
                </a:moveTo>
                <a:cubicBezTo>
                  <a:pt x="4389" y="21257"/>
                  <a:pt x="4263" y="21417"/>
                  <a:pt x="4213" y="21585"/>
                </a:cubicBezTo>
                <a:lnTo>
                  <a:pt x="21563" y="21585"/>
                </a:lnTo>
                <a:lnTo>
                  <a:pt x="21563" y="21361"/>
                </a:lnTo>
                <a:cubicBezTo>
                  <a:pt x="20347" y="21361"/>
                  <a:pt x="19156" y="21241"/>
                  <a:pt x="18016" y="21017"/>
                </a:cubicBezTo>
                <a:cubicBezTo>
                  <a:pt x="17088" y="20833"/>
                  <a:pt x="16210" y="20577"/>
                  <a:pt x="15383" y="20257"/>
                </a:cubicBezTo>
                <a:cubicBezTo>
                  <a:pt x="13578" y="19562"/>
                  <a:pt x="12048" y="18546"/>
                  <a:pt x="11020" y="17291"/>
                </a:cubicBezTo>
                <a:cubicBezTo>
                  <a:pt x="10795" y="17019"/>
                  <a:pt x="10594" y="16739"/>
                  <a:pt x="10431" y="16451"/>
                </a:cubicBezTo>
                <a:cubicBezTo>
                  <a:pt x="10256" y="16155"/>
                  <a:pt x="10118" y="15867"/>
                  <a:pt x="10005" y="15571"/>
                </a:cubicBezTo>
                <a:cubicBezTo>
                  <a:pt x="9478" y="14196"/>
                  <a:pt x="9579" y="12788"/>
                  <a:pt x="10206" y="11501"/>
                </a:cubicBezTo>
                <a:cubicBezTo>
                  <a:pt x="10494" y="10909"/>
                  <a:pt x="10895" y="10349"/>
                  <a:pt x="11397" y="9821"/>
                </a:cubicBezTo>
                <a:cubicBezTo>
                  <a:pt x="12487" y="8670"/>
                  <a:pt x="14079" y="7694"/>
                  <a:pt x="16048" y="7038"/>
                </a:cubicBezTo>
                <a:cubicBezTo>
                  <a:pt x="16474" y="6894"/>
                  <a:pt x="16912" y="6766"/>
                  <a:pt x="17364" y="6663"/>
                </a:cubicBezTo>
                <a:cubicBezTo>
                  <a:pt x="17828" y="6551"/>
                  <a:pt x="18279" y="6463"/>
                  <a:pt x="18743" y="6391"/>
                </a:cubicBezTo>
                <a:cubicBezTo>
                  <a:pt x="19683" y="6247"/>
                  <a:pt x="20636" y="6175"/>
                  <a:pt x="21576" y="6175"/>
                </a:cubicBezTo>
                <a:lnTo>
                  <a:pt x="21576" y="25"/>
                </a:lnTo>
                <a:lnTo>
                  <a:pt x="20322" y="1"/>
                </a:lnTo>
                <a:cubicBezTo>
                  <a:pt x="19633" y="-15"/>
                  <a:pt x="19044" y="337"/>
                  <a:pt x="19031" y="777"/>
                </a:cubicBezTo>
                <a:lnTo>
                  <a:pt x="18943" y="2592"/>
                </a:lnTo>
                <a:cubicBezTo>
                  <a:pt x="18931" y="2960"/>
                  <a:pt x="18517" y="3272"/>
                  <a:pt x="17953" y="3352"/>
                </a:cubicBezTo>
                <a:cubicBezTo>
                  <a:pt x="17188" y="3464"/>
                  <a:pt x="16424" y="3608"/>
                  <a:pt x="15671" y="3792"/>
                </a:cubicBezTo>
                <a:cubicBezTo>
                  <a:pt x="14919" y="3976"/>
                  <a:pt x="14192" y="4183"/>
                  <a:pt x="13503" y="4431"/>
                </a:cubicBezTo>
                <a:cubicBezTo>
                  <a:pt x="13001" y="4607"/>
                  <a:pt x="12362" y="4551"/>
                  <a:pt x="11973" y="4279"/>
                </a:cubicBezTo>
                <a:lnTo>
                  <a:pt x="10030" y="2952"/>
                </a:lnTo>
                <a:cubicBezTo>
                  <a:pt x="9554" y="2632"/>
                  <a:pt x="8764" y="2616"/>
                  <a:pt x="8250" y="2920"/>
                </a:cubicBezTo>
                <a:lnTo>
                  <a:pt x="5429" y="4607"/>
                </a:lnTo>
                <a:cubicBezTo>
                  <a:pt x="4928" y="4911"/>
                  <a:pt x="4903" y="5415"/>
                  <a:pt x="5379" y="5743"/>
                </a:cubicBezTo>
                <a:lnTo>
                  <a:pt x="7335" y="7070"/>
                </a:lnTo>
                <a:cubicBezTo>
                  <a:pt x="7736" y="7342"/>
                  <a:pt x="7786" y="7742"/>
                  <a:pt x="7473" y="8054"/>
                </a:cubicBezTo>
                <a:cubicBezTo>
                  <a:pt x="6620" y="8910"/>
                  <a:pt x="5956" y="9845"/>
                  <a:pt x="5517" y="10821"/>
                </a:cubicBezTo>
                <a:cubicBezTo>
                  <a:pt x="5354" y="11173"/>
                  <a:pt x="4840" y="11421"/>
                  <a:pt x="4263" y="11405"/>
                </a:cubicBezTo>
                <a:lnTo>
                  <a:pt x="1418" y="11349"/>
                </a:lnTo>
                <a:cubicBezTo>
                  <a:pt x="728" y="11333"/>
                  <a:pt x="139" y="11685"/>
                  <a:pt x="126" y="12125"/>
                </a:cubicBezTo>
                <a:lnTo>
                  <a:pt x="1" y="14588"/>
                </a:lnTo>
                <a:cubicBezTo>
                  <a:pt x="-24" y="15027"/>
                  <a:pt x="528" y="15403"/>
                  <a:pt x="1217" y="15411"/>
                </a:cubicBezTo>
                <a:lnTo>
                  <a:pt x="4063" y="15467"/>
                </a:lnTo>
                <a:cubicBezTo>
                  <a:pt x="4640" y="15475"/>
                  <a:pt x="5128" y="15739"/>
                  <a:pt x="5254" y="16099"/>
                </a:cubicBezTo>
                <a:cubicBezTo>
                  <a:pt x="5429" y="16587"/>
                  <a:pt x="5655" y="17075"/>
                  <a:pt x="5943" y="17555"/>
                </a:cubicBezTo>
                <a:cubicBezTo>
                  <a:pt x="6232" y="18034"/>
                  <a:pt x="6558" y="18498"/>
                  <a:pt x="6946" y="18938"/>
                </a:cubicBezTo>
                <a:cubicBezTo>
                  <a:pt x="7222" y="19258"/>
                  <a:pt x="7134" y="19666"/>
                  <a:pt x="6708" y="19914"/>
                </a:cubicBezTo>
                <a:lnTo>
                  <a:pt x="4589" y="21137"/>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9E9B29C0-55EA-1645-A2E3-48C99A487A1F}"/>
              </a:ext>
            </a:extLst>
          </p:cNvPr>
          <p:cNvSpPr/>
          <p:nvPr/>
        </p:nvSpPr>
        <p:spPr>
          <a:xfrm>
            <a:off x="11106635" y="4535088"/>
            <a:ext cx="1085365" cy="2169162"/>
          </a:xfrm>
          <a:custGeom>
            <a:avLst/>
            <a:gdLst/>
            <a:ahLst/>
            <a:cxnLst>
              <a:cxn ang="0">
                <a:pos x="wd2" y="hd2"/>
              </a:cxn>
              <a:cxn ang="5400000">
                <a:pos x="wd2" y="hd2"/>
              </a:cxn>
              <a:cxn ang="10800000">
                <a:pos x="wd2" y="hd2"/>
              </a:cxn>
              <a:cxn ang="16200000">
                <a:pos x="wd2" y="hd2"/>
              </a:cxn>
            </a:cxnLst>
            <a:rect l="0" t="0" r="r" b="b"/>
            <a:pathLst>
              <a:path w="21267" h="21600" extrusionOk="0">
                <a:moveTo>
                  <a:pt x="13727" y="696"/>
                </a:moveTo>
                <a:cubicBezTo>
                  <a:pt x="12906" y="847"/>
                  <a:pt x="12134" y="1037"/>
                  <a:pt x="11363" y="1239"/>
                </a:cubicBezTo>
                <a:cubicBezTo>
                  <a:pt x="7854" y="2175"/>
                  <a:pt x="5017" y="3554"/>
                  <a:pt x="3076" y="5198"/>
                </a:cubicBezTo>
                <a:cubicBezTo>
                  <a:pt x="2180" y="5944"/>
                  <a:pt x="1459" y="6753"/>
                  <a:pt x="961" y="7588"/>
                </a:cubicBezTo>
                <a:cubicBezTo>
                  <a:pt x="-159" y="9422"/>
                  <a:pt x="-333" y="11407"/>
                  <a:pt x="613" y="13367"/>
                </a:cubicBezTo>
                <a:cubicBezTo>
                  <a:pt x="812" y="13785"/>
                  <a:pt x="1061" y="14202"/>
                  <a:pt x="1384" y="14619"/>
                </a:cubicBezTo>
                <a:cubicBezTo>
                  <a:pt x="1683" y="15037"/>
                  <a:pt x="2056" y="15429"/>
                  <a:pt x="2454" y="15821"/>
                </a:cubicBezTo>
                <a:cubicBezTo>
                  <a:pt x="4296" y="17604"/>
                  <a:pt x="7008" y="19045"/>
                  <a:pt x="10243" y="20032"/>
                </a:cubicBezTo>
                <a:cubicBezTo>
                  <a:pt x="11711" y="20487"/>
                  <a:pt x="13304" y="20854"/>
                  <a:pt x="14946" y="21107"/>
                </a:cubicBezTo>
                <a:cubicBezTo>
                  <a:pt x="16987" y="21423"/>
                  <a:pt x="19102" y="21600"/>
                  <a:pt x="21267" y="21600"/>
                </a:cubicBezTo>
                <a:lnTo>
                  <a:pt x="21267" y="0"/>
                </a:lnTo>
                <a:cubicBezTo>
                  <a:pt x="19600" y="0"/>
                  <a:pt x="17908" y="101"/>
                  <a:pt x="16215" y="316"/>
                </a:cubicBezTo>
                <a:cubicBezTo>
                  <a:pt x="15369" y="417"/>
                  <a:pt x="14548" y="544"/>
                  <a:pt x="13727" y="69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7A259D4C-97E7-7641-B71C-F90808CB475E}"/>
              </a:ext>
            </a:extLst>
          </p:cNvPr>
          <p:cNvSpPr/>
          <p:nvPr/>
        </p:nvSpPr>
        <p:spPr>
          <a:xfrm>
            <a:off x="7897651" y="1187"/>
            <a:ext cx="4294349" cy="3970504"/>
          </a:xfrm>
          <a:custGeom>
            <a:avLst/>
            <a:gdLst/>
            <a:ahLst/>
            <a:cxnLst>
              <a:cxn ang="0">
                <a:pos x="wd2" y="hd2"/>
              </a:cxn>
              <a:cxn ang="5400000">
                <a:pos x="wd2" y="hd2"/>
              </a:cxn>
              <a:cxn ang="10800000">
                <a:pos x="wd2" y="hd2"/>
              </a:cxn>
              <a:cxn ang="16200000">
                <a:pos x="wd2" y="hd2"/>
              </a:cxn>
            </a:cxnLst>
            <a:rect l="0" t="0" r="r" b="b"/>
            <a:pathLst>
              <a:path w="21494" h="21486" extrusionOk="0">
                <a:moveTo>
                  <a:pt x="21494" y="1230"/>
                </a:moveTo>
                <a:cubicBezTo>
                  <a:pt x="21341" y="1175"/>
                  <a:pt x="21202" y="1072"/>
                  <a:pt x="21100" y="928"/>
                </a:cubicBezTo>
                <a:cubicBezTo>
                  <a:pt x="20877" y="605"/>
                  <a:pt x="20636" y="296"/>
                  <a:pt x="20382" y="0"/>
                </a:cubicBezTo>
                <a:lnTo>
                  <a:pt x="14908" y="0"/>
                </a:lnTo>
                <a:cubicBezTo>
                  <a:pt x="15779" y="275"/>
                  <a:pt x="16612" y="735"/>
                  <a:pt x="17356" y="1368"/>
                </a:cubicBezTo>
                <a:cubicBezTo>
                  <a:pt x="17591" y="1567"/>
                  <a:pt x="17813" y="1780"/>
                  <a:pt x="18023" y="2007"/>
                </a:cubicBezTo>
                <a:cubicBezTo>
                  <a:pt x="18239" y="2240"/>
                  <a:pt x="18436" y="2481"/>
                  <a:pt x="18614" y="2728"/>
                </a:cubicBezTo>
                <a:cubicBezTo>
                  <a:pt x="19460" y="3897"/>
                  <a:pt x="19962" y="5264"/>
                  <a:pt x="20121" y="6666"/>
                </a:cubicBezTo>
                <a:cubicBezTo>
                  <a:pt x="20191" y="7305"/>
                  <a:pt x="20191" y="7958"/>
                  <a:pt x="20121" y="8597"/>
                </a:cubicBezTo>
                <a:cubicBezTo>
                  <a:pt x="19962" y="9999"/>
                  <a:pt x="19460" y="11367"/>
                  <a:pt x="18614" y="12535"/>
                </a:cubicBezTo>
                <a:cubicBezTo>
                  <a:pt x="18430" y="12790"/>
                  <a:pt x="18233" y="13030"/>
                  <a:pt x="18023" y="13257"/>
                </a:cubicBezTo>
                <a:cubicBezTo>
                  <a:pt x="17813" y="13484"/>
                  <a:pt x="17585" y="13704"/>
                  <a:pt x="17356" y="13896"/>
                </a:cubicBezTo>
                <a:cubicBezTo>
                  <a:pt x="16275" y="14810"/>
                  <a:pt x="15010" y="15353"/>
                  <a:pt x="13713" y="15525"/>
                </a:cubicBezTo>
                <a:cubicBezTo>
                  <a:pt x="13122" y="15600"/>
                  <a:pt x="12518" y="15600"/>
                  <a:pt x="11927" y="15525"/>
                </a:cubicBezTo>
                <a:cubicBezTo>
                  <a:pt x="10630" y="15353"/>
                  <a:pt x="9365" y="14810"/>
                  <a:pt x="8285" y="13896"/>
                </a:cubicBezTo>
                <a:cubicBezTo>
                  <a:pt x="8050" y="13697"/>
                  <a:pt x="7827" y="13484"/>
                  <a:pt x="7617" y="13257"/>
                </a:cubicBezTo>
                <a:cubicBezTo>
                  <a:pt x="7401" y="13023"/>
                  <a:pt x="7204" y="12783"/>
                  <a:pt x="7026" y="12535"/>
                </a:cubicBezTo>
                <a:cubicBezTo>
                  <a:pt x="6181" y="11367"/>
                  <a:pt x="5679" y="9999"/>
                  <a:pt x="5520" y="8597"/>
                </a:cubicBezTo>
                <a:cubicBezTo>
                  <a:pt x="5450" y="7958"/>
                  <a:pt x="5450" y="7305"/>
                  <a:pt x="5520" y="6666"/>
                </a:cubicBezTo>
                <a:cubicBezTo>
                  <a:pt x="5679" y="5264"/>
                  <a:pt x="6181" y="3897"/>
                  <a:pt x="7026" y="2728"/>
                </a:cubicBezTo>
                <a:cubicBezTo>
                  <a:pt x="7211" y="2474"/>
                  <a:pt x="7408" y="2234"/>
                  <a:pt x="7617" y="2007"/>
                </a:cubicBezTo>
                <a:cubicBezTo>
                  <a:pt x="7827" y="1780"/>
                  <a:pt x="8056" y="1560"/>
                  <a:pt x="8285" y="1368"/>
                </a:cubicBezTo>
                <a:cubicBezTo>
                  <a:pt x="9029" y="735"/>
                  <a:pt x="9861" y="282"/>
                  <a:pt x="10732" y="0"/>
                </a:cubicBezTo>
                <a:lnTo>
                  <a:pt x="5259" y="0"/>
                </a:lnTo>
                <a:cubicBezTo>
                  <a:pt x="4998" y="296"/>
                  <a:pt x="4763" y="612"/>
                  <a:pt x="4541" y="928"/>
                </a:cubicBezTo>
                <a:cubicBezTo>
                  <a:pt x="4325" y="1237"/>
                  <a:pt x="3950" y="1354"/>
                  <a:pt x="3619" y="1203"/>
                </a:cubicBezTo>
                <a:lnTo>
                  <a:pt x="1992" y="474"/>
                </a:lnTo>
                <a:cubicBezTo>
                  <a:pt x="1598" y="296"/>
                  <a:pt x="1140" y="502"/>
                  <a:pt x="975" y="928"/>
                </a:cubicBezTo>
                <a:lnTo>
                  <a:pt x="59" y="3312"/>
                </a:lnTo>
                <a:cubicBezTo>
                  <a:pt x="-106" y="3739"/>
                  <a:pt x="85" y="4233"/>
                  <a:pt x="479" y="4412"/>
                </a:cubicBezTo>
                <a:lnTo>
                  <a:pt x="2106" y="5141"/>
                </a:lnTo>
                <a:cubicBezTo>
                  <a:pt x="2437" y="5292"/>
                  <a:pt x="2627" y="5663"/>
                  <a:pt x="2577" y="6041"/>
                </a:cubicBezTo>
                <a:cubicBezTo>
                  <a:pt x="2437" y="7092"/>
                  <a:pt x="2437" y="8164"/>
                  <a:pt x="2577" y="9216"/>
                </a:cubicBezTo>
                <a:cubicBezTo>
                  <a:pt x="2627" y="9601"/>
                  <a:pt x="2437" y="9972"/>
                  <a:pt x="2106" y="10116"/>
                </a:cubicBezTo>
                <a:lnTo>
                  <a:pt x="479" y="10845"/>
                </a:lnTo>
                <a:cubicBezTo>
                  <a:pt x="85" y="11023"/>
                  <a:pt x="-106" y="11511"/>
                  <a:pt x="59" y="11944"/>
                </a:cubicBezTo>
                <a:lnTo>
                  <a:pt x="975" y="14329"/>
                </a:lnTo>
                <a:cubicBezTo>
                  <a:pt x="1140" y="14755"/>
                  <a:pt x="1591" y="14961"/>
                  <a:pt x="1992" y="14783"/>
                </a:cubicBezTo>
                <a:lnTo>
                  <a:pt x="3619" y="14054"/>
                </a:lnTo>
                <a:cubicBezTo>
                  <a:pt x="3950" y="13903"/>
                  <a:pt x="4325" y="14020"/>
                  <a:pt x="4541" y="14329"/>
                </a:cubicBezTo>
                <a:cubicBezTo>
                  <a:pt x="4833" y="14748"/>
                  <a:pt x="5151" y="15147"/>
                  <a:pt x="5507" y="15532"/>
                </a:cubicBezTo>
                <a:cubicBezTo>
                  <a:pt x="5857" y="15910"/>
                  <a:pt x="6232" y="16260"/>
                  <a:pt x="6619" y="16576"/>
                </a:cubicBezTo>
                <a:cubicBezTo>
                  <a:pt x="6905" y="16810"/>
                  <a:pt x="7014" y="17215"/>
                  <a:pt x="6874" y="17573"/>
                </a:cubicBezTo>
                <a:lnTo>
                  <a:pt x="6200" y="19332"/>
                </a:lnTo>
                <a:cubicBezTo>
                  <a:pt x="6035" y="19758"/>
                  <a:pt x="6225" y="20253"/>
                  <a:pt x="6619" y="20432"/>
                </a:cubicBezTo>
                <a:lnTo>
                  <a:pt x="8825" y="21421"/>
                </a:lnTo>
                <a:cubicBezTo>
                  <a:pt x="9219" y="21600"/>
                  <a:pt x="9677" y="21394"/>
                  <a:pt x="9842" y="20968"/>
                </a:cubicBezTo>
                <a:lnTo>
                  <a:pt x="10516" y="19208"/>
                </a:lnTo>
                <a:cubicBezTo>
                  <a:pt x="10656" y="18851"/>
                  <a:pt x="10999" y="18645"/>
                  <a:pt x="11349" y="18700"/>
                </a:cubicBezTo>
                <a:cubicBezTo>
                  <a:pt x="12321" y="18851"/>
                  <a:pt x="13313" y="18851"/>
                  <a:pt x="14286" y="18700"/>
                </a:cubicBezTo>
                <a:cubicBezTo>
                  <a:pt x="14642" y="18645"/>
                  <a:pt x="14985" y="18851"/>
                  <a:pt x="15118" y="19208"/>
                </a:cubicBezTo>
                <a:lnTo>
                  <a:pt x="15792" y="20968"/>
                </a:lnTo>
                <a:cubicBezTo>
                  <a:pt x="15957" y="21394"/>
                  <a:pt x="16409" y="21600"/>
                  <a:pt x="16809" y="21421"/>
                </a:cubicBezTo>
                <a:lnTo>
                  <a:pt x="17909" y="20927"/>
                </a:lnTo>
                <a:lnTo>
                  <a:pt x="19009" y="20432"/>
                </a:lnTo>
                <a:cubicBezTo>
                  <a:pt x="19403" y="20253"/>
                  <a:pt x="19593" y="19765"/>
                  <a:pt x="19428" y="19332"/>
                </a:cubicBezTo>
                <a:lnTo>
                  <a:pt x="18754" y="17573"/>
                </a:lnTo>
                <a:cubicBezTo>
                  <a:pt x="18614" y="17215"/>
                  <a:pt x="18723" y="16810"/>
                  <a:pt x="19009" y="16576"/>
                </a:cubicBezTo>
                <a:cubicBezTo>
                  <a:pt x="19396" y="16260"/>
                  <a:pt x="19765" y="15917"/>
                  <a:pt x="20121" y="15532"/>
                </a:cubicBezTo>
                <a:cubicBezTo>
                  <a:pt x="20471" y="15154"/>
                  <a:pt x="20795" y="14748"/>
                  <a:pt x="21087" y="14329"/>
                </a:cubicBezTo>
                <a:cubicBezTo>
                  <a:pt x="21189" y="14185"/>
                  <a:pt x="21329" y="14082"/>
                  <a:pt x="21481" y="14027"/>
                </a:cubicBezTo>
                <a:lnTo>
                  <a:pt x="21481" y="123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AA3BC1B-8B2B-7042-831F-E3E2C3CBDBE1}"/>
              </a:ext>
            </a:extLst>
          </p:cNvPr>
          <p:cNvSpPr/>
          <p:nvPr/>
        </p:nvSpPr>
        <p:spPr>
          <a:xfrm>
            <a:off x="5487258" y="1552561"/>
            <a:ext cx="1851483" cy="1851479"/>
          </a:xfrm>
          <a:custGeom>
            <a:avLst/>
            <a:gdLst/>
            <a:ahLst/>
            <a:cxnLst>
              <a:cxn ang="0">
                <a:pos x="wd2" y="hd2"/>
              </a:cxn>
              <a:cxn ang="5400000">
                <a:pos x="wd2" y="hd2"/>
              </a:cxn>
              <a:cxn ang="10800000">
                <a:pos x="wd2" y="hd2"/>
              </a:cxn>
              <a:cxn ang="16200000">
                <a:pos x="wd2" y="hd2"/>
              </a:cxn>
            </a:cxnLst>
            <a:rect l="0" t="0" r="r" b="b"/>
            <a:pathLst>
              <a:path w="21553" h="21554" extrusionOk="0">
                <a:moveTo>
                  <a:pt x="18679" y="3451"/>
                </a:moveTo>
                <a:cubicBezTo>
                  <a:pt x="18384" y="3141"/>
                  <a:pt x="18073" y="2830"/>
                  <a:pt x="17733" y="2549"/>
                </a:cubicBezTo>
                <a:cubicBezTo>
                  <a:pt x="17393" y="2269"/>
                  <a:pt x="17038" y="2002"/>
                  <a:pt x="16683" y="1766"/>
                </a:cubicBezTo>
                <a:cubicBezTo>
                  <a:pt x="14998" y="657"/>
                  <a:pt x="13106" y="80"/>
                  <a:pt x="11184" y="7"/>
                </a:cubicBezTo>
                <a:cubicBezTo>
                  <a:pt x="10311" y="-23"/>
                  <a:pt x="9439" y="51"/>
                  <a:pt x="8582" y="228"/>
                </a:cubicBezTo>
                <a:cubicBezTo>
                  <a:pt x="6704" y="613"/>
                  <a:pt x="4930" y="1500"/>
                  <a:pt x="3451" y="2875"/>
                </a:cubicBezTo>
                <a:cubicBezTo>
                  <a:pt x="3141" y="3170"/>
                  <a:pt x="2830" y="3481"/>
                  <a:pt x="2549" y="3821"/>
                </a:cubicBezTo>
                <a:cubicBezTo>
                  <a:pt x="2269" y="4161"/>
                  <a:pt x="2002" y="4516"/>
                  <a:pt x="1766" y="4871"/>
                </a:cubicBezTo>
                <a:cubicBezTo>
                  <a:pt x="657" y="6556"/>
                  <a:pt x="81" y="8448"/>
                  <a:pt x="7" y="10370"/>
                </a:cubicBezTo>
                <a:cubicBezTo>
                  <a:pt x="-23" y="11243"/>
                  <a:pt x="51" y="12115"/>
                  <a:pt x="228" y="12972"/>
                </a:cubicBezTo>
                <a:cubicBezTo>
                  <a:pt x="613" y="14850"/>
                  <a:pt x="1500" y="16624"/>
                  <a:pt x="2875" y="18103"/>
                </a:cubicBezTo>
                <a:cubicBezTo>
                  <a:pt x="3170" y="18413"/>
                  <a:pt x="3481" y="18724"/>
                  <a:pt x="3821" y="19005"/>
                </a:cubicBezTo>
                <a:cubicBezTo>
                  <a:pt x="4161" y="19285"/>
                  <a:pt x="4516" y="19552"/>
                  <a:pt x="4871" y="19788"/>
                </a:cubicBezTo>
                <a:cubicBezTo>
                  <a:pt x="6556" y="20897"/>
                  <a:pt x="8448" y="21474"/>
                  <a:pt x="10370" y="21547"/>
                </a:cubicBezTo>
                <a:cubicBezTo>
                  <a:pt x="11243" y="21577"/>
                  <a:pt x="12115" y="21503"/>
                  <a:pt x="12972" y="21326"/>
                </a:cubicBezTo>
                <a:cubicBezTo>
                  <a:pt x="14850" y="20941"/>
                  <a:pt x="16624" y="20054"/>
                  <a:pt x="18103" y="18679"/>
                </a:cubicBezTo>
                <a:cubicBezTo>
                  <a:pt x="18413" y="18384"/>
                  <a:pt x="18724" y="18073"/>
                  <a:pt x="19005" y="17733"/>
                </a:cubicBezTo>
                <a:cubicBezTo>
                  <a:pt x="19285" y="17393"/>
                  <a:pt x="19552" y="17038"/>
                  <a:pt x="19788" y="16683"/>
                </a:cubicBezTo>
                <a:cubicBezTo>
                  <a:pt x="20897" y="14998"/>
                  <a:pt x="21473" y="13106"/>
                  <a:pt x="21547" y="11184"/>
                </a:cubicBezTo>
                <a:cubicBezTo>
                  <a:pt x="21577" y="10311"/>
                  <a:pt x="21503" y="9439"/>
                  <a:pt x="21326" y="8582"/>
                </a:cubicBezTo>
                <a:cubicBezTo>
                  <a:pt x="20927" y="6704"/>
                  <a:pt x="20039" y="4930"/>
                  <a:pt x="18679" y="345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4C52B7D3-A494-CA4F-B2B2-FE56E8DAD79F}"/>
              </a:ext>
            </a:extLst>
          </p:cNvPr>
          <p:cNvSpPr/>
          <p:nvPr/>
        </p:nvSpPr>
        <p:spPr>
          <a:xfrm>
            <a:off x="4583344" y="648888"/>
            <a:ext cx="3659310" cy="3658824"/>
          </a:xfrm>
          <a:custGeom>
            <a:avLst/>
            <a:gdLst/>
            <a:ahLst/>
            <a:cxnLst>
              <a:cxn ang="0">
                <a:pos x="wd2" y="hd2"/>
              </a:cxn>
              <a:cxn ang="5400000">
                <a:pos x="wd2" y="hd2"/>
              </a:cxn>
              <a:cxn ang="10800000">
                <a:pos x="wd2" y="hd2"/>
              </a:cxn>
              <a:cxn ang="16200000">
                <a:pos x="wd2" y="hd2"/>
              </a:cxn>
            </a:cxnLst>
            <a:rect l="0" t="0" r="r" b="b"/>
            <a:pathLst>
              <a:path w="21446" h="21451" extrusionOk="0">
                <a:moveTo>
                  <a:pt x="21004" y="12322"/>
                </a:moveTo>
                <a:lnTo>
                  <a:pt x="19627" y="11883"/>
                </a:lnTo>
                <a:cubicBezTo>
                  <a:pt x="19352" y="11793"/>
                  <a:pt x="19166" y="11525"/>
                  <a:pt x="19188" y="11235"/>
                </a:cubicBezTo>
                <a:cubicBezTo>
                  <a:pt x="19233" y="10431"/>
                  <a:pt x="19166" y="9619"/>
                  <a:pt x="18987" y="8838"/>
                </a:cubicBezTo>
                <a:cubicBezTo>
                  <a:pt x="18920" y="8555"/>
                  <a:pt x="19054" y="8257"/>
                  <a:pt x="19314" y="8123"/>
                </a:cubicBezTo>
                <a:lnTo>
                  <a:pt x="20595" y="7460"/>
                </a:lnTo>
                <a:cubicBezTo>
                  <a:pt x="20907" y="7296"/>
                  <a:pt x="21034" y="6917"/>
                  <a:pt x="20870" y="6604"/>
                </a:cubicBezTo>
                <a:lnTo>
                  <a:pt x="19977" y="4862"/>
                </a:lnTo>
                <a:cubicBezTo>
                  <a:pt x="19813" y="4549"/>
                  <a:pt x="19434" y="4422"/>
                  <a:pt x="19121" y="4586"/>
                </a:cubicBezTo>
                <a:lnTo>
                  <a:pt x="17841" y="5249"/>
                </a:lnTo>
                <a:cubicBezTo>
                  <a:pt x="17580" y="5383"/>
                  <a:pt x="17268" y="5323"/>
                  <a:pt x="17067" y="5100"/>
                </a:cubicBezTo>
                <a:cubicBezTo>
                  <a:pt x="16806" y="4802"/>
                  <a:pt x="16516" y="4519"/>
                  <a:pt x="16203" y="4258"/>
                </a:cubicBezTo>
                <a:cubicBezTo>
                  <a:pt x="15891" y="3998"/>
                  <a:pt x="15563" y="3760"/>
                  <a:pt x="15228" y="3544"/>
                </a:cubicBezTo>
                <a:cubicBezTo>
                  <a:pt x="14982" y="3387"/>
                  <a:pt x="14863" y="3089"/>
                  <a:pt x="14953" y="2806"/>
                </a:cubicBezTo>
                <a:lnTo>
                  <a:pt x="15392" y="1429"/>
                </a:lnTo>
                <a:cubicBezTo>
                  <a:pt x="15496" y="1094"/>
                  <a:pt x="15317" y="737"/>
                  <a:pt x="14982" y="625"/>
                </a:cubicBezTo>
                <a:lnTo>
                  <a:pt x="13122" y="29"/>
                </a:lnTo>
                <a:cubicBezTo>
                  <a:pt x="12787" y="-75"/>
                  <a:pt x="12429" y="104"/>
                  <a:pt x="12318" y="439"/>
                </a:cubicBezTo>
                <a:lnTo>
                  <a:pt x="11879" y="1816"/>
                </a:lnTo>
                <a:cubicBezTo>
                  <a:pt x="11789" y="2092"/>
                  <a:pt x="11521" y="2278"/>
                  <a:pt x="11231" y="2256"/>
                </a:cubicBezTo>
                <a:cubicBezTo>
                  <a:pt x="10427" y="2211"/>
                  <a:pt x="9616" y="2278"/>
                  <a:pt x="8834" y="2457"/>
                </a:cubicBezTo>
                <a:cubicBezTo>
                  <a:pt x="8552" y="2524"/>
                  <a:pt x="8254" y="2390"/>
                  <a:pt x="8120" y="2129"/>
                </a:cubicBezTo>
                <a:lnTo>
                  <a:pt x="7457" y="848"/>
                </a:lnTo>
                <a:cubicBezTo>
                  <a:pt x="7294" y="536"/>
                  <a:pt x="6914" y="409"/>
                  <a:pt x="6601" y="573"/>
                </a:cubicBezTo>
                <a:lnTo>
                  <a:pt x="4860" y="1466"/>
                </a:lnTo>
                <a:cubicBezTo>
                  <a:pt x="4547" y="1630"/>
                  <a:pt x="4421" y="2010"/>
                  <a:pt x="4584" y="2323"/>
                </a:cubicBezTo>
                <a:lnTo>
                  <a:pt x="5247" y="3603"/>
                </a:lnTo>
                <a:cubicBezTo>
                  <a:pt x="5381" y="3864"/>
                  <a:pt x="5321" y="4176"/>
                  <a:pt x="5098" y="4378"/>
                </a:cubicBezTo>
                <a:cubicBezTo>
                  <a:pt x="4800" y="4638"/>
                  <a:pt x="4517" y="4929"/>
                  <a:pt x="4257" y="5241"/>
                </a:cubicBezTo>
                <a:cubicBezTo>
                  <a:pt x="3996" y="5554"/>
                  <a:pt x="3758" y="5882"/>
                  <a:pt x="3542" y="6217"/>
                </a:cubicBezTo>
                <a:cubicBezTo>
                  <a:pt x="3386" y="6462"/>
                  <a:pt x="3088" y="6581"/>
                  <a:pt x="2805" y="6492"/>
                </a:cubicBezTo>
                <a:lnTo>
                  <a:pt x="1428" y="6053"/>
                </a:lnTo>
                <a:cubicBezTo>
                  <a:pt x="1094" y="5949"/>
                  <a:pt x="736" y="6127"/>
                  <a:pt x="625" y="6462"/>
                </a:cubicBezTo>
                <a:lnTo>
                  <a:pt x="29" y="8324"/>
                </a:lnTo>
                <a:cubicBezTo>
                  <a:pt x="-75" y="8659"/>
                  <a:pt x="104" y="9016"/>
                  <a:pt x="439" y="9128"/>
                </a:cubicBezTo>
                <a:lnTo>
                  <a:pt x="1816" y="9567"/>
                </a:lnTo>
                <a:cubicBezTo>
                  <a:pt x="2091" y="9657"/>
                  <a:pt x="2277" y="9925"/>
                  <a:pt x="2255" y="10215"/>
                </a:cubicBezTo>
                <a:cubicBezTo>
                  <a:pt x="2210" y="11019"/>
                  <a:pt x="2277" y="11831"/>
                  <a:pt x="2456" y="12612"/>
                </a:cubicBezTo>
                <a:cubicBezTo>
                  <a:pt x="2523" y="12895"/>
                  <a:pt x="2389" y="13193"/>
                  <a:pt x="2128" y="13327"/>
                </a:cubicBezTo>
                <a:lnTo>
                  <a:pt x="848" y="13990"/>
                </a:lnTo>
                <a:cubicBezTo>
                  <a:pt x="535" y="14154"/>
                  <a:pt x="409" y="14533"/>
                  <a:pt x="573" y="14846"/>
                </a:cubicBezTo>
                <a:lnTo>
                  <a:pt x="1019" y="15717"/>
                </a:lnTo>
                <a:lnTo>
                  <a:pt x="1466" y="16588"/>
                </a:lnTo>
                <a:cubicBezTo>
                  <a:pt x="1629" y="16901"/>
                  <a:pt x="2009" y="17028"/>
                  <a:pt x="2322" y="16864"/>
                </a:cubicBezTo>
                <a:lnTo>
                  <a:pt x="3602" y="16201"/>
                </a:lnTo>
                <a:cubicBezTo>
                  <a:pt x="3862" y="16067"/>
                  <a:pt x="4182" y="16127"/>
                  <a:pt x="4376" y="16350"/>
                </a:cubicBezTo>
                <a:cubicBezTo>
                  <a:pt x="4636" y="16648"/>
                  <a:pt x="4927" y="16931"/>
                  <a:pt x="5239" y="17192"/>
                </a:cubicBezTo>
                <a:cubicBezTo>
                  <a:pt x="5552" y="17452"/>
                  <a:pt x="5880" y="17690"/>
                  <a:pt x="6214" y="17906"/>
                </a:cubicBezTo>
                <a:cubicBezTo>
                  <a:pt x="6460" y="18063"/>
                  <a:pt x="6579" y="18361"/>
                  <a:pt x="6490" y="18644"/>
                </a:cubicBezTo>
                <a:lnTo>
                  <a:pt x="6051" y="20021"/>
                </a:lnTo>
                <a:cubicBezTo>
                  <a:pt x="5947" y="20356"/>
                  <a:pt x="6125" y="20713"/>
                  <a:pt x="6460" y="20825"/>
                </a:cubicBezTo>
                <a:lnTo>
                  <a:pt x="7390" y="21123"/>
                </a:lnTo>
                <a:lnTo>
                  <a:pt x="8321" y="21421"/>
                </a:lnTo>
                <a:cubicBezTo>
                  <a:pt x="8656" y="21525"/>
                  <a:pt x="9013" y="21346"/>
                  <a:pt x="9125" y="21011"/>
                </a:cubicBezTo>
                <a:lnTo>
                  <a:pt x="9564" y="19634"/>
                </a:lnTo>
                <a:cubicBezTo>
                  <a:pt x="9653" y="19358"/>
                  <a:pt x="9921" y="19172"/>
                  <a:pt x="10211" y="19195"/>
                </a:cubicBezTo>
                <a:cubicBezTo>
                  <a:pt x="11015" y="19239"/>
                  <a:pt x="11827" y="19172"/>
                  <a:pt x="12608" y="18993"/>
                </a:cubicBezTo>
                <a:cubicBezTo>
                  <a:pt x="12891" y="18926"/>
                  <a:pt x="13189" y="19060"/>
                  <a:pt x="13323" y="19321"/>
                </a:cubicBezTo>
                <a:lnTo>
                  <a:pt x="13985" y="20602"/>
                </a:lnTo>
                <a:cubicBezTo>
                  <a:pt x="14149" y="20914"/>
                  <a:pt x="14528" y="21041"/>
                  <a:pt x="14841" y="20877"/>
                </a:cubicBezTo>
                <a:lnTo>
                  <a:pt x="16583" y="19984"/>
                </a:lnTo>
                <a:cubicBezTo>
                  <a:pt x="16895" y="19820"/>
                  <a:pt x="17022" y="19440"/>
                  <a:pt x="16858" y="19127"/>
                </a:cubicBezTo>
                <a:lnTo>
                  <a:pt x="16196" y="17847"/>
                </a:lnTo>
                <a:cubicBezTo>
                  <a:pt x="16062" y="17586"/>
                  <a:pt x="16121" y="17266"/>
                  <a:pt x="16345" y="17072"/>
                </a:cubicBezTo>
                <a:cubicBezTo>
                  <a:pt x="16642" y="16812"/>
                  <a:pt x="16925" y="16522"/>
                  <a:pt x="17186" y="16209"/>
                </a:cubicBezTo>
                <a:cubicBezTo>
                  <a:pt x="17446" y="15896"/>
                  <a:pt x="17684" y="15568"/>
                  <a:pt x="17900" y="15233"/>
                </a:cubicBezTo>
                <a:cubicBezTo>
                  <a:pt x="18057" y="14988"/>
                  <a:pt x="18354" y="14869"/>
                  <a:pt x="18637" y="14958"/>
                </a:cubicBezTo>
                <a:lnTo>
                  <a:pt x="20014" y="15397"/>
                </a:lnTo>
                <a:cubicBezTo>
                  <a:pt x="20349" y="15501"/>
                  <a:pt x="20706" y="15323"/>
                  <a:pt x="20818" y="14988"/>
                </a:cubicBezTo>
                <a:lnTo>
                  <a:pt x="21413" y="13126"/>
                </a:lnTo>
                <a:cubicBezTo>
                  <a:pt x="21525" y="12791"/>
                  <a:pt x="21339" y="12434"/>
                  <a:pt x="21004" y="12322"/>
                </a:cubicBezTo>
                <a:close/>
                <a:moveTo>
                  <a:pt x="16754" y="10967"/>
                </a:moveTo>
                <a:cubicBezTo>
                  <a:pt x="16717" y="12039"/>
                  <a:pt x="16389" y="13104"/>
                  <a:pt x="15771" y="14042"/>
                </a:cubicBezTo>
                <a:cubicBezTo>
                  <a:pt x="15637" y="14243"/>
                  <a:pt x="15496" y="14444"/>
                  <a:pt x="15332" y="14630"/>
                </a:cubicBezTo>
                <a:cubicBezTo>
                  <a:pt x="15169" y="14816"/>
                  <a:pt x="15005" y="14995"/>
                  <a:pt x="14826" y="15159"/>
                </a:cubicBezTo>
                <a:cubicBezTo>
                  <a:pt x="14000" y="15926"/>
                  <a:pt x="13003" y="16425"/>
                  <a:pt x="11953" y="16641"/>
                </a:cubicBezTo>
                <a:cubicBezTo>
                  <a:pt x="11477" y="16737"/>
                  <a:pt x="10986" y="16782"/>
                  <a:pt x="10494" y="16760"/>
                </a:cubicBezTo>
                <a:cubicBezTo>
                  <a:pt x="9422" y="16723"/>
                  <a:pt x="8358" y="16395"/>
                  <a:pt x="7420" y="15777"/>
                </a:cubicBezTo>
                <a:cubicBezTo>
                  <a:pt x="7219" y="15643"/>
                  <a:pt x="7018" y="15501"/>
                  <a:pt x="6832" y="15338"/>
                </a:cubicBezTo>
                <a:cubicBezTo>
                  <a:pt x="6646" y="15174"/>
                  <a:pt x="6468" y="15010"/>
                  <a:pt x="6304" y="14831"/>
                </a:cubicBezTo>
                <a:cubicBezTo>
                  <a:pt x="5537" y="14005"/>
                  <a:pt x="5038" y="13007"/>
                  <a:pt x="4823" y="11957"/>
                </a:cubicBezTo>
                <a:cubicBezTo>
                  <a:pt x="4726" y="11481"/>
                  <a:pt x="4681" y="10989"/>
                  <a:pt x="4704" y="10498"/>
                </a:cubicBezTo>
                <a:cubicBezTo>
                  <a:pt x="4741" y="9426"/>
                  <a:pt x="5068" y="8361"/>
                  <a:pt x="5686" y="7423"/>
                </a:cubicBezTo>
                <a:cubicBezTo>
                  <a:pt x="5820" y="7222"/>
                  <a:pt x="5961" y="7021"/>
                  <a:pt x="6125" y="6835"/>
                </a:cubicBezTo>
                <a:cubicBezTo>
                  <a:pt x="6289" y="6648"/>
                  <a:pt x="6453" y="6470"/>
                  <a:pt x="6631" y="6306"/>
                </a:cubicBezTo>
                <a:cubicBezTo>
                  <a:pt x="7457" y="5539"/>
                  <a:pt x="8455" y="5040"/>
                  <a:pt x="9504" y="4824"/>
                </a:cubicBezTo>
                <a:cubicBezTo>
                  <a:pt x="9981" y="4727"/>
                  <a:pt x="10472" y="4683"/>
                  <a:pt x="10963" y="4705"/>
                </a:cubicBezTo>
                <a:cubicBezTo>
                  <a:pt x="12035" y="4742"/>
                  <a:pt x="13099" y="5070"/>
                  <a:pt x="14037" y="5688"/>
                </a:cubicBezTo>
                <a:cubicBezTo>
                  <a:pt x="14238" y="5822"/>
                  <a:pt x="14439" y="5963"/>
                  <a:pt x="14625" y="6127"/>
                </a:cubicBezTo>
                <a:cubicBezTo>
                  <a:pt x="14811" y="6291"/>
                  <a:pt x="14990" y="6455"/>
                  <a:pt x="15154" y="6634"/>
                </a:cubicBezTo>
                <a:cubicBezTo>
                  <a:pt x="15920" y="7460"/>
                  <a:pt x="16419" y="8458"/>
                  <a:pt x="16635" y="9508"/>
                </a:cubicBezTo>
                <a:cubicBezTo>
                  <a:pt x="16732" y="9984"/>
                  <a:pt x="16776" y="10476"/>
                  <a:pt x="16754" y="10967"/>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470396"/>
            <a:ext cx="3345876" cy="3970504"/>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1" y="4619393"/>
            <a:ext cx="7053494" cy="147025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17018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8514850" y="434593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8514850" y="457326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8514850" y="480060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bg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bg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3" name="Group 2">
            <a:extLst>
              <a:ext uri="{FF2B5EF4-FFF2-40B4-BE49-F238E27FC236}">
                <a16:creationId xmlns:a16="http://schemas.microsoft.com/office/drawing/2014/main" id="{F14A8D8F-A15A-A94C-A4F9-09E0C5418EB6}"/>
              </a:ext>
            </a:extLst>
          </p:cNvPr>
          <p:cNvGrpSpPr/>
          <p:nvPr userDrawn="1"/>
        </p:nvGrpSpPr>
        <p:grpSpPr>
          <a:xfrm>
            <a:off x="1" y="5306692"/>
            <a:ext cx="4261982" cy="1551307"/>
            <a:chOff x="0" y="4404286"/>
            <a:chExt cx="6741209" cy="2453714"/>
          </a:xfrm>
        </p:grpSpPr>
        <p:sp>
          <p:nvSpPr>
            <p:cNvPr id="74" name="Shape">
              <a:extLst>
                <a:ext uri="{FF2B5EF4-FFF2-40B4-BE49-F238E27FC236}">
                  <a16:creationId xmlns:a16="http://schemas.microsoft.com/office/drawing/2014/main" id="{B4DCA8C8-94C3-0340-9CC6-EF53E775B063}"/>
                </a:ext>
              </a:extLst>
            </p:cNvPr>
            <p:cNvSpPr/>
            <p:nvPr userDrawn="1"/>
          </p:nvSpPr>
          <p:spPr>
            <a:xfrm>
              <a:off x="3111500" y="4695157"/>
              <a:ext cx="3629709" cy="2162843"/>
            </a:xfrm>
            <a:custGeom>
              <a:avLst/>
              <a:gdLst/>
              <a:ahLst/>
              <a:cxnLst>
                <a:cxn ang="0">
                  <a:pos x="wd2" y="hd2"/>
                </a:cxn>
                <a:cxn ang="5400000">
                  <a:pos x="wd2" y="hd2"/>
                </a:cxn>
                <a:cxn ang="10800000">
                  <a:pos x="wd2" y="hd2"/>
                </a:cxn>
                <a:cxn ang="16200000">
                  <a:pos x="wd2" y="hd2"/>
                </a:cxn>
              </a:cxnLst>
              <a:rect l="0" t="0" r="r" b="b"/>
              <a:pathLst>
                <a:path w="21585" h="21588" extrusionOk="0">
                  <a:moveTo>
                    <a:pt x="20974" y="15973"/>
                  </a:moveTo>
                  <a:lnTo>
                    <a:pt x="19554" y="15896"/>
                  </a:lnTo>
                  <a:cubicBezTo>
                    <a:pt x="19267" y="15884"/>
                    <a:pt x="19025" y="15542"/>
                    <a:pt x="18957" y="15060"/>
                  </a:cubicBezTo>
                  <a:cubicBezTo>
                    <a:pt x="18874" y="14413"/>
                    <a:pt x="18761" y="13780"/>
                    <a:pt x="18617" y="13146"/>
                  </a:cubicBezTo>
                  <a:cubicBezTo>
                    <a:pt x="18474" y="12512"/>
                    <a:pt x="18308" y="11904"/>
                    <a:pt x="18119" y="11333"/>
                  </a:cubicBezTo>
                  <a:cubicBezTo>
                    <a:pt x="17983" y="10902"/>
                    <a:pt x="18028" y="10382"/>
                    <a:pt x="18240" y="10053"/>
                  </a:cubicBezTo>
                  <a:lnTo>
                    <a:pt x="19274" y="8418"/>
                  </a:lnTo>
                  <a:cubicBezTo>
                    <a:pt x="19531" y="8025"/>
                    <a:pt x="19539" y="7353"/>
                    <a:pt x="19305" y="6922"/>
                  </a:cubicBezTo>
                  <a:lnTo>
                    <a:pt x="17983" y="4564"/>
                  </a:lnTo>
                  <a:cubicBezTo>
                    <a:pt x="17749" y="4133"/>
                    <a:pt x="17349" y="4120"/>
                    <a:pt x="17092" y="4513"/>
                  </a:cubicBezTo>
                  <a:lnTo>
                    <a:pt x="16057" y="6149"/>
                  </a:lnTo>
                  <a:cubicBezTo>
                    <a:pt x="15846" y="6478"/>
                    <a:pt x="15528" y="6529"/>
                    <a:pt x="15287" y="6263"/>
                  </a:cubicBezTo>
                  <a:cubicBezTo>
                    <a:pt x="14615" y="5553"/>
                    <a:pt x="13882" y="4995"/>
                    <a:pt x="13119" y="4627"/>
                  </a:cubicBezTo>
                  <a:cubicBezTo>
                    <a:pt x="12840" y="4488"/>
                    <a:pt x="12651" y="4070"/>
                    <a:pt x="12658" y="3575"/>
                  </a:cubicBezTo>
                  <a:lnTo>
                    <a:pt x="12704" y="1192"/>
                  </a:lnTo>
                  <a:cubicBezTo>
                    <a:pt x="12711" y="609"/>
                    <a:pt x="12439" y="127"/>
                    <a:pt x="12092" y="102"/>
                  </a:cubicBezTo>
                  <a:lnTo>
                    <a:pt x="10166" y="1"/>
                  </a:lnTo>
                  <a:cubicBezTo>
                    <a:pt x="9819" y="-12"/>
                    <a:pt x="9532" y="444"/>
                    <a:pt x="9517" y="1027"/>
                  </a:cubicBezTo>
                  <a:lnTo>
                    <a:pt x="9471" y="3411"/>
                  </a:lnTo>
                  <a:cubicBezTo>
                    <a:pt x="9464" y="3892"/>
                    <a:pt x="9260" y="4298"/>
                    <a:pt x="8973" y="4412"/>
                  </a:cubicBezTo>
                  <a:cubicBezTo>
                    <a:pt x="8588" y="4551"/>
                    <a:pt x="8210" y="4742"/>
                    <a:pt x="7832" y="4982"/>
                  </a:cubicBezTo>
                  <a:cubicBezTo>
                    <a:pt x="7455" y="5223"/>
                    <a:pt x="7092" y="5502"/>
                    <a:pt x="6752" y="5819"/>
                  </a:cubicBezTo>
                  <a:cubicBezTo>
                    <a:pt x="6496" y="6047"/>
                    <a:pt x="6186" y="5971"/>
                    <a:pt x="5990" y="5616"/>
                  </a:cubicBezTo>
                  <a:lnTo>
                    <a:pt x="5015" y="3880"/>
                  </a:lnTo>
                  <a:cubicBezTo>
                    <a:pt x="4781" y="3449"/>
                    <a:pt x="4381" y="3436"/>
                    <a:pt x="4124" y="3829"/>
                  </a:cubicBezTo>
                  <a:lnTo>
                    <a:pt x="2719" y="6047"/>
                  </a:lnTo>
                  <a:cubicBezTo>
                    <a:pt x="2463" y="6440"/>
                    <a:pt x="2455" y="7112"/>
                    <a:pt x="2689" y="7543"/>
                  </a:cubicBezTo>
                  <a:lnTo>
                    <a:pt x="3664" y="9280"/>
                  </a:lnTo>
                  <a:cubicBezTo>
                    <a:pt x="3860" y="9634"/>
                    <a:pt x="3890" y="10167"/>
                    <a:pt x="3731" y="10572"/>
                  </a:cubicBezTo>
                  <a:cubicBezTo>
                    <a:pt x="3309" y="11701"/>
                    <a:pt x="2976" y="12930"/>
                    <a:pt x="2757" y="14211"/>
                  </a:cubicBezTo>
                  <a:cubicBezTo>
                    <a:pt x="2674" y="14680"/>
                    <a:pt x="2425" y="14996"/>
                    <a:pt x="2130" y="14984"/>
                  </a:cubicBezTo>
                  <a:lnTo>
                    <a:pt x="710" y="14908"/>
                  </a:lnTo>
                  <a:cubicBezTo>
                    <a:pt x="363" y="14895"/>
                    <a:pt x="76" y="15351"/>
                    <a:pt x="61" y="15934"/>
                  </a:cubicBezTo>
                  <a:lnTo>
                    <a:pt x="1" y="19167"/>
                  </a:lnTo>
                  <a:cubicBezTo>
                    <a:pt x="-7" y="19750"/>
                    <a:pt x="265" y="20232"/>
                    <a:pt x="612" y="20257"/>
                  </a:cubicBezTo>
                  <a:lnTo>
                    <a:pt x="2032" y="20333"/>
                  </a:lnTo>
                  <a:cubicBezTo>
                    <a:pt x="2319" y="20346"/>
                    <a:pt x="2561" y="20688"/>
                    <a:pt x="2629" y="21170"/>
                  </a:cubicBezTo>
                  <a:cubicBezTo>
                    <a:pt x="2644" y="21309"/>
                    <a:pt x="2667" y="21449"/>
                    <a:pt x="2689" y="21575"/>
                  </a:cubicBezTo>
                  <a:lnTo>
                    <a:pt x="5212" y="21575"/>
                  </a:lnTo>
                  <a:cubicBezTo>
                    <a:pt x="5136" y="21220"/>
                    <a:pt x="5068" y="20853"/>
                    <a:pt x="5015" y="20485"/>
                  </a:cubicBezTo>
                  <a:cubicBezTo>
                    <a:pt x="4751" y="18672"/>
                    <a:pt x="4796" y="16834"/>
                    <a:pt x="5114" y="15136"/>
                  </a:cubicBezTo>
                  <a:cubicBezTo>
                    <a:pt x="5257" y="14363"/>
                    <a:pt x="5461" y="13615"/>
                    <a:pt x="5710" y="12930"/>
                  </a:cubicBezTo>
                  <a:cubicBezTo>
                    <a:pt x="6262" y="11409"/>
                    <a:pt x="7047" y="10129"/>
                    <a:pt x="8036" y="9267"/>
                  </a:cubicBezTo>
                  <a:cubicBezTo>
                    <a:pt x="8248" y="9077"/>
                    <a:pt x="8467" y="8912"/>
                    <a:pt x="8693" y="8773"/>
                  </a:cubicBezTo>
                  <a:cubicBezTo>
                    <a:pt x="8920" y="8633"/>
                    <a:pt x="9154" y="8506"/>
                    <a:pt x="9388" y="8418"/>
                  </a:cubicBezTo>
                  <a:cubicBezTo>
                    <a:pt x="10468" y="7974"/>
                    <a:pt x="11563" y="8050"/>
                    <a:pt x="12575" y="8582"/>
                  </a:cubicBezTo>
                  <a:cubicBezTo>
                    <a:pt x="13036" y="8823"/>
                    <a:pt x="13482" y="9166"/>
                    <a:pt x="13889" y="9584"/>
                  </a:cubicBezTo>
                  <a:cubicBezTo>
                    <a:pt x="14796" y="10509"/>
                    <a:pt x="15559" y="11827"/>
                    <a:pt x="16072" y="13488"/>
                  </a:cubicBezTo>
                  <a:cubicBezTo>
                    <a:pt x="16185" y="13843"/>
                    <a:pt x="16284" y="14211"/>
                    <a:pt x="16367" y="14591"/>
                  </a:cubicBezTo>
                  <a:cubicBezTo>
                    <a:pt x="16450" y="14971"/>
                    <a:pt x="16525" y="15364"/>
                    <a:pt x="16578" y="15757"/>
                  </a:cubicBezTo>
                  <a:cubicBezTo>
                    <a:pt x="16842" y="17570"/>
                    <a:pt x="16797" y="19408"/>
                    <a:pt x="16480" y="21106"/>
                  </a:cubicBezTo>
                  <a:cubicBezTo>
                    <a:pt x="16450" y="21271"/>
                    <a:pt x="16419" y="21436"/>
                    <a:pt x="16382" y="21588"/>
                  </a:cubicBezTo>
                  <a:lnTo>
                    <a:pt x="18980" y="21588"/>
                  </a:lnTo>
                  <a:cubicBezTo>
                    <a:pt x="19101" y="21373"/>
                    <a:pt x="19274" y="21246"/>
                    <a:pt x="19456" y="21258"/>
                  </a:cubicBezTo>
                  <a:lnTo>
                    <a:pt x="20875" y="21334"/>
                  </a:lnTo>
                  <a:cubicBezTo>
                    <a:pt x="21223" y="21347"/>
                    <a:pt x="21510" y="20891"/>
                    <a:pt x="21525" y="20308"/>
                  </a:cubicBezTo>
                  <a:lnTo>
                    <a:pt x="21585" y="17075"/>
                  </a:lnTo>
                  <a:cubicBezTo>
                    <a:pt x="21593" y="16480"/>
                    <a:pt x="21321" y="15998"/>
                    <a:pt x="20974" y="1597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1F856537-2D36-6E45-A8C1-376E55046DC5}"/>
                </a:ext>
              </a:extLst>
            </p:cNvPr>
            <p:cNvSpPr/>
            <p:nvPr userDrawn="1"/>
          </p:nvSpPr>
          <p:spPr>
            <a:xfrm>
              <a:off x="4025900" y="5611790"/>
              <a:ext cx="1800270" cy="1246210"/>
            </a:xfrm>
            <a:custGeom>
              <a:avLst/>
              <a:gdLst/>
              <a:ahLst/>
              <a:cxnLst>
                <a:cxn ang="0">
                  <a:pos x="wd2" y="hd2"/>
                </a:cxn>
                <a:cxn ang="5400000">
                  <a:pos x="wd2" y="hd2"/>
                </a:cxn>
                <a:cxn ang="10800000">
                  <a:pos x="wd2" y="hd2"/>
                </a:cxn>
                <a:cxn ang="16200000">
                  <a:pos x="wd2" y="hd2"/>
                </a:cxn>
              </a:cxnLst>
              <a:rect l="0" t="0" r="r" b="b"/>
              <a:pathLst>
                <a:path w="21278" h="21366" extrusionOk="0">
                  <a:moveTo>
                    <a:pt x="20794" y="20016"/>
                  </a:moveTo>
                  <a:cubicBezTo>
                    <a:pt x="21364" y="17403"/>
                    <a:pt x="21439" y="14551"/>
                    <a:pt x="20974" y="11764"/>
                  </a:cubicBezTo>
                  <a:cubicBezTo>
                    <a:pt x="20869" y="11154"/>
                    <a:pt x="20749" y="10566"/>
                    <a:pt x="20583" y="9978"/>
                  </a:cubicBezTo>
                  <a:cubicBezTo>
                    <a:pt x="20433" y="9390"/>
                    <a:pt x="20253" y="8824"/>
                    <a:pt x="20058" y="8258"/>
                  </a:cubicBezTo>
                  <a:cubicBezTo>
                    <a:pt x="19142" y="5710"/>
                    <a:pt x="17776" y="3664"/>
                    <a:pt x="16155" y="2248"/>
                  </a:cubicBezTo>
                  <a:cubicBezTo>
                    <a:pt x="15420" y="1595"/>
                    <a:pt x="14624" y="1073"/>
                    <a:pt x="13799" y="702"/>
                  </a:cubicBezTo>
                  <a:cubicBezTo>
                    <a:pt x="11997" y="-125"/>
                    <a:pt x="10031" y="-234"/>
                    <a:pt x="8110" y="441"/>
                  </a:cubicBezTo>
                  <a:cubicBezTo>
                    <a:pt x="7689" y="593"/>
                    <a:pt x="7284" y="768"/>
                    <a:pt x="6879" y="1007"/>
                  </a:cubicBezTo>
                  <a:cubicBezTo>
                    <a:pt x="6474" y="1225"/>
                    <a:pt x="6083" y="1486"/>
                    <a:pt x="5693" y="1769"/>
                  </a:cubicBezTo>
                  <a:cubicBezTo>
                    <a:pt x="3937" y="3098"/>
                    <a:pt x="2526" y="5079"/>
                    <a:pt x="1550" y="7431"/>
                  </a:cubicBezTo>
                  <a:cubicBezTo>
                    <a:pt x="1100" y="8497"/>
                    <a:pt x="740" y="9652"/>
                    <a:pt x="484" y="10849"/>
                  </a:cubicBezTo>
                  <a:cubicBezTo>
                    <a:pt x="-86" y="13462"/>
                    <a:pt x="-161" y="16314"/>
                    <a:pt x="304" y="19102"/>
                  </a:cubicBezTo>
                  <a:cubicBezTo>
                    <a:pt x="409" y="19711"/>
                    <a:pt x="529" y="20299"/>
                    <a:pt x="695" y="20887"/>
                  </a:cubicBezTo>
                  <a:cubicBezTo>
                    <a:pt x="740" y="21061"/>
                    <a:pt x="785" y="21214"/>
                    <a:pt x="830" y="21366"/>
                  </a:cubicBezTo>
                  <a:lnTo>
                    <a:pt x="20448" y="21366"/>
                  </a:lnTo>
                  <a:cubicBezTo>
                    <a:pt x="20583" y="20931"/>
                    <a:pt x="20688" y="20473"/>
                    <a:pt x="20794" y="2001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008276AB-B30E-9E42-A604-AEE3CF168B9F}"/>
                </a:ext>
              </a:extLst>
            </p:cNvPr>
            <p:cNvSpPr/>
            <p:nvPr userDrawn="1"/>
          </p:nvSpPr>
          <p:spPr>
            <a:xfrm>
              <a:off x="0" y="4404286"/>
              <a:ext cx="3397255" cy="2453714"/>
            </a:xfrm>
            <a:custGeom>
              <a:avLst/>
              <a:gdLst/>
              <a:ahLst/>
              <a:cxnLst>
                <a:cxn ang="0">
                  <a:pos x="wd2" y="hd2"/>
                </a:cxn>
                <a:cxn ang="5400000">
                  <a:pos x="wd2" y="hd2"/>
                </a:cxn>
                <a:cxn ang="10800000">
                  <a:pos x="wd2" y="hd2"/>
                </a:cxn>
                <a:cxn ang="16200000">
                  <a:pos x="wd2" y="hd2"/>
                </a:cxn>
              </a:cxnLst>
              <a:rect l="0" t="0" r="r" b="b"/>
              <a:pathLst>
                <a:path w="21600" h="21578" extrusionOk="0">
                  <a:moveTo>
                    <a:pt x="20704" y="20673"/>
                  </a:moveTo>
                  <a:lnTo>
                    <a:pt x="18467" y="20573"/>
                  </a:lnTo>
                  <a:cubicBezTo>
                    <a:pt x="18015" y="20550"/>
                    <a:pt x="17635" y="20104"/>
                    <a:pt x="17530" y="19489"/>
                  </a:cubicBezTo>
                  <a:cubicBezTo>
                    <a:pt x="17393" y="18663"/>
                    <a:pt x="17215" y="17825"/>
                    <a:pt x="16997" y="17010"/>
                  </a:cubicBezTo>
                  <a:cubicBezTo>
                    <a:pt x="16779" y="16195"/>
                    <a:pt x="16513" y="15402"/>
                    <a:pt x="16214" y="14665"/>
                  </a:cubicBezTo>
                  <a:cubicBezTo>
                    <a:pt x="15996" y="14117"/>
                    <a:pt x="16069" y="13425"/>
                    <a:pt x="16400" y="13001"/>
                  </a:cubicBezTo>
                  <a:lnTo>
                    <a:pt x="18031" y="10890"/>
                  </a:lnTo>
                  <a:cubicBezTo>
                    <a:pt x="18427" y="10376"/>
                    <a:pt x="18451" y="9505"/>
                    <a:pt x="18071" y="8958"/>
                  </a:cubicBezTo>
                  <a:lnTo>
                    <a:pt x="15996" y="5897"/>
                  </a:lnTo>
                  <a:cubicBezTo>
                    <a:pt x="15625" y="5350"/>
                    <a:pt x="14995" y="5317"/>
                    <a:pt x="14599" y="5841"/>
                  </a:cubicBezTo>
                  <a:lnTo>
                    <a:pt x="12968" y="7964"/>
                  </a:lnTo>
                  <a:cubicBezTo>
                    <a:pt x="12637" y="8388"/>
                    <a:pt x="12136" y="8455"/>
                    <a:pt x="11757" y="8120"/>
                  </a:cubicBezTo>
                  <a:cubicBezTo>
                    <a:pt x="10699" y="7193"/>
                    <a:pt x="9552" y="6478"/>
                    <a:pt x="8357" y="5998"/>
                  </a:cubicBezTo>
                  <a:cubicBezTo>
                    <a:pt x="7921" y="5819"/>
                    <a:pt x="7623" y="5272"/>
                    <a:pt x="7639" y="4635"/>
                  </a:cubicBezTo>
                  <a:lnTo>
                    <a:pt x="7711" y="1542"/>
                  </a:lnTo>
                  <a:cubicBezTo>
                    <a:pt x="7728" y="782"/>
                    <a:pt x="7300" y="157"/>
                    <a:pt x="6759" y="134"/>
                  </a:cubicBezTo>
                  <a:lnTo>
                    <a:pt x="3731" y="0"/>
                  </a:lnTo>
                  <a:cubicBezTo>
                    <a:pt x="3181" y="-22"/>
                    <a:pt x="2729" y="570"/>
                    <a:pt x="2713" y="1318"/>
                  </a:cubicBezTo>
                  <a:lnTo>
                    <a:pt x="2640" y="4412"/>
                  </a:lnTo>
                  <a:cubicBezTo>
                    <a:pt x="2624" y="5037"/>
                    <a:pt x="2301" y="5562"/>
                    <a:pt x="1857" y="5707"/>
                  </a:cubicBezTo>
                  <a:cubicBezTo>
                    <a:pt x="1260" y="5897"/>
                    <a:pt x="654" y="6143"/>
                    <a:pt x="65" y="6445"/>
                  </a:cubicBezTo>
                  <a:cubicBezTo>
                    <a:pt x="40" y="6456"/>
                    <a:pt x="24" y="6467"/>
                    <a:pt x="0" y="6478"/>
                  </a:cubicBezTo>
                  <a:lnTo>
                    <a:pt x="0" y="12263"/>
                  </a:lnTo>
                  <a:cubicBezTo>
                    <a:pt x="121" y="12163"/>
                    <a:pt x="242" y="12074"/>
                    <a:pt x="363" y="11984"/>
                  </a:cubicBezTo>
                  <a:cubicBezTo>
                    <a:pt x="694" y="11739"/>
                    <a:pt x="1042" y="11526"/>
                    <a:pt x="1397" y="11336"/>
                  </a:cubicBezTo>
                  <a:cubicBezTo>
                    <a:pt x="1760" y="11147"/>
                    <a:pt x="2116" y="10990"/>
                    <a:pt x="2479" y="10867"/>
                  </a:cubicBezTo>
                  <a:cubicBezTo>
                    <a:pt x="4175" y="10287"/>
                    <a:pt x="5895" y="10398"/>
                    <a:pt x="7485" y="11080"/>
                  </a:cubicBezTo>
                  <a:cubicBezTo>
                    <a:pt x="8212" y="11392"/>
                    <a:pt x="8906" y="11828"/>
                    <a:pt x="9552" y="12375"/>
                  </a:cubicBezTo>
                  <a:cubicBezTo>
                    <a:pt x="10974" y="13570"/>
                    <a:pt x="12169" y="15279"/>
                    <a:pt x="12984" y="17423"/>
                  </a:cubicBezTo>
                  <a:cubicBezTo>
                    <a:pt x="13162" y="17881"/>
                    <a:pt x="13315" y="18361"/>
                    <a:pt x="13453" y="18853"/>
                  </a:cubicBezTo>
                  <a:cubicBezTo>
                    <a:pt x="13590" y="19355"/>
                    <a:pt x="13703" y="19847"/>
                    <a:pt x="13792" y="20361"/>
                  </a:cubicBezTo>
                  <a:cubicBezTo>
                    <a:pt x="13864" y="20763"/>
                    <a:pt x="13921" y="21165"/>
                    <a:pt x="13961" y="21578"/>
                  </a:cubicBezTo>
                  <a:lnTo>
                    <a:pt x="21600" y="21578"/>
                  </a:lnTo>
                  <a:cubicBezTo>
                    <a:pt x="21471" y="21064"/>
                    <a:pt x="21124" y="20684"/>
                    <a:pt x="20704" y="2067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05401435-3EF8-354D-A638-9DE1CF56AC1B}"/>
                </a:ext>
              </a:extLst>
            </p:cNvPr>
            <p:cNvSpPr/>
            <p:nvPr userDrawn="1"/>
          </p:nvSpPr>
          <p:spPr>
            <a:xfrm>
              <a:off x="0" y="5745009"/>
              <a:ext cx="2045973" cy="1112991"/>
            </a:xfrm>
            <a:custGeom>
              <a:avLst/>
              <a:gdLst/>
              <a:ahLst/>
              <a:cxnLst>
                <a:cxn ang="0">
                  <a:pos x="wd2" y="hd2"/>
                </a:cxn>
                <a:cxn ang="5400000">
                  <a:pos x="wd2" y="hd2"/>
                </a:cxn>
                <a:cxn ang="10800000">
                  <a:pos x="wd2" y="hd2"/>
                </a:cxn>
                <a:cxn ang="16200000">
                  <a:pos x="wd2" y="hd2"/>
                </a:cxn>
              </a:cxnLst>
              <a:rect l="0" t="0" r="r" b="b"/>
              <a:pathLst>
                <a:path w="21600" h="21198" extrusionOk="0">
                  <a:moveTo>
                    <a:pt x="20876" y="16264"/>
                  </a:moveTo>
                  <a:cubicBezTo>
                    <a:pt x="20675" y="15296"/>
                    <a:pt x="20433" y="14353"/>
                    <a:pt x="20179" y="13482"/>
                  </a:cubicBezTo>
                  <a:cubicBezTo>
                    <a:pt x="18972" y="9322"/>
                    <a:pt x="17175" y="5984"/>
                    <a:pt x="15057" y="3662"/>
                  </a:cubicBezTo>
                  <a:cubicBezTo>
                    <a:pt x="14092" y="2597"/>
                    <a:pt x="13046" y="1751"/>
                    <a:pt x="11973" y="1146"/>
                  </a:cubicBezTo>
                  <a:cubicBezTo>
                    <a:pt x="9613" y="-184"/>
                    <a:pt x="7039" y="-402"/>
                    <a:pt x="4505" y="735"/>
                  </a:cubicBezTo>
                  <a:cubicBezTo>
                    <a:pt x="3955" y="977"/>
                    <a:pt x="3419" y="1267"/>
                    <a:pt x="2883" y="1654"/>
                  </a:cubicBezTo>
                  <a:cubicBezTo>
                    <a:pt x="2346" y="2017"/>
                    <a:pt x="1823" y="2452"/>
                    <a:pt x="1341" y="2912"/>
                  </a:cubicBezTo>
                  <a:cubicBezTo>
                    <a:pt x="872" y="3347"/>
                    <a:pt x="429" y="3831"/>
                    <a:pt x="0" y="4363"/>
                  </a:cubicBezTo>
                  <a:lnTo>
                    <a:pt x="0" y="21198"/>
                  </a:lnTo>
                  <a:lnTo>
                    <a:pt x="21600" y="21198"/>
                  </a:lnTo>
                  <a:cubicBezTo>
                    <a:pt x="21546" y="20545"/>
                    <a:pt x="21466" y="19892"/>
                    <a:pt x="21385" y="19239"/>
                  </a:cubicBezTo>
                  <a:cubicBezTo>
                    <a:pt x="21251" y="18199"/>
                    <a:pt x="21090" y="17231"/>
                    <a:pt x="20876" y="1626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10000"/>
                  </a:schemeClr>
                </a:solidFill>
              </a:defRPr>
            </a:lvl1pPr>
          </a:lstStyle>
          <a:p>
            <a:r>
              <a:rPr lang="en-US"/>
              <a:t>Date</a:t>
            </a:r>
            <a:endParaRPr lang="en-US">
              <a:solidFill>
                <a:schemeClr val="bg2">
                  <a:lumMod val="10000"/>
                </a:schemeClr>
              </a:solidFill>
            </a:endParaRP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10000"/>
                  </a:schemeClr>
                </a:solidFill>
              </a:defRPr>
            </a:lvl1pPr>
          </a:lstStyle>
          <a:p>
            <a:r>
              <a:rPr lang="en-US"/>
              <a:t>Your Footer Here</a:t>
            </a:r>
            <a:endParaRPr lang="en-US">
              <a:solidFill>
                <a:schemeClr val="bg2">
                  <a:lumMod val="10000"/>
                </a:schemeClr>
              </a:solidFill>
            </a:endParaRP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1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2">
              <a:lumMod val="10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FC681F6-EC17-468A-A39F-08247A42277E}"/>
              </a:ext>
            </a:extLst>
          </p:cNvPr>
          <p:cNvSpPr>
            <a:spLocks noGrp="1"/>
          </p:cNvSpPr>
          <p:nvPr>
            <p:ph type="pic" sz="quarter" idx="16"/>
          </p:nvPr>
        </p:nvSpPr>
        <p:spPr/>
      </p:sp>
      <p:sp>
        <p:nvSpPr>
          <p:cNvPr id="4" name="Picture Placeholder 3">
            <a:extLst>
              <a:ext uri="{FF2B5EF4-FFF2-40B4-BE49-F238E27FC236}">
                <a16:creationId xmlns:a16="http://schemas.microsoft.com/office/drawing/2014/main" id="{789E3E9A-883C-4B37-A08B-6589C7872106}"/>
              </a:ext>
            </a:extLst>
          </p:cNvPr>
          <p:cNvSpPr>
            <a:spLocks noGrp="1"/>
          </p:cNvSpPr>
          <p:nvPr>
            <p:ph type="pic" sz="quarter" idx="14"/>
          </p:nvPr>
        </p:nvSpPr>
        <p:spPr/>
      </p:sp>
      <p:sp>
        <p:nvSpPr>
          <p:cNvPr id="5" name="Picture Placeholder 4">
            <a:extLst>
              <a:ext uri="{FF2B5EF4-FFF2-40B4-BE49-F238E27FC236}">
                <a16:creationId xmlns:a16="http://schemas.microsoft.com/office/drawing/2014/main" id="{C086A03E-CB02-449A-A75A-6E89351A2947}"/>
              </a:ext>
            </a:extLst>
          </p:cNvPr>
          <p:cNvSpPr>
            <a:spLocks noGrp="1"/>
          </p:cNvSpPr>
          <p:nvPr>
            <p:ph type="pic" sz="quarter" idx="15"/>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4DEE29C-40B7-463B-9AF1-963B7F92DE63}"/>
              </a:ext>
            </a:extLst>
          </p:cNvPr>
          <p:cNvSpPr>
            <a:spLocks noGrp="1"/>
          </p:cNvSpPr>
          <p:nvPr>
            <p:ph type="pic" sz="quarter" idx="14"/>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D9320A6-2FD4-410A-BCFB-565714CB28D1}"/>
              </a:ext>
            </a:extLst>
          </p:cNvPr>
          <p:cNvSpPr>
            <a:spLocks noGrp="1"/>
          </p:cNvSpPr>
          <p:nvPr>
            <p:ph type="pic" sz="quarter" idx="15"/>
          </p:nvPr>
        </p:nvSpPr>
        <p:spPr/>
      </p:sp>
      <p:sp>
        <p:nvSpPr>
          <p:cNvPr id="2" name="Picture Placeholder 1">
            <a:extLst>
              <a:ext uri="{FF2B5EF4-FFF2-40B4-BE49-F238E27FC236}">
                <a16:creationId xmlns:a16="http://schemas.microsoft.com/office/drawing/2014/main" id="{2F029BCE-F275-4C10-B1FE-2FB8609CED11}"/>
              </a:ext>
            </a:extLst>
          </p:cNvPr>
          <p:cNvSpPr>
            <a:spLocks noGrp="1"/>
          </p:cNvSpPr>
          <p:nvPr>
            <p:ph type="pic" sz="quarter" idx="14"/>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CBBAE2F-9997-4B58-857A-FC626198E129}"/>
              </a:ext>
            </a:extLst>
          </p:cNvPr>
          <p:cNvSpPr>
            <a:spLocks noGrp="1"/>
          </p:cNvSpPr>
          <p:nvPr>
            <p:ph type="pic" sz="quarter" idx="13"/>
          </p:nvPr>
        </p:nvSpPr>
        <p:spPr/>
      </p:sp>
      <p:sp>
        <p:nvSpPr>
          <p:cNvPr id="3" name="Picture Placeholder 2">
            <a:extLst>
              <a:ext uri="{FF2B5EF4-FFF2-40B4-BE49-F238E27FC236}">
                <a16:creationId xmlns:a16="http://schemas.microsoft.com/office/drawing/2014/main" id="{08C2CB71-6E53-403F-8761-A40D41E7C932}"/>
              </a:ext>
            </a:extLst>
          </p:cNvPr>
          <p:cNvSpPr>
            <a:spLocks noGrp="1"/>
          </p:cNvSpPr>
          <p:nvPr>
            <p:ph type="pic" sz="quarter" idx="14"/>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fontScale="92500"/>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B0D7C0F-964F-4C6B-904F-39F9FF68AA85}"/>
              </a:ext>
            </a:extLst>
          </p:cNvPr>
          <p:cNvSpPr>
            <a:spLocks noGrp="1"/>
          </p:cNvSpPr>
          <p:nvPr>
            <p:ph type="pic" sz="quarter" idx="13"/>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Gears">
      <a:dk1>
        <a:srgbClr val="959595"/>
      </a:dk1>
      <a:lt1>
        <a:srgbClr val="FFFFFF"/>
      </a:lt1>
      <a:dk2>
        <a:srgbClr val="959595"/>
      </a:dk2>
      <a:lt2>
        <a:srgbClr val="E7E6E6"/>
      </a:lt2>
      <a:accent1>
        <a:srgbClr val="72A3D6"/>
      </a:accent1>
      <a:accent2>
        <a:srgbClr val="F07557"/>
      </a:accent2>
      <a:accent3>
        <a:srgbClr val="FACB34"/>
      </a:accent3>
      <a:accent4>
        <a:srgbClr val="35B27F"/>
      </a:accent4>
      <a:accent5>
        <a:srgbClr val="F1F1F2"/>
      </a:accent5>
      <a:accent6>
        <a:srgbClr val="959595"/>
      </a:accent6>
      <a:hlink>
        <a:srgbClr val="003DDD"/>
      </a:hlink>
      <a:folHlink>
        <a:srgbClr val="FEFFF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3_T_PGO_Gears-16x9.pptx" id="{662C0265-8D43-4BCB-9956-1DC12D549BB9}" vid="{088E1CC7-BDB9-42D3-A26C-EB981EF7CB5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3_T_PGO_Gears-16x9.pptx" id="{662C0265-8D43-4BCB-9956-1DC12D549BB9}" vid="{E800C2C4-77DA-4DA5-86CF-E7C632CBE15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397</TotalTime>
  <Words>353</Words>
  <PresentationFormat>Widescreen</PresentationFormat>
  <Paragraphs>46</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Gears</dc:title>
  <dc:creator>PresentationGO.com</dc:creator>
  <dc:description>© Copyright PresentationGo.com</dc:description>
  <dcterms:created xsi:type="dcterms:W3CDTF">2019-11-21T05:02:10Z</dcterms:created>
  <dcterms:modified xsi:type="dcterms:W3CDTF">2021-01-18T20:41:10Z</dcterms:modified>
  <cp:category>Templates</cp:category>
</cp:coreProperties>
</file>