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567" autoAdjust="0"/>
    <p:restoredTop sz="96345" autoAdjust="0"/>
  </p:normalViewPr>
  <p:slideViewPr>
    <p:cSldViewPr snapToGrid="0">
      <p:cViewPr varScale="1">
        <p:scale>
          <a:sx n="150" d="100"/>
          <a:sy n="150" d="100"/>
        </p:scale>
        <p:origin x="1518"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1/18/2021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bg2">
            <a:lumMod val="25000"/>
          </a:schemeClr>
        </a:solidFill>
        <a:effectLst/>
      </p:bgPr>
    </p:bg>
    <p:spTree>
      <p:nvGrpSpPr>
        <p:cNvPr id="1" name=""/>
        <p:cNvGrpSpPr/>
        <p:nvPr/>
      </p:nvGrpSpPr>
      <p:grpSpPr>
        <a:xfrm>
          <a:off x="0" y="0"/>
          <a:ext cx="0" cy="0"/>
          <a:chOff x="0" y="0"/>
          <a:chExt cx="0" cy="0"/>
        </a:xfrm>
      </p:grpSpPr>
      <p:sp>
        <p:nvSpPr>
          <p:cNvPr id="28" name="Freeform 27">
            <a:extLst>
              <a:ext uri="{FF2B5EF4-FFF2-40B4-BE49-F238E27FC236}">
                <a16:creationId xmlns:a16="http://schemas.microsoft.com/office/drawing/2014/main" id="{4BA0161B-90E0-2A4D-9A0C-8E31478E2BDA}"/>
              </a:ext>
            </a:extLst>
          </p:cNvPr>
          <p:cNvSpPr>
            <a:spLocks noGrp="1"/>
          </p:cNvSpPr>
          <p:nvPr>
            <p:ph type="pic" sz="quarter" idx="10"/>
          </p:nvPr>
        </p:nvSpPr>
        <p:spPr>
          <a:xfrm>
            <a:off x="1831769" y="4307827"/>
            <a:ext cx="2287454" cy="2287455"/>
          </a:xfrm>
          <a:custGeom>
            <a:avLst/>
            <a:gdLst>
              <a:gd name="connsiteX0" fmla="*/ 1175911 w 2287454"/>
              <a:gd name="connsiteY0" fmla="*/ 438 h 2287455"/>
              <a:gd name="connsiteX1" fmla="*/ 1484149 w 2287454"/>
              <a:gd name="connsiteY1" fmla="*/ 51630 h 2287455"/>
              <a:gd name="connsiteX2" fmla="*/ 1614330 w 2287454"/>
              <a:gd name="connsiteY2" fmla="*/ 100890 h 2287455"/>
              <a:gd name="connsiteX3" fmla="*/ 1736890 w 2287454"/>
              <a:gd name="connsiteY3" fmla="*/ 165283 h 2287455"/>
              <a:gd name="connsiteX4" fmla="*/ 2156300 w 2287454"/>
              <a:gd name="connsiteY4" fmla="*/ 611201 h 2287455"/>
              <a:gd name="connsiteX5" fmla="*/ 2254821 w 2287454"/>
              <a:gd name="connsiteY5" fmla="*/ 871454 h 2287455"/>
              <a:gd name="connsiteX6" fmla="*/ 2235825 w 2287454"/>
              <a:gd name="connsiteY6" fmla="*/ 1484150 h 2287455"/>
              <a:gd name="connsiteX7" fmla="*/ 2186565 w 2287454"/>
              <a:gd name="connsiteY7" fmla="*/ 1614330 h 2287455"/>
              <a:gd name="connsiteX8" fmla="*/ 2122172 w 2287454"/>
              <a:gd name="connsiteY8" fmla="*/ 1736891 h 2287455"/>
              <a:gd name="connsiteX9" fmla="*/ 1676254 w 2287454"/>
              <a:gd name="connsiteY9" fmla="*/ 2156301 h 2287455"/>
              <a:gd name="connsiteX10" fmla="*/ 1416001 w 2287454"/>
              <a:gd name="connsiteY10" fmla="*/ 2254822 h 2287455"/>
              <a:gd name="connsiteX11" fmla="*/ 803306 w 2287454"/>
              <a:gd name="connsiteY11" fmla="*/ 2235826 h 2287455"/>
              <a:gd name="connsiteX12" fmla="*/ 673126 w 2287454"/>
              <a:gd name="connsiteY12" fmla="*/ 2186565 h 2287455"/>
              <a:gd name="connsiteX13" fmla="*/ 550565 w 2287454"/>
              <a:gd name="connsiteY13" fmla="*/ 2122173 h 2287455"/>
              <a:gd name="connsiteX14" fmla="*/ 131155 w 2287454"/>
              <a:gd name="connsiteY14" fmla="*/ 1676254 h 2287455"/>
              <a:gd name="connsiteX15" fmla="*/ 32635 w 2287454"/>
              <a:gd name="connsiteY15" fmla="*/ 1416001 h 2287455"/>
              <a:gd name="connsiteX16" fmla="*/ 51630 w 2287454"/>
              <a:gd name="connsiteY16" fmla="*/ 803306 h 2287455"/>
              <a:gd name="connsiteX17" fmla="*/ 100891 w 2287454"/>
              <a:gd name="connsiteY17" fmla="*/ 673125 h 2287455"/>
              <a:gd name="connsiteX18" fmla="*/ 165283 w 2287454"/>
              <a:gd name="connsiteY18" fmla="*/ 550565 h 2287455"/>
              <a:gd name="connsiteX19" fmla="*/ 611202 w 2287454"/>
              <a:gd name="connsiteY19" fmla="*/ 131154 h 2287455"/>
              <a:gd name="connsiteX20" fmla="*/ 871455 w 2287454"/>
              <a:gd name="connsiteY20" fmla="*/ 32634 h 2287455"/>
              <a:gd name="connsiteX21" fmla="*/ 1175911 w 2287454"/>
              <a:gd name="connsiteY21" fmla="*/ 438 h 2287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287454" h="2287455">
                <a:moveTo>
                  <a:pt x="1175911" y="438"/>
                </a:moveTo>
                <a:cubicBezTo>
                  <a:pt x="1278871" y="3282"/>
                  <a:pt x="1382463" y="20024"/>
                  <a:pt x="1484149" y="51630"/>
                </a:cubicBezTo>
                <a:cubicBezTo>
                  <a:pt x="1528366" y="65474"/>
                  <a:pt x="1571401" y="81894"/>
                  <a:pt x="1614330" y="100890"/>
                </a:cubicBezTo>
                <a:cubicBezTo>
                  <a:pt x="1655970" y="119886"/>
                  <a:pt x="1697718" y="141350"/>
                  <a:pt x="1736890" y="165283"/>
                </a:cubicBezTo>
                <a:cubicBezTo>
                  <a:pt x="1919980" y="275179"/>
                  <a:pt x="2061536" y="431868"/>
                  <a:pt x="2156300" y="611201"/>
                </a:cubicBezTo>
                <a:cubicBezTo>
                  <a:pt x="2199228" y="693409"/>
                  <a:pt x="2233356" y="781841"/>
                  <a:pt x="2254821" y="871454"/>
                </a:cubicBezTo>
                <a:cubicBezTo>
                  <a:pt x="2302793" y="1068603"/>
                  <a:pt x="2299037" y="1280777"/>
                  <a:pt x="2235825" y="1484150"/>
                </a:cubicBezTo>
                <a:cubicBezTo>
                  <a:pt x="2221980" y="1528366"/>
                  <a:pt x="2205560" y="1571402"/>
                  <a:pt x="2186565" y="1614330"/>
                </a:cubicBezTo>
                <a:cubicBezTo>
                  <a:pt x="2167569" y="1655971"/>
                  <a:pt x="2146105" y="1697718"/>
                  <a:pt x="2122172" y="1736891"/>
                </a:cubicBezTo>
                <a:cubicBezTo>
                  <a:pt x="2012275" y="1919980"/>
                  <a:pt x="1855587" y="2061537"/>
                  <a:pt x="1676254" y="2156301"/>
                </a:cubicBezTo>
                <a:cubicBezTo>
                  <a:pt x="1594046" y="2199229"/>
                  <a:pt x="1505614" y="2232070"/>
                  <a:pt x="1416001" y="2254822"/>
                </a:cubicBezTo>
                <a:cubicBezTo>
                  <a:pt x="1217672" y="2302794"/>
                  <a:pt x="1006679" y="2299038"/>
                  <a:pt x="803306" y="2235826"/>
                </a:cubicBezTo>
                <a:cubicBezTo>
                  <a:pt x="759090" y="2221981"/>
                  <a:pt x="716054" y="2205561"/>
                  <a:pt x="673126" y="2186565"/>
                </a:cubicBezTo>
                <a:cubicBezTo>
                  <a:pt x="631485" y="2167570"/>
                  <a:pt x="589737" y="2146105"/>
                  <a:pt x="550565" y="2122173"/>
                </a:cubicBezTo>
                <a:cubicBezTo>
                  <a:pt x="367476" y="2012276"/>
                  <a:pt x="225919" y="1855588"/>
                  <a:pt x="131155" y="1676254"/>
                </a:cubicBezTo>
                <a:cubicBezTo>
                  <a:pt x="88227" y="1594046"/>
                  <a:pt x="55387" y="1505614"/>
                  <a:pt x="32635" y="1416001"/>
                </a:cubicBezTo>
                <a:cubicBezTo>
                  <a:pt x="-15338" y="1218852"/>
                  <a:pt x="-11582" y="1006679"/>
                  <a:pt x="51630" y="803306"/>
                </a:cubicBezTo>
                <a:cubicBezTo>
                  <a:pt x="65475" y="759089"/>
                  <a:pt x="81895" y="716054"/>
                  <a:pt x="100891" y="673125"/>
                </a:cubicBezTo>
                <a:cubicBezTo>
                  <a:pt x="119886" y="631485"/>
                  <a:pt x="141351" y="589737"/>
                  <a:pt x="165283" y="550565"/>
                </a:cubicBezTo>
                <a:cubicBezTo>
                  <a:pt x="275180" y="367475"/>
                  <a:pt x="431868" y="225919"/>
                  <a:pt x="611202" y="131154"/>
                </a:cubicBezTo>
                <a:cubicBezTo>
                  <a:pt x="693409" y="88226"/>
                  <a:pt x="781842" y="55386"/>
                  <a:pt x="871455" y="32634"/>
                </a:cubicBezTo>
                <a:cubicBezTo>
                  <a:pt x="970619" y="8648"/>
                  <a:pt x="1072950" y="-2406"/>
                  <a:pt x="1175911" y="438"/>
                </a:cubicBezTo>
                <a:close/>
              </a:path>
            </a:pathLst>
          </a:custGeom>
          <a:noFill/>
        </p:spPr>
        <p:txBody>
          <a:bodyPr wrap="square" anchor="ctr">
            <a:noAutofit/>
          </a:bodyPr>
          <a:lstStyle>
            <a:lvl1pPr algn="ctr">
              <a:buNone/>
              <a:defRPr sz="1800">
                <a:solidFill>
                  <a:schemeClr val="bg1"/>
                </a:solidFill>
              </a:defRPr>
            </a:lvl1pPr>
          </a:lstStyle>
          <a:p>
            <a:endParaRPr lang="en-US"/>
          </a:p>
        </p:txBody>
      </p:sp>
      <p:sp>
        <p:nvSpPr>
          <p:cNvPr id="27" name="Freeform 26">
            <a:extLst>
              <a:ext uri="{FF2B5EF4-FFF2-40B4-BE49-F238E27FC236}">
                <a16:creationId xmlns:a16="http://schemas.microsoft.com/office/drawing/2014/main" id="{E8819448-5CB8-0A4F-8222-DB4EF5B3FA86}"/>
              </a:ext>
            </a:extLst>
          </p:cNvPr>
          <p:cNvSpPr>
            <a:spLocks noGrp="1"/>
          </p:cNvSpPr>
          <p:nvPr>
            <p:ph type="pic" sz="quarter" idx="11"/>
          </p:nvPr>
        </p:nvSpPr>
        <p:spPr>
          <a:xfrm>
            <a:off x="2" y="1326460"/>
            <a:ext cx="1214027" cy="2289090"/>
          </a:xfrm>
          <a:custGeom>
            <a:avLst/>
            <a:gdLst>
              <a:gd name="connsiteX0" fmla="*/ 69468 w 1214027"/>
              <a:gd name="connsiteY0" fmla="*/ 0 h 2289090"/>
              <a:gd name="connsiteX1" fmla="*/ 208463 w 1214027"/>
              <a:gd name="connsiteY1" fmla="*/ 8796 h 2289090"/>
              <a:gd name="connsiteX2" fmla="*/ 774392 w 1214027"/>
              <a:gd name="connsiteY2" fmla="*/ 243852 h 2289090"/>
              <a:gd name="connsiteX3" fmla="*/ 970210 w 1214027"/>
              <a:gd name="connsiteY3" fmla="*/ 439590 h 2289090"/>
              <a:gd name="connsiteX4" fmla="*/ 1205203 w 1214027"/>
              <a:gd name="connsiteY4" fmla="*/ 1005610 h 2289090"/>
              <a:gd name="connsiteX5" fmla="*/ 1214027 w 1214027"/>
              <a:gd name="connsiteY5" fmla="*/ 1144545 h 2289090"/>
              <a:gd name="connsiteX6" fmla="*/ 1205203 w 1214027"/>
              <a:gd name="connsiteY6" fmla="*/ 1283480 h 2289090"/>
              <a:gd name="connsiteX7" fmla="*/ 970210 w 1214027"/>
              <a:gd name="connsiteY7" fmla="*/ 1849500 h 2289090"/>
              <a:gd name="connsiteX8" fmla="*/ 774392 w 1214027"/>
              <a:gd name="connsiteY8" fmla="*/ 2045239 h 2289090"/>
              <a:gd name="connsiteX9" fmla="*/ 208463 w 1214027"/>
              <a:gd name="connsiteY9" fmla="*/ 2280294 h 2289090"/>
              <a:gd name="connsiteX10" fmla="*/ 69468 w 1214027"/>
              <a:gd name="connsiteY10" fmla="*/ 2289090 h 2289090"/>
              <a:gd name="connsiteX11" fmla="*/ 0 w 1214027"/>
              <a:gd name="connsiteY11" fmla="*/ 2286547 h 2289090"/>
              <a:gd name="connsiteX12" fmla="*/ 0 w 1214027"/>
              <a:gd name="connsiteY12" fmla="*/ 2543 h 2289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4027" h="2289090">
                <a:moveTo>
                  <a:pt x="69468" y="0"/>
                </a:moveTo>
                <a:cubicBezTo>
                  <a:pt x="116231" y="0"/>
                  <a:pt x="162937" y="3815"/>
                  <a:pt x="208463" y="8796"/>
                </a:cubicBezTo>
                <a:cubicBezTo>
                  <a:pt x="420693" y="35396"/>
                  <a:pt x="613982" y="118800"/>
                  <a:pt x="774392" y="243852"/>
                </a:cubicBezTo>
                <a:cubicBezTo>
                  <a:pt x="846390" y="300655"/>
                  <a:pt x="913386" y="366360"/>
                  <a:pt x="970210" y="439590"/>
                </a:cubicBezTo>
                <a:cubicBezTo>
                  <a:pt x="1096559" y="600038"/>
                  <a:pt x="1179911" y="793339"/>
                  <a:pt x="1205203" y="1005610"/>
                </a:cubicBezTo>
                <a:cubicBezTo>
                  <a:pt x="1211498" y="1051074"/>
                  <a:pt x="1214027" y="1097810"/>
                  <a:pt x="1214027" y="1144545"/>
                </a:cubicBezTo>
                <a:cubicBezTo>
                  <a:pt x="1214027" y="1191281"/>
                  <a:pt x="1210261" y="1238016"/>
                  <a:pt x="1205203" y="1283480"/>
                </a:cubicBezTo>
                <a:cubicBezTo>
                  <a:pt x="1178674" y="1495751"/>
                  <a:pt x="1095266" y="1689052"/>
                  <a:pt x="970210" y="1849500"/>
                </a:cubicBezTo>
                <a:cubicBezTo>
                  <a:pt x="913386" y="1921458"/>
                  <a:pt x="847683" y="1988435"/>
                  <a:pt x="774392" y="2045239"/>
                </a:cubicBezTo>
                <a:cubicBezTo>
                  <a:pt x="613982" y="2171562"/>
                  <a:pt x="420693" y="2254966"/>
                  <a:pt x="208463" y="2280294"/>
                </a:cubicBezTo>
                <a:cubicBezTo>
                  <a:pt x="162937" y="2285275"/>
                  <a:pt x="117467" y="2289090"/>
                  <a:pt x="69468" y="2289090"/>
                </a:cubicBezTo>
                <a:lnTo>
                  <a:pt x="0" y="2286547"/>
                </a:lnTo>
                <a:lnTo>
                  <a:pt x="0" y="2543"/>
                </a:lnTo>
                <a:close/>
              </a:path>
            </a:pathLst>
          </a:custGeom>
          <a:noFill/>
        </p:spPr>
        <p:txBody>
          <a:bodyPr wrap="square" anchor="ctr">
            <a:noAutofit/>
          </a:bodyPr>
          <a:lstStyle>
            <a:lvl1pPr algn="ctr">
              <a:buNone/>
              <a:defRPr sz="1800">
                <a:solidFill>
                  <a:schemeClr val="bg1"/>
                </a:solidFill>
              </a:defRPr>
            </a:lvl1pPr>
          </a:lstStyle>
          <a:p>
            <a:endParaRPr lang="en-US"/>
          </a:p>
        </p:txBody>
      </p:sp>
      <p:sp>
        <p:nvSpPr>
          <p:cNvPr id="29" name="Freeform 28">
            <a:extLst>
              <a:ext uri="{FF2B5EF4-FFF2-40B4-BE49-F238E27FC236}">
                <a16:creationId xmlns:a16="http://schemas.microsoft.com/office/drawing/2014/main" id="{23C99497-0D6B-A443-B20C-5D931CFDDFA5}"/>
              </a:ext>
            </a:extLst>
          </p:cNvPr>
          <p:cNvSpPr>
            <a:spLocks noGrp="1"/>
          </p:cNvSpPr>
          <p:nvPr>
            <p:ph type="pic" sz="quarter" idx="12"/>
          </p:nvPr>
        </p:nvSpPr>
        <p:spPr>
          <a:xfrm>
            <a:off x="5861706" y="5267936"/>
            <a:ext cx="1877633" cy="1590064"/>
          </a:xfrm>
          <a:custGeom>
            <a:avLst/>
            <a:gdLst>
              <a:gd name="connsiteX0" fmla="*/ 965358 w 1877633"/>
              <a:gd name="connsiteY0" fmla="*/ 365 h 1590064"/>
              <a:gd name="connsiteX1" fmla="*/ 1218653 w 1877633"/>
              <a:gd name="connsiteY1" fmla="*/ 42531 h 1590064"/>
              <a:gd name="connsiteX2" fmla="*/ 1324770 w 1877633"/>
              <a:gd name="connsiteY2" fmla="*/ 82980 h 1590064"/>
              <a:gd name="connsiteX3" fmla="*/ 1425775 w 1877633"/>
              <a:gd name="connsiteY3" fmla="*/ 135972 h 1590064"/>
              <a:gd name="connsiteX4" fmla="*/ 1769422 w 1877633"/>
              <a:gd name="connsiteY4" fmla="*/ 502389 h 1590064"/>
              <a:gd name="connsiteX5" fmla="*/ 1850244 w 1877633"/>
              <a:gd name="connsiteY5" fmla="*/ 715842 h 1590064"/>
              <a:gd name="connsiteX6" fmla="*/ 1835084 w 1877633"/>
              <a:gd name="connsiteY6" fmla="*/ 1218674 h 1590064"/>
              <a:gd name="connsiteX7" fmla="*/ 1794717 w 1877633"/>
              <a:gd name="connsiteY7" fmla="*/ 1326068 h 1590064"/>
              <a:gd name="connsiteX8" fmla="*/ 1741659 w 1877633"/>
              <a:gd name="connsiteY8" fmla="*/ 1427080 h 1590064"/>
              <a:gd name="connsiteX9" fmla="*/ 1616592 w 1877633"/>
              <a:gd name="connsiteY9" fmla="*/ 1590064 h 1590064"/>
              <a:gd name="connsiteX10" fmla="*/ 262365 w 1877633"/>
              <a:gd name="connsiteY10" fmla="*/ 1590064 h 1590064"/>
              <a:gd name="connsiteX11" fmla="*/ 108213 w 1877633"/>
              <a:gd name="connsiteY11" fmla="*/ 1375275 h 1590064"/>
              <a:gd name="connsiteX12" fmla="*/ 27391 w 1877633"/>
              <a:gd name="connsiteY12" fmla="*/ 1161822 h 1590064"/>
              <a:gd name="connsiteX13" fmla="*/ 42550 w 1877633"/>
              <a:gd name="connsiteY13" fmla="*/ 658991 h 1590064"/>
              <a:gd name="connsiteX14" fmla="*/ 82917 w 1877633"/>
              <a:gd name="connsiteY14" fmla="*/ 552932 h 1590064"/>
              <a:gd name="connsiteX15" fmla="*/ 135976 w 1877633"/>
              <a:gd name="connsiteY15" fmla="*/ 451847 h 1590064"/>
              <a:gd name="connsiteX16" fmla="*/ 502362 w 1877633"/>
              <a:gd name="connsiteY16" fmla="*/ 108214 h 1590064"/>
              <a:gd name="connsiteX17" fmla="*/ 715830 w 1877633"/>
              <a:gd name="connsiteY17" fmla="*/ 27390 h 1590064"/>
              <a:gd name="connsiteX18" fmla="*/ 965358 w 1877633"/>
              <a:gd name="connsiteY18" fmla="*/ 365 h 1590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77633" h="1590064">
                <a:moveTo>
                  <a:pt x="965358" y="365"/>
                </a:moveTo>
                <a:cubicBezTo>
                  <a:pt x="1050002" y="2731"/>
                  <a:pt x="1135275" y="16628"/>
                  <a:pt x="1218653" y="42531"/>
                </a:cubicBezTo>
                <a:cubicBezTo>
                  <a:pt x="1253996" y="53886"/>
                  <a:pt x="1289339" y="66503"/>
                  <a:pt x="1324770" y="82980"/>
                </a:cubicBezTo>
                <a:cubicBezTo>
                  <a:pt x="1360113" y="98120"/>
                  <a:pt x="1394222" y="117046"/>
                  <a:pt x="1425775" y="135972"/>
                </a:cubicBezTo>
                <a:cubicBezTo>
                  <a:pt x="1574903" y="226964"/>
                  <a:pt x="1692390" y="354546"/>
                  <a:pt x="1769422" y="502389"/>
                </a:cubicBezTo>
                <a:cubicBezTo>
                  <a:pt x="1804765" y="570596"/>
                  <a:pt x="1832616" y="641327"/>
                  <a:pt x="1850244" y="715842"/>
                </a:cubicBezTo>
                <a:cubicBezTo>
                  <a:pt x="1890698" y="877565"/>
                  <a:pt x="1886909" y="1051905"/>
                  <a:pt x="1835084" y="1218674"/>
                </a:cubicBezTo>
                <a:cubicBezTo>
                  <a:pt x="1823714" y="1255264"/>
                  <a:pt x="1809877" y="1290666"/>
                  <a:pt x="1794717" y="1326068"/>
                </a:cubicBezTo>
                <a:cubicBezTo>
                  <a:pt x="1779558" y="1361396"/>
                  <a:pt x="1760608" y="1395537"/>
                  <a:pt x="1741659" y="1427080"/>
                </a:cubicBezTo>
                <a:cubicBezTo>
                  <a:pt x="1706227" y="1486455"/>
                  <a:pt x="1663305" y="1540783"/>
                  <a:pt x="1616592" y="1590064"/>
                </a:cubicBezTo>
                <a:lnTo>
                  <a:pt x="262365" y="1590064"/>
                </a:lnTo>
                <a:cubicBezTo>
                  <a:pt x="200404" y="1525642"/>
                  <a:pt x="148668" y="1453650"/>
                  <a:pt x="108213" y="1375275"/>
                </a:cubicBezTo>
                <a:cubicBezTo>
                  <a:pt x="72870" y="1307068"/>
                  <a:pt x="45018" y="1236338"/>
                  <a:pt x="27391" y="1161822"/>
                </a:cubicBezTo>
                <a:cubicBezTo>
                  <a:pt x="-13064" y="1000100"/>
                  <a:pt x="-9274" y="825760"/>
                  <a:pt x="42550" y="658991"/>
                </a:cubicBezTo>
                <a:cubicBezTo>
                  <a:pt x="53920" y="623663"/>
                  <a:pt x="66524" y="588260"/>
                  <a:pt x="82917" y="552932"/>
                </a:cubicBezTo>
                <a:cubicBezTo>
                  <a:pt x="98077" y="517530"/>
                  <a:pt x="117026" y="483389"/>
                  <a:pt x="135976" y="451847"/>
                </a:cubicBezTo>
                <a:cubicBezTo>
                  <a:pt x="226933" y="302741"/>
                  <a:pt x="354556" y="185253"/>
                  <a:pt x="502362" y="108214"/>
                </a:cubicBezTo>
                <a:cubicBezTo>
                  <a:pt x="570580" y="72812"/>
                  <a:pt x="641354" y="45054"/>
                  <a:pt x="715830" y="27390"/>
                </a:cubicBezTo>
                <a:cubicBezTo>
                  <a:pt x="796696" y="7165"/>
                  <a:pt x="880713" y="-2001"/>
                  <a:pt x="965358" y="365"/>
                </a:cubicBezTo>
                <a:close/>
              </a:path>
            </a:pathLst>
          </a:custGeom>
          <a:noFill/>
        </p:spPr>
        <p:txBody>
          <a:bodyPr wrap="square" anchor="ctr">
            <a:noAutofit/>
          </a:bodyPr>
          <a:lstStyle>
            <a:lvl1pPr algn="ctr">
              <a:buNone/>
              <a:defRPr sz="1800">
                <a:solidFill>
                  <a:schemeClr val="bg1"/>
                </a:solidFill>
              </a:defRPr>
            </a:lvl1pPr>
          </a:lstStyle>
          <a:p>
            <a:endParaRPr lang="en-US"/>
          </a:p>
        </p:txBody>
      </p:sp>
      <p:sp>
        <p:nvSpPr>
          <p:cNvPr id="30" name="Shape">
            <a:extLst>
              <a:ext uri="{FF2B5EF4-FFF2-40B4-BE49-F238E27FC236}">
                <a16:creationId xmlns:a16="http://schemas.microsoft.com/office/drawing/2014/main" id="{5EC5DE50-F0B1-424B-AD24-881AC5A8F55D}"/>
              </a:ext>
            </a:extLst>
          </p:cNvPr>
          <p:cNvSpPr/>
          <p:nvPr userDrawn="1"/>
        </p:nvSpPr>
        <p:spPr>
          <a:xfrm>
            <a:off x="0" y="1326460"/>
            <a:ext cx="1214028" cy="2289090"/>
          </a:xfrm>
          <a:custGeom>
            <a:avLst/>
            <a:gdLst/>
            <a:ahLst/>
            <a:cxnLst>
              <a:cxn ang="0">
                <a:pos x="wd2" y="hd2"/>
              </a:cxn>
              <a:cxn ang="5400000">
                <a:pos x="wd2" y="hd2"/>
              </a:cxn>
              <a:cxn ang="10800000">
                <a:pos x="wd2" y="hd2"/>
              </a:cxn>
              <a:cxn ang="16200000">
                <a:pos x="wd2" y="hd2"/>
              </a:cxn>
            </a:cxnLst>
            <a:rect l="0" t="0" r="r" b="b"/>
            <a:pathLst>
              <a:path w="21600" h="21600" extrusionOk="0">
                <a:moveTo>
                  <a:pt x="3709" y="21517"/>
                </a:moveTo>
                <a:cubicBezTo>
                  <a:pt x="7485" y="21278"/>
                  <a:pt x="10924" y="20491"/>
                  <a:pt x="13778" y="19299"/>
                </a:cubicBezTo>
                <a:cubicBezTo>
                  <a:pt x="15082" y="18763"/>
                  <a:pt x="16251" y="18131"/>
                  <a:pt x="17262" y="17452"/>
                </a:cubicBezTo>
                <a:cubicBezTo>
                  <a:pt x="19487" y="15938"/>
                  <a:pt x="20971" y="14114"/>
                  <a:pt x="21443" y="12111"/>
                </a:cubicBezTo>
                <a:cubicBezTo>
                  <a:pt x="21533" y="11682"/>
                  <a:pt x="21600" y="11241"/>
                  <a:pt x="21600" y="10800"/>
                </a:cubicBezTo>
                <a:cubicBezTo>
                  <a:pt x="21600" y="10359"/>
                  <a:pt x="21555" y="9918"/>
                  <a:pt x="21443" y="9489"/>
                </a:cubicBezTo>
                <a:cubicBezTo>
                  <a:pt x="20993" y="7486"/>
                  <a:pt x="19510" y="5662"/>
                  <a:pt x="17262" y="4148"/>
                </a:cubicBezTo>
                <a:cubicBezTo>
                  <a:pt x="16251" y="3457"/>
                  <a:pt x="15059" y="2837"/>
                  <a:pt x="13778" y="2301"/>
                </a:cubicBezTo>
                <a:cubicBezTo>
                  <a:pt x="10924" y="1121"/>
                  <a:pt x="7485" y="334"/>
                  <a:pt x="3709" y="83"/>
                </a:cubicBezTo>
                <a:cubicBezTo>
                  <a:pt x="2899" y="36"/>
                  <a:pt x="2068" y="0"/>
                  <a:pt x="1236" y="0"/>
                </a:cubicBezTo>
                <a:cubicBezTo>
                  <a:pt x="832" y="0"/>
                  <a:pt x="405" y="12"/>
                  <a:pt x="0" y="24"/>
                </a:cubicBezTo>
                <a:lnTo>
                  <a:pt x="0" y="21576"/>
                </a:lnTo>
                <a:cubicBezTo>
                  <a:pt x="405" y="21588"/>
                  <a:pt x="809" y="21600"/>
                  <a:pt x="1236" y="21600"/>
                </a:cubicBezTo>
                <a:cubicBezTo>
                  <a:pt x="2090" y="21600"/>
                  <a:pt x="2899" y="21564"/>
                  <a:pt x="3709" y="21517"/>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8420CB21-7404-8E4B-AA53-99A2DBD7B79E}"/>
              </a:ext>
            </a:extLst>
          </p:cNvPr>
          <p:cNvSpPr/>
          <p:nvPr userDrawn="1"/>
        </p:nvSpPr>
        <p:spPr>
          <a:xfrm>
            <a:off x="1831778" y="4307834"/>
            <a:ext cx="2287437" cy="2287439"/>
          </a:xfrm>
          <a:custGeom>
            <a:avLst/>
            <a:gdLst/>
            <a:ahLst/>
            <a:cxnLst>
              <a:cxn ang="0">
                <a:pos x="wd2" y="hd2"/>
              </a:cxn>
              <a:cxn ang="5400000">
                <a:pos x="wd2" y="hd2"/>
              </a:cxn>
              <a:cxn ang="10800000">
                <a:pos x="wd2" y="hd2"/>
              </a:cxn>
              <a:cxn ang="16200000">
                <a:pos x="wd2" y="hd2"/>
              </a:cxn>
            </a:cxnLst>
            <a:rect l="0" t="0" r="r" b="b"/>
            <a:pathLst>
              <a:path w="21314" h="21314" extrusionOk="0">
                <a:moveTo>
                  <a:pt x="20092" y="5695"/>
                </a:moveTo>
                <a:cubicBezTo>
                  <a:pt x="19209" y="4024"/>
                  <a:pt x="17890" y="2564"/>
                  <a:pt x="16184" y="1540"/>
                </a:cubicBezTo>
                <a:cubicBezTo>
                  <a:pt x="15819" y="1317"/>
                  <a:pt x="15430" y="1117"/>
                  <a:pt x="15042" y="940"/>
                </a:cubicBezTo>
                <a:cubicBezTo>
                  <a:pt x="14642" y="763"/>
                  <a:pt x="14241" y="610"/>
                  <a:pt x="13829" y="481"/>
                </a:cubicBezTo>
                <a:cubicBezTo>
                  <a:pt x="11934" y="-108"/>
                  <a:pt x="9968" y="-143"/>
                  <a:pt x="8120" y="304"/>
                </a:cubicBezTo>
                <a:cubicBezTo>
                  <a:pt x="7285" y="516"/>
                  <a:pt x="6461" y="822"/>
                  <a:pt x="5695" y="1222"/>
                </a:cubicBezTo>
                <a:cubicBezTo>
                  <a:pt x="4024" y="2105"/>
                  <a:pt x="2564" y="3424"/>
                  <a:pt x="1540" y="5130"/>
                </a:cubicBezTo>
                <a:cubicBezTo>
                  <a:pt x="1317" y="5495"/>
                  <a:pt x="1117" y="5884"/>
                  <a:pt x="940" y="6272"/>
                </a:cubicBezTo>
                <a:cubicBezTo>
                  <a:pt x="763" y="6672"/>
                  <a:pt x="610" y="7073"/>
                  <a:pt x="481" y="7485"/>
                </a:cubicBezTo>
                <a:cubicBezTo>
                  <a:pt x="-108" y="9380"/>
                  <a:pt x="-143" y="11357"/>
                  <a:pt x="304" y="13194"/>
                </a:cubicBezTo>
                <a:cubicBezTo>
                  <a:pt x="516" y="14029"/>
                  <a:pt x="822" y="14853"/>
                  <a:pt x="1222" y="15619"/>
                </a:cubicBezTo>
                <a:cubicBezTo>
                  <a:pt x="2105" y="17290"/>
                  <a:pt x="3424" y="18750"/>
                  <a:pt x="5130" y="19774"/>
                </a:cubicBezTo>
                <a:cubicBezTo>
                  <a:pt x="5495" y="19997"/>
                  <a:pt x="5884" y="20197"/>
                  <a:pt x="6272" y="20374"/>
                </a:cubicBezTo>
                <a:cubicBezTo>
                  <a:pt x="6672" y="20551"/>
                  <a:pt x="7073" y="20704"/>
                  <a:pt x="7485" y="20833"/>
                </a:cubicBezTo>
                <a:cubicBezTo>
                  <a:pt x="9380" y="21422"/>
                  <a:pt x="11346" y="21457"/>
                  <a:pt x="13194" y="21010"/>
                </a:cubicBezTo>
                <a:cubicBezTo>
                  <a:pt x="14029" y="20798"/>
                  <a:pt x="14853" y="20492"/>
                  <a:pt x="15619" y="20092"/>
                </a:cubicBezTo>
                <a:cubicBezTo>
                  <a:pt x="17290" y="19209"/>
                  <a:pt x="18750" y="17890"/>
                  <a:pt x="19774" y="16184"/>
                </a:cubicBezTo>
                <a:cubicBezTo>
                  <a:pt x="19997" y="15819"/>
                  <a:pt x="20197" y="15430"/>
                  <a:pt x="20374" y="15042"/>
                </a:cubicBezTo>
                <a:cubicBezTo>
                  <a:pt x="20551" y="14642"/>
                  <a:pt x="20704" y="14241"/>
                  <a:pt x="20833" y="13829"/>
                </a:cubicBezTo>
                <a:cubicBezTo>
                  <a:pt x="21422" y="11934"/>
                  <a:pt x="21457" y="9957"/>
                  <a:pt x="21010" y="8120"/>
                </a:cubicBezTo>
                <a:cubicBezTo>
                  <a:pt x="20810" y="7285"/>
                  <a:pt x="20492" y="6461"/>
                  <a:pt x="20092" y="5695"/>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CD8A8095-5037-7049-9C48-5560F7DF18D8}"/>
              </a:ext>
            </a:extLst>
          </p:cNvPr>
          <p:cNvSpPr/>
          <p:nvPr userDrawn="1"/>
        </p:nvSpPr>
        <p:spPr>
          <a:xfrm>
            <a:off x="5861686" y="5267939"/>
            <a:ext cx="1877674" cy="1590061"/>
          </a:xfrm>
          <a:custGeom>
            <a:avLst/>
            <a:gdLst/>
            <a:ahLst/>
            <a:cxnLst>
              <a:cxn ang="0">
                <a:pos x="wd2" y="hd2"/>
              </a:cxn>
              <a:cxn ang="5400000">
                <a:pos x="wd2" y="hd2"/>
              </a:cxn>
              <a:cxn ang="10800000">
                <a:pos x="wd2" y="hd2"/>
              </a:cxn>
              <a:cxn ang="16200000">
                <a:pos x="wd2" y="hd2"/>
              </a:cxn>
            </a:cxnLst>
            <a:rect l="0" t="0" r="r" b="b"/>
            <a:pathLst>
              <a:path w="21304" h="21424" extrusionOk="0">
                <a:moveTo>
                  <a:pt x="20821" y="16420"/>
                </a:moveTo>
                <a:cubicBezTo>
                  <a:pt x="21409" y="14173"/>
                  <a:pt x="21452" y="11824"/>
                  <a:pt x="20993" y="9645"/>
                </a:cubicBezTo>
                <a:cubicBezTo>
                  <a:pt x="20793" y="8641"/>
                  <a:pt x="20477" y="7688"/>
                  <a:pt x="20076" y="6769"/>
                </a:cubicBezTo>
                <a:cubicBezTo>
                  <a:pt x="19202" y="4777"/>
                  <a:pt x="17869" y="3058"/>
                  <a:pt x="16177" y="1832"/>
                </a:cubicBezTo>
                <a:cubicBezTo>
                  <a:pt x="15819" y="1577"/>
                  <a:pt x="15432" y="1322"/>
                  <a:pt x="15031" y="1118"/>
                </a:cubicBezTo>
                <a:cubicBezTo>
                  <a:pt x="14629" y="896"/>
                  <a:pt x="14228" y="726"/>
                  <a:pt x="13827" y="573"/>
                </a:cubicBezTo>
                <a:cubicBezTo>
                  <a:pt x="11935" y="-125"/>
                  <a:pt x="9957" y="-176"/>
                  <a:pt x="8122" y="369"/>
                </a:cubicBezTo>
                <a:cubicBezTo>
                  <a:pt x="7277" y="607"/>
                  <a:pt x="6474" y="981"/>
                  <a:pt x="5700" y="1458"/>
                </a:cubicBezTo>
                <a:cubicBezTo>
                  <a:pt x="4023" y="2496"/>
                  <a:pt x="2575" y="4079"/>
                  <a:pt x="1543" y="6088"/>
                </a:cubicBezTo>
                <a:cubicBezTo>
                  <a:pt x="1328" y="6513"/>
                  <a:pt x="1113" y="6973"/>
                  <a:pt x="941" y="7450"/>
                </a:cubicBezTo>
                <a:cubicBezTo>
                  <a:pt x="755" y="7926"/>
                  <a:pt x="612" y="8403"/>
                  <a:pt x="483" y="8879"/>
                </a:cubicBezTo>
                <a:cubicBezTo>
                  <a:pt x="-105" y="11126"/>
                  <a:pt x="-148" y="13475"/>
                  <a:pt x="311" y="15654"/>
                </a:cubicBezTo>
                <a:cubicBezTo>
                  <a:pt x="511" y="16658"/>
                  <a:pt x="827" y="17611"/>
                  <a:pt x="1228" y="18530"/>
                </a:cubicBezTo>
                <a:cubicBezTo>
                  <a:pt x="1687" y="19586"/>
                  <a:pt x="2274" y="20556"/>
                  <a:pt x="2977" y="21424"/>
                </a:cubicBezTo>
                <a:lnTo>
                  <a:pt x="18342" y="21424"/>
                </a:lnTo>
                <a:cubicBezTo>
                  <a:pt x="18872" y="20760"/>
                  <a:pt x="19359" y="20028"/>
                  <a:pt x="19761" y="19228"/>
                </a:cubicBezTo>
                <a:cubicBezTo>
                  <a:pt x="19976" y="18803"/>
                  <a:pt x="20191" y="18343"/>
                  <a:pt x="20363" y="17867"/>
                </a:cubicBezTo>
                <a:cubicBezTo>
                  <a:pt x="20535" y="17390"/>
                  <a:pt x="20692" y="16913"/>
                  <a:pt x="20821" y="16420"/>
                </a:cubicBezTo>
                <a:close/>
              </a:path>
            </a:pathLst>
          </a:custGeom>
          <a:no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C9DC83B0-2DD5-5349-9938-26DE2A9E1EFE}"/>
              </a:ext>
            </a:extLst>
          </p:cNvPr>
          <p:cNvSpPr/>
          <p:nvPr/>
        </p:nvSpPr>
        <p:spPr>
          <a:xfrm>
            <a:off x="0" y="252660"/>
            <a:ext cx="2286509" cy="4426308"/>
          </a:xfrm>
          <a:custGeom>
            <a:avLst/>
            <a:gdLst/>
            <a:ahLst/>
            <a:cxnLst>
              <a:cxn ang="0">
                <a:pos x="wd2" y="hd2"/>
              </a:cxn>
              <a:cxn ang="5400000">
                <a:pos x="wd2" y="hd2"/>
              </a:cxn>
              <a:cxn ang="10800000">
                <a:pos x="wd2" y="hd2"/>
              </a:cxn>
              <a:cxn ang="16200000">
                <a:pos x="wd2" y="hd2"/>
              </a:cxn>
            </a:cxnLst>
            <a:rect l="0" t="0" r="r" b="b"/>
            <a:pathLst>
              <a:path w="21434" h="21427" extrusionOk="0">
                <a:moveTo>
                  <a:pt x="18024" y="8800"/>
                </a:moveTo>
                <a:lnTo>
                  <a:pt x="20653" y="8237"/>
                </a:lnTo>
                <a:cubicBezTo>
                  <a:pt x="21292" y="8103"/>
                  <a:pt x="21600" y="7717"/>
                  <a:pt x="21339" y="7387"/>
                </a:cubicBezTo>
                <a:lnTo>
                  <a:pt x="20593" y="6464"/>
                </a:lnTo>
                <a:lnTo>
                  <a:pt x="19847" y="5540"/>
                </a:lnTo>
                <a:cubicBezTo>
                  <a:pt x="19587" y="5210"/>
                  <a:pt x="18841" y="5051"/>
                  <a:pt x="18201" y="5186"/>
                </a:cubicBezTo>
                <a:lnTo>
                  <a:pt x="15561" y="5748"/>
                </a:lnTo>
                <a:cubicBezTo>
                  <a:pt x="15028" y="5864"/>
                  <a:pt x="14412" y="5773"/>
                  <a:pt x="14068" y="5534"/>
                </a:cubicBezTo>
                <a:cubicBezTo>
                  <a:pt x="13109" y="4874"/>
                  <a:pt x="11972" y="4293"/>
                  <a:pt x="10705" y="3797"/>
                </a:cubicBezTo>
                <a:cubicBezTo>
                  <a:pt x="10243" y="3620"/>
                  <a:pt x="10066" y="3302"/>
                  <a:pt x="10291" y="3027"/>
                </a:cubicBezTo>
                <a:lnTo>
                  <a:pt x="11380" y="1663"/>
                </a:lnTo>
                <a:cubicBezTo>
                  <a:pt x="11641" y="1333"/>
                  <a:pt x="11345" y="948"/>
                  <a:pt x="10693" y="813"/>
                </a:cubicBezTo>
                <a:lnTo>
                  <a:pt x="7117" y="49"/>
                </a:lnTo>
                <a:cubicBezTo>
                  <a:pt x="6478" y="-86"/>
                  <a:pt x="5732" y="67"/>
                  <a:pt x="5471" y="403"/>
                </a:cubicBezTo>
                <a:lnTo>
                  <a:pt x="4382" y="1761"/>
                </a:lnTo>
                <a:cubicBezTo>
                  <a:pt x="4157" y="2036"/>
                  <a:pt x="3600" y="2195"/>
                  <a:pt x="3032" y="2152"/>
                </a:cubicBezTo>
                <a:cubicBezTo>
                  <a:pt x="2250" y="2097"/>
                  <a:pt x="1457" y="2067"/>
                  <a:pt x="651" y="2067"/>
                </a:cubicBezTo>
                <a:cubicBezTo>
                  <a:pt x="438" y="2067"/>
                  <a:pt x="213" y="2067"/>
                  <a:pt x="0" y="2073"/>
                </a:cubicBezTo>
                <a:lnTo>
                  <a:pt x="0" y="4574"/>
                </a:lnTo>
                <a:cubicBezTo>
                  <a:pt x="213" y="4568"/>
                  <a:pt x="426" y="4562"/>
                  <a:pt x="651" y="4562"/>
                </a:cubicBezTo>
                <a:cubicBezTo>
                  <a:pt x="1137" y="4562"/>
                  <a:pt x="1622" y="4580"/>
                  <a:pt x="2096" y="4605"/>
                </a:cubicBezTo>
                <a:cubicBezTo>
                  <a:pt x="4311" y="4745"/>
                  <a:pt x="6336" y="5192"/>
                  <a:pt x="7993" y="5864"/>
                </a:cubicBezTo>
                <a:cubicBezTo>
                  <a:pt x="8751" y="6170"/>
                  <a:pt x="9450" y="6531"/>
                  <a:pt x="10042" y="6922"/>
                </a:cubicBezTo>
                <a:cubicBezTo>
                  <a:pt x="11345" y="7785"/>
                  <a:pt x="12221" y="8830"/>
                  <a:pt x="12482" y="9968"/>
                </a:cubicBezTo>
                <a:cubicBezTo>
                  <a:pt x="12541" y="10213"/>
                  <a:pt x="12564" y="10463"/>
                  <a:pt x="12564" y="10714"/>
                </a:cubicBezTo>
                <a:cubicBezTo>
                  <a:pt x="12564" y="10965"/>
                  <a:pt x="12529" y="11215"/>
                  <a:pt x="12482" y="11460"/>
                </a:cubicBezTo>
                <a:cubicBezTo>
                  <a:pt x="12209" y="12604"/>
                  <a:pt x="11345" y="13649"/>
                  <a:pt x="10042" y="14506"/>
                </a:cubicBezTo>
                <a:cubicBezTo>
                  <a:pt x="9450" y="14897"/>
                  <a:pt x="8751" y="15258"/>
                  <a:pt x="7993" y="15564"/>
                </a:cubicBezTo>
                <a:cubicBezTo>
                  <a:pt x="6324" y="16236"/>
                  <a:pt x="4299" y="16689"/>
                  <a:pt x="2096" y="16823"/>
                </a:cubicBezTo>
                <a:cubicBezTo>
                  <a:pt x="1622" y="16854"/>
                  <a:pt x="1137" y="16866"/>
                  <a:pt x="651" y="16866"/>
                </a:cubicBezTo>
                <a:cubicBezTo>
                  <a:pt x="438" y="16866"/>
                  <a:pt x="213" y="16860"/>
                  <a:pt x="0" y="16854"/>
                </a:cubicBezTo>
                <a:lnTo>
                  <a:pt x="0" y="19355"/>
                </a:lnTo>
                <a:cubicBezTo>
                  <a:pt x="213" y="19361"/>
                  <a:pt x="438" y="19361"/>
                  <a:pt x="651" y="19361"/>
                </a:cubicBezTo>
                <a:cubicBezTo>
                  <a:pt x="1457" y="19361"/>
                  <a:pt x="2250" y="19331"/>
                  <a:pt x="3032" y="19276"/>
                </a:cubicBezTo>
                <a:cubicBezTo>
                  <a:pt x="3600" y="19233"/>
                  <a:pt x="4168" y="19392"/>
                  <a:pt x="4382" y="19667"/>
                </a:cubicBezTo>
                <a:lnTo>
                  <a:pt x="5471" y="21025"/>
                </a:lnTo>
                <a:cubicBezTo>
                  <a:pt x="5732" y="21355"/>
                  <a:pt x="6478" y="21514"/>
                  <a:pt x="7117" y="21379"/>
                </a:cubicBezTo>
                <a:lnTo>
                  <a:pt x="10693" y="20615"/>
                </a:lnTo>
                <a:cubicBezTo>
                  <a:pt x="11333" y="20480"/>
                  <a:pt x="11641" y="20095"/>
                  <a:pt x="11380" y="19765"/>
                </a:cubicBezTo>
                <a:lnTo>
                  <a:pt x="10291" y="18401"/>
                </a:lnTo>
                <a:cubicBezTo>
                  <a:pt x="10066" y="18126"/>
                  <a:pt x="10243" y="17808"/>
                  <a:pt x="10705" y="17631"/>
                </a:cubicBezTo>
                <a:cubicBezTo>
                  <a:pt x="11984" y="17135"/>
                  <a:pt x="13109" y="16548"/>
                  <a:pt x="14068" y="15894"/>
                </a:cubicBezTo>
                <a:cubicBezTo>
                  <a:pt x="14412" y="15655"/>
                  <a:pt x="15028" y="15564"/>
                  <a:pt x="15561" y="15680"/>
                </a:cubicBezTo>
                <a:lnTo>
                  <a:pt x="18201" y="16242"/>
                </a:lnTo>
                <a:cubicBezTo>
                  <a:pt x="18841" y="16377"/>
                  <a:pt x="19587" y="16224"/>
                  <a:pt x="19847" y="15888"/>
                </a:cubicBezTo>
                <a:lnTo>
                  <a:pt x="20593" y="14964"/>
                </a:lnTo>
                <a:lnTo>
                  <a:pt x="21339" y="14041"/>
                </a:lnTo>
                <a:cubicBezTo>
                  <a:pt x="21600" y="13711"/>
                  <a:pt x="21304" y="13325"/>
                  <a:pt x="20653" y="13191"/>
                </a:cubicBezTo>
                <a:lnTo>
                  <a:pt x="18024" y="12628"/>
                </a:lnTo>
                <a:cubicBezTo>
                  <a:pt x="17491" y="12512"/>
                  <a:pt x="17183" y="12225"/>
                  <a:pt x="17266" y="11931"/>
                </a:cubicBezTo>
                <a:cubicBezTo>
                  <a:pt x="17372" y="11527"/>
                  <a:pt x="17432" y="11118"/>
                  <a:pt x="17432" y="10702"/>
                </a:cubicBezTo>
                <a:cubicBezTo>
                  <a:pt x="17432" y="10286"/>
                  <a:pt x="17372" y="9876"/>
                  <a:pt x="17266" y="9473"/>
                </a:cubicBezTo>
                <a:cubicBezTo>
                  <a:pt x="17183" y="9203"/>
                  <a:pt x="17491" y="8916"/>
                  <a:pt x="18024" y="880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76058CCA-F9AB-3F41-937A-F648C1A17BA7}"/>
              </a:ext>
            </a:extLst>
          </p:cNvPr>
          <p:cNvSpPr/>
          <p:nvPr/>
        </p:nvSpPr>
        <p:spPr>
          <a:xfrm>
            <a:off x="656914" y="3132970"/>
            <a:ext cx="4617440" cy="3730590"/>
          </a:xfrm>
          <a:custGeom>
            <a:avLst/>
            <a:gdLst/>
            <a:ahLst/>
            <a:cxnLst>
              <a:cxn ang="0">
                <a:pos x="wd2" y="hd2"/>
              </a:cxn>
              <a:cxn ang="5400000">
                <a:pos x="wd2" y="hd2"/>
              </a:cxn>
              <a:cxn ang="10800000">
                <a:pos x="wd2" y="hd2"/>
              </a:cxn>
              <a:cxn ang="16200000">
                <a:pos x="wd2" y="hd2"/>
              </a:cxn>
            </a:cxnLst>
            <a:rect l="0" t="0" r="r" b="b"/>
            <a:pathLst>
              <a:path w="21583" h="21586" extrusionOk="0">
                <a:moveTo>
                  <a:pt x="20969" y="11784"/>
                </a:moveTo>
                <a:lnTo>
                  <a:pt x="19546" y="11725"/>
                </a:lnTo>
                <a:cubicBezTo>
                  <a:pt x="19257" y="11711"/>
                  <a:pt x="19014" y="11462"/>
                  <a:pt x="18950" y="11111"/>
                </a:cubicBezTo>
                <a:cubicBezTo>
                  <a:pt x="18778" y="10154"/>
                  <a:pt x="18495" y="9225"/>
                  <a:pt x="18111" y="8363"/>
                </a:cubicBezTo>
                <a:cubicBezTo>
                  <a:pt x="17969" y="8049"/>
                  <a:pt x="18017" y="7661"/>
                  <a:pt x="18229" y="7413"/>
                </a:cubicBezTo>
                <a:lnTo>
                  <a:pt x="19268" y="6207"/>
                </a:lnTo>
                <a:cubicBezTo>
                  <a:pt x="19522" y="5914"/>
                  <a:pt x="19534" y="5417"/>
                  <a:pt x="19298" y="5110"/>
                </a:cubicBezTo>
                <a:lnTo>
                  <a:pt x="17975" y="3370"/>
                </a:lnTo>
                <a:cubicBezTo>
                  <a:pt x="17739" y="3056"/>
                  <a:pt x="17337" y="3041"/>
                  <a:pt x="17089" y="3334"/>
                </a:cubicBezTo>
                <a:lnTo>
                  <a:pt x="16056" y="4540"/>
                </a:lnTo>
                <a:cubicBezTo>
                  <a:pt x="15844" y="4788"/>
                  <a:pt x="15531" y="4818"/>
                  <a:pt x="15283" y="4628"/>
                </a:cubicBezTo>
                <a:cubicBezTo>
                  <a:pt x="14952" y="4364"/>
                  <a:pt x="14604" y="4131"/>
                  <a:pt x="14237" y="3926"/>
                </a:cubicBezTo>
                <a:cubicBezTo>
                  <a:pt x="13871" y="3721"/>
                  <a:pt x="13499" y="3553"/>
                  <a:pt x="13121" y="3414"/>
                </a:cubicBezTo>
                <a:cubicBezTo>
                  <a:pt x="12844" y="3312"/>
                  <a:pt x="12655" y="2998"/>
                  <a:pt x="12661" y="2639"/>
                </a:cubicBezTo>
                <a:lnTo>
                  <a:pt x="12708" y="878"/>
                </a:lnTo>
                <a:cubicBezTo>
                  <a:pt x="12720" y="447"/>
                  <a:pt x="12448" y="88"/>
                  <a:pt x="12100" y="74"/>
                </a:cubicBezTo>
                <a:lnTo>
                  <a:pt x="10169" y="1"/>
                </a:lnTo>
                <a:cubicBezTo>
                  <a:pt x="9821" y="-14"/>
                  <a:pt x="9531" y="322"/>
                  <a:pt x="9519" y="754"/>
                </a:cubicBezTo>
                <a:lnTo>
                  <a:pt x="9472" y="2515"/>
                </a:lnTo>
                <a:cubicBezTo>
                  <a:pt x="9460" y="2873"/>
                  <a:pt x="9260" y="3173"/>
                  <a:pt x="8976" y="3253"/>
                </a:cubicBezTo>
                <a:cubicBezTo>
                  <a:pt x="8203" y="3465"/>
                  <a:pt x="7453" y="3816"/>
                  <a:pt x="6756" y="4291"/>
                </a:cubicBezTo>
                <a:cubicBezTo>
                  <a:pt x="6502" y="4467"/>
                  <a:pt x="6189" y="4408"/>
                  <a:pt x="5988" y="4145"/>
                </a:cubicBezTo>
                <a:lnTo>
                  <a:pt x="5014" y="2859"/>
                </a:lnTo>
                <a:cubicBezTo>
                  <a:pt x="4778" y="2544"/>
                  <a:pt x="4376" y="2530"/>
                  <a:pt x="4128" y="2822"/>
                </a:cubicBezTo>
                <a:lnTo>
                  <a:pt x="2723" y="4459"/>
                </a:lnTo>
                <a:cubicBezTo>
                  <a:pt x="2469" y="4752"/>
                  <a:pt x="2457" y="5249"/>
                  <a:pt x="2693" y="5556"/>
                </a:cubicBezTo>
                <a:lnTo>
                  <a:pt x="3668" y="6842"/>
                </a:lnTo>
                <a:cubicBezTo>
                  <a:pt x="3868" y="7106"/>
                  <a:pt x="3892" y="7493"/>
                  <a:pt x="3739" y="7800"/>
                </a:cubicBezTo>
                <a:cubicBezTo>
                  <a:pt x="3526" y="8209"/>
                  <a:pt x="3337" y="8641"/>
                  <a:pt x="3172" y="9094"/>
                </a:cubicBezTo>
                <a:cubicBezTo>
                  <a:pt x="3006" y="9547"/>
                  <a:pt x="2871" y="10008"/>
                  <a:pt x="2758" y="10475"/>
                </a:cubicBezTo>
                <a:cubicBezTo>
                  <a:pt x="2676" y="10819"/>
                  <a:pt x="2422" y="11053"/>
                  <a:pt x="2132" y="11045"/>
                </a:cubicBezTo>
                <a:lnTo>
                  <a:pt x="709" y="10987"/>
                </a:lnTo>
                <a:cubicBezTo>
                  <a:pt x="361" y="10972"/>
                  <a:pt x="72" y="11309"/>
                  <a:pt x="60" y="11740"/>
                </a:cubicBezTo>
                <a:lnTo>
                  <a:pt x="1" y="14130"/>
                </a:lnTo>
                <a:cubicBezTo>
                  <a:pt x="-11" y="14561"/>
                  <a:pt x="261" y="14920"/>
                  <a:pt x="609" y="14934"/>
                </a:cubicBezTo>
                <a:lnTo>
                  <a:pt x="2032" y="14993"/>
                </a:lnTo>
                <a:cubicBezTo>
                  <a:pt x="2321" y="15007"/>
                  <a:pt x="2564" y="15256"/>
                  <a:pt x="2628" y="15607"/>
                </a:cubicBezTo>
                <a:cubicBezTo>
                  <a:pt x="2800" y="16564"/>
                  <a:pt x="3083" y="17493"/>
                  <a:pt x="3467" y="18355"/>
                </a:cubicBezTo>
                <a:cubicBezTo>
                  <a:pt x="3609" y="18669"/>
                  <a:pt x="3561" y="19057"/>
                  <a:pt x="3349" y="19305"/>
                </a:cubicBezTo>
                <a:lnTo>
                  <a:pt x="2310" y="20511"/>
                </a:lnTo>
                <a:cubicBezTo>
                  <a:pt x="2062" y="20797"/>
                  <a:pt x="2044" y="21272"/>
                  <a:pt x="2262" y="21586"/>
                </a:cubicBezTo>
                <a:lnTo>
                  <a:pt x="19056" y="21586"/>
                </a:lnTo>
                <a:cubicBezTo>
                  <a:pt x="19038" y="21432"/>
                  <a:pt x="18985" y="21279"/>
                  <a:pt x="18890" y="21155"/>
                </a:cubicBezTo>
                <a:lnTo>
                  <a:pt x="17916" y="19876"/>
                </a:lnTo>
                <a:cubicBezTo>
                  <a:pt x="17715" y="19612"/>
                  <a:pt x="17692" y="19225"/>
                  <a:pt x="17845" y="18918"/>
                </a:cubicBezTo>
                <a:cubicBezTo>
                  <a:pt x="18058" y="18509"/>
                  <a:pt x="18247" y="18077"/>
                  <a:pt x="18412" y="17624"/>
                </a:cubicBezTo>
                <a:cubicBezTo>
                  <a:pt x="18578" y="17171"/>
                  <a:pt x="18713" y="16710"/>
                  <a:pt x="18826" y="16243"/>
                </a:cubicBezTo>
                <a:cubicBezTo>
                  <a:pt x="18908" y="15899"/>
                  <a:pt x="19162" y="15665"/>
                  <a:pt x="19451" y="15673"/>
                </a:cubicBezTo>
                <a:lnTo>
                  <a:pt x="20875" y="15731"/>
                </a:lnTo>
                <a:cubicBezTo>
                  <a:pt x="21223" y="15746"/>
                  <a:pt x="21512" y="15409"/>
                  <a:pt x="21524" y="14978"/>
                </a:cubicBezTo>
                <a:lnTo>
                  <a:pt x="21554" y="13787"/>
                </a:lnTo>
                <a:lnTo>
                  <a:pt x="21583" y="12595"/>
                </a:lnTo>
                <a:cubicBezTo>
                  <a:pt x="21589" y="12157"/>
                  <a:pt x="21317" y="11798"/>
                  <a:pt x="20969" y="11784"/>
                </a:cubicBezTo>
                <a:close/>
                <a:moveTo>
                  <a:pt x="16469" y="15556"/>
                </a:moveTo>
                <a:cubicBezTo>
                  <a:pt x="16399" y="15841"/>
                  <a:pt x="16310" y="16118"/>
                  <a:pt x="16210" y="16396"/>
                </a:cubicBezTo>
                <a:cubicBezTo>
                  <a:pt x="16109" y="16674"/>
                  <a:pt x="15997" y="16937"/>
                  <a:pt x="15873" y="17186"/>
                </a:cubicBezTo>
                <a:cubicBezTo>
                  <a:pt x="15300" y="18362"/>
                  <a:pt x="14485" y="19276"/>
                  <a:pt x="13552" y="19883"/>
                </a:cubicBezTo>
                <a:cubicBezTo>
                  <a:pt x="13127" y="20161"/>
                  <a:pt x="12673" y="20373"/>
                  <a:pt x="12200" y="20519"/>
                </a:cubicBezTo>
                <a:cubicBezTo>
                  <a:pt x="11173" y="20833"/>
                  <a:pt x="10075" y="20804"/>
                  <a:pt x="9018" y="20395"/>
                </a:cubicBezTo>
                <a:cubicBezTo>
                  <a:pt x="8787" y="20307"/>
                  <a:pt x="8563" y="20197"/>
                  <a:pt x="8338" y="20073"/>
                </a:cubicBezTo>
                <a:cubicBezTo>
                  <a:pt x="8114" y="19949"/>
                  <a:pt x="7902" y="19810"/>
                  <a:pt x="7701" y="19656"/>
                </a:cubicBezTo>
                <a:cubicBezTo>
                  <a:pt x="6750" y="18947"/>
                  <a:pt x="6012" y="17939"/>
                  <a:pt x="5522" y="16784"/>
                </a:cubicBezTo>
                <a:cubicBezTo>
                  <a:pt x="5297" y="16257"/>
                  <a:pt x="5126" y="15694"/>
                  <a:pt x="5008" y="15110"/>
                </a:cubicBezTo>
                <a:cubicBezTo>
                  <a:pt x="4754" y="13838"/>
                  <a:pt x="4778" y="12478"/>
                  <a:pt x="5109" y="11170"/>
                </a:cubicBezTo>
                <a:cubicBezTo>
                  <a:pt x="5179" y="10885"/>
                  <a:pt x="5268" y="10607"/>
                  <a:pt x="5368" y="10329"/>
                </a:cubicBezTo>
                <a:cubicBezTo>
                  <a:pt x="5469" y="10051"/>
                  <a:pt x="5581" y="9788"/>
                  <a:pt x="5705" y="9540"/>
                </a:cubicBezTo>
                <a:cubicBezTo>
                  <a:pt x="6278" y="8363"/>
                  <a:pt x="7093" y="7449"/>
                  <a:pt x="8026" y="6842"/>
                </a:cubicBezTo>
                <a:cubicBezTo>
                  <a:pt x="8451" y="6565"/>
                  <a:pt x="8905" y="6353"/>
                  <a:pt x="9378" y="6207"/>
                </a:cubicBezTo>
                <a:cubicBezTo>
                  <a:pt x="10405" y="5892"/>
                  <a:pt x="11503" y="5921"/>
                  <a:pt x="12560" y="6331"/>
                </a:cubicBezTo>
                <a:cubicBezTo>
                  <a:pt x="12791" y="6419"/>
                  <a:pt x="13015" y="6528"/>
                  <a:pt x="13240" y="6652"/>
                </a:cubicBezTo>
                <a:cubicBezTo>
                  <a:pt x="13464" y="6777"/>
                  <a:pt x="13676" y="6916"/>
                  <a:pt x="13877" y="7069"/>
                </a:cubicBezTo>
                <a:cubicBezTo>
                  <a:pt x="14828" y="7778"/>
                  <a:pt x="15566" y="8787"/>
                  <a:pt x="16056" y="9942"/>
                </a:cubicBezTo>
                <a:cubicBezTo>
                  <a:pt x="16281" y="10468"/>
                  <a:pt x="16452" y="11031"/>
                  <a:pt x="16570" y="11616"/>
                </a:cubicBezTo>
                <a:cubicBezTo>
                  <a:pt x="16824" y="12880"/>
                  <a:pt x="16806" y="14247"/>
                  <a:pt x="16469" y="15556"/>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B14C5F2B-65B7-7744-88A1-12479C061BCB}"/>
              </a:ext>
            </a:extLst>
          </p:cNvPr>
          <p:cNvSpPr/>
          <p:nvPr/>
        </p:nvSpPr>
        <p:spPr>
          <a:xfrm>
            <a:off x="4914216" y="4307834"/>
            <a:ext cx="3789982" cy="2548158"/>
          </a:xfrm>
          <a:custGeom>
            <a:avLst/>
            <a:gdLst/>
            <a:ahLst/>
            <a:cxnLst>
              <a:cxn ang="0">
                <a:pos x="wd2" y="hd2"/>
              </a:cxn>
              <a:cxn ang="5400000">
                <a:pos x="wd2" y="hd2"/>
              </a:cxn>
              <a:cxn ang="10800000">
                <a:pos x="wd2" y="hd2"/>
              </a:cxn>
              <a:cxn ang="16200000">
                <a:pos x="wd2" y="hd2"/>
              </a:cxn>
            </a:cxnLst>
            <a:rect l="0" t="0" r="r" b="b"/>
            <a:pathLst>
              <a:path w="21586" h="21579" extrusionOk="0">
                <a:moveTo>
                  <a:pt x="20967" y="14122"/>
                </a:moveTo>
                <a:lnTo>
                  <a:pt x="19543" y="14058"/>
                </a:lnTo>
                <a:cubicBezTo>
                  <a:pt x="19255" y="14047"/>
                  <a:pt x="19010" y="13737"/>
                  <a:pt x="18945" y="13320"/>
                </a:cubicBezTo>
                <a:cubicBezTo>
                  <a:pt x="18773" y="12164"/>
                  <a:pt x="18492" y="11052"/>
                  <a:pt x="18104" y="10014"/>
                </a:cubicBezTo>
                <a:cubicBezTo>
                  <a:pt x="17967" y="9640"/>
                  <a:pt x="18010" y="9169"/>
                  <a:pt x="18219" y="8880"/>
                </a:cubicBezTo>
                <a:lnTo>
                  <a:pt x="19255" y="7436"/>
                </a:lnTo>
                <a:cubicBezTo>
                  <a:pt x="19507" y="7083"/>
                  <a:pt x="19521" y="6494"/>
                  <a:pt x="19284" y="6120"/>
                </a:cubicBezTo>
                <a:lnTo>
                  <a:pt x="17960" y="4034"/>
                </a:lnTo>
                <a:cubicBezTo>
                  <a:pt x="17722" y="3659"/>
                  <a:pt x="17326" y="3638"/>
                  <a:pt x="17075" y="3991"/>
                </a:cubicBezTo>
                <a:lnTo>
                  <a:pt x="16038" y="5435"/>
                </a:lnTo>
                <a:cubicBezTo>
                  <a:pt x="15830" y="5724"/>
                  <a:pt x="15513" y="5767"/>
                  <a:pt x="15269" y="5542"/>
                </a:cubicBezTo>
                <a:cubicBezTo>
                  <a:pt x="14938" y="5232"/>
                  <a:pt x="14585" y="4954"/>
                  <a:pt x="14218" y="4708"/>
                </a:cubicBezTo>
                <a:cubicBezTo>
                  <a:pt x="13851" y="4462"/>
                  <a:pt x="13477" y="4258"/>
                  <a:pt x="13103" y="4098"/>
                </a:cubicBezTo>
                <a:cubicBezTo>
                  <a:pt x="12822" y="3980"/>
                  <a:pt x="12635" y="3595"/>
                  <a:pt x="12642" y="3167"/>
                </a:cubicBezTo>
                <a:lnTo>
                  <a:pt x="12686" y="1049"/>
                </a:lnTo>
                <a:cubicBezTo>
                  <a:pt x="12700" y="535"/>
                  <a:pt x="12426" y="97"/>
                  <a:pt x="12074" y="86"/>
                </a:cubicBezTo>
                <a:lnTo>
                  <a:pt x="10146" y="0"/>
                </a:lnTo>
                <a:cubicBezTo>
                  <a:pt x="9800" y="-21"/>
                  <a:pt x="9505" y="386"/>
                  <a:pt x="9498" y="910"/>
                </a:cubicBezTo>
                <a:lnTo>
                  <a:pt x="9455" y="3028"/>
                </a:lnTo>
                <a:cubicBezTo>
                  <a:pt x="9448" y="3456"/>
                  <a:pt x="9239" y="3820"/>
                  <a:pt x="8958" y="3916"/>
                </a:cubicBezTo>
                <a:cubicBezTo>
                  <a:pt x="8181" y="4173"/>
                  <a:pt x="7433" y="4590"/>
                  <a:pt x="6735" y="5168"/>
                </a:cubicBezTo>
                <a:cubicBezTo>
                  <a:pt x="6483" y="5371"/>
                  <a:pt x="6167" y="5307"/>
                  <a:pt x="5972" y="4997"/>
                </a:cubicBezTo>
                <a:lnTo>
                  <a:pt x="5001" y="3456"/>
                </a:lnTo>
                <a:cubicBezTo>
                  <a:pt x="4764" y="3082"/>
                  <a:pt x="4368" y="3060"/>
                  <a:pt x="4116" y="3413"/>
                </a:cubicBezTo>
                <a:lnTo>
                  <a:pt x="2713" y="5382"/>
                </a:lnTo>
                <a:cubicBezTo>
                  <a:pt x="2461" y="5735"/>
                  <a:pt x="2447" y="6323"/>
                  <a:pt x="2684" y="6698"/>
                </a:cubicBezTo>
                <a:lnTo>
                  <a:pt x="3656" y="8238"/>
                </a:lnTo>
                <a:cubicBezTo>
                  <a:pt x="3850" y="8548"/>
                  <a:pt x="3879" y="9019"/>
                  <a:pt x="3728" y="9383"/>
                </a:cubicBezTo>
                <a:cubicBezTo>
                  <a:pt x="3519" y="9875"/>
                  <a:pt x="3332" y="10399"/>
                  <a:pt x="3166" y="10945"/>
                </a:cubicBezTo>
                <a:cubicBezTo>
                  <a:pt x="3001" y="11490"/>
                  <a:pt x="2864" y="12047"/>
                  <a:pt x="2756" y="12603"/>
                </a:cubicBezTo>
                <a:cubicBezTo>
                  <a:pt x="2677" y="13020"/>
                  <a:pt x="2418" y="13298"/>
                  <a:pt x="2130" y="13288"/>
                </a:cubicBezTo>
                <a:lnTo>
                  <a:pt x="706" y="13224"/>
                </a:lnTo>
                <a:cubicBezTo>
                  <a:pt x="360" y="13202"/>
                  <a:pt x="65" y="13609"/>
                  <a:pt x="58" y="14133"/>
                </a:cubicBezTo>
                <a:lnTo>
                  <a:pt x="0" y="17000"/>
                </a:lnTo>
                <a:cubicBezTo>
                  <a:pt x="-14" y="17514"/>
                  <a:pt x="259" y="17952"/>
                  <a:pt x="612" y="17963"/>
                </a:cubicBezTo>
                <a:lnTo>
                  <a:pt x="2037" y="18027"/>
                </a:lnTo>
                <a:cubicBezTo>
                  <a:pt x="2324" y="18038"/>
                  <a:pt x="2569" y="18348"/>
                  <a:pt x="2634" y="18765"/>
                </a:cubicBezTo>
                <a:cubicBezTo>
                  <a:pt x="2778" y="19739"/>
                  <a:pt x="3008" y="20680"/>
                  <a:pt x="3303" y="21568"/>
                </a:cubicBezTo>
                <a:lnTo>
                  <a:pt x="6138" y="21568"/>
                </a:lnTo>
                <a:cubicBezTo>
                  <a:pt x="5900" y="21130"/>
                  <a:pt x="5699" y="20659"/>
                  <a:pt x="5526" y="20167"/>
                </a:cubicBezTo>
                <a:cubicBezTo>
                  <a:pt x="5303" y="19536"/>
                  <a:pt x="5131" y="18851"/>
                  <a:pt x="5015" y="18156"/>
                </a:cubicBezTo>
                <a:cubicBezTo>
                  <a:pt x="4764" y="16626"/>
                  <a:pt x="4785" y="14999"/>
                  <a:pt x="5116" y="13416"/>
                </a:cubicBezTo>
                <a:cubicBezTo>
                  <a:pt x="5188" y="13074"/>
                  <a:pt x="5274" y="12742"/>
                  <a:pt x="5375" y="12410"/>
                </a:cubicBezTo>
                <a:cubicBezTo>
                  <a:pt x="5476" y="12079"/>
                  <a:pt x="5591" y="11758"/>
                  <a:pt x="5713" y="11458"/>
                </a:cubicBezTo>
                <a:cubicBezTo>
                  <a:pt x="6289" y="10046"/>
                  <a:pt x="7102" y="8944"/>
                  <a:pt x="8037" y="8217"/>
                </a:cubicBezTo>
                <a:cubicBezTo>
                  <a:pt x="8462" y="7885"/>
                  <a:pt x="8922" y="7628"/>
                  <a:pt x="9390" y="7457"/>
                </a:cubicBezTo>
                <a:cubicBezTo>
                  <a:pt x="10419" y="7083"/>
                  <a:pt x="11513" y="7115"/>
                  <a:pt x="12578" y="7607"/>
                </a:cubicBezTo>
                <a:cubicBezTo>
                  <a:pt x="12808" y="7714"/>
                  <a:pt x="13031" y="7842"/>
                  <a:pt x="13254" y="7992"/>
                </a:cubicBezTo>
                <a:cubicBezTo>
                  <a:pt x="13477" y="8142"/>
                  <a:pt x="13693" y="8313"/>
                  <a:pt x="13894" y="8495"/>
                </a:cubicBezTo>
                <a:cubicBezTo>
                  <a:pt x="14844" y="9351"/>
                  <a:pt x="15585" y="10560"/>
                  <a:pt x="16074" y="11950"/>
                </a:cubicBezTo>
                <a:cubicBezTo>
                  <a:pt x="16298" y="12582"/>
                  <a:pt x="16470" y="13266"/>
                  <a:pt x="16585" y="13962"/>
                </a:cubicBezTo>
                <a:cubicBezTo>
                  <a:pt x="16837" y="15492"/>
                  <a:pt x="16816" y="17118"/>
                  <a:pt x="16485" y="18701"/>
                </a:cubicBezTo>
                <a:cubicBezTo>
                  <a:pt x="16413" y="19043"/>
                  <a:pt x="16326" y="19375"/>
                  <a:pt x="16226" y="19707"/>
                </a:cubicBezTo>
                <a:cubicBezTo>
                  <a:pt x="16125" y="20038"/>
                  <a:pt x="16010" y="20359"/>
                  <a:pt x="15887" y="20659"/>
                </a:cubicBezTo>
                <a:cubicBezTo>
                  <a:pt x="15758" y="20980"/>
                  <a:pt x="15614" y="21290"/>
                  <a:pt x="15456" y="21579"/>
                </a:cubicBezTo>
                <a:lnTo>
                  <a:pt x="18291" y="21579"/>
                </a:lnTo>
                <a:cubicBezTo>
                  <a:pt x="18334" y="21451"/>
                  <a:pt x="18377" y="21312"/>
                  <a:pt x="18420" y="21183"/>
                </a:cubicBezTo>
                <a:cubicBezTo>
                  <a:pt x="18586" y="20638"/>
                  <a:pt x="18722" y="20081"/>
                  <a:pt x="18830" y="19525"/>
                </a:cubicBezTo>
                <a:cubicBezTo>
                  <a:pt x="18909" y="19108"/>
                  <a:pt x="19168" y="18830"/>
                  <a:pt x="19456" y="18840"/>
                </a:cubicBezTo>
                <a:lnTo>
                  <a:pt x="20881" y="18904"/>
                </a:lnTo>
                <a:cubicBezTo>
                  <a:pt x="21226" y="18926"/>
                  <a:pt x="21521" y="18519"/>
                  <a:pt x="21528" y="17995"/>
                </a:cubicBezTo>
                <a:lnTo>
                  <a:pt x="21557" y="16561"/>
                </a:lnTo>
                <a:lnTo>
                  <a:pt x="21586" y="15128"/>
                </a:lnTo>
                <a:cubicBezTo>
                  <a:pt x="21586" y="14572"/>
                  <a:pt x="21313" y="14133"/>
                  <a:pt x="20967" y="14122"/>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D334DB8E-B106-9D4D-9BA0-DDA6B4D6F994}"/>
              </a:ext>
            </a:extLst>
          </p:cNvPr>
          <p:cNvSpPr/>
          <p:nvPr/>
        </p:nvSpPr>
        <p:spPr>
          <a:xfrm>
            <a:off x="2311829" y="0"/>
            <a:ext cx="1601586" cy="1196840"/>
          </a:xfrm>
          <a:custGeom>
            <a:avLst/>
            <a:gdLst/>
            <a:ahLst/>
            <a:cxnLst>
              <a:cxn ang="0">
                <a:pos x="wd2" y="hd2"/>
              </a:cxn>
              <a:cxn ang="5400000">
                <a:pos x="wd2" y="hd2"/>
              </a:cxn>
              <a:cxn ang="10800000">
                <a:pos x="wd2" y="hd2"/>
              </a:cxn>
              <a:cxn ang="16200000">
                <a:pos x="wd2" y="hd2"/>
              </a:cxn>
            </a:cxnLst>
            <a:rect l="0" t="0" r="r" b="b"/>
            <a:pathLst>
              <a:path w="21579" h="21586" extrusionOk="0">
                <a:moveTo>
                  <a:pt x="7" y="6608"/>
                </a:moveTo>
                <a:cubicBezTo>
                  <a:pt x="-10" y="7177"/>
                  <a:pt x="7" y="7770"/>
                  <a:pt x="41" y="8362"/>
                </a:cubicBezTo>
                <a:cubicBezTo>
                  <a:pt x="75" y="8954"/>
                  <a:pt x="143" y="9524"/>
                  <a:pt x="228" y="10094"/>
                </a:cubicBezTo>
                <a:cubicBezTo>
                  <a:pt x="637" y="12737"/>
                  <a:pt x="1573" y="15084"/>
                  <a:pt x="2884" y="16975"/>
                </a:cubicBezTo>
                <a:cubicBezTo>
                  <a:pt x="3479" y="17841"/>
                  <a:pt x="4143" y="18592"/>
                  <a:pt x="4892" y="19230"/>
                </a:cubicBezTo>
                <a:cubicBezTo>
                  <a:pt x="6492" y="20643"/>
                  <a:pt x="8381" y="21486"/>
                  <a:pt x="10390" y="21577"/>
                </a:cubicBezTo>
                <a:cubicBezTo>
                  <a:pt x="10816" y="21600"/>
                  <a:pt x="11258" y="21577"/>
                  <a:pt x="11701" y="21532"/>
                </a:cubicBezTo>
                <a:cubicBezTo>
                  <a:pt x="12143" y="21486"/>
                  <a:pt x="12569" y="21395"/>
                  <a:pt x="12994" y="21281"/>
                </a:cubicBezTo>
                <a:cubicBezTo>
                  <a:pt x="14969" y="20734"/>
                  <a:pt x="16722" y="19481"/>
                  <a:pt x="18135" y="17727"/>
                </a:cubicBezTo>
                <a:cubicBezTo>
                  <a:pt x="18781" y="16929"/>
                  <a:pt x="19343" y="16040"/>
                  <a:pt x="19820" y="15038"/>
                </a:cubicBezTo>
                <a:cubicBezTo>
                  <a:pt x="20875" y="12896"/>
                  <a:pt x="21505" y="10367"/>
                  <a:pt x="21573" y="7678"/>
                </a:cubicBezTo>
                <a:cubicBezTo>
                  <a:pt x="21590" y="7109"/>
                  <a:pt x="21573" y="6516"/>
                  <a:pt x="21539" y="5924"/>
                </a:cubicBezTo>
                <a:cubicBezTo>
                  <a:pt x="21505" y="5332"/>
                  <a:pt x="21437" y="4762"/>
                  <a:pt x="21352" y="4192"/>
                </a:cubicBezTo>
                <a:cubicBezTo>
                  <a:pt x="21113" y="2689"/>
                  <a:pt x="20722" y="1276"/>
                  <a:pt x="20177" y="0"/>
                </a:cubicBezTo>
                <a:lnTo>
                  <a:pt x="1403" y="0"/>
                </a:lnTo>
                <a:cubicBezTo>
                  <a:pt x="569" y="2005"/>
                  <a:pt x="75" y="4238"/>
                  <a:pt x="7" y="6608"/>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6F9444F-C6E6-7F4B-8E6B-D487D3B7A881}"/>
              </a:ext>
            </a:extLst>
          </p:cNvPr>
          <p:cNvSpPr/>
          <p:nvPr/>
        </p:nvSpPr>
        <p:spPr>
          <a:xfrm>
            <a:off x="1528587" y="0"/>
            <a:ext cx="3170228" cy="1979263"/>
          </a:xfrm>
          <a:custGeom>
            <a:avLst/>
            <a:gdLst/>
            <a:ahLst/>
            <a:cxnLst>
              <a:cxn ang="0">
                <a:pos x="wd2" y="hd2"/>
              </a:cxn>
              <a:cxn ang="5400000">
                <a:pos x="wd2" y="hd2"/>
              </a:cxn>
              <a:cxn ang="10800000">
                <a:pos x="wd2" y="hd2"/>
              </a:cxn>
              <a:cxn ang="16200000">
                <a:pos x="wd2" y="hd2"/>
              </a:cxn>
            </a:cxnLst>
            <a:rect l="0" t="0" r="r" b="b"/>
            <a:pathLst>
              <a:path w="21442" h="21473" extrusionOk="0">
                <a:moveTo>
                  <a:pt x="19308" y="123"/>
                </a:moveTo>
                <a:lnTo>
                  <a:pt x="19436" y="14"/>
                </a:lnTo>
                <a:lnTo>
                  <a:pt x="16130" y="14"/>
                </a:lnTo>
                <a:cubicBezTo>
                  <a:pt x="16352" y="740"/>
                  <a:pt x="16523" y="1521"/>
                  <a:pt x="16625" y="2330"/>
                </a:cubicBezTo>
                <a:cubicBezTo>
                  <a:pt x="16676" y="2714"/>
                  <a:pt x="16711" y="3098"/>
                  <a:pt x="16728" y="3495"/>
                </a:cubicBezTo>
                <a:cubicBezTo>
                  <a:pt x="16745" y="3892"/>
                  <a:pt x="16753" y="4290"/>
                  <a:pt x="16745" y="4674"/>
                </a:cubicBezTo>
                <a:cubicBezTo>
                  <a:pt x="16702" y="6483"/>
                  <a:pt x="16352" y="8169"/>
                  <a:pt x="15762" y="9608"/>
                </a:cubicBezTo>
                <a:cubicBezTo>
                  <a:pt x="15497" y="10266"/>
                  <a:pt x="15173" y="10869"/>
                  <a:pt x="14814" y="11403"/>
                </a:cubicBezTo>
                <a:cubicBezTo>
                  <a:pt x="14028" y="12568"/>
                  <a:pt x="13045" y="13404"/>
                  <a:pt x="11943" y="13774"/>
                </a:cubicBezTo>
                <a:cubicBezTo>
                  <a:pt x="11704" y="13856"/>
                  <a:pt x="11464" y="13911"/>
                  <a:pt x="11217" y="13939"/>
                </a:cubicBezTo>
                <a:cubicBezTo>
                  <a:pt x="10969" y="13966"/>
                  <a:pt x="10721" y="13980"/>
                  <a:pt x="10482" y="13966"/>
                </a:cubicBezTo>
                <a:cubicBezTo>
                  <a:pt x="9354" y="13898"/>
                  <a:pt x="8303" y="13336"/>
                  <a:pt x="7406" y="12390"/>
                </a:cubicBezTo>
                <a:cubicBezTo>
                  <a:pt x="6996" y="11965"/>
                  <a:pt x="6620" y="11444"/>
                  <a:pt x="6287" y="10869"/>
                </a:cubicBezTo>
                <a:cubicBezTo>
                  <a:pt x="5560" y="9608"/>
                  <a:pt x="5039" y="8032"/>
                  <a:pt x="4808" y="6263"/>
                </a:cubicBezTo>
                <a:cubicBezTo>
                  <a:pt x="4757" y="5880"/>
                  <a:pt x="4723" y="5496"/>
                  <a:pt x="4706" y="5099"/>
                </a:cubicBezTo>
                <a:cubicBezTo>
                  <a:pt x="4689" y="4701"/>
                  <a:pt x="4680" y="4304"/>
                  <a:pt x="4689" y="3920"/>
                </a:cubicBezTo>
                <a:cubicBezTo>
                  <a:pt x="4723" y="2522"/>
                  <a:pt x="4945" y="1192"/>
                  <a:pt x="5312" y="0"/>
                </a:cubicBezTo>
                <a:lnTo>
                  <a:pt x="126" y="0"/>
                </a:lnTo>
                <a:lnTo>
                  <a:pt x="32" y="466"/>
                </a:lnTo>
                <a:cubicBezTo>
                  <a:pt x="-79" y="1000"/>
                  <a:pt x="109" y="1576"/>
                  <a:pt x="442" y="1754"/>
                </a:cubicBezTo>
                <a:lnTo>
                  <a:pt x="1818" y="2453"/>
                </a:lnTo>
                <a:cubicBezTo>
                  <a:pt x="2100" y="2590"/>
                  <a:pt x="2279" y="3029"/>
                  <a:pt x="2262" y="3495"/>
                </a:cubicBezTo>
                <a:cubicBezTo>
                  <a:pt x="2237" y="4125"/>
                  <a:pt x="2245" y="4770"/>
                  <a:pt x="2279" y="5427"/>
                </a:cubicBezTo>
                <a:cubicBezTo>
                  <a:pt x="2313" y="6085"/>
                  <a:pt x="2373" y="6716"/>
                  <a:pt x="2467" y="7332"/>
                </a:cubicBezTo>
                <a:cubicBezTo>
                  <a:pt x="2536" y="7785"/>
                  <a:pt x="2399" y="8264"/>
                  <a:pt x="2143" y="8470"/>
                </a:cubicBezTo>
                <a:lnTo>
                  <a:pt x="861" y="9525"/>
                </a:lnTo>
                <a:cubicBezTo>
                  <a:pt x="545" y="9786"/>
                  <a:pt x="425" y="10403"/>
                  <a:pt x="587" y="10896"/>
                </a:cubicBezTo>
                <a:lnTo>
                  <a:pt x="1485" y="13678"/>
                </a:lnTo>
                <a:cubicBezTo>
                  <a:pt x="1647" y="14185"/>
                  <a:pt x="2031" y="14377"/>
                  <a:pt x="2339" y="14117"/>
                </a:cubicBezTo>
                <a:lnTo>
                  <a:pt x="3621" y="13061"/>
                </a:lnTo>
                <a:cubicBezTo>
                  <a:pt x="3877" y="12842"/>
                  <a:pt x="4193" y="12952"/>
                  <a:pt x="4390" y="13294"/>
                </a:cubicBezTo>
                <a:cubicBezTo>
                  <a:pt x="4928" y="14254"/>
                  <a:pt x="5543" y="15104"/>
                  <a:pt x="6227" y="15789"/>
                </a:cubicBezTo>
                <a:cubicBezTo>
                  <a:pt x="6474" y="16036"/>
                  <a:pt x="6586" y="16515"/>
                  <a:pt x="6500" y="16968"/>
                </a:cubicBezTo>
                <a:lnTo>
                  <a:pt x="6064" y="19174"/>
                </a:lnTo>
                <a:cubicBezTo>
                  <a:pt x="5953" y="19709"/>
                  <a:pt x="6141" y="20284"/>
                  <a:pt x="6474" y="20462"/>
                </a:cubicBezTo>
                <a:lnTo>
                  <a:pt x="7406" y="20942"/>
                </a:lnTo>
                <a:lnTo>
                  <a:pt x="8337" y="21422"/>
                </a:lnTo>
                <a:cubicBezTo>
                  <a:pt x="8670" y="21600"/>
                  <a:pt x="9029" y="21298"/>
                  <a:pt x="9140" y="20764"/>
                </a:cubicBezTo>
                <a:lnTo>
                  <a:pt x="9576" y="18557"/>
                </a:lnTo>
                <a:cubicBezTo>
                  <a:pt x="9662" y="18105"/>
                  <a:pt x="9935" y="17817"/>
                  <a:pt x="10225" y="17845"/>
                </a:cubicBezTo>
                <a:cubicBezTo>
                  <a:pt x="10618" y="17886"/>
                  <a:pt x="11020" y="17872"/>
                  <a:pt x="11430" y="17817"/>
                </a:cubicBezTo>
                <a:cubicBezTo>
                  <a:pt x="11840" y="17762"/>
                  <a:pt x="12233" y="17666"/>
                  <a:pt x="12618" y="17516"/>
                </a:cubicBezTo>
                <a:cubicBezTo>
                  <a:pt x="12900" y="17406"/>
                  <a:pt x="13199" y="17625"/>
                  <a:pt x="13327" y="18037"/>
                </a:cubicBezTo>
                <a:lnTo>
                  <a:pt x="13985" y="20092"/>
                </a:lnTo>
                <a:cubicBezTo>
                  <a:pt x="14147" y="20599"/>
                  <a:pt x="14532" y="20791"/>
                  <a:pt x="14839" y="20531"/>
                </a:cubicBezTo>
                <a:lnTo>
                  <a:pt x="15711" y="19818"/>
                </a:lnTo>
                <a:lnTo>
                  <a:pt x="16582" y="19106"/>
                </a:lnTo>
                <a:cubicBezTo>
                  <a:pt x="16899" y="18845"/>
                  <a:pt x="17018" y="18228"/>
                  <a:pt x="16856" y="17735"/>
                </a:cubicBezTo>
                <a:lnTo>
                  <a:pt x="16198" y="15679"/>
                </a:lnTo>
                <a:cubicBezTo>
                  <a:pt x="16061" y="15268"/>
                  <a:pt x="16130" y="14761"/>
                  <a:pt x="16343" y="14446"/>
                </a:cubicBezTo>
                <a:cubicBezTo>
                  <a:pt x="16941" y="13582"/>
                  <a:pt x="17471" y="12595"/>
                  <a:pt x="17898" y="11499"/>
                </a:cubicBezTo>
                <a:cubicBezTo>
                  <a:pt x="18052" y="11102"/>
                  <a:pt x="18351" y="10923"/>
                  <a:pt x="18633" y="11060"/>
                </a:cubicBezTo>
                <a:lnTo>
                  <a:pt x="20009" y="11759"/>
                </a:lnTo>
                <a:cubicBezTo>
                  <a:pt x="20342" y="11938"/>
                  <a:pt x="20701" y="11636"/>
                  <a:pt x="20812" y="11102"/>
                </a:cubicBezTo>
                <a:lnTo>
                  <a:pt x="21410" y="8114"/>
                </a:lnTo>
                <a:cubicBezTo>
                  <a:pt x="21521" y="7579"/>
                  <a:pt x="21333" y="7004"/>
                  <a:pt x="21000" y="6825"/>
                </a:cubicBezTo>
                <a:lnTo>
                  <a:pt x="19624" y="6126"/>
                </a:lnTo>
                <a:cubicBezTo>
                  <a:pt x="19342" y="5989"/>
                  <a:pt x="19163" y="5551"/>
                  <a:pt x="19180" y="5085"/>
                </a:cubicBezTo>
                <a:cubicBezTo>
                  <a:pt x="19205" y="4454"/>
                  <a:pt x="19197" y="3810"/>
                  <a:pt x="19163" y="3152"/>
                </a:cubicBezTo>
                <a:cubicBezTo>
                  <a:pt x="19129" y="2494"/>
                  <a:pt x="19069" y="1864"/>
                  <a:pt x="18975" y="1247"/>
                </a:cubicBezTo>
                <a:cubicBezTo>
                  <a:pt x="18915" y="809"/>
                  <a:pt x="19043" y="343"/>
                  <a:pt x="19308" y="123"/>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4200525" y="252660"/>
            <a:ext cx="4314825" cy="2920834"/>
          </a:xfrm>
          <a:prstGeom prst="rect">
            <a:avLst/>
          </a:prstGeom>
        </p:spPr>
        <p:txBody>
          <a:bodyPr anchor="b"/>
          <a:lstStyle>
            <a:lvl1pPr algn="ctr">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5024786" y="3308011"/>
            <a:ext cx="3490563" cy="868030"/>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7B632BF2-59BC-214F-90A6-F0C66AC126DA}"/>
              </a:ext>
            </a:extLst>
          </p:cNvPr>
          <p:cNvSpPr>
            <a:spLocks noGrp="1"/>
          </p:cNvSpPr>
          <p:nvPr>
            <p:ph type="pic" sz="quarter" idx="13"/>
          </p:nvPr>
        </p:nvSpPr>
        <p:spPr>
          <a:xfrm>
            <a:off x="6566331" y="308879"/>
            <a:ext cx="2570594" cy="2637740"/>
          </a:xfrm>
          <a:custGeom>
            <a:avLst/>
            <a:gdLst>
              <a:gd name="connsiteX0" fmla="*/ 1303599 w 2570594"/>
              <a:gd name="connsiteY0" fmla="*/ 97 h 2637740"/>
              <a:gd name="connsiteX1" fmla="*/ 1828512 w 2570594"/>
              <a:gd name="connsiteY1" fmla="*/ 102688 h 2637740"/>
              <a:gd name="connsiteX2" fmla="*/ 1972922 w 2570594"/>
              <a:gd name="connsiteY2" fmla="*/ 173608 h 2637740"/>
              <a:gd name="connsiteX3" fmla="*/ 2107137 w 2570594"/>
              <a:gd name="connsiteY3" fmla="*/ 260895 h 2637740"/>
              <a:gd name="connsiteX4" fmla="*/ 2540249 w 2570594"/>
              <a:gd name="connsiteY4" fmla="*/ 820569 h 2637740"/>
              <a:gd name="connsiteX5" fmla="*/ 2570594 w 2570594"/>
              <a:gd name="connsiteY5" fmla="*/ 904136 h 2637740"/>
              <a:gd name="connsiteX6" fmla="*/ 2570594 w 2570594"/>
              <a:gd name="connsiteY6" fmla="*/ 1734845 h 2637740"/>
              <a:gd name="connsiteX7" fmla="*/ 2535091 w 2570594"/>
              <a:gd name="connsiteY7" fmla="*/ 1828579 h 2637740"/>
              <a:gd name="connsiteX8" fmla="*/ 2464205 w 2570594"/>
              <a:gd name="connsiteY8" fmla="*/ 1972899 h 2637740"/>
              <a:gd name="connsiteX9" fmla="*/ 2376887 w 2570594"/>
              <a:gd name="connsiteY9" fmla="*/ 2107052 h 2637740"/>
              <a:gd name="connsiteX10" fmla="*/ 1818437 w 2570594"/>
              <a:gd name="connsiteY10" fmla="*/ 2538897 h 2637740"/>
              <a:gd name="connsiteX11" fmla="*/ 1509466 w 2570594"/>
              <a:gd name="connsiteY11" fmla="*/ 2623704 h 2637740"/>
              <a:gd name="connsiteX12" fmla="*/ 809244 w 2570594"/>
              <a:gd name="connsiteY12" fmla="*/ 2535053 h 2637740"/>
              <a:gd name="connsiteX13" fmla="*/ 664834 w 2570594"/>
              <a:gd name="connsiteY13" fmla="*/ 2464133 h 2637740"/>
              <a:gd name="connsiteX14" fmla="*/ 530618 w 2570594"/>
              <a:gd name="connsiteY14" fmla="*/ 2376847 h 2637740"/>
              <a:gd name="connsiteX15" fmla="*/ 98827 w 2570594"/>
              <a:gd name="connsiteY15" fmla="*/ 1818412 h 2637740"/>
              <a:gd name="connsiteX16" fmla="*/ 14027 w 2570594"/>
              <a:gd name="connsiteY16" fmla="*/ 1509438 h 2637740"/>
              <a:gd name="connsiteX17" fmla="*/ 102665 w 2570594"/>
              <a:gd name="connsiteY17" fmla="*/ 809162 h 2637740"/>
              <a:gd name="connsiteX18" fmla="*/ 173551 w 2570594"/>
              <a:gd name="connsiteY18" fmla="*/ 664842 h 2637740"/>
              <a:gd name="connsiteX19" fmla="*/ 260988 w 2570594"/>
              <a:gd name="connsiteY19" fmla="*/ 530689 h 2637740"/>
              <a:gd name="connsiteX20" fmla="*/ 819319 w 2570594"/>
              <a:gd name="connsiteY20" fmla="*/ 98844 h 2637740"/>
              <a:gd name="connsiteX21" fmla="*/ 1128290 w 2570594"/>
              <a:gd name="connsiteY21" fmla="*/ 14038 h 2637740"/>
              <a:gd name="connsiteX22" fmla="*/ 1303599 w 2570594"/>
              <a:gd name="connsiteY22" fmla="*/ 97 h 2637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570594" h="2637740">
                <a:moveTo>
                  <a:pt x="1303599" y="97"/>
                </a:moveTo>
                <a:cubicBezTo>
                  <a:pt x="1480020" y="-2042"/>
                  <a:pt x="1658584" y="31458"/>
                  <a:pt x="1828512" y="102688"/>
                </a:cubicBezTo>
                <a:cubicBezTo>
                  <a:pt x="1877928" y="122898"/>
                  <a:pt x="1926025" y="146951"/>
                  <a:pt x="1972922" y="173608"/>
                </a:cubicBezTo>
                <a:cubicBezTo>
                  <a:pt x="2019820" y="200141"/>
                  <a:pt x="2065398" y="229278"/>
                  <a:pt x="2107137" y="260895"/>
                </a:cubicBezTo>
                <a:cubicBezTo>
                  <a:pt x="2304682" y="407818"/>
                  <a:pt x="2451611" y="601485"/>
                  <a:pt x="2540249" y="820569"/>
                </a:cubicBezTo>
                <a:cubicBezTo>
                  <a:pt x="2551643" y="848466"/>
                  <a:pt x="2561718" y="876363"/>
                  <a:pt x="2570594" y="904136"/>
                </a:cubicBezTo>
                <a:lnTo>
                  <a:pt x="2570594" y="1734845"/>
                </a:lnTo>
                <a:cubicBezTo>
                  <a:pt x="2560519" y="1766462"/>
                  <a:pt x="2547805" y="1796838"/>
                  <a:pt x="2535091" y="1828579"/>
                </a:cubicBezTo>
                <a:cubicBezTo>
                  <a:pt x="2514821" y="1877925"/>
                  <a:pt x="2490833" y="1926032"/>
                  <a:pt x="2464205" y="1972899"/>
                </a:cubicBezTo>
                <a:cubicBezTo>
                  <a:pt x="2437578" y="2019766"/>
                  <a:pt x="2408552" y="2065269"/>
                  <a:pt x="2376887" y="2107052"/>
                </a:cubicBezTo>
                <a:cubicBezTo>
                  <a:pt x="2229958" y="2304687"/>
                  <a:pt x="2034932" y="2450247"/>
                  <a:pt x="1818437" y="2538897"/>
                </a:cubicBezTo>
                <a:cubicBezTo>
                  <a:pt x="1719725" y="2579441"/>
                  <a:pt x="1615855" y="2608577"/>
                  <a:pt x="1509466" y="2623704"/>
                </a:cubicBezTo>
                <a:cubicBezTo>
                  <a:pt x="1277738" y="2657924"/>
                  <a:pt x="1035935" y="2630027"/>
                  <a:pt x="809244" y="2535053"/>
                </a:cubicBezTo>
                <a:cubicBezTo>
                  <a:pt x="759828" y="2514844"/>
                  <a:pt x="711731" y="2490790"/>
                  <a:pt x="664834" y="2464133"/>
                </a:cubicBezTo>
                <a:cubicBezTo>
                  <a:pt x="618056" y="2437600"/>
                  <a:pt x="572478" y="2408463"/>
                  <a:pt x="530618" y="2376847"/>
                </a:cubicBezTo>
                <a:cubicBezTo>
                  <a:pt x="333074" y="2229923"/>
                  <a:pt x="187464" y="2034892"/>
                  <a:pt x="98827" y="1818412"/>
                </a:cubicBezTo>
                <a:cubicBezTo>
                  <a:pt x="58406" y="1719595"/>
                  <a:pt x="29260" y="1615818"/>
                  <a:pt x="14027" y="1509438"/>
                </a:cubicBezTo>
                <a:cubicBezTo>
                  <a:pt x="-20156" y="1277707"/>
                  <a:pt x="7671" y="1035810"/>
                  <a:pt x="102665" y="809162"/>
                </a:cubicBezTo>
                <a:cubicBezTo>
                  <a:pt x="122935" y="759816"/>
                  <a:pt x="147043" y="711709"/>
                  <a:pt x="173551" y="664842"/>
                </a:cubicBezTo>
                <a:cubicBezTo>
                  <a:pt x="200178" y="617975"/>
                  <a:pt x="229324" y="572472"/>
                  <a:pt x="260988" y="530689"/>
                </a:cubicBezTo>
                <a:cubicBezTo>
                  <a:pt x="407798" y="333055"/>
                  <a:pt x="602823" y="187495"/>
                  <a:pt x="819319" y="98844"/>
                </a:cubicBezTo>
                <a:cubicBezTo>
                  <a:pt x="918151" y="58301"/>
                  <a:pt x="1022021" y="29164"/>
                  <a:pt x="1128290" y="14038"/>
                </a:cubicBezTo>
                <a:cubicBezTo>
                  <a:pt x="1186222" y="5482"/>
                  <a:pt x="1244791" y="810"/>
                  <a:pt x="1303599" y="97"/>
                </a:cubicBezTo>
                <a:close/>
              </a:path>
            </a:pathLst>
          </a:custGeom>
          <a:noFill/>
        </p:spPr>
        <p:txBody>
          <a:bodyPr wrap="square" anchor="ctr">
            <a:noAutofit/>
          </a:bodyPr>
          <a:lstStyle>
            <a:lvl1pPr algn="ctr">
              <a:buNone/>
              <a:defRPr sz="1800"/>
            </a:lvl1pPr>
          </a:lstStyle>
          <a:p>
            <a:endParaRPr lang="en-US"/>
          </a:p>
        </p:txBody>
      </p:sp>
      <p:sp>
        <p:nvSpPr>
          <p:cNvPr id="11" name="Shape">
            <a:extLst>
              <a:ext uri="{FF2B5EF4-FFF2-40B4-BE49-F238E27FC236}">
                <a16:creationId xmlns:a16="http://schemas.microsoft.com/office/drawing/2014/main" id="{5B664ADB-7066-5948-8009-26FBAA1A6A45}"/>
              </a:ext>
            </a:extLst>
          </p:cNvPr>
          <p:cNvSpPr/>
          <p:nvPr/>
        </p:nvSpPr>
        <p:spPr>
          <a:xfrm>
            <a:off x="7015633" y="3702479"/>
            <a:ext cx="2128367" cy="3150243"/>
          </a:xfrm>
          <a:custGeom>
            <a:avLst/>
            <a:gdLst/>
            <a:ahLst/>
            <a:cxnLst>
              <a:cxn ang="0">
                <a:pos x="wd2" y="hd2"/>
              </a:cxn>
              <a:cxn ang="5400000">
                <a:pos x="wd2" y="hd2"/>
              </a:cxn>
              <a:cxn ang="10800000">
                <a:pos x="wd2" y="hd2"/>
              </a:cxn>
              <a:cxn ang="16200000">
                <a:pos x="wd2" y="hd2"/>
              </a:cxn>
            </a:cxnLst>
            <a:rect l="0" t="0" r="r" b="b"/>
            <a:pathLst>
              <a:path w="21470" h="21512" extrusionOk="0">
                <a:moveTo>
                  <a:pt x="12963" y="20379"/>
                </a:moveTo>
                <a:cubicBezTo>
                  <a:pt x="12631" y="20137"/>
                  <a:pt x="12324" y="19878"/>
                  <a:pt x="12030" y="19610"/>
                </a:cubicBezTo>
                <a:cubicBezTo>
                  <a:pt x="11737" y="19342"/>
                  <a:pt x="11468" y="19056"/>
                  <a:pt x="11238" y="18771"/>
                </a:cubicBezTo>
                <a:cubicBezTo>
                  <a:pt x="10140" y="17431"/>
                  <a:pt x="9642" y="15952"/>
                  <a:pt x="9718" y="14491"/>
                </a:cubicBezTo>
                <a:cubicBezTo>
                  <a:pt x="9757" y="13825"/>
                  <a:pt x="9910" y="13159"/>
                  <a:pt x="10178" y="12519"/>
                </a:cubicBezTo>
                <a:cubicBezTo>
                  <a:pt x="10766" y="11118"/>
                  <a:pt x="11915" y="9813"/>
                  <a:pt x="13576" y="8766"/>
                </a:cubicBezTo>
                <a:cubicBezTo>
                  <a:pt x="13934" y="8542"/>
                  <a:pt x="14317" y="8334"/>
                  <a:pt x="14713" y="8135"/>
                </a:cubicBezTo>
                <a:cubicBezTo>
                  <a:pt x="15122" y="7936"/>
                  <a:pt x="15530" y="7755"/>
                  <a:pt x="15952" y="7599"/>
                </a:cubicBezTo>
                <a:cubicBezTo>
                  <a:pt x="17689" y="6951"/>
                  <a:pt x="19580" y="6613"/>
                  <a:pt x="21470" y="6570"/>
                </a:cubicBezTo>
                <a:lnTo>
                  <a:pt x="21470" y="3120"/>
                </a:lnTo>
                <a:cubicBezTo>
                  <a:pt x="21176" y="3008"/>
                  <a:pt x="20946" y="2809"/>
                  <a:pt x="20857" y="2575"/>
                </a:cubicBezTo>
                <a:lnTo>
                  <a:pt x="20180" y="664"/>
                </a:lnTo>
                <a:cubicBezTo>
                  <a:pt x="20014" y="197"/>
                  <a:pt x="19324" y="-88"/>
                  <a:pt x="18634" y="24"/>
                </a:cubicBezTo>
                <a:lnTo>
                  <a:pt x="14802" y="647"/>
                </a:lnTo>
                <a:cubicBezTo>
                  <a:pt x="14112" y="759"/>
                  <a:pt x="13691" y="1226"/>
                  <a:pt x="13857" y="1693"/>
                </a:cubicBezTo>
                <a:lnTo>
                  <a:pt x="14534" y="3604"/>
                </a:lnTo>
                <a:cubicBezTo>
                  <a:pt x="14675" y="3993"/>
                  <a:pt x="14393" y="4391"/>
                  <a:pt x="13883" y="4581"/>
                </a:cubicBezTo>
                <a:cubicBezTo>
                  <a:pt x="13180" y="4832"/>
                  <a:pt x="12490" y="5126"/>
                  <a:pt x="11826" y="5455"/>
                </a:cubicBezTo>
                <a:cubicBezTo>
                  <a:pt x="11162" y="5783"/>
                  <a:pt x="10536" y="6138"/>
                  <a:pt x="9961" y="6510"/>
                </a:cubicBezTo>
                <a:cubicBezTo>
                  <a:pt x="9539" y="6786"/>
                  <a:pt x="8888" y="6838"/>
                  <a:pt x="8390" y="6631"/>
                </a:cubicBezTo>
                <a:lnTo>
                  <a:pt x="5912" y="5602"/>
                </a:lnTo>
                <a:cubicBezTo>
                  <a:pt x="5311" y="5351"/>
                  <a:pt x="4520" y="5481"/>
                  <a:pt x="4149" y="5887"/>
                </a:cubicBezTo>
                <a:lnTo>
                  <a:pt x="2093" y="8161"/>
                </a:lnTo>
                <a:cubicBezTo>
                  <a:pt x="1722" y="8568"/>
                  <a:pt x="1914" y="9104"/>
                  <a:pt x="2514" y="9354"/>
                </a:cubicBezTo>
                <a:lnTo>
                  <a:pt x="4992" y="10383"/>
                </a:lnTo>
                <a:cubicBezTo>
                  <a:pt x="5490" y="10591"/>
                  <a:pt x="5720" y="11006"/>
                  <a:pt x="5541" y="11386"/>
                </a:cubicBezTo>
                <a:cubicBezTo>
                  <a:pt x="5069" y="12433"/>
                  <a:pt x="4813" y="13522"/>
                  <a:pt x="4788" y="14620"/>
                </a:cubicBezTo>
                <a:cubicBezTo>
                  <a:pt x="4775" y="15018"/>
                  <a:pt x="4379" y="15364"/>
                  <a:pt x="3804" y="15459"/>
                </a:cubicBezTo>
                <a:lnTo>
                  <a:pt x="981" y="15917"/>
                </a:lnTo>
                <a:cubicBezTo>
                  <a:pt x="292" y="16030"/>
                  <a:pt x="-130" y="16497"/>
                  <a:pt x="36" y="16964"/>
                </a:cubicBezTo>
                <a:lnTo>
                  <a:pt x="956" y="19558"/>
                </a:lnTo>
                <a:cubicBezTo>
                  <a:pt x="1122" y="20025"/>
                  <a:pt x="1812" y="20310"/>
                  <a:pt x="2501" y="20198"/>
                </a:cubicBezTo>
                <a:lnTo>
                  <a:pt x="5324" y="19739"/>
                </a:lnTo>
                <a:cubicBezTo>
                  <a:pt x="5899" y="19644"/>
                  <a:pt x="6487" y="19835"/>
                  <a:pt x="6768" y="20180"/>
                </a:cubicBezTo>
                <a:cubicBezTo>
                  <a:pt x="7125" y="20639"/>
                  <a:pt x="7534" y="21080"/>
                  <a:pt x="7981" y="21512"/>
                </a:cubicBezTo>
                <a:lnTo>
                  <a:pt x="14853" y="21512"/>
                </a:lnTo>
                <a:cubicBezTo>
                  <a:pt x="14176" y="21175"/>
                  <a:pt x="13550" y="20803"/>
                  <a:pt x="12963" y="2037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444656DE-695D-0140-B631-1EC577953F67}"/>
              </a:ext>
            </a:extLst>
          </p:cNvPr>
          <p:cNvSpPr/>
          <p:nvPr/>
        </p:nvSpPr>
        <p:spPr>
          <a:xfrm>
            <a:off x="8098498" y="4791462"/>
            <a:ext cx="1045501" cy="2066538"/>
          </a:xfrm>
          <a:custGeom>
            <a:avLst/>
            <a:gdLst/>
            <a:ahLst/>
            <a:cxnLst>
              <a:cxn ang="0">
                <a:pos x="wd2" y="hd2"/>
              </a:cxn>
              <a:cxn ang="5400000">
                <a:pos x="wd2" y="hd2"/>
              </a:cxn>
              <a:cxn ang="10800000">
                <a:pos x="wd2" y="hd2"/>
              </a:cxn>
              <a:cxn ang="16200000">
                <a:pos x="wd2" y="hd2"/>
              </a:cxn>
            </a:cxnLst>
            <a:rect l="0" t="0" r="r" b="b"/>
            <a:pathLst>
              <a:path w="21461" h="21600" extrusionOk="0">
                <a:moveTo>
                  <a:pt x="21461" y="0"/>
                </a:moveTo>
                <a:cubicBezTo>
                  <a:pt x="18030" y="53"/>
                  <a:pt x="14599" y="516"/>
                  <a:pt x="11454" y="1416"/>
                </a:cubicBezTo>
                <a:cubicBezTo>
                  <a:pt x="10674" y="1641"/>
                  <a:pt x="9920" y="1879"/>
                  <a:pt x="9166" y="2157"/>
                </a:cubicBezTo>
                <a:cubicBezTo>
                  <a:pt x="8439" y="2435"/>
                  <a:pt x="7737" y="2726"/>
                  <a:pt x="7087" y="3031"/>
                </a:cubicBezTo>
                <a:cubicBezTo>
                  <a:pt x="4046" y="4460"/>
                  <a:pt x="1966" y="6260"/>
                  <a:pt x="875" y="8193"/>
                </a:cubicBezTo>
                <a:cubicBezTo>
                  <a:pt x="381" y="9079"/>
                  <a:pt x="95" y="9979"/>
                  <a:pt x="17" y="10906"/>
                </a:cubicBezTo>
                <a:cubicBezTo>
                  <a:pt x="-139" y="12918"/>
                  <a:pt x="771" y="14943"/>
                  <a:pt x="2798" y="16796"/>
                </a:cubicBezTo>
                <a:cubicBezTo>
                  <a:pt x="3240" y="17193"/>
                  <a:pt x="3708" y="17576"/>
                  <a:pt x="4254" y="17960"/>
                </a:cubicBezTo>
                <a:cubicBezTo>
                  <a:pt x="4800" y="18331"/>
                  <a:pt x="5371" y="18688"/>
                  <a:pt x="5969" y="19019"/>
                </a:cubicBezTo>
                <a:cubicBezTo>
                  <a:pt x="7997" y="20131"/>
                  <a:pt x="10414" y="21004"/>
                  <a:pt x="13013" y="21600"/>
                </a:cubicBezTo>
                <a:lnTo>
                  <a:pt x="21461" y="21600"/>
                </a:lnTo>
                <a:lnTo>
                  <a:pt x="21461"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148B9049-C19A-544F-8921-E3C83C6479E2}"/>
              </a:ext>
            </a:extLst>
          </p:cNvPr>
          <p:cNvSpPr/>
          <p:nvPr/>
        </p:nvSpPr>
        <p:spPr>
          <a:xfrm>
            <a:off x="5228617" y="-20322"/>
            <a:ext cx="3915383" cy="4310452"/>
          </a:xfrm>
          <a:custGeom>
            <a:avLst/>
            <a:gdLst/>
            <a:ahLst/>
            <a:cxnLst>
              <a:cxn ang="0">
                <a:pos x="wd2" y="hd2"/>
              </a:cxn>
              <a:cxn ang="5400000">
                <a:pos x="wd2" y="hd2"/>
              </a:cxn>
              <a:cxn ang="10800000">
                <a:pos x="wd2" y="hd2"/>
              </a:cxn>
              <a:cxn ang="16200000">
                <a:pos x="wd2" y="hd2"/>
              </a:cxn>
            </a:cxnLst>
            <a:rect l="0" t="0" r="r" b="b"/>
            <a:pathLst>
              <a:path w="21545" h="21550" extrusionOk="0">
                <a:moveTo>
                  <a:pt x="21531" y="12047"/>
                </a:moveTo>
                <a:cubicBezTo>
                  <a:pt x="21399" y="12237"/>
                  <a:pt x="21266" y="12427"/>
                  <a:pt x="21120" y="12604"/>
                </a:cubicBezTo>
                <a:cubicBezTo>
                  <a:pt x="20221" y="13699"/>
                  <a:pt x="19030" y="14516"/>
                  <a:pt x="17706" y="15010"/>
                </a:cubicBezTo>
                <a:cubicBezTo>
                  <a:pt x="17100" y="15238"/>
                  <a:pt x="16465" y="15390"/>
                  <a:pt x="15817" y="15478"/>
                </a:cubicBezTo>
                <a:cubicBezTo>
                  <a:pt x="14403" y="15668"/>
                  <a:pt x="12919" y="15516"/>
                  <a:pt x="11532" y="14985"/>
                </a:cubicBezTo>
                <a:cubicBezTo>
                  <a:pt x="11233" y="14871"/>
                  <a:pt x="10940" y="14738"/>
                  <a:pt x="10654" y="14592"/>
                </a:cubicBezTo>
                <a:cubicBezTo>
                  <a:pt x="10369" y="14440"/>
                  <a:pt x="10090" y="14282"/>
                  <a:pt x="9832" y="14105"/>
                </a:cubicBezTo>
                <a:cubicBezTo>
                  <a:pt x="8627" y="13288"/>
                  <a:pt x="7728" y="12205"/>
                  <a:pt x="7184" y="11003"/>
                </a:cubicBezTo>
                <a:cubicBezTo>
                  <a:pt x="6934" y="10452"/>
                  <a:pt x="6766" y="9876"/>
                  <a:pt x="6669" y="9287"/>
                </a:cubicBezTo>
                <a:cubicBezTo>
                  <a:pt x="6460" y="8002"/>
                  <a:pt x="6627" y="6653"/>
                  <a:pt x="7212" y="5394"/>
                </a:cubicBezTo>
                <a:cubicBezTo>
                  <a:pt x="7338" y="5121"/>
                  <a:pt x="7484" y="4856"/>
                  <a:pt x="7644" y="4596"/>
                </a:cubicBezTo>
                <a:cubicBezTo>
                  <a:pt x="7805" y="4336"/>
                  <a:pt x="7986" y="4083"/>
                  <a:pt x="8181" y="3849"/>
                </a:cubicBezTo>
                <a:cubicBezTo>
                  <a:pt x="9080" y="2754"/>
                  <a:pt x="10271" y="1937"/>
                  <a:pt x="11595" y="1443"/>
                </a:cubicBezTo>
                <a:cubicBezTo>
                  <a:pt x="12201" y="1215"/>
                  <a:pt x="12835" y="1064"/>
                  <a:pt x="13483" y="975"/>
                </a:cubicBezTo>
                <a:cubicBezTo>
                  <a:pt x="14898" y="785"/>
                  <a:pt x="16382" y="937"/>
                  <a:pt x="17768" y="1469"/>
                </a:cubicBezTo>
                <a:cubicBezTo>
                  <a:pt x="18068" y="1583"/>
                  <a:pt x="18361" y="1716"/>
                  <a:pt x="18646" y="1861"/>
                </a:cubicBezTo>
                <a:cubicBezTo>
                  <a:pt x="18932" y="2013"/>
                  <a:pt x="19211" y="2171"/>
                  <a:pt x="19469" y="2349"/>
                </a:cubicBezTo>
                <a:cubicBezTo>
                  <a:pt x="20312" y="2918"/>
                  <a:pt x="21001" y="3615"/>
                  <a:pt x="21524" y="4400"/>
                </a:cubicBezTo>
                <a:lnTo>
                  <a:pt x="21524" y="44"/>
                </a:lnTo>
                <a:cubicBezTo>
                  <a:pt x="21503" y="32"/>
                  <a:pt x="21482" y="13"/>
                  <a:pt x="21461" y="0"/>
                </a:cubicBezTo>
                <a:lnTo>
                  <a:pt x="4899" y="0"/>
                </a:lnTo>
                <a:lnTo>
                  <a:pt x="5707" y="943"/>
                </a:lnTo>
                <a:cubicBezTo>
                  <a:pt x="5944" y="1222"/>
                  <a:pt x="5944" y="1614"/>
                  <a:pt x="5700" y="1899"/>
                </a:cubicBezTo>
                <a:cubicBezTo>
                  <a:pt x="5373" y="2279"/>
                  <a:pt x="5073" y="2684"/>
                  <a:pt x="4802" y="3121"/>
                </a:cubicBezTo>
                <a:cubicBezTo>
                  <a:pt x="4530" y="3551"/>
                  <a:pt x="4300" y="3995"/>
                  <a:pt x="4105" y="4444"/>
                </a:cubicBezTo>
                <a:cubicBezTo>
                  <a:pt x="3958" y="4773"/>
                  <a:pt x="3589" y="4976"/>
                  <a:pt x="3206" y="4932"/>
                </a:cubicBezTo>
                <a:lnTo>
                  <a:pt x="1290" y="4710"/>
                </a:lnTo>
                <a:cubicBezTo>
                  <a:pt x="823" y="4653"/>
                  <a:pt x="398" y="4957"/>
                  <a:pt x="335" y="5381"/>
                </a:cubicBezTo>
                <a:lnTo>
                  <a:pt x="8" y="7736"/>
                </a:lnTo>
                <a:cubicBezTo>
                  <a:pt x="-55" y="8160"/>
                  <a:pt x="279" y="8546"/>
                  <a:pt x="746" y="8603"/>
                </a:cubicBezTo>
                <a:lnTo>
                  <a:pt x="2662" y="8825"/>
                </a:lnTo>
                <a:cubicBezTo>
                  <a:pt x="3053" y="8869"/>
                  <a:pt x="3352" y="9148"/>
                  <a:pt x="3401" y="9502"/>
                </a:cubicBezTo>
                <a:cubicBezTo>
                  <a:pt x="3533" y="10477"/>
                  <a:pt x="3819" y="11427"/>
                  <a:pt x="4251" y="12326"/>
                </a:cubicBezTo>
                <a:cubicBezTo>
                  <a:pt x="4404" y="12655"/>
                  <a:pt x="4307" y="13035"/>
                  <a:pt x="3993" y="13250"/>
                </a:cubicBezTo>
                <a:lnTo>
                  <a:pt x="2467" y="14326"/>
                </a:lnTo>
                <a:cubicBezTo>
                  <a:pt x="2098" y="14586"/>
                  <a:pt x="2028" y="15073"/>
                  <a:pt x="2314" y="15415"/>
                </a:cubicBezTo>
                <a:lnTo>
                  <a:pt x="3917" y="17295"/>
                </a:lnTo>
                <a:cubicBezTo>
                  <a:pt x="4202" y="17631"/>
                  <a:pt x="4739" y="17694"/>
                  <a:pt x="5115" y="17434"/>
                </a:cubicBezTo>
                <a:lnTo>
                  <a:pt x="6641" y="16365"/>
                </a:lnTo>
                <a:cubicBezTo>
                  <a:pt x="6948" y="16149"/>
                  <a:pt x="7380" y="16149"/>
                  <a:pt x="7693" y="16371"/>
                </a:cubicBezTo>
                <a:cubicBezTo>
                  <a:pt x="8111" y="16668"/>
                  <a:pt x="8557" y="16941"/>
                  <a:pt x="9038" y="17188"/>
                </a:cubicBezTo>
                <a:cubicBezTo>
                  <a:pt x="9512" y="17434"/>
                  <a:pt x="9999" y="17643"/>
                  <a:pt x="10494" y="17821"/>
                </a:cubicBezTo>
                <a:cubicBezTo>
                  <a:pt x="10856" y="17954"/>
                  <a:pt x="11079" y="18289"/>
                  <a:pt x="11031" y="18637"/>
                </a:cubicBezTo>
                <a:lnTo>
                  <a:pt x="10787" y="20378"/>
                </a:lnTo>
                <a:cubicBezTo>
                  <a:pt x="10724" y="20802"/>
                  <a:pt x="11059" y="21189"/>
                  <a:pt x="11525" y="21245"/>
                </a:cubicBezTo>
                <a:lnTo>
                  <a:pt x="14117" y="21543"/>
                </a:lnTo>
                <a:cubicBezTo>
                  <a:pt x="14584" y="21600"/>
                  <a:pt x="15009" y="21296"/>
                  <a:pt x="15072" y="20872"/>
                </a:cubicBezTo>
                <a:lnTo>
                  <a:pt x="15316" y="19131"/>
                </a:lnTo>
                <a:cubicBezTo>
                  <a:pt x="15365" y="18777"/>
                  <a:pt x="15671" y="18504"/>
                  <a:pt x="16061" y="18460"/>
                </a:cubicBezTo>
                <a:cubicBezTo>
                  <a:pt x="17134" y="18340"/>
                  <a:pt x="18180" y="18080"/>
                  <a:pt x="19169" y="17688"/>
                </a:cubicBezTo>
                <a:cubicBezTo>
                  <a:pt x="19531" y="17548"/>
                  <a:pt x="19949" y="17637"/>
                  <a:pt x="20186" y="17922"/>
                </a:cubicBezTo>
                <a:lnTo>
                  <a:pt x="21371" y="19308"/>
                </a:lnTo>
                <a:cubicBezTo>
                  <a:pt x="21420" y="19365"/>
                  <a:pt x="21482" y="19422"/>
                  <a:pt x="21545" y="19460"/>
                </a:cubicBezTo>
                <a:lnTo>
                  <a:pt x="21545" y="12047"/>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365125"/>
            <a:ext cx="4357688"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628650" y="1825625"/>
            <a:ext cx="4751449"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2643188" cy="365125"/>
          </a:xfrm>
        </p:spPr>
        <p:txBody>
          <a:bodyPr/>
          <a:lstStyle/>
          <a:p>
            <a:r>
              <a:rPr lang="en-US"/>
              <a:t>Your Footer Here</a:t>
            </a:r>
            <a:endParaRPr lang="en-US" dirty="0"/>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5886877" y="6356350"/>
            <a:ext cx="985411"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bg2">
            <a:lumMod val="25000"/>
          </a:schemeClr>
        </a:solidFill>
        <a:effectLst/>
      </p:bgPr>
    </p:bg>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BD70D42F-9496-C14E-B7DC-FBB56298A098}"/>
              </a:ext>
            </a:extLst>
          </p:cNvPr>
          <p:cNvSpPr/>
          <p:nvPr/>
        </p:nvSpPr>
        <p:spPr>
          <a:xfrm>
            <a:off x="2538497" y="5086227"/>
            <a:ext cx="2973410" cy="1771773"/>
          </a:xfrm>
          <a:custGeom>
            <a:avLst/>
            <a:gdLst/>
            <a:ahLst/>
            <a:cxnLst>
              <a:cxn ang="0">
                <a:pos x="wd2" y="hd2"/>
              </a:cxn>
              <a:cxn ang="5400000">
                <a:pos x="wd2" y="hd2"/>
              </a:cxn>
              <a:cxn ang="10800000">
                <a:pos x="wd2" y="hd2"/>
              </a:cxn>
              <a:cxn ang="16200000">
                <a:pos x="wd2" y="hd2"/>
              </a:cxn>
            </a:cxnLst>
            <a:rect l="0" t="0" r="r" b="b"/>
            <a:pathLst>
              <a:path w="21585" h="21588" extrusionOk="0">
                <a:moveTo>
                  <a:pt x="20974" y="15973"/>
                </a:moveTo>
                <a:lnTo>
                  <a:pt x="19554" y="15896"/>
                </a:lnTo>
                <a:cubicBezTo>
                  <a:pt x="19267" y="15884"/>
                  <a:pt x="19025" y="15542"/>
                  <a:pt x="18957" y="15060"/>
                </a:cubicBezTo>
                <a:cubicBezTo>
                  <a:pt x="18874" y="14413"/>
                  <a:pt x="18761" y="13780"/>
                  <a:pt x="18617" y="13146"/>
                </a:cubicBezTo>
                <a:cubicBezTo>
                  <a:pt x="18474" y="12512"/>
                  <a:pt x="18308" y="11904"/>
                  <a:pt x="18119" y="11333"/>
                </a:cubicBezTo>
                <a:cubicBezTo>
                  <a:pt x="17983" y="10902"/>
                  <a:pt x="18028" y="10382"/>
                  <a:pt x="18240" y="10053"/>
                </a:cubicBezTo>
                <a:lnTo>
                  <a:pt x="19274" y="8418"/>
                </a:lnTo>
                <a:cubicBezTo>
                  <a:pt x="19531" y="8025"/>
                  <a:pt x="19539" y="7353"/>
                  <a:pt x="19305" y="6922"/>
                </a:cubicBezTo>
                <a:lnTo>
                  <a:pt x="17983" y="4564"/>
                </a:lnTo>
                <a:cubicBezTo>
                  <a:pt x="17749" y="4133"/>
                  <a:pt x="17349" y="4120"/>
                  <a:pt x="17092" y="4513"/>
                </a:cubicBezTo>
                <a:lnTo>
                  <a:pt x="16057" y="6149"/>
                </a:lnTo>
                <a:cubicBezTo>
                  <a:pt x="15846" y="6478"/>
                  <a:pt x="15528" y="6529"/>
                  <a:pt x="15287" y="6263"/>
                </a:cubicBezTo>
                <a:cubicBezTo>
                  <a:pt x="14615" y="5553"/>
                  <a:pt x="13882" y="4995"/>
                  <a:pt x="13119" y="4627"/>
                </a:cubicBezTo>
                <a:cubicBezTo>
                  <a:pt x="12840" y="4488"/>
                  <a:pt x="12651" y="4070"/>
                  <a:pt x="12658" y="3575"/>
                </a:cubicBezTo>
                <a:lnTo>
                  <a:pt x="12704" y="1192"/>
                </a:lnTo>
                <a:cubicBezTo>
                  <a:pt x="12711" y="609"/>
                  <a:pt x="12439" y="127"/>
                  <a:pt x="12092" y="102"/>
                </a:cubicBezTo>
                <a:lnTo>
                  <a:pt x="10166" y="1"/>
                </a:lnTo>
                <a:cubicBezTo>
                  <a:pt x="9819" y="-12"/>
                  <a:pt x="9532" y="444"/>
                  <a:pt x="9517" y="1027"/>
                </a:cubicBezTo>
                <a:lnTo>
                  <a:pt x="9471" y="3411"/>
                </a:lnTo>
                <a:cubicBezTo>
                  <a:pt x="9464" y="3892"/>
                  <a:pt x="9260" y="4298"/>
                  <a:pt x="8973" y="4412"/>
                </a:cubicBezTo>
                <a:cubicBezTo>
                  <a:pt x="8588" y="4551"/>
                  <a:pt x="8210" y="4742"/>
                  <a:pt x="7832" y="4982"/>
                </a:cubicBezTo>
                <a:cubicBezTo>
                  <a:pt x="7455" y="5223"/>
                  <a:pt x="7092" y="5502"/>
                  <a:pt x="6752" y="5819"/>
                </a:cubicBezTo>
                <a:cubicBezTo>
                  <a:pt x="6496" y="6047"/>
                  <a:pt x="6186" y="5971"/>
                  <a:pt x="5990" y="5616"/>
                </a:cubicBezTo>
                <a:lnTo>
                  <a:pt x="5015" y="3880"/>
                </a:lnTo>
                <a:cubicBezTo>
                  <a:pt x="4781" y="3449"/>
                  <a:pt x="4381" y="3436"/>
                  <a:pt x="4124" y="3829"/>
                </a:cubicBezTo>
                <a:lnTo>
                  <a:pt x="2719" y="6047"/>
                </a:lnTo>
                <a:cubicBezTo>
                  <a:pt x="2463" y="6440"/>
                  <a:pt x="2455" y="7112"/>
                  <a:pt x="2689" y="7543"/>
                </a:cubicBezTo>
                <a:lnTo>
                  <a:pt x="3664" y="9280"/>
                </a:lnTo>
                <a:cubicBezTo>
                  <a:pt x="3860" y="9634"/>
                  <a:pt x="3890" y="10167"/>
                  <a:pt x="3731" y="10572"/>
                </a:cubicBezTo>
                <a:cubicBezTo>
                  <a:pt x="3309" y="11701"/>
                  <a:pt x="2976" y="12930"/>
                  <a:pt x="2757" y="14211"/>
                </a:cubicBezTo>
                <a:cubicBezTo>
                  <a:pt x="2674" y="14680"/>
                  <a:pt x="2425" y="14996"/>
                  <a:pt x="2130" y="14984"/>
                </a:cubicBezTo>
                <a:lnTo>
                  <a:pt x="710" y="14908"/>
                </a:lnTo>
                <a:cubicBezTo>
                  <a:pt x="363" y="14895"/>
                  <a:pt x="76" y="15351"/>
                  <a:pt x="61" y="15934"/>
                </a:cubicBezTo>
                <a:lnTo>
                  <a:pt x="1" y="19167"/>
                </a:lnTo>
                <a:cubicBezTo>
                  <a:pt x="-7" y="19750"/>
                  <a:pt x="265" y="20232"/>
                  <a:pt x="612" y="20257"/>
                </a:cubicBezTo>
                <a:lnTo>
                  <a:pt x="2032" y="20333"/>
                </a:lnTo>
                <a:cubicBezTo>
                  <a:pt x="2319" y="20346"/>
                  <a:pt x="2561" y="20688"/>
                  <a:pt x="2629" y="21170"/>
                </a:cubicBezTo>
                <a:cubicBezTo>
                  <a:pt x="2644" y="21309"/>
                  <a:pt x="2667" y="21449"/>
                  <a:pt x="2689" y="21575"/>
                </a:cubicBezTo>
                <a:lnTo>
                  <a:pt x="5212" y="21575"/>
                </a:lnTo>
                <a:cubicBezTo>
                  <a:pt x="5136" y="21220"/>
                  <a:pt x="5068" y="20853"/>
                  <a:pt x="5015" y="20485"/>
                </a:cubicBezTo>
                <a:cubicBezTo>
                  <a:pt x="4751" y="18672"/>
                  <a:pt x="4796" y="16834"/>
                  <a:pt x="5114" y="15136"/>
                </a:cubicBezTo>
                <a:cubicBezTo>
                  <a:pt x="5257" y="14363"/>
                  <a:pt x="5461" y="13615"/>
                  <a:pt x="5710" y="12930"/>
                </a:cubicBezTo>
                <a:cubicBezTo>
                  <a:pt x="6262" y="11409"/>
                  <a:pt x="7047" y="10129"/>
                  <a:pt x="8036" y="9267"/>
                </a:cubicBezTo>
                <a:cubicBezTo>
                  <a:pt x="8248" y="9077"/>
                  <a:pt x="8467" y="8912"/>
                  <a:pt x="8693" y="8773"/>
                </a:cubicBezTo>
                <a:cubicBezTo>
                  <a:pt x="8920" y="8633"/>
                  <a:pt x="9154" y="8506"/>
                  <a:pt x="9388" y="8418"/>
                </a:cubicBezTo>
                <a:cubicBezTo>
                  <a:pt x="10468" y="7974"/>
                  <a:pt x="11563" y="8050"/>
                  <a:pt x="12575" y="8582"/>
                </a:cubicBezTo>
                <a:cubicBezTo>
                  <a:pt x="13036" y="8823"/>
                  <a:pt x="13482" y="9166"/>
                  <a:pt x="13889" y="9584"/>
                </a:cubicBezTo>
                <a:cubicBezTo>
                  <a:pt x="14796" y="10509"/>
                  <a:pt x="15559" y="11827"/>
                  <a:pt x="16072" y="13488"/>
                </a:cubicBezTo>
                <a:cubicBezTo>
                  <a:pt x="16185" y="13843"/>
                  <a:pt x="16284" y="14211"/>
                  <a:pt x="16367" y="14591"/>
                </a:cubicBezTo>
                <a:cubicBezTo>
                  <a:pt x="16450" y="14971"/>
                  <a:pt x="16525" y="15364"/>
                  <a:pt x="16578" y="15757"/>
                </a:cubicBezTo>
                <a:cubicBezTo>
                  <a:pt x="16842" y="17570"/>
                  <a:pt x="16797" y="19408"/>
                  <a:pt x="16480" y="21106"/>
                </a:cubicBezTo>
                <a:cubicBezTo>
                  <a:pt x="16450" y="21271"/>
                  <a:pt x="16419" y="21436"/>
                  <a:pt x="16382" y="21588"/>
                </a:cubicBezTo>
                <a:lnTo>
                  <a:pt x="18980" y="21588"/>
                </a:lnTo>
                <a:cubicBezTo>
                  <a:pt x="19101" y="21373"/>
                  <a:pt x="19274" y="21246"/>
                  <a:pt x="19456" y="21258"/>
                </a:cubicBezTo>
                <a:lnTo>
                  <a:pt x="20875" y="21334"/>
                </a:lnTo>
                <a:cubicBezTo>
                  <a:pt x="21223" y="21347"/>
                  <a:pt x="21510" y="20891"/>
                  <a:pt x="21525" y="20308"/>
                </a:cubicBezTo>
                <a:lnTo>
                  <a:pt x="21585" y="17075"/>
                </a:lnTo>
                <a:cubicBezTo>
                  <a:pt x="21593" y="16480"/>
                  <a:pt x="21321" y="15985"/>
                  <a:pt x="20974" y="15973"/>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3D9123B3-6C11-324D-8CE1-03FB21BA2B44}"/>
              </a:ext>
            </a:extLst>
          </p:cNvPr>
          <p:cNvSpPr/>
          <p:nvPr/>
        </p:nvSpPr>
        <p:spPr>
          <a:xfrm>
            <a:off x="3287562" y="5837121"/>
            <a:ext cx="1474757" cy="1020879"/>
          </a:xfrm>
          <a:custGeom>
            <a:avLst/>
            <a:gdLst/>
            <a:ahLst/>
            <a:cxnLst>
              <a:cxn ang="0">
                <a:pos x="wd2" y="hd2"/>
              </a:cxn>
              <a:cxn ang="5400000">
                <a:pos x="wd2" y="hd2"/>
              </a:cxn>
              <a:cxn ang="10800000">
                <a:pos x="wd2" y="hd2"/>
              </a:cxn>
              <a:cxn ang="16200000">
                <a:pos x="wd2" y="hd2"/>
              </a:cxn>
            </a:cxnLst>
            <a:rect l="0" t="0" r="r" b="b"/>
            <a:pathLst>
              <a:path w="21278" h="21366" extrusionOk="0">
                <a:moveTo>
                  <a:pt x="20794" y="20016"/>
                </a:moveTo>
                <a:cubicBezTo>
                  <a:pt x="21364" y="17403"/>
                  <a:pt x="21439" y="14551"/>
                  <a:pt x="20974" y="11764"/>
                </a:cubicBezTo>
                <a:cubicBezTo>
                  <a:pt x="20869" y="11154"/>
                  <a:pt x="20749" y="10566"/>
                  <a:pt x="20583" y="9978"/>
                </a:cubicBezTo>
                <a:cubicBezTo>
                  <a:pt x="20433" y="9390"/>
                  <a:pt x="20253" y="8824"/>
                  <a:pt x="20058" y="8258"/>
                </a:cubicBezTo>
                <a:cubicBezTo>
                  <a:pt x="19142" y="5710"/>
                  <a:pt x="17776" y="3664"/>
                  <a:pt x="16155" y="2248"/>
                </a:cubicBezTo>
                <a:cubicBezTo>
                  <a:pt x="15420" y="1595"/>
                  <a:pt x="14624" y="1073"/>
                  <a:pt x="13799" y="702"/>
                </a:cubicBezTo>
                <a:cubicBezTo>
                  <a:pt x="11997" y="-125"/>
                  <a:pt x="10031" y="-234"/>
                  <a:pt x="8110" y="441"/>
                </a:cubicBezTo>
                <a:cubicBezTo>
                  <a:pt x="7689" y="593"/>
                  <a:pt x="7284" y="768"/>
                  <a:pt x="6879" y="1007"/>
                </a:cubicBezTo>
                <a:cubicBezTo>
                  <a:pt x="6474" y="1225"/>
                  <a:pt x="6083" y="1486"/>
                  <a:pt x="5693" y="1769"/>
                </a:cubicBezTo>
                <a:cubicBezTo>
                  <a:pt x="3937" y="3098"/>
                  <a:pt x="2526" y="5079"/>
                  <a:pt x="1550" y="7431"/>
                </a:cubicBezTo>
                <a:cubicBezTo>
                  <a:pt x="1100" y="8497"/>
                  <a:pt x="740" y="9652"/>
                  <a:pt x="484" y="10849"/>
                </a:cubicBezTo>
                <a:cubicBezTo>
                  <a:pt x="-86" y="13462"/>
                  <a:pt x="-161" y="16314"/>
                  <a:pt x="304" y="19102"/>
                </a:cubicBezTo>
                <a:cubicBezTo>
                  <a:pt x="409" y="19711"/>
                  <a:pt x="529" y="20299"/>
                  <a:pt x="695" y="20887"/>
                </a:cubicBezTo>
                <a:cubicBezTo>
                  <a:pt x="740" y="21061"/>
                  <a:pt x="785" y="21214"/>
                  <a:pt x="830" y="21366"/>
                </a:cubicBezTo>
                <a:lnTo>
                  <a:pt x="20448" y="21366"/>
                </a:lnTo>
                <a:cubicBezTo>
                  <a:pt x="20583" y="20931"/>
                  <a:pt x="20688" y="20473"/>
                  <a:pt x="20794" y="2001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911AA3ED-9665-9147-836C-015BEB2F6030}"/>
              </a:ext>
            </a:extLst>
          </p:cNvPr>
          <p:cNvSpPr/>
          <p:nvPr/>
        </p:nvSpPr>
        <p:spPr>
          <a:xfrm>
            <a:off x="1" y="4850462"/>
            <a:ext cx="2782987" cy="2010050"/>
          </a:xfrm>
          <a:custGeom>
            <a:avLst/>
            <a:gdLst/>
            <a:ahLst/>
            <a:cxnLst>
              <a:cxn ang="0">
                <a:pos x="wd2" y="hd2"/>
              </a:cxn>
              <a:cxn ang="5400000">
                <a:pos x="wd2" y="hd2"/>
              </a:cxn>
              <a:cxn ang="10800000">
                <a:pos x="wd2" y="hd2"/>
              </a:cxn>
              <a:cxn ang="16200000">
                <a:pos x="wd2" y="hd2"/>
              </a:cxn>
            </a:cxnLst>
            <a:rect l="0" t="0" r="r" b="b"/>
            <a:pathLst>
              <a:path w="21600" h="21578" extrusionOk="0">
                <a:moveTo>
                  <a:pt x="20704" y="20673"/>
                </a:moveTo>
                <a:lnTo>
                  <a:pt x="18467" y="20573"/>
                </a:lnTo>
                <a:cubicBezTo>
                  <a:pt x="18015" y="20550"/>
                  <a:pt x="17635" y="20104"/>
                  <a:pt x="17530" y="19489"/>
                </a:cubicBezTo>
                <a:cubicBezTo>
                  <a:pt x="17393" y="18663"/>
                  <a:pt x="17215" y="17825"/>
                  <a:pt x="16997" y="17010"/>
                </a:cubicBezTo>
                <a:cubicBezTo>
                  <a:pt x="16771" y="16195"/>
                  <a:pt x="16513" y="15402"/>
                  <a:pt x="16214" y="14665"/>
                </a:cubicBezTo>
                <a:cubicBezTo>
                  <a:pt x="15996" y="14117"/>
                  <a:pt x="16069" y="13425"/>
                  <a:pt x="16400" y="13001"/>
                </a:cubicBezTo>
                <a:lnTo>
                  <a:pt x="18031" y="10890"/>
                </a:lnTo>
                <a:cubicBezTo>
                  <a:pt x="18427" y="10376"/>
                  <a:pt x="18451" y="9505"/>
                  <a:pt x="18071" y="8958"/>
                </a:cubicBezTo>
                <a:lnTo>
                  <a:pt x="15996" y="5897"/>
                </a:lnTo>
                <a:cubicBezTo>
                  <a:pt x="15625" y="5350"/>
                  <a:pt x="14995" y="5317"/>
                  <a:pt x="14599" y="5841"/>
                </a:cubicBezTo>
                <a:lnTo>
                  <a:pt x="12968" y="7964"/>
                </a:lnTo>
                <a:cubicBezTo>
                  <a:pt x="12637" y="8388"/>
                  <a:pt x="12136" y="8455"/>
                  <a:pt x="11757" y="8120"/>
                </a:cubicBezTo>
                <a:cubicBezTo>
                  <a:pt x="10699" y="7193"/>
                  <a:pt x="9552" y="6478"/>
                  <a:pt x="8357" y="5998"/>
                </a:cubicBezTo>
                <a:cubicBezTo>
                  <a:pt x="7921" y="5819"/>
                  <a:pt x="7623" y="5272"/>
                  <a:pt x="7639" y="4635"/>
                </a:cubicBezTo>
                <a:lnTo>
                  <a:pt x="7711" y="1542"/>
                </a:lnTo>
                <a:cubicBezTo>
                  <a:pt x="7728" y="782"/>
                  <a:pt x="7300" y="157"/>
                  <a:pt x="6759" y="134"/>
                </a:cubicBezTo>
                <a:lnTo>
                  <a:pt x="3731" y="0"/>
                </a:lnTo>
                <a:cubicBezTo>
                  <a:pt x="3181" y="-22"/>
                  <a:pt x="2729" y="570"/>
                  <a:pt x="2713" y="1318"/>
                </a:cubicBezTo>
                <a:lnTo>
                  <a:pt x="2640" y="4412"/>
                </a:lnTo>
                <a:cubicBezTo>
                  <a:pt x="2624" y="5037"/>
                  <a:pt x="2301" y="5562"/>
                  <a:pt x="1857" y="5707"/>
                </a:cubicBezTo>
                <a:cubicBezTo>
                  <a:pt x="1260" y="5897"/>
                  <a:pt x="662" y="6143"/>
                  <a:pt x="65" y="6445"/>
                </a:cubicBezTo>
                <a:cubicBezTo>
                  <a:pt x="40" y="6456"/>
                  <a:pt x="24" y="6467"/>
                  <a:pt x="0" y="6478"/>
                </a:cubicBezTo>
                <a:lnTo>
                  <a:pt x="0" y="12263"/>
                </a:lnTo>
                <a:cubicBezTo>
                  <a:pt x="121" y="12163"/>
                  <a:pt x="242" y="12074"/>
                  <a:pt x="363" y="11984"/>
                </a:cubicBezTo>
                <a:cubicBezTo>
                  <a:pt x="694" y="11739"/>
                  <a:pt x="1042" y="11526"/>
                  <a:pt x="1397" y="11336"/>
                </a:cubicBezTo>
                <a:cubicBezTo>
                  <a:pt x="1752" y="11147"/>
                  <a:pt x="2116" y="10990"/>
                  <a:pt x="2479" y="10867"/>
                </a:cubicBezTo>
                <a:cubicBezTo>
                  <a:pt x="4175" y="10287"/>
                  <a:pt x="5895" y="10398"/>
                  <a:pt x="7485" y="11080"/>
                </a:cubicBezTo>
                <a:cubicBezTo>
                  <a:pt x="8212" y="11392"/>
                  <a:pt x="8906" y="11828"/>
                  <a:pt x="9552" y="12375"/>
                </a:cubicBezTo>
                <a:cubicBezTo>
                  <a:pt x="10974" y="13570"/>
                  <a:pt x="12169" y="15279"/>
                  <a:pt x="12984" y="17423"/>
                </a:cubicBezTo>
                <a:cubicBezTo>
                  <a:pt x="13162" y="17881"/>
                  <a:pt x="13315" y="18361"/>
                  <a:pt x="13453" y="18853"/>
                </a:cubicBezTo>
                <a:cubicBezTo>
                  <a:pt x="13590" y="19355"/>
                  <a:pt x="13703" y="19847"/>
                  <a:pt x="13792" y="20361"/>
                </a:cubicBezTo>
                <a:cubicBezTo>
                  <a:pt x="13864" y="20763"/>
                  <a:pt x="13921" y="21165"/>
                  <a:pt x="13961" y="21578"/>
                </a:cubicBezTo>
                <a:lnTo>
                  <a:pt x="21600" y="21578"/>
                </a:lnTo>
                <a:cubicBezTo>
                  <a:pt x="21471" y="21075"/>
                  <a:pt x="21124" y="20696"/>
                  <a:pt x="20704" y="20673"/>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BBCBF360-1635-934C-B7F2-795B21ACA674}"/>
              </a:ext>
            </a:extLst>
          </p:cNvPr>
          <p:cNvSpPr/>
          <p:nvPr/>
        </p:nvSpPr>
        <p:spPr>
          <a:xfrm>
            <a:off x="1" y="5946252"/>
            <a:ext cx="1676034" cy="911748"/>
          </a:xfrm>
          <a:custGeom>
            <a:avLst/>
            <a:gdLst/>
            <a:ahLst/>
            <a:cxnLst>
              <a:cxn ang="0">
                <a:pos x="wd2" y="hd2"/>
              </a:cxn>
              <a:cxn ang="5400000">
                <a:pos x="wd2" y="hd2"/>
              </a:cxn>
              <a:cxn ang="10800000">
                <a:pos x="wd2" y="hd2"/>
              </a:cxn>
              <a:cxn ang="16200000">
                <a:pos x="wd2" y="hd2"/>
              </a:cxn>
            </a:cxnLst>
            <a:rect l="0" t="0" r="r" b="b"/>
            <a:pathLst>
              <a:path w="21600" h="21198" extrusionOk="0">
                <a:moveTo>
                  <a:pt x="20876" y="16264"/>
                </a:moveTo>
                <a:cubicBezTo>
                  <a:pt x="20675" y="15296"/>
                  <a:pt x="20433" y="14353"/>
                  <a:pt x="20179" y="13482"/>
                </a:cubicBezTo>
                <a:cubicBezTo>
                  <a:pt x="18972" y="9322"/>
                  <a:pt x="17175" y="5984"/>
                  <a:pt x="15057" y="3662"/>
                </a:cubicBezTo>
                <a:cubicBezTo>
                  <a:pt x="14092" y="2597"/>
                  <a:pt x="13046" y="1751"/>
                  <a:pt x="11973" y="1146"/>
                </a:cubicBezTo>
                <a:cubicBezTo>
                  <a:pt x="9613" y="-184"/>
                  <a:pt x="7039" y="-402"/>
                  <a:pt x="4505" y="735"/>
                </a:cubicBezTo>
                <a:cubicBezTo>
                  <a:pt x="3955" y="977"/>
                  <a:pt x="3419" y="1267"/>
                  <a:pt x="2883" y="1654"/>
                </a:cubicBezTo>
                <a:cubicBezTo>
                  <a:pt x="2346" y="2017"/>
                  <a:pt x="1823" y="2452"/>
                  <a:pt x="1341" y="2912"/>
                </a:cubicBezTo>
                <a:cubicBezTo>
                  <a:pt x="872" y="3347"/>
                  <a:pt x="429" y="3831"/>
                  <a:pt x="0" y="4363"/>
                </a:cubicBezTo>
                <a:lnTo>
                  <a:pt x="0" y="21198"/>
                </a:lnTo>
                <a:lnTo>
                  <a:pt x="21600" y="21198"/>
                </a:lnTo>
                <a:cubicBezTo>
                  <a:pt x="21546" y="20545"/>
                  <a:pt x="21466" y="19892"/>
                  <a:pt x="21385" y="19239"/>
                </a:cubicBezTo>
                <a:cubicBezTo>
                  <a:pt x="21238" y="18223"/>
                  <a:pt x="21077" y="17255"/>
                  <a:pt x="20876" y="16264"/>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628650" y="365125"/>
            <a:ext cx="7886700"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628650" y="1825625"/>
            <a:ext cx="7886700" cy="3124077"/>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6" name="Freeform 25">
            <a:extLst>
              <a:ext uri="{FF2B5EF4-FFF2-40B4-BE49-F238E27FC236}">
                <a16:creationId xmlns:a16="http://schemas.microsoft.com/office/drawing/2014/main" id="{8CBE81E0-1FBD-DA4A-83FC-B25A8749D54F}"/>
              </a:ext>
            </a:extLst>
          </p:cNvPr>
          <p:cNvSpPr>
            <a:spLocks noGrp="1"/>
          </p:cNvSpPr>
          <p:nvPr>
            <p:ph type="pic" sz="quarter" idx="13"/>
          </p:nvPr>
        </p:nvSpPr>
        <p:spPr>
          <a:xfrm>
            <a:off x="3392104" y="1"/>
            <a:ext cx="2178441" cy="2162352"/>
          </a:xfrm>
          <a:custGeom>
            <a:avLst/>
            <a:gdLst>
              <a:gd name="connsiteX0" fmla="*/ 899823 w 2178441"/>
              <a:gd name="connsiteY0" fmla="*/ 0 h 2162352"/>
              <a:gd name="connsiteX1" fmla="*/ 1276058 w 2178441"/>
              <a:gd name="connsiteY1" fmla="*/ 0 h 2162352"/>
              <a:gd name="connsiteX2" fmla="*/ 1412498 w 2178441"/>
              <a:gd name="connsiteY2" fmla="*/ 33195 h 2162352"/>
              <a:gd name="connsiteX3" fmla="*/ 1653522 w 2178441"/>
              <a:gd name="connsiteY3" fmla="*/ 141560 h 2162352"/>
              <a:gd name="connsiteX4" fmla="*/ 2052702 w 2178441"/>
              <a:gd name="connsiteY4" fmla="*/ 566238 h 2162352"/>
              <a:gd name="connsiteX5" fmla="*/ 2107503 w 2178441"/>
              <a:gd name="connsiteY5" fmla="*/ 687315 h 2162352"/>
              <a:gd name="connsiteX6" fmla="*/ 2147042 w 2178441"/>
              <a:gd name="connsiteY6" fmla="*/ 813639 h 2162352"/>
              <a:gd name="connsiteX7" fmla="*/ 2129219 w 2178441"/>
              <a:gd name="connsiteY7" fmla="*/ 1396424 h 2162352"/>
              <a:gd name="connsiteX8" fmla="*/ 2020743 w 2178441"/>
              <a:gd name="connsiteY8" fmla="*/ 1637368 h 2162352"/>
              <a:gd name="connsiteX9" fmla="*/ 1596160 w 2178441"/>
              <a:gd name="connsiteY9" fmla="*/ 2036520 h 2162352"/>
              <a:gd name="connsiteX10" fmla="*/ 1474982 w 2178441"/>
              <a:gd name="connsiteY10" fmla="*/ 2091408 h 2162352"/>
              <a:gd name="connsiteX11" fmla="*/ 1348683 w 2178441"/>
              <a:gd name="connsiteY11" fmla="*/ 2130960 h 2162352"/>
              <a:gd name="connsiteX12" fmla="*/ 765944 w 2178441"/>
              <a:gd name="connsiteY12" fmla="*/ 2113101 h 2162352"/>
              <a:gd name="connsiteX13" fmla="*/ 524920 w 2178441"/>
              <a:gd name="connsiteY13" fmla="*/ 2004636 h 2162352"/>
              <a:gd name="connsiteX14" fmla="*/ 125740 w 2178441"/>
              <a:gd name="connsiteY14" fmla="*/ 1580058 h 2162352"/>
              <a:gd name="connsiteX15" fmla="*/ 70938 w 2178441"/>
              <a:gd name="connsiteY15" fmla="*/ 1458880 h 2162352"/>
              <a:gd name="connsiteX16" fmla="*/ 31400 w 2178441"/>
              <a:gd name="connsiteY16" fmla="*/ 1332657 h 2162352"/>
              <a:gd name="connsiteX17" fmla="*/ 49223 w 2178441"/>
              <a:gd name="connsiteY17" fmla="*/ 749872 h 2162352"/>
              <a:gd name="connsiteX18" fmla="*/ 157699 w 2178441"/>
              <a:gd name="connsiteY18" fmla="*/ 508827 h 2162352"/>
              <a:gd name="connsiteX19" fmla="*/ 582282 w 2178441"/>
              <a:gd name="connsiteY19" fmla="*/ 109676 h 2162352"/>
              <a:gd name="connsiteX20" fmla="*/ 703460 w 2178441"/>
              <a:gd name="connsiteY20" fmla="*/ 54888 h 2162352"/>
              <a:gd name="connsiteX21" fmla="*/ 829759 w 2178441"/>
              <a:gd name="connsiteY21" fmla="*/ 15336 h 2162352"/>
              <a:gd name="connsiteX22" fmla="*/ 899823 w 2178441"/>
              <a:gd name="connsiteY22" fmla="*/ 0 h 2162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178441" h="2162352">
                <a:moveTo>
                  <a:pt x="899823" y="0"/>
                </a:moveTo>
                <a:lnTo>
                  <a:pt x="1276058" y="0"/>
                </a:lnTo>
                <a:cubicBezTo>
                  <a:pt x="1321948" y="7668"/>
                  <a:pt x="1367838" y="19171"/>
                  <a:pt x="1412498" y="33195"/>
                </a:cubicBezTo>
                <a:cubicBezTo>
                  <a:pt x="1496698" y="58622"/>
                  <a:pt x="1578234" y="95651"/>
                  <a:pt x="1653522" y="141560"/>
                </a:cubicBezTo>
                <a:cubicBezTo>
                  <a:pt x="1819258" y="241045"/>
                  <a:pt x="1958259" y="386438"/>
                  <a:pt x="2052702" y="566238"/>
                </a:cubicBezTo>
                <a:cubicBezTo>
                  <a:pt x="2073086" y="605790"/>
                  <a:pt x="2092241" y="645241"/>
                  <a:pt x="2107503" y="687315"/>
                </a:cubicBezTo>
                <a:cubicBezTo>
                  <a:pt x="2124097" y="729390"/>
                  <a:pt x="2136799" y="771565"/>
                  <a:pt x="2147042" y="813639"/>
                </a:cubicBezTo>
                <a:cubicBezTo>
                  <a:pt x="2195493" y="1011298"/>
                  <a:pt x="2186581" y="1211479"/>
                  <a:pt x="2129219" y="1396424"/>
                </a:cubicBezTo>
                <a:cubicBezTo>
                  <a:pt x="2103713" y="1480573"/>
                  <a:pt x="2066735" y="1562199"/>
                  <a:pt x="2020743" y="1637368"/>
                </a:cubicBezTo>
                <a:cubicBezTo>
                  <a:pt x="1921281" y="1803143"/>
                  <a:pt x="1775929" y="1942180"/>
                  <a:pt x="1596160" y="2036520"/>
                </a:cubicBezTo>
                <a:cubicBezTo>
                  <a:pt x="1556621" y="2057002"/>
                  <a:pt x="1517082" y="2076072"/>
                  <a:pt x="1474982" y="2091408"/>
                </a:cubicBezTo>
                <a:cubicBezTo>
                  <a:pt x="1432882" y="2107955"/>
                  <a:pt x="1390783" y="2120769"/>
                  <a:pt x="1348683" y="2130960"/>
                </a:cubicBezTo>
                <a:cubicBezTo>
                  <a:pt x="1151090" y="2179391"/>
                  <a:pt x="950835" y="2170512"/>
                  <a:pt x="765944" y="2113101"/>
                </a:cubicBezTo>
                <a:cubicBezTo>
                  <a:pt x="681744" y="2087574"/>
                  <a:pt x="600208" y="2050544"/>
                  <a:pt x="524920" y="2004636"/>
                </a:cubicBezTo>
                <a:cubicBezTo>
                  <a:pt x="359184" y="1905252"/>
                  <a:pt x="220183" y="1759858"/>
                  <a:pt x="125740" y="1580058"/>
                </a:cubicBezTo>
                <a:cubicBezTo>
                  <a:pt x="105356" y="1540506"/>
                  <a:pt x="86201" y="1500955"/>
                  <a:pt x="70938" y="1458880"/>
                </a:cubicBezTo>
                <a:cubicBezTo>
                  <a:pt x="54344" y="1416806"/>
                  <a:pt x="41643" y="1374731"/>
                  <a:pt x="31400" y="1332657"/>
                </a:cubicBezTo>
                <a:cubicBezTo>
                  <a:pt x="-17051" y="1134998"/>
                  <a:pt x="-8139" y="934717"/>
                  <a:pt x="49223" y="749872"/>
                </a:cubicBezTo>
                <a:cubicBezTo>
                  <a:pt x="74728" y="665723"/>
                  <a:pt x="111707" y="584097"/>
                  <a:pt x="157699" y="508827"/>
                </a:cubicBezTo>
                <a:cubicBezTo>
                  <a:pt x="257161" y="343052"/>
                  <a:pt x="402513" y="204015"/>
                  <a:pt x="582282" y="109676"/>
                </a:cubicBezTo>
                <a:cubicBezTo>
                  <a:pt x="621821" y="89295"/>
                  <a:pt x="661360" y="70124"/>
                  <a:pt x="703460" y="54888"/>
                </a:cubicBezTo>
                <a:cubicBezTo>
                  <a:pt x="745560" y="38240"/>
                  <a:pt x="787659" y="25527"/>
                  <a:pt x="829759" y="15336"/>
                </a:cubicBezTo>
                <a:cubicBezTo>
                  <a:pt x="853933" y="10191"/>
                  <a:pt x="876878" y="5146"/>
                  <a:pt x="899823" y="0"/>
                </a:cubicBezTo>
                <a:close/>
              </a:path>
            </a:pathLst>
          </a:custGeom>
          <a:noFill/>
        </p:spPr>
        <p:txBody>
          <a:bodyPr wrap="square" anchor="ctr">
            <a:noAutofit/>
          </a:bodyPr>
          <a:lstStyle>
            <a:lvl1pPr algn="ctr">
              <a:buNone/>
              <a:defRPr sz="1800"/>
            </a:lvl1pPr>
          </a:lstStyle>
          <a:p>
            <a:endParaRPr lang="en-US"/>
          </a:p>
        </p:txBody>
      </p:sp>
      <p:sp>
        <p:nvSpPr>
          <p:cNvPr id="27" name="Freeform 26">
            <a:extLst>
              <a:ext uri="{FF2B5EF4-FFF2-40B4-BE49-F238E27FC236}">
                <a16:creationId xmlns:a16="http://schemas.microsoft.com/office/drawing/2014/main" id="{7F26D997-442E-514A-B4E1-612DD9CBCE3F}"/>
              </a:ext>
            </a:extLst>
          </p:cNvPr>
          <p:cNvSpPr>
            <a:spLocks noGrp="1"/>
          </p:cNvSpPr>
          <p:nvPr>
            <p:ph type="pic" sz="quarter" idx="14"/>
          </p:nvPr>
        </p:nvSpPr>
        <p:spPr>
          <a:xfrm>
            <a:off x="7603537" y="4411243"/>
            <a:ext cx="1540463" cy="2446757"/>
          </a:xfrm>
          <a:custGeom>
            <a:avLst/>
            <a:gdLst>
              <a:gd name="connsiteX0" fmla="*/ 1272335 w 1540463"/>
              <a:gd name="connsiteY0" fmla="*/ 303 h 2446757"/>
              <a:gd name="connsiteX1" fmla="*/ 1411485 w 1540463"/>
              <a:gd name="connsiteY1" fmla="*/ 4794 h 2446757"/>
              <a:gd name="connsiteX2" fmla="*/ 1540463 w 1540463"/>
              <a:gd name="connsiteY2" fmla="*/ 22861 h 2446757"/>
              <a:gd name="connsiteX3" fmla="*/ 1540463 w 1540463"/>
              <a:gd name="connsiteY3" fmla="*/ 2446757 h 2446757"/>
              <a:gd name="connsiteX4" fmla="*/ 685554 w 1540463"/>
              <a:gd name="connsiteY4" fmla="*/ 2446757 h 2446757"/>
              <a:gd name="connsiteX5" fmla="*/ 628006 w 1540463"/>
              <a:gd name="connsiteY5" fmla="*/ 2414213 h 2446757"/>
              <a:gd name="connsiteX6" fmla="*/ 150455 w 1540463"/>
              <a:gd name="connsiteY6" fmla="*/ 1906710 h 2446757"/>
              <a:gd name="connsiteX7" fmla="*/ 85486 w 1540463"/>
              <a:gd name="connsiteY7" fmla="*/ 1762880 h 2446757"/>
              <a:gd name="connsiteX8" fmla="*/ 37978 w 1540463"/>
              <a:gd name="connsiteY8" fmla="*/ 1611653 h 2446757"/>
              <a:gd name="connsiteX9" fmla="*/ 59222 w 1540463"/>
              <a:gd name="connsiteY9" fmla="*/ 915259 h 2446757"/>
              <a:gd name="connsiteX10" fmla="*/ 189232 w 1540463"/>
              <a:gd name="connsiteY10" fmla="*/ 627712 h 2446757"/>
              <a:gd name="connsiteX11" fmla="*/ 696758 w 1540463"/>
              <a:gd name="connsiteY11" fmla="*/ 150136 h 2446757"/>
              <a:gd name="connsiteX12" fmla="*/ 840591 w 1540463"/>
              <a:gd name="connsiteY12" fmla="*/ 85162 h 2446757"/>
              <a:gd name="connsiteX13" fmla="*/ 991844 w 1540463"/>
              <a:gd name="connsiteY13" fmla="*/ 37598 h 2446757"/>
              <a:gd name="connsiteX14" fmla="*/ 1272335 w 1540463"/>
              <a:gd name="connsiteY14" fmla="*/ 303 h 2446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40463" h="2446757">
                <a:moveTo>
                  <a:pt x="1272335" y="303"/>
                </a:moveTo>
                <a:cubicBezTo>
                  <a:pt x="1318983" y="-707"/>
                  <a:pt x="1365438" y="822"/>
                  <a:pt x="1411485" y="4794"/>
                </a:cubicBezTo>
                <a:lnTo>
                  <a:pt x="1540463" y="22861"/>
                </a:lnTo>
                <a:lnTo>
                  <a:pt x="1540463" y="2446757"/>
                </a:lnTo>
                <a:lnTo>
                  <a:pt x="685554" y="2446757"/>
                </a:lnTo>
                <a:cubicBezTo>
                  <a:pt x="665547" y="2436744"/>
                  <a:pt x="646776" y="2425478"/>
                  <a:pt x="628006" y="2414213"/>
                </a:cubicBezTo>
                <a:cubicBezTo>
                  <a:pt x="430481" y="2294279"/>
                  <a:pt x="263004" y="2121659"/>
                  <a:pt x="150455" y="1906710"/>
                </a:cubicBezTo>
                <a:cubicBezTo>
                  <a:pt x="126737" y="1861650"/>
                  <a:pt x="104184" y="1812948"/>
                  <a:pt x="85486" y="1762880"/>
                </a:cubicBezTo>
                <a:cubicBezTo>
                  <a:pt x="65479" y="1712926"/>
                  <a:pt x="50419" y="1662859"/>
                  <a:pt x="37978" y="1611653"/>
                </a:cubicBezTo>
                <a:cubicBezTo>
                  <a:pt x="-20806" y="1375312"/>
                  <a:pt x="-9529" y="1135329"/>
                  <a:pt x="59222" y="915259"/>
                </a:cubicBezTo>
                <a:cubicBezTo>
                  <a:pt x="90433" y="815238"/>
                  <a:pt x="134231" y="717720"/>
                  <a:pt x="189232" y="627712"/>
                </a:cubicBezTo>
                <a:cubicBezTo>
                  <a:pt x="309202" y="430173"/>
                  <a:pt x="481772" y="262674"/>
                  <a:pt x="696758" y="150136"/>
                </a:cubicBezTo>
                <a:cubicBezTo>
                  <a:pt x="741792" y="126468"/>
                  <a:pt x="790537" y="103937"/>
                  <a:pt x="840591" y="85162"/>
                </a:cubicBezTo>
                <a:cubicBezTo>
                  <a:pt x="890572" y="65135"/>
                  <a:pt x="940553" y="50115"/>
                  <a:pt x="991844" y="37598"/>
                </a:cubicBezTo>
                <a:cubicBezTo>
                  <a:pt x="1084968" y="14499"/>
                  <a:pt x="1179038" y="2323"/>
                  <a:pt x="1272335" y="303"/>
                </a:cubicBezTo>
                <a:close/>
              </a:path>
            </a:pathLst>
          </a:custGeom>
          <a:noFill/>
        </p:spPr>
        <p:txBody>
          <a:bodyPr wrap="square" anchor="ctr">
            <a:noAutofit/>
          </a:bodyPr>
          <a:lstStyle>
            <a:lvl1pPr algn="ctr">
              <a:buNone/>
              <a:defRPr sz="1800"/>
            </a:lvl1pPr>
          </a:lstStyle>
          <a:p>
            <a:endParaRPr lang="en-US"/>
          </a:p>
        </p:txBody>
      </p:sp>
      <p:sp>
        <p:nvSpPr>
          <p:cNvPr id="16" name="Shape">
            <a:extLst>
              <a:ext uri="{FF2B5EF4-FFF2-40B4-BE49-F238E27FC236}">
                <a16:creationId xmlns:a16="http://schemas.microsoft.com/office/drawing/2014/main" id="{D12ABB84-4133-7943-9B1B-9D49F726D178}"/>
              </a:ext>
            </a:extLst>
          </p:cNvPr>
          <p:cNvSpPr/>
          <p:nvPr/>
        </p:nvSpPr>
        <p:spPr>
          <a:xfrm>
            <a:off x="1" y="0"/>
            <a:ext cx="2811899" cy="1696058"/>
          </a:xfrm>
          <a:custGeom>
            <a:avLst/>
            <a:gdLst/>
            <a:ahLst/>
            <a:cxnLst>
              <a:cxn ang="0">
                <a:pos x="wd2" y="hd2"/>
              </a:cxn>
              <a:cxn ang="5400000">
                <a:pos x="wd2" y="hd2"/>
              </a:cxn>
              <a:cxn ang="10800000">
                <a:pos x="wd2" y="hd2"/>
              </a:cxn>
              <a:cxn ang="16200000">
                <a:pos x="wd2" y="hd2"/>
              </a:cxn>
            </a:cxnLst>
            <a:rect l="0" t="0" r="r" b="b"/>
            <a:pathLst>
              <a:path w="21502" h="21439" extrusionOk="0">
                <a:moveTo>
                  <a:pt x="14052" y="5368"/>
                </a:moveTo>
                <a:cubicBezTo>
                  <a:pt x="13877" y="5803"/>
                  <a:pt x="13691" y="6238"/>
                  <a:pt x="13477" y="6641"/>
                </a:cubicBezTo>
                <a:cubicBezTo>
                  <a:pt x="13262" y="7044"/>
                  <a:pt x="13048" y="7431"/>
                  <a:pt x="12814" y="7786"/>
                </a:cubicBezTo>
                <a:cubicBezTo>
                  <a:pt x="11731" y="9446"/>
                  <a:pt x="10425" y="10526"/>
                  <a:pt x="9050" y="10993"/>
                </a:cubicBezTo>
                <a:cubicBezTo>
                  <a:pt x="8425" y="11203"/>
                  <a:pt x="7782" y="11300"/>
                  <a:pt x="7138" y="11251"/>
                </a:cubicBezTo>
                <a:cubicBezTo>
                  <a:pt x="5734" y="11171"/>
                  <a:pt x="4340" y="10461"/>
                  <a:pt x="3111" y="9124"/>
                </a:cubicBezTo>
                <a:cubicBezTo>
                  <a:pt x="2847" y="8833"/>
                  <a:pt x="2584" y="8527"/>
                  <a:pt x="2340" y="8173"/>
                </a:cubicBezTo>
                <a:cubicBezTo>
                  <a:pt x="2097" y="7818"/>
                  <a:pt x="1863" y="7463"/>
                  <a:pt x="1648" y="7076"/>
                </a:cubicBezTo>
                <a:cubicBezTo>
                  <a:pt x="907" y="5755"/>
                  <a:pt x="351" y="4223"/>
                  <a:pt x="0" y="2579"/>
                </a:cubicBezTo>
                <a:lnTo>
                  <a:pt x="0" y="11816"/>
                </a:lnTo>
                <a:cubicBezTo>
                  <a:pt x="88" y="11944"/>
                  <a:pt x="185" y="12090"/>
                  <a:pt x="273" y="12219"/>
                </a:cubicBezTo>
                <a:cubicBezTo>
                  <a:pt x="683" y="12783"/>
                  <a:pt x="1112" y="13299"/>
                  <a:pt x="1551" y="13766"/>
                </a:cubicBezTo>
                <a:cubicBezTo>
                  <a:pt x="1872" y="14105"/>
                  <a:pt x="2028" y="14749"/>
                  <a:pt x="1911" y="15362"/>
                </a:cubicBezTo>
                <a:lnTo>
                  <a:pt x="1336" y="18344"/>
                </a:lnTo>
                <a:cubicBezTo>
                  <a:pt x="1199" y="19069"/>
                  <a:pt x="1434" y="19843"/>
                  <a:pt x="1872" y="20085"/>
                </a:cubicBezTo>
                <a:lnTo>
                  <a:pt x="3091" y="20730"/>
                </a:lnTo>
                <a:lnTo>
                  <a:pt x="4310" y="21374"/>
                </a:lnTo>
                <a:cubicBezTo>
                  <a:pt x="4749" y="21600"/>
                  <a:pt x="5217" y="21213"/>
                  <a:pt x="5363" y="20488"/>
                </a:cubicBezTo>
                <a:lnTo>
                  <a:pt x="5939" y="17506"/>
                </a:lnTo>
                <a:cubicBezTo>
                  <a:pt x="6056" y="16909"/>
                  <a:pt x="6407" y="16506"/>
                  <a:pt x="6787" y="16555"/>
                </a:cubicBezTo>
                <a:cubicBezTo>
                  <a:pt x="7840" y="16651"/>
                  <a:pt x="8903" y="16506"/>
                  <a:pt x="9927" y="16119"/>
                </a:cubicBezTo>
                <a:cubicBezTo>
                  <a:pt x="10298" y="15974"/>
                  <a:pt x="10688" y="16265"/>
                  <a:pt x="10863" y="16829"/>
                </a:cubicBezTo>
                <a:lnTo>
                  <a:pt x="11731" y="19601"/>
                </a:lnTo>
                <a:cubicBezTo>
                  <a:pt x="11946" y="20278"/>
                  <a:pt x="12443" y="20552"/>
                  <a:pt x="12853" y="20198"/>
                </a:cubicBezTo>
                <a:lnTo>
                  <a:pt x="15135" y="18263"/>
                </a:lnTo>
                <a:cubicBezTo>
                  <a:pt x="15544" y="17909"/>
                  <a:pt x="15710" y="17087"/>
                  <a:pt x="15495" y="16410"/>
                </a:cubicBezTo>
                <a:lnTo>
                  <a:pt x="14628" y="13637"/>
                </a:lnTo>
                <a:cubicBezTo>
                  <a:pt x="14452" y="13073"/>
                  <a:pt x="14530" y="12396"/>
                  <a:pt x="14823" y="11961"/>
                </a:cubicBezTo>
                <a:cubicBezTo>
                  <a:pt x="15213" y="11396"/>
                  <a:pt x="15583" y="10768"/>
                  <a:pt x="15925" y="10091"/>
                </a:cubicBezTo>
                <a:cubicBezTo>
                  <a:pt x="16266" y="9414"/>
                  <a:pt x="16578" y="8704"/>
                  <a:pt x="16861" y="7979"/>
                </a:cubicBezTo>
                <a:cubicBezTo>
                  <a:pt x="17065" y="7447"/>
                  <a:pt x="17456" y="7189"/>
                  <a:pt x="17826" y="7383"/>
                </a:cubicBezTo>
                <a:lnTo>
                  <a:pt x="19630" y="8334"/>
                </a:lnTo>
                <a:cubicBezTo>
                  <a:pt x="20069" y="8559"/>
                  <a:pt x="20537" y="8173"/>
                  <a:pt x="20683" y="7447"/>
                </a:cubicBezTo>
                <a:lnTo>
                  <a:pt x="21463" y="3417"/>
                </a:lnTo>
                <a:cubicBezTo>
                  <a:pt x="21600" y="2692"/>
                  <a:pt x="21366" y="1918"/>
                  <a:pt x="20927" y="1676"/>
                </a:cubicBezTo>
                <a:lnTo>
                  <a:pt x="19123" y="725"/>
                </a:lnTo>
                <a:cubicBezTo>
                  <a:pt x="18899" y="613"/>
                  <a:pt x="18723" y="339"/>
                  <a:pt x="18626" y="0"/>
                </a:cubicBezTo>
                <a:lnTo>
                  <a:pt x="15291" y="0"/>
                </a:lnTo>
                <a:cubicBezTo>
                  <a:pt x="15125" y="1854"/>
                  <a:pt x="14715" y="3691"/>
                  <a:pt x="14052" y="5368"/>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B5D7F2D2-3D3F-FE41-82E8-FFDADFAA443E}"/>
              </a:ext>
            </a:extLst>
          </p:cNvPr>
          <p:cNvSpPr/>
          <p:nvPr/>
        </p:nvSpPr>
        <p:spPr>
          <a:xfrm>
            <a:off x="63763" y="1"/>
            <a:ext cx="1836356" cy="789923"/>
          </a:xfrm>
          <a:custGeom>
            <a:avLst/>
            <a:gdLst/>
            <a:ahLst/>
            <a:cxnLst>
              <a:cxn ang="0">
                <a:pos x="wd2" y="hd2"/>
              </a:cxn>
              <a:cxn ang="5400000">
                <a:pos x="wd2" y="hd2"/>
              </a:cxn>
              <a:cxn ang="10800000">
                <a:pos x="wd2" y="hd2"/>
              </a:cxn>
              <a:cxn ang="16200000">
                <a:pos x="wd2" y="hd2"/>
              </a:cxn>
            </a:cxnLst>
            <a:rect l="0" t="0" r="r" b="b"/>
            <a:pathLst>
              <a:path w="21600" h="21545" extrusionOk="0">
                <a:moveTo>
                  <a:pt x="2775" y="13426"/>
                </a:moveTo>
                <a:cubicBezTo>
                  <a:pt x="3075" y="14157"/>
                  <a:pt x="3390" y="14887"/>
                  <a:pt x="3735" y="15548"/>
                </a:cubicBezTo>
                <a:cubicBezTo>
                  <a:pt x="4080" y="16209"/>
                  <a:pt x="4440" y="16835"/>
                  <a:pt x="4800" y="17391"/>
                </a:cubicBezTo>
                <a:cubicBezTo>
                  <a:pt x="6510" y="20000"/>
                  <a:pt x="8430" y="21357"/>
                  <a:pt x="10380" y="21530"/>
                </a:cubicBezTo>
                <a:cubicBezTo>
                  <a:pt x="11265" y="21600"/>
                  <a:pt x="12150" y="21426"/>
                  <a:pt x="13020" y="21009"/>
                </a:cubicBezTo>
                <a:cubicBezTo>
                  <a:pt x="14925" y="20104"/>
                  <a:pt x="16725" y="18017"/>
                  <a:pt x="18225" y="14783"/>
                </a:cubicBezTo>
                <a:cubicBezTo>
                  <a:pt x="18540" y="14087"/>
                  <a:pt x="18855" y="13357"/>
                  <a:pt x="19140" y="12557"/>
                </a:cubicBezTo>
                <a:cubicBezTo>
                  <a:pt x="19425" y="11757"/>
                  <a:pt x="19695" y="10922"/>
                  <a:pt x="19935" y="10087"/>
                </a:cubicBezTo>
                <a:cubicBezTo>
                  <a:pt x="20820" y="6957"/>
                  <a:pt x="21375" y="3513"/>
                  <a:pt x="21600" y="0"/>
                </a:cubicBezTo>
                <a:lnTo>
                  <a:pt x="0" y="0"/>
                </a:lnTo>
                <a:cubicBezTo>
                  <a:pt x="30" y="452"/>
                  <a:pt x="60" y="904"/>
                  <a:pt x="105" y="1356"/>
                </a:cubicBezTo>
                <a:cubicBezTo>
                  <a:pt x="480" y="5774"/>
                  <a:pt x="1380" y="9983"/>
                  <a:pt x="2775" y="1342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2B7BF5B3-ADC7-4343-BCB0-8F47E8F60A59}"/>
              </a:ext>
            </a:extLst>
          </p:cNvPr>
          <p:cNvSpPr/>
          <p:nvPr/>
        </p:nvSpPr>
        <p:spPr>
          <a:xfrm>
            <a:off x="6376239" y="0"/>
            <a:ext cx="2765223" cy="3517621"/>
          </a:xfrm>
          <a:custGeom>
            <a:avLst/>
            <a:gdLst/>
            <a:ahLst/>
            <a:cxnLst>
              <a:cxn ang="0">
                <a:pos x="wd2" y="hd2"/>
              </a:cxn>
              <a:cxn ang="5400000">
                <a:pos x="wd2" y="hd2"/>
              </a:cxn>
              <a:cxn ang="10800000">
                <a:pos x="wd2" y="hd2"/>
              </a:cxn>
              <a:cxn ang="16200000">
                <a:pos x="wd2" y="hd2"/>
              </a:cxn>
            </a:cxnLst>
            <a:rect l="0" t="0" r="r" b="b"/>
            <a:pathLst>
              <a:path w="21436" h="21471" extrusionOk="0">
                <a:moveTo>
                  <a:pt x="21416" y="14696"/>
                </a:moveTo>
                <a:cubicBezTo>
                  <a:pt x="21377" y="14696"/>
                  <a:pt x="21347" y="14704"/>
                  <a:pt x="21307" y="14711"/>
                </a:cubicBezTo>
                <a:cubicBezTo>
                  <a:pt x="20388" y="14797"/>
                  <a:pt x="19449" y="14797"/>
                  <a:pt x="18530" y="14711"/>
                </a:cubicBezTo>
                <a:cubicBezTo>
                  <a:pt x="16513" y="14517"/>
                  <a:pt x="14546" y="13902"/>
                  <a:pt x="12865" y="12867"/>
                </a:cubicBezTo>
                <a:cubicBezTo>
                  <a:pt x="12499" y="12641"/>
                  <a:pt x="12153" y="12400"/>
                  <a:pt x="11827" y="12143"/>
                </a:cubicBezTo>
                <a:cubicBezTo>
                  <a:pt x="11491" y="11878"/>
                  <a:pt x="11185" y="11606"/>
                  <a:pt x="10908" y="11325"/>
                </a:cubicBezTo>
                <a:cubicBezTo>
                  <a:pt x="9593" y="10002"/>
                  <a:pt x="8812" y="8453"/>
                  <a:pt x="8565" y="6865"/>
                </a:cubicBezTo>
                <a:cubicBezTo>
                  <a:pt x="8456" y="6141"/>
                  <a:pt x="8456" y="5402"/>
                  <a:pt x="8565" y="4678"/>
                </a:cubicBezTo>
                <a:cubicBezTo>
                  <a:pt x="8812" y="3090"/>
                  <a:pt x="9593" y="1541"/>
                  <a:pt x="10908" y="218"/>
                </a:cubicBezTo>
                <a:cubicBezTo>
                  <a:pt x="10987" y="140"/>
                  <a:pt x="11056" y="70"/>
                  <a:pt x="11135" y="0"/>
                </a:cubicBezTo>
                <a:lnTo>
                  <a:pt x="558" y="0"/>
                </a:lnTo>
                <a:lnTo>
                  <a:pt x="93" y="887"/>
                </a:lnTo>
                <a:cubicBezTo>
                  <a:pt x="-164" y="1370"/>
                  <a:pt x="133" y="1930"/>
                  <a:pt x="745" y="2133"/>
                </a:cubicBezTo>
                <a:lnTo>
                  <a:pt x="3276" y="2958"/>
                </a:lnTo>
                <a:cubicBezTo>
                  <a:pt x="3790" y="3129"/>
                  <a:pt x="4087" y="3549"/>
                  <a:pt x="4008" y="3978"/>
                </a:cubicBezTo>
                <a:cubicBezTo>
                  <a:pt x="3790" y="5168"/>
                  <a:pt x="3790" y="6383"/>
                  <a:pt x="4008" y="7574"/>
                </a:cubicBezTo>
                <a:cubicBezTo>
                  <a:pt x="4087" y="8010"/>
                  <a:pt x="3790" y="8430"/>
                  <a:pt x="3276" y="8593"/>
                </a:cubicBezTo>
                <a:lnTo>
                  <a:pt x="745" y="9418"/>
                </a:lnTo>
                <a:cubicBezTo>
                  <a:pt x="133" y="9621"/>
                  <a:pt x="-164" y="10173"/>
                  <a:pt x="93" y="10664"/>
                </a:cubicBezTo>
                <a:lnTo>
                  <a:pt x="1517" y="13365"/>
                </a:lnTo>
                <a:cubicBezTo>
                  <a:pt x="1774" y="13847"/>
                  <a:pt x="2475" y="14081"/>
                  <a:pt x="3098" y="13878"/>
                </a:cubicBezTo>
                <a:lnTo>
                  <a:pt x="5629" y="13053"/>
                </a:lnTo>
                <a:cubicBezTo>
                  <a:pt x="6143" y="12882"/>
                  <a:pt x="6726" y="13014"/>
                  <a:pt x="7062" y="13365"/>
                </a:cubicBezTo>
                <a:cubicBezTo>
                  <a:pt x="7517" y="13840"/>
                  <a:pt x="8011" y="14291"/>
                  <a:pt x="8565" y="14727"/>
                </a:cubicBezTo>
                <a:cubicBezTo>
                  <a:pt x="9109" y="15155"/>
                  <a:pt x="9692" y="15552"/>
                  <a:pt x="10295" y="15910"/>
                </a:cubicBezTo>
                <a:cubicBezTo>
                  <a:pt x="10740" y="16175"/>
                  <a:pt x="10908" y="16634"/>
                  <a:pt x="10690" y="17039"/>
                </a:cubicBezTo>
                <a:lnTo>
                  <a:pt x="9642" y="19031"/>
                </a:lnTo>
                <a:cubicBezTo>
                  <a:pt x="9385" y="19514"/>
                  <a:pt x="9682" y="20074"/>
                  <a:pt x="10295" y="20277"/>
                </a:cubicBezTo>
                <a:lnTo>
                  <a:pt x="13725" y="21398"/>
                </a:lnTo>
                <a:cubicBezTo>
                  <a:pt x="14338" y="21600"/>
                  <a:pt x="15050" y="21366"/>
                  <a:pt x="15307" y="20884"/>
                </a:cubicBezTo>
                <a:lnTo>
                  <a:pt x="16355" y="18891"/>
                </a:lnTo>
                <a:cubicBezTo>
                  <a:pt x="16572" y="18486"/>
                  <a:pt x="17106" y="18253"/>
                  <a:pt x="17650" y="18315"/>
                </a:cubicBezTo>
                <a:cubicBezTo>
                  <a:pt x="18905" y="18455"/>
                  <a:pt x="20171" y="18479"/>
                  <a:pt x="21436" y="18385"/>
                </a:cubicBezTo>
                <a:lnTo>
                  <a:pt x="21436" y="14696"/>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D844F39E-2920-ED42-B8F1-F4D1FD25B0FD}"/>
              </a:ext>
            </a:extLst>
          </p:cNvPr>
          <p:cNvSpPr/>
          <p:nvPr/>
        </p:nvSpPr>
        <p:spPr>
          <a:xfrm>
            <a:off x="7623426" y="1"/>
            <a:ext cx="1520574" cy="2271855"/>
          </a:xfrm>
          <a:custGeom>
            <a:avLst/>
            <a:gdLst/>
            <a:ahLst/>
            <a:cxnLst>
              <a:cxn ang="0">
                <a:pos x="wd2" y="hd2"/>
              </a:cxn>
              <a:cxn ang="5400000">
                <a:pos x="wd2" y="hd2"/>
              </a:cxn>
              <a:cxn ang="10800000">
                <a:pos x="wd2" y="hd2"/>
              </a:cxn>
              <a:cxn ang="16200000">
                <a:pos x="wd2" y="hd2"/>
              </a:cxn>
            </a:cxnLst>
            <a:rect l="0" t="0" r="r" b="b"/>
            <a:pathLst>
              <a:path w="21553" h="21570" extrusionOk="0">
                <a:moveTo>
                  <a:pt x="134" y="10497"/>
                </a:moveTo>
                <a:cubicBezTo>
                  <a:pt x="531" y="12713"/>
                  <a:pt x="1815" y="14880"/>
                  <a:pt x="3984" y="16733"/>
                </a:cubicBezTo>
                <a:cubicBezTo>
                  <a:pt x="4454" y="17132"/>
                  <a:pt x="4960" y="17520"/>
                  <a:pt x="5502" y="17883"/>
                </a:cubicBezTo>
                <a:cubicBezTo>
                  <a:pt x="6044" y="18246"/>
                  <a:pt x="6623" y="18585"/>
                  <a:pt x="7219" y="18900"/>
                </a:cubicBezTo>
                <a:cubicBezTo>
                  <a:pt x="9985" y="20353"/>
                  <a:pt x="13202" y="21213"/>
                  <a:pt x="16528" y="21479"/>
                </a:cubicBezTo>
                <a:cubicBezTo>
                  <a:pt x="18046" y="21600"/>
                  <a:pt x="19583" y="21600"/>
                  <a:pt x="21101" y="21479"/>
                </a:cubicBezTo>
                <a:cubicBezTo>
                  <a:pt x="21246" y="21467"/>
                  <a:pt x="21408" y="21455"/>
                  <a:pt x="21553" y="21443"/>
                </a:cubicBezTo>
                <a:lnTo>
                  <a:pt x="21553" y="0"/>
                </a:lnTo>
                <a:lnTo>
                  <a:pt x="5629" y="0"/>
                </a:lnTo>
                <a:cubicBezTo>
                  <a:pt x="5592" y="24"/>
                  <a:pt x="5556" y="48"/>
                  <a:pt x="5520" y="73"/>
                </a:cubicBezTo>
                <a:cubicBezTo>
                  <a:pt x="4978" y="436"/>
                  <a:pt x="4472" y="823"/>
                  <a:pt x="4002" y="1223"/>
                </a:cubicBezTo>
                <a:cubicBezTo>
                  <a:pt x="1833" y="3075"/>
                  <a:pt x="549" y="5231"/>
                  <a:pt x="152" y="7458"/>
                </a:cubicBezTo>
                <a:cubicBezTo>
                  <a:pt x="-47" y="8451"/>
                  <a:pt x="-47" y="9480"/>
                  <a:pt x="134" y="10497"/>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CE9A0E75-D4B8-4B41-84AD-3508D252CB65}"/>
              </a:ext>
            </a:extLst>
          </p:cNvPr>
          <p:cNvSpPr/>
          <p:nvPr/>
        </p:nvSpPr>
        <p:spPr>
          <a:xfrm>
            <a:off x="2282694" y="1"/>
            <a:ext cx="4392116" cy="3268541"/>
          </a:xfrm>
          <a:custGeom>
            <a:avLst/>
            <a:gdLst/>
            <a:ahLst/>
            <a:cxnLst>
              <a:cxn ang="0">
                <a:pos x="wd2" y="hd2"/>
              </a:cxn>
              <a:cxn ang="5400000">
                <a:pos x="wd2" y="hd2"/>
              </a:cxn>
              <a:cxn ang="10800000">
                <a:pos x="wd2" y="hd2"/>
              </a:cxn>
              <a:cxn ang="16200000">
                <a:pos x="wd2" y="hd2"/>
              </a:cxn>
            </a:cxnLst>
            <a:rect l="0" t="0" r="r" b="b"/>
            <a:pathLst>
              <a:path w="21576" h="21584" extrusionOk="0">
                <a:moveTo>
                  <a:pt x="18731" y="8"/>
                </a:moveTo>
                <a:lnTo>
                  <a:pt x="13563" y="8"/>
                </a:lnTo>
                <a:cubicBezTo>
                  <a:pt x="13670" y="84"/>
                  <a:pt x="13782" y="168"/>
                  <a:pt x="13883" y="253"/>
                </a:cubicBezTo>
                <a:cubicBezTo>
                  <a:pt x="14785" y="985"/>
                  <a:pt x="15549" y="2055"/>
                  <a:pt x="16063" y="3377"/>
                </a:cubicBezTo>
                <a:cubicBezTo>
                  <a:pt x="16176" y="3663"/>
                  <a:pt x="16276" y="3958"/>
                  <a:pt x="16357" y="4261"/>
                </a:cubicBezTo>
                <a:cubicBezTo>
                  <a:pt x="16439" y="4564"/>
                  <a:pt x="16514" y="4876"/>
                  <a:pt x="16570" y="5187"/>
                </a:cubicBezTo>
                <a:cubicBezTo>
                  <a:pt x="16833" y="6636"/>
                  <a:pt x="16783" y="8118"/>
                  <a:pt x="16470" y="9474"/>
                </a:cubicBezTo>
                <a:cubicBezTo>
                  <a:pt x="16326" y="10097"/>
                  <a:pt x="16125" y="10686"/>
                  <a:pt x="15875" y="11242"/>
                </a:cubicBezTo>
                <a:cubicBezTo>
                  <a:pt x="15330" y="12455"/>
                  <a:pt x="14534" y="13482"/>
                  <a:pt x="13551" y="14173"/>
                </a:cubicBezTo>
                <a:cubicBezTo>
                  <a:pt x="13338" y="14324"/>
                  <a:pt x="13118" y="14459"/>
                  <a:pt x="12893" y="14568"/>
                </a:cubicBezTo>
                <a:cubicBezTo>
                  <a:pt x="12661" y="14686"/>
                  <a:pt x="12436" y="14779"/>
                  <a:pt x="12204" y="14855"/>
                </a:cubicBezTo>
                <a:cubicBezTo>
                  <a:pt x="11126" y="15208"/>
                  <a:pt x="10024" y="15141"/>
                  <a:pt x="9015" y="14720"/>
                </a:cubicBezTo>
                <a:cubicBezTo>
                  <a:pt x="8552" y="14526"/>
                  <a:pt x="8113" y="14257"/>
                  <a:pt x="7700" y="13920"/>
                </a:cubicBezTo>
                <a:cubicBezTo>
                  <a:pt x="6798" y="13187"/>
                  <a:pt x="6033" y="12118"/>
                  <a:pt x="5520" y="10796"/>
                </a:cubicBezTo>
                <a:cubicBezTo>
                  <a:pt x="5407" y="10509"/>
                  <a:pt x="5307" y="10215"/>
                  <a:pt x="5225" y="9912"/>
                </a:cubicBezTo>
                <a:cubicBezTo>
                  <a:pt x="5137" y="9600"/>
                  <a:pt x="5069" y="9297"/>
                  <a:pt x="5012" y="8985"/>
                </a:cubicBezTo>
                <a:cubicBezTo>
                  <a:pt x="4749" y="7537"/>
                  <a:pt x="4799" y="6055"/>
                  <a:pt x="5112" y="4699"/>
                </a:cubicBezTo>
                <a:cubicBezTo>
                  <a:pt x="5256" y="4076"/>
                  <a:pt x="5457" y="3486"/>
                  <a:pt x="5708" y="2931"/>
                </a:cubicBezTo>
                <a:cubicBezTo>
                  <a:pt x="6253" y="1718"/>
                  <a:pt x="7042" y="691"/>
                  <a:pt x="8025" y="0"/>
                </a:cubicBezTo>
                <a:lnTo>
                  <a:pt x="3653" y="0"/>
                </a:lnTo>
                <a:lnTo>
                  <a:pt x="3665" y="17"/>
                </a:lnTo>
                <a:cubicBezTo>
                  <a:pt x="3866" y="303"/>
                  <a:pt x="3891" y="724"/>
                  <a:pt x="3734" y="1053"/>
                </a:cubicBezTo>
                <a:cubicBezTo>
                  <a:pt x="3308" y="1954"/>
                  <a:pt x="2976" y="2939"/>
                  <a:pt x="2757" y="3966"/>
                </a:cubicBezTo>
                <a:cubicBezTo>
                  <a:pt x="2675" y="4337"/>
                  <a:pt x="2419" y="4598"/>
                  <a:pt x="2130" y="4581"/>
                </a:cubicBezTo>
                <a:lnTo>
                  <a:pt x="708" y="4522"/>
                </a:lnTo>
                <a:cubicBezTo>
                  <a:pt x="364" y="4505"/>
                  <a:pt x="69" y="4876"/>
                  <a:pt x="63" y="5339"/>
                </a:cubicBezTo>
                <a:lnTo>
                  <a:pt x="1" y="7933"/>
                </a:lnTo>
                <a:cubicBezTo>
                  <a:pt x="-12" y="8396"/>
                  <a:pt x="264" y="8792"/>
                  <a:pt x="608" y="8800"/>
                </a:cubicBezTo>
                <a:lnTo>
                  <a:pt x="2030" y="8859"/>
                </a:lnTo>
                <a:cubicBezTo>
                  <a:pt x="2318" y="8867"/>
                  <a:pt x="2563" y="9145"/>
                  <a:pt x="2625" y="9524"/>
                </a:cubicBezTo>
                <a:cubicBezTo>
                  <a:pt x="2713" y="10038"/>
                  <a:pt x="2826" y="10552"/>
                  <a:pt x="2970" y="11057"/>
                </a:cubicBezTo>
                <a:cubicBezTo>
                  <a:pt x="3114" y="11562"/>
                  <a:pt x="3277" y="12051"/>
                  <a:pt x="3471" y="12514"/>
                </a:cubicBezTo>
                <a:cubicBezTo>
                  <a:pt x="3609" y="12851"/>
                  <a:pt x="3565" y="13280"/>
                  <a:pt x="3352" y="13541"/>
                </a:cubicBezTo>
                <a:lnTo>
                  <a:pt x="2312" y="14846"/>
                </a:lnTo>
                <a:cubicBezTo>
                  <a:pt x="2062" y="15166"/>
                  <a:pt x="2049" y="15697"/>
                  <a:pt x="2287" y="16042"/>
                </a:cubicBezTo>
                <a:lnTo>
                  <a:pt x="3609" y="17937"/>
                </a:lnTo>
                <a:cubicBezTo>
                  <a:pt x="3847" y="18274"/>
                  <a:pt x="4242" y="18291"/>
                  <a:pt x="4498" y="17971"/>
                </a:cubicBezTo>
                <a:lnTo>
                  <a:pt x="5538" y="16657"/>
                </a:lnTo>
                <a:cubicBezTo>
                  <a:pt x="5751" y="16387"/>
                  <a:pt x="6065" y="16354"/>
                  <a:pt x="6309" y="16564"/>
                </a:cubicBezTo>
                <a:cubicBezTo>
                  <a:pt x="6979" y="17137"/>
                  <a:pt x="7712" y="17583"/>
                  <a:pt x="8476" y="17878"/>
                </a:cubicBezTo>
                <a:cubicBezTo>
                  <a:pt x="8752" y="17987"/>
                  <a:pt x="8946" y="18333"/>
                  <a:pt x="8934" y="18720"/>
                </a:cubicBezTo>
                <a:lnTo>
                  <a:pt x="8890" y="20632"/>
                </a:lnTo>
                <a:cubicBezTo>
                  <a:pt x="8877" y="21095"/>
                  <a:pt x="9153" y="21491"/>
                  <a:pt x="9498" y="21499"/>
                </a:cubicBezTo>
                <a:lnTo>
                  <a:pt x="10462" y="21541"/>
                </a:lnTo>
                <a:lnTo>
                  <a:pt x="11427" y="21583"/>
                </a:lnTo>
                <a:cubicBezTo>
                  <a:pt x="11772" y="21600"/>
                  <a:pt x="12066" y="21229"/>
                  <a:pt x="12072" y="20766"/>
                </a:cubicBezTo>
                <a:lnTo>
                  <a:pt x="12116" y="18855"/>
                </a:lnTo>
                <a:cubicBezTo>
                  <a:pt x="12122" y="18467"/>
                  <a:pt x="12329" y="18139"/>
                  <a:pt x="12611" y="18055"/>
                </a:cubicBezTo>
                <a:cubicBezTo>
                  <a:pt x="12993" y="17937"/>
                  <a:pt x="13375" y="17785"/>
                  <a:pt x="13751" y="17592"/>
                </a:cubicBezTo>
                <a:cubicBezTo>
                  <a:pt x="14127" y="17398"/>
                  <a:pt x="14490" y="17179"/>
                  <a:pt x="14835" y="16918"/>
                </a:cubicBezTo>
                <a:cubicBezTo>
                  <a:pt x="15085" y="16733"/>
                  <a:pt x="15405" y="16792"/>
                  <a:pt x="15599" y="17078"/>
                </a:cubicBezTo>
                <a:lnTo>
                  <a:pt x="16570" y="18467"/>
                </a:lnTo>
                <a:cubicBezTo>
                  <a:pt x="16808" y="18804"/>
                  <a:pt x="17203" y="18821"/>
                  <a:pt x="17460" y="18501"/>
                </a:cubicBezTo>
                <a:lnTo>
                  <a:pt x="18161" y="17617"/>
                </a:lnTo>
                <a:lnTo>
                  <a:pt x="18863" y="16733"/>
                </a:lnTo>
                <a:cubicBezTo>
                  <a:pt x="19114" y="16413"/>
                  <a:pt x="19126" y="15882"/>
                  <a:pt x="18888" y="15537"/>
                </a:cubicBezTo>
                <a:lnTo>
                  <a:pt x="17911" y="14139"/>
                </a:lnTo>
                <a:cubicBezTo>
                  <a:pt x="17710" y="13853"/>
                  <a:pt x="17685" y="13432"/>
                  <a:pt x="17842" y="13103"/>
                </a:cubicBezTo>
                <a:cubicBezTo>
                  <a:pt x="18268" y="12202"/>
                  <a:pt x="18600" y="11217"/>
                  <a:pt x="18819" y="10189"/>
                </a:cubicBezTo>
                <a:cubicBezTo>
                  <a:pt x="18901" y="9819"/>
                  <a:pt x="19157" y="9558"/>
                  <a:pt x="19446" y="9575"/>
                </a:cubicBezTo>
                <a:lnTo>
                  <a:pt x="20868" y="9634"/>
                </a:lnTo>
                <a:cubicBezTo>
                  <a:pt x="21212" y="9650"/>
                  <a:pt x="21507" y="9280"/>
                  <a:pt x="21513" y="8817"/>
                </a:cubicBezTo>
                <a:lnTo>
                  <a:pt x="21575" y="6223"/>
                </a:lnTo>
                <a:cubicBezTo>
                  <a:pt x="21588" y="5760"/>
                  <a:pt x="21312" y="5364"/>
                  <a:pt x="20968" y="5356"/>
                </a:cubicBezTo>
                <a:lnTo>
                  <a:pt x="19546" y="5297"/>
                </a:lnTo>
                <a:cubicBezTo>
                  <a:pt x="19258" y="5288"/>
                  <a:pt x="19013" y="5010"/>
                  <a:pt x="18951" y="4632"/>
                </a:cubicBezTo>
                <a:cubicBezTo>
                  <a:pt x="18863" y="4118"/>
                  <a:pt x="18750" y="3604"/>
                  <a:pt x="18606" y="3099"/>
                </a:cubicBezTo>
                <a:cubicBezTo>
                  <a:pt x="18462" y="2594"/>
                  <a:pt x="18299" y="2105"/>
                  <a:pt x="18105" y="1642"/>
                </a:cubicBezTo>
                <a:cubicBezTo>
                  <a:pt x="17967" y="1305"/>
                  <a:pt x="18011" y="876"/>
                  <a:pt x="18224" y="615"/>
                </a:cubicBezTo>
                <a:lnTo>
                  <a:pt x="18731" y="8"/>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A3775A0C-1C90-454E-ACDB-41F58BE8B614}"/>
              </a:ext>
            </a:extLst>
          </p:cNvPr>
          <p:cNvSpPr/>
          <p:nvPr/>
        </p:nvSpPr>
        <p:spPr>
          <a:xfrm>
            <a:off x="6272321" y="3087455"/>
            <a:ext cx="2871679" cy="3770545"/>
          </a:xfrm>
          <a:custGeom>
            <a:avLst/>
            <a:gdLst/>
            <a:ahLst/>
            <a:cxnLst>
              <a:cxn ang="0">
                <a:pos x="wd2" y="hd2"/>
              </a:cxn>
              <a:cxn ang="5400000">
                <a:pos x="wd2" y="hd2"/>
              </a:cxn>
              <a:cxn ang="10800000">
                <a:pos x="wd2" y="hd2"/>
              </a:cxn>
              <a:cxn ang="16200000">
                <a:pos x="wd2" y="hd2"/>
              </a:cxn>
            </a:cxnLst>
            <a:rect l="0" t="0" r="r" b="b"/>
            <a:pathLst>
              <a:path w="21582" h="21586" extrusionOk="0">
                <a:moveTo>
                  <a:pt x="13079" y="21586"/>
                </a:moveTo>
                <a:cubicBezTo>
                  <a:pt x="11867" y="20877"/>
                  <a:pt x="10843" y="19961"/>
                  <a:pt x="10101" y="18881"/>
                </a:cubicBezTo>
                <a:cubicBezTo>
                  <a:pt x="9894" y="18587"/>
                  <a:pt x="9716" y="18279"/>
                  <a:pt x="9556" y="17965"/>
                </a:cubicBezTo>
                <a:cubicBezTo>
                  <a:pt x="9396" y="17642"/>
                  <a:pt x="9265" y="17328"/>
                  <a:pt x="9161" y="16998"/>
                </a:cubicBezTo>
                <a:cubicBezTo>
                  <a:pt x="8673" y="15495"/>
                  <a:pt x="8767" y="13971"/>
                  <a:pt x="9340" y="12561"/>
                </a:cubicBezTo>
                <a:cubicBezTo>
                  <a:pt x="9603" y="11917"/>
                  <a:pt x="9969" y="11301"/>
                  <a:pt x="10430" y="10729"/>
                </a:cubicBezTo>
                <a:cubicBezTo>
                  <a:pt x="11435" y="9469"/>
                  <a:pt x="12872" y="8410"/>
                  <a:pt x="14676" y="7687"/>
                </a:cubicBezTo>
                <a:cubicBezTo>
                  <a:pt x="15062" y="7530"/>
                  <a:pt x="15466" y="7394"/>
                  <a:pt x="15879" y="7272"/>
                </a:cubicBezTo>
                <a:cubicBezTo>
                  <a:pt x="16302" y="7150"/>
                  <a:pt x="16715" y="7050"/>
                  <a:pt x="17138" y="6971"/>
                </a:cubicBezTo>
                <a:cubicBezTo>
                  <a:pt x="18632" y="6692"/>
                  <a:pt x="20135" y="6664"/>
                  <a:pt x="21582" y="6857"/>
                </a:cubicBezTo>
                <a:lnTo>
                  <a:pt x="21582" y="72"/>
                </a:lnTo>
                <a:lnTo>
                  <a:pt x="18575" y="0"/>
                </a:lnTo>
                <a:cubicBezTo>
                  <a:pt x="17937" y="-14"/>
                  <a:pt x="17410" y="365"/>
                  <a:pt x="17392" y="845"/>
                </a:cubicBezTo>
                <a:lnTo>
                  <a:pt x="17307" y="2827"/>
                </a:lnTo>
                <a:cubicBezTo>
                  <a:pt x="17288" y="3228"/>
                  <a:pt x="16912" y="3565"/>
                  <a:pt x="16396" y="3658"/>
                </a:cubicBezTo>
                <a:cubicBezTo>
                  <a:pt x="15700" y="3779"/>
                  <a:pt x="14996" y="3937"/>
                  <a:pt x="14310" y="4130"/>
                </a:cubicBezTo>
                <a:cubicBezTo>
                  <a:pt x="13624" y="4330"/>
                  <a:pt x="12957" y="4559"/>
                  <a:pt x="12337" y="4824"/>
                </a:cubicBezTo>
                <a:cubicBezTo>
                  <a:pt x="11877" y="5017"/>
                  <a:pt x="11294" y="4953"/>
                  <a:pt x="10937" y="4660"/>
                </a:cubicBezTo>
                <a:lnTo>
                  <a:pt x="9161" y="3214"/>
                </a:lnTo>
                <a:cubicBezTo>
                  <a:pt x="8729" y="2863"/>
                  <a:pt x="7996" y="2842"/>
                  <a:pt x="7536" y="3178"/>
                </a:cubicBezTo>
                <a:lnTo>
                  <a:pt x="4962" y="5017"/>
                </a:lnTo>
                <a:cubicBezTo>
                  <a:pt x="4501" y="5347"/>
                  <a:pt x="4473" y="5905"/>
                  <a:pt x="4915" y="6256"/>
                </a:cubicBezTo>
                <a:lnTo>
                  <a:pt x="6700" y="7701"/>
                </a:lnTo>
                <a:cubicBezTo>
                  <a:pt x="7057" y="7995"/>
                  <a:pt x="7113" y="8438"/>
                  <a:pt x="6831" y="8775"/>
                </a:cubicBezTo>
                <a:cubicBezTo>
                  <a:pt x="6051" y="9712"/>
                  <a:pt x="5450" y="10729"/>
                  <a:pt x="5046" y="11788"/>
                </a:cubicBezTo>
                <a:cubicBezTo>
                  <a:pt x="4896" y="12174"/>
                  <a:pt x="4435" y="12439"/>
                  <a:pt x="3900" y="12425"/>
                </a:cubicBezTo>
                <a:lnTo>
                  <a:pt x="1297" y="12361"/>
                </a:lnTo>
                <a:cubicBezTo>
                  <a:pt x="658" y="12346"/>
                  <a:pt x="132" y="12726"/>
                  <a:pt x="114" y="13205"/>
                </a:cubicBezTo>
                <a:lnTo>
                  <a:pt x="1" y="15889"/>
                </a:lnTo>
                <a:cubicBezTo>
                  <a:pt x="-18" y="16376"/>
                  <a:pt x="480" y="16776"/>
                  <a:pt x="1109" y="16791"/>
                </a:cubicBezTo>
                <a:lnTo>
                  <a:pt x="3712" y="16855"/>
                </a:lnTo>
                <a:cubicBezTo>
                  <a:pt x="4238" y="16869"/>
                  <a:pt x="4680" y="17156"/>
                  <a:pt x="4802" y="17549"/>
                </a:cubicBezTo>
                <a:cubicBezTo>
                  <a:pt x="4962" y="18079"/>
                  <a:pt x="5168" y="18616"/>
                  <a:pt x="5422" y="19138"/>
                </a:cubicBezTo>
                <a:cubicBezTo>
                  <a:pt x="5685" y="19661"/>
                  <a:pt x="5986" y="20169"/>
                  <a:pt x="6333" y="20641"/>
                </a:cubicBezTo>
                <a:cubicBezTo>
                  <a:pt x="6549" y="20942"/>
                  <a:pt x="6521" y="21300"/>
                  <a:pt x="6268" y="21572"/>
                </a:cubicBezTo>
                <a:lnTo>
                  <a:pt x="13079" y="21572"/>
                </a:ln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3317566"/>
            <a:ext cx="6061082" cy="168908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5148262"/>
            <a:ext cx="5276850" cy="94138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1414463"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2111379"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5278452" y="6356350"/>
            <a:ext cx="1406518"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bg2">
            <a:lumMod val="25000"/>
          </a:schemeClr>
        </a:solidFill>
        <a:effectLst/>
      </p:bgPr>
    </p:b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58C9CA62-BEC1-4746-AE50-81A6F68A8AD6}"/>
              </a:ext>
            </a:extLst>
          </p:cNvPr>
          <p:cNvSpPr>
            <a:spLocks noGrp="1"/>
          </p:cNvSpPr>
          <p:nvPr>
            <p:ph type="pic" sz="quarter" idx="10"/>
          </p:nvPr>
        </p:nvSpPr>
        <p:spPr>
          <a:xfrm>
            <a:off x="0" y="1061789"/>
            <a:ext cx="1947875" cy="2631881"/>
          </a:xfrm>
          <a:custGeom>
            <a:avLst/>
            <a:gdLst>
              <a:gd name="connsiteX0" fmla="*/ 621877 w 1947875"/>
              <a:gd name="connsiteY0" fmla="*/ 0 h 2631881"/>
              <a:gd name="connsiteX1" fmla="*/ 939218 w 1947875"/>
              <a:gd name="connsiteY1" fmla="*/ 36692 h 2631881"/>
              <a:gd name="connsiteX2" fmla="*/ 1554783 w 1947875"/>
              <a:gd name="connsiteY2" fmla="*/ 378009 h 2631881"/>
              <a:gd name="connsiteX3" fmla="*/ 1662187 w 1947875"/>
              <a:gd name="connsiteY3" fmla="*/ 496739 h 2631881"/>
              <a:gd name="connsiteX4" fmla="*/ 1754440 w 1947875"/>
              <a:gd name="connsiteY4" fmla="*/ 628268 h 2631881"/>
              <a:gd name="connsiteX5" fmla="*/ 1947875 w 1947875"/>
              <a:gd name="connsiteY5" fmla="*/ 1305783 h 2631881"/>
              <a:gd name="connsiteX6" fmla="*/ 1911262 w 1947875"/>
              <a:gd name="connsiteY6" fmla="*/ 1623086 h 2631881"/>
              <a:gd name="connsiteX7" fmla="*/ 1569933 w 1947875"/>
              <a:gd name="connsiteY7" fmla="*/ 2238677 h 2631881"/>
              <a:gd name="connsiteX8" fmla="*/ 1451077 w 1947875"/>
              <a:gd name="connsiteY8" fmla="*/ 2346070 h 2631881"/>
              <a:gd name="connsiteX9" fmla="*/ 1319685 w 1947875"/>
              <a:gd name="connsiteY9" fmla="*/ 2438347 h 2631881"/>
              <a:gd name="connsiteX10" fmla="*/ 642168 w 1947875"/>
              <a:gd name="connsiteY10" fmla="*/ 2631801 h 2631881"/>
              <a:gd name="connsiteX11" fmla="*/ 324826 w 1947875"/>
              <a:gd name="connsiteY11" fmla="*/ 2593891 h 2631881"/>
              <a:gd name="connsiteX12" fmla="*/ 0 w 1947875"/>
              <a:gd name="connsiteY12" fmla="*/ 2468700 h 2631881"/>
              <a:gd name="connsiteX13" fmla="*/ 0 w 1947875"/>
              <a:gd name="connsiteY13" fmla="*/ 161760 h 2631881"/>
              <a:gd name="connsiteX14" fmla="*/ 621877 w 1947875"/>
              <a:gd name="connsiteY14" fmla="*/ 0 h 263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947875" h="2631881">
                <a:moveTo>
                  <a:pt x="621877" y="0"/>
                </a:moveTo>
                <a:cubicBezTo>
                  <a:pt x="728108" y="0"/>
                  <a:pt x="835512" y="11337"/>
                  <a:pt x="939218" y="36692"/>
                </a:cubicBezTo>
                <a:cubicBezTo>
                  <a:pt x="1165479" y="91059"/>
                  <a:pt x="1380376" y="206010"/>
                  <a:pt x="1554783" y="378009"/>
                </a:cubicBezTo>
                <a:cubicBezTo>
                  <a:pt x="1592658" y="414579"/>
                  <a:pt x="1628099" y="455049"/>
                  <a:pt x="1662187" y="496739"/>
                </a:cubicBezTo>
                <a:cubicBezTo>
                  <a:pt x="1696365" y="539769"/>
                  <a:pt x="1726665" y="582678"/>
                  <a:pt x="1754440" y="628268"/>
                </a:cubicBezTo>
                <a:cubicBezTo>
                  <a:pt x="1882134" y="838056"/>
                  <a:pt x="1946613" y="1071859"/>
                  <a:pt x="1947875" y="1305783"/>
                </a:cubicBezTo>
                <a:cubicBezTo>
                  <a:pt x="1947875" y="1411957"/>
                  <a:pt x="1936512" y="1519350"/>
                  <a:pt x="1911262" y="1623086"/>
                </a:cubicBezTo>
                <a:cubicBezTo>
                  <a:pt x="1856884" y="1849331"/>
                  <a:pt x="1741815" y="2064239"/>
                  <a:pt x="1569933" y="2238677"/>
                </a:cubicBezTo>
                <a:cubicBezTo>
                  <a:pt x="1533230" y="2276587"/>
                  <a:pt x="1492830" y="2311938"/>
                  <a:pt x="1451077" y="2346070"/>
                </a:cubicBezTo>
                <a:cubicBezTo>
                  <a:pt x="1408151" y="2380201"/>
                  <a:pt x="1365136" y="2410554"/>
                  <a:pt x="1319685" y="2438347"/>
                </a:cubicBezTo>
                <a:cubicBezTo>
                  <a:pt x="1109838" y="2565976"/>
                  <a:pt x="876003" y="2630460"/>
                  <a:pt x="642168" y="2631801"/>
                </a:cubicBezTo>
                <a:cubicBezTo>
                  <a:pt x="534674" y="2633020"/>
                  <a:pt x="428533" y="2620343"/>
                  <a:pt x="324826" y="2593891"/>
                </a:cubicBezTo>
                <a:cubicBezTo>
                  <a:pt x="212373" y="2567317"/>
                  <a:pt x="103616" y="2525627"/>
                  <a:pt x="0" y="2468700"/>
                </a:cubicBezTo>
                <a:lnTo>
                  <a:pt x="0" y="161760"/>
                </a:lnTo>
                <a:cubicBezTo>
                  <a:pt x="194697" y="54367"/>
                  <a:pt x="408242" y="1219"/>
                  <a:pt x="621877" y="0"/>
                </a:cubicBezTo>
                <a:close/>
              </a:path>
            </a:pathLst>
          </a:custGeom>
          <a:noFill/>
        </p:spPr>
        <p:txBody>
          <a:bodyPr wrap="square" anchor="ctr">
            <a:noAutofit/>
          </a:bodyPr>
          <a:lstStyle>
            <a:lvl1pPr algn="ctr">
              <a:buNone/>
              <a:defRPr sz="1800">
                <a:solidFill>
                  <a:schemeClr val="bg1"/>
                </a:solidFill>
              </a:defRPr>
            </a:lvl1pPr>
          </a:lstStyle>
          <a:p>
            <a:endParaRPr lang="en-US"/>
          </a:p>
        </p:txBody>
      </p:sp>
      <p:sp>
        <p:nvSpPr>
          <p:cNvPr id="25" name="Freeform 24">
            <a:extLst>
              <a:ext uri="{FF2B5EF4-FFF2-40B4-BE49-F238E27FC236}">
                <a16:creationId xmlns:a16="http://schemas.microsoft.com/office/drawing/2014/main" id="{DF05A3E5-8F10-5F4C-A93D-17B2DA5A3E5B}"/>
              </a:ext>
            </a:extLst>
          </p:cNvPr>
          <p:cNvSpPr>
            <a:spLocks noGrp="1"/>
          </p:cNvSpPr>
          <p:nvPr>
            <p:ph type="pic" sz="quarter" idx="11"/>
          </p:nvPr>
        </p:nvSpPr>
        <p:spPr>
          <a:xfrm>
            <a:off x="5119328" y="4390896"/>
            <a:ext cx="2160236" cy="2160230"/>
          </a:xfrm>
          <a:custGeom>
            <a:avLst/>
            <a:gdLst>
              <a:gd name="connsiteX0" fmla="*/ 1071917 w 2160236"/>
              <a:gd name="connsiteY0" fmla="*/ 0 h 2160230"/>
              <a:gd name="connsiteX1" fmla="*/ 1332246 w 2160236"/>
              <a:gd name="connsiteY1" fmla="*/ 30303 h 2160230"/>
              <a:gd name="connsiteX2" fmla="*/ 1837901 w 2160236"/>
              <a:gd name="connsiteY2" fmla="*/ 310933 h 2160230"/>
              <a:gd name="connsiteX3" fmla="*/ 1925111 w 2160236"/>
              <a:gd name="connsiteY3" fmla="*/ 408244 h 2160230"/>
              <a:gd name="connsiteX4" fmla="*/ 2000919 w 2160236"/>
              <a:gd name="connsiteY4" fmla="*/ 515755 h 2160230"/>
              <a:gd name="connsiteX5" fmla="*/ 2160236 w 2160236"/>
              <a:gd name="connsiteY5" fmla="*/ 1071914 h 2160230"/>
              <a:gd name="connsiteX6" fmla="*/ 2129933 w 2160236"/>
              <a:gd name="connsiteY6" fmla="*/ 1332242 h 2160230"/>
              <a:gd name="connsiteX7" fmla="*/ 1849302 w 2160236"/>
              <a:gd name="connsiteY7" fmla="*/ 1837896 h 2160230"/>
              <a:gd name="connsiteX8" fmla="*/ 1751992 w 2160236"/>
              <a:gd name="connsiteY8" fmla="*/ 1925105 h 2160230"/>
              <a:gd name="connsiteX9" fmla="*/ 1644480 w 2160236"/>
              <a:gd name="connsiteY9" fmla="*/ 2000913 h 2160230"/>
              <a:gd name="connsiteX10" fmla="*/ 1088319 w 2160236"/>
              <a:gd name="connsiteY10" fmla="*/ 2160230 h 2160230"/>
              <a:gd name="connsiteX11" fmla="*/ 827991 w 2160236"/>
              <a:gd name="connsiteY11" fmla="*/ 2129927 h 2160230"/>
              <a:gd name="connsiteX12" fmla="*/ 322335 w 2160236"/>
              <a:gd name="connsiteY12" fmla="*/ 1849297 h 2160230"/>
              <a:gd name="connsiteX13" fmla="*/ 235126 w 2160236"/>
              <a:gd name="connsiteY13" fmla="*/ 1751987 h 2160230"/>
              <a:gd name="connsiteX14" fmla="*/ 159318 w 2160236"/>
              <a:gd name="connsiteY14" fmla="*/ 1644475 h 2160230"/>
              <a:gd name="connsiteX15" fmla="*/ 0 w 2160236"/>
              <a:gd name="connsiteY15" fmla="*/ 1088316 h 2160230"/>
              <a:gd name="connsiteX16" fmla="*/ 30304 w 2160236"/>
              <a:gd name="connsiteY16" fmla="*/ 827988 h 2160230"/>
              <a:gd name="connsiteX17" fmla="*/ 310934 w 2160236"/>
              <a:gd name="connsiteY17" fmla="*/ 322335 h 2160230"/>
              <a:gd name="connsiteX18" fmla="*/ 408245 w 2160236"/>
              <a:gd name="connsiteY18" fmla="*/ 235125 h 2160230"/>
              <a:gd name="connsiteX19" fmla="*/ 515757 w 2160236"/>
              <a:gd name="connsiteY19" fmla="*/ 159317 h 2160230"/>
              <a:gd name="connsiteX20" fmla="*/ 1071917 w 2160236"/>
              <a:gd name="connsiteY20" fmla="*/ 0 h 2160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60236" h="2160230">
                <a:moveTo>
                  <a:pt x="1071917" y="0"/>
                </a:moveTo>
                <a:cubicBezTo>
                  <a:pt x="1159127" y="0"/>
                  <a:pt x="1247636" y="10101"/>
                  <a:pt x="1332246" y="30303"/>
                </a:cubicBezTo>
                <a:cubicBezTo>
                  <a:pt x="1519366" y="74608"/>
                  <a:pt x="1695085" y="169418"/>
                  <a:pt x="1837901" y="310933"/>
                </a:cubicBezTo>
                <a:cubicBezTo>
                  <a:pt x="1868204" y="341237"/>
                  <a:pt x="1897307" y="374140"/>
                  <a:pt x="1925111" y="408244"/>
                </a:cubicBezTo>
                <a:cubicBezTo>
                  <a:pt x="1952914" y="443647"/>
                  <a:pt x="1978216" y="479051"/>
                  <a:pt x="2000919" y="515755"/>
                </a:cubicBezTo>
                <a:cubicBezTo>
                  <a:pt x="2107130" y="687673"/>
                  <a:pt x="2158936" y="879794"/>
                  <a:pt x="2160236" y="1071914"/>
                </a:cubicBezTo>
                <a:cubicBezTo>
                  <a:pt x="2160236" y="1159124"/>
                  <a:pt x="2150135" y="1247633"/>
                  <a:pt x="2129933" y="1332242"/>
                </a:cubicBezTo>
                <a:cubicBezTo>
                  <a:pt x="2085628" y="1519362"/>
                  <a:pt x="1990818" y="1695081"/>
                  <a:pt x="1849302" y="1837896"/>
                </a:cubicBezTo>
                <a:cubicBezTo>
                  <a:pt x="1818899" y="1868199"/>
                  <a:pt x="1786095" y="1897302"/>
                  <a:pt x="1751992" y="1925105"/>
                </a:cubicBezTo>
                <a:cubicBezTo>
                  <a:pt x="1717788" y="1952908"/>
                  <a:pt x="1681184" y="1978211"/>
                  <a:pt x="1644480" y="2000913"/>
                </a:cubicBezTo>
                <a:cubicBezTo>
                  <a:pt x="1472561" y="2107124"/>
                  <a:pt x="1280440" y="2158930"/>
                  <a:pt x="1088319" y="2160230"/>
                </a:cubicBezTo>
                <a:cubicBezTo>
                  <a:pt x="1001110" y="2160230"/>
                  <a:pt x="912600" y="2150129"/>
                  <a:pt x="827991" y="2129927"/>
                </a:cubicBezTo>
                <a:cubicBezTo>
                  <a:pt x="640870" y="2085622"/>
                  <a:pt x="465151" y="1990812"/>
                  <a:pt x="322335" y="1849297"/>
                </a:cubicBezTo>
                <a:cubicBezTo>
                  <a:pt x="292032" y="1818994"/>
                  <a:pt x="262929" y="1786090"/>
                  <a:pt x="235126" y="1751987"/>
                </a:cubicBezTo>
                <a:cubicBezTo>
                  <a:pt x="207323" y="1717783"/>
                  <a:pt x="182020" y="1681179"/>
                  <a:pt x="159318" y="1644475"/>
                </a:cubicBezTo>
                <a:cubicBezTo>
                  <a:pt x="53106" y="1472557"/>
                  <a:pt x="1300" y="1280437"/>
                  <a:pt x="0" y="1088316"/>
                </a:cubicBezTo>
                <a:cubicBezTo>
                  <a:pt x="0" y="1001107"/>
                  <a:pt x="10101" y="912597"/>
                  <a:pt x="30304" y="827988"/>
                </a:cubicBezTo>
                <a:cubicBezTo>
                  <a:pt x="74608" y="640868"/>
                  <a:pt x="169419" y="465150"/>
                  <a:pt x="310934" y="322335"/>
                </a:cubicBezTo>
                <a:cubicBezTo>
                  <a:pt x="341338" y="292031"/>
                  <a:pt x="374141" y="262928"/>
                  <a:pt x="408245" y="235125"/>
                </a:cubicBezTo>
                <a:cubicBezTo>
                  <a:pt x="442449" y="207322"/>
                  <a:pt x="479053" y="182020"/>
                  <a:pt x="515757" y="159317"/>
                </a:cubicBezTo>
                <a:cubicBezTo>
                  <a:pt x="687675" y="53106"/>
                  <a:pt x="879796" y="1300"/>
                  <a:pt x="1071917" y="0"/>
                </a:cubicBezTo>
                <a:close/>
              </a:path>
            </a:pathLst>
          </a:custGeom>
          <a:noFill/>
        </p:spPr>
        <p:txBody>
          <a:bodyPr wrap="square" anchor="ctr">
            <a:noAutofit/>
          </a:bodyPr>
          <a:lstStyle>
            <a:lvl1pPr algn="ctr">
              <a:buNone/>
              <a:defRPr sz="1800">
                <a:solidFill>
                  <a:schemeClr val="bg1"/>
                </a:solidFill>
              </a:defRPr>
            </a:lvl1pPr>
          </a:lstStyle>
          <a:p>
            <a:endParaRPr lang="en-US"/>
          </a:p>
        </p:txBody>
      </p:sp>
      <p:sp>
        <p:nvSpPr>
          <p:cNvPr id="16" name="Shape">
            <a:extLst>
              <a:ext uri="{FF2B5EF4-FFF2-40B4-BE49-F238E27FC236}">
                <a16:creationId xmlns:a16="http://schemas.microsoft.com/office/drawing/2014/main" id="{E43C201F-D446-CD42-955C-2007A724DE5B}"/>
              </a:ext>
            </a:extLst>
          </p:cNvPr>
          <p:cNvSpPr/>
          <p:nvPr/>
        </p:nvSpPr>
        <p:spPr>
          <a:xfrm>
            <a:off x="0" y="1"/>
            <a:ext cx="3248001" cy="4994068"/>
          </a:xfrm>
          <a:custGeom>
            <a:avLst/>
            <a:gdLst/>
            <a:ahLst/>
            <a:cxnLst>
              <a:cxn ang="0">
                <a:pos x="wd2" y="hd2"/>
              </a:cxn>
              <a:cxn ang="5400000">
                <a:pos x="wd2" y="hd2"/>
              </a:cxn>
              <a:cxn ang="10800000">
                <a:pos x="wd2" y="hd2"/>
              </a:cxn>
              <a:cxn ang="16200000">
                <a:pos x="wd2" y="hd2"/>
              </a:cxn>
            </a:cxnLst>
            <a:rect l="0" t="0" r="r" b="b"/>
            <a:pathLst>
              <a:path w="21487" h="21523" extrusionOk="0">
                <a:moveTo>
                  <a:pt x="9909" y="38"/>
                </a:moveTo>
                <a:lnTo>
                  <a:pt x="8789" y="1356"/>
                </a:lnTo>
                <a:cubicBezTo>
                  <a:pt x="8563" y="1623"/>
                  <a:pt x="8086" y="1754"/>
                  <a:pt x="7626" y="1678"/>
                </a:cubicBezTo>
                <a:cubicBezTo>
                  <a:pt x="6372" y="1465"/>
                  <a:pt x="5084" y="1367"/>
                  <a:pt x="3788" y="1395"/>
                </a:cubicBezTo>
                <a:cubicBezTo>
                  <a:pt x="3320" y="1406"/>
                  <a:pt x="2893" y="1209"/>
                  <a:pt x="2768" y="910"/>
                </a:cubicBezTo>
                <a:lnTo>
                  <a:pt x="2375" y="5"/>
                </a:lnTo>
                <a:lnTo>
                  <a:pt x="0" y="5"/>
                </a:lnTo>
                <a:lnTo>
                  <a:pt x="0" y="4560"/>
                </a:lnTo>
                <a:cubicBezTo>
                  <a:pt x="1305" y="4151"/>
                  <a:pt x="2709" y="3950"/>
                  <a:pt x="4106" y="3944"/>
                </a:cubicBezTo>
                <a:cubicBezTo>
                  <a:pt x="4892" y="3939"/>
                  <a:pt x="5678" y="3999"/>
                  <a:pt x="6439" y="4118"/>
                </a:cubicBezTo>
                <a:cubicBezTo>
                  <a:pt x="8111" y="4380"/>
                  <a:pt x="9684" y="4930"/>
                  <a:pt x="10971" y="5758"/>
                </a:cubicBezTo>
                <a:cubicBezTo>
                  <a:pt x="11247" y="5938"/>
                  <a:pt x="11515" y="6123"/>
                  <a:pt x="11757" y="6330"/>
                </a:cubicBezTo>
                <a:cubicBezTo>
                  <a:pt x="12000" y="6537"/>
                  <a:pt x="12226" y="6744"/>
                  <a:pt x="12435" y="6957"/>
                </a:cubicBezTo>
                <a:cubicBezTo>
                  <a:pt x="13380" y="7959"/>
                  <a:pt x="13848" y="9081"/>
                  <a:pt x="13865" y="10203"/>
                </a:cubicBezTo>
                <a:cubicBezTo>
                  <a:pt x="13873" y="10716"/>
                  <a:pt x="13781" y="11228"/>
                  <a:pt x="13597" y="11723"/>
                </a:cubicBezTo>
                <a:cubicBezTo>
                  <a:pt x="13196" y="12813"/>
                  <a:pt x="12351" y="13837"/>
                  <a:pt x="11080" y="14676"/>
                </a:cubicBezTo>
                <a:cubicBezTo>
                  <a:pt x="10804" y="14856"/>
                  <a:pt x="10511" y="15030"/>
                  <a:pt x="10202" y="15188"/>
                </a:cubicBezTo>
                <a:cubicBezTo>
                  <a:pt x="9893" y="15352"/>
                  <a:pt x="9566" y="15493"/>
                  <a:pt x="9240" y="15629"/>
                </a:cubicBezTo>
                <a:cubicBezTo>
                  <a:pt x="7702" y="16245"/>
                  <a:pt x="5979" y="16550"/>
                  <a:pt x="4256" y="16561"/>
                </a:cubicBezTo>
                <a:cubicBezTo>
                  <a:pt x="3470" y="16566"/>
                  <a:pt x="2684" y="16506"/>
                  <a:pt x="1923" y="16387"/>
                </a:cubicBezTo>
                <a:cubicBezTo>
                  <a:pt x="1263" y="16283"/>
                  <a:pt x="619" y="16136"/>
                  <a:pt x="0" y="15940"/>
                </a:cubicBezTo>
                <a:lnTo>
                  <a:pt x="0" y="18876"/>
                </a:lnTo>
                <a:cubicBezTo>
                  <a:pt x="217" y="18800"/>
                  <a:pt x="485" y="18784"/>
                  <a:pt x="736" y="18822"/>
                </a:cubicBezTo>
                <a:cubicBezTo>
                  <a:pt x="1990" y="19034"/>
                  <a:pt x="3278" y="19132"/>
                  <a:pt x="4574" y="19105"/>
                </a:cubicBezTo>
                <a:cubicBezTo>
                  <a:pt x="5042" y="19094"/>
                  <a:pt x="5469" y="19290"/>
                  <a:pt x="5594" y="19590"/>
                </a:cubicBezTo>
                <a:lnTo>
                  <a:pt x="6230" y="21039"/>
                </a:lnTo>
                <a:cubicBezTo>
                  <a:pt x="6389" y="21393"/>
                  <a:pt x="6949" y="21600"/>
                  <a:pt x="7493" y="21496"/>
                </a:cubicBezTo>
                <a:lnTo>
                  <a:pt x="10511" y="20935"/>
                </a:lnTo>
                <a:cubicBezTo>
                  <a:pt x="11055" y="20832"/>
                  <a:pt x="11364" y="20467"/>
                  <a:pt x="11214" y="20113"/>
                </a:cubicBezTo>
                <a:lnTo>
                  <a:pt x="10578" y="18664"/>
                </a:lnTo>
                <a:cubicBezTo>
                  <a:pt x="10453" y="18370"/>
                  <a:pt x="10645" y="18059"/>
                  <a:pt x="11055" y="17901"/>
                </a:cubicBezTo>
                <a:cubicBezTo>
                  <a:pt x="11607" y="17689"/>
                  <a:pt x="12142" y="17454"/>
                  <a:pt x="12652" y="17187"/>
                </a:cubicBezTo>
                <a:cubicBezTo>
                  <a:pt x="13162" y="16920"/>
                  <a:pt x="13639" y="16637"/>
                  <a:pt x="14082" y="16332"/>
                </a:cubicBezTo>
                <a:cubicBezTo>
                  <a:pt x="14408" y="16109"/>
                  <a:pt x="14918" y="16054"/>
                  <a:pt x="15328" y="16201"/>
                </a:cubicBezTo>
                <a:lnTo>
                  <a:pt x="17352" y="16931"/>
                </a:lnTo>
                <a:cubicBezTo>
                  <a:pt x="17845" y="17111"/>
                  <a:pt x="18472" y="16991"/>
                  <a:pt x="18740" y="16670"/>
                </a:cubicBezTo>
                <a:lnTo>
                  <a:pt x="20262" y="14883"/>
                </a:lnTo>
                <a:cubicBezTo>
                  <a:pt x="20538" y="14562"/>
                  <a:pt x="20354" y="14153"/>
                  <a:pt x="19861" y="13979"/>
                </a:cubicBezTo>
                <a:lnTo>
                  <a:pt x="17837" y="13249"/>
                </a:lnTo>
                <a:cubicBezTo>
                  <a:pt x="17427" y="13102"/>
                  <a:pt x="17226" y="12791"/>
                  <a:pt x="17344" y="12491"/>
                </a:cubicBezTo>
                <a:cubicBezTo>
                  <a:pt x="17670" y="11674"/>
                  <a:pt x="17820" y="10835"/>
                  <a:pt x="17778" y="9991"/>
                </a:cubicBezTo>
                <a:cubicBezTo>
                  <a:pt x="17762" y="9686"/>
                  <a:pt x="18063" y="9408"/>
                  <a:pt x="18523" y="9326"/>
                </a:cubicBezTo>
                <a:lnTo>
                  <a:pt x="20747" y="8912"/>
                </a:lnTo>
                <a:cubicBezTo>
                  <a:pt x="21291" y="8809"/>
                  <a:pt x="21600" y="8444"/>
                  <a:pt x="21449" y="8090"/>
                </a:cubicBezTo>
                <a:lnTo>
                  <a:pt x="20588" y="6123"/>
                </a:lnTo>
                <a:cubicBezTo>
                  <a:pt x="20429" y="5769"/>
                  <a:pt x="19869" y="5562"/>
                  <a:pt x="19325" y="5666"/>
                </a:cubicBezTo>
                <a:lnTo>
                  <a:pt x="17101" y="6080"/>
                </a:lnTo>
                <a:cubicBezTo>
                  <a:pt x="16649" y="6161"/>
                  <a:pt x="16173" y="6036"/>
                  <a:pt x="15930" y="5769"/>
                </a:cubicBezTo>
                <a:cubicBezTo>
                  <a:pt x="15604" y="5410"/>
                  <a:pt x="15245" y="5061"/>
                  <a:pt x="14835" y="4729"/>
                </a:cubicBezTo>
                <a:cubicBezTo>
                  <a:pt x="14425" y="4396"/>
                  <a:pt x="13990" y="4086"/>
                  <a:pt x="13522" y="3797"/>
                </a:cubicBezTo>
                <a:cubicBezTo>
                  <a:pt x="13179" y="3585"/>
                  <a:pt x="13095" y="3252"/>
                  <a:pt x="13321" y="2985"/>
                </a:cubicBezTo>
                <a:lnTo>
                  <a:pt x="14442" y="1667"/>
                </a:lnTo>
                <a:cubicBezTo>
                  <a:pt x="14718" y="1346"/>
                  <a:pt x="14534" y="937"/>
                  <a:pt x="14040" y="763"/>
                </a:cubicBezTo>
                <a:lnTo>
                  <a:pt x="11925" y="0"/>
                </a:lnTo>
                <a:lnTo>
                  <a:pt x="9935" y="0"/>
                </a:lnTo>
                <a:cubicBezTo>
                  <a:pt x="9934" y="16"/>
                  <a:pt x="9918" y="27"/>
                  <a:pt x="9909" y="3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09C42E75-0C71-764C-B6AE-8C4C323437F2}"/>
              </a:ext>
            </a:extLst>
          </p:cNvPr>
          <p:cNvSpPr/>
          <p:nvPr/>
        </p:nvSpPr>
        <p:spPr>
          <a:xfrm>
            <a:off x="1" y="4272428"/>
            <a:ext cx="4683237" cy="2585573"/>
          </a:xfrm>
          <a:custGeom>
            <a:avLst/>
            <a:gdLst/>
            <a:ahLst/>
            <a:cxnLst>
              <a:cxn ang="0">
                <a:pos x="wd2" y="hd2"/>
              </a:cxn>
              <a:cxn ang="5400000">
                <a:pos x="wd2" y="hd2"/>
              </a:cxn>
              <a:cxn ang="10800000">
                <a:pos x="wd2" y="hd2"/>
              </a:cxn>
              <a:cxn ang="16200000">
                <a:pos x="wd2" y="hd2"/>
              </a:cxn>
            </a:cxnLst>
            <a:rect l="0" t="0" r="r" b="b"/>
            <a:pathLst>
              <a:path w="21600" h="21542" extrusionOk="0">
                <a:moveTo>
                  <a:pt x="20965" y="20594"/>
                </a:moveTo>
                <a:lnTo>
                  <a:pt x="19355" y="20352"/>
                </a:lnTo>
                <a:cubicBezTo>
                  <a:pt x="19029" y="20299"/>
                  <a:pt x="18767" y="19857"/>
                  <a:pt x="18708" y="19278"/>
                </a:cubicBezTo>
                <a:cubicBezTo>
                  <a:pt x="18557" y="17666"/>
                  <a:pt x="18283" y="16108"/>
                  <a:pt x="17886" y="14644"/>
                </a:cubicBezTo>
                <a:cubicBezTo>
                  <a:pt x="17741" y="14107"/>
                  <a:pt x="17816" y="13475"/>
                  <a:pt x="18067" y="13085"/>
                </a:cubicBezTo>
                <a:lnTo>
                  <a:pt x="19297" y="11200"/>
                </a:lnTo>
                <a:cubicBezTo>
                  <a:pt x="19600" y="10737"/>
                  <a:pt x="19635" y="9926"/>
                  <a:pt x="19379" y="9389"/>
                </a:cubicBezTo>
                <a:lnTo>
                  <a:pt x="17962" y="6377"/>
                </a:lnTo>
                <a:cubicBezTo>
                  <a:pt x="17706" y="5829"/>
                  <a:pt x="17257" y="5766"/>
                  <a:pt x="16959" y="6229"/>
                </a:cubicBezTo>
                <a:lnTo>
                  <a:pt x="15729" y="8114"/>
                </a:lnTo>
                <a:cubicBezTo>
                  <a:pt x="15479" y="8494"/>
                  <a:pt x="15117" y="8515"/>
                  <a:pt x="14849" y="8178"/>
                </a:cubicBezTo>
                <a:cubicBezTo>
                  <a:pt x="14487" y="7714"/>
                  <a:pt x="14103" y="7293"/>
                  <a:pt x="13695" y="6914"/>
                </a:cubicBezTo>
                <a:cubicBezTo>
                  <a:pt x="13286" y="6535"/>
                  <a:pt x="12873" y="6219"/>
                  <a:pt x="12453" y="5955"/>
                </a:cubicBezTo>
                <a:cubicBezTo>
                  <a:pt x="12144" y="5766"/>
                  <a:pt x="11946" y="5218"/>
                  <a:pt x="11969" y="4629"/>
                </a:cubicBezTo>
                <a:lnTo>
                  <a:pt x="12103" y="1722"/>
                </a:lnTo>
                <a:cubicBezTo>
                  <a:pt x="12138" y="1016"/>
                  <a:pt x="11846" y="395"/>
                  <a:pt x="11450" y="332"/>
                </a:cubicBezTo>
                <a:lnTo>
                  <a:pt x="9270" y="5"/>
                </a:lnTo>
                <a:cubicBezTo>
                  <a:pt x="8879" y="-58"/>
                  <a:pt x="8535" y="469"/>
                  <a:pt x="8500" y="1185"/>
                </a:cubicBezTo>
                <a:lnTo>
                  <a:pt x="8366" y="4091"/>
                </a:lnTo>
                <a:cubicBezTo>
                  <a:pt x="8337" y="4681"/>
                  <a:pt x="8092" y="5155"/>
                  <a:pt x="7771" y="5260"/>
                </a:cubicBezTo>
                <a:cubicBezTo>
                  <a:pt x="6879" y="5534"/>
                  <a:pt x="6016" y="6029"/>
                  <a:pt x="5206" y="6745"/>
                </a:cubicBezTo>
                <a:cubicBezTo>
                  <a:pt x="4909" y="7009"/>
                  <a:pt x="4559" y="6872"/>
                  <a:pt x="4343" y="6419"/>
                </a:cubicBezTo>
                <a:lnTo>
                  <a:pt x="3300" y="4197"/>
                </a:lnTo>
                <a:cubicBezTo>
                  <a:pt x="3043" y="3649"/>
                  <a:pt x="2594" y="3586"/>
                  <a:pt x="2297" y="4049"/>
                </a:cubicBezTo>
                <a:lnTo>
                  <a:pt x="1463" y="5324"/>
                </a:lnTo>
                <a:lnTo>
                  <a:pt x="630" y="6598"/>
                </a:lnTo>
                <a:cubicBezTo>
                  <a:pt x="326" y="7061"/>
                  <a:pt x="291" y="7872"/>
                  <a:pt x="548" y="8409"/>
                </a:cubicBezTo>
                <a:lnTo>
                  <a:pt x="1592" y="10631"/>
                </a:lnTo>
                <a:cubicBezTo>
                  <a:pt x="1801" y="11084"/>
                  <a:pt x="1813" y="11737"/>
                  <a:pt x="1627" y="12222"/>
                </a:cubicBezTo>
                <a:cubicBezTo>
                  <a:pt x="1370" y="12875"/>
                  <a:pt x="1137" y="13570"/>
                  <a:pt x="927" y="14307"/>
                </a:cubicBezTo>
                <a:cubicBezTo>
                  <a:pt x="717" y="15044"/>
                  <a:pt x="542" y="15792"/>
                  <a:pt x="396" y="16550"/>
                </a:cubicBezTo>
                <a:cubicBezTo>
                  <a:pt x="326" y="16908"/>
                  <a:pt x="181" y="17182"/>
                  <a:pt x="0" y="17319"/>
                </a:cubicBezTo>
                <a:lnTo>
                  <a:pt x="0" y="21542"/>
                </a:lnTo>
                <a:lnTo>
                  <a:pt x="2618" y="21542"/>
                </a:lnTo>
                <a:cubicBezTo>
                  <a:pt x="2653" y="20331"/>
                  <a:pt x="2787" y="19109"/>
                  <a:pt x="3026" y="17919"/>
                </a:cubicBezTo>
                <a:cubicBezTo>
                  <a:pt x="3119" y="17456"/>
                  <a:pt x="3230" y="17003"/>
                  <a:pt x="3358" y="16561"/>
                </a:cubicBezTo>
                <a:cubicBezTo>
                  <a:pt x="3486" y="16118"/>
                  <a:pt x="3626" y="15687"/>
                  <a:pt x="3778" y="15286"/>
                </a:cubicBezTo>
                <a:cubicBezTo>
                  <a:pt x="4483" y="13401"/>
                  <a:pt x="5445" y="11969"/>
                  <a:pt x="6535" y="11063"/>
                </a:cubicBezTo>
                <a:cubicBezTo>
                  <a:pt x="7031" y="10653"/>
                  <a:pt x="7556" y="10347"/>
                  <a:pt x="8098" y="10158"/>
                </a:cubicBezTo>
                <a:cubicBezTo>
                  <a:pt x="9275" y="9747"/>
                  <a:pt x="10517" y="9905"/>
                  <a:pt x="11701" y="10695"/>
                </a:cubicBezTo>
                <a:cubicBezTo>
                  <a:pt x="11957" y="10863"/>
                  <a:pt x="12208" y="11063"/>
                  <a:pt x="12453" y="11295"/>
                </a:cubicBezTo>
                <a:cubicBezTo>
                  <a:pt x="12698" y="11527"/>
                  <a:pt x="12937" y="11779"/>
                  <a:pt x="13158" y="12053"/>
                </a:cubicBezTo>
                <a:cubicBezTo>
                  <a:pt x="14202" y="13328"/>
                  <a:pt x="14995" y="15065"/>
                  <a:pt x="15496" y="17035"/>
                </a:cubicBezTo>
                <a:cubicBezTo>
                  <a:pt x="15723" y="17930"/>
                  <a:pt x="15892" y="18878"/>
                  <a:pt x="15997" y="19857"/>
                </a:cubicBezTo>
                <a:cubicBezTo>
                  <a:pt x="16056" y="20405"/>
                  <a:pt x="16091" y="20973"/>
                  <a:pt x="16108" y="21531"/>
                </a:cubicBezTo>
                <a:lnTo>
                  <a:pt x="21600" y="21531"/>
                </a:lnTo>
                <a:cubicBezTo>
                  <a:pt x="21513" y="21026"/>
                  <a:pt x="21268" y="20636"/>
                  <a:pt x="20965" y="2059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546CED3-32CF-7D4B-82F8-26128BF41A5F}"/>
              </a:ext>
            </a:extLst>
          </p:cNvPr>
          <p:cNvSpPr/>
          <p:nvPr/>
        </p:nvSpPr>
        <p:spPr>
          <a:xfrm>
            <a:off x="707858" y="5612302"/>
            <a:ext cx="2627922" cy="1243267"/>
          </a:xfrm>
          <a:custGeom>
            <a:avLst/>
            <a:gdLst/>
            <a:ahLst/>
            <a:cxnLst>
              <a:cxn ang="0">
                <a:pos x="wd2" y="hd2"/>
              </a:cxn>
              <a:cxn ang="5400000">
                <a:pos x="wd2" y="hd2"/>
              </a:cxn>
              <a:cxn ang="10800000">
                <a:pos x="wd2" y="hd2"/>
              </a:cxn>
              <a:cxn ang="16200000">
                <a:pos x="wd2" y="hd2"/>
              </a:cxn>
            </a:cxnLst>
            <a:rect l="0" t="0" r="r" b="b"/>
            <a:pathLst>
              <a:path w="21600" h="21245" extrusionOk="0">
                <a:moveTo>
                  <a:pt x="20623" y="13080"/>
                </a:moveTo>
                <a:cubicBezTo>
                  <a:pt x="19823" y="9451"/>
                  <a:pt x="18556" y="6255"/>
                  <a:pt x="16883" y="3900"/>
                </a:cubicBezTo>
                <a:cubicBezTo>
                  <a:pt x="16519" y="3403"/>
                  <a:pt x="16145" y="2928"/>
                  <a:pt x="15751" y="2496"/>
                </a:cubicBezTo>
                <a:cubicBezTo>
                  <a:pt x="15356" y="2064"/>
                  <a:pt x="14951" y="1697"/>
                  <a:pt x="14545" y="1395"/>
                </a:cubicBezTo>
                <a:cubicBezTo>
                  <a:pt x="12655" y="-53"/>
                  <a:pt x="10660" y="-355"/>
                  <a:pt x="8779" y="401"/>
                </a:cubicBezTo>
                <a:cubicBezTo>
                  <a:pt x="7917" y="747"/>
                  <a:pt x="7075" y="1308"/>
                  <a:pt x="6275" y="2064"/>
                </a:cubicBezTo>
                <a:cubicBezTo>
                  <a:pt x="4530" y="3727"/>
                  <a:pt x="2992" y="6363"/>
                  <a:pt x="1860" y="9840"/>
                </a:cubicBezTo>
                <a:cubicBezTo>
                  <a:pt x="1621" y="10596"/>
                  <a:pt x="1392" y="11374"/>
                  <a:pt x="1184" y="12195"/>
                </a:cubicBezTo>
                <a:cubicBezTo>
                  <a:pt x="977" y="13015"/>
                  <a:pt x="800" y="13858"/>
                  <a:pt x="655" y="14700"/>
                </a:cubicBezTo>
                <a:cubicBezTo>
                  <a:pt x="270" y="16839"/>
                  <a:pt x="62" y="19042"/>
                  <a:pt x="0" y="21245"/>
                </a:cubicBezTo>
                <a:lnTo>
                  <a:pt x="21600" y="21245"/>
                </a:lnTo>
                <a:cubicBezTo>
                  <a:pt x="21569" y="20251"/>
                  <a:pt x="21517" y="19258"/>
                  <a:pt x="21423" y="18286"/>
                </a:cubicBezTo>
                <a:cubicBezTo>
                  <a:pt x="21268" y="16493"/>
                  <a:pt x="20997" y="14743"/>
                  <a:pt x="20623" y="1308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209A41DF-9A54-3A49-8633-95FECD6912AE}"/>
              </a:ext>
            </a:extLst>
          </p:cNvPr>
          <p:cNvSpPr/>
          <p:nvPr/>
        </p:nvSpPr>
        <p:spPr>
          <a:xfrm>
            <a:off x="4057542" y="3316469"/>
            <a:ext cx="4292087" cy="3541531"/>
          </a:xfrm>
          <a:custGeom>
            <a:avLst/>
            <a:gdLst/>
            <a:ahLst/>
            <a:cxnLst>
              <a:cxn ang="0">
                <a:pos x="wd2" y="hd2"/>
              </a:cxn>
              <a:cxn ang="5400000">
                <a:pos x="wd2" y="hd2"/>
              </a:cxn>
              <a:cxn ang="10800000">
                <a:pos x="wd2" y="hd2"/>
              </a:cxn>
              <a:cxn ang="16200000">
                <a:pos x="wd2" y="hd2"/>
              </a:cxn>
            </a:cxnLst>
            <a:rect l="0" t="0" r="r" b="b"/>
            <a:pathLst>
              <a:path w="21458" h="21514" extrusionOk="0">
                <a:moveTo>
                  <a:pt x="20897" y="8268"/>
                </a:moveTo>
                <a:cubicBezTo>
                  <a:pt x="20802" y="7861"/>
                  <a:pt x="20448" y="7623"/>
                  <a:pt x="20113" y="7739"/>
                </a:cubicBezTo>
                <a:lnTo>
                  <a:pt x="18736" y="8222"/>
                </a:lnTo>
                <a:cubicBezTo>
                  <a:pt x="18458" y="8322"/>
                  <a:pt x="18161" y="8169"/>
                  <a:pt x="18009" y="7861"/>
                </a:cubicBezTo>
                <a:cubicBezTo>
                  <a:pt x="17807" y="7447"/>
                  <a:pt x="17586" y="7047"/>
                  <a:pt x="17333" y="6656"/>
                </a:cubicBezTo>
                <a:cubicBezTo>
                  <a:pt x="17080" y="6272"/>
                  <a:pt x="16808" y="5911"/>
                  <a:pt x="16524" y="5581"/>
                </a:cubicBezTo>
                <a:cubicBezTo>
                  <a:pt x="16309" y="5335"/>
                  <a:pt x="16259" y="4951"/>
                  <a:pt x="16404" y="4644"/>
                </a:cubicBezTo>
                <a:lnTo>
                  <a:pt x="17099" y="3116"/>
                </a:lnTo>
                <a:cubicBezTo>
                  <a:pt x="17270" y="2747"/>
                  <a:pt x="17156" y="2271"/>
                  <a:pt x="16853" y="2072"/>
                </a:cubicBezTo>
                <a:lnTo>
                  <a:pt x="15153" y="928"/>
                </a:lnTo>
                <a:cubicBezTo>
                  <a:pt x="14849" y="720"/>
                  <a:pt x="14458" y="858"/>
                  <a:pt x="14293" y="1227"/>
                </a:cubicBezTo>
                <a:lnTo>
                  <a:pt x="13598" y="2755"/>
                </a:lnTo>
                <a:cubicBezTo>
                  <a:pt x="13459" y="3062"/>
                  <a:pt x="13162" y="3216"/>
                  <a:pt x="12878" y="3124"/>
                </a:cubicBezTo>
                <a:cubicBezTo>
                  <a:pt x="12100" y="2878"/>
                  <a:pt x="11298" y="2763"/>
                  <a:pt x="10495" y="2793"/>
                </a:cubicBezTo>
                <a:cubicBezTo>
                  <a:pt x="10204" y="2801"/>
                  <a:pt x="9945" y="2578"/>
                  <a:pt x="9863" y="2233"/>
                </a:cubicBezTo>
                <a:lnTo>
                  <a:pt x="9465" y="559"/>
                </a:lnTo>
                <a:cubicBezTo>
                  <a:pt x="9370" y="152"/>
                  <a:pt x="9016" y="-86"/>
                  <a:pt x="8682" y="29"/>
                </a:cubicBezTo>
                <a:lnTo>
                  <a:pt x="7746" y="352"/>
                </a:lnTo>
                <a:lnTo>
                  <a:pt x="6811" y="674"/>
                </a:lnTo>
                <a:cubicBezTo>
                  <a:pt x="6476" y="789"/>
                  <a:pt x="6280" y="1219"/>
                  <a:pt x="6375" y="1626"/>
                </a:cubicBezTo>
                <a:lnTo>
                  <a:pt x="6773" y="3300"/>
                </a:lnTo>
                <a:cubicBezTo>
                  <a:pt x="6855" y="3638"/>
                  <a:pt x="6729" y="3999"/>
                  <a:pt x="6476" y="4183"/>
                </a:cubicBezTo>
                <a:cubicBezTo>
                  <a:pt x="6135" y="4429"/>
                  <a:pt x="5806" y="4698"/>
                  <a:pt x="5484" y="5005"/>
                </a:cubicBezTo>
                <a:cubicBezTo>
                  <a:pt x="5168" y="5312"/>
                  <a:pt x="4871" y="5642"/>
                  <a:pt x="4599" y="5988"/>
                </a:cubicBezTo>
                <a:cubicBezTo>
                  <a:pt x="4397" y="6249"/>
                  <a:pt x="4081" y="6310"/>
                  <a:pt x="3828" y="6134"/>
                </a:cubicBezTo>
                <a:lnTo>
                  <a:pt x="2571" y="5289"/>
                </a:lnTo>
                <a:cubicBezTo>
                  <a:pt x="2267" y="5082"/>
                  <a:pt x="1875" y="5220"/>
                  <a:pt x="1711" y="5588"/>
                </a:cubicBezTo>
                <a:lnTo>
                  <a:pt x="1237" y="6625"/>
                </a:lnTo>
                <a:lnTo>
                  <a:pt x="763" y="7662"/>
                </a:lnTo>
                <a:cubicBezTo>
                  <a:pt x="593" y="8030"/>
                  <a:pt x="706" y="8506"/>
                  <a:pt x="1010" y="8706"/>
                </a:cubicBezTo>
                <a:lnTo>
                  <a:pt x="2267" y="9551"/>
                </a:lnTo>
                <a:cubicBezTo>
                  <a:pt x="2520" y="9720"/>
                  <a:pt x="2646" y="10081"/>
                  <a:pt x="2571" y="10426"/>
                </a:cubicBezTo>
                <a:cubicBezTo>
                  <a:pt x="2368" y="11371"/>
                  <a:pt x="2273" y="12346"/>
                  <a:pt x="2299" y="13321"/>
                </a:cubicBezTo>
                <a:cubicBezTo>
                  <a:pt x="2305" y="13674"/>
                  <a:pt x="2122" y="13989"/>
                  <a:pt x="1837" y="14089"/>
                </a:cubicBezTo>
                <a:lnTo>
                  <a:pt x="460" y="14573"/>
                </a:lnTo>
                <a:cubicBezTo>
                  <a:pt x="125" y="14688"/>
                  <a:pt x="-71" y="15118"/>
                  <a:pt x="24" y="15525"/>
                </a:cubicBezTo>
                <a:lnTo>
                  <a:pt x="561" y="17798"/>
                </a:lnTo>
                <a:cubicBezTo>
                  <a:pt x="656" y="18205"/>
                  <a:pt x="1010" y="18443"/>
                  <a:pt x="1345" y="18327"/>
                </a:cubicBezTo>
                <a:lnTo>
                  <a:pt x="2722" y="17844"/>
                </a:lnTo>
                <a:cubicBezTo>
                  <a:pt x="3000" y="17744"/>
                  <a:pt x="3297" y="17897"/>
                  <a:pt x="3449" y="18205"/>
                </a:cubicBezTo>
                <a:cubicBezTo>
                  <a:pt x="3651" y="18619"/>
                  <a:pt x="3872" y="19018"/>
                  <a:pt x="4125" y="19410"/>
                </a:cubicBezTo>
                <a:cubicBezTo>
                  <a:pt x="4378" y="19802"/>
                  <a:pt x="4650" y="20155"/>
                  <a:pt x="4934" y="20485"/>
                </a:cubicBezTo>
                <a:cubicBezTo>
                  <a:pt x="5149" y="20731"/>
                  <a:pt x="5199" y="21115"/>
                  <a:pt x="5054" y="21422"/>
                </a:cubicBezTo>
                <a:lnTo>
                  <a:pt x="5016" y="21514"/>
                </a:lnTo>
                <a:lnTo>
                  <a:pt x="15469" y="21514"/>
                </a:lnTo>
                <a:cubicBezTo>
                  <a:pt x="15639" y="21368"/>
                  <a:pt x="15810" y="21222"/>
                  <a:pt x="15980" y="21061"/>
                </a:cubicBezTo>
                <a:cubicBezTo>
                  <a:pt x="16296" y="20754"/>
                  <a:pt x="16593" y="20424"/>
                  <a:pt x="16865" y="20078"/>
                </a:cubicBezTo>
                <a:cubicBezTo>
                  <a:pt x="17067" y="19817"/>
                  <a:pt x="17383" y="19756"/>
                  <a:pt x="17636" y="19932"/>
                </a:cubicBezTo>
                <a:lnTo>
                  <a:pt x="18894" y="20777"/>
                </a:lnTo>
                <a:cubicBezTo>
                  <a:pt x="19197" y="20984"/>
                  <a:pt x="19589" y="20846"/>
                  <a:pt x="19753" y="20477"/>
                </a:cubicBezTo>
                <a:lnTo>
                  <a:pt x="20695" y="18412"/>
                </a:lnTo>
                <a:cubicBezTo>
                  <a:pt x="20865" y="18043"/>
                  <a:pt x="20752" y="17567"/>
                  <a:pt x="20448" y="17368"/>
                </a:cubicBezTo>
                <a:lnTo>
                  <a:pt x="19191" y="16523"/>
                </a:lnTo>
                <a:cubicBezTo>
                  <a:pt x="18938" y="16354"/>
                  <a:pt x="18812" y="15993"/>
                  <a:pt x="18887" y="15648"/>
                </a:cubicBezTo>
                <a:cubicBezTo>
                  <a:pt x="19090" y="14703"/>
                  <a:pt x="19185" y="13728"/>
                  <a:pt x="19159" y="12753"/>
                </a:cubicBezTo>
                <a:cubicBezTo>
                  <a:pt x="19153" y="12399"/>
                  <a:pt x="19336" y="12085"/>
                  <a:pt x="19621" y="11985"/>
                </a:cubicBezTo>
                <a:lnTo>
                  <a:pt x="20998" y="11501"/>
                </a:lnTo>
                <a:cubicBezTo>
                  <a:pt x="21333" y="11386"/>
                  <a:pt x="21529" y="10956"/>
                  <a:pt x="21434" y="10549"/>
                </a:cubicBezTo>
                <a:lnTo>
                  <a:pt x="20897" y="8268"/>
                </a:lnTo>
                <a:close/>
                <a:moveTo>
                  <a:pt x="16562" y="14741"/>
                </a:moveTo>
                <a:cubicBezTo>
                  <a:pt x="16315" y="16001"/>
                  <a:pt x="15791" y="17191"/>
                  <a:pt x="15001" y="18158"/>
                </a:cubicBezTo>
                <a:cubicBezTo>
                  <a:pt x="14830" y="18366"/>
                  <a:pt x="14653" y="18565"/>
                  <a:pt x="14457" y="18750"/>
                </a:cubicBezTo>
                <a:cubicBezTo>
                  <a:pt x="14262" y="18934"/>
                  <a:pt x="14066" y="19103"/>
                  <a:pt x="13857" y="19257"/>
                </a:cubicBezTo>
                <a:cubicBezTo>
                  <a:pt x="12903" y="19971"/>
                  <a:pt x="11835" y="20324"/>
                  <a:pt x="10767" y="20332"/>
                </a:cubicBezTo>
                <a:cubicBezTo>
                  <a:pt x="10280" y="20339"/>
                  <a:pt x="9794" y="20270"/>
                  <a:pt x="9320" y="20132"/>
                </a:cubicBezTo>
                <a:cubicBezTo>
                  <a:pt x="8283" y="19832"/>
                  <a:pt x="7304" y="19195"/>
                  <a:pt x="6508" y="18235"/>
                </a:cubicBezTo>
                <a:cubicBezTo>
                  <a:pt x="6337" y="18028"/>
                  <a:pt x="6173" y="17813"/>
                  <a:pt x="6021" y="17575"/>
                </a:cubicBezTo>
                <a:cubicBezTo>
                  <a:pt x="5869" y="17337"/>
                  <a:pt x="5730" y="17099"/>
                  <a:pt x="5604" y="16845"/>
                </a:cubicBezTo>
                <a:cubicBezTo>
                  <a:pt x="5016" y="15686"/>
                  <a:pt x="4725" y="14388"/>
                  <a:pt x="4719" y="13091"/>
                </a:cubicBezTo>
                <a:cubicBezTo>
                  <a:pt x="4713" y="12499"/>
                  <a:pt x="4770" y="11908"/>
                  <a:pt x="4883" y="11332"/>
                </a:cubicBezTo>
                <a:cubicBezTo>
                  <a:pt x="5130" y="10073"/>
                  <a:pt x="5654" y="8883"/>
                  <a:pt x="6444" y="7915"/>
                </a:cubicBezTo>
                <a:cubicBezTo>
                  <a:pt x="6615" y="7708"/>
                  <a:pt x="6792" y="7508"/>
                  <a:pt x="6988" y="7324"/>
                </a:cubicBezTo>
                <a:cubicBezTo>
                  <a:pt x="7184" y="7140"/>
                  <a:pt x="7380" y="6971"/>
                  <a:pt x="7588" y="6817"/>
                </a:cubicBezTo>
                <a:cubicBezTo>
                  <a:pt x="8542" y="6103"/>
                  <a:pt x="9610" y="5750"/>
                  <a:pt x="10678" y="5742"/>
                </a:cubicBezTo>
                <a:cubicBezTo>
                  <a:pt x="11165" y="5734"/>
                  <a:pt x="11652" y="5804"/>
                  <a:pt x="12126" y="5942"/>
                </a:cubicBezTo>
                <a:cubicBezTo>
                  <a:pt x="13162" y="6241"/>
                  <a:pt x="14141" y="6879"/>
                  <a:pt x="14938" y="7838"/>
                </a:cubicBezTo>
                <a:cubicBezTo>
                  <a:pt x="15108" y="8046"/>
                  <a:pt x="15273" y="8261"/>
                  <a:pt x="15424" y="8499"/>
                </a:cubicBezTo>
                <a:cubicBezTo>
                  <a:pt x="15576" y="8737"/>
                  <a:pt x="15715" y="8975"/>
                  <a:pt x="15841" y="9228"/>
                </a:cubicBezTo>
                <a:cubicBezTo>
                  <a:pt x="16429" y="10388"/>
                  <a:pt x="16720" y="11685"/>
                  <a:pt x="16726" y="12983"/>
                </a:cubicBezTo>
                <a:cubicBezTo>
                  <a:pt x="16733" y="13574"/>
                  <a:pt x="16676" y="14166"/>
                  <a:pt x="16562" y="14741"/>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userDrawn="1">
            <p:ph type="title"/>
          </p:nvPr>
        </p:nvSpPr>
        <p:spPr>
          <a:xfrm>
            <a:off x="3335780" y="608841"/>
            <a:ext cx="5174808" cy="1933761"/>
          </a:xfrm>
          <a:prstGeom prst="rect">
            <a:avLst/>
          </a:prstGeom>
        </p:spPr>
        <p:txBody>
          <a:bodyPr anchor="b"/>
          <a:lstStyle>
            <a:lvl1pPr algn="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userDrawn="1">
            <p:ph type="body" idx="1"/>
          </p:nvPr>
        </p:nvSpPr>
        <p:spPr>
          <a:xfrm>
            <a:off x="3335780" y="2717657"/>
            <a:ext cx="5174808" cy="589401"/>
          </a:xfrm>
          <a:prstGeom prst="rect">
            <a:avLst/>
          </a:prstGeo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2" name="Freeform 21">
            <a:extLst>
              <a:ext uri="{FF2B5EF4-FFF2-40B4-BE49-F238E27FC236}">
                <a16:creationId xmlns:a16="http://schemas.microsoft.com/office/drawing/2014/main" id="{6610F815-E035-3747-B91B-250D3B7E268F}"/>
              </a:ext>
            </a:extLst>
          </p:cNvPr>
          <p:cNvSpPr>
            <a:spLocks noGrp="1"/>
          </p:cNvSpPr>
          <p:nvPr>
            <p:ph type="pic" sz="quarter" idx="17"/>
          </p:nvPr>
        </p:nvSpPr>
        <p:spPr>
          <a:xfrm>
            <a:off x="6170813" y="88870"/>
            <a:ext cx="2644192" cy="2644201"/>
          </a:xfrm>
          <a:custGeom>
            <a:avLst/>
            <a:gdLst>
              <a:gd name="connsiteX0" fmla="*/ 1322097 w 2644192"/>
              <a:gd name="connsiteY0" fmla="*/ 0 h 2644201"/>
              <a:gd name="connsiteX1" fmla="*/ 1482723 w 2644192"/>
              <a:gd name="connsiteY1" fmla="*/ 9480 h 2644201"/>
              <a:gd name="connsiteX2" fmla="*/ 2136761 w 2644192"/>
              <a:gd name="connsiteY2" fmla="*/ 280054 h 2644201"/>
              <a:gd name="connsiteX3" fmla="*/ 2257506 w 2644192"/>
              <a:gd name="connsiteY3" fmla="*/ 386688 h 2644201"/>
              <a:gd name="connsiteX4" fmla="*/ 2364140 w 2644192"/>
              <a:gd name="connsiteY4" fmla="*/ 507434 h 2644201"/>
              <a:gd name="connsiteX5" fmla="*/ 2634714 w 2644192"/>
              <a:gd name="connsiteY5" fmla="*/ 1161474 h 2644201"/>
              <a:gd name="connsiteX6" fmla="*/ 2634714 w 2644192"/>
              <a:gd name="connsiteY6" fmla="*/ 1482727 h 2644201"/>
              <a:gd name="connsiteX7" fmla="*/ 2364140 w 2644192"/>
              <a:gd name="connsiteY7" fmla="*/ 2136767 h 2644201"/>
              <a:gd name="connsiteX8" fmla="*/ 2257506 w 2644192"/>
              <a:gd name="connsiteY8" fmla="*/ 2257513 h 2644201"/>
              <a:gd name="connsiteX9" fmla="*/ 2136761 w 2644192"/>
              <a:gd name="connsiteY9" fmla="*/ 2364148 h 2644201"/>
              <a:gd name="connsiteX10" fmla="*/ 1482723 w 2644192"/>
              <a:gd name="connsiteY10" fmla="*/ 2634722 h 2644201"/>
              <a:gd name="connsiteX11" fmla="*/ 1161471 w 2644192"/>
              <a:gd name="connsiteY11" fmla="*/ 2634722 h 2644201"/>
              <a:gd name="connsiteX12" fmla="*/ 507432 w 2644192"/>
              <a:gd name="connsiteY12" fmla="*/ 2364148 h 2644201"/>
              <a:gd name="connsiteX13" fmla="*/ 386687 w 2644192"/>
              <a:gd name="connsiteY13" fmla="*/ 2257513 h 2644201"/>
              <a:gd name="connsiteX14" fmla="*/ 280053 w 2644192"/>
              <a:gd name="connsiteY14" fmla="*/ 2136767 h 2644201"/>
              <a:gd name="connsiteX15" fmla="*/ 9480 w 2644192"/>
              <a:gd name="connsiteY15" fmla="*/ 1482727 h 2644201"/>
              <a:gd name="connsiteX16" fmla="*/ 9480 w 2644192"/>
              <a:gd name="connsiteY16" fmla="*/ 1161474 h 2644201"/>
              <a:gd name="connsiteX17" fmla="*/ 280053 w 2644192"/>
              <a:gd name="connsiteY17" fmla="*/ 507434 h 2644201"/>
              <a:gd name="connsiteX18" fmla="*/ 386687 w 2644192"/>
              <a:gd name="connsiteY18" fmla="*/ 386688 h 2644201"/>
              <a:gd name="connsiteX19" fmla="*/ 507432 w 2644192"/>
              <a:gd name="connsiteY19" fmla="*/ 280054 h 2644201"/>
              <a:gd name="connsiteX20" fmla="*/ 1161471 w 2644192"/>
              <a:gd name="connsiteY20" fmla="*/ 9480 h 2644201"/>
              <a:gd name="connsiteX21" fmla="*/ 1322097 w 2644192"/>
              <a:gd name="connsiteY21" fmla="*/ 0 h 2644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644192" h="2644201">
                <a:moveTo>
                  <a:pt x="1322097" y="0"/>
                </a:moveTo>
                <a:cubicBezTo>
                  <a:pt x="1375751" y="0"/>
                  <a:pt x="1429406" y="3160"/>
                  <a:pt x="1482723" y="9480"/>
                </a:cubicBezTo>
                <a:cubicBezTo>
                  <a:pt x="1716483" y="37457"/>
                  <a:pt x="1942513" y="127649"/>
                  <a:pt x="2136761" y="280054"/>
                </a:cubicBezTo>
                <a:cubicBezTo>
                  <a:pt x="2178727" y="313062"/>
                  <a:pt x="2219344" y="348648"/>
                  <a:pt x="2257506" y="386688"/>
                </a:cubicBezTo>
                <a:cubicBezTo>
                  <a:pt x="2295546" y="424850"/>
                  <a:pt x="2331132" y="465467"/>
                  <a:pt x="2364140" y="507434"/>
                </a:cubicBezTo>
                <a:cubicBezTo>
                  <a:pt x="2516545" y="701683"/>
                  <a:pt x="2606736" y="929063"/>
                  <a:pt x="2634714" y="1161474"/>
                </a:cubicBezTo>
                <a:cubicBezTo>
                  <a:pt x="2647352" y="1268108"/>
                  <a:pt x="2647352" y="1376093"/>
                  <a:pt x="2634714" y="1482727"/>
                </a:cubicBezTo>
                <a:cubicBezTo>
                  <a:pt x="2606736" y="1716488"/>
                  <a:pt x="2516545" y="1942519"/>
                  <a:pt x="2364140" y="2136767"/>
                </a:cubicBezTo>
                <a:cubicBezTo>
                  <a:pt x="2331132" y="2178734"/>
                  <a:pt x="2295546" y="2219351"/>
                  <a:pt x="2257506" y="2257513"/>
                </a:cubicBezTo>
                <a:cubicBezTo>
                  <a:pt x="2219344" y="2295553"/>
                  <a:pt x="2178727" y="2331139"/>
                  <a:pt x="2136761" y="2364148"/>
                </a:cubicBezTo>
                <a:cubicBezTo>
                  <a:pt x="1942513" y="2516553"/>
                  <a:pt x="1715133" y="2606744"/>
                  <a:pt x="1482723" y="2634722"/>
                </a:cubicBezTo>
                <a:cubicBezTo>
                  <a:pt x="1376089" y="2647361"/>
                  <a:pt x="1268105" y="2647361"/>
                  <a:pt x="1161471" y="2634722"/>
                </a:cubicBezTo>
                <a:cubicBezTo>
                  <a:pt x="927710" y="2606744"/>
                  <a:pt x="701681" y="2516553"/>
                  <a:pt x="507432" y="2364148"/>
                </a:cubicBezTo>
                <a:cubicBezTo>
                  <a:pt x="465466" y="2331139"/>
                  <a:pt x="424849" y="2295553"/>
                  <a:pt x="386687" y="2257513"/>
                </a:cubicBezTo>
                <a:cubicBezTo>
                  <a:pt x="348647" y="2219351"/>
                  <a:pt x="313062" y="2178734"/>
                  <a:pt x="280053" y="2136767"/>
                </a:cubicBezTo>
                <a:cubicBezTo>
                  <a:pt x="127648" y="1942519"/>
                  <a:pt x="37457" y="1715138"/>
                  <a:pt x="9480" y="1482727"/>
                </a:cubicBezTo>
                <a:cubicBezTo>
                  <a:pt x="-3159" y="1376093"/>
                  <a:pt x="-3159" y="1268108"/>
                  <a:pt x="9480" y="1161474"/>
                </a:cubicBezTo>
                <a:cubicBezTo>
                  <a:pt x="37457" y="927713"/>
                  <a:pt x="127648" y="701683"/>
                  <a:pt x="280053" y="507434"/>
                </a:cubicBezTo>
                <a:cubicBezTo>
                  <a:pt x="313062" y="465467"/>
                  <a:pt x="348647" y="424850"/>
                  <a:pt x="386687" y="386688"/>
                </a:cubicBezTo>
                <a:cubicBezTo>
                  <a:pt x="424849" y="348648"/>
                  <a:pt x="465466" y="313062"/>
                  <a:pt x="507432" y="280054"/>
                </a:cubicBezTo>
                <a:cubicBezTo>
                  <a:pt x="701681" y="128876"/>
                  <a:pt x="927710" y="37457"/>
                  <a:pt x="1161471" y="9480"/>
                </a:cubicBezTo>
                <a:cubicBezTo>
                  <a:pt x="1214788" y="3160"/>
                  <a:pt x="1268442" y="0"/>
                  <a:pt x="1322097" y="0"/>
                </a:cubicBezTo>
                <a:close/>
              </a:path>
            </a:pathLst>
          </a:custGeom>
          <a:noFill/>
        </p:spPr>
        <p:txBody>
          <a:bodyPr wrap="square" anchor="ctr">
            <a:noAutofit/>
          </a:bodyPr>
          <a:lstStyle>
            <a:lvl1pPr algn="ctr">
              <a:buNone/>
              <a:defRPr/>
            </a:lvl1pPr>
          </a:lstStyle>
          <a:p>
            <a:endParaRPr lang="en-US"/>
          </a:p>
        </p:txBody>
      </p:sp>
      <p:sp>
        <p:nvSpPr>
          <p:cNvPr id="29" name="Shape">
            <a:extLst>
              <a:ext uri="{FF2B5EF4-FFF2-40B4-BE49-F238E27FC236}">
                <a16:creationId xmlns:a16="http://schemas.microsoft.com/office/drawing/2014/main" id="{8B58FDF4-AA8D-7740-A185-DAE1DC537EFE}"/>
              </a:ext>
            </a:extLst>
          </p:cNvPr>
          <p:cNvSpPr/>
          <p:nvPr/>
        </p:nvSpPr>
        <p:spPr>
          <a:xfrm>
            <a:off x="6958244" y="3428999"/>
            <a:ext cx="2185756" cy="3427813"/>
          </a:xfrm>
          <a:custGeom>
            <a:avLst/>
            <a:gdLst/>
            <a:ahLst/>
            <a:cxnLst>
              <a:cxn ang="0">
                <a:pos x="wd2" y="hd2"/>
              </a:cxn>
              <a:cxn ang="5400000">
                <a:pos x="wd2" y="hd2"/>
              </a:cxn>
              <a:cxn ang="10800000">
                <a:pos x="wd2" y="hd2"/>
              </a:cxn>
              <a:cxn ang="16200000">
                <a:pos x="wd2" y="hd2"/>
              </a:cxn>
            </a:cxnLst>
            <a:rect l="0" t="0" r="r" b="b"/>
            <a:pathLst>
              <a:path w="21576" h="21585" extrusionOk="0">
                <a:moveTo>
                  <a:pt x="4589" y="21137"/>
                </a:moveTo>
                <a:cubicBezTo>
                  <a:pt x="4389" y="21257"/>
                  <a:pt x="4263" y="21417"/>
                  <a:pt x="4213" y="21585"/>
                </a:cubicBezTo>
                <a:lnTo>
                  <a:pt x="21563" y="21585"/>
                </a:lnTo>
                <a:lnTo>
                  <a:pt x="21563" y="21361"/>
                </a:lnTo>
                <a:cubicBezTo>
                  <a:pt x="20347" y="21361"/>
                  <a:pt x="19156" y="21241"/>
                  <a:pt x="18016" y="21017"/>
                </a:cubicBezTo>
                <a:cubicBezTo>
                  <a:pt x="17088" y="20833"/>
                  <a:pt x="16210" y="20577"/>
                  <a:pt x="15383" y="20257"/>
                </a:cubicBezTo>
                <a:cubicBezTo>
                  <a:pt x="13578" y="19562"/>
                  <a:pt x="12048" y="18546"/>
                  <a:pt x="11020" y="17291"/>
                </a:cubicBezTo>
                <a:cubicBezTo>
                  <a:pt x="10795" y="17019"/>
                  <a:pt x="10594" y="16739"/>
                  <a:pt x="10431" y="16451"/>
                </a:cubicBezTo>
                <a:cubicBezTo>
                  <a:pt x="10256" y="16155"/>
                  <a:pt x="10118" y="15867"/>
                  <a:pt x="10005" y="15571"/>
                </a:cubicBezTo>
                <a:cubicBezTo>
                  <a:pt x="9478" y="14196"/>
                  <a:pt x="9579" y="12788"/>
                  <a:pt x="10206" y="11501"/>
                </a:cubicBezTo>
                <a:cubicBezTo>
                  <a:pt x="10494" y="10909"/>
                  <a:pt x="10895" y="10349"/>
                  <a:pt x="11397" y="9821"/>
                </a:cubicBezTo>
                <a:cubicBezTo>
                  <a:pt x="12487" y="8670"/>
                  <a:pt x="14079" y="7694"/>
                  <a:pt x="16048" y="7038"/>
                </a:cubicBezTo>
                <a:cubicBezTo>
                  <a:pt x="16474" y="6894"/>
                  <a:pt x="16912" y="6766"/>
                  <a:pt x="17364" y="6663"/>
                </a:cubicBezTo>
                <a:cubicBezTo>
                  <a:pt x="17828" y="6551"/>
                  <a:pt x="18279" y="6463"/>
                  <a:pt x="18743" y="6391"/>
                </a:cubicBezTo>
                <a:cubicBezTo>
                  <a:pt x="19683" y="6247"/>
                  <a:pt x="20636" y="6175"/>
                  <a:pt x="21576" y="6175"/>
                </a:cubicBezTo>
                <a:lnTo>
                  <a:pt x="21576" y="25"/>
                </a:lnTo>
                <a:lnTo>
                  <a:pt x="20322" y="1"/>
                </a:lnTo>
                <a:cubicBezTo>
                  <a:pt x="19633" y="-15"/>
                  <a:pt x="19044" y="337"/>
                  <a:pt x="19031" y="777"/>
                </a:cubicBezTo>
                <a:lnTo>
                  <a:pt x="18943" y="2592"/>
                </a:lnTo>
                <a:cubicBezTo>
                  <a:pt x="18931" y="2960"/>
                  <a:pt x="18517" y="3272"/>
                  <a:pt x="17953" y="3352"/>
                </a:cubicBezTo>
                <a:cubicBezTo>
                  <a:pt x="17188" y="3464"/>
                  <a:pt x="16424" y="3608"/>
                  <a:pt x="15671" y="3792"/>
                </a:cubicBezTo>
                <a:cubicBezTo>
                  <a:pt x="14919" y="3976"/>
                  <a:pt x="14192" y="4183"/>
                  <a:pt x="13503" y="4431"/>
                </a:cubicBezTo>
                <a:cubicBezTo>
                  <a:pt x="13001" y="4607"/>
                  <a:pt x="12362" y="4551"/>
                  <a:pt x="11973" y="4279"/>
                </a:cubicBezTo>
                <a:lnTo>
                  <a:pt x="10030" y="2952"/>
                </a:lnTo>
                <a:cubicBezTo>
                  <a:pt x="9554" y="2632"/>
                  <a:pt x="8764" y="2616"/>
                  <a:pt x="8250" y="2920"/>
                </a:cubicBezTo>
                <a:lnTo>
                  <a:pt x="5429" y="4607"/>
                </a:lnTo>
                <a:cubicBezTo>
                  <a:pt x="4928" y="4911"/>
                  <a:pt x="4903" y="5415"/>
                  <a:pt x="5379" y="5743"/>
                </a:cubicBezTo>
                <a:lnTo>
                  <a:pt x="7335" y="7070"/>
                </a:lnTo>
                <a:cubicBezTo>
                  <a:pt x="7736" y="7342"/>
                  <a:pt x="7786" y="7742"/>
                  <a:pt x="7473" y="8054"/>
                </a:cubicBezTo>
                <a:cubicBezTo>
                  <a:pt x="6620" y="8910"/>
                  <a:pt x="5956" y="9845"/>
                  <a:pt x="5517" y="10821"/>
                </a:cubicBezTo>
                <a:cubicBezTo>
                  <a:pt x="5354" y="11173"/>
                  <a:pt x="4840" y="11421"/>
                  <a:pt x="4263" y="11405"/>
                </a:cubicBezTo>
                <a:lnTo>
                  <a:pt x="1418" y="11349"/>
                </a:lnTo>
                <a:cubicBezTo>
                  <a:pt x="728" y="11333"/>
                  <a:pt x="139" y="11685"/>
                  <a:pt x="126" y="12125"/>
                </a:cubicBezTo>
                <a:lnTo>
                  <a:pt x="1" y="14588"/>
                </a:lnTo>
                <a:cubicBezTo>
                  <a:pt x="-24" y="15027"/>
                  <a:pt x="528" y="15403"/>
                  <a:pt x="1217" y="15411"/>
                </a:cubicBezTo>
                <a:lnTo>
                  <a:pt x="4063" y="15467"/>
                </a:lnTo>
                <a:cubicBezTo>
                  <a:pt x="4640" y="15475"/>
                  <a:pt x="5128" y="15739"/>
                  <a:pt x="5254" y="16099"/>
                </a:cubicBezTo>
                <a:cubicBezTo>
                  <a:pt x="5429" y="16587"/>
                  <a:pt x="5655" y="17075"/>
                  <a:pt x="5943" y="17555"/>
                </a:cubicBezTo>
                <a:cubicBezTo>
                  <a:pt x="6232" y="18034"/>
                  <a:pt x="6558" y="18498"/>
                  <a:pt x="6946" y="18938"/>
                </a:cubicBezTo>
                <a:cubicBezTo>
                  <a:pt x="7222" y="19258"/>
                  <a:pt x="7134" y="19666"/>
                  <a:pt x="6708" y="19914"/>
                </a:cubicBezTo>
                <a:lnTo>
                  <a:pt x="4589" y="21137"/>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D9FEE103-4657-3242-8DD2-AC9CDE7BC35A}"/>
              </a:ext>
            </a:extLst>
          </p:cNvPr>
          <p:cNvSpPr/>
          <p:nvPr/>
        </p:nvSpPr>
        <p:spPr>
          <a:xfrm>
            <a:off x="8058635" y="4521200"/>
            <a:ext cx="1085365" cy="2169162"/>
          </a:xfrm>
          <a:custGeom>
            <a:avLst/>
            <a:gdLst/>
            <a:ahLst/>
            <a:cxnLst>
              <a:cxn ang="0">
                <a:pos x="wd2" y="hd2"/>
              </a:cxn>
              <a:cxn ang="5400000">
                <a:pos x="wd2" y="hd2"/>
              </a:cxn>
              <a:cxn ang="10800000">
                <a:pos x="wd2" y="hd2"/>
              </a:cxn>
              <a:cxn ang="16200000">
                <a:pos x="wd2" y="hd2"/>
              </a:cxn>
            </a:cxnLst>
            <a:rect l="0" t="0" r="r" b="b"/>
            <a:pathLst>
              <a:path w="21267" h="21600" extrusionOk="0">
                <a:moveTo>
                  <a:pt x="13727" y="696"/>
                </a:moveTo>
                <a:cubicBezTo>
                  <a:pt x="12906" y="847"/>
                  <a:pt x="12134" y="1037"/>
                  <a:pt x="11363" y="1239"/>
                </a:cubicBezTo>
                <a:cubicBezTo>
                  <a:pt x="7854" y="2175"/>
                  <a:pt x="5017" y="3554"/>
                  <a:pt x="3076" y="5198"/>
                </a:cubicBezTo>
                <a:cubicBezTo>
                  <a:pt x="2180" y="5944"/>
                  <a:pt x="1459" y="6753"/>
                  <a:pt x="961" y="7588"/>
                </a:cubicBezTo>
                <a:cubicBezTo>
                  <a:pt x="-159" y="9422"/>
                  <a:pt x="-333" y="11407"/>
                  <a:pt x="613" y="13367"/>
                </a:cubicBezTo>
                <a:cubicBezTo>
                  <a:pt x="812" y="13785"/>
                  <a:pt x="1061" y="14202"/>
                  <a:pt x="1384" y="14619"/>
                </a:cubicBezTo>
                <a:cubicBezTo>
                  <a:pt x="1683" y="15037"/>
                  <a:pt x="2056" y="15429"/>
                  <a:pt x="2454" y="15821"/>
                </a:cubicBezTo>
                <a:cubicBezTo>
                  <a:pt x="4296" y="17604"/>
                  <a:pt x="7008" y="19045"/>
                  <a:pt x="10243" y="20032"/>
                </a:cubicBezTo>
                <a:cubicBezTo>
                  <a:pt x="11711" y="20487"/>
                  <a:pt x="13304" y="20854"/>
                  <a:pt x="14946" y="21107"/>
                </a:cubicBezTo>
                <a:cubicBezTo>
                  <a:pt x="16987" y="21423"/>
                  <a:pt x="19102" y="21600"/>
                  <a:pt x="21267" y="21600"/>
                </a:cubicBezTo>
                <a:lnTo>
                  <a:pt x="21267" y="0"/>
                </a:lnTo>
                <a:cubicBezTo>
                  <a:pt x="19600" y="0"/>
                  <a:pt x="17908" y="101"/>
                  <a:pt x="16215" y="316"/>
                </a:cubicBezTo>
                <a:cubicBezTo>
                  <a:pt x="15369" y="405"/>
                  <a:pt x="14548" y="544"/>
                  <a:pt x="13727" y="69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70BCE373-DA29-42BF-9122-5151B7BD8F5D}"/>
              </a:ext>
            </a:extLst>
          </p:cNvPr>
          <p:cNvSpPr/>
          <p:nvPr/>
        </p:nvSpPr>
        <p:spPr>
          <a:xfrm>
            <a:off x="4925768" y="0"/>
            <a:ext cx="4218232" cy="3970442"/>
          </a:xfrm>
          <a:custGeom>
            <a:avLst/>
            <a:gdLst>
              <a:gd name="connsiteX0" fmla="*/ 1050794 w 4218232"/>
              <a:gd name="connsiteY0" fmla="*/ 0 h 3970442"/>
              <a:gd name="connsiteX1" fmla="*/ 2144261 w 4218232"/>
              <a:gd name="connsiteY1" fmla="*/ 0 h 3970442"/>
              <a:gd name="connsiteX2" fmla="*/ 1655368 w 4218232"/>
              <a:gd name="connsiteY2" fmla="*/ 252800 h 3970442"/>
              <a:gd name="connsiteX3" fmla="*/ 1521906 w 4218232"/>
              <a:gd name="connsiteY3" fmla="*/ 370884 h 3970442"/>
              <a:gd name="connsiteX4" fmla="*/ 1403828 w 4218232"/>
              <a:gd name="connsiteY4" fmla="*/ 504121 h 3970442"/>
              <a:gd name="connsiteX5" fmla="*/ 1102940 w 4218232"/>
              <a:gd name="connsiteY5" fmla="*/ 1231844 h 3970442"/>
              <a:gd name="connsiteX6" fmla="*/ 1102940 w 4218232"/>
              <a:gd name="connsiteY6" fmla="*/ 1588683 h 3970442"/>
              <a:gd name="connsiteX7" fmla="*/ 1403828 w 4218232"/>
              <a:gd name="connsiteY7" fmla="*/ 2316405 h 3970442"/>
              <a:gd name="connsiteX8" fmla="*/ 1521906 w 4218232"/>
              <a:gd name="connsiteY8" fmla="*/ 2449827 h 3970442"/>
              <a:gd name="connsiteX9" fmla="*/ 1655368 w 4218232"/>
              <a:gd name="connsiteY9" fmla="*/ 2567911 h 3970442"/>
              <a:gd name="connsiteX10" fmla="*/ 2383013 w 4218232"/>
              <a:gd name="connsiteY10" fmla="*/ 2868942 h 3970442"/>
              <a:gd name="connsiteX11" fmla="*/ 2739843 w 4218232"/>
              <a:gd name="connsiteY11" fmla="*/ 2868942 h 3970442"/>
              <a:gd name="connsiteX12" fmla="*/ 3467689 w 4218232"/>
              <a:gd name="connsiteY12" fmla="*/ 2567911 h 3970442"/>
              <a:gd name="connsiteX13" fmla="*/ 3600951 w 4218232"/>
              <a:gd name="connsiteY13" fmla="*/ 2449827 h 3970442"/>
              <a:gd name="connsiteX14" fmla="*/ 3719028 w 4218232"/>
              <a:gd name="connsiteY14" fmla="*/ 2316405 h 3970442"/>
              <a:gd name="connsiteX15" fmla="*/ 4020116 w 4218232"/>
              <a:gd name="connsiteY15" fmla="*/ 1588683 h 3970442"/>
              <a:gd name="connsiteX16" fmla="*/ 4020116 w 4218232"/>
              <a:gd name="connsiteY16" fmla="*/ 1231844 h 3970442"/>
              <a:gd name="connsiteX17" fmla="*/ 3719028 w 4218232"/>
              <a:gd name="connsiteY17" fmla="*/ 504121 h 3970442"/>
              <a:gd name="connsiteX18" fmla="*/ 3600951 w 4218232"/>
              <a:gd name="connsiteY18" fmla="*/ 370884 h 3970442"/>
              <a:gd name="connsiteX19" fmla="*/ 3467689 w 4218232"/>
              <a:gd name="connsiteY19" fmla="*/ 252800 h 3970442"/>
              <a:gd name="connsiteX20" fmla="*/ 2978596 w 4218232"/>
              <a:gd name="connsiteY20" fmla="*/ 0 h 3970442"/>
              <a:gd name="connsiteX21" fmla="*/ 4072262 w 4218232"/>
              <a:gd name="connsiteY21" fmla="*/ 0 h 3970442"/>
              <a:gd name="connsiteX22" fmla="*/ 4215714 w 4218232"/>
              <a:gd name="connsiteY22" fmla="*/ 171490 h 3970442"/>
              <a:gd name="connsiteX23" fmla="*/ 4218232 w 4218232"/>
              <a:gd name="connsiteY23" fmla="*/ 173904 h 3970442"/>
              <a:gd name="connsiteX24" fmla="*/ 4218232 w 4218232"/>
              <a:gd name="connsiteY24" fmla="*/ 2643033 h 3970442"/>
              <a:gd name="connsiteX25" fmla="*/ 4213116 w 4218232"/>
              <a:gd name="connsiteY25" fmla="*/ 2647927 h 3970442"/>
              <a:gd name="connsiteX26" fmla="*/ 4020116 w 4218232"/>
              <a:gd name="connsiteY26" fmla="*/ 2870236 h 3970442"/>
              <a:gd name="connsiteX27" fmla="*/ 3797946 w 4218232"/>
              <a:gd name="connsiteY27" fmla="*/ 3063162 h 3970442"/>
              <a:gd name="connsiteX28" fmla="*/ 3747000 w 4218232"/>
              <a:gd name="connsiteY28" fmla="*/ 3247403 h 3970442"/>
              <a:gd name="connsiteX29" fmla="*/ 3881660 w 4218232"/>
              <a:gd name="connsiteY29" fmla="*/ 3572457 h 3970442"/>
              <a:gd name="connsiteX30" fmla="*/ 3797946 w 4218232"/>
              <a:gd name="connsiteY30" fmla="*/ 3775731 h 3970442"/>
              <a:gd name="connsiteX31" fmla="*/ 3578174 w 4218232"/>
              <a:gd name="connsiteY31" fmla="*/ 3867020 h 3970442"/>
              <a:gd name="connsiteX32" fmla="*/ 3358402 w 4218232"/>
              <a:gd name="connsiteY32" fmla="*/ 3958493 h 3970442"/>
              <a:gd name="connsiteX33" fmla="*/ 3155213 w 4218232"/>
              <a:gd name="connsiteY33" fmla="*/ 3874781 h 3970442"/>
              <a:gd name="connsiteX34" fmla="*/ 3020552 w 4218232"/>
              <a:gd name="connsiteY34" fmla="*/ 3549542 h 3970442"/>
              <a:gd name="connsiteX35" fmla="*/ 2854325 w 4218232"/>
              <a:gd name="connsiteY35" fmla="*/ 3455666 h 3970442"/>
              <a:gd name="connsiteX36" fmla="*/ 2267533 w 4218232"/>
              <a:gd name="connsiteY36" fmla="*/ 3455666 h 3970442"/>
              <a:gd name="connsiteX37" fmla="*/ 2101105 w 4218232"/>
              <a:gd name="connsiteY37" fmla="*/ 3549542 h 3970442"/>
              <a:gd name="connsiteX38" fmla="*/ 1966445 w 4218232"/>
              <a:gd name="connsiteY38" fmla="*/ 3874781 h 3970442"/>
              <a:gd name="connsiteX39" fmla="*/ 1763256 w 4218232"/>
              <a:gd name="connsiteY39" fmla="*/ 3958493 h 3970442"/>
              <a:gd name="connsiteX40" fmla="*/ 1322513 w 4218232"/>
              <a:gd name="connsiteY40" fmla="*/ 3775731 h 3970442"/>
              <a:gd name="connsiteX41" fmla="*/ 1238799 w 4218232"/>
              <a:gd name="connsiteY41" fmla="*/ 3572457 h 3970442"/>
              <a:gd name="connsiteX42" fmla="*/ 1373460 w 4218232"/>
              <a:gd name="connsiteY42" fmla="*/ 3247403 h 3970442"/>
              <a:gd name="connsiteX43" fmla="*/ 1322513 w 4218232"/>
              <a:gd name="connsiteY43" fmla="*/ 3063162 h 3970442"/>
              <a:gd name="connsiteX44" fmla="*/ 1100343 w 4218232"/>
              <a:gd name="connsiteY44" fmla="*/ 2870236 h 3970442"/>
              <a:gd name="connsiteX45" fmla="*/ 907343 w 4218232"/>
              <a:gd name="connsiteY45" fmla="*/ 2647927 h 3970442"/>
              <a:gd name="connsiteX46" fmla="*/ 723134 w 4218232"/>
              <a:gd name="connsiteY46" fmla="*/ 2597109 h 3970442"/>
              <a:gd name="connsiteX47" fmla="*/ 398071 w 4218232"/>
              <a:gd name="connsiteY47" fmla="*/ 2731825 h 3970442"/>
              <a:gd name="connsiteX48" fmla="*/ 194881 w 4218232"/>
              <a:gd name="connsiteY48" fmla="*/ 2647927 h 3970442"/>
              <a:gd name="connsiteX49" fmla="*/ 11871 w 4218232"/>
              <a:gd name="connsiteY49" fmla="*/ 2207192 h 3970442"/>
              <a:gd name="connsiteX50" fmla="*/ 95784 w 4218232"/>
              <a:gd name="connsiteY50" fmla="*/ 2004102 h 3970442"/>
              <a:gd name="connsiteX51" fmla="*/ 420847 w 4218232"/>
              <a:gd name="connsiteY51" fmla="*/ 1869386 h 3970442"/>
              <a:gd name="connsiteX52" fmla="*/ 514950 w 4218232"/>
              <a:gd name="connsiteY52" fmla="*/ 1703071 h 3970442"/>
              <a:gd name="connsiteX53" fmla="*/ 514950 w 4218232"/>
              <a:gd name="connsiteY53" fmla="*/ 1116347 h 3970442"/>
              <a:gd name="connsiteX54" fmla="*/ 420847 w 4218232"/>
              <a:gd name="connsiteY54" fmla="*/ 950031 h 3970442"/>
              <a:gd name="connsiteX55" fmla="*/ 95784 w 4218232"/>
              <a:gd name="connsiteY55" fmla="*/ 815316 h 3970442"/>
              <a:gd name="connsiteX56" fmla="*/ 11871 w 4218232"/>
              <a:gd name="connsiteY56" fmla="*/ 612041 h 3970442"/>
              <a:gd name="connsiteX57" fmla="*/ 194881 w 4218232"/>
              <a:gd name="connsiteY57" fmla="*/ 171490 h 3970442"/>
              <a:gd name="connsiteX58" fmla="*/ 398071 w 4218232"/>
              <a:gd name="connsiteY58" fmla="*/ 87593 h 3970442"/>
              <a:gd name="connsiteX59" fmla="*/ 723134 w 4218232"/>
              <a:gd name="connsiteY59" fmla="*/ 222308 h 3970442"/>
              <a:gd name="connsiteX60" fmla="*/ 907343 w 4218232"/>
              <a:gd name="connsiteY60" fmla="*/ 171490 h 3970442"/>
              <a:gd name="connsiteX61" fmla="*/ 1050794 w 4218232"/>
              <a:gd name="connsiteY61" fmla="*/ 0 h 397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218232" h="3970442">
                <a:moveTo>
                  <a:pt x="1050794" y="0"/>
                </a:moveTo>
                <a:lnTo>
                  <a:pt x="2144261" y="0"/>
                </a:lnTo>
                <a:cubicBezTo>
                  <a:pt x="1970241" y="52112"/>
                  <a:pt x="1804013" y="135825"/>
                  <a:pt x="1655368" y="252800"/>
                </a:cubicBezTo>
                <a:cubicBezTo>
                  <a:pt x="1609615" y="288280"/>
                  <a:pt x="1563862" y="328935"/>
                  <a:pt x="1521906" y="370884"/>
                </a:cubicBezTo>
                <a:cubicBezTo>
                  <a:pt x="1480149" y="412832"/>
                  <a:pt x="1440790" y="457183"/>
                  <a:pt x="1403828" y="504121"/>
                </a:cubicBezTo>
                <a:cubicBezTo>
                  <a:pt x="1235003" y="720146"/>
                  <a:pt x="1134707" y="972761"/>
                  <a:pt x="1102940" y="1231844"/>
                </a:cubicBezTo>
                <a:cubicBezTo>
                  <a:pt x="1088955" y="1349928"/>
                  <a:pt x="1088955" y="1470599"/>
                  <a:pt x="1102940" y="1588683"/>
                </a:cubicBezTo>
                <a:cubicBezTo>
                  <a:pt x="1134707" y="1847765"/>
                  <a:pt x="1235003" y="2100565"/>
                  <a:pt x="1403828" y="2316405"/>
                </a:cubicBezTo>
                <a:cubicBezTo>
                  <a:pt x="1439391" y="2362234"/>
                  <a:pt x="1478751" y="2406585"/>
                  <a:pt x="1521906" y="2449827"/>
                </a:cubicBezTo>
                <a:cubicBezTo>
                  <a:pt x="1563862" y="2491776"/>
                  <a:pt x="1608416" y="2531137"/>
                  <a:pt x="1655368" y="2567911"/>
                </a:cubicBezTo>
                <a:cubicBezTo>
                  <a:pt x="1871144" y="2736814"/>
                  <a:pt x="2123882" y="2837158"/>
                  <a:pt x="2383013" y="2868942"/>
                </a:cubicBezTo>
                <a:cubicBezTo>
                  <a:pt x="2501091" y="2882802"/>
                  <a:pt x="2621766" y="2882802"/>
                  <a:pt x="2739843" y="2868942"/>
                </a:cubicBezTo>
                <a:cubicBezTo>
                  <a:pt x="2998975" y="2837158"/>
                  <a:pt x="3251713" y="2736814"/>
                  <a:pt x="3467689" y="2567911"/>
                </a:cubicBezTo>
                <a:cubicBezTo>
                  <a:pt x="3513442" y="2532431"/>
                  <a:pt x="3558994" y="2491776"/>
                  <a:pt x="3600951" y="2449827"/>
                </a:cubicBezTo>
                <a:cubicBezTo>
                  <a:pt x="3642907" y="2407879"/>
                  <a:pt x="3682266" y="2363528"/>
                  <a:pt x="3719028" y="2316405"/>
                </a:cubicBezTo>
                <a:cubicBezTo>
                  <a:pt x="3888053" y="2100565"/>
                  <a:pt x="3988349" y="1847765"/>
                  <a:pt x="4020116" y="1588683"/>
                </a:cubicBezTo>
                <a:cubicBezTo>
                  <a:pt x="4034102" y="1470599"/>
                  <a:pt x="4034102" y="1349928"/>
                  <a:pt x="4020116" y="1231844"/>
                </a:cubicBezTo>
                <a:cubicBezTo>
                  <a:pt x="3988349" y="972761"/>
                  <a:pt x="3888053" y="720146"/>
                  <a:pt x="3719028" y="504121"/>
                </a:cubicBezTo>
                <a:cubicBezTo>
                  <a:pt x="3683465" y="458476"/>
                  <a:pt x="3644106" y="413941"/>
                  <a:pt x="3600951" y="370884"/>
                </a:cubicBezTo>
                <a:cubicBezTo>
                  <a:pt x="3558994" y="328935"/>
                  <a:pt x="3514640" y="289574"/>
                  <a:pt x="3467689" y="252800"/>
                </a:cubicBezTo>
                <a:cubicBezTo>
                  <a:pt x="3319043" y="135825"/>
                  <a:pt x="3152616" y="50819"/>
                  <a:pt x="2978596" y="0"/>
                </a:cubicBezTo>
                <a:lnTo>
                  <a:pt x="4072262" y="0"/>
                </a:lnTo>
                <a:cubicBezTo>
                  <a:pt x="4123010" y="54699"/>
                  <a:pt x="4171160" y="111801"/>
                  <a:pt x="4215714" y="171490"/>
                </a:cubicBezTo>
                <a:lnTo>
                  <a:pt x="4218232" y="173904"/>
                </a:lnTo>
                <a:lnTo>
                  <a:pt x="4218232" y="2643033"/>
                </a:lnTo>
                <a:lnTo>
                  <a:pt x="4213116" y="2647927"/>
                </a:lnTo>
                <a:cubicBezTo>
                  <a:pt x="4154777" y="2725357"/>
                  <a:pt x="4090044" y="2800383"/>
                  <a:pt x="4020116" y="2870236"/>
                </a:cubicBezTo>
                <a:cubicBezTo>
                  <a:pt x="3948990" y="2941382"/>
                  <a:pt x="3875266" y="3004767"/>
                  <a:pt x="3797946" y="3063162"/>
                </a:cubicBezTo>
                <a:cubicBezTo>
                  <a:pt x="3740806" y="3106404"/>
                  <a:pt x="3719028" y="3181246"/>
                  <a:pt x="3747000" y="3247403"/>
                </a:cubicBezTo>
                <a:lnTo>
                  <a:pt x="3881660" y="3572457"/>
                </a:lnTo>
                <a:cubicBezTo>
                  <a:pt x="3914626" y="3652473"/>
                  <a:pt x="3876665" y="3742653"/>
                  <a:pt x="3797946" y="3775731"/>
                </a:cubicBezTo>
                <a:lnTo>
                  <a:pt x="3578174" y="3867020"/>
                </a:lnTo>
                <a:lnTo>
                  <a:pt x="3358402" y="3958493"/>
                </a:lnTo>
                <a:cubicBezTo>
                  <a:pt x="3278485" y="3991572"/>
                  <a:pt x="3188179" y="3953504"/>
                  <a:pt x="3155213" y="3874781"/>
                </a:cubicBezTo>
                <a:lnTo>
                  <a:pt x="3020552" y="3549542"/>
                </a:lnTo>
                <a:cubicBezTo>
                  <a:pt x="2993980" y="3483570"/>
                  <a:pt x="2925451" y="3445503"/>
                  <a:pt x="2854325" y="3455666"/>
                </a:cubicBezTo>
                <a:cubicBezTo>
                  <a:pt x="2659926" y="3483570"/>
                  <a:pt x="2461732" y="3483570"/>
                  <a:pt x="2267533" y="3455666"/>
                </a:cubicBezTo>
                <a:cubicBezTo>
                  <a:pt x="2197605" y="3445503"/>
                  <a:pt x="2129076" y="3483570"/>
                  <a:pt x="2101105" y="3549542"/>
                </a:cubicBezTo>
                <a:lnTo>
                  <a:pt x="1966445" y="3874781"/>
                </a:lnTo>
                <a:cubicBezTo>
                  <a:pt x="1933479" y="3953504"/>
                  <a:pt x="1841974" y="3991572"/>
                  <a:pt x="1763256" y="3958493"/>
                </a:cubicBezTo>
                <a:lnTo>
                  <a:pt x="1322513" y="3775731"/>
                </a:lnTo>
                <a:cubicBezTo>
                  <a:pt x="1243794" y="3742653"/>
                  <a:pt x="1205833" y="3651179"/>
                  <a:pt x="1238799" y="3572457"/>
                </a:cubicBezTo>
                <a:lnTo>
                  <a:pt x="1373460" y="3247403"/>
                </a:lnTo>
                <a:cubicBezTo>
                  <a:pt x="1401431" y="3181246"/>
                  <a:pt x="1379653" y="3106404"/>
                  <a:pt x="1322513" y="3063162"/>
                </a:cubicBezTo>
                <a:cubicBezTo>
                  <a:pt x="1245193" y="3004767"/>
                  <a:pt x="1170270" y="2940088"/>
                  <a:pt x="1100343" y="2870236"/>
                </a:cubicBezTo>
                <a:cubicBezTo>
                  <a:pt x="1029217" y="2799090"/>
                  <a:pt x="965682" y="2725357"/>
                  <a:pt x="907343" y="2647927"/>
                </a:cubicBezTo>
                <a:cubicBezTo>
                  <a:pt x="864188" y="2590826"/>
                  <a:pt x="789265" y="2569205"/>
                  <a:pt x="723134" y="2597109"/>
                </a:cubicBezTo>
                <a:lnTo>
                  <a:pt x="398071" y="2731825"/>
                </a:lnTo>
                <a:cubicBezTo>
                  <a:pt x="317954" y="2764718"/>
                  <a:pt x="227847" y="2726650"/>
                  <a:pt x="194881" y="2647927"/>
                </a:cubicBezTo>
                <a:lnTo>
                  <a:pt x="11871" y="2207192"/>
                </a:lnTo>
                <a:cubicBezTo>
                  <a:pt x="-21095" y="2127175"/>
                  <a:pt x="17066" y="2036995"/>
                  <a:pt x="95784" y="2004102"/>
                </a:cubicBezTo>
                <a:lnTo>
                  <a:pt x="420847" y="1869386"/>
                </a:lnTo>
                <a:cubicBezTo>
                  <a:pt x="486979" y="1842776"/>
                  <a:pt x="524939" y="1774217"/>
                  <a:pt x="514950" y="1703071"/>
                </a:cubicBezTo>
                <a:cubicBezTo>
                  <a:pt x="486979" y="1508666"/>
                  <a:pt x="486979" y="1310566"/>
                  <a:pt x="514950" y="1116347"/>
                </a:cubicBezTo>
                <a:cubicBezTo>
                  <a:pt x="524939" y="1046494"/>
                  <a:pt x="486979" y="977935"/>
                  <a:pt x="420847" y="950031"/>
                </a:cubicBezTo>
                <a:lnTo>
                  <a:pt x="95784" y="815316"/>
                </a:lnTo>
                <a:cubicBezTo>
                  <a:pt x="17066" y="782237"/>
                  <a:pt x="-21095" y="690949"/>
                  <a:pt x="11871" y="612041"/>
                </a:cubicBezTo>
                <a:lnTo>
                  <a:pt x="194881" y="171490"/>
                </a:lnTo>
                <a:cubicBezTo>
                  <a:pt x="227847" y="92767"/>
                  <a:pt x="319352" y="54699"/>
                  <a:pt x="398071" y="87593"/>
                </a:cubicBezTo>
                <a:lnTo>
                  <a:pt x="723134" y="222308"/>
                </a:lnTo>
                <a:cubicBezTo>
                  <a:pt x="789265" y="250213"/>
                  <a:pt x="864188" y="228591"/>
                  <a:pt x="907343" y="171490"/>
                </a:cubicBezTo>
                <a:cubicBezTo>
                  <a:pt x="951697" y="113095"/>
                  <a:pt x="998648" y="54699"/>
                  <a:pt x="1050794" y="0"/>
                </a:cubicBez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Shape">
            <a:extLst>
              <a:ext uri="{FF2B5EF4-FFF2-40B4-BE49-F238E27FC236}">
                <a16:creationId xmlns:a16="http://schemas.microsoft.com/office/drawing/2014/main" id="{D3B001CF-4E3C-5A45-BE2F-D3C45164E2BE}"/>
              </a:ext>
            </a:extLst>
          </p:cNvPr>
          <p:cNvSpPr/>
          <p:nvPr/>
        </p:nvSpPr>
        <p:spPr>
          <a:xfrm>
            <a:off x="2481566" y="1549400"/>
            <a:ext cx="1851483" cy="1851479"/>
          </a:xfrm>
          <a:custGeom>
            <a:avLst/>
            <a:gdLst/>
            <a:ahLst/>
            <a:cxnLst>
              <a:cxn ang="0">
                <a:pos x="wd2" y="hd2"/>
              </a:cxn>
              <a:cxn ang="5400000">
                <a:pos x="wd2" y="hd2"/>
              </a:cxn>
              <a:cxn ang="10800000">
                <a:pos x="wd2" y="hd2"/>
              </a:cxn>
              <a:cxn ang="16200000">
                <a:pos x="wd2" y="hd2"/>
              </a:cxn>
            </a:cxnLst>
            <a:rect l="0" t="0" r="r" b="b"/>
            <a:pathLst>
              <a:path w="21553" h="21554" extrusionOk="0">
                <a:moveTo>
                  <a:pt x="18679" y="3451"/>
                </a:moveTo>
                <a:cubicBezTo>
                  <a:pt x="18384" y="3141"/>
                  <a:pt x="18073" y="2830"/>
                  <a:pt x="17733" y="2549"/>
                </a:cubicBezTo>
                <a:cubicBezTo>
                  <a:pt x="17393" y="2269"/>
                  <a:pt x="17038" y="2002"/>
                  <a:pt x="16683" y="1766"/>
                </a:cubicBezTo>
                <a:cubicBezTo>
                  <a:pt x="14998" y="657"/>
                  <a:pt x="13106" y="80"/>
                  <a:pt x="11184" y="7"/>
                </a:cubicBezTo>
                <a:cubicBezTo>
                  <a:pt x="10311" y="-23"/>
                  <a:pt x="9439" y="51"/>
                  <a:pt x="8582" y="228"/>
                </a:cubicBezTo>
                <a:cubicBezTo>
                  <a:pt x="6704" y="613"/>
                  <a:pt x="4930" y="1500"/>
                  <a:pt x="3451" y="2875"/>
                </a:cubicBezTo>
                <a:cubicBezTo>
                  <a:pt x="3141" y="3170"/>
                  <a:pt x="2830" y="3481"/>
                  <a:pt x="2549" y="3821"/>
                </a:cubicBezTo>
                <a:cubicBezTo>
                  <a:pt x="2269" y="4161"/>
                  <a:pt x="2002" y="4516"/>
                  <a:pt x="1766" y="4871"/>
                </a:cubicBezTo>
                <a:cubicBezTo>
                  <a:pt x="657" y="6556"/>
                  <a:pt x="81" y="8448"/>
                  <a:pt x="7" y="10370"/>
                </a:cubicBezTo>
                <a:cubicBezTo>
                  <a:pt x="-23" y="11243"/>
                  <a:pt x="51" y="12115"/>
                  <a:pt x="228" y="12972"/>
                </a:cubicBezTo>
                <a:cubicBezTo>
                  <a:pt x="613" y="14850"/>
                  <a:pt x="1500" y="16624"/>
                  <a:pt x="2875" y="18103"/>
                </a:cubicBezTo>
                <a:cubicBezTo>
                  <a:pt x="3170" y="18413"/>
                  <a:pt x="3481" y="18724"/>
                  <a:pt x="3821" y="19005"/>
                </a:cubicBezTo>
                <a:cubicBezTo>
                  <a:pt x="4161" y="19285"/>
                  <a:pt x="4516" y="19552"/>
                  <a:pt x="4871" y="19788"/>
                </a:cubicBezTo>
                <a:cubicBezTo>
                  <a:pt x="6556" y="20897"/>
                  <a:pt x="8448" y="21474"/>
                  <a:pt x="10370" y="21547"/>
                </a:cubicBezTo>
                <a:cubicBezTo>
                  <a:pt x="11243" y="21577"/>
                  <a:pt x="12115" y="21503"/>
                  <a:pt x="12972" y="21326"/>
                </a:cubicBezTo>
                <a:cubicBezTo>
                  <a:pt x="14850" y="20941"/>
                  <a:pt x="16624" y="20054"/>
                  <a:pt x="18103" y="18679"/>
                </a:cubicBezTo>
                <a:cubicBezTo>
                  <a:pt x="18413" y="18384"/>
                  <a:pt x="18724" y="18073"/>
                  <a:pt x="19005" y="17733"/>
                </a:cubicBezTo>
                <a:cubicBezTo>
                  <a:pt x="19285" y="17393"/>
                  <a:pt x="19552" y="17038"/>
                  <a:pt x="19788" y="16683"/>
                </a:cubicBezTo>
                <a:cubicBezTo>
                  <a:pt x="20897" y="14998"/>
                  <a:pt x="21473" y="13106"/>
                  <a:pt x="21547" y="11184"/>
                </a:cubicBezTo>
                <a:cubicBezTo>
                  <a:pt x="21577" y="10311"/>
                  <a:pt x="21503" y="9439"/>
                  <a:pt x="21326" y="8582"/>
                </a:cubicBezTo>
                <a:cubicBezTo>
                  <a:pt x="20941" y="6704"/>
                  <a:pt x="20054" y="4915"/>
                  <a:pt x="18679" y="345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064D8D2A-DF6B-4A40-9EED-9E3E7A5932A5}"/>
              </a:ext>
            </a:extLst>
          </p:cNvPr>
          <p:cNvSpPr/>
          <p:nvPr/>
        </p:nvSpPr>
        <p:spPr>
          <a:xfrm>
            <a:off x="1579866" y="634999"/>
            <a:ext cx="3658829" cy="3658824"/>
          </a:xfrm>
          <a:custGeom>
            <a:avLst/>
            <a:gdLst/>
            <a:ahLst/>
            <a:cxnLst>
              <a:cxn ang="0">
                <a:pos x="wd2" y="hd2"/>
              </a:cxn>
              <a:cxn ang="5400000">
                <a:pos x="wd2" y="hd2"/>
              </a:cxn>
              <a:cxn ang="10800000">
                <a:pos x="wd2" y="hd2"/>
              </a:cxn>
              <a:cxn ang="16200000">
                <a:pos x="wd2" y="hd2"/>
              </a:cxn>
            </a:cxnLst>
            <a:rect l="0" t="0" r="r" b="b"/>
            <a:pathLst>
              <a:path w="21451" h="21451" extrusionOk="0">
                <a:moveTo>
                  <a:pt x="21011" y="12322"/>
                </a:moveTo>
                <a:lnTo>
                  <a:pt x="19634" y="11883"/>
                </a:lnTo>
                <a:cubicBezTo>
                  <a:pt x="19358" y="11793"/>
                  <a:pt x="19172" y="11525"/>
                  <a:pt x="19194" y="11235"/>
                </a:cubicBezTo>
                <a:cubicBezTo>
                  <a:pt x="19239" y="10431"/>
                  <a:pt x="19172" y="9619"/>
                  <a:pt x="18993" y="8838"/>
                </a:cubicBezTo>
                <a:cubicBezTo>
                  <a:pt x="18926" y="8555"/>
                  <a:pt x="19060" y="8257"/>
                  <a:pt x="19321" y="8123"/>
                </a:cubicBezTo>
                <a:lnTo>
                  <a:pt x="20602" y="7460"/>
                </a:lnTo>
                <a:cubicBezTo>
                  <a:pt x="20914" y="7296"/>
                  <a:pt x="21041" y="6917"/>
                  <a:pt x="20877" y="6604"/>
                </a:cubicBezTo>
                <a:lnTo>
                  <a:pt x="19984" y="4862"/>
                </a:lnTo>
                <a:cubicBezTo>
                  <a:pt x="19820" y="4549"/>
                  <a:pt x="19440" y="4422"/>
                  <a:pt x="19127" y="4586"/>
                </a:cubicBezTo>
                <a:lnTo>
                  <a:pt x="17847" y="5249"/>
                </a:lnTo>
                <a:cubicBezTo>
                  <a:pt x="17586" y="5383"/>
                  <a:pt x="17273" y="5323"/>
                  <a:pt x="17072" y="5100"/>
                </a:cubicBezTo>
                <a:cubicBezTo>
                  <a:pt x="16812" y="4802"/>
                  <a:pt x="16521" y="4519"/>
                  <a:pt x="16209" y="4258"/>
                </a:cubicBezTo>
                <a:cubicBezTo>
                  <a:pt x="15896" y="3998"/>
                  <a:pt x="15568" y="3760"/>
                  <a:pt x="15233" y="3544"/>
                </a:cubicBezTo>
                <a:cubicBezTo>
                  <a:pt x="14988" y="3387"/>
                  <a:pt x="14869" y="3089"/>
                  <a:pt x="14958" y="2806"/>
                </a:cubicBezTo>
                <a:lnTo>
                  <a:pt x="15397" y="1429"/>
                </a:lnTo>
                <a:cubicBezTo>
                  <a:pt x="15501" y="1094"/>
                  <a:pt x="15323" y="737"/>
                  <a:pt x="14988" y="625"/>
                </a:cubicBezTo>
                <a:lnTo>
                  <a:pt x="13126" y="29"/>
                </a:lnTo>
                <a:cubicBezTo>
                  <a:pt x="12791" y="-75"/>
                  <a:pt x="12434" y="104"/>
                  <a:pt x="12322" y="439"/>
                </a:cubicBezTo>
                <a:lnTo>
                  <a:pt x="11883" y="1816"/>
                </a:lnTo>
                <a:cubicBezTo>
                  <a:pt x="11793" y="2092"/>
                  <a:pt x="11525" y="2278"/>
                  <a:pt x="11235" y="2255"/>
                </a:cubicBezTo>
                <a:cubicBezTo>
                  <a:pt x="10431" y="2211"/>
                  <a:pt x="9619" y="2278"/>
                  <a:pt x="8837" y="2457"/>
                </a:cubicBezTo>
                <a:cubicBezTo>
                  <a:pt x="8555" y="2524"/>
                  <a:pt x="8257" y="2390"/>
                  <a:pt x="8123" y="2129"/>
                </a:cubicBezTo>
                <a:lnTo>
                  <a:pt x="7460" y="848"/>
                </a:lnTo>
                <a:cubicBezTo>
                  <a:pt x="7296" y="536"/>
                  <a:pt x="6916" y="409"/>
                  <a:pt x="6604" y="573"/>
                </a:cubicBezTo>
                <a:lnTo>
                  <a:pt x="4861" y="1466"/>
                </a:lnTo>
                <a:cubicBezTo>
                  <a:pt x="4549" y="1630"/>
                  <a:pt x="4422" y="2010"/>
                  <a:pt x="4586" y="2323"/>
                </a:cubicBezTo>
                <a:lnTo>
                  <a:pt x="5249" y="3603"/>
                </a:lnTo>
                <a:cubicBezTo>
                  <a:pt x="5383" y="3864"/>
                  <a:pt x="5323" y="4176"/>
                  <a:pt x="5100" y="4378"/>
                </a:cubicBezTo>
                <a:cubicBezTo>
                  <a:pt x="4802" y="4638"/>
                  <a:pt x="4519" y="4928"/>
                  <a:pt x="4258" y="5241"/>
                </a:cubicBezTo>
                <a:cubicBezTo>
                  <a:pt x="3998" y="5554"/>
                  <a:pt x="3759" y="5882"/>
                  <a:pt x="3544" y="6217"/>
                </a:cubicBezTo>
                <a:cubicBezTo>
                  <a:pt x="3387" y="6462"/>
                  <a:pt x="3089" y="6581"/>
                  <a:pt x="2806" y="6492"/>
                </a:cubicBezTo>
                <a:lnTo>
                  <a:pt x="1429" y="6053"/>
                </a:lnTo>
                <a:cubicBezTo>
                  <a:pt x="1094" y="5949"/>
                  <a:pt x="737" y="6127"/>
                  <a:pt x="625" y="6462"/>
                </a:cubicBezTo>
                <a:lnTo>
                  <a:pt x="29" y="8324"/>
                </a:lnTo>
                <a:cubicBezTo>
                  <a:pt x="-75" y="8659"/>
                  <a:pt x="104" y="9016"/>
                  <a:pt x="439" y="9128"/>
                </a:cubicBezTo>
                <a:lnTo>
                  <a:pt x="1816" y="9567"/>
                </a:lnTo>
                <a:cubicBezTo>
                  <a:pt x="2092" y="9657"/>
                  <a:pt x="2278" y="9925"/>
                  <a:pt x="2255" y="10215"/>
                </a:cubicBezTo>
                <a:cubicBezTo>
                  <a:pt x="2211" y="11019"/>
                  <a:pt x="2278" y="11831"/>
                  <a:pt x="2457" y="12612"/>
                </a:cubicBezTo>
                <a:cubicBezTo>
                  <a:pt x="2524" y="12895"/>
                  <a:pt x="2390" y="13193"/>
                  <a:pt x="2129" y="13327"/>
                </a:cubicBezTo>
                <a:lnTo>
                  <a:pt x="848" y="13990"/>
                </a:lnTo>
                <a:cubicBezTo>
                  <a:pt x="536" y="14154"/>
                  <a:pt x="409" y="14533"/>
                  <a:pt x="573" y="14846"/>
                </a:cubicBezTo>
                <a:lnTo>
                  <a:pt x="1019" y="15717"/>
                </a:lnTo>
                <a:lnTo>
                  <a:pt x="1466" y="16588"/>
                </a:lnTo>
                <a:cubicBezTo>
                  <a:pt x="1630" y="16901"/>
                  <a:pt x="2010" y="17028"/>
                  <a:pt x="2322" y="16864"/>
                </a:cubicBezTo>
                <a:lnTo>
                  <a:pt x="3603" y="16201"/>
                </a:lnTo>
                <a:cubicBezTo>
                  <a:pt x="3864" y="16067"/>
                  <a:pt x="4184" y="16127"/>
                  <a:pt x="4378" y="16350"/>
                </a:cubicBezTo>
                <a:cubicBezTo>
                  <a:pt x="4638" y="16648"/>
                  <a:pt x="4928" y="16931"/>
                  <a:pt x="5241" y="17192"/>
                </a:cubicBezTo>
                <a:cubicBezTo>
                  <a:pt x="5554" y="17452"/>
                  <a:pt x="5882" y="17690"/>
                  <a:pt x="6217" y="17906"/>
                </a:cubicBezTo>
                <a:cubicBezTo>
                  <a:pt x="6462" y="18063"/>
                  <a:pt x="6581" y="18361"/>
                  <a:pt x="6492" y="18644"/>
                </a:cubicBezTo>
                <a:lnTo>
                  <a:pt x="6053" y="20021"/>
                </a:lnTo>
                <a:cubicBezTo>
                  <a:pt x="5949" y="20356"/>
                  <a:pt x="6127" y="20713"/>
                  <a:pt x="6462" y="20825"/>
                </a:cubicBezTo>
                <a:lnTo>
                  <a:pt x="7393" y="21123"/>
                </a:lnTo>
                <a:lnTo>
                  <a:pt x="8324" y="21421"/>
                </a:lnTo>
                <a:cubicBezTo>
                  <a:pt x="8659" y="21525"/>
                  <a:pt x="9016" y="21346"/>
                  <a:pt x="9128" y="21011"/>
                </a:cubicBezTo>
                <a:lnTo>
                  <a:pt x="9567" y="19634"/>
                </a:lnTo>
                <a:cubicBezTo>
                  <a:pt x="9657" y="19358"/>
                  <a:pt x="9925" y="19172"/>
                  <a:pt x="10215" y="19195"/>
                </a:cubicBezTo>
                <a:cubicBezTo>
                  <a:pt x="11019" y="19239"/>
                  <a:pt x="11831" y="19172"/>
                  <a:pt x="12612" y="18993"/>
                </a:cubicBezTo>
                <a:cubicBezTo>
                  <a:pt x="12895" y="18926"/>
                  <a:pt x="13193" y="19060"/>
                  <a:pt x="13327" y="19321"/>
                </a:cubicBezTo>
                <a:lnTo>
                  <a:pt x="13990" y="20602"/>
                </a:lnTo>
                <a:cubicBezTo>
                  <a:pt x="14154" y="20914"/>
                  <a:pt x="14533" y="21041"/>
                  <a:pt x="14846" y="20877"/>
                </a:cubicBezTo>
                <a:lnTo>
                  <a:pt x="16588" y="19984"/>
                </a:lnTo>
                <a:cubicBezTo>
                  <a:pt x="16901" y="19820"/>
                  <a:pt x="17028" y="19440"/>
                  <a:pt x="16864" y="19127"/>
                </a:cubicBezTo>
                <a:lnTo>
                  <a:pt x="16201" y="17847"/>
                </a:lnTo>
                <a:cubicBezTo>
                  <a:pt x="16067" y="17586"/>
                  <a:pt x="16127" y="17266"/>
                  <a:pt x="16350" y="17072"/>
                </a:cubicBezTo>
                <a:cubicBezTo>
                  <a:pt x="16648" y="16812"/>
                  <a:pt x="16931" y="16522"/>
                  <a:pt x="17192" y="16209"/>
                </a:cubicBezTo>
                <a:cubicBezTo>
                  <a:pt x="17452" y="15896"/>
                  <a:pt x="17690" y="15568"/>
                  <a:pt x="17906" y="15233"/>
                </a:cubicBezTo>
                <a:cubicBezTo>
                  <a:pt x="18063" y="14988"/>
                  <a:pt x="18361" y="14869"/>
                  <a:pt x="18644" y="14958"/>
                </a:cubicBezTo>
                <a:lnTo>
                  <a:pt x="20021" y="15397"/>
                </a:lnTo>
                <a:cubicBezTo>
                  <a:pt x="20356" y="15501"/>
                  <a:pt x="20713" y="15323"/>
                  <a:pt x="20825" y="14988"/>
                </a:cubicBezTo>
                <a:lnTo>
                  <a:pt x="21421" y="13126"/>
                </a:lnTo>
                <a:cubicBezTo>
                  <a:pt x="21525" y="12791"/>
                  <a:pt x="21346" y="12434"/>
                  <a:pt x="21011" y="12322"/>
                </a:cubicBezTo>
                <a:close/>
                <a:moveTo>
                  <a:pt x="16760" y="10967"/>
                </a:moveTo>
                <a:cubicBezTo>
                  <a:pt x="16723" y="12039"/>
                  <a:pt x="16395" y="13104"/>
                  <a:pt x="15777" y="14042"/>
                </a:cubicBezTo>
                <a:cubicBezTo>
                  <a:pt x="15643" y="14243"/>
                  <a:pt x="15501" y="14444"/>
                  <a:pt x="15338" y="14630"/>
                </a:cubicBezTo>
                <a:cubicBezTo>
                  <a:pt x="15174" y="14816"/>
                  <a:pt x="15010" y="14995"/>
                  <a:pt x="14831" y="15159"/>
                </a:cubicBezTo>
                <a:cubicBezTo>
                  <a:pt x="14005" y="15926"/>
                  <a:pt x="13007" y="16425"/>
                  <a:pt x="11957" y="16641"/>
                </a:cubicBezTo>
                <a:cubicBezTo>
                  <a:pt x="11481" y="16737"/>
                  <a:pt x="10989" y="16782"/>
                  <a:pt x="10498" y="16760"/>
                </a:cubicBezTo>
                <a:cubicBezTo>
                  <a:pt x="9426" y="16723"/>
                  <a:pt x="8361" y="16395"/>
                  <a:pt x="7423" y="15777"/>
                </a:cubicBezTo>
                <a:cubicBezTo>
                  <a:pt x="7222" y="15643"/>
                  <a:pt x="7021" y="15501"/>
                  <a:pt x="6835" y="15338"/>
                </a:cubicBezTo>
                <a:cubicBezTo>
                  <a:pt x="6649" y="15174"/>
                  <a:pt x="6470" y="15010"/>
                  <a:pt x="6306" y="14831"/>
                </a:cubicBezTo>
                <a:cubicBezTo>
                  <a:pt x="5539" y="14005"/>
                  <a:pt x="5040" y="13007"/>
                  <a:pt x="4824" y="11957"/>
                </a:cubicBezTo>
                <a:cubicBezTo>
                  <a:pt x="4728" y="11481"/>
                  <a:pt x="4683" y="10989"/>
                  <a:pt x="4705" y="10498"/>
                </a:cubicBezTo>
                <a:cubicBezTo>
                  <a:pt x="4742" y="9426"/>
                  <a:pt x="5070" y="8361"/>
                  <a:pt x="5688" y="7423"/>
                </a:cubicBezTo>
                <a:cubicBezTo>
                  <a:pt x="5822" y="7222"/>
                  <a:pt x="5964" y="7021"/>
                  <a:pt x="6127" y="6835"/>
                </a:cubicBezTo>
                <a:cubicBezTo>
                  <a:pt x="6291" y="6648"/>
                  <a:pt x="6455" y="6470"/>
                  <a:pt x="6634" y="6306"/>
                </a:cubicBezTo>
                <a:cubicBezTo>
                  <a:pt x="7460" y="5539"/>
                  <a:pt x="8458" y="5040"/>
                  <a:pt x="9508" y="4824"/>
                </a:cubicBezTo>
                <a:cubicBezTo>
                  <a:pt x="9984" y="4727"/>
                  <a:pt x="10476" y="4683"/>
                  <a:pt x="10967" y="4705"/>
                </a:cubicBezTo>
                <a:cubicBezTo>
                  <a:pt x="12039" y="4742"/>
                  <a:pt x="13104" y="5070"/>
                  <a:pt x="14042" y="5688"/>
                </a:cubicBezTo>
                <a:cubicBezTo>
                  <a:pt x="14243" y="5822"/>
                  <a:pt x="14444" y="5963"/>
                  <a:pt x="14630" y="6127"/>
                </a:cubicBezTo>
                <a:cubicBezTo>
                  <a:pt x="14816" y="6291"/>
                  <a:pt x="14995" y="6455"/>
                  <a:pt x="15159" y="6634"/>
                </a:cubicBezTo>
                <a:cubicBezTo>
                  <a:pt x="15926" y="7460"/>
                  <a:pt x="16425" y="8458"/>
                  <a:pt x="16641" y="9508"/>
                </a:cubicBezTo>
                <a:cubicBezTo>
                  <a:pt x="16737" y="9984"/>
                  <a:pt x="16775" y="10476"/>
                  <a:pt x="16760" y="10967"/>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4271553"/>
            <a:ext cx="4756211" cy="1079943"/>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5490604"/>
            <a:ext cx="6119812" cy="599046"/>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1628775"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2324341"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5485116" y="6356350"/>
            <a:ext cx="1823734"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5607050" y="418318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5607050" y="441325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5607050" y="4643319"/>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bg2">
            <a:lumMod val="25000"/>
          </a:schemeClr>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bg1"/>
                </a:solidFill>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bg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bg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grpSp>
        <p:nvGrpSpPr>
          <p:cNvPr id="6" name="Group 5">
            <a:extLst>
              <a:ext uri="{FF2B5EF4-FFF2-40B4-BE49-F238E27FC236}">
                <a16:creationId xmlns:a16="http://schemas.microsoft.com/office/drawing/2014/main" id="{83B33D3A-EDA8-D346-AB4B-82E32D693AE2}"/>
              </a:ext>
            </a:extLst>
          </p:cNvPr>
          <p:cNvGrpSpPr/>
          <p:nvPr userDrawn="1"/>
        </p:nvGrpSpPr>
        <p:grpSpPr>
          <a:xfrm>
            <a:off x="1" y="5699666"/>
            <a:ext cx="3169278" cy="1158334"/>
            <a:chOff x="1" y="4843463"/>
            <a:chExt cx="5511906" cy="2014537"/>
          </a:xfrm>
        </p:grpSpPr>
        <p:sp>
          <p:nvSpPr>
            <p:cNvPr id="72" name="Shape">
              <a:extLst>
                <a:ext uri="{FF2B5EF4-FFF2-40B4-BE49-F238E27FC236}">
                  <a16:creationId xmlns:a16="http://schemas.microsoft.com/office/drawing/2014/main" id="{C3174E5D-BE1B-E343-A4A0-4A274A5C41DB}"/>
                </a:ext>
              </a:extLst>
            </p:cNvPr>
            <p:cNvSpPr/>
            <p:nvPr userDrawn="1"/>
          </p:nvSpPr>
          <p:spPr>
            <a:xfrm>
              <a:off x="2538497" y="5082748"/>
              <a:ext cx="2973410" cy="1771773"/>
            </a:xfrm>
            <a:custGeom>
              <a:avLst/>
              <a:gdLst/>
              <a:ahLst/>
              <a:cxnLst>
                <a:cxn ang="0">
                  <a:pos x="wd2" y="hd2"/>
                </a:cxn>
                <a:cxn ang="5400000">
                  <a:pos x="wd2" y="hd2"/>
                </a:cxn>
                <a:cxn ang="10800000">
                  <a:pos x="wd2" y="hd2"/>
                </a:cxn>
                <a:cxn ang="16200000">
                  <a:pos x="wd2" y="hd2"/>
                </a:cxn>
              </a:cxnLst>
              <a:rect l="0" t="0" r="r" b="b"/>
              <a:pathLst>
                <a:path w="21585" h="21588" extrusionOk="0">
                  <a:moveTo>
                    <a:pt x="20974" y="15973"/>
                  </a:moveTo>
                  <a:lnTo>
                    <a:pt x="19554" y="15896"/>
                  </a:lnTo>
                  <a:cubicBezTo>
                    <a:pt x="19267" y="15884"/>
                    <a:pt x="19025" y="15542"/>
                    <a:pt x="18957" y="15060"/>
                  </a:cubicBezTo>
                  <a:cubicBezTo>
                    <a:pt x="18874" y="14413"/>
                    <a:pt x="18761" y="13780"/>
                    <a:pt x="18617" y="13146"/>
                  </a:cubicBezTo>
                  <a:cubicBezTo>
                    <a:pt x="18474" y="12512"/>
                    <a:pt x="18308" y="11904"/>
                    <a:pt x="18119" y="11333"/>
                  </a:cubicBezTo>
                  <a:cubicBezTo>
                    <a:pt x="17983" y="10902"/>
                    <a:pt x="18028" y="10382"/>
                    <a:pt x="18240" y="10053"/>
                  </a:cubicBezTo>
                  <a:lnTo>
                    <a:pt x="19274" y="8418"/>
                  </a:lnTo>
                  <a:cubicBezTo>
                    <a:pt x="19531" y="8025"/>
                    <a:pt x="19539" y="7353"/>
                    <a:pt x="19305" y="6922"/>
                  </a:cubicBezTo>
                  <a:lnTo>
                    <a:pt x="17983" y="4564"/>
                  </a:lnTo>
                  <a:cubicBezTo>
                    <a:pt x="17749" y="4133"/>
                    <a:pt x="17349" y="4120"/>
                    <a:pt x="17092" y="4513"/>
                  </a:cubicBezTo>
                  <a:lnTo>
                    <a:pt x="16057" y="6149"/>
                  </a:lnTo>
                  <a:cubicBezTo>
                    <a:pt x="15846" y="6478"/>
                    <a:pt x="15528" y="6529"/>
                    <a:pt x="15287" y="6263"/>
                  </a:cubicBezTo>
                  <a:cubicBezTo>
                    <a:pt x="14615" y="5553"/>
                    <a:pt x="13882" y="4995"/>
                    <a:pt x="13119" y="4627"/>
                  </a:cubicBezTo>
                  <a:cubicBezTo>
                    <a:pt x="12840" y="4488"/>
                    <a:pt x="12651" y="4070"/>
                    <a:pt x="12658" y="3575"/>
                  </a:cubicBezTo>
                  <a:lnTo>
                    <a:pt x="12704" y="1192"/>
                  </a:lnTo>
                  <a:cubicBezTo>
                    <a:pt x="12711" y="609"/>
                    <a:pt x="12439" y="127"/>
                    <a:pt x="12092" y="102"/>
                  </a:cubicBezTo>
                  <a:lnTo>
                    <a:pt x="10166" y="1"/>
                  </a:lnTo>
                  <a:cubicBezTo>
                    <a:pt x="9819" y="-12"/>
                    <a:pt x="9532" y="444"/>
                    <a:pt x="9517" y="1027"/>
                  </a:cubicBezTo>
                  <a:lnTo>
                    <a:pt x="9471" y="3411"/>
                  </a:lnTo>
                  <a:cubicBezTo>
                    <a:pt x="9464" y="3892"/>
                    <a:pt x="9260" y="4298"/>
                    <a:pt x="8973" y="4412"/>
                  </a:cubicBezTo>
                  <a:cubicBezTo>
                    <a:pt x="8588" y="4551"/>
                    <a:pt x="8210" y="4742"/>
                    <a:pt x="7832" y="4982"/>
                  </a:cubicBezTo>
                  <a:cubicBezTo>
                    <a:pt x="7455" y="5223"/>
                    <a:pt x="7092" y="5502"/>
                    <a:pt x="6752" y="5819"/>
                  </a:cubicBezTo>
                  <a:cubicBezTo>
                    <a:pt x="6496" y="6047"/>
                    <a:pt x="6186" y="5971"/>
                    <a:pt x="5990" y="5616"/>
                  </a:cubicBezTo>
                  <a:lnTo>
                    <a:pt x="5015" y="3880"/>
                  </a:lnTo>
                  <a:cubicBezTo>
                    <a:pt x="4781" y="3449"/>
                    <a:pt x="4381" y="3436"/>
                    <a:pt x="4124" y="3829"/>
                  </a:cubicBezTo>
                  <a:lnTo>
                    <a:pt x="2719" y="6047"/>
                  </a:lnTo>
                  <a:cubicBezTo>
                    <a:pt x="2463" y="6440"/>
                    <a:pt x="2455" y="7112"/>
                    <a:pt x="2689" y="7543"/>
                  </a:cubicBezTo>
                  <a:lnTo>
                    <a:pt x="3664" y="9280"/>
                  </a:lnTo>
                  <a:cubicBezTo>
                    <a:pt x="3860" y="9634"/>
                    <a:pt x="3890" y="10167"/>
                    <a:pt x="3731" y="10572"/>
                  </a:cubicBezTo>
                  <a:cubicBezTo>
                    <a:pt x="3309" y="11701"/>
                    <a:pt x="2976" y="12930"/>
                    <a:pt x="2757" y="14211"/>
                  </a:cubicBezTo>
                  <a:cubicBezTo>
                    <a:pt x="2674" y="14680"/>
                    <a:pt x="2425" y="14996"/>
                    <a:pt x="2130" y="14984"/>
                  </a:cubicBezTo>
                  <a:lnTo>
                    <a:pt x="710" y="14908"/>
                  </a:lnTo>
                  <a:cubicBezTo>
                    <a:pt x="363" y="14895"/>
                    <a:pt x="76" y="15351"/>
                    <a:pt x="61" y="15934"/>
                  </a:cubicBezTo>
                  <a:lnTo>
                    <a:pt x="1" y="19167"/>
                  </a:lnTo>
                  <a:cubicBezTo>
                    <a:pt x="-7" y="19750"/>
                    <a:pt x="265" y="20232"/>
                    <a:pt x="612" y="20257"/>
                  </a:cubicBezTo>
                  <a:lnTo>
                    <a:pt x="2032" y="20333"/>
                  </a:lnTo>
                  <a:cubicBezTo>
                    <a:pt x="2319" y="20346"/>
                    <a:pt x="2561" y="20688"/>
                    <a:pt x="2629" y="21170"/>
                  </a:cubicBezTo>
                  <a:cubicBezTo>
                    <a:pt x="2644" y="21309"/>
                    <a:pt x="2667" y="21449"/>
                    <a:pt x="2689" y="21575"/>
                  </a:cubicBezTo>
                  <a:lnTo>
                    <a:pt x="5212" y="21575"/>
                  </a:lnTo>
                  <a:cubicBezTo>
                    <a:pt x="5136" y="21220"/>
                    <a:pt x="5068" y="20853"/>
                    <a:pt x="5015" y="20485"/>
                  </a:cubicBezTo>
                  <a:cubicBezTo>
                    <a:pt x="4751" y="18672"/>
                    <a:pt x="4796" y="16834"/>
                    <a:pt x="5114" y="15136"/>
                  </a:cubicBezTo>
                  <a:cubicBezTo>
                    <a:pt x="5257" y="14363"/>
                    <a:pt x="5461" y="13615"/>
                    <a:pt x="5710" y="12930"/>
                  </a:cubicBezTo>
                  <a:cubicBezTo>
                    <a:pt x="6262" y="11409"/>
                    <a:pt x="7047" y="10129"/>
                    <a:pt x="8036" y="9267"/>
                  </a:cubicBezTo>
                  <a:cubicBezTo>
                    <a:pt x="8248" y="9077"/>
                    <a:pt x="8467" y="8912"/>
                    <a:pt x="8693" y="8773"/>
                  </a:cubicBezTo>
                  <a:cubicBezTo>
                    <a:pt x="8920" y="8633"/>
                    <a:pt x="9154" y="8506"/>
                    <a:pt x="9388" y="8418"/>
                  </a:cubicBezTo>
                  <a:cubicBezTo>
                    <a:pt x="10468" y="7974"/>
                    <a:pt x="11563" y="8050"/>
                    <a:pt x="12575" y="8582"/>
                  </a:cubicBezTo>
                  <a:cubicBezTo>
                    <a:pt x="13036" y="8823"/>
                    <a:pt x="13482" y="9166"/>
                    <a:pt x="13889" y="9584"/>
                  </a:cubicBezTo>
                  <a:cubicBezTo>
                    <a:pt x="14796" y="10509"/>
                    <a:pt x="15559" y="11827"/>
                    <a:pt x="16072" y="13488"/>
                  </a:cubicBezTo>
                  <a:cubicBezTo>
                    <a:pt x="16185" y="13843"/>
                    <a:pt x="16284" y="14211"/>
                    <a:pt x="16367" y="14591"/>
                  </a:cubicBezTo>
                  <a:cubicBezTo>
                    <a:pt x="16450" y="14971"/>
                    <a:pt x="16525" y="15364"/>
                    <a:pt x="16578" y="15757"/>
                  </a:cubicBezTo>
                  <a:cubicBezTo>
                    <a:pt x="16842" y="17570"/>
                    <a:pt x="16797" y="19408"/>
                    <a:pt x="16480" y="21106"/>
                  </a:cubicBezTo>
                  <a:cubicBezTo>
                    <a:pt x="16450" y="21271"/>
                    <a:pt x="16419" y="21436"/>
                    <a:pt x="16382" y="21588"/>
                  </a:cubicBezTo>
                  <a:lnTo>
                    <a:pt x="18980" y="21588"/>
                  </a:lnTo>
                  <a:cubicBezTo>
                    <a:pt x="19101" y="21373"/>
                    <a:pt x="19274" y="21246"/>
                    <a:pt x="19456" y="21258"/>
                  </a:cubicBezTo>
                  <a:lnTo>
                    <a:pt x="20875" y="21334"/>
                  </a:lnTo>
                  <a:cubicBezTo>
                    <a:pt x="21223" y="21347"/>
                    <a:pt x="21510" y="20891"/>
                    <a:pt x="21525" y="20308"/>
                  </a:cubicBezTo>
                  <a:lnTo>
                    <a:pt x="21585" y="17075"/>
                  </a:lnTo>
                  <a:cubicBezTo>
                    <a:pt x="21593" y="16480"/>
                    <a:pt x="21321" y="15985"/>
                    <a:pt x="20974" y="15973"/>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9C7F08D5-3631-3748-AE59-EC6CCFB1AD45}"/>
                </a:ext>
              </a:extLst>
            </p:cNvPr>
            <p:cNvSpPr/>
            <p:nvPr userDrawn="1"/>
          </p:nvSpPr>
          <p:spPr>
            <a:xfrm>
              <a:off x="3287562" y="5831812"/>
              <a:ext cx="1474757" cy="1020879"/>
            </a:xfrm>
            <a:custGeom>
              <a:avLst/>
              <a:gdLst/>
              <a:ahLst/>
              <a:cxnLst>
                <a:cxn ang="0">
                  <a:pos x="wd2" y="hd2"/>
                </a:cxn>
                <a:cxn ang="5400000">
                  <a:pos x="wd2" y="hd2"/>
                </a:cxn>
                <a:cxn ang="10800000">
                  <a:pos x="wd2" y="hd2"/>
                </a:cxn>
                <a:cxn ang="16200000">
                  <a:pos x="wd2" y="hd2"/>
                </a:cxn>
              </a:cxnLst>
              <a:rect l="0" t="0" r="r" b="b"/>
              <a:pathLst>
                <a:path w="21278" h="21366" extrusionOk="0">
                  <a:moveTo>
                    <a:pt x="20794" y="20016"/>
                  </a:moveTo>
                  <a:cubicBezTo>
                    <a:pt x="21364" y="17403"/>
                    <a:pt x="21439" y="14551"/>
                    <a:pt x="20974" y="11764"/>
                  </a:cubicBezTo>
                  <a:cubicBezTo>
                    <a:pt x="20869" y="11154"/>
                    <a:pt x="20749" y="10566"/>
                    <a:pt x="20583" y="9978"/>
                  </a:cubicBezTo>
                  <a:cubicBezTo>
                    <a:pt x="20433" y="9390"/>
                    <a:pt x="20253" y="8824"/>
                    <a:pt x="20058" y="8258"/>
                  </a:cubicBezTo>
                  <a:cubicBezTo>
                    <a:pt x="19142" y="5710"/>
                    <a:pt x="17776" y="3664"/>
                    <a:pt x="16155" y="2248"/>
                  </a:cubicBezTo>
                  <a:cubicBezTo>
                    <a:pt x="15420" y="1595"/>
                    <a:pt x="14624" y="1073"/>
                    <a:pt x="13799" y="702"/>
                  </a:cubicBezTo>
                  <a:cubicBezTo>
                    <a:pt x="11997" y="-125"/>
                    <a:pt x="10031" y="-234"/>
                    <a:pt x="8110" y="441"/>
                  </a:cubicBezTo>
                  <a:cubicBezTo>
                    <a:pt x="7689" y="593"/>
                    <a:pt x="7284" y="768"/>
                    <a:pt x="6879" y="1007"/>
                  </a:cubicBezTo>
                  <a:cubicBezTo>
                    <a:pt x="6474" y="1225"/>
                    <a:pt x="6083" y="1486"/>
                    <a:pt x="5693" y="1769"/>
                  </a:cubicBezTo>
                  <a:cubicBezTo>
                    <a:pt x="3937" y="3098"/>
                    <a:pt x="2526" y="5079"/>
                    <a:pt x="1550" y="7431"/>
                  </a:cubicBezTo>
                  <a:cubicBezTo>
                    <a:pt x="1100" y="8497"/>
                    <a:pt x="740" y="9652"/>
                    <a:pt x="484" y="10849"/>
                  </a:cubicBezTo>
                  <a:cubicBezTo>
                    <a:pt x="-86" y="13462"/>
                    <a:pt x="-161" y="16314"/>
                    <a:pt x="304" y="19102"/>
                  </a:cubicBezTo>
                  <a:cubicBezTo>
                    <a:pt x="409" y="19711"/>
                    <a:pt x="529" y="20299"/>
                    <a:pt x="695" y="20887"/>
                  </a:cubicBezTo>
                  <a:cubicBezTo>
                    <a:pt x="740" y="21061"/>
                    <a:pt x="785" y="21214"/>
                    <a:pt x="830" y="21366"/>
                  </a:cubicBezTo>
                  <a:lnTo>
                    <a:pt x="20448" y="21366"/>
                  </a:lnTo>
                  <a:cubicBezTo>
                    <a:pt x="20583" y="20931"/>
                    <a:pt x="20688" y="20473"/>
                    <a:pt x="20794" y="20016"/>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74" name="Shape">
              <a:extLst>
                <a:ext uri="{FF2B5EF4-FFF2-40B4-BE49-F238E27FC236}">
                  <a16:creationId xmlns:a16="http://schemas.microsoft.com/office/drawing/2014/main" id="{960B429E-98D6-F941-8762-F5353CBA4DB4}"/>
                </a:ext>
              </a:extLst>
            </p:cNvPr>
            <p:cNvSpPr/>
            <p:nvPr userDrawn="1"/>
          </p:nvSpPr>
          <p:spPr>
            <a:xfrm>
              <a:off x="1" y="4843463"/>
              <a:ext cx="2782987" cy="2010050"/>
            </a:xfrm>
            <a:custGeom>
              <a:avLst/>
              <a:gdLst/>
              <a:ahLst/>
              <a:cxnLst>
                <a:cxn ang="0">
                  <a:pos x="wd2" y="hd2"/>
                </a:cxn>
                <a:cxn ang="5400000">
                  <a:pos x="wd2" y="hd2"/>
                </a:cxn>
                <a:cxn ang="10800000">
                  <a:pos x="wd2" y="hd2"/>
                </a:cxn>
                <a:cxn ang="16200000">
                  <a:pos x="wd2" y="hd2"/>
                </a:cxn>
              </a:cxnLst>
              <a:rect l="0" t="0" r="r" b="b"/>
              <a:pathLst>
                <a:path w="21600" h="21578" extrusionOk="0">
                  <a:moveTo>
                    <a:pt x="20704" y="20673"/>
                  </a:moveTo>
                  <a:lnTo>
                    <a:pt x="18467" y="20573"/>
                  </a:lnTo>
                  <a:cubicBezTo>
                    <a:pt x="18015" y="20550"/>
                    <a:pt x="17635" y="20104"/>
                    <a:pt x="17530" y="19489"/>
                  </a:cubicBezTo>
                  <a:cubicBezTo>
                    <a:pt x="17393" y="18663"/>
                    <a:pt x="17215" y="17825"/>
                    <a:pt x="16997" y="17010"/>
                  </a:cubicBezTo>
                  <a:cubicBezTo>
                    <a:pt x="16771" y="16195"/>
                    <a:pt x="16513" y="15402"/>
                    <a:pt x="16214" y="14665"/>
                  </a:cubicBezTo>
                  <a:cubicBezTo>
                    <a:pt x="15996" y="14117"/>
                    <a:pt x="16069" y="13425"/>
                    <a:pt x="16400" y="13001"/>
                  </a:cubicBezTo>
                  <a:lnTo>
                    <a:pt x="18031" y="10890"/>
                  </a:lnTo>
                  <a:cubicBezTo>
                    <a:pt x="18427" y="10376"/>
                    <a:pt x="18451" y="9505"/>
                    <a:pt x="18071" y="8958"/>
                  </a:cubicBezTo>
                  <a:lnTo>
                    <a:pt x="15996" y="5897"/>
                  </a:lnTo>
                  <a:cubicBezTo>
                    <a:pt x="15625" y="5350"/>
                    <a:pt x="14995" y="5317"/>
                    <a:pt x="14599" y="5841"/>
                  </a:cubicBezTo>
                  <a:lnTo>
                    <a:pt x="12968" y="7964"/>
                  </a:lnTo>
                  <a:cubicBezTo>
                    <a:pt x="12637" y="8388"/>
                    <a:pt x="12136" y="8455"/>
                    <a:pt x="11757" y="8120"/>
                  </a:cubicBezTo>
                  <a:cubicBezTo>
                    <a:pt x="10699" y="7193"/>
                    <a:pt x="9552" y="6478"/>
                    <a:pt x="8357" y="5998"/>
                  </a:cubicBezTo>
                  <a:cubicBezTo>
                    <a:pt x="7921" y="5819"/>
                    <a:pt x="7623" y="5272"/>
                    <a:pt x="7639" y="4635"/>
                  </a:cubicBezTo>
                  <a:lnTo>
                    <a:pt x="7711" y="1542"/>
                  </a:lnTo>
                  <a:cubicBezTo>
                    <a:pt x="7728" y="782"/>
                    <a:pt x="7300" y="157"/>
                    <a:pt x="6759" y="134"/>
                  </a:cubicBezTo>
                  <a:lnTo>
                    <a:pt x="3731" y="0"/>
                  </a:lnTo>
                  <a:cubicBezTo>
                    <a:pt x="3181" y="-22"/>
                    <a:pt x="2729" y="570"/>
                    <a:pt x="2713" y="1318"/>
                  </a:cubicBezTo>
                  <a:lnTo>
                    <a:pt x="2640" y="4412"/>
                  </a:lnTo>
                  <a:cubicBezTo>
                    <a:pt x="2624" y="5037"/>
                    <a:pt x="2301" y="5562"/>
                    <a:pt x="1857" y="5707"/>
                  </a:cubicBezTo>
                  <a:cubicBezTo>
                    <a:pt x="1260" y="5897"/>
                    <a:pt x="662" y="6143"/>
                    <a:pt x="65" y="6445"/>
                  </a:cubicBezTo>
                  <a:cubicBezTo>
                    <a:pt x="40" y="6456"/>
                    <a:pt x="24" y="6467"/>
                    <a:pt x="0" y="6478"/>
                  </a:cubicBezTo>
                  <a:lnTo>
                    <a:pt x="0" y="12263"/>
                  </a:lnTo>
                  <a:cubicBezTo>
                    <a:pt x="121" y="12163"/>
                    <a:pt x="242" y="12074"/>
                    <a:pt x="363" y="11984"/>
                  </a:cubicBezTo>
                  <a:cubicBezTo>
                    <a:pt x="694" y="11739"/>
                    <a:pt x="1042" y="11526"/>
                    <a:pt x="1397" y="11336"/>
                  </a:cubicBezTo>
                  <a:cubicBezTo>
                    <a:pt x="1752" y="11147"/>
                    <a:pt x="2116" y="10990"/>
                    <a:pt x="2479" y="10867"/>
                  </a:cubicBezTo>
                  <a:cubicBezTo>
                    <a:pt x="4175" y="10287"/>
                    <a:pt x="5895" y="10398"/>
                    <a:pt x="7485" y="11080"/>
                  </a:cubicBezTo>
                  <a:cubicBezTo>
                    <a:pt x="8212" y="11392"/>
                    <a:pt x="8906" y="11828"/>
                    <a:pt x="9552" y="12375"/>
                  </a:cubicBezTo>
                  <a:cubicBezTo>
                    <a:pt x="10974" y="13570"/>
                    <a:pt x="12169" y="15279"/>
                    <a:pt x="12984" y="17423"/>
                  </a:cubicBezTo>
                  <a:cubicBezTo>
                    <a:pt x="13162" y="17881"/>
                    <a:pt x="13315" y="18361"/>
                    <a:pt x="13453" y="18853"/>
                  </a:cubicBezTo>
                  <a:cubicBezTo>
                    <a:pt x="13590" y="19355"/>
                    <a:pt x="13703" y="19847"/>
                    <a:pt x="13792" y="20361"/>
                  </a:cubicBezTo>
                  <a:cubicBezTo>
                    <a:pt x="13864" y="20763"/>
                    <a:pt x="13921" y="21165"/>
                    <a:pt x="13961" y="21578"/>
                  </a:cubicBezTo>
                  <a:lnTo>
                    <a:pt x="21600" y="21578"/>
                  </a:lnTo>
                  <a:cubicBezTo>
                    <a:pt x="21471" y="21075"/>
                    <a:pt x="21124" y="20696"/>
                    <a:pt x="20704" y="20673"/>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75" name="Shape">
              <a:extLst>
                <a:ext uri="{FF2B5EF4-FFF2-40B4-BE49-F238E27FC236}">
                  <a16:creationId xmlns:a16="http://schemas.microsoft.com/office/drawing/2014/main" id="{D19FAD3E-558D-2C43-9493-002D1F9DB28B}"/>
                </a:ext>
              </a:extLst>
            </p:cNvPr>
            <p:cNvSpPr/>
            <p:nvPr userDrawn="1"/>
          </p:nvSpPr>
          <p:spPr>
            <a:xfrm>
              <a:off x="1" y="5946252"/>
              <a:ext cx="1676034" cy="911748"/>
            </a:xfrm>
            <a:custGeom>
              <a:avLst/>
              <a:gdLst/>
              <a:ahLst/>
              <a:cxnLst>
                <a:cxn ang="0">
                  <a:pos x="wd2" y="hd2"/>
                </a:cxn>
                <a:cxn ang="5400000">
                  <a:pos x="wd2" y="hd2"/>
                </a:cxn>
                <a:cxn ang="10800000">
                  <a:pos x="wd2" y="hd2"/>
                </a:cxn>
                <a:cxn ang="16200000">
                  <a:pos x="wd2" y="hd2"/>
                </a:cxn>
              </a:cxnLst>
              <a:rect l="0" t="0" r="r" b="b"/>
              <a:pathLst>
                <a:path w="21600" h="21198" extrusionOk="0">
                  <a:moveTo>
                    <a:pt x="20876" y="16264"/>
                  </a:moveTo>
                  <a:cubicBezTo>
                    <a:pt x="20675" y="15296"/>
                    <a:pt x="20433" y="14353"/>
                    <a:pt x="20179" y="13482"/>
                  </a:cubicBezTo>
                  <a:cubicBezTo>
                    <a:pt x="18972" y="9322"/>
                    <a:pt x="17175" y="5984"/>
                    <a:pt x="15057" y="3662"/>
                  </a:cubicBezTo>
                  <a:cubicBezTo>
                    <a:pt x="14092" y="2597"/>
                    <a:pt x="13046" y="1751"/>
                    <a:pt x="11973" y="1146"/>
                  </a:cubicBezTo>
                  <a:cubicBezTo>
                    <a:pt x="9613" y="-184"/>
                    <a:pt x="7039" y="-402"/>
                    <a:pt x="4505" y="735"/>
                  </a:cubicBezTo>
                  <a:cubicBezTo>
                    <a:pt x="3955" y="977"/>
                    <a:pt x="3419" y="1267"/>
                    <a:pt x="2883" y="1654"/>
                  </a:cubicBezTo>
                  <a:cubicBezTo>
                    <a:pt x="2346" y="2017"/>
                    <a:pt x="1823" y="2452"/>
                    <a:pt x="1341" y="2912"/>
                  </a:cubicBezTo>
                  <a:cubicBezTo>
                    <a:pt x="872" y="3347"/>
                    <a:pt x="429" y="3831"/>
                    <a:pt x="0" y="4363"/>
                  </a:cubicBezTo>
                  <a:lnTo>
                    <a:pt x="0" y="21198"/>
                  </a:lnTo>
                  <a:lnTo>
                    <a:pt x="21600" y="21198"/>
                  </a:lnTo>
                  <a:cubicBezTo>
                    <a:pt x="21546" y="20545"/>
                    <a:pt x="21466" y="19892"/>
                    <a:pt x="21385" y="19239"/>
                  </a:cubicBezTo>
                  <a:cubicBezTo>
                    <a:pt x="21238" y="18223"/>
                    <a:pt x="21077" y="17255"/>
                    <a:pt x="20876" y="16264"/>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2">
                    <a:lumMod val="10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2">
                    <a:lumMod val="10000"/>
                  </a:schemeClr>
                </a:solidFill>
              </a:defRPr>
            </a:lvl1pPr>
          </a:lstStyle>
          <a:p>
            <a:r>
              <a:rPr lang="en-US">
                <a:solidFill>
                  <a:schemeClr val="bg2">
                    <a:lumMod val="10000"/>
                  </a:schemeClr>
                </a:solidFill>
              </a:rPr>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2">
                    <a:lumMod val="1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bg2">
              <a:lumMod val="10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lumMod val="1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lumMod val="1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lumMod val="1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1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1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5" name="Picture Placeholder 4">
            <a:extLst>
              <a:ext uri="{FF2B5EF4-FFF2-40B4-BE49-F238E27FC236}">
                <a16:creationId xmlns:a16="http://schemas.microsoft.com/office/drawing/2014/main" id="{D4528A09-3232-4E6F-9EB8-0D37CEAA1ED8}"/>
              </a:ext>
            </a:extLst>
          </p:cNvPr>
          <p:cNvSpPr>
            <a:spLocks noGrp="1"/>
          </p:cNvSpPr>
          <p:nvPr>
            <p:ph type="pic" sz="quarter" idx="11"/>
          </p:nvPr>
        </p:nvSpPr>
        <p:spPr/>
      </p:sp>
      <p:sp>
        <p:nvSpPr>
          <p:cNvPr id="7" name="Picture Placeholder 6">
            <a:extLst>
              <a:ext uri="{FF2B5EF4-FFF2-40B4-BE49-F238E27FC236}">
                <a16:creationId xmlns:a16="http://schemas.microsoft.com/office/drawing/2014/main" id="{1BBAAE5A-F151-4461-B3A3-28926AB8B5E0}"/>
              </a:ext>
            </a:extLst>
          </p:cNvPr>
          <p:cNvSpPr>
            <a:spLocks noGrp="1"/>
          </p:cNvSpPr>
          <p:nvPr>
            <p:ph type="pic" sz="quarter" idx="10"/>
          </p:nvPr>
        </p:nvSpPr>
        <p:spPr/>
      </p:sp>
      <p:sp>
        <p:nvSpPr>
          <p:cNvPr id="9" name="Picture Placeholder 8">
            <a:extLst>
              <a:ext uri="{FF2B5EF4-FFF2-40B4-BE49-F238E27FC236}">
                <a16:creationId xmlns:a16="http://schemas.microsoft.com/office/drawing/2014/main" id="{69DDECAF-A960-462E-B382-411D0E6E9862}"/>
              </a:ext>
            </a:extLst>
          </p:cNvPr>
          <p:cNvSpPr>
            <a:spLocks noGrp="1"/>
          </p:cNvSpPr>
          <p:nvPr>
            <p:ph type="pic" sz="quarter" idx="12"/>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
        <p:nvSpPr>
          <p:cNvPr id="8" name="Picture Placeholder 7">
            <a:extLst>
              <a:ext uri="{FF2B5EF4-FFF2-40B4-BE49-F238E27FC236}">
                <a16:creationId xmlns:a16="http://schemas.microsoft.com/office/drawing/2014/main" id="{8F517766-8C10-4A3A-AECD-97B53939A4BB}"/>
              </a:ext>
            </a:extLst>
          </p:cNvPr>
          <p:cNvSpPr>
            <a:spLocks noGrp="1"/>
          </p:cNvSpPr>
          <p:nvPr>
            <p:ph type="pic" sz="quarter" idx="13"/>
          </p:nvPr>
        </p:nvSpPr>
        <p:spPr/>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3124200"/>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DCAE9B87-21AF-4EB2-9F74-61E56BAA6524}"/>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fontScale="90000"/>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11" name="Picture Placeholder 10">
            <a:extLst>
              <a:ext uri="{FF2B5EF4-FFF2-40B4-BE49-F238E27FC236}">
                <a16:creationId xmlns:a16="http://schemas.microsoft.com/office/drawing/2014/main" id="{9947BAAC-DAA6-43A7-B8E1-A4470ED2543B}"/>
              </a:ext>
            </a:extLst>
          </p:cNvPr>
          <p:cNvSpPr>
            <a:spLocks noGrp="1"/>
          </p:cNvSpPr>
          <p:nvPr>
            <p:ph type="pic" sz="quarter" idx="14"/>
          </p:nvPr>
        </p:nvSpPr>
        <p:spPr/>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3" name="Picture Placeholder 2">
            <a:extLst>
              <a:ext uri="{FF2B5EF4-FFF2-40B4-BE49-F238E27FC236}">
                <a16:creationId xmlns:a16="http://schemas.microsoft.com/office/drawing/2014/main" id="{40316F7C-B460-46DD-8625-632811ACC661}"/>
              </a:ext>
            </a:extLst>
          </p:cNvPr>
          <p:cNvSpPr>
            <a:spLocks noGrp="1"/>
          </p:cNvSpPr>
          <p:nvPr>
            <p:ph type="pic" sz="quarter" idx="10"/>
          </p:nvPr>
        </p:nvSpPr>
        <p:spPr/>
      </p:sp>
      <p:sp>
        <p:nvSpPr>
          <p:cNvPr id="7" name="Picture Placeholder 6">
            <a:extLst>
              <a:ext uri="{FF2B5EF4-FFF2-40B4-BE49-F238E27FC236}">
                <a16:creationId xmlns:a16="http://schemas.microsoft.com/office/drawing/2014/main" id="{EB468621-C936-4EE9-8747-8536F11369A6}"/>
              </a:ext>
            </a:extLst>
          </p:cNvPr>
          <p:cNvSpPr>
            <a:spLocks noGrp="1"/>
          </p:cNvSpPr>
          <p:nvPr>
            <p:ph type="pic" sz="quarter" idx="11"/>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D3B0A6BC-DF3A-4749-91B7-4743489B113D}"/>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Gears">
      <a:dk1>
        <a:srgbClr val="959595"/>
      </a:dk1>
      <a:lt1>
        <a:srgbClr val="FFFFFF"/>
      </a:lt1>
      <a:dk2>
        <a:srgbClr val="959595"/>
      </a:dk2>
      <a:lt2>
        <a:srgbClr val="E7E6E6"/>
      </a:lt2>
      <a:accent1>
        <a:srgbClr val="72A3D6"/>
      </a:accent1>
      <a:accent2>
        <a:srgbClr val="F07557"/>
      </a:accent2>
      <a:accent3>
        <a:srgbClr val="FACB34"/>
      </a:accent3>
      <a:accent4>
        <a:srgbClr val="35B27F"/>
      </a:accent4>
      <a:accent5>
        <a:srgbClr val="F1F1F2"/>
      </a:accent5>
      <a:accent6>
        <a:srgbClr val="959595"/>
      </a:accent6>
      <a:hlink>
        <a:srgbClr val="003DDD"/>
      </a:hlink>
      <a:folHlink>
        <a:srgbClr val="FEFFF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3_T_PGO_Gears-4x3.pptx" id="{D27DD7B9-52E4-4018-82E3-E16C7FCF0DFE}" vid="{5F685660-B9CD-4D56-B6D4-D10BA2E60E5A}"/>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3_T_PGO_Gears-4x3.pptx" id="{D27DD7B9-52E4-4018-82E3-E16C7FCF0DFE}" vid="{C2FF382C-AC2D-4AA0-86C9-B8BAA60574C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422</TotalTime>
  <Words>317</Words>
  <PresentationFormat>On-screen Show (4:3)</PresentationFormat>
  <Paragraphs>46</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Gears</dc:title>
  <dc:creator>PresentationGO.com</dc:creator>
  <dc:description>© Copyright PresentationGo.com</dc:description>
  <dcterms:created xsi:type="dcterms:W3CDTF">2019-11-21T05:08:20Z</dcterms:created>
  <dcterms:modified xsi:type="dcterms:W3CDTF">2021-01-18T21:17:30Z</dcterms:modified>
  <cp:category>Templates</cp:category>
</cp:coreProperties>
</file>