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88" autoAdjust="0"/>
    <p:restoredTop sz="93615" autoAdjust="0"/>
  </p:normalViewPr>
  <p:slideViewPr>
    <p:cSldViewPr snapToGrid="0">
      <p:cViewPr>
        <p:scale>
          <a:sx n="150" d="100"/>
          <a:sy n="150" d="100"/>
        </p:scale>
        <p:origin x="108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1524000" y="584201"/>
            <a:ext cx="9144000" cy="1655762"/>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1524000" y="2371545"/>
            <a:ext cx="9144000" cy="714555"/>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grpSp>
        <p:nvGrpSpPr>
          <p:cNvPr id="167" name="Group 166">
            <a:extLst>
              <a:ext uri="{FF2B5EF4-FFF2-40B4-BE49-F238E27FC236}">
                <a16:creationId xmlns:a16="http://schemas.microsoft.com/office/drawing/2014/main" id="{23B32A86-EEEC-4151-8A54-4DB8CDAADBCE}"/>
              </a:ext>
            </a:extLst>
          </p:cNvPr>
          <p:cNvGrpSpPr/>
          <p:nvPr userDrawn="1"/>
        </p:nvGrpSpPr>
        <p:grpSpPr>
          <a:xfrm>
            <a:off x="0" y="3383280"/>
            <a:ext cx="12192002" cy="3474720"/>
            <a:chOff x="0" y="3383280"/>
            <a:chExt cx="12192002" cy="3474720"/>
          </a:xfrm>
        </p:grpSpPr>
        <p:grpSp>
          <p:nvGrpSpPr>
            <p:cNvPr id="168" name="Group 167">
              <a:extLst>
                <a:ext uri="{FF2B5EF4-FFF2-40B4-BE49-F238E27FC236}">
                  <a16:creationId xmlns:a16="http://schemas.microsoft.com/office/drawing/2014/main" id="{86B64A1B-DF3E-4923-A5D6-1145FC3BACF0}"/>
                </a:ext>
              </a:extLst>
            </p:cNvPr>
            <p:cNvGrpSpPr/>
            <p:nvPr userDrawn="1"/>
          </p:nvGrpSpPr>
          <p:grpSpPr>
            <a:xfrm>
              <a:off x="0" y="5120640"/>
              <a:ext cx="12192002" cy="1737360"/>
              <a:chOff x="-1" y="3962400"/>
              <a:chExt cx="12161520" cy="1737360"/>
            </a:xfrm>
          </p:grpSpPr>
          <p:grpSp>
            <p:nvGrpSpPr>
              <p:cNvPr id="198" name="Group 197">
                <a:extLst>
                  <a:ext uri="{FF2B5EF4-FFF2-40B4-BE49-F238E27FC236}">
                    <a16:creationId xmlns:a16="http://schemas.microsoft.com/office/drawing/2014/main" id="{E33B9FE7-FDE8-4DBC-B126-5E0B1FA8A486}"/>
                  </a:ext>
                </a:extLst>
              </p:cNvPr>
              <p:cNvGrpSpPr/>
              <p:nvPr userDrawn="1"/>
            </p:nvGrpSpPr>
            <p:grpSpPr>
              <a:xfrm>
                <a:off x="-1" y="3962400"/>
                <a:ext cx="1737360" cy="1737360"/>
                <a:chOff x="-1" y="3375660"/>
                <a:chExt cx="1737360" cy="1737360"/>
              </a:xfrm>
            </p:grpSpPr>
            <p:sp>
              <p:nvSpPr>
                <p:cNvPr id="223" name="Rectangle">
                  <a:extLst>
                    <a:ext uri="{FF2B5EF4-FFF2-40B4-BE49-F238E27FC236}">
                      <a16:creationId xmlns:a16="http://schemas.microsoft.com/office/drawing/2014/main" id="{CB9E0984-64F2-414E-9C5F-FA094FF996F8}"/>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24" name="Triangle">
                  <a:extLst>
                    <a:ext uri="{FF2B5EF4-FFF2-40B4-BE49-F238E27FC236}">
                      <a16:creationId xmlns:a16="http://schemas.microsoft.com/office/drawing/2014/main" id="{222ED638-7837-4B41-97AC-0F1F5D6AA4D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5" name="Triangle">
                  <a:extLst>
                    <a:ext uri="{FF2B5EF4-FFF2-40B4-BE49-F238E27FC236}">
                      <a16:creationId xmlns:a16="http://schemas.microsoft.com/office/drawing/2014/main" id="{FB5897D0-6CCB-4725-9919-04F52E8C28E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99" name="Group 198">
                <a:extLst>
                  <a:ext uri="{FF2B5EF4-FFF2-40B4-BE49-F238E27FC236}">
                    <a16:creationId xmlns:a16="http://schemas.microsoft.com/office/drawing/2014/main" id="{2CCB3B11-3D1E-4C92-80FD-BC91CCE63ECD}"/>
                  </a:ext>
                </a:extLst>
              </p:cNvPr>
              <p:cNvGrpSpPr/>
              <p:nvPr userDrawn="1"/>
            </p:nvGrpSpPr>
            <p:grpSpPr>
              <a:xfrm>
                <a:off x="1737359" y="3962400"/>
                <a:ext cx="1737360" cy="1737360"/>
                <a:chOff x="-1" y="3375660"/>
                <a:chExt cx="1737360" cy="1737360"/>
              </a:xfrm>
            </p:grpSpPr>
            <p:sp>
              <p:nvSpPr>
                <p:cNvPr id="220" name="Rectangle">
                  <a:extLst>
                    <a:ext uri="{FF2B5EF4-FFF2-40B4-BE49-F238E27FC236}">
                      <a16:creationId xmlns:a16="http://schemas.microsoft.com/office/drawing/2014/main" id="{7CBF99C5-8C52-48F2-B889-39C76B663332}"/>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21" name="Triangle">
                  <a:extLst>
                    <a:ext uri="{FF2B5EF4-FFF2-40B4-BE49-F238E27FC236}">
                      <a16:creationId xmlns:a16="http://schemas.microsoft.com/office/drawing/2014/main" id="{65E04B7F-D993-4156-85A3-97FDFA86333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2" name="Triangle">
                  <a:extLst>
                    <a:ext uri="{FF2B5EF4-FFF2-40B4-BE49-F238E27FC236}">
                      <a16:creationId xmlns:a16="http://schemas.microsoft.com/office/drawing/2014/main" id="{CA333704-95D1-4C1D-925F-1AF2FE819C8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200" name="Group 199">
                <a:extLst>
                  <a:ext uri="{FF2B5EF4-FFF2-40B4-BE49-F238E27FC236}">
                    <a16:creationId xmlns:a16="http://schemas.microsoft.com/office/drawing/2014/main" id="{FB17F07F-5E89-4C47-B71E-195BE9ECF924}"/>
                  </a:ext>
                </a:extLst>
              </p:cNvPr>
              <p:cNvGrpSpPr/>
              <p:nvPr userDrawn="1"/>
            </p:nvGrpSpPr>
            <p:grpSpPr>
              <a:xfrm>
                <a:off x="6949439" y="3962400"/>
                <a:ext cx="1737360" cy="1737360"/>
                <a:chOff x="-1" y="3375660"/>
                <a:chExt cx="1737360" cy="1737360"/>
              </a:xfrm>
            </p:grpSpPr>
            <p:sp>
              <p:nvSpPr>
                <p:cNvPr id="217" name="Rectangle">
                  <a:extLst>
                    <a:ext uri="{FF2B5EF4-FFF2-40B4-BE49-F238E27FC236}">
                      <a16:creationId xmlns:a16="http://schemas.microsoft.com/office/drawing/2014/main" id="{EA09BEBC-EBC8-4299-AA02-DC13DAC7770C}"/>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18" name="Triangle">
                  <a:extLst>
                    <a:ext uri="{FF2B5EF4-FFF2-40B4-BE49-F238E27FC236}">
                      <a16:creationId xmlns:a16="http://schemas.microsoft.com/office/drawing/2014/main" id="{310F11BE-5CB6-4346-9C13-A23549C7D9A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9" name="Triangle">
                  <a:extLst>
                    <a:ext uri="{FF2B5EF4-FFF2-40B4-BE49-F238E27FC236}">
                      <a16:creationId xmlns:a16="http://schemas.microsoft.com/office/drawing/2014/main" id="{FD89B091-DDF0-46E9-A885-489FC82111C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201" name="Group 200">
                <a:extLst>
                  <a:ext uri="{FF2B5EF4-FFF2-40B4-BE49-F238E27FC236}">
                    <a16:creationId xmlns:a16="http://schemas.microsoft.com/office/drawing/2014/main" id="{5C4B1B57-D68C-4ACB-8897-0C8F23401CE1}"/>
                  </a:ext>
                </a:extLst>
              </p:cNvPr>
              <p:cNvGrpSpPr/>
              <p:nvPr userDrawn="1"/>
            </p:nvGrpSpPr>
            <p:grpSpPr>
              <a:xfrm>
                <a:off x="3474719" y="3962400"/>
                <a:ext cx="1737360" cy="1737360"/>
                <a:chOff x="-1" y="3375660"/>
                <a:chExt cx="1737360" cy="1737360"/>
              </a:xfrm>
            </p:grpSpPr>
            <p:sp>
              <p:nvSpPr>
                <p:cNvPr id="214" name="Rectangle">
                  <a:extLst>
                    <a:ext uri="{FF2B5EF4-FFF2-40B4-BE49-F238E27FC236}">
                      <a16:creationId xmlns:a16="http://schemas.microsoft.com/office/drawing/2014/main" id="{26AD9E04-2FCC-4C8F-9C77-4ACB9A661104}"/>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15" name="Triangle">
                  <a:extLst>
                    <a:ext uri="{FF2B5EF4-FFF2-40B4-BE49-F238E27FC236}">
                      <a16:creationId xmlns:a16="http://schemas.microsoft.com/office/drawing/2014/main" id="{1C70DAD5-F27A-4B4D-B84F-C621392732D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6" name="Triangle">
                  <a:extLst>
                    <a:ext uri="{FF2B5EF4-FFF2-40B4-BE49-F238E27FC236}">
                      <a16:creationId xmlns:a16="http://schemas.microsoft.com/office/drawing/2014/main" id="{15DC16E7-0E11-4B55-88B9-B7A6E3A925B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202" name="Group 201">
                <a:extLst>
                  <a:ext uri="{FF2B5EF4-FFF2-40B4-BE49-F238E27FC236}">
                    <a16:creationId xmlns:a16="http://schemas.microsoft.com/office/drawing/2014/main" id="{3DD88E49-BD99-441B-8083-6C10AAAE3F67}"/>
                  </a:ext>
                </a:extLst>
              </p:cNvPr>
              <p:cNvGrpSpPr/>
              <p:nvPr userDrawn="1"/>
            </p:nvGrpSpPr>
            <p:grpSpPr>
              <a:xfrm>
                <a:off x="5212079" y="3962400"/>
                <a:ext cx="1737360" cy="1737360"/>
                <a:chOff x="-1" y="3375660"/>
                <a:chExt cx="1737360" cy="1737360"/>
              </a:xfrm>
            </p:grpSpPr>
            <p:sp>
              <p:nvSpPr>
                <p:cNvPr id="211" name="Rectangle">
                  <a:extLst>
                    <a:ext uri="{FF2B5EF4-FFF2-40B4-BE49-F238E27FC236}">
                      <a16:creationId xmlns:a16="http://schemas.microsoft.com/office/drawing/2014/main" id="{21F106C4-7F2B-493B-909F-2FB5D9EC91EC}"/>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12" name="Triangle">
                  <a:extLst>
                    <a:ext uri="{FF2B5EF4-FFF2-40B4-BE49-F238E27FC236}">
                      <a16:creationId xmlns:a16="http://schemas.microsoft.com/office/drawing/2014/main" id="{3AEC0AAA-B504-449F-8516-B60A6E773112}"/>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3" name="Triangle">
                  <a:extLst>
                    <a:ext uri="{FF2B5EF4-FFF2-40B4-BE49-F238E27FC236}">
                      <a16:creationId xmlns:a16="http://schemas.microsoft.com/office/drawing/2014/main" id="{AE8A855C-3F55-4BF5-B5F3-EC9E4BBFD7BD}"/>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203" name="Group 202">
                <a:extLst>
                  <a:ext uri="{FF2B5EF4-FFF2-40B4-BE49-F238E27FC236}">
                    <a16:creationId xmlns:a16="http://schemas.microsoft.com/office/drawing/2014/main" id="{D8DB6798-5248-41BD-BE08-10C72FC0CBAC}"/>
                  </a:ext>
                </a:extLst>
              </p:cNvPr>
              <p:cNvGrpSpPr/>
              <p:nvPr userDrawn="1"/>
            </p:nvGrpSpPr>
            <p:grpSpPr>
              <a:xfrm>
                <a:off x="8686799" y="3962400"/>
                <a:ext cx="1737360" cy="1737360"/>
                <a:chOff x="-1" y="3375660"/>
                <a:chExt cx="1737360" cy="1737360"/>
              </a:xfrm>
            </p:grpSpPr>
            <p:sp>
              <p:nvSpPr>
                <p:cNvPr id="208" name="Rectangle">
                  <a:extLst>
                    <a:ext uri="{FF2B5EF4-FFF2-40B4-BE49-F238E27FC236}">
                      <a16:creationId xmlns:a16="http://schemas.microsoft.com/office/drawing/2014/main" id="{3D4821F9-1C4C-445B-9578-6AD5DC767FF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09" name="Triangle">
                  <a:extLst>
                    <a:ext uri="{FF2B5EF4-FFF2-40B4-BE49-F238E27FC236}">
                      <a16:creationId xmlns:a16="http://schemas.microsoft.com/office/drawing/2014/main" id="{221FD148-BC6C-4BC4-9253-DB80D23AA34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0" name="Triangle">
                  <a:extLst>
                    <a:ext uri="{FF2B5EF4-FFF2-40B4-BE49-F238E27FC236}">
                      <a16:creationId xmlns:a16="http://schemas.microsoft.com/office/drawing/2014/main" id="{10DF5714-BA4E-45E6-8A31-066C1F84D87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204" name="Group 203">
                <a:extLst>
                  <a:ext uri="{FF2B5EF4-FFF2-40B4-BE49-F238E27FC236}">
                    <a16:creationId xmlns:a16="http://schemas.microsoft.com/office/drawing/2014/main" id="{1E0428F0-506C-42D1-B421-E42B7F68D094}"/>
                  </a:ext>
                </a:extLst>
              </p:cNvPr>
              <p:cNvGrpSpPr/>
              <p:nvPr userDrawn="1"/>
            </p:nvGrpSpPr>
            <p:grpSpPr>
              <a:xfrm>
                <a:off x="10424159" y="3962400"/>
                <a:ext cx="1737360" cy="1737360"/>
                <a:chOff x="-1" y="3375660"/>
                <a:chExt cx="1737360" cy="1737360"/>
              </a:xfrm>
            </p:grpSpPr>
            <p:sp>
              <p:nvSpPr>
                <p:cNvPr id="205" name="Rectangle">
                  <a:extLst>
                    <a:ext uri="{FF2B5EF4-FFF2-40B4-BE49-F238E27FC236}">
                      <a16:creationId xmlns:a16="http://schemas.microsoft.com/office/drawing/2014/main" id="{8E86322B-4231-4BE6-94E3-37AFD7F232B5}"/>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06" name="Triangle">
                  <a:extLst>
                    <a:ext uri="{FF2B5EF4-FFF2-40B4-BE49-F238E27FC236}">
                      <a16:creationId xmlns:a16="http://schemas.microsoft.com/office/drawing/2014/main" id="{63D1F596-57ED-404C-8432-378510E48EC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07" name="Triangle">
                  <a:extLst>
                    <a:ext uri="{FF2B5EF4-FFF2-40B4-BE49-F238E27FC236}">
                      <a16:creationId xmlns:a16="http://schemas.microsoft.com/office/drawing/2014/main" id="{6473FB45-77A6-4A44-9A4C-C2A7950E00D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grpSp>
          <p:nvGrpSpPr>
            <p:cNvPr id="169" name="Group 168">
              <a:extLst>
                <a:ext uri="{FF2B5EF4-FFF2-40B4-BE49-F238E27FC236}">
                  <a16:creationId xmlns:a16="http://schemas.microsoft.com/office/drawing/2014/main" id="{55A23405-43DB-411A-8DB4-235F551ADB7E}"/>
                </a:ext>
              </a:extLst>
            </p:cNvPr>
            <p:cNvGrpSpPr/>
            <p:nvPr userDrawn="1"/>
          </p:nvGrpSpPr>
          <p:grpSpPr>
            <a:xfrm>
              <a:off x="0" y="3383280"/>
              <a:ext cx="12192002" cy="1737360"/>
              <a:chOff x="-1" y="3962400"/>
              <a:chExt cx="12161520" cy="1737360"/>
            </a:xfrm>
          </p:grpSpPr>
          <p:grpSp>
            <p:nvGrpSpPr>
              <p:cNvPr id="170" name="Group 169">
                <a:extLst>
                  <a:ext uri="{FF2B5EF4-FFF2-40B4-BE49-F238E27FC236}">
                    <a16:creationId xmlns:a16="http://schemas.microsoft.com/office/drawing/2014/main" id="{3761079E-458A-49DF-BCE1-0EE3A950872A}"/>
                  </a:ext>
                </a:extLst>
              </p:cNvPr>
              <p:cNvGrpSpPr/>
              <p:nvPr userDrawn="1"/>
            </p:nvGrpSpPr>
            <p:grpSpPr>
              <a:xfrm>
                <a:off x="-1" y="3962400"/>
                <a:ext cx="1737360" cy="1737360"/>
                <a:chOff x="-1" y="3375660"/>
                <a:chExt cx="1737360" cy="1737360"/>
              </a:xfrm>
            </p:grpSpPr>
            <p:sp>
              <p:nvSpPr>
                <p:cNvPr id="195" name="Rectangle">
                  <a:extLst>
                    <a:ext uri="{FF2B5EF4-FFF2-40B4-BE49-F238E27FC236}">
                      <a16:creationId xmlns:a16="http://schemas.microsoft.com/office/drawing/2014/main" id="{571C0762-B9AC-484F-921A-A37EB002383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6" name="Triangle">
                  <a:extLst>
                    <a:ext uri="{FF2B5EF4-FFF2-40B4-BE49-F238E27FC236}">
                      <a16:creationId xmlns:a16="http://schemas.microsoft.com/office/drawing/2014/main" id="{40509425-DC46-43A0-815F-CB260A05447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7" name="Triangle">
                  <a:extLst>
                    <a:ext uri="{FF2B5EF4-FFF2-40B4-BE49-F238E27FC236}">
                      <a16:creationId xmlns:a16="http://schemas.microsoft.com/office/drawing/2014/main" id="{B3736028-DD12-4CCD-BE4A-03C8FDD3F8F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71" name="Group 170">
                <a:extLst>
                  <a:ext uri="{FF2B5EF4-FFF2-40B4-BE49-F238E27FC236}">
                    <a16:creationId xmlns:a16="http://schemas.microsoft.com/office/drawing/2014/main" id="{58EFAA10-2819-4BCD-BF60-7135743ADE87}"/>
                  </a:ext>
                </a:extLst>
              </p:cNvPr>
              <p:cNvGrpSpPr/>
              <p:nvPr userDrawn="1"/>
            </p:nvGrpSpPr>
            <p:grpSpPr>
              <a:xfrm>
                <a:off x="1737359" y="3962400"/>
                <a:ext cx="1737360" cy="1737360"/>
                <a:chOff x="-1" y="3375660"/>
                <a:chExt cx="1737360" cy="1737360"/>
              </a:xfrm>
            </p:grpSpPr>
            <p:sp>
              <p:nvSpPr>
                <p:cNvPr id="192" name="Rectangle">
                  <a:extLst>
                    <a:ext uri="{FF2B5EF4-FFF2-40B4-BE49-F238E27FC236}">
                      <a16:creationId xmlns:a16="http://schemas.microsoft.com/office/drawing/2014/main" id="{A7B10317-6632-44EA-BC4B-48005548BC4C}"/>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3" name="Triangle">
                  <a:extLst>
                    <a:ext uri="{FF2B5EF4-FFF2-40B4-BE49-F238E27FC236}">
                      <a16:creationId xmlns:a16="http://schemas.microsoft.com/office/drawing/2014/main" id="{7D38DA74-8941-4826-B6D9-E9CBBE864C43}"/>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4" name="Triangle">
                  <a:extLst>
                    <a:ext uri="{FF2B5EF4-FFF2-40B4-BE49-F238E27FC236}">
                      <a16:creationId xmlns:a16="http://schemas.microsoft.com/office/drawing/2014/main" id="{65F85F00-3D48-49DD-AB98-6088201FD33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72" name="Group 171">
                <a:extLst>
                  <a:ext uri="{FF2B5EF4-FFF2-40B4-BE49-F238E27FC236}">
                    <a16:creationId xmlns:a16="http://schemas.microsoft.com/office/drawing/2014/main" id="{729191BF-6AC2-433B-A52A-AA629ACCA524}"/>
                  </a:ext>
                </a:extLst>
              </p:cNvPr>
              <p:cNvGrpSpPr/>
              <p:nvPr userDrawn="1"/>
            </p:nvGrpSpPr>
            <p:grpSpPr>
              <a:xfrm>
                <a:off x="6949439" y="3962400"/>
                <a:ext cx="1737360" cy="1737360"/>
                <a:chOff x="-1" y="3375660"/>
                <a:chExt cx="1737360" cy="1737360"/>
              </a:xfrm>
            </p:grpSpPr>
            <p:sp>
              <p:nvSpPr>
                <p:cNvPr id="189" name="Rectangle">
                  <a:extLst>
                    <a:ext uri="{FF2B5EF4-FFF2-40B4-BE49-F238E27FC236}">
                      <a16:creationId xmlns:a16="http://schemas.microsoft.com/office/drawing/2014/main" id="{5C09230E-134F-4DD4-A4A7-8F6A4A1C67E6}"/>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0" name="Triangle">
                  <a:extLst>
                    <a:ext uri="{FF2B5EF4-FFF2-40B4-BE49-F238E27FC236}">
                      <a16:creationId xmlns:a16="http://schemas.microsoft.com/office/drawing/2014/main" id="{E409A481-C9DC-4246-B0FF-BE134718BF63}"/>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1" name="Triangle">
                  <a:extLst>
                    <a:ext uri="{FF2B5EF4-FFF2-40B4-BE49-F238E27FC236}">
                      <a16:creationId xmlns:a16="http://schemas.microsoft.com/office/drawing/2014/main" id="{2DA83CC3-DCD1-482B-A56D-35A95E730D0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73" name="Group 172">
                <a:extLst>
                  <a:ext uri="{FF2B5EF4-FFF2-40B4-BE49-F238E27FC236}">
                    <a16:creationId xmlns:a16="http://schemas.microsoft.com/office/drawing/2014/main" id="{1B1B3BED-004F-4598-ABF2-FACB9CC43FD9}"/>
                  </a:ext>
                </a:extLst>
              </p:cNvPr>
              <p:cNvGrpSpPr/>
              <p:nvPr userDrawn="1"/>
            </p:nvGrpSpPr>
            <p:grpSpPr>
              <a:xfrm>
                <a:off x="3474719" y="3962400"/>
                <a:ext cx="1737360" cy="1737360"/>
                <a:chOff x="-1" y="3375660"/>
                <a:chExt cx="1737360" cy="1737360"/>
              </a:xfrm>
            </p:grpSpPr>
            <p:sp>
              <p:nvSpPr>
                <p:cNvPr id="186" name="Rectangle">
                  <a:extLst>
                    <a:ext uri="{FF2B5EF4-FFF2-40B4-BE49-F238E27FC236}">
                      <a16:creationId xmlns:a16="http://schemas.microsoft.com/office/drawing/2014/main" id="{9E53EE4F-4E93-44B0-AEEA-A07D80649E3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87" name="Triangle">
                  <a:extLst>
                    <a:ext uri="{FF2B5EF4-FFF2-40B4-BE49-F238E27FC236}">
                      <a16:creationId xmlns:a16="http://schemas.microsoft.com/office/drawing/2014/main" id="{0470BAD5-5041-4598-BE3C-2875C0801EB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8" name="Triangle">
                  <a:extLst>
                    <a:ext uri="{FF2B5EF4-FFF2-40B4-BE49-F238E27FC236}">
                      <a16:creationId xmlns:a16="http://schemas.microsoft.com/office/drawing/2014/main" id="{D43A30B9-B2F0-4534-93BE-0088A2FC00C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74" name="Group 173">
                <a:extLst>
                  <a:ext uri="{FF2B5EF4-FFF2-40B4-BE49-F238E27FC236}">
                    <a16:creationId xmlns:a16="http://schemas.microsoft.com/office/drawing/2014/main" id="{9498C663-3E13-4D96-9F36-9B509353BDEA}"/>
                  </a:ext>
                </a:extLst>
              </p:cNvPr>
              <p:cNvGrpSpPr/>
              <p:nvPr userDrawn="1"/>
            </p:nvGrpSpPr>
            <p:grpSpPr>
              <a:xfrm>
                <a:off x="5212079" y="3962400"/>
                <a:ext cx="1737360" cy="1737360"/>
                <a:chOff x="-1" y="3375660"/>
                <a:chExt cx="1737360" cy="1737360"/>
              </a:xfrm>
            </p:grpSpPr>
            <p:sp>
              <p:nvSpPr>
                <p:cNvPr id="183" name="Rectangle">
                  <a:extLst>
                    <a:ext uri="{FF2B5EF4-FFF2-40B4-BE49-F238E27FC236}">
                      <a16:creationId xmlns:a16="http://schemas.microsoft.com/office/drawing/2014/main" id="{DDE44438-F1D5-47F6-8B99-07C670BA349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84" name="Triangle">
                  <a:extLst>
                    <a:ext uri="{FF2B5EF4-FFF2-40B4-BE49-F238E27FC236}">
                      <a16:creationId xmlns:a16="http://schemas.microsoft.com/office/drawing/2014/main" id="{7629EA04-DEB2-4363-9913-C5AFF176986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5" name="Triangle">
                  <a:extLst>
                    <a:ext uri="{FF2B5EF4-FFF2-40B4-BE49-F238E27FC236}">
                      <a16:creationId xmlns:a16="http://schemas.microsoft.com/office/drawing/2014/main" id="{30F1CA4D-DFB5-49B7-8E94-17D40CF58EB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75" name="Group 174">
                <a:extLst>
                  <a:ext uri="{FF2B5EF4-FFF2-40B4-BE49-F238E27FC236}">
                    <a16:creationId xmlns:a16="http://schemas.microsoft.com/office/drawing/2014/main" id="{6D0030FF-0208-411E-AF5A-458C5D7429C4}"/>
                  </a:ext>
                </a:extLst>
              </p:cNvPr>
              <p:cNvGrpSpPr/>
              <p:nvPr userDrawn="1"/>
            </p:nvGrpSpPr>
            <p:grpSpPr>
              <a:xfrm>
                <a:off x="8686799" y="3962400"/>
                <a:ext cx="1737360" cy="1737360"/>
                <a:chOff x="-1" y="3375660"/>
                <a:chExt cx="1737360" cy="1737360"/>
              </a:xfrm>
            </p:grpSpPr>
            <p:sp>
              <p:nvSpPr>
                <p:cNvPr id="180" name="Rectangle">
                  <a:extLst>
                    <a:ext uri="{FF2B5EF4-FFF2-40B4-BE49-F238E27FC236}">
                      <a16:creationId xmlns:a16="http://schemas.microsoft.com/office/drawing/2014/main" id="{7A571422-66F1-40FE-A2A5-04571A4D01C5}"/>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81" name="Triangle">
                  <a:extLst>
                    <a:ext uri="{FF2B5EF4-FFF2-40B4-BE49-F238E27FC236}">
                      <a16:creationId xmlns:a16="http://schemas.microsoft.com/office/drawing/2014/main" id="{87D7A86A-6767-4560-A101-96F6575CC02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2" name="Triangle">
                  <a:extLst>
                    <a:ext uri="{FF2B5EF4-FFF2-40B4-BE49-F238E27FC236}">
                      <a16:creationId xmlns:a16="http://schemas.microsoft.com/office/drawing/2014/main" id="{7A0452B0-7D4E-4D5B-A683-3B1BF041F62D}"/>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76" name="Group 175">
                <a:extLst>
                  <a:ext uri="{FF2B5EF4-FFF2-40B4-BE49-F238E27FC236}">
                    <a16:creationId xmlns:a16="http://schemas.microsoft.com/office/drawing/2014/main" id="{A8097898-CD3A-414E-8E73-E3CEBD33D3E4}"/>
                  </a:ext>
                </a:extLst>
              </p:cNvPr>
              <p:cNvGrpSpPr/>
              <p:nvPr userDrawn="1"/>
            </p:nvGrpSpPr>
            <p:grpSpPr>
              <a:xfrm>
                <a:off x="10424159" y="3962400"/>
                <a:ext cx="1737360" cy="1737360"/>
                <a:chOff x="-1" y="3375660"/>
                <a:chExt cx="1737360" cy="1737360"/>
              </a:xfrm>
            </p:grpSpPr>
            <p:sp>
              <p:nvSpPr>
                <p:cNvPr id="177" name="Rectangle">
                  <a:extLst>
                    <a:ext uri="{FF2B5EF4-FFF2-40B4-BE49-F238E27FC236}">
                      <a16:creationId xmlns:a16="http://schemas.microsoft.com/office/drawing/2014/main" id="{40A9E3F8-EB59-46BF-99FF-31366F32D6A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8" name="Triangle">
                  <a:extLst>
                    <a:ext uri="{FF2B5EF4-FFF2-40B4-BE49-F238E27FC236}">
                      <a16:creationId xmlns:a16="http://schemas.microsoft.com/office/drawing/2014/main" id="{423E2EC1-25E2-42FA-8A46-A9C6254965D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9" name="Triangle">
                  <a:extLst>
                    <a:ext uri="{FF2B5EF4-FFF2-40B4-BE49-F238E27FC236}">
                      <a16:creationId xmlns:a16="http://schemas.microsoft.com/office/drawing/2014/main" id="{8AAD9754-AA7F-413B-AEB3-AD1235028CD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gr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2"/>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981200" y="365125"/>
            <a:ext cx="9372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981200" y="1825625"/>
            <a:ext cx="937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999564" y="6356350"/>
            <a:ext cx="2743200" cy="365125"/>
          </a:xfrm>
        </p:spPr>
        <p:txBody>
          <a:bodyPr/>
          <a:lstStyle>
            <a:lvl1pPr>
              <a:defRPr>
                <a:solidFill>
                  <a:schemeClr val="bg1">
                    <a:lumMod val="25000"/>
                  </a:schemeClr>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5016500" y="6356350"/>
            <a:ext cx="4114800" cy="365125"/>
          </a:xfrm>
        </p:spPr>
        <p:txBody>
          <a:bodyPr/>
          <a:lstStyle>
            <a:lvl1pPr>
              <a:defRPr>
                <a:solidFill>
                  <a:schemeClr val="bg1">
                    <a:lumMod val="25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9271000" y="6356350"/>
            <a:ext cx="2082800" cy="365125"/>
          </a:xfrm>
        </p:spPr>
        <p:txBody>
          <a:bodyPr/>
          <a:lstStyle>
            <a:lvl1pPr>
              <a:defRPr>
                <a:solidFill>
                  <a:schemeClr val="bg1">
                    <a:lumMod val="25000"/>
                  </a:schemeClr>
                </a:solidFill>
              </a:defRPr>
            </a:lvl1pPr>
          </a:lstStyle>
          <a:p>
            <a:fld id="{672B7600-67E3-4D97-B453-880E2742B982}" type="slidenum">
              <a:rPr lang="en-US" smtClean="0"/>
              <a:pPr/>
              <a:t>‹#›</a:t>
            </a:fld>
            <a:endParaRPr lang="en-US"/>
          </a:p>
        </p:txBody>
      </p:sp>
      <p:grpSp>
        <p:nvGrpSpPr>
          <p:cNvPr id="66" name="Group 65">
            <a:extLst>
              <a:ext uri="{FF2B5EF4-FFF2-40B4-BE49-F238E27FC236}">
                <a16:creationId xmlns:a16="http://schemas.microsoft.com/office/drawing/2014/main" id="{5FFA66B3-045C-4673-9B37-FA0A5DB3EA37}"/>
              </a:ext>
            </a:extLst>
          </p:cNvPr>
          <p:cNvGrpSpPr/>
          <p:nvPr userDrawn="1"/>
        </p:nvGrpSpPr>
        <p:grpSpPr>
          <a:xfrm>
            <a:off x="0" y="5143500"/>
            <a:ext cx="1741715" cy="1714500"/>
            <a:chOff x="-1" y="3375660"/>
            <a:chExt cx="1737360" cy="1737360"/>
          </a:xfrm>
        </p:grpSpPr>
        <p:sp>
          <p:nvSpPr>
            <p:cNvPr id="67" name="Rectangle">
              <a:extLst>
                <a:ext uri="{FF2B5EF4-FFF2-40B4-BE49-F238E27FC236}">
                  <a16:creationId xmlns:a16="http://schemas.microsoft.com/office/drawing/2014/main" id="{DA96CBA0-6C54-43F8-B7B7-5A3BBCA0B227}"/>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8" name="Triangle">
              <a:extLst>
                <a:ext uri="{FF2B5EF4-FFF2-40B4-BE49-F238E27FC236}">
                  <a16:creationId xmlns:a16="http://schemas.microsoft.com/office/drawing/2014/main" id="{B0971E55-CFCB-4EA4-8FA4-86015BE21C9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69" name="Triangle">
              <a:extLst>
                <a:ext uri="{FF2B5EF4-FFF2-40B4-BE49-F238E27FC236}">
                  <a16:creationId xmlns:a16="http://schemas.microsoft.com/office/drawing/2014/main" id="{79B35C9B-87F9-4790-AB8E-A3DD5D6BCB6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grpSp>
        <p:nvGrpSpPr>
          <p:cNvPr id="70" name="Group 69">
            <a:extLst>
              <a:ext uri="{FF2B5EF4-FFF2-40B4-BE49-F238E27FC236}">
                <a16:creationId xmlns:a16="http://schemas.microsoft.com/office/drawing/2014/main" id="{184E850A-FDB6-4BEE-AFDE-A183DADC47C8}"/>
              </a:ext>
            </a:extLst>
          </p:cNvPr>
          <p:cNvGrpSpPr/>
          <p:nvPr userDrawn="1"/>
        </p:nvGrpSpPr>
        <p:grpSpPr>
          <a:xfrm>
            <a:off x="0" y="3429000"/>
            <a:ext cx="1741715" cy="1714500"/>
            <a:chOff x="-1" y="3375660"/>
            <a:chExt cx="1737360" cy="1737360"/>
          </a:xfrm>
        </p:grpSpPr>
        <p:sp>
          <p:nvSpPr>
            <p:cNvPr id="71" name="Rectangle">
              <a:extLst>
                <a:ext uri="{FF2B5EF4-FFF2-40B4-BE49-F238E27FC236}">
                  <a16:creationId xmlns:a16="http://schemas.microsoft.com/office/drawing/2014/main" id="{F6FCCF1A-5D92-4A0B-B811-8A98248D7021}"/>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2" name="Triangle">
              <a:extLst>
                <a:ext uri="{FF2B5EF4-FFF2-40B4-BE49-F238E27FC236}">
                  <a16:creationId xmlns:a16="http://schemas.microsoft.com/office/drawing/2014/main" id="{9DF75052-7B3A-4789-B662-82A9BD01293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3" name="Triangle">
              <a:extLst>
                <a:ext uri="{FF2B5EF4-FFF2-40B4-BE49-F238E27FC236}">
                  <a16:creationId xmlns:a16="http://schemas.microsoft.com/office/drawing/2014/main" id="{B669BEE7-6E85-4AD9-915D-962B00E8EE9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grpSp>
        <p:nvGrpSpPr>
          <p:cNvPr id="74" name="Group 73">
            <a:extLst>
              <a:ext uri="{FF2B5EF4-FFF2-40B4-BE49-F238E27FC236}">
                <a16:creationId xmlns:a16="http://schemas.microsoft.com/office/drawing/2014/main" id="{2245504A-8977-4103-8029-B10046DF67FC}"/>
              </a:ext>
            </a:extLst>
          </p:cNvPr>
          <p:cNvGrpSpPr/>
          <p:nvPr userDrawn="1"/>
        </p:nvGrpSpPr>
        <p:grpSpPr>
          <a:xfrm>
            <a:off x="0" y="1714500"/>
            <a:ext cx="1741715" cy="1714500"/>
            <a:chOff x="-1" y="3375660"/>
            <a:chExt cx="1737360" cy="1737360"/>
          </a:xfrm>
          <a:solidFill>
            <a:schemeClr val="accent2"/>
          </a:solidFill>
        </p:grpSpPr>
        <p:sp>
          <p:nvSpPr>
            <p:cNvPr id="75" name="Rectangle">
              <a:extLst>
                <a:ext uri="{FF2B5EF4-FFF2-40B4-BE49-F238E27FC236}">
                  <a16:creationId xmlns:a16="http://schemas.microsoft.com/office/drawing/2014/main" id="{2EF4273D-179A-45D7-A086-C954C764DC3A}"/>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6" name="Triangle">
              <a:extLst>
                <a:ext uri="{FF2B5EF4-FFF2-40B4-BE49-F238E27FC236}">
                  <a16:creationId xmlns:a16="http://schemas.microsoft.com/office/drawing/2014/main" id="{A94E9DD3-2721-4783-B96D-986C6B06DBE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7" name="Triangle">
              <a:extLst>
                <a:ext uri="{FF2B5EF4-FFF2-40B4-BE49-F238E27FC236}">
                  <a16:creationId xmlns:a16="http://schemas.microsoft.com/office/drawing/2014/main" id="{4982DE9E-A7B1-403D-AED7-C6C86ADEC74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grpSp>
        <p:nvGrpSpPr>
          <p:cNvPr id="78" name="Group 77">
            <a:extLst>
              <a:ext uri="{FF2B5EF4-FFF2-40B4-BE49-F238E27FC236}">
                <a16:creationId xmlns:a16="http://schemas.microsoft.com/office/drawing/2014/main" id="{F6A583F6-CE80-4176-AD79-FE5067F0B337}"/>
              </a:ext>
            </a:extLst>
          </p:cNvPr>
          <p:cNvGrpSpPr/>
          <p:nvPr userDrawn="1"/>
        </p:nvGrpSpPr>
        <p:grpSpPr>
          <a:xfrm>
            <a:off x="0" y="0"/>
            <a:ext cx="1741715" cy="1714500"/>
            <a:chOff x="-1" y="3375660"/>
            <a:chExt cx="1737360" cy="1737360"/>
          </a:xfrm>
        </p:grpSpPr>
        <p:sp>
          <p:nvSpPr>
            <p:cNvPr id="79" name="Rectangle">
              <a:extLst>
                <a:ext uri="{FF2B5EF4-FFF2-40B4-BE49-F238E27FC236}">
                  <a16:creationId xmlns:a16="http://schemas.microsoft.com/office/drawing/2014/main" id="{01A03B0A-7E4F-4E88-BE6C-15E69C3479A0}"/>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0" name="Triangle">
              <a:extLst>
                <a:ext uri="{FF2B5EF4-FFF2-40B4-BE49-F238E27FC236}">
                  <a16:creationId xmlns:a16="http://schemas.microsoft.com/office/drawing/2014/main" id="{64A5CFAD-F5F3-414B-909A-83C2B1623AF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1" name="Triangle">
              <a:extLst>
                <a:ext uri="{FF2B5EF4-FFF2-40B4-BE49-F238E27FC236}">
                  <a16:creationId xmlns:a16="http://schemas.microsoft.com/office/drawing/2014/main" id="{B016AEE9-0098-41F1-994F-2C199DA266F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4"/>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93980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9398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1498600" cy="365125"/>
          </a:xfrm>
        </p:spPr>
        <p:txBody>
          <a:bodyPr/>
          <a:lstStyle>
            <a:lvl1pPr>
              <a:defRPr>
                <a:solidFill>
                  <a:schemeClr val="bg1"/>
                </a:solidFill>
              </a:defRPr>
            </a:lvl1pPr>
          </a:lstStyle>
          <a:p>
            <a:r>
              <a:rPr lang="en-US"/>
              <a:t>Date</a:t>
            </a:r>
            <a:endParaRPr lang="en-US">
              <a:solidFill>
                <a:schemeClr val="bg1"/>
              </a:solidFill>
            </a:endParaRP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2564243" y="6356350"/>
            <a:ext cx="4713901" cy="365125"/>
          </a:xfrm>
        </p:spPr>
        <p:txBody>
          <a:bodyPr/>
          <a:lstStyle>
            <a:lvl1pPr>
              <a:defRPr>
                <a:solidFill>
                  <a:schemeClr val="bg1"/>
                </a:solidFill>
              </a:defRPr>
            </a:lvl1pPr>
          </a:lstStyle>
          <a:p>
            <a:r>
              <a:rPr lang="en-US"/>
              <a:t>Your Footer Here</a:t>
            </a:r>
            <a:endParaRPr lang="en-US">
              <a:solidFill>
                <a:schemeClr val="bg1"/>
              </a:solidFill>
            </a:endParaRP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74930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grpSp>
        <p:nvGrpSpPr>
          <p:cNvPr id="50" name="Group 49">
            <a:extLst>
              <a:ext uri="{FF2B5EF4-FFF2-40B4-BE49-F238E27FC236}">
                <a16:creationId xmlns:a16="http://schemas.microsoft.com/office/drawing/2014/main" id="{712132C3-A74A-4CA3-8E9A-2758BF48E0FC}"/>
              </a:ext>
            </a:extLst>
          </p:cNvPr>
          <p:cNvGrpSpPr/>
          <p:nvPr userDrawn="1"/>
        </p:nvGrpSpPr>
        <p:grpSpPr>
          <a:xfrm>
            <a:off x="10450287" y="5143500"/>
            <a:ext cx="1741715" cy="1714500"/>
            <a:chOff x="-1" y="3375660"/>
            <a:chExt cx="1737360" cy="1737360"/>
          </a:xfrm>
        </p:grpSpPr>
        <p:sp>
          <p:nvSpPr>
            <p:cNvPr id="51" name="Rectangle">
              <a:extLst>
                <a:ext uri="{FF2B5EF4-FFF2-40B4-BE49-F238E27FC236}">
                  <a16:creationId xmlns:a16="http://schemas.microsoft.com/office/drawing/2014/main" id="{57C2B776-33BD-41D2-8DBC-D78850C14AC2}"/>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2" name="Triangle">
              <a:extLst>
                <a:ext uri="{FF2B5EF4-FFF2-40B4-BE49-F238E27FC236}">
                  <a16:creationId xmlns:a16="http://schemas.microsoft.com/office/drawing/2014/main" id="{399C219D-6402-4D1F-9B22-8962DEE98B4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53" name="Triangle">
              <a:extLst>
                <a:ext uri="{FF2B5EF4-FFF2-40B4-BE49-F238E27FC236}">
                  <a16:creationId xmlns:a16="http://schemas.microsoft.com/office/drawing/2014/main" id="{C6C0DDD5-9ED6-4FDD-88E6-CB6948EA753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54" name="Group 53">
            <a:extLst>
              <a:ext uri="{FF2B5EF4-FFF2-40B4-BE49-F238E27FC236}">
                <a16:creationId xmlns:a16="http://schemas.microsoft.com/office/drawing/2014/main" id="{9B377F76-6ACC-40BD-BEB8-D961AD526EEF}"/>
              </a:ext>
            </a:extLst>
          </p:cNvPr>
          <p:cNvGrpSpPr/>
          <p:nvPr userDrawn="1"/>
        </p:nvGrpSpPr>
        <p:grpSpPr>
          <a:xfrm>
            <a:off x="10450287" y="3429000"/>
            <a:ext cx="1741715" cy="1714500"/>
            <a:chOff x="-1" y="3375660"/>
            <a:chExt cx="1737360" cy="1737360"/>
          </a:xfrm>
        </p:grpSpPr>
        <p:sp>
          <p:nvSpPr>
            <p:cNvPr id="55" name="Rectangle">
              <a:extLst>
                <a:ext uri="{FF2B5EF4-FFF2-40B4-BE49-F238E27FC236}">
                  <a16:creationId xmlns:a16="http://schemas.microsoft.com/office/drawing/2014/main" id="{B6B4F07F-060B-4100-A7E0-06287330C3F7}"/>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6" name="Triangle">
              <a:extLst>
                <a:ext uri="{FF2B5EF4-FFF2-40B4-BE49-F238E27FC236}">
                  <a16:creationId xmlns:a16="http://schemas.microsoft.com/office/drawing/2014/main" id="{12FB8472-196C-4371-9CE5-6EC641CAC082}"/>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57" name="Triangle">
              <a:extLst>
                <a:ext uri="{FF2B5EF4-FFF2-40B4-BE49-F238E27FC236}">
                  <a16:creationId xmlns:a16="http://schemas.microsoft.com/office/drawing/2014/main" id="{D36DC56B-95D1-4CBA-8AB1-D46CCDEA12A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58" name="Group 57">
            <a:extLst>
              <a:ext uri="{FF2B5EF4-FFF2-40B4-BE49-F238E27FC236}">
                <a16:creationId xmlns:a16="http://schemas.microsoft.com/office/drawing/2014/main" id="{A60DB789-6DC6-4086-BD69-DF9EF61BFFB8}"/>
              </a:ext>
            </a:extLst>
          </p:cNvPr>
          <p:cNvGrpSpPr/>
          <p:nvPr userDrawn="1"/>
        </p:nvGrpSpPr>
        <p:grpSpPr>
          <a:xfrm>
            <a:off x="10450287" y="1714500"/>
            <a:ext cx="1741715" cy="1714500"/>
            <a:chOff x="-1" y="3375660"/>
            <a:chExt cx="1737360" cy="1737360"/>
          </a:xfrm>
        </p:grpSpPr>
        <p:sp>
          <p:nvSpPr>
            <p:cNvPr id="59" name="Rectangle">
              <a:extLst>
                <a:ext uri="{FF2B5EF4-FFF2-40B4-BE49-F238E27FC236}">
                  <a16:creationId xmlns:a16="http://schemas.microsoft.com/office/drawing/2014/main" id="{B6FB47C7-0EDE-4742-9B41-482143B38B6E}"/>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0" name="Triangle">
              <a:extLst>
                <a:ext uri="{FF2B5EF4-FFF2-40B4-BE49-F238E27FC236}">
                  <a16:creationId xmlns:a16="http://schemas.microsoft.com/office/drawing/2014/main" id="{00003D29-CEE7-415D-8CB5-65EB2540467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1" name="Triangle">
              <a:extLst>
                <a:ext uri="{FF2B5EF4-FFF2-40B4-BE49-F238E27FC236}">
                  <a16:creationId xmlns:a16="http://schemas.microsoft.com/office/drawing/2014/main" id="{D5ADF950-FA21-4AA2-8A39-D27D81DF44B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62" name="Group 61">
            <a:extLst>
              <a:ext uri="{FF2B5EF4-FFF2-40B4-BE49-F238E27FC236}">
                <a16:creationId xmlns:a16="http://schemas.microsoft.com/office/drawing/2014/main" id="{998C2FD1-F2C1-4B5B-BB60-604E80DB5E29}"/>
              </a:ext>
            </a:extLst>
          </p:cNvPr>
          <p:cNvGrpSpPr/>
          <p:nvPr userDrawn="1"/>
        </p:nvGrpSpPr>
        <p:grpSpPr>
          <a:xfrm>
            <a:off x="10450287" y="0"/>
            <a:ext cx="1741715" cy="1714500"/>
            <a:chOff x="-1" y="3375660"/>
            <a:chExt cx="1737360" cy="1737360"/>
          </a:xfrm>
        </p:grpSpPr>
        <p:sp>
          <p:nvSpPr>
            <p:cNvPr id="63" name="Rectangle">
              <a:extLst>
                <a:ext uri="{FF2B5EF4-FFF2-40B4-BE49-F238E27FC236}">
                  <a16:creationId xmlns:a16="http://schemas.microsoft.com/office/drawing/2014/main" id="{7501B517-24C3-4732-AEE5-8C2D268C1BB7}"/>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4" name="Triangle">
              <a:extLst>
                <a:ext uri="{FF2B5EF4-FFF2-40B4-BE49-F238E27FC236}">
                  <a16:creationId xmlns:a16="http://schemas.microsoft.com/office/drawing/2014/main" id="{BFB46D8C-ABDD-409C-85E6-651E73411AB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5" name="Triangle">
              <a:extLst>
                <a:ext uri="{FF2B5EF4-FFF2-40B4-BE49-F238E27FC236}">
                  <a16:creationId xmlns:a16="http://schemas.microsoft.com/office/drawing/2014/main" id="{8D687AD6-5E7A-4CEF-B8D1-5298CDCE5B9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5"/>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1879600"/>
            <a:ext cx="7550150" cy="268287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4589463"/>
            <a:ext cx="7550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1257300" cy="365125"/>
          </a:xfrm>
        </p:spPr>
        <p:txBody>
          <a:bodyPr/>
          <a:lstStyle>
            <a:lvl1pPr>
              <a:defRPr>
                <a:solidFill>
                  <a:schemeClr val="bg1"/>
                </a:solidFill>
              </a:defRPr>
            </a:lvl1pPr>
          </a:lstStyle>
          <a:p>
            <a:r>
              <a:rPr lang="en-US"/>
              <a:t>Date</a:t>
            </a:r>
            <a:endParaRPr lang="en-US">
              <a:solidFill>
                <a:schemeClr val="bg1"/>
              </a:solidFill>
            </a:endParaRP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2205144" y="6356350"/>
            <a:ext cx="4114800" cy="365125"/>
          </a:xfrm>
        </p:spPr>
        <p:txBody>
          <a:bodyPr/>
          <a:lstStyle>
            <a:lvl1pPr>
              <a:defRPr>
                <a:solidFill>
                  <a:schemeClr val="bg1"/>
                </a:solidFill>
              </a:defRPr>
            </a:lvl1pPr>
          </a:lstStyle>
          <a:p>
            <a:r>
              <a:rPr lang="en-US"/>
              <a:t>Your Footer Here</a:t>
            </a:r>
            <a:endParaRPr lang="en-US">
              <a:solidFill>
                <a:schemeClr val="bg1"/>
              </a:solidFill>
            </a:endParaRP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6403646" y="6356350"/>
            <a:ext cx="1978354" cy="365125"/>
          </a:xfrm>
        </p:spPr>
        <p:txBody>
          <a:bodyPr/>
          <a:lstStyle>
            <a:lvl1pPr>
              <a:defRPr>
                <a:solidFill>
                  <a:schemeClr val="bg1"/>
                </a:solidFill>
              </a:defRPr>
            </a:lvl1pPr>
          </a:lstStyle>
          <a:p>
            <a:fld id="{672B7600-67E3-4D97-B453-880E2742B982}" type="slidenum">
              <a:rPr lang="en-US" smtClean="0"/>
              <a:pPr/>
              <a:t>‹#›</a:t>
            </a:fld>
            <a:endParaRPr lang="en-US"/>
          </a:p>
        </p:txBody>
      </p:sp>
      <p:grpSp>
        <p:nvGrpSpPr>
          <p:cNvPr id="41" name="Group 40">
            <a:extLst>
              <a:ext uri="{FF2B5EF4-FFF2-40B4-BE49-F238E27FC236}">
                <a16:creationId xmlns:a16="http://schemas.microsoft.com/office/drawing/2014/main" id="{3590B4FB-84B4-41F9-99C1-2346851BFC57}"/>
              </a:ext>
            </a:extLst>
          </p:cNvPr>
          <p:cNvGrpSpPr/>
          <p:nvPr userDrawn="1"/>
        </p:nvGrpSpPr>
        <p:grpSpPr>
          <a:xfrm>
            <a:off x="8708573" y="5143500"/>
            <a:ext cx="1741715" cy="1714500"/>
            <a:chOff x="-1" y="3375660"/>
            <a:chExt cx="1737360" cy="1737360"/>
          </a:xfrm>
        </p:grpSpPr>
        <p:sp>
          <p:nvSpPr>
            <p:cNvPr id="44" name="Rectangle">
              <a:extLst>
                <a:ext uri="{FF2B5EF4-FFF2-40B4-BE49-F238E27FC236}">
                  <a16:creationId xmlns:a16="http://schemas.microsoft.com/office/drawing/2014/main" id="{ABDD72A2-C9B5-4632-92D1-33FBB7F4AA8F}"/>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7" name="Triangle">
              <a:extLst>
                <a:ext uri="{FF2B5EF4-FFF2-40B4-BE49-F238E27FC236}">
                  <a16:creationId xmlns:a16="http://schemas.microsoft.com/office/drawing/2014/main" id="{8A985ED2-3584-453D-9615-C644B6458AB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50" name="Triangle">
              <a:extLst>
                <a:ext uri="{FF2B5EF4-FFF2-40B4-BE49-F238E27FC236}">
                  <a16:creationId xmlns:a16="http://schemas.microsoft.com/office/drawing/2014/main" id="{526DE3C8-8818-4051-A6F2-C249D90F458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56" name="Group 55">
            <a:extLst>
              <a:ext uri="{FF2B5EF4-FFF2-40B4-BE49-F238E27FC236}">
                <a16:creationId xmlns:a16="http://schemas.microsoft.com/office/drawing/2014/main" id="{D992BE3D-4143-4D66-9099-691E5F4D1B3A}"/>
              </a:ext>
            </a:extLst>
          </p:cNvPr>
          <p:cNvGrpSpPr/>
          <p:nvPr userDrawn="1"/>
        </p:nvGrpSpPr>
        <p:grpSpPr>
          <a:xfrm>
            <a:off x="10450287" y="5143500"/>
            <a:ext cx="1741715" cy="1714500"/>
            <a:chOff x="-1" y="3375660"/>
            <a:chExt cx="1737360" cy="1737360"/>
          </a:xfrm>
        </p:grpSpPr>
        <p:sp>
          <p:nvSpPr>
            <p:cNvPr id="57" name="Rectangle">
              <a:extLst>
                <a:ext uri="{FF2B5EF4-FFF2-40B4-BE49-F238E27FC236}">
                  <a16:creationId xmlns:a16="http://schemas.microsoft.com/office/drawing/2014/main" id="{BABCCEAE-3C5E-42D2-BCAA-082E8DC55F86}"/>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8" name="Triangle">
              <a:extLst>
                <a:ext uri="{FF2B5EF4-FFF2-40B4-BE49-F238E27FC236}">
                  <a16:creationId xmlns:a16="http://schemas.microsoft.com/office/drawing/2014/main" id="{F75B0CF6-7393-4F13-A936-B1548EEA224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59" name="Triangle">
              <a:extLst>
                <a:ext uri="{FF2B5EF4-FFF2-40B4-BE49-F238E27FC236}">
                  <a16:creationId xmlns:a16="http://schemas.microsoft.com/office/drawing/2014/main" id="{F1F5ADE1-8D53-4164-97B6-1203F8ECFF3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60" name="Group 59">
            <a:extLst>
              <a:ext uri="{FF2B5EF4-FFF2-40B4-BE49-F238E27FC236}">
                <a16:creationId xmlns:a16="http://schemas.microsoft.com/office/drawing/2014/main" id="{7757EAF3-4978-4869-A1E0-890058914F7C}"/>
              </a:ext>
            </a:extLst>
          </p:cNvPr>
          <p:cNvGrpSpPr/>
          <p:nvPr userDrawn="1"/>
        </p:nvGrpSpPr>
        <p:grpSpPr>
          <a:xfrm>
            <a:off x="8708573" y="3429000"/>
            <a:ext cx="1741715" cy="1714500"/>
            <a:chOff x="-1" y="3375660"/>
            <a:chExt cx="1737360" cy="1737360"/>
          </a:xfrm>
        </p:grpSpPr>
        <p:sp>
          <p:nvSpPr>
            <p:cNvPr id="61" name="Rectangle">
              <a:extLst>
                <a:ext uri="{FF2B5EF4-FFF2-40B4-BE49-F238E27FC236}">
                  <a16:creationId xmlns:a16="http://schemas.microsoft.com/office/drawing/2014/main" id="{87585774-AA03-40B9-B7AE-62ED3D94DD68}"/>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2" name="Triangle">
              <a:extLst>
                <a:ext uri="{FF2B5EF4-FFF2-40B4-BE49-F238E27FC236}">
                  <a16:creationId xmlns:a16="http://schemas.microsoft.com/office/drawing/2014/main" id="{47331516-E432-438F-878D-DD5AE21A806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3" name="Triangle">
              <a:extLst>
                <a:ext uri="{FF2B5EF4-FFF2-40B4-BE49-F238E27FC236}">
                  <a16:creationId xmlns:a16="http://schemas.microsoft.com/office/drawing/2014/main" id="{73728B1E-652A-46B2-AB3F-1B40F172281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64" name="Group 63">
            <a:extLst>
              <a:ext uri="{FF2B5EF4-FFF2-40B4-BE49-F238E27FC236}">
                <a16:creationId xmlns:a16="http://schemas.microsoft.com/office/drawing/2014/main" id="{D8AC1612-F71B-4FDF-8E44-F8279FE402E5}"/>
              </a:ext>
            </a:extLst>
          </p:cNvPr>
          <p:cNvGrpSpPr/>
          <p:nvPr userDrawn="1"/>
        </p:nvGrpSpPr>
        <p:grpSpPr>
          <a:xfrm>
            <a:off x="10450287" y="3429000"/>
            <a:ext cx="1741715" cy="1714500"/>
            <a:chOff x="-1" y="3375660"/>
            <a:chExt cx="1737360" cy="1737360"/>
          </a:xfrm>
        </p:grpSpPr>
        <p:sp>
          <p:nvSpPr>
            <p:cNvPr id="65" name="Rectangle">
              <a:extLst>
                <a:ext uri="{FF2B5EF4-FFF2-40B4-BE49-F238E27FC236}">
                  <a16:creationId xmlns:a16="http://schemas.microsoft.com/office/drawing/2014/main" id="{9894EBCD-67D5-4279-BFFF-3D8071D3383B}"/>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6" name="Triangle">
              <a:extLst>
                <a:ext uri="{FF2B5EF4-FFF2-40B4-BE49-F238E27FC236}">
                  <a16:creationId xmlns:a16="http://schemas.microsoft.com/office/drawing/2014/main" id="{A0FA5AAF-749D-4B72-98EB-63E99BC4750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7" name="Triangle">
              <a:extLst>
                <a:ext uri="{FF2B5EF4-FFF2-40B4-BE49-F238E27FC236}">
                  <a16:creationId xmlns:a16="http://schemas.microsoft.com/office/drawing/2014/main" id="{C1C55233-7146-4D5E-BAC9-FA35C19C523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68" name="Group 67">
            <a:extLst>
              <a:ext uri="{FF2B5EF4-FFF2-40B4-BE49-F238E27FC236}">
                <a16:creationId xmlns:a16="http://schemas.microsoft.com/office/drawing/2014/main" id="{99828D45-C73D-4061-BB57-BCB2E1516B28}"/>
              </a:ext>
            </a:extLst>
          </p:cNvPr>
          <p:cNvGrpSpPr/>
          <p:nvPr userDrawn="1"/>
        </p:nvGrpSpPr>
        <p:grpSpPr>
          <a:xfrm>
            <a:off x="8708573" y="1714500"/>
            <a:ext cx="1741715" cy="1714500"/>
            <a:chOff x="-1" y="3375660"/>
            <a:chExt cx="1737360" cy="1737360"/>
          </a:xfrm>
        </p:grpSpPr>
        <p:sp>
          <p:nvSpPr>
            <p:cNvPr id="69" name="Rectangle">
              <a:extLst>
                <a:ext uri="{FF2B5EF4-FFF2-40B4-BE49-F238E27FC236}">
                  <a16:creationId xmlns:a16="http://schemas.microsoft.com/office/drawing/2014/main" id="{0BDEB381-A92A-4194-9ADA-A70A86F8DA5E}"/>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0" name="Triangle">
              <a:extLst>
                <a:ext uri="{FF2B5EF4-FFF2-40B4-BE49-F238E27FC236}">
                  <a16:creationId xmlns:a16="http://schemas.microsoft.com/office/drawing/2014/main" id="{9EE6E587-7AC6-4019-B96C-0BD2CA77E3B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71" name="Triangle">
              <a:extLst>
                <a:ext uri="{FF2B5EF4-FFF2-40B4-BE49-F238E27FC236}">
                  <a16:creationId xmlns:a16="http://schemas.microsoft.com/office/drawing/2014/main" id="{1DCD4283-EAE0-4838-94F2-2956B01AB65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72" name="Group 71">
            <a:extLst>
              <a:ext uri="{FF2B5EF4-FFF2-40B4-BE49-F238E27FC236}">
                <a16:creationId xmlns:a16="http://schemas.microsoft.com/office/drawing/2014/main" id="{34506C46-332E-4697-99F2-DD356116CF1C}"/>
              </a:ext>
            </a:extLst>
          </p:cNvPr>
          <p:cNvGrpSpPr/>
          <p:nvPr userDrawn="1"/>
        </p:nvGrpSpPr>
        <p:grpSpPr>
          <a:xfrm>
            <a:off x="10450287" y="1714500"/>
            <a:ext cx="1741715" cy="1714500"/>
            <a:chOff x="-1" y="3375660"/>
            <a:chExt cx="1737360" cy="1737360"/>
          </a:xfrm>
        </p:grpSpPr>
        <p:sp>
          <p:nvSpPr>
            <p:cNvPr id="73" name="Rectangle">
              <a:extLst>
                <a:ext uri="{FF2B5EF4-FFF2-40B4-BE49-F238E27FC236}">
                  <a16:creationId xmlns:a16="http://schemas.microsoft.com/office/drawing/2014/main" id="{F8DB52EC-5D2F-4CD7-B2E9-B2BBF2F19505}"/>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4" name="Triangle">
              <a:extLst>
                <a:ext uri="{FF2B5EF4-FFF2-40B4-BE49-F238E27FC236}">
                  <a16:creationId xmlns:a16="http://schemas.microsoft.com/office/drawing/2014/main" id="{59AEC6CE-C671-436A-B9A3-511C421D2CE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75" name="Triangle">
              <a:extLst>
                <a:ext uri="{FF2B5EF4-FFF2-40B4-BE49-F238E27FC236}">
                  <a16:creationId xmlns:a16="http://schemas.microsoft.com/office/drawing/2014/main" id="{CBB6AFBE-1097-4D6A-93C9-FBDAE938606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76" name="Group 75">
            <a:extLst>
              <a:ext uri="{FF2B5EF4-FFF2-40B4-BE49-F238E27FC236}">
                <a16:creationId xmlns:a16="http://schemas.microsoft.com/office/drawing/2014/main" id="{D94B17E7-BA70-4B28-BABD-8B65AB94D9EF}"/>
              </a:ext>
            </a:extLst>
          </p:cNvPr>
          <p:cNvGrpSpPr/>
          <p:nvPr userDrawn="1"/>
        </p:nvGrpSpPr>
        <p:grpSpPr>
          <a:xfrm>
            <a:off x="0" y="0"/>
            <a:ext cx="1741715" cy="1714500"/>
            <a:chOff x="-1" y="3375660"/>
            <a:chExt cx="1737360" cy="1737360"/>
          </a:xfrm>
        </p:grpSpPr>
        <p:sp>
          <p:nvSpPr>
            <p:cNvPr id="77" name="Rectangle">
              <a:extLst>
                <a:ext uri="{FF2B5EF4-FFF2-40B4-BE49-F238E27FC236}">
                  <a16:creationId xmlns:a16="http://schemas.microsoft.com/office/drawing/2014/main" id="{5085330D-540A-4EF5-832E-E3A9451983FC}"/>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8" name="Triangle">
              <a:extLst>
                <a:ext uri="{FF2B5EF4-FFF2-40B4-BE49-F238E27FC236}">
                  <a16:creationId xmlns:a16="http://schemas.microsoft.com/office/drawing/2014/main" id="{0E7211F8-FB59-4FFC-82A7-3DEB3FB14A5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79" name="Triangle">
              <a:extLst>
                <a:ext uri="{FF2B5EF4-FFF2-40B4-BE49-F238E27FC236}">
                  <a16:creationId xmlns:a16="http://schemas.microsoft.com/office/drawing/2014/main" id="{45448A62-00C8-44E4-B1C1-9C9B839C986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80" name="Group 79">
            <a:extLst>
              <a:ext uri="{FF2B5EF4-FFF2-40B4-BE49-F238E27FC236}">
                <a16:creationId xmlns:a16="http://schemas.microsoft.com/office/drawing/2014/main" id="{DFC51733-B9F5-4475-BA7E-9467B4EF28B5}"/>
              </a:ext>
            </a:extLst>
          </p:cNvPr>
          <p:cNvGrpSpPr/>
          <p:nvPr userDrawn="1"/>
        </p:nvGrpSpPr>
        <p:grpSpPr>
          <a:xfrm>
            <a:off x="1741715" y="0"/>
            <a:ext cx="1741715" cy="1714500"/>
            <a:chOff x="-1" y="3375660"/>
            <a:chExt cx="1737360" cy="1737360"/>
          </a:xfrm>
        </p:grpSpPr>
        <p:sp>
          <p:nvSpPr>
            <p:cNvPr id="81" name="Rectangle">
              <a:extLst>
                <a:ext uri="{FF2B5EF4-FFF2-40B4-BE49-F238E27FC236}">
                  <a16:creationId xmlns:a16="http://schemas.microsoft.com/office/drawing/2014/main" id="{45115154-BB8B-45C5-BD26-86BBD9496BE5}"/>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2" name="Triangle">
              <a:extLst>
                <a:ext uri="{FF2B5EF4-FFF2-40B4-BE49-F238E27FC236}">
                  <a16:creationId xmlns:a16="http://schemas.microsoft.com/office/drawing/2014/main" id="{8D97F683-FEFF-4B73-A1BA-84381EE21B6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3" name="Triangle">
              <a:extLst>
                <a:ext uri="{FF2B5EF4-FFF2-40B4-BE49-F238E27FC236}">
                  <a16:creationId xmlns:a16="http://schemas.microsoft.com/office/drawing/2014/main" id="{493915FF-21B6-482F-9382-EC606145091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84" name="Group 83">
            <a:extLst>
              <a:ext uri="{FF2B5EF4-FFF2-40B4-BE49-F238E27FC236}">
                <a16:creationId xmlns:a16="http://schemas.microsoft.com/office/drawing/2014/main" id="{4B2AF0BC-19EC-4D80-8C32-29F930AD659A}"/>
              </a:ext>
            </a:extLst>
          </p:cNvPr>
          <p:cNvGrpSpPr/>
          <p:nvPr userDrawn="1"/>
        </p:nvGrpSpPr>
        <p:grpSpPr>
          <a:xfrm>
            <a:off x="6966858" y="0"/>
            <a:ext cx="1741715" cy="1714500"/>
            <a:chOff x="-1" y="3375660"/>
            <a:chExt cx="1737360" cy="1737360"/>
          </a:xfrm>
        </p:grpSpPr>
        <p:sp>
          <p:nvSpPr>
            <p:cNvPr id="85" name="Rectangle">
              <a:extLst>
                <a:ext uri="{FF2B5EF4-FFF2-40B4-BE49-F238E27FC236}">
                  <a16:creationId xmlns:a16="http://schemas.microsoft.com/office/drawing/2014/main" id="{5DD87924-6081-40D8-91E6-035F18B0B133}"/>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6" name="Triangle">
              <a:extLst>
                <a:ext uri="{FF2B5EF4-FFF2-40B4-BE49-F238E27FC236}">
                  <a16:creationId xmlns:a16="http://schemas.microsoft.com/office/drawing/2014/main" id="{2FCF2C99-424F-411D-8B97-3028F3307A23}"/>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7" name="Triangle">
              <a:extLst>
                <a:ext uri="{FF2B5EF4-FFF2-40B4-BE49-F238E27FC236}">
                  <a16:creationId xmlns:a16="http://schemas.microsoft.com/office/drawing/2014/main" id="{09777F37-717A-458C-951E-A0C77DC3387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88" name="Group 87">
            <a:extLst>
              <a:ext uri="{FF2B5EF4-FFF2-40B4-BE49-F238E27FC236}">
                <a16:creationId xmlns:a16="http://schemas.microsoft.com/office/drawing/2014/main" id="{081A8D3D-798D-4649-894F-DAB2D9E3D96C}"/>
              </a:ext>
            </a:extLst>
          </p:cNvPr>
          <p:cNvGrpSpPr/>
          <p:nvPr userDrawn="1"/>
        </p:nvGrpSpPr>
        <p:grpSpPr>
          <a:xfrm>
            <a:off x="3483429" y="0"/>
            <a:ext cx="1741715" cy="1714500"/>
            <a:chOff x="-1" y="3375660"/>
            <a:chExt cx="1737360" cy="1737360"/>
          </a:xfrm>
        </p:grpSpPr>
        <p:sp>
          <p:nvSpPr>
            <p:cNvPr id="89" name="Rectangle">
              <a:extLst>
                <a:ext uri="{FF2B5EF4-FFF2-40B4-BE49-F238E27FC236}">
                  <a16:creationId xmlns:a16="http://schemas.microsoft.com/office/drawing/2014/main" id="{5C847B9D-D3BA-47C8-9782-1765BD6C589F}"/>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90" name="Triangle">
              <a:extLst>
                <a:ext uri="{FF2B5EF4-FFF2-40B4-BE49-F238E27FC236}">
                  <a16:creationId xmlns:a16="http://schemas.microsoft.com/office/drawing/2014/main" id="{3AF11712-08D0-4EAD-A833-4C84431E9C2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91" name="Triangle">
              <a:extLst>
                <a:ext uri="{FF2B5EF4-FFF2-40B4-BE49-F238E27FC236}">
                  <a16:creationId xmlns:a16="http://schemas.microsoft.com/office/drawing/2014/main" id="{69CE215A-5F90-4612-AD9C-96C048C649B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92" name="Group 91">
            <a:extLst>
              <a:ext uri="{FF2B5EF4-FFF2-40B4-BE49-F238E27FC236}">
                <a16:creationId xmlns:a16="http://schemas.microsoft.com/office/drawing/2014/main" id="{A4F10F1D-0953-439C-B1C5-A4BD25A9F7E1}"/>
              </a:ext>
            </a:extLst>
          </p:cNvPr>
          <p:cNvGrpSpPr/>
          <p:nvPr userDrawn="1"/>
        </p:nvGrpSpPr>
        <p:grpSpPr>
          <a:xfrm>
            <a:off x="5225144" y="0"/>
            <a:ext cx="1741715" cy="1714500"/>
            <a:chOff x="-1" y="3375660"/>
            <a:chExt cx="1737360" cy="1737360"/>
          </a:xfrm>
        </p:grpSpPr>
        <p:sp>
          <p:nvSpPr>
            <p:cNvPr id="93" name="Rectangle">
              <a:extLst>
                <a:ext uri="{FF2B5EF4-FFF2-40B4-BE49-F238E27FC236}">
                  <a16:creationId xmlns:a16="http://schemas.microsoft.com/office/drawing/2014/main" id="{E8C938C0-8A38-4184-90C9-CA3EA5CD0F20}"/>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94" name="Triangle">
              <a:extLst>
                <a:ext uri="{FF2B5EF4-FFF2-40B4-BE49-F238E27FC236}">
                  <a16:creationId xmlns:a16="http://schemas.microsoft.com/office/drawing/2014/main" id="{BE626F4D-C141-4D9F-8BA0-0D2F078C0D6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95" name="Triangle">
              <a:extLst>
                <a:ext uri="{FF2B5EF4-FFF2-40B4-BE49-F238E27FC236}">
                  <a16:creationId xmlns:a16="http://schemas.microsoft.com/office/drawing/2014/main" id="{884AACCE-46EB-44DB-A9AC-CA42D6C0D80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96" name="Group 95">
            <a:extLst>
              <a:ext uri="{FF2B5EF4-FFF2-40B4-BE49-F238E27FC236}">
                <a16:creationId xmlns:a16="http://schemas.microsoft.com/office/drawing/2014/main" id="{09AF7A2E-3FA2-4C37-83AF-F783D39CD74D}"/>
              </a:ext>
            </a:extLst>
          </p:cNvPr>
          <p:cNvGrpSpPr/>
          <p:nvPr userDrawn="1"/>
        </p:nvGrpSpPr>
        <p:grpSpPr>
          <a:xfrm>
            <a:off x="8708573" y="0"/>
            <a:ext cx="1741715" cy="1714500"/>
            <a:chOff x="-1" y="3375660"/>
            <a:chExt cx="1737360" cy="1737360"/>
          </a:xfrm>
        </p:grpSpPr>
        <p:sp>
          <p:nvSpPr>
            <p:cNvPr id="97" name="Rectangle">
              <a:extLst>
                <a:ext uri="{FF2B5EF4-FFF2-40B4-BE49-F238E27FC236}">
                  <a16:creationId xmlns:a16="http://schemas.microsoft.com/office/drawing/2014/main" id="{31A0DF36-28BD-451D-A27D-59B7037571E5}"/>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98" name="Triangle">
              <a:extLst>
                <a:ext uri="{FF2B5EF4-FFF2-40B4-BE49-F238E27FC236}">
                  <a16:creationId xmlns:a16="http://schemas.microsoft.com/office/drawing/2014/main" id="{97DF6C6A-C714-4339-A938-6722BD4E028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99" name="Triangle">
              <a:extLst>
                <a:ext uri="{FF2B5EF4-FFF2-40B4-BE49-F238E27FC236}">
                  <a16:creationId xmlns:a16="http://schemas.microsoft.com/office/drawing/2014/main" id="{13947550-9CA7-42AC-B59D-B00A38EC348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100" name="Group 99">
            <a:extLst>
              <a:ext uri="{FF2B5EF4-FFF2-40B4-BE49-F238E27FC236}">
                <a16:creationId xmlns:a16="http://schemas.microsoft.com/office/drawing/2014/main" id="{FC138798-F167-4229-9297-96DEBFF4391A}"/>
              </a:ext>
            </a:extLst>
          </p:cNvPr>
          <p:cNvGrpSpPr/>
          <p:nvPr userDrawn="1"/>
        </p:nvGrpSpPr>
        <p:grpSpPr>
          <a:xfrm>
            <a:off x="10450287" y="0"/>
            <a:ext cx="1741715" cy="1714500"/>
            <a:chOff x="-1" y="3375660"/>
            <a:chExt cx="1737360" cy="1737360"/>
          </a:xfrm>
        </p:grpSpPr>
        <p:sp>
          <p:nvSpPr>
            <p:cNvPr id="101" name="Rectangle">
              <a:extLst>
                <a:ext uri="{FF2B5EF4-FFF2-40B4-BE49-F238E27FC236}">
                  <a16:creationId xmlns:a16="http://schemas.microsoft.com/office/drawing/2014/main" id="{9CBFB89E-4A0B-4A0E-9737-335D35962F53}"/>
                </a:ext>
              </a:extLst>
            </p:cNvPr>
            <p:cNvSpPr/>
            <p:nvPr userDrawn="1"/>
          </p:nvSpPr>
          <p:spPr>
            <a:xfrm>
              <a:off x="-1" y="3375660"/>
              <a:ext cx="1737360" cy="1737360"/>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02" name="Triangle">
              <a:extLst>
                <a:ext uri="{FF2B5EF4-FFF2-40B4-BE49-F238E27FC236}">
                  <a16:creationId xmlns:a16="http://schemas.microsoft.com/office/drawing/2014/main" id="{769527CF-8897-4D88-9A4E-E7F053A3CCA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5">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03" name="Triangle">
              <a:extLst>
                <a:ext uri="{FF2B5EF4-FFF2-40B4-BE49-F238E27FC236}">
                  <a16:creationId xmlns:a16="http://schemas.microsoft.com/office/drawing/2014/main" id="{32D294FB-09B6-4F34-999D-0D7430B89C5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DF5765E-78B1-47F9-83ED-5402EE3F9AC1}"/>
              </a:ext>
            </a:extLst>
          </p:cNvPr>
          <p:cNvGrpSpPr/>
          <p:nvPr userDrawn="1"/>
        </p:nvGrpSpPr>
        <p:grpSpPr>
          <a:xfrm>
            <a:off x="0" y="0"/>
            <a:ext cx="12192002" cy="6858000"/>
            <a:chOff x="0" y="0"/>
            <a:chExt cx="12192002" cy="6858000"/>
          </a:xfrm>
        </p:grpSpPr>
        <p:grpSp>
          <p:nvGrpSpPr>
            <p:cNvPr id="50" name="Group 49">
              <a:extLst>
                <a:ext uri="{FF2B5EF4-FFF2-40B4-BE49-F238E27FC236}">
                  <a16:creationId xmlns:a16="http://schemas.microsoft.com/office/drawing/2014/main" id="{8C896E5F-9FCA-480D-9C57-FFFA12615B75}"/>
                </a:ext>
              </a:extLst>
            </p:cNvPr>
            <p:cNvGrpSpPr/>
            <p:nvPr userDrawn="1"/>
          </p:nvGrpSpPr>
          <p:grpSpPr>
            <a:xfrm>
              <a:off x="0" y="5143500"/>
              <a:ext cx="1741715" cy="1714500"/>
              <a:chOff x="-1" y="3375660"/>
              <a:chExt cx="1737360" cy="1737360"/>
            </a:xfrm>
          </p:grpSpPr>
          <p:sp>
            <p:nvSpPr>
              <p:cNvPr id="56" name="Rectangle">
                <a:extLst>
                  <a:ext uri="{FF2B5EF4-FFF2-40B4-BE49-F238E27FC236}">
                    <a16:creationId xmlns:a16="http://schemas.microsoft.com/office/drawing/2014/main" id="{0CAE3046-3E92-42E6-8F54-11AF432ABAC6}"/>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9" name="Triangle">
                <a:extLst>
                  <a:ext uri="{FF2B5EF4-FFF2-40B4-BE49-F238E27FC236}">
                    <a16:creationId xmlns:a16="http://schemas.microsoft.com/office/drawing/2014/main" id="{5DF501E8-6D42-4FF9-9C34-F031DF52D36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2" name="Triangle">
                <a:extLst>
                  <a:ext uri="{FF2B5EF4-FFF2-40B4-BE49-F238E27FC236}">
                    <a16:creationId xmlns:a16="http://schemas.microsoft.com/office/drawing/2014/main" id="{61685745-174E-468F-A2EB-B83E66FA259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65" name="Group 64">
              <a:extLst>
                <a:ext uri="{FF2B5EF4-FFF2-40B4-BE49-F238E27FC236}">
                  <a16:creationId xmlns:a16="http://schemas.microsoft.com/office/drawing/2014/main" id="{EFCA6904-0651-4C33-BDCB-9E04CD7DF6DB}"/>
                </a:ext>
              </a:extLst>
            </p:cNvPr>
            <p:cNvGrpSpPr/>
            <p:nvPr userDrawn="1"/>
          </p:nvGrpSpPr>
          <p:grpSpPr>
            <a:xfrm>
              <a:off x="1741715" y="5143500"/>
              <a:ext cx="1741715" cy="1714500"/>
              <a:chOff x="-1" y="3375660"/>
              <a:chExt cx="1737360" cy="1737360"/>
            </a:xfrm>
          </p:grpSpPr>
          <p:sp>
            <p:nvSpPr>
              <p:cNvPr id="71" name="Rectangle">
                <a:extLst>
                  <a:ext uri="{FF2B5EF4-FFF2-40B4-BE49-F238E27FC236}">
                    <a16:creationId xmlns:a16="http://schemas.microsoft.com/office/drawing/2014/main" id="{939A7F9B-8B7A-47C1-BC92-E9ABC9D6D59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2" name="Triangle">
                <a:extLst>
                  <a:ext uri="{FF2B5EF4-FFF2-40B4-BE49-F238E27FC236}">
                    <a16:creationId xmlns:a16="http://schemas.microsoft.com/office/drawing/2014/main" id="{1988B57E-1A34-4225-AF6D-26E1CC5E01D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73" name="Triangle">
                <a:extLst>
                  <a:ext uri="{FF2B5EF4-FFF2-40B4-BE49-F238E27FC236}">
                    <a16:creationId xmlns:a16="http://schemas.microsoft.com/office/drawing/2014/main" id="{7D202252-E402-4EC3-89D0-D1454ACC35B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74" name="Group 73">
              <a:extLst>
                <a:ext uri="{FF2B5EF4-FFF2-40B4-BE49-F238E27FC236}">
                  <a16:creationId xmlns:a16="http://schemas.microsoft.com/office/drawing/2014/main" id="{453510A6-745B-4A6A-A334-993A2570EDA2}"/>
                </a:ext>
              </a:extLst>
            </p:cNvPr>
            <p:cNvGrpSpPr/>
            <p:nvPr userDrawn="1"/>
          </p:nvGrpSpPr>
          <p:grpSpPr>
            <a:xfrm>
              <a:off x="6966858" y="5143500"/>
              <a:ext cx="1741715" cy="1714500"/>
              <a:chOff x="-1" y="3375660"/>
              <a:chExt cx="1737360" cy="1737360"/>
            </a:xfrm>
          </p:grpSpPr>
          <p:sp>
            <p:nvSpPr>
              <p:cNvPr id="75" name="Rectangle">
                <a:extLst>
                  <a:ext uri="{FF2B5EF4-FFF2-40B4-BE49-F238E27FC236}">
                    <a16:creationId xmlns:a16="http://schemas.microsoft.com/office/drawing/2014/main" id="{28FFB8AD-80FF-4CE2-8041-AC50D197A30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6" name="Triangle">
                <a:extLst>
                  <a:ext uri="{FF2B5EF4-FFF2-40B4-BE49-F238E27FC236}">
                    <a16:creationId xmlns:a16="http://schemas.microsoft.com/office/drawing/2014/main" id="{863A57C2-7493-4715-8E65-CF6C5F90E1C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77" name="Triangle">
                <a:extLst>
                  <a:ext uri="{FF2B5EF4-FFF2-40B4-BE49-F238E27FC236}">
                    <a16:creationId xmlns:a16="http://schemas.microsoft.com/office/drawing/2014/main" id="{E5D39B97-D0BC-4888-B80F-3111ED4D975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78" name="Group 77">
              <a:extLst>
                <a:ext uri="{FF2B5EF4-FFF2-40B4-BE49-F238E27FC236}">
                  <a16:creationId xmlns:a16="http://schemas.microsoft.com/office/drawing/2014/main" id="{5613E042-0E81-4348-B66E-BE19A75B1B21}"/>
                </a:ext>
              </a:extLst>
            </p:cNvPr>
            <p:cNvGrpSpPr/>
            <p:nvPr userDrawn="1"/>
          </p:nvGrpSpPr>
          <p:grpSpPr>
            <a:xfrm>
              <a:off x="3483429" y="5143500"/>
              <a:ext cx="1741715" cy="1714500"/>
              <a:chOff x="-1" y="3375660"/>
              <a:chExt cx="1737360" cy="1737360"/>
            </a:xfrm>
          </p:grpSpPr>
          <p:sp>
            <p:nvSpPr>
              <p:cNvPr id="79" name="Rectangle">
                <a:extLst>
                  <a:ext uri="{FF2B5EF4-FFF2-40B4-BE49-F238E27FC236}">
                    <a16:creationId xmlns:a16="http://schemas.microsoft.com/office/drawing/2014/main" id="{21927354-5FF6-47FD-A996-B097B96AAB4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0" name="Triangle">
                <a:extLst>
                  <a:ext uri="{FF2B5EF4-FFF2-40B4-BE49-F238E27FC236}">
                    <a16:creationId xmlns:a16="http://schemas.microsoft.com/office/drawing/2014/main" id="{FF69B737-468E-403A-857B-A0138099152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1" name="Triangle">
                <a:extLst>
                  <a:ext uri="{FF2B5EF4-FFF2-40B4-BE49-F238E27FC236}">
                    <a16:creationId xmlns:a16="http://schemas.microsoft.com/office/drawing/2014/main" id="{F7BF51D9-A27A-47C6-B044-27DFF19250E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82" name="Group 81">
              <a:extLst>
                <a:ext uri="{FF2B5EF4-FFF2-40B4-BE49-F238E27FC236}">
                  <a16:creationId xmlns:a16="http://schemas.microsoft.com/office/drawing/2014/main" id="{CA8C82A4-C108-4608-923A-D21CC9487DA4}"/>
                </a:ext>
              </a:extLst>
            </p:cNvPr>
            <p:cNvGrpSpPr/>
            <p:nvPr userDrawn="1"/>
          </p:nvGrpSpPr>
          <p:grpSpPr>
            <a:xfrm>
              <a:off x="5225144" y="5143500"/>
              <a:ext cx="1741715" cy="1714500"/>
              <a:chOff x="-1" y="3375660"/>
              <a:chExt cx="1737360" cy="1737360"/>
            </a:xfrm>
          </p:grpSpPr>
          <p:sp>
            <p:nvSpPr>
              <p:cNvPr id="83" name="Rectangle">
                <a:extLst>
                  <a:ext uri="{FF2B5EF4-FFF2-40B4-BE49-F238E27FC236}">
                    <a16:creationId xmlns:a16="http://schemas.microsoft.com/office/drawing/2014/main" id="{4A11B7BD-964E-4EE6-8446-7CF6E02639D5}"/>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4" name="Triangle">
                <a:extLst>
                  <a:ext uri="{FF2B5EF4-FFF2-40B4-BE49-F238E27FC236}">
                    <a16:creationId xmlns:a16="http://schemas.microsoft.com/office/drawing/2014/main" id="{5647F58B-893D-4288-9479-3926318F9C6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5" name="Triangle">
                <a:extLst>
                  <a:ext uri="{FF2B5EF4-FFF2-40B4-BE49-F238E27FC236}">
                    <a16:creationId xmlns:a16="http://schemas.microsoft.com/office/drawing/2014/main" id="{86A9BAED-6FAE-459C-A868-818E3E792D4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86" name="Group 85">
              <a:extLst>
                <a:ext uri="{FF2B5EF4-FFF2-40B4-BE49-F238E27FC236}">
                  <a16:creationId xmlns:a16="http://schemas.microsoft.com/office/drawing/2014/main" id="{B393B6B3-EBB6-4BA3-AC9B-F41C0C693AE7}"/>
                </a:ext>
              </a:extLst>
            </p:cNvPr>
            <p:cNvGrpSpPr/>
            <p:nvPr userDrawn="1"/>
          </p:nvGrpSpPr>
          <p:grpSpPr>
            <a:xfrm>
              <a:off x="8708573" y="5143500"/>
              <a:ext cx="1741715" cy="1714500"/>
              <a:chOff x="-1" y="3375660"/>
              <a:chExt cx="1737360" cy="1737360"/>
            </a:xfrm>
          </p:grpSpPr>
          <p:sp>
            <p:nvSpPr>
              <p:cNvPr id="87" name="Rectangle">
                <a:extLst>
                  <a:ext uri="{FF2B5EF4-FFF2-40B4-BE49-F238E27FC236}">
                    <a16:creationId xmlns:a16="http://schemas.microsoft.com/office/drawing/2014/main" id="{BA938446-79F4-4E27-B2DC-C4EED9A733E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8" name="Triangle">
                <a:extLst>
                  <a:ext uri="{FF2B5EF4-FFF2-40B4-BE49-F238E27FC236}">
                    <a16:creationId xmlns:a16="http://schemas.microsoft.com/office/drawing/2014/main" id="{0738F20F-0981-4883-9EF0-5FB87C3D385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9" name="Triangle">
                <a:extLst>
                  <a:ext uri="{FF2B5EF4-FFF2-40B4-BE49-F238E27FC236}">
                    <a16:creationId xmlns:a16="http://schemas.microsoft.com/office/drawing/2014/main" id="{9D6CDD2E-2D72-434A-9BEA-FBC1F1D16FA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90" name="Group 89">
              <a:extLst>
                <a:ext uri="{FF2B5EF4-FFF2-40B4-BE49-F238E27FC236}">
                  <a16:creationId xmlns:a16="http://schemas.microsoft.com/office/drawing/2014/main" id="{455CB5A9-DC36-4E20-8F31-2871F41CC482}"/>
                </a:ext>
              </a:extLst>
            </p:cNvPr>
            <p:cNvGrpSpPr/>
            <p:nvPr userDrawn="1"/>
          </p:nvGrpSpPr>
          <p:grpSpPr>
            <a:xfrm>
              <a:off x="10450287" y="5143500"/>
              <a:ext cx="1741715" cy="1714500"/>
              <a:chOff x="-1" y="3375660"/>
              <a:chExt cx="1737360" cy="1737360"/>
            </a:xfrm>
          </p:grpSpPr>
          <p:sp>
            <p:nvSpPr>
              <p:cNvPr id="91" name="Rectangle">
                <a:extLst>
                  <a:ext uri="{FF2B5EF4-FFF2-40B4-BE49-F238E27FC236}">
                    <a16:creationId xmlns:a16="http://schemas.microsoft.com/office/drawing/2014/main" id="{D15E2B24-1598-4A00-9B85-4012E03A0DE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92" name="Triangle">
                <a:extLst>
                  <a:ext uri="{FF2B5EF4-FFF2-40B4-BE49-F238E27FC236}">
                    <a16:creationId xmlns:a16="http://schemas.microsoft.com/office/drawing/2014/main" id="{463C97D1-4F51-4A72-9A23-828A80609DB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93" name="Triangle">
                <a:extLst>
                  <a:ext uri="{FF2B5EF4-FFF2-40B4-BE49-F238E27FC236}">
                    <a16:creationId xmlns:a16="http://schemas.microsoft.com/office/drawing/2014/main" id="{04FC969C-402F-42ED-B101-734DF11EFB7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94" name="Group 93">
              <a:extLst>
                <a:ext uri="{FF2B5EF4-FFF2-40B4-BE49-F238E27FC236}">
                  <a16:creationId xmlns:a16="http://schemas.microsoft.com/office/drawing/2014/main" id="{1F926298-1C04-474A-8745-25F4A6D7BF27}"/>
                </a:ext>
              </a:extLst>
            </p:cNvPr>
            <p:cNvGrpSpPr/>
            <p:nvPr userDrawn="1"/>
          </p:nvGrpSpPr>
          <p:grpSpPr>
            <a:xfrm>
              <a:off x="8708573" y="3429000"/>
              <a:ext cx="1741715" cy="1714500"/>
              <a:chOff x="-1" y="3375660"/>
              <a:chExt cx="1737360" cy="1737360"/>
            </a:xfrm>
          </p:grpSpPr>
          <p:sp>
            <p:nvSpPr>
              <p:cNvPr id="95" name="Rectangle">
                <a:extLst>
                  <a:ext uri="{FF2B5EF4-FFF2-40B4-BE49-F238E27FC236}">
                    <a16:creationId xmlns:a16="http://schemas.microsoft.com/office/drawing/2014/main" id="{86B46618-AA91-4A45-97BF-9D4C00DC4E98}"/>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96" name="Triangle">
                <a:extLst>
                  <a:ext uri="{FF2B5EF4-FFF2-40B4-BE49-F238E27FC236}">
                    <a16:creationId xmlns:a16="http://schemas.microsoft.com/office/drawing/2014/main" id="{8866A3E0-DA15-4DB9-980C-3DC0998E9DE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97" name="Triangle">
                <a:extLst>
                  <a:ext uri="{FF2B5EF4-FFF2-40B4-BE49-F238E27FC236}">
                    <a16:creationId xmlns:a16="http://schemas.microsoft.com/office/drawing/2014/main" id="{D0A15704-B916-4E6E-82CE-538C426C8FA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98" name="Group 97">
              <a:extLst>
                <a:ext uri="{FF2B5EF4-FFF2-40B4-BE49-F238E27FC236}">
                  <a16:creationId xmlns:a16="http://schemas.microsoft.com/office/drawing/2014/main" id="{B3851927-798F-48BE-88E0-8B4E9C3684FC}"/>
                </a:ext>
              </a:extLst>
            </p:cNvPr>
            <p:cNvGrpSpPr/>
            <p:nvPr userDrawn="1"/>
          </p:nvGrpSpPr>
          <p:grpSpPr>
            <a:xfrm>
              <a:off x="10450287" y="3429000"/>
              <a:ext cx="1741715" cy="1714500"/>
              <a:chOff x="-1" y="3375660"/>
              <a:chExt cx="1737360" cy="1737360"/>
            </a:xfrm>
          </p:grpSpPr>
          <p:sp>
            <p:nvSpPr>
              <p:cNvPr id="99" name="Rectangle">
                <a:extLst>
                  <a:ext uri="{FF2B5EF4-FFF2-40B4-BE49-F238E27FC236}">
                    <a16:creationId xmlns:a16="http://schemas.microsoft.com/office/drawing/2014/main" id="{04B105A6-26A5-44A7-9C24-EC0462258DC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00" name="Triangle">
                <a:extLst>
                  <a:ext uri="{FF2B5EF4-FFF2-40B4-BE49-F238E27FC236}">
                    <a16:creationId xmlns:a16="http://schemas.microsoft.com/office/drawing/2014/main" id="{3DBBAD83-5B32-46B8-BFAF-40CC569DB5D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01" name="Triangle">
                <a:extLst>
                  <a:ext uri="{FF2B5EF4-FFF2-40B4-BE49-F238E27FC236}">
                    <a16:creationId xmlns:a16="http://schemas.microsoft.com/office/drawing/2014/main" id="{DB76CF6C-BE32-4726-9CCF-0A0774028BE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02" name="Group 101">
              <a:extLst>
                <a:ext uri="{FF2B5EF4-FFF2-40B4-BE49-F238E27FC236}">
                  <a16:creationId xmlns:a16="http://schemas.microsoft.com/office/drawing/2014/main" id="{816F59BB-1A00-4105-BF4A-D70B23CB7B31}"/>
                </a:ext>
              </a:extLst>
            </p:cNvPr>
            <p:cNvGrpSpPr/>
            <p:nvPr userDrawn="1"/>
          </p:nvGrpSpPr>
          <p:grpSpPr>
            <a:xfrm>
              <a:off x="8708573" y="1714500"/>
              <a:ext cx="1741715" cy="1714500"/>
              <a:chOff x="-1" y="3375660"/>
              <a:chExt cx="1737360" cy="1737360"/>
            </a:xfrm>
          </p:grpSpPr>
          <p:sp>
            <p:nvSpPr>
              <p:cNvPr id="103" name="Rectangle">
                <a:extLst>
                  <a:ext uri="{FF2B5EF4-FFF2-40B4-BE49-F238E27FC236}">
                    <a16:creationId xmlns:a16="http://schemas.microsoft.com/office/drawing/2014/main" id="{73A71307-D29B-4559-A496-72263CF6676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04" name="Triangle">
                <a:extLst>
                  <a:ext uri="{FF2B5EF4-FFF2-40B4-BE49-F238E27FC236}">
                    <a16:creationId xmlns:a16="http://schemas.microsoft.com/office/drawing/2014/main" id="{4B012346-3E25-4FA8-8C38-10483B7F6D92}"/>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05" name="Triangle">
                <a:extLst>
                  <a:ext uri="{FF2B5EF4-FFF2-40B4-BE49-F238E27FC236}">
                    <a16:creationId xmlns:a16="http://schemas.microsoft.com/office/drawing/2014/main" id="{30E40A49-7F2D-4A77-9575-17C6AA3DB9E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06" name="Group 105">
              <a:extLst>
                <a:ext uri="{FF2B5EF4-FFF2-40B4-BE49-F238E27FC236}">
                  <a16:creationId xmlns:a16="http://schemas.microsoft.com/office/drawing/2014/main" id="{C985F6C4-4597-4F58-9901-B0ECF230EC38}"/>
                </a:ext>
              </a:extLst>
            </p:cNvPr>
            <p:cNvGrpSpPr/>
            <p:nvPr userDrawn="1"/>
          </p:nvGrpSpPr>
          <p:grpSpPr>
            <a:xfrm>
              <a:off x="10450287" y="1714500"/>
              <a:ext cx="1741715" cy="1714500"/>
              <a:chOff x="-1" y="3375660"/>
              <a:chExt cx="1737360" cy="1737360"/>
            </a:xfrm>
          </p:grpSpPr>
          <p:sp>
            <p:nvSpPr>
              <p:cNvPr id="107" name="Rectangle">
                <a:extLst>
                  <a:ext uri="{FF2B5EF4-FFF2-40B4-BE49-F238E27FC236}">
                    <a16:creationId xmlns:a16="http://schemas.microsoft.com/office/drawing/2014/main" id="{0F7ADDAC-2BDE-47BA-A625-41F899730AB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08" name="Triangle">
                <a:extLst>
                  <a:ext uri="{FF2B5EF4-FFF2-40B4-BE49-F238E27FC236}">
                    <a16:creationId xmlns:a16="http://schemas.microsoft.com/office/drawing/2014/main" id="{9E5AB6DD-523F-470F-B155-B3B1C4D1F4D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09" name="Triangle">
                <a:extLst>
                  <a:ext uri="{FF2B5EF4-FFF2-40B4-BE49-F238E27FC236}">
                    <a16:creationId xmlns:a16="http://schemas.microsoft.com/office/drawing/2014/main" id="{B4535B7D-C75F-47F4-A851-2BFE2645E71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10" name="Group 109">
              <a:extLst>
                <a:ext uri="{FF2B5EF4-FFF2-40B4-BE49-F238E27FC236}">
                  <a16:creationId xmlns:a16="http://schemas.microsoft.com/office/drawing/2014/main" id="{FC13BF7E-BD0F-404E-A544-DEAD1DA2AC07}"/>
                </a:ext>
              </a:extLst>
            </p:cNvPr>
            <p:cNvGrpSpPr/>
            <p:nvPr userDrawn="1"/>
          </p:nvGrpSpPr>
          <p:grpSpPr>
            <a:xfrm>
              <a:off x="0" y="0"/>
              <a:ext cx="1741715" cy="1714500"/>
              <a:chOff x="-1" y="3375660"/>
              <a:chExt cx="1737360" cy="1737360"/>
            </a:xfrm>
          </p:grpSpPr>
          <p:sp>
            <p:nvSpPr>
              <p:cNvPr id="111" name="Rectangle">
                <a:extLst>
                  <a:ext uri="{FF2B5EF4-FFF2-40B4-BE49-F238E27FC236}">
                    <a16:creationId xmlns:a16="http://schemas.microsoft.com/office/drawing/2014/main" id="{BAD9F17C-425B-4272-A34E-9FC36DE68E4B}"/>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12" name="Triangle">
                <a:extLst>
                  <a:ext uri="{FF2B5EF4-FFF2-40B4-BE49-F238E27FC236}">
                    <a16:creationId xmlns:a16="http://schemas.microsoft.com/office/drawing/2014/main" id="{25AA8033-8914-42CF-ABD7-2A32839207E9}"/>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3" name="Triangle">
                <a:extLst>
                  <a:ext uri="{FF2B5EF4-FFF2-40B4-BE49-F238E27FC236}">
                    <a16:creationId xmlns:a16="http://schemas.microsoft.com/office/drawing/2014/main" id="{5CEBFB60-E886-4377-91EB-6245321D870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14" name="Group 113">
              <a:extLst>
                <a:ext uri="{FF2B5EF4-FFF2-40B4-BE49-F238E27FC236}">
                  <a16:creationId xmlns:a16="http://schemas.microsoft.com/office/drawing/2014/main" id="{032D1933-039B-4542-86D1-322FDF2426FC}"/>
                </a:ext>
              </a:extLst>
            </p:cNvPr>
            <p:cNvGrpSpPr/>
            <p:nvPr userDrawn="1"/>
          </p:nvGrpSpPr>
          <p:grpSpPr>
            <a:xfrm>
              <a:off x="1741715" y="0"/>
              <a:ext cx="1741715" cy="1714500"/>
              <a:chOff x="-1" y="3375660"/>
              <a:chExt cx="1737360" cy="1737360"/>
            </a:xfrm>
          </p:grpSpPr>
          <p:sp>
            <p:nvSpPr>
              <p:cNvPr id="115" name="Rectangle">
                <a:extLst>
                  <a:ext uri="{FF2B5EF4-FFF2-40B4-BE49-F238E27FC236}">
                    <a16:creationId xmlns:a16="http://schemas.microsoft.com/office/drawing/2014/main" id="{627530E9-CC17-494D-82E4-BD81ED72CF5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16" name="Triangle">
                <a:extLst>
                  <a:ext uri="{FF2B5EF4-FFF2-40B4-BE49-F238E27FC236}">
                    <a16:creationId xmlns:a16="http://schemas.microsoft.com/office/drawing/2014/main" id="{A1A4ECDB-9992-498F-9B4C-0F916E66A052}"/>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7" name="Triangle">
                <a:extLst>
                  <a:ext uri="{FF2B5EF4-FFF2-40B4-BE49-F238E27FC236}">
                    <a16:creationId xmlns:a16="http://schemas.microsoft.com/office/drawing/2014/main" id="{C4E62989-70F1-4BB1-B6E7-0FD34EBAD73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18" name="Group 117">
              <a:extLst>
                <a:ext uri="{FF2B5EF4-FFF2-40B4-BE49-F238E27FC236}">
                  <a16:creationId xmlns:a16="http://schemas.microsoft.com/office/drawing/2014/main" id="{0D11AA60-592A-4625-A828-6D774AD7103A}"/>
                </a:ext>
              </a:extLst>
            </p:cNvPr>
            <p:cNvGrpSpPr/>
            <p:nvPr userDrawn="1"/>
          </p:nvGrpSpPr>
          <p:grpSpPr>
            <a:xfrm>
              <a:off x="6966858" y="0"/>
              <a:ext cx="1741715" cy="1714500"/>
              <a:chOff x="-1" y="3375660"/>
              <a:chExt cx="1737360" cy="1737360"/>
            </a:xfrm>
          </p:grpSpPr>
          <p:sp>
            <p:nvSpPr>
              <p:cNvPr id="119" name="Rectangle">
                <a:extLst>
                  <a:ext uri="{FF2B5EF4-FFF2-40B4-BE49-F238E27FC236}">
                    <a16:creationId xmlns:a16="http://schemas.microsoft.com/office/drawing/2014/main" id="{0C0C83B0-5D30-4A59-B8CD-E665C2A121D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0" name="Triangle">
                <a:extLst>
                  <a:ext uri="{FF2B5EF4-FFF2-40B4-BE49-F238E27FC236}">
                    <a16:creationId xmlns:a16="http://schemas.microsoft.com/office/drawing/2014/main" id="{CBEAF9C2-BF05-4E39-9CD3-44118BEA6FF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1" name="Triangle">
                <a:extLst>
                  <a:ext uri="{FF2B5EF4-FFF2-40B4-BE49-F238E27FC236}">
                    <a16:creationId xmlns:a16="http://schemas.microsoft.com/office/drawing/2014/main" id="{C4697E34-1E3A-481D-94C5-D8ADEFF7369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22" name="Group 121">
              <a:extLst>
                <a:ext uri="{FF2B5EF4-FFF2-40B4-BE49-F238E27FC236}">
                  <a16:creationId xmlns:a16="http://schemas.microsoft.com/office/drawing/2014/main" id="{41F821B6-DCA4-4CD8-A9CA-C7BFF507DC7E}"/>
                </a:ext>
              </a:extLst>
            </p:cNvPr>
            <p:cNvGrpSpPr/>
            <p:nvPr userDrawn="1"/>
          </p:nvGrpSpPr>
          <p:grpSpPr>
            <a:xfrm>
              <a:off x="3483429" y="0"/>
              <a:ext cx="1741715" cy="1714500"/>
              <a:chOff x="-1" y="3375660"/>
              <a:chExt cx="1737360" cy="1737360"/>
            </a:xfrm>
          </p:grpSpPr>
          <p:sp>
            <p:nvSpPr>
              <p:cNvPr id="123" name="Rectangle">
                <a:extLst>
                  <a:ext uri="{FF2B5EF4-FFF2-40B4-BE49-F238E27FC236}">
                    <a16:creationId xmlns:a16="http://schemas.microsoft.com/office/drawing/2014/main" id="{427ABA43-F1A0-4281-860F-1C8B5349F06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4" name="Triangle">
                <a:extLst>
                  <a:ext uri="{FF2B5EF4-FFF2-40B4-BE49-F238E27FC236}">
                    <a16:creationId xmlns:a16="http://schemas.microsoft.com/office/drawing/2014/main" id="{D1BC57AF-3482-4E7A-9081-908EA7AE977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5" name="Triangle">
                <a:extLst>
                  <a:ext uri="{FF2B5EF4-FFF2-40B4-BE49-F238E27FC236}">
                    <a16:creationId xmlns:a16="http://schemas.microsoft.com/office/drawing/2014/main" id="{7A3EBE61-14BB-4303-9B89-230613704A9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26" name="Group 125">
              <a:extLst>
                <a:ext uri="{FF2B5EF4-FFF2-40B4-BE49-F238E27FC236}">
                  <a16:creationId xmlns:a16="http://schemas.microsoft.com/office/drawing/2014/main" id="{7C6B6EB4-57AB-4A40-8C26-FF14B51091CB}"/>
                </a:ext>
              </a:extLst>
            </p:cNvPr>
            <p:cNvGrpSpPr/>
            <p:nvPr userDrawn="1"/>
          </p:nvGrpSpPr>
          <p:grpSpPr>
            <a:xfrm>
              <a:off x="5225144" y="0"/>
              <a:ext cx="1741715" cy="1714500"/>
              <a:chOff x="-1" y="3375660"/>
              <a:chExt cx="1737360" cy="1737360"/>
            </a:xfrm>
          </p:grpSpPr>
          <p:sp>
            <p:nvSpPr>
              <p:cNvPr id="127" name="Rectangle">
                <a:extLst>
                  <a:ext uri="{FF2B5EF4-FFF2-40B4-BE49-F238E27FC236}">
                    <a16:creationId xmlns:a16="http://schemas.microsoft.com/office/drawing/2014/main" id="{76060388-C709-4CA7-8B3E-111068CA31B4}"/>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8" name="Triangle">
                <a:extLst>
                  <a:ext uri="{FF2B5EF4-FFF2-40B4-BE49-F238E27FC236}">
                    <a16:creationId xmlns:a16="http://schemas.microsoft.com/office/drawing/2014/main" id="{DC164066-1460-4514-9383-A8EDE1A27DA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9" name="Triangle">
                <a:extLst>
                  <a:ext uri="{FF2B5EF4-FFF2-40B4-BE49-F238E27FC236}">
                    <a16:creationId xmlns:a16="http://schemas.microsoft.com/office/drawing/2014/main" id="{32EBBC4B-C4C1-42A6-A968-AA3B22A32C7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30" name="Group 129">
              <a:extLst>
                <a:ext uri="{FF2B5EF4-FFF2-40B4-BE49-F238E27FC236}">
                  <a16:creationId xmlns:a16="http://schemas.microsoft.com/office/drawing/2014/main" id="{B6F30F41-8F84-42FA-B10C-77D6F3665B02}"/>
                </a:ext>
              </a:extLst>
            </p:cNvPr>
            <p:cNvGrpSpPr/>
            <p:nvPr userDrawn="1"/>
          </p:nvGrpSpPr>
          <p:grpSpPr>
            <a:xfrm>
              <a:off x="8708573" y="0"/>
              <a:ext cx="1741715" cy="1714500"/>
              <a:chOff x="-1" y="3375660"/>
              <a:chExt cx="1737360" cy="1737360"/>
            </a:xfrm>
          </p:grpSpPr>
          <p:sp>
            <p:nvSpPr>
              <p:cNvPr id="131" name="Rectangle">
                <a:extLst>
                  <a:ext uri="{FF2B5EF4-FFF2-40B4-BE49-F238E27FC236}">
                    <a16:creationId xmlns:a16="http://schemas.microsoft.com/office/drawing/2014/main" id="{5B4447A0-764D-4F03-B586-8D5809B1A9E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2" name="Triangle">
                <a:extLst>
                  <a:ext uri="{FF2B5EF4-FFF2-40B4-BE49-F238E27FC236}">
                    <a16:creationId xmlns:a16="http://schemas.microsoft.com/office/drawing/2014/main" id="{DB2355B4-3184-4C52-9EF4-D51781F344B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3" name="Triangle">
                <a:extLst>
                  <a:ext uri="{FF2B5EF4-FFF2-40B4-BE49-F238E27FC236}">
                    <a16:creationId xmlns:a16="http://schemas.microsoft.com/office/drawing/2014/main" id="{EC5FC36A-D466-4A3C-9E41-5215BA941BB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134" name="Group 133">
              <a:extLst>
                <a:ext uri="{FF2B5EF4-FFF2-40B4-BE49-F238E27FC236}">
                  <a16:creationId xmlns:a16="http://schemas.microsoft.com/office/drawing/2014/main" id="{86E714BF-9D22-4925-A13C-82072A0077AD}"/>
                </a:ext>
              </a:extLst>
            </p:cNvPr>
            <p:cNvGrpSpPr/>
            <p:nvPr userDrawn="1"/>
          </p:nvGrpSpPr>
          <p:grpSpPr>
            <a:xfrm>
              <a:off x="10450287" y="0"/>
              <a:ext cx="1741715" cy="1714500"/>
              <a:chOff x="-1" y="3375660"/>
              <a:chExt cx="1737360" cy="1737360"/>
            </a:xfrm>
          </p:grpSpPr>
          <p:sp>
            <p:nvSpPr>
              <p:cNvPr id="135" name="Rectangle">
                <a:extLst>
                  <a:ext uri="{FF2B5EF4-FFF2-40B4-BE49-F238E27FC236}">
                    <a16:creationId xmlns:a16="http://schemas.microsoft.com/office/drawing/2014/main" id="{C46B4E46-6E18-487E-BFD2-CEB90E14F4E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6" name="Triangle">
                <a:extLst>
                  <a:ext uri="{FF2B5EF4-FFF2-40B4-BE49-F238E27FC236}">
                    <a16:creationId xmlns:a16="http://schemas.microsoft.com/office/drawing/2014/main" id="{57F0979F-45D8-4EE1-91EE-266687F2758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7" name="Triangle">
                <a:extLst>
                  <a:ext uri="{FF2B5EF4-FFF2-40B4-BE49-F238E27FC236}">
                    <a16:creationId xmlns:a16="http://schemas.microsoft.com/office/drawing/2014/main" id="{3013557D-83BD-4621-942A-45CC666161A6}"/>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956949"/>
            <a:ext cx="7712075" cy="180252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3875186"/>
            <a:ext cx="7712075" cy="11046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a:solidFill>
                <a:schemeClr val="bg1"/>
              </a:solidFill>
            </a:endParaRP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endParaRPr lang="en-US">
              <a:solidFill>
                <a:schemeClr val="bg1"/>
              </a:solidFill>
            </a:endParaRP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4"/>
        </a:solidFill>
        <a:effectLst/>
      </p:bgPr>
    </p:bg>
    <p:spTree>
      <p:nvGrpSpPr>
        <p:cNvPr id="1" name=""/>
        <p:cNvGrpSpPr/>
        <p:nvPr/>
      </p:nvGrpSpPr>
      <p:grpSpPr>
        <a:xfrm>
          <a:off x="0" y="0"/>
          <a:ext cx="0" cy="0"/>
          <a:chOff x="0" y="0"/>
          <a:chExt cx="0" cy="0"/>
        </a:xfrm>
      </p:grpSpPr>
      <p:grpSp>
        <p:nvGrpSpPr>
          <p:cNvPr id="132" name="Group 131">
            <a:extLst>
              <a:ext uri="{FF2B5EF4-FFF2-40B4-BE49-F238E27FC236}">
                <a16:creationId xmlns:a16="http://schemas.microsoft.com/office/drawing/2014/main" id="{C5935C27-FEB4-4DEA-9FE1-FD23C7E66B73}"/>
              </a:ext>
            </a:extLst>
          </p:cNvPr>
          <p:cNvGrpSpPr/>
          <p:nvPr userDrawn="1"/>
        </p:nvGrpSpPr>
        <p:grpSpPr>
          <a:xfrm>
            <a:off x="8708573" y="5143500"/>
            <a:ext cx="1741715" cy="1714500"/>
            <a:chOff x="-1" y="3375660"/>
            <a:chExt cx="1737360" cy="1737360"/>
          </a:xfrm>
        </p:grpSpPr>
        <p:sp>
          <p:nvSpPr>
            <p:cNvPr id="133" name="Rectangle">
              <a:extLst>
                <a:ext uri="{FF2B5EF4-FFF2-40B4-BE49-F238E27FC236}">
                  <a16:creationId xmlns:a16="http://schemas.microsoft.com/office/drawing/2014/main" id="{D6C16A3F-9464-45A8-8873-2F19B50D0F7C}"/>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4" name="Triangle">
              <a:extLst>
                <a:ext uri="{FF2B5EF4-FFF2-40B4-BE49-F238E27FC236}">
                  <a16:creationId xmlns:a16="http://schemas.microsoft.com/office/drawing/2014/main" id="{C1342A31-B03E-4D02-ABCC-64F8080DA36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5" name="Triangle">
              <a:extLst>
                <a:ext uri="{FF2B5EF4-FFF2-40B4-BE49-F238E27FC236}">
                  <a16:creationId xmlns:a16="http://schemas.microsoft.com/office/drawing/2014/main" id="{7A5AE23C-C53C-412E-9CEC-ABFBE86A7B7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36" name="Group 135">
            <a:extLst>
              <a:ext uri="{FF2B5EF4-FFF2-40B4-BE49-F238E27FC236}">
                <a16:creationId xmlns:a16="http://schemas.microsoft.com/office/drawing/2014/main" id="{555CB9C6-40AB-4889-8B97-B04D3FA7DB18}"/>
              </a:ext>
            </a:extLst>
          </p:cNvPr>
          <p:cNvGrpSpPr/>
          <p:nvPr userDrawn="1"/>
        </p:nvGrpSpPr>
        <p:grpSpPr>
          <a:xfrm>
            <a:off x="10450287" y="5143500"/>
            <a:ext cx="1741715" cy="1714500"/>
            <a:chOff x="-1" y="3375660"/>
            <a:chExt cx="1737360" cy="1737360"/>
          </a:xfrm>
        </p:grpSpPr>
        <p:sp>
          <p:nvSpPr>
            <p:cNvPr id="137" name="Rectangle">
              <a:extLst>
                <a:ext uri="{FF2B5EF4-FFF2-40B4-BE49-F238E27FC236}">
                  <a16:creationId xmlns:a16="http://schemas.microsoft.com/office/drawing/2014/main" id="{009DDE7B-0EA9-4C22-A23E-0F7A710DB7AD}"/>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8" name="Triangle">
              <a:extLst>
                <a:ext uri="{FF2B5EF4-FFF2-40B4-BE49-F238E27FC236}">
                  <a16:creationId xmlns:a16="http://schemas.microsoft.com/office/drawing/2014/main" id="{FD83ED4E-6D9D-4F66-9BAD-F62FFDD5C8F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9" name="Triangle">
              <a:extLst>
                <a:ext uri="{FF2B5EF4-FFF2-40B4-BE49-F238E27FC236}">
                  <a16:creationId xmlns:a16="http://schemas.microsoft.com/office/drawing/2014/main" id="{DA54F180-D02C-4840-9906-0C268BE3FDF6}"/>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40" name="Group 139">
            <a:extLst>
              <a:ext uri="{FF2B5EF4-FFF2-40B4-BE49-F238E27FC236}">
                <a16:creationId xmlns:a16="http://schemas.microsoft.com/office/drawing/2014/main" id="{45CABD28-0C82-4396-89CC-C575684AF0B1}"/>
              </a:ext>
            </a:extLst>
          </p:cNvPr>
          <p:cNvGrpSpPr/>
          <p:nvPr userDrawn="1"/>
        </p:nvGrpSpPr>
        <p:grpSpPr>
          <a:xfrm>
            <a:off x="8708573" y="3429000"/>
            <a:ext cx="1741715" cy="1714500"/>
            <a:chOff x="-1" y="3375660"/>
            <a:chExt cx="1737360" cy="1737360"/>
          </a:xfrm>
        </p:grpSpPr>
        <p:sp>
          <p:nvSpPr>
            <p:cNvPr id="141" name="Rectangle">
              <a:extLst>
                <a:ext uri="{FF2B5EF4-FFF2-40B4-BE49-F238E27FC236}">
                  <a16:creationId xmlns:a16="http://schemas.microsoft.com/office/drawing/2014/main" id="{0511B881-3E79-4187-A381-31AB1D012E91}"/>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2" name="Triangle">
              <a:extLst>
                <a:ext uri="{FF2B5EF4-FFF2-40B4-BE49-F238E27FC236}">
                  <a16:creationId xmlns:a16="http://schemas.microsoft.com/office/drawing/2014/main" id="{64F1B572-A903-4DA7-8B2A-895C664770F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3" name="Triangle">
              <a:extLst>
                <a:ext uri="{FF2B5EF4-FFF2-40B4-BE49-F238E27FC236}">
                  <a16:creationId xmlns:a16="http://schemas.microsoft.com/office/drawing/2014/main" id="{F0C8B52F-AE06-49E2-9766-8D53149D581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44" name="Group 143">
            <a:extLst>
              <a:ext uri="{FF2B5EF4-FFF2-40B4-BE49-F238E27FC236}">
                <a16:creationId xmlns:a16="http://schemas.microsoft.com/office/drawing/2014/main" id="{FD144D65-3498-4B17-9818-7CE8CAE0171C}"/>
              </a:ext>
            </a:extLst>
          </p:cNvPr>
          <p:cNvGrpSpPr/>
          <p:nvPr userDrawn="1"/>
        </p:nvGrpSpPr>
        <p:grpSpPr>
          <a:xfrm>
            <a:off x="10450287" y="3429000"/>
            <a:ext cx="1741715" cy="1714500"/>
            <a:chOff x="-1" y="3375660"/>
            <a:chExt cx="1737360" cy="1737360"/>
          </a:xfrm>
        </p:grpSpPr>
        <p:sp>
          <p:nvSpPr>
            <p:cNvPr id="145" name="Rectangle">
              <a:extLst>
                <a:ext uri="{FF2B5EF4-FFF2-40B4-BE49-F238E27FC236}">
                  <a16:creationId xmlns:a16="http://schemas.microsoft.com/office/drawing/2014/main" id="{12ECC6D9-E2EA-48AA-931A-20902947A81E}"/>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6" name="Triangle">
              <a:extLst>
                <a:ext uri="{FF2B5EF4-FFF2-40B4-BE49-F238E27FC236}">
                  <a16:creationId xmlns:a16="http://schemas.microsoft.com/office/drawing/2014/main" id="{B163A9D9-80D8-4B4B-B0B5-135857B81FD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7" name="Triangle">
              <a:extLst>
                <a:ext uri="{FF2B5EF4-FFF2-40B4-BE49-F238E27FC236}">
                  <a16:creationId xmlns:a16="http://schemas.microsoft.com/office/drawing/2014/main" id="{AE8D2EAC-0D3D-4C5C-9B39-3D6B2936C2C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48" name="Group 147">
            <a:extLst>
              <a:ext uri="{FF2B5EF4-FFF2-40B4-BE49-F238E27FC236}">
                <a16:creationId xmlns:a16="http://schemas.microsoft.com/office/drawing/2014/main" id="{5B929F40-D173-4764-AD2D-99F82FE347B5}"/>
              </a:ext>
            </a:extLst>
          </p:cNvPr>
          <p:cNvGrpSpPr/>
          <p:nvPr userDrawn="1"/>
        </p:nvGrpSpPr>
        <p:grpSpPr>
          <a:xfrm>
            <a:off x="0" y="1714500"/>
            <a:ext cx="1741715" cy="1714500"/>
            <a:chOff x="-1" y="3375660"/>
            <a:chExt cx="1737360" cy="1737360"/>
          </a:xfrm>
        </p:grpSpPr>
        <p:sp>
          <p:nvSpPr>
            <p:cNvPr id="149" name="Rectangle">
              <a:extLst>
                <a:ext uri="{FF2B5EF4-FFF2-40B4-BE49-F238E27FC236}">
                  <a16:creationId xmlns:a16="http://schemas.microsoft.com/office/drawing/2014/main" id="{FE7C050A-6778-42C1-A951-5F362A646100}"/>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0" name="Triangle">
              <a:extLst>
                <a:ext uri="{FF2B5EF4-FFF2-40B4-BE49-F238E27FC236}">
                  <a16:creationId xmlns:a16="http://schemas.microsoft.com/office/drawing/2014/main" id="{59724A58-61F7-4C41-9246-FC4F55E2AFB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51" name="Triangle">
              <a:extLst>
                <a:ext uri="{FF2B5EF4-FFF2-40B4-BE49-F238E27FC236}">
                  <a16:creationId xmlns:a16="http://schemas.microsoft.com/office/drawing/2014/main" id="{11EAE6D7-07FF-4375-AB69-CD24FC83A90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52" name="Group 151">
            <a:extLst>
              <a:ext uri="{FF2B5EF4-FFF2-40B4-BE49-F238E27FC236}">
                <a16:creationId xmlns:a16="http://schemas.microsoft.com/office/drawing/2014/main" id="{999D00E8-31E8-4BBF-8A2C-164AE5A05A08}"/>
              </a:ext>
            </a:extLst>
          </p:cNvPr>
          <p:cNvGrpSpPr/>
          <p:nvPr userDrawn="1"/>
        </p:nvGrpSpPr>
        <p:grpSpPr>
          <a:xfrm>
            <a:off x="1741715" y="1714500"/>
            <a:ext cx="1741715" cy="1714500"/>
            <a:chOff x="-1" y="3375660"/>
            <a:chExt cx="1737360" cy="1737360"/>
          </a:xfrm>
        </p:grpSpPr>
        <p:sp>
          <p:nvSpPr>
            <p:cNvPr id="153" name="Rectangle">
              <a:extLst>
                <a:ext uri="{FF2B5EF4-FFF2-40B4-BE49-F238E27FC236}">
                  <a16:creationId xmlns:a16="http://schemas.microsoft.com/office/drawing/2014/main" id="{B0171B07-50E6-4D49-9F1F-F6B64416B886}"/>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4" name="Triangle">
              <a:extLst>
                <a:ext uri="{FF2B5EF4-FFF2-40B4-BE49-F238E27FC236}">
                  <a16:creationId xmlns:a16="http://schemas.microsoft.com/office/drawing/2014/main" id="{B881080E-8AD9-4105-878C-F9BCDA77C1C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55" name="Triangle">
              <a:extLst>
                <a:ext uri="{FF2B5EF4-FFF2-40B4-BE49-F238E27FC236}">
                  <a16:creationId xmlns:a16="http://schemas.microsoft.com/office/drawing/2014/main" id="{4F632641-4194-46E4-9969-01650931206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56" name="Group 155">
            <a:extLst>
              <a:ext uri="{FF2B5EF4-FFF2-40B4-BE49-F238E27FC236}">
                <a16:creationId xmlns:a16="http://schemas.microsoft.com/office/drawing/2014/main" id="{486C61EC-2687-4AD4-8016-007A081B31C1}"/>
              </a:ext>
            </a:extLst>
          </p:cNvPr>
          <p:cNvGrpSpPr/>
          <p:nvPr userDrawn="1"/>
        </p:nvGrpSpPr>
        <p:grpSpPr>
          <a:xfrm>
            <a:off x="6966858" y="1714500"/>
            <a:ext cx="1741715" cy="1714500"/>
            <a:chOff x="-1" y="3375660"/>
            <a:chExt cx="1737360" cy="1737360"/>
          </a:xfrm>
        </p:grpSpPr>
        <p:sp>
          <p:nvSpPr>
            <p:cNvPr id="157" name="Rectangle">
              <a:extLst>
                <a:ext uri="{FF2B5EF4-FFF2-40B4-BE49-F238E27FC236}">
                  <a16:creationId xmlns:a16="http://schemas.microsoft.com/office/drawing/2014/main" id="{A0E0074F-4ED5-4A93-84DC-6D58CACC8AA1}"/>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8" name="Triangle">
              <a:extLst>
                <a:ext uri="{FF2B5EF4-FFF2-40B4-BE49-F238E27FC236}">
                  <a16:creationId xmlns:a16="http://schemas.microsoft.com/office/drawing/2014/main" id="{5A7E446A-9258-4899-84E0-746BA30B32D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59" name="Triangle">
              <a:extLst>
                <a:ext uri="{FF2B5EF4-FFF2-40B4-BE49-F238E27FC236}">
                  <a16:creationId xmlns:a16="http://schemas.microsoft.com/office/drawing/2014/main" id="{B452A6A0-3FD8-4C34-A7C2-D7287684F78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60" name="Group 159">
            <a:extLst>
              <a:ext uri="{FF2B5EF4-FFF2-40B4-BE49-F238E27FC236}">
                <a16:creationId xmlns:a16="http://schemas.microsoft.com/office/drawing/2014/main" id="{812EEECB-6680-40DD-9CE1-B518D661AABD}"/>
              </a:ext>
            </a:extLst>
          </p:cNvPr>
          <p:cNvGrpSpPr/>
          <p:nvPr userDrawn="1"/>
        </p:nvGrpSpPr>
        <p:grpSpPr>
          <a:xfrm>
            <a:off x="3483429" y="1714500"/>
            <a:ext cx="1741715" cy="1714500"/>
            <a:chOff x="-1" y="3375660"/>
            <a:chExt cx="1737360" cy="1737360"/>
          </a:xfrm>
        </p:grpSpPr>
        <p:sp>
          <p:nvSpPr>
            <p:cNvPr id="161" name="Rectangle">
              <a:extLst>
                <a:ext uri="{FF2B5EF4-FFF2-40B4-BE49-F238E27FC236}">
                  <a16:creationId xmlns:a16="http://schemas.microsoft.com/office/drawing/2014/main" id="{C5ECFEC1-9DFA-4CA0-8DFB-4A59DE82B4C8}"/>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2" name="Triangle">
              <a:extLst>
                <a:ext uri="{FF2B5EF4-FFF2-40B4-BE49-F238E27FC236}">
                  <a16:creationId xmlns:a16="http://schemas.microsoft.com/office/drawing/2014/main" id="{6952A065-7EA9-465B-8148-C78B0BA0DA7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63" name="Triangle">
              <a:extLst>
                <a:ext uri="{FF2B5EF4-FFF2-40B4-BE49-F238E27FC236}">
                  <a16:creationId xmlns:a16="http://schemas.microsoft.com/office/drawing/2014/main" id="{0C300CE9-8873-47E4-A44D-D2B20F893AF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64" name="Group 163">
            <a:extLst>
              <a:ext uri="{FF2B5EF4-FFF2-40B4-BE49-F238E27FC236}">
                <a16:creationId xmlns:a16="http://schemas.microsoft.com/office/drawing/2014/main" id="{014E97EB-E7C3-4FBA-BD54-D54557A016EC}"/>
              </a:ext>
            </a:extLst>
          </p:cNvPr>
          <p:cNvGrpSpPr/>
          <p:nvPr userDrawn="1"/>
        </p:nvGrpSpPr>
        <p:grpSpPr>
          <a:xfrm>
            <a:off x="5225144" y="1714500"/>
            <a:ext cx="1741715" cy="1714500"/>
            <a:chOff x="-1" y="3375660"/>
            <a:chExt cx="1737360" cy="1737360"/>
          </a:xfrm>
        </p:grpSpPr>
        <p:sp>
          <p:nvSpPr>
            <p:cNvPr id="165" name="Rectangle">
              <a:extLst>
                <a:ext uri="{FF2B5EF4-FFF2-40B4-BE49-F238E27FC236}">
                  <a16:creationId xmlns:a16="http://schemas.microsoft.com/office/drawing/2014/main" id="{9EE08F89-6F15-4F83-943C-118A4A2E5C06}"/>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6" name="Triangle">
              <a:extLst>
                <a:ext uri="{FF2B5EF4-FFF2-40B4-BE49-F238E27FC236}">
                  <a16:creationId xmlns:a16="http://schemas.microsoft.com/office/drawing/2014/main" id="{700F812B-FE75-454A-8ED0-14244FF866F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67" name="Triangle">
              <a:extLst>
                <a:ext uri="{FF2B5EF4-FFF2-40B4-BE49-F238E27FC236}">
                  <a16:creationId xmlns:a16="http://schemas.microsoft.com/office/drawing/2014/main" id="{647DD782-3000-400B-AA3D-3D8CE8F8D7C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68" name="Group 167">
            <a:extLst>
              <a:ext uri="{FF2B5EF4-FFF2-40B4-BE49-F238E27FC236}">
                <a16:creationId xmlns:a16="http://schemas.microsoft.com/office/drawing/2014/main" id="{4AAD6C06-A27A-48E0-B2B1-6E8BABDED504}"/>
              </a:ext>
            </a:extLst>
          </p:cNvPr>
          <p:cNvGrpSpPr/>
          <p:nvPr userDrawn="1"/>
        </p:nvGrpSpPr>
        <p:grpSpPr>
          <a:xfrm>
            <a:off x="8708573" y="1714500"/>
            <a:ext cx="1741715" cy="1714500"/>
            <a:chOff x="-1" y="3375660"/>
            <a:chExt cx="1737360" cy="1737360"/>
          </a:xfrm>
        </p:grpSpPr>
        <p:sp>
          <p:nvSpPr>
            <p:cNvPr id="169" name="Rectangle">
              <a:extLst>
                <a:ext uri="{FF2B5EF4-FFF2-40B4-BE49-F238E27FC236}">
                  <a16:creationId xmlns:a16="http://schemas.microsoft.com/office/drawing/2014/main" id="{3EDBB68E-C54E-4AB9-A325-12DF84C5E362}"/>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0" name="Triangle">
              <a:extLst>
                <a:ext uri="{FF2B5EF4-FFF2-40B4-BE49-F238E27FC236}">
                  <a16:creationId xmlns:a16="http://schemas.microsoft.com/office/drawing/2014/main" id="{BD0356A1-7657-4B94-B00B-93D8DF59E3C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1" name="Triangle">
              <a:extLst>
                <a:ext uri="{FF2B5EF4-FFF2-40B4-BE49-F238E27FC236}">
                  <a16:creationId xmlns:a16="http://schemas.microsoft.com/office/drawing/2014/main" id="{47A9FFBE-E6AA-4240-AE00-BF38D25830D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72" name="Group 171">
            <a:extLst>
              <a:ext uri="{FF2B5EF4-FFF2-40B4-BE49-F238E27FC236}">
                <a16:creationId xmlns:a16="http://schemas.microsoft.com/office/drawing/2014/main" id="{3EDA16CA-CDA2-4504-B7B5-4DE9A0D6E5F2}"/>
              </a:ext>
            </a:extLst>
          </p:cNvPr>
          <p:cNvGrpSpPr/>
          <p:nvPr userDrawn="1"/>
        </p:nvGrpSpPr>
        <p:grpSpPr>
          <a:xfrm>
            <a:off x="10450287" y="1714500"/>
            <a:ext cx="1741715" cy="1714500"/>
            <a:chOff x="-1" y="3375660"/>
            <a:chExt cx="1737360" cy="1737360"/>
          </a:xfrm>
        </p:grpSpPr>
        <p:sp>
          <p:nvSpPr>
            <p:cNvPr id="173" name="Rectangle">
              <a:extLst>
                <a:ext uri="{FF2B5EF4-FFF2-40B4-BE49-F238E27FC236}">
                  <a16:creationId xmlns:a16="http://schemas.microsoft.com/office/drawing/2014/main" id="{023DC2EE-C437-4574-8491-DEE9B65673A5}"/>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4" name="Triangle">
              <a:extLst>
                <a:ext uri="{FF2B5EF4-FFF2-40B4-BE49-F238E27FC236}">
                  <a16:creationId xmlns:a16="http://schemas.microsoft.com/office/drawing/2014/main" id="{5049F6DA-670F-4F04-B509-51F548A85DE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5" name="Triangle">
              <a:extLst>
                <a:ext uri="{FF2B5EF4-FFF2-40B4-BE49-F238E27FC236}">
                  <a16:creationId xmlns:a16="http://schemas.microsoft.com/office/drawing/2014/main" id="{1CCCB649-DC89-410A-A4DE-DDA46ED08DA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76" name="Group 175">
            <a:extLst>
              <a:ext uri="{FF2B5EF4-FFF2-40B4-BE49-F238E27FC236}">
                <a16:creationId xmlns:a16="http://schemas.microsoft.com/office/drawing/2014/main" id="{0702176A-293C-44B5-91D5-8E807811110A}"/>
              </a:ext>
            </a:extLst>
          </p:cNvPr>
          <p:cNvGrpSpPr/>
          <p:nvPr userDrawn="1"/>
        </p:nvGrpSpPr>
        <p:grpSpPr>
          <a:xfrm>
            <a:off x="6966858" y="0"/>
            <a:ext cx="1741715" cy="1714500"/>
            <a:chOff x="-1" y="3375660"/>
            <a:chExt cx="1737360" cy="1737360"/>
          </a:xfrm>
        </p:grpSpPr>
        <p:sp>
          <p:nvSpPr>
            <p:cNvPr id="177" name="Rectangle">
              <a:extLst>
                <a:ext uri="{FF2B5EF4-FFF2-40B4-BE49-F238E27FC236}">
                  <a16:creationId xmlns:a16="http://schemas.microsoft.com/office/drawing/2014/main" id="{4287358C-801F-46BD-B9AD-5518FA872D3A}"/>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8" name="Triangle">
              <a:extLst>
                <a:ext uri="{FF2B5EF4-FFF2-40B4-BE49-F238E27FC236}">
                  <a16:creationId xmlns:a16="http://schemas.microsoft.com/office/drawing/2014/main" id="{C5AD24C4-CC05-4066-9DF8-0DCDF8CE519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9" name="Triangle">
              <a:extLst>
                <a:ext uri="{FF2B5EF4-FFF2-40B4-BE49-F238E27FC236}">
                  <a16:creationId xmlns:a16="http://schemas.microsoft.com/office/drawing/2014/main" id="{889C9D6B-C725-47E9-9954-C302C95AEAF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80" name="Group 179">
            <a:extLst>
              <a:ext uri="{FF2B5EF4-FFF2-40B4-BE49-F238E27FC236}">
                <a16:creationId xmlns:a16="http://schemas.microsoft.com/office/drawing/2014/main" id="{6B584E25-CB2A-49EA-9ECE-984A5C751819}"/>
              </a:ext>
            </a:extLst>
          </p:cNvPr>
          <p:cNvGrpSpPr/>
          <p:nvPr userDrawn="1"/>
        </p:nvGrpSpPr>
        <p:grpSpPr>
          <a:xfrm>
            <a:off x="3483429" y="0"/>
            <a:ext cx="1741715" cy="1714500"/>
            <a:chOff x="-1" y="3375660"/>
            <a:chExt cx="1737360" cy="1737360"/>
          </a:xfrm>
        </p:grpSpPr>
        <p:sp>
          <p:nvSpPr>
            <p:cNvPr id="181" name="Rectangle">
              <a:extLst>
                <a:ext uri="{FF2B5EF4-FFF2-40B4-BE49-F238E27FC236}">
                  <a16:creationId xmlns:a16="http://schemas.microsoft.com/office/drawing/2014/main" id="{2A014FC2-4E83-4B3A-8B72-AFC0A7D70688}"/>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82" name="Triangle">
              <a:extLst>
                <a:ext uri="{FF2B5EF4-FFF2-40B4-BE49-F238E27FC236}">
                  <a16:creationId xmlns:a16="http://schemas.microsoft.com/office/drawing/2014/main" id="{89D158AD-706B-40E0-90D7-0883D333810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3" name="Triangle">
              <a:extLst>
                <a:ext uri="{FF2B5EF4-FFF2-40B4-BE49-F238E27FC236}">
                  <a16:creationId xmlns:a16="http://schemas.microsoft.com/office/drawing/2014/main" id="{95853294-2356-4512-9956-386A619D9D3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84" name="Group 183">
            <a:extLst>
              <a:ext uri="{FF2B5EF4-FFF2-40B4-BE49-F238E27FC236}">
                <a16:creationId xmlns:a16="http://schemas.microsoft.com/office/drawing/2014/main" id="{CD1F61DD-04F2-4BF0-BC6E-2BE00A0E1CDB}"/>
              </a:ext>
            </a:extLst>
          </p:cNvPr>
          <p:cNvGrpSpPr/>
          <p:nvPr userDrawn="1"/>
        </p:nvGrpSpPr>
        <p:grpSpPr>
          <a:xfrm>
            <a:off x="5225144" y="0"/>
            <a:ext cx="1741715" cy="1714500"/>
            <a:chOff x="-1" y="3375660"/>
            <a:chExt cx="1737360" cy="1737360"/>
          </a:xfrm>
        </p:grpSpPr>
        <p:sp>
          <p:nvSpPr>
            <p:cNvPr id="185" name="Rectangle">
              <a:extLst>
                <a:ext uri="{FF2B5EF4-FFF2-40B4-BE49-F238E27FC236}">
                  <a16:creationId xmlns:a16="http://schemas.microsoft.com/office/drawing/2014/main" id="{877B521F-1BF2-485B-957C-181D666F869D}"/>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86" name="Triangle">
              <a:extLst>
                <a:ext uri="{FF2B5EF4-FFF2-40B4-BE49-F238E27FC236}">
                  <a16:creationId xmlns:a16="http://schemas.microsoft.com/office/drawing/2014/main" id="{EABDC3B3-A409-4234-81C5-AF8E48ED7D47}"/>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7" name="Triangle">
              <a:extLst>
                <a:ext uri="{FF2B5EF4-FFF2-40B4-BE49-F238E27FC236}">
                  <a16:creationId xmlns:a16="http://schemas.microsoft.com/office/drawing/2014/main" id="{53A7DD00-3396-4F55-A8CB-E8FF3227CFF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88" name="Group 187">
            <a:extLst>
              <a:ext uri="{FF2B5EF4-FFF2-40B4-BE49-F238E27FC236}">
                <a16:creationId xmlns:a16="http://schemas.microsoft.com/office/drawing/2014/main" id="{55385D50-1EDA-47D7-A6DC-B7D10A2DBC30}"/>
              </a:ext>
            </a:extLst>
          </p:cNvPr>
          <p:cNvGrpSpPr/>
          <p:nvPr userDrawn="1"/>
        </p:nvGrpSpPr>
        <p:grpSpPr>
          <a:xfrm>
            <a:off x="8708573" y="0"/>
            <a:ext cx="1741715" cy="1714500"/>
            <a:chOff x="-1" y="3375660"/>
            <a:chExt cx="1737360" cy="1737360"/>
          </a:xfrm>
        </p:grpSpPr>
        <p:sp>
          <p:nvSpPr>
            <p:cNvPr id="189" name="Rectangle">
              <a:extLst>
                <a:ext uri="{FF2B5EF4-FFF2-40B4-BE49-F238E27FC236}">
                  <a16:creationId xmlns:a16="http://schemas.microsoft.com/office/drawing/2014/main" id="{6B3F12A1-D7F1-4808-AEC8-543752B1AEFC}"/>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0" name="Triangle">
              <a:extLst>
                <a:ext uri="{FF2B5EF4-FFF2-40B4-BE49-F238E27FC236}">
                  <a16:creationId xmlns:a16="http://schemas.microsoft.com/office/drawing/2014/main" id="{ADBF6593-45FE-4477-89C1-2B390EAAEC9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1" name="Triangle">
              <a:extLst>
                <a:ext uri="{FF2B5EF4-FFF2-40B4-BE49-F238E27FC236}">
                  <a16:creationId xmlns:a16="http://schemas.microsoft.com/office/drawing/2014/main" id="{36EC9DBD-7136-449E-96FF-54FCF2513D7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192" name="Group 191">
            <a:extLst>
              <a:ext uri="{FF2B5EF4-FFF2-40B4-BE49-F238E27FC236}">
                <a16:creationId xmlns:a16="http://schemas.microsoft.com/office/drawing/2014/main" id="{B27EB53C-724F-46D8-86AB-00D2F4534129}"/>
              </a:ext>
            </a:extLst>
          </p:cNvPr>
          <p:cNvGrpSpPr/>
          <p:nvPr userDrawn="1"/>
        </p:nvGrpSpPr>
        <p:grpSpPr>
          <a:xfrm>
            <a:off x="10450287" y="0"/>
            <a:ext cx="1741715" cy="1714500"/>
            <a:chOff x="-1" y="3375660"/>
            <a:chExt cx="1737360" cy="1737360"/>
          </a:xfrm>
        </p:grpSpPr>
        <p:sp>
          <p:nvSpPr>
            <p:cNvPr id="193" name="Rectangle">
              <a:extLst>
                <a:ext uri="{FF2B5EF4-FFF2-40B4-BE49-F238E27FC236}">
                  <a16:creationId xmlns:a16="http://schemas.microsoft.com/office/drawing/2014/main" id="{B3B78368-08E9-4B18-85BF-0D672A0E83C2}"/>
                </a:ext>
              </a:extLst>
            </p:cNvPr>
            <p:cNvSpPr/>
            <p:nvPr userDrawn="1"/>
          </p:nvSpPr>
          <p:spPr>
            <a:xfrm>
              <a:off x="-1" y="3375660"/>
              <a:ext cx="1737360" cy="1737360"/>
            </a:xfrm>
            <a:prstGeom prst="rect">
              <a:avLst/>
            </a:pr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4" name="Triangle">
              <a:extLst>
                <a:ext uri="{FF2B5EF4-FFF2-40B4-BE49-F238E27FC236}">
                  <a16:creationId xmlns:a16="http://schemas.microsoft.com/office/drawing/2014/main" id="{66ED4552-BB02-4578-A31E-FEB83E6F6AC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5" name="Triangle">
              <a:extLst>
                <a:ext uri="{FF2B5EF4-FFF2-40B4-BE49-F238E27FC236}">
                  <a16:creationId xmlns:a16="http://schemas.microsoft.com/office/drawing/2014/main" id="{6BE8C0F4-A80F-4974-BE09-8387317E30C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3528514"/>
            <a:ext cx="7712075" cy="160428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5225389"/>
            <a:ext cx="7712075" cy="864261"/>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3554049" y="81523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3554049" y="104256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3554049" y="126989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C70CCEE4-0560-EF42-8A8D-D488C81EFC62}"/>
              </a:ext>
            </a:extLst>
          </p:cNvPr>
          <p:cNvSpPr>
            <a:spLocks noGrp="1"/>
          </p:cNvSpPr>
          <p:nvPr>
            <p:ph type="pic" sz="quarter" idx="17"/>
          </p:nvPr>
        </p:nvSpPr>
        <p:spPr>
          <a:xfrm>
            <a:off x="0" y="0"/>
            <a:ext cx="3483428" cy="1714500"/>
          </a:xfrm>
        </p:spPr>
        <p:txBody>
          <a:bodyPr anchor="ctr"/>
          <a:lstStyle>
            <a:lvl1pPr algn="ctr">
              <a:buFont typeface="Arial" panose="020B0604020202020204" pitchFamily="34" charset="0"/>
              <a:buNone/>
              <a:defRPr/>
            </a:lvl1pPr>
          </a:lstStyle>
          <a:p>
            <a:endParaRPr lang="en-US"/>
          </a:p>
        </p:txBody>
      </p:sp>
      <p:sp>
        <p:nvSpPr>
          <p:cNvPr id="69" name="Date Placeholder 3">
            <a:extLst>
              <a:ext uri="{FF2B5EF4-FFF2-40B4-BE49-F238E27FC236}">
                <a16:creationId xmlns:a16="http://schemas.microsoft.com/office/drawing/2014/main" id="{B65306ED-6645-854F-8B18-538F9537D7E1}"/>
              </a:ext>
            </a:extLst>
          </p:cNvPr>
          <p:cNvSpPr>
            <a:spLocks noGrp="1"/>
          </p:cNvSpPr>
          <p:nvPr userDrawn="1">
            <p:ph type="dt" sz="half" idx="10"/>
          </p:nvPr>
        </p:nvSpPr>
        <p:spPr>
          <a:xfrm>
            <a:off x="838200" y="6356350"/>
            <a:ext cx="1257300" cy="365125"/>
          </a:xfrm>
        </p:spPr>
        <p:txBody>
          <a:bodyPr/>
          <a:lstStyle>
            <a:lvl1pPr>
              <a:defRPr>
                <a:solidFill>
                  <a:schemeClr val="accent4">
                    <a:lumMod val="50000"/>
                  </a:schemeClr>
                </a:solidFill>
              </a:defRPr>
            </a:lvl1pPr>
          </a:lstStyle>
          <a:p>
            <a:r>
              <a:rPr lang="en-US"/>
              <a:t>Date</a:t>
            </a:r>
          </a:p>
        </p:txBody>
      </p:sp>
      <p:sp>
        <p:nvSpPr>
          <p:cNvPr id="70" name="Footer Placeholder 4">
            <a:extLst>
              <a:ext uri="{FF2B5EF4-FFF2-40B4-BE49-F238E27FC236}">
                <a16:creationId xmlns:a16="http://schemas.microsoft.com/office/drawing/2014/main" id="{7EEAC83D-9317-BF4A-B5BB-A46CFF3708FF}"/>
              </a:ext>
            </a:extLst>
          </p:cNvPr>
          <p:cNvSpPr>
            <a:spLocks noGrp="1"/>
          </p:cNvSpPr>
          <p:nvPr userDrawn="1">
            <p:ph type="ftr" sz="quarter" idx="11"/>
          </p:nvPr>
        </p:nvSpPr>
        <p:spPr>
          <a:xfrm>
            <a:off x="2205144" y="6356350"/>
            <a:ext cx="4114800" cy="365125"/>
          </a:xfrm>
        </p:spPr>
        <p:txBody>
          <a:bodyPr/>
          <a:lstStyle>
            <a:lvl1pPr>
              <a:defRPr>
                <a:solidFill>
                  <a:schemeClr val="accent4">
                    <a:lumMod val="50000"/>
                  </a:schemeClr>
                </a:solidFill>
              </a:defRPr>
            </a:lvl1pPr>
          </a:lstStyle>
          <a:p>
            <a:r>
              <a:rPr lang="en-US"/>
              <a:t>Your Footer Here</a:t>
            </a:r>
          </a:p>
        </p:txBody>
      </p:sp>
      <p:sp>
        <p:nvSpPr>
          <p:cNvPr id="71" name="Slide Number Placeholder 5">
            <a:extLst>
              <a:ext uri="{FF2B5EF4-FFF2-40B4-BE49-F238E27FC236}">
                <a16:creationId xmlns:a16="http://schemas.microsoft.com/office/drawing/2014/main" id="{A15150E2-EA1F-1B43-9E9A-054BD5882AA6}"/>
              </a:ext>
            </a:extLst>
          </p:cNvPr>
          <p:cNvSpPr>
            <a:spLocks noGrp="1"/>
          </p:cNvSpPr>
          <p:nvPr userDrawn="1">
            <p:ph type="sldNum" sz="quarter" idx="12"/>
          </p:nvPr>
        </p:nvSpPr>
        <p:spPr>
          <a:xfrm>
            <a:off x="6403646" y="6356350"/>
            <a:ext cx="1978354" cy="365125"/>
          </a:xfrm>
        </p:spPr>
        <p:txBody>
          <a:bodyPr/>
          <a:lstStyle>
            <a:lvl1pPr>
              <a:defRPr>
                <a:solidFill>
                  <a:schemeClr val="accent4">
                    <a:lumMod val="5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8" name="Group 77">
            <a:extLst>
              <a:ext uri="{FF2B5EF4-FFF2-40B4-BE49-F238E27FC236}">
                <a16:creationId xmlns:a16="http://schemas.microsoft.com/office/drawing/2014/main" id="{FBB5FFEF-A9C9-413D-A301-937141452C21}"/>
              </a:ext>
            </a:extLst>
          </p:cNvPr>
          <p:cNvGrpSpPr/>
          <p:nvPr userDrawn="1"/>
        </p:nvGrpSpPr>
        <p:grpSpPr>
          <a:xfrm>
            <a:off x="0" y="5143500"/>
            <a:ext cx="1741715" cy="1714500"/>
            <a:chOff x="-1" y="3375660"/>
            <a:chExt cx="1737360" cy="1737360"/>
          </a:xfrm>
        </p:grpSpPr>
        <p:sp>
          <p:nvSpPr>
            <p:cNvPr id="79" name="Rectangle">
              <a:extLst>
                <a:ext uri="{FF2B5EF4-FFF2-40B4-BE49-F238E27FC236}">
                  <a16:creationId xmlns:a16="http://schemas.microsoft.com/office/drawing/2014/main" id="{5A0BA6C1-67B5-4356-B97C-03970B9BFD0D}"/>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0" name="Triangle">
              <a:extLst>
                <a:ext uri="{FF2B5EF4-FFF2-40B4-BE49-F238E27FC236}">
                  <a16:creationId xmlns:a16="http://schemas.microsoft.com/office/drawing/2014/main" id="{494B5F05-9A0B-4E0F-81AB-6EA3AE75191F}"/>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1" name="Triangle">
              <a:extLst>
                <a:ext uri="{FF2B5EF4-FFF2-40B4-BE49-F238E27FC236}">
                  <a16:creationId xmlns:a16="http://schemas.microsoft.com/office/drawing/2014/main" id="{5A7F6AF1-CC64-49C5-A84E-0BFF58E7D0A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grpSp>
        <p:nvGrpSpPr>
          <p:cNvPr id="82" name="Group 81">
            <a:extLst>
              <a:ext uri="{FF2B5EF4-FFF2-40B4-BE49-F238E27FC236}">
                <a16:creationId xmlns:a16="http://schemas.microsoft.com/office/drawing/2014/main" id="{EB8B97DC-8FF7-47EF-B785-80947BF785CF}"/>
              </a:ext>
            </a:extLst>
          </p:cNvPr>
          <p:cNvGrpSpPr/>
          <p:nvPr userDrawn="1"/>
        </p:nvGrpSpPr>
        <p:grpSpPr>
          <a:xfrm>
            <a:off x="1741715" y="5143500"/>
            <a:ext cx="1741715" cy="1714500"/>
            <a:chOff x="-1" y="3375660"/>
            <a:chExt cx="1737360" cy="1737360"/>
          </a:xfrm>
        </p:grpSpPr>
        <p:sp>
          <p:nvSpPr>
            <p:cNvPr id="83" name="Rectangle">
              <a:extLst>
                <a:ext uri="{FF2B5EF4-FFF2-40B4-BE49-F238E27FC236}">
                  <a16:creationId xmlns:a16="http://schemas.microsoft.com/office/drawing/2014/main" id="{CE6B8957-074E-4C64-8345-9458D822A878}"/>
                </a:ext>
              </a:extLst>
            </p:cNvPr>
            <p:cNvSpPr/>
            <p:nvPr userDrawn="1"/>
          </p:nvSpPr>
          <p:spPr>
            <a:xfrm>
              <a:off x="-1" y="3375660"/>
              <a:ext cx="1737360" cy="1737360"/>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4" name="Triangle">
              <a:extLst>
                <a:ext uri="{FF2B5EF4-FFF2-40B4-BE49-F238E27FC236}">
                  <a16:creationId xmlns:a16="http://schemas.microsoft.com/office/drawing/2014/main" id="{585187C7-D739-4939-A412-8785224CD60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5" name="Triangle">
              <a:extLst>
                <a:ext uri="{FF2B5EF4-FFF2-40B4-BE49-F238E27FC236}">
                  <a16:creationId xmlns:a16="http://schemas.microsoft.com/office/drawing/2014/main" id="{060B52C9-B58E-49BF-8738-9495150775B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2">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1"/>
        </a:solidFill>
        <a:effectLst/>
      </p:bgPr>
    </p:bg>
    <p:spTree>
      <p:nvGrpSpPr>
        <p:cNvPr id="1" name=""/>
        <p:cNvGrpSpPr/>
        <p:nvPr/>
      </p:nvGrpSpPr>
      <p:grpSpPr>
        <a:xfrm>
          <a:off x="0" y="0"/>
          <a:ext cx="0" cy="0"/>
          <a:chOff x="0" y="0"/>
          <a:chExt cx="0" cy="0"/>
        </a:xfrm>
      </p:grpSpPr>
      <p:grpSp>
        <p:nvGrpSpPr>
          <p:cNvPr id="325" name="Group 324">
            <a:extLst>
              <a:ext uri="{FF2B5EF4-FFF2-40B4-BE49-F238E27FC236}">
                <a16:creationId xmlns:a16="http://schemas.microsoft.com/office/drawing/2014/main" id="{D8977F26-1755-487B-8D2D-75CADA15496F}"/>
              </a:ext>
            </a:extLst>
          </p:cNvPr>
          <p:cNvGrpSpPr/>
          <p:nvPr userDrawn="1"/>
        </p:nvGrpSpPr>
        <p:grpSpPr>
          <a:xfrm>
            <a:off x="0" y="5143500"/>
            <a:ext cx="1741715" cy="1714500"/>
            <a:chOff x="-1" y="3375660"/>
            <a:chExt cx="1737360" cy="1737360"/>
          </a:xfrm>
        </p:grpSpPr>
        <p:sp>
          <p:nvSpPr>
            <p:cNvPr id="350" name="Rectangle">
              <a:extLst>
                <a:ext uri="{FF2B5EF4-FFF2-40B4-BE49-F238E27FC236}">
                  <a16:creationId xmlns:a16="http://schemas.microsoft.com/office/drawing/2014/main" id="{F3D68826-927B-4E66-A701-2DE0FD2F993B}"/>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51" name="Triangle">
              <a:extLst>
                <a:ext uri="{FF2B5EF4-FFF2-40B4-BE49-F238E27FC236}">
                  <a16:creationId xmlns:a16="http://schemas.microsoft.com/office/drawing/2014/main" id="{567C2BD8-60A4-4A98-B540-44A2E75F9B2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52" name="Triangle">
              <a:extLst>
                <a:ext uri="{FF2B5EF4-FFF2-40B4-BE49-F238E27FC236}">
                  <a16:creationId xmlns:a16="http://schemas.microsoft.com/office/drawing/2014/main" id="{3D69FDD9-BEE2-4C2B-9A07-04A14DA4BE1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26" name="Group 325">
            <a:extLst>
              <a:ext uri="{FF2B5EF4-FFF2-40B4-BE49-F238E27FC236}">
                <a16:creationId xmlns:a16="http://schemas.microsoft.com/office/drawing/2014/main" id="{033042E5-8D3C-4EDF-A6D5-FA993759F8B5}"/>
              </a:ext>
            </a:extLst>
          </p:cNvPr>
          <p:cNvGrpSpPr/>
          <p:nvPr userDrawn="1"/>
        </p:nvGrpSpPr>
        <p:grpSpPr>
          <a:xfrm>
            <a:off x="1741715" y="5143500"/>
            <a:ext cx="1741715" cy="1714500"/>
            <a:chOff x="-1" y="3375660"/>
            <a:chExt cx="1737360" cy="1737360"/>
          </a:xfrm>
        </p:grpSpPr>
        <p:sp>
          <p:nvSpPr>
            <p:cNvPr id="347" name="Rectangle">
              <a:extLst>
                <a:ext uri="{FF2B5EF4-FFF2-40B4-BE49-F238E27FC236}">
                  <a16:creationId xmlns:a16="http://schemas.microsoft.com/office/drawing/2014/main" id="{B3682356-E6D0-4327-B81C-7A3C4F6E649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48" name="Triangle">
              <a:extLst>
                <a:ext uri="{FF2B5EF4-FFF2-40B4-BE49-F238E27FC236}">
                  <a16:creationId xmlns:a16="http://schemas.microsoft.com/office/drawing/2014/main" id="{B7D67193-CAA2-4411-B053-923C119CA06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49" name="Triangle">
              <a:extLst>
                <a:ext uri="{FF2B5EF4-FFF2-40B4-BE49-F238E27FC236}">
                  <a16:creationId xmlns:a16="http://schemas.microsoft.com/office/drawing/2014/main" id="{385021A6-E4C1-45AF-9C1F-D65046C4667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27" name="Group 326">
            <a:extLst>
              <a:ext uri="{FF2B5EF4-FFF2-40B4-BE49-F238E27FC236}">
                <a16:creationId xmlns:a16="http://schemas.microsoft.com/office/drawing/2014/main" id="{AE776F96-103B-4B21-945F-AAE324A23AEB}"/>
              </a:ext>
            </a:extLst>
          </p:cNvPr>
          <p:cNvGrpSpPr/>
          <p:nvPr userDrawn="1"/>
        </p:nvGrpSpPr>
        <p:grpSpPr>
          <a:xfrm>
            <a:off x="6966858" y="5143500"/>
            <a:ext cx="1741715" cy="1714500"/>
            <a:chOff x="-1" y="3375660"/>
            <a:chExt cx="1737360" cy="1737360"/>
          </a:xfrm>
        </p:grpSpPr>
        <p:sp>
          <p:nvSpPr>
            <p:cNvPr id="344" name="Rectangle">
              <a:extLst>
                <a:ext uri="{FF2B5EF4-FFF2-40B4-BE49-F238E27FC236}">
                  <a16:creationId xmlns:a16="http://schemas.microsoft.com/office/drawing/2014/main" id="{97F422C7-3E0D-48D2-ADB4-07FF13DE38D4}"/>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45" name="Triangle">
              <a:extLst>
                <a:ext uri="{FF2B5EF4-FFF2-40B4-BE49-F238E27FC236}">
                  <a16:creationId xmlns:a16="http://schemas.microsoft.com/office/drawing/2014/main" id="{4A7FCA64-33D9-44B2-9E10-915D9E32656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46" name="Triangle">
              <a:extLst>
                <a:ext uri="{FF2B5EF4-FFF2-40B4-BE49-F238E27FC236}">
                  <a16:creationId xmlns:a16="http://schemas.microsoft.com/office/drawing/2014/main" id="{B89CD0B9-0D5F-4749-9B56-53DC8616247C}"/>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28" name="Group 327">
            <a:extLst>
              <a:ext uri="{FF2B5EF4-FFF2-40B4-BE49-F238E27FC236}">
                <a16:creationId xmlns:a16="http://schemas.microsoft.com/office/drawing/2014/main" id="{3B1CE46C-8E57-474B-A1B9-8F48819AAFD9}"/>
              </a:ext>
            </a:extLst>
          </p:cNvPr>
          <p:cNvGrpSpPr/>
          <p:nvPr userDrawn="1"/>
        </p:nvGrpSpPr>
        <p:grpSpPr>
          <a:xfrm>
            <a:off x="3483429" y="5143500"/>
            <a:ext cx="1741715" cy="1714500"/>
            <a:chOff x="-1" y="3375660"/>
            <a:chExt cx="1737360" cy="1737360"/>
          </a:xfrm>
        </p:grpSpPr>
        <p:sp>
          <p:nvSpPr>
            <p:cNvPr id="341" name="Rectangle">
              <a:extLst>
                <a:ext uri="{FF2B5EF4-FFF2-40B4-BE49-F238E27FC236}">
                  <a16:creationId xmlns:a16="http://schemas.microsoft.com/office/drawing/2014/main" id="{A6BF550F-38E6-4A58-B45C-B8DC38372A62}"/>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42" name="Triangle">
              <a:extLst>
                <a:ext uri="{FF2B5EF4-FFF2-40B4-BE49-F238E27FC236}">
                  <a16:creationId xmlns:a16="http://schemas.microsoft.com/office/drawing/2014/main" id="{C730B5BC-8DE3-4FAA-A794-477ED79C7FA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43" name="Triangle">
              <a:extLst>
                <a:ext uri="{FF2B5EF4-FFF2-40B4-BE49-F238E27FC236}">
                  <a16:creationId xmlns:a16="http://schemas.microsoft.com/office/drawing/2014/main" id="{5AECAF1B-16B7-4909-A5A8-4C391F15494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29" name="Group 328">
            <a:extLst>
              <a:ext uri="{FF2B5EF4-FFF2-40B4-BE49-F238E27FC236}">
                <a16:creationId xmlns:a16="http://schemas.microsoft.com/office/drawing/2014/main" id="{53BC97C0-AF4F-4A78-969F-53BD78EA6895}"/>
              </a:ext>
            </a:extLst>
          </p:cNvPr>
          <p:cNvGrpSpPr/>
          <p:nvPr userDrawn="1"/>
        </p:nvGrpSpPr>
        <p:grpSpPr>
          <a:xfrm>
            <a:off x="5225144" y="5143500"/>
            <a:ext cx="1741715" cy="1714500"/>
            <a:chOff x="-1" y="3375660"/>
            <a:chExt cx="1737360" cy="1737360"/>
          </a:xfrm>
        </p:grpSpPr>
        <p:sp>
          <p:nvSpPr>
            <p:cNvPr id="338" name="Rectangle">
              <a:extLst>
                <a:ext uri="{FF2B5EF4-FFF2-40B4-BE49-F238E27FC236}">
                  <a16:creationId xmlns:a16="http://schemas.microsoft.com/office/drawing/2014/main" id="{E4D86F4B-FA2F-47BB-BAE4-BC0A05C4BE3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39" name="Triangle">
              <a:extLst>
                <a:ext uri="{FF2B5EF4-FFF2-40B4-BE49-F238E27FC236}">
                  <a16:creationId xmlns:a16="http://schemas.microsoft.com/office/drawing/2014/main" id="{D93EEC76-9B69-4751-ABC0-F236F5FAB1C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40" name="Triangle">
              <a:extLst>
                <a:ext uri="{FF2B5EF4-FFF2-40B4-BE49-F238E27FC236}">
                  <a16:creationId xmlns:a16="http://schemas.microsoft.com/office/drawing/2014/main" id="{6A11D609-DC7E-4D71-AB51-C0A3645AE75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30" name="Group 329">
            <a:extLst>
              <a:ext uri="{FF2B5EF4-FFF2-40B4-BE49-F238E27FC236}">
                <a16:creationId xmlns:a16="http://schemas.microsoft.com/office/drawing/2014/main" id="{96871951-453C-4736-9668-D943A5050035}"/>
              </a:ext>
            </a:extLst>
          </p:cNvPr>
          <p:cNvGrpSpPr/>
          <p:nvPr userDrawn="1"/>
        </p:nvGrpSpPr>
        <p:grpSpPr>
          <a:xfrm>
            <a:off x="8708573" y="5143500"/>
            <a:ext cx="1741715" cy="1714500"/>
            <a:chOff x="-1" y="3375660"/>
            <a:chExt cx="1737360" cy="1737360"/>
          </a:xfrm>
        </p:grpSpPr>
        <p:sp>
          <p:nvSpPr>
            <p:cNvPr id="335" name="Rectangle">
              <a:extLst>
                <a:ext uri="{FF2B5EF4-FFF2-40B4-BE49-F238E27FC236}">
                  <a16:creationId xmlns:a16="http://schemas.microsoft.com/office/drawing/2014/main" id="{33FAE5AF-E456-479F-9205-F8BB1F8AF012}"/>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36" name="Triangle">
              <a:extLst>
                <a:ext uri="{FF2B5EF4-FFF2-40B4-BE49-F238E27FC236}">
                  <a16:creationId xmlns:a16="http://schemas.microsoft.com/office/drawing/2014/main" id="{A0FEEF10-7BF4-4E65-A5C5-086A1E8AC87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37" name="Triangle">
              <a:extLst>
                <a:ext uri="{FF2B5EF4-FFF2-40B4-BE49-F238E27FC236}">
                  <a16:creationId xmlns:a16="http://schemas.microsoft.com/office/drawing/2014/main" id="{CFF81DC3-1391-42C6-8E2A-9CC356BE953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31" name="Group 330">
            <a:extLst>
              <a:ext uri="{FF2B5EF4-FFF2-40B4-BE49-F238E27FC236}">
                <a16:creationId xmlns:a16="http://schemas.microsoft.com/office/drawing/2014/main" id="{63775F5D-5D39-4643-9D2C-F5A2A43FAD56}"/>
              </a:ext>
            </a:extLst>
          </p:cNvPr>
          <p:cNvGrpSpPr/>
          <p:nvPr userDrawn="1"/>
        </p:nvGrpSpPr>
        <p:grpSpPr>
          <a:xfrm>
            <a:off x="10450287" y="5143500"/>
            <a:ext cx="1741715" cy="1714500"/>
            <a:chOff x="-1" y="3375660"/>
            <a:chExt cx="1737360" cy="1737360"/>
          </a:xfrm>
        </p:grpSpPr>
        <p:sp>
          <p:nvSpPr>
            <p:cNvPr id="332" name="Rectangle">
              <a:extLst>
                <a:ext uri="{FF2B5EF4-FFF2-40B4-BE49-F238E27FC236}">
                  <a16:creationId xmlns:a16="http://schemas.microsoft.com/office/drawing/2014/main" id="{17DCF3F4-1558-4D1B-A9AA-7E3F98F92BD0}"/>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33" name="Triangle">
              <a:extLst>
                <a:ext uri="{FF2B5EF4-FFF2-40B4-BE49-F238E27FC236}">
                  <a16:creationId xmlns:a16="http://schemas.microsoft.com/office/drawing/2014/main" id="{7201B916-AD1E-4C72-AE6B-3DA540D5E34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34" name="Triangle">
              <a:extLst>
                <a:ext uri="{FF2B5EF4-FFF2-40B4-BE49-F238E27FC236}">
                  <a16:creationId xmlns:a16="http://schemas.microsoft.com/office/drawing/2014/main" id="{A4DD4B74-46E3-4CE0-AECE-919DB21CD20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54" name="Group 353">
            <a:extLst>
              <a:ext uri="{FF2B5EF4-FFF2-40B4-BE49-F238E27FC236}">
                <a16:creationId xmlns:a16="http://schemas.microsoft.com/office/drawing/2014/main" id="{B8D0EAF3-CF24-4BAC-AC05-959D6DD6C5E3}"/>
              </a:ext>
            </a:extLst>
          </p:cNvPr>
          <p:cNvGrpSpPr/>
          <p:nvPr userDrawn="1"/>
        </p:nvGrpSpPr>
        <p:grpSpPr>
          <a:xfrm>
            <a:off x="0" y="3429000"/>
            <a:ext cx="1741715" cy="1714500"/>
            <a:chOff x="-1" y="3375660"/>
            <a:chExt cx="1737360" cy="1737360"/>
          </a:xfrm>
        </p:grpSpPr>
        <p:sp>
          <p:nvSpPr>
            <p:cNvPr id="379" name="Rectangle">
              <a:extLst>
                <a:ext uri="{FF2B5EF4-FFF2-40B4-BE49-F238E27FC236}">
                  <a16:creationId xmlns:a16="http://schemas.microsoft.com/office/drawing/2014/main" id="{61146A1F-F60B-499C-9E58-568BFD41124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80" name="Triangle">
              <a:extLst>
                <a:ext uri="{FF2B5EF4-FFF2-40B4-BE49-F238E27FC236}">
                  <a16:creationId xmlns:a16="http://schemas.microsoft.com/office/drawing/2014/main" id="{06EB7E33-1F2B-4F6B-84B0-54CAB94E33A0}"/>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81" name="Triangle">
              <a:extLst>
                <a:ext uri="{FF2B5EF4-FFF2-40B4-BE49-F238E27FC236}">
                  <a16:creationId xmlns:a16="http://schemas.microsoft.com/office/drawing/2014/main" id="{CF75AF03-9CF5-45C5-9F31-10CE3AE8065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55" name="Group 354">
            <a:extLst>
              <a:ext uri="{FF2B5EF4-FFF2-40B4-BE49-F238E27FC236}">
                <a16:creationId xmlns:a16="http://schemas.microsoft.com/office/drawing/2014/main" id="{DACA814E-5EC1-4B2A-BA3A-0672436FCEDC}"/>
              </a:ext>
            </a:extLst>
          </p:cNvPr>
          <p:cNvGrpSpPr/>
          <p:nvPr userDrawn="1"/>
        </p:nvGrpSpPr>
        <p:grpSpPr>
          <a:xfrm>
            <a:off x="1741715" y="3429000"/>
            <a:ext cx="1741715" cy="1714500"/>
            <a:chOff x="-1" y="3375660"/>
            <a:chExt cx="1737360" cy="1737360"/>
          </a:xfrm>
        </p:grpSpPr>
        <p:sp>
          <p:nvSpPr>
            <p:cNvPr id="376" name="Rectangle">
              <a:extLst>
                <a:ext uri="{FF2B5EF4-FFF2-40B4-BE49-F238E27FC236}">
                  <a16:creationId xmlns:a16="http://schemas.microsoft.com/office/drawing/2014/main" id="{BD337EF1-DAA3-4A92-BF4F-C9581EA2E20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77" name="Triangle">
              <a:extLst>
                <a:ext uri="{FF2B5EF4-FFF2-40B4-BE49-F238E27FC236}">
                  <a16:creationId xmlns:a16="http://schemas.microsoft.com/office/drawing/2014/main" id="{BB407588-4B84-4148-A409-4D6DC924495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78" name="Triangle">
              <a:extLst>
                <a:ext uri="{FF2B5EF4-FFF2-40B4-BE49-F238E27FC236}">
                  <a16:creationId xmlns:a16="http://schemas.microsoft.com/office/drawing/2014/main" id="{D935A651-AD4C-42F5-897A-301C09D0E2FE}"/>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56" name="Group 355">
            <a:extLst>
              <a:ext uri="{FF2B5EF4-FFF2-40B4-BE49-F238E27FC236}">
                <a16:creationId xmlns:a16="http://schemas.microsoft.com/office/drawing/2014/main" id="{00A4CCE8-ACC2-4DF4-B782-FC631D0C23E1}"/>
              </a:ext>
            </a:extLst>
          </p:cNvPr>
          <p:cNvGrpSpPr/>
          <p:nvPr userDrawn="1"/>
        </p:nvGrpSpPr>
        <p:grpSpPr>
          <a:xfrm>
            <a:off x="6966858" y="3429000"/>
            <a:ext cx="1741715" cy="1714500"/>
            <a:chOff x="-1" y="3375660"/>
            <a:chExt cx="1737360" cy="1737360"/>
          </a:xfrm>
        </p:grpSpPr>
        <p:sp>
          <p:nvSpPr>
            <p:cNvPr id="373" name="Rectangle">
              <a:extLst>
                <a:ext uri="{FF2B5EF4-FFF2-40B4-BE49-F238E27FC236}">
                  <a16:creationId xmlns:a16="http://schemas.microsoft.com/office/drawing/2014/main" id="{311064C0-EAF3-41C5-B591-225C6963295E}"/>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74" name="Triangle">
              <a:extLst>
                <a:ext uri="{FF2B5EF4-FFF2-40B4-BE49-F238E27FC236}">
                  <a16:creationId xmlns:a16="http://schemas.microsoft.com/office/drawing/2014/main" id="{06CD3E09-E360-4E94-8689-A4151835FAE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75" name="Triangle">
              <a:extLst>
                <a:ext uri="{FF2B5EF4-FFF2-40B4-BE49-F238E27FC236}">
                  <a16:creationId xmlns:a16="http://schemas.microsoft.com/office/drawing/2014/main" id="{0CA2D63E-79CE-417D-9166-CDDE860DC5F0}"/>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57" name="Group 356">
            <a:extLst>
              <a:ext uri="{FF2B5EF4-FFF2-40B4-BE49-F238E27FC236}">
                <a16:creationId xmlns:a16="http://schemas.microsoft.com/office/drawing/2014/main" id="{D1CB1996-8001-48BC-A4B0-7CFF216A781C}"/>
              </a:ext>
            </a:extLst>
          </p:cNvPr>
          <p:cNvGrpSpPr/>
          <p:nvPr userDrawn="1"/>
        </p:nvGrpSpPr>
        <p:grpSpPr>
          <a:xfrm>
            <a:off x="3483429" y="3429000"/>
            <a:ext cx="1741715" cy="1714500"/>
            <a:chOff x="-1" y="3375660"/>
            <a:chExt cx="1737360" cy="1737360"/>
          </a:xfrm>
        </p:grpSpPr>
        <p:sp>
          <p:nvSpPr>
            <p:cNvPr id="370" name="Rectangle">
              <a:extLst>
                <a:ext uri="{FF2B5EF4-FFF2-40B4-BE49-F238E27FC236}">
                  <a16:creationId xmlns:a16="http://schemas.microsoft.com/office/drawing/2014/main" id="{67C4077C-6594-43E4-8E80-AF6ADBD002E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71" name="Triangle">
              <a:extLst>
                <a:ext uri="{FF2B5EF4-FFF2-40B4-BE49-F238E27FC236}">
                  <a16:creationId xmlns:a16="http://schemas.microsoft.com/office/drawing/2014/main" id="{CC7839D7-209E-4081-8073-59DEFABA07C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72" name="Triangle">
              <a:extLst>
                <a:ext uri="{FF2B5EF4-FFF2-40B4-BE49-F238E27FC236}">
                  <a16:creationId xmlns:a16="http://schemas.microsoft.com/office/drawing/2014/main" id="{DDBEE347-C695-457C-8B4C-341A22866C04}"/>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58" name="Group 357">
            <a:extLst>
              <a:ext uri="{FF2B5EF4-FFF2-40B4-BE49-F238E27FC236}">
                <a16:creationId xmlns:a16="http://schemas.microsoft.com/office/drawing/2014/main" id="{BFF0FF13-454A-4BB5-8D14-D7C72FC60BE3}"/>
              </a:ext>
            </a:extLst>
          </p:cNvPr>
          <p:cNvGrpSpPr/>
          <p:nvPr userDrawn="1"/>
        </p:nvGrpSpPr>
        <p:grpSpPr>
          <a:xfrm>
            <a:off x="5225144" y="3429000"/>
            <a:ext cx="1741715" cy="1714500"/>
            <a:chOff x="-1" y="3375660"/>
            <a:chExt cx="1737360" cy="1737360"/>
          </a:xfrm>
        </p:grpSpPr>
        <p:sp>
          <p:nvSpPr>
            <p:cNvPr id="367" name="Rectangle">
              <a:extLst>
                <a:ext uri="{FF2B5EF4-FFF2-40B4-BE49-F238E27FC236}">
                  <a16:creationId xmlns:a16="http://schemas.microsoft.com/office/drawing/2014/main" id="{32BBD2BA-7AB1-4F63-B26D-CC990BC7D6A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68" name="Triangle">
              <a:extLst>
                <a:ext uri="{FF2B5EF4-FFF2-40B4-BE49-F238E27FC236}">
                  <a16:creationId xmlns:a16="http://schemas.microsoft.com/office/drawing/2014/main" id="{51A7BF86-1799-4A55-B3D7-1FBB79B5A096}"/>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69" name="Triangle">
              <a:extLst>
                <a:ext uri="{FF2B5EF4-FFF2-40B4-BE49-F238E27FC236}">
                  <a16:creationId xmlns:a16="http://schemas.microsoft.com/office/drawing/2014/main" id="{DD33308D-FE25-4DDB-8DAC-48FF70D99F96}"/>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59" name="Group 358">
            <a:extLst>
              <a:ext uri="{FF2B5EF4-FFF2-40B4-BE49-F238E27FC236}">
                <a16:creationId xmlns:a16="http://schemas.microsoft.com/office/drawing/2014/main" id="{AFD233B4-F678-474C-92C8-02F02731AEBC}"/>
              </a:ext>
            </a:extLst>
          </p:cNvPr>
          <p:cNvGrpSpPr/>
          <p:nvPr userDrawn="1"/>
        </p:nvGrpSpPr>
        <p:grpSpPr>
          <a:xfrm>
            <a:off x="8708573" y="3429000"/>
            <a:ext cx="1741715" cy="1714500"/>
            <a:chOff x="-1" y="3375660"/>
            <a:chExt cx="1737360" cy="1737360"/>
          </a:xfrm>
        </p:grpSpPr>
        <p:sp>
          <p:nvSpPr>
            <p:cNvPr id="364" name="Rectangle">
              <a:extLst>
                <a:ext uri="{FF2B5EF4-FFF2-40B4-BE49-F238E27FC236}">
                  <a16:creationId xmlns:a16="http://schemas.microsoft.com/office/drawing/2014/main" id="{47CD99D8-D0DF-4ADD-B757-93B646863C24}"/>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65" name="Triangle">
              <a:extLst>
                <a:ext uri="{FF2B5EF4-FFF2-40B4-BE49-F238E27FC236}">
                  <a16:creationId xmlns:a16="http://schemas.microsoft.com/office/drawing/2014/main" id="{FDE981C2-B9A3-49C1-8778-4616C3DA5B91}"/>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66" name="Triangle">
              <a:extLst>
                <a:ext uri="{FF2B5EF4-FFF2-40B4-BE49-F238E27FC236}">
                  <a16:creationId xmlns:a16="http://schemas.microsoft.com/office/drawing/2014/main" id="{979919AC-EF30-4663-8BE1-27D5A2C501B2}"/>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60" name="Group 359">
            <a:extLst>
              <a:ext uri="{FF2B5EF4-FFF2-40B4-BE49-F238E27FC236}">
                <a16:creationId xmlns:a16="http://schemas.microsoft.com/office/drawing/2014/main" id="{C4271A8F-753F-441A-9A3E-A1D32738B1FB}"/>
              </a:ext>
            </a:extLst>
          </p:cNvPr>
          <p:cNvGrpSpPr/>
          <p:nvPr userDrawn="1"/>
        </p:nvGrpSpPr>
        <p:grpSpPr>
          <a:xfrm>
            <a:off x="10450287" y="3429000"/>
            <a:ext cx="1741715" cy="1714500"/>
            <a:chOff x="-1" y="3375660"/>
            <a:chExt cx="1737360" cy="1737360"/>
          </a:xfrm>
        </p:grpSpPr>
        <p:sp>
          <p:nvSpPr>
            <p:cNvPr id="361" name="Rectangle">
              <a:extLst>
                <a:ext uri="{FF2B5EF4-FFF2-40B4-BE49-F238E27FC236}">
                  <a16:creationId xmlns:a16="http://schemas.microsoft.com/office/drawing/2014/main" id="{0EB6B643-0FBA-44A5-86CA-27303E3950C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62" name="Triangle">
              <a:extLst>
                <a:ext uri="{FF2B5EF4-FFF2-40B4-BE49-F238E27FC236}">
                  <a16:creationId xmlns:a16="http://schemas.microsoft.com/office/drawing/2014/main" id="{A247391D-C85D-48C7-9BF1-DB659F8BF77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63" name="Triangle">
              <a:extLst>
                <a:ext uri="{FF2B5EF4-FFF2-40B4-BE49-F238E27FC236}">
                  <a16:creationId xmlns:a16="http://schemas.microsoft.com/office/drawing/2014/main" id="{E57E865C-9675-42E5-9360-325F74C5F69B}"/>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14" name="Group 413">
            <a:extLst>
              <a:ext uri="{FF2B5EF4-FFF2-40B4-BE49-F238E27FC236}">
                <a16:creationId xmlns:a16="http://schemas.microsoft.com/office/drawing/2014/main" id="{84B318E5-7D7C-4E67-A2D6-093EB0C822D6}"/>
              </a:ext>
            </a:extLst>
          </p:cNvPr>
          <p:cNvGrpSpPr/>
          <p:nvPr userDrawn="1"/>
        </p:nvGrpSpPr>
        <p:grpSpPr>
          <a:xfrm>
            <a:off x="0" y="1714500"/>
            <a:ext cx="1741715" cy="1714500"/>
            <a:chOff x="-1" y="3375660"/>
            <a:chExt cx="1737360" cy="1737360"/>
          </a:xfrm>
        </p:grpSpPr>
        <p:sp>
          <p:nvSpPr>
            <p:cNvPr id="439" name="Rectangle">
              <a:extLst>
                <a:ext uri="{FF2B5EF4-FFF2-40B4-BE49-F238E27FC236}">
                  <a16:creationId xmlns:a16="http://schemas.microsoft.com/office/drawing/2014/main" id="{6F5017A7-0A36-4BEF-8906-E0FF71AF81D8}"/>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40" name="Triangle">
              <a:extLst>
                <a:ext uri="{FF2B5EF4-FFF2-40B4-BE49-F238E27FC236}">
                  <a16:creationId xmlns:a16="http://schemas.microsoft.com/office/drawing/2014/main" id="{00B6BD6A-0D47-4383-8797-E2E666568E04}"/>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41" name="Triangle">
              <a:extLst>
                <a:ext uri="{FF2B5EF4-FFF2-40B4-BE49-F238E27FC236}">
                  <a16:creationId xmlns:a16="http://schemas.microsoft.com/office/drawing/2014/main" id="{80E267E2-6641-4DE9-B297-F9A9C5C65FB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15" name="Group 414">
            <a:extLst>
              <a:ext uri="{FF2B5EF4-FFF2-40B4-BE49-F238E27FC236}">
                <a16:creationId xmlns:a16="http://schemas.microsoft.com/office/drawing/2014/main" id="{4E22E96D-8AB1-46FC-9940-601E65DC6118}"/>
              </a:ext>
            </a:extLst>
          </p:cNvPr>
          <p:cNvGrpSpPr/>
          <p:nvPr userDrawn="1"/>
        </p:nvGrpSpPr>
        <p:grpSpPr>
          <a:xfrm>
            <a:off x="1741715" y="1714500"/>
            <a:ext cx="1741715" cy="1714500"/>
            <a:chOff x="-1" y="3375660"/>
            <a:chExt cx="1737360" cy="1737360"/>
          </a:xfrm>
        </p:grpSpPr>
        <p:sp>
          <p:nvSpPr>
            <p:cNvPr id="436" name="Rectangle">
              <a:extLst>
                <a:ext uri="{FF2B5EF4-FFF2-40B4-BE49-F238E27FC236}">
                  <a16:creationId xmlns:a16="http://schemas.microsoft.com/office/drawing/2014/main" id="{B7C353CA-B321-4121-9EF6-38324A683ACA}"/>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37" name="Triangle">
              <a:extLst>
                <a:ext uri="{FF2B5EF4-FFF2-40B4-BE49-F238E27FC236}">
                  <a16:creationId xmlns:a16="http://schemas.microsoft.com/office/drawing/2014/main" id="{05CD3EC8-4718-4F8A-B6BD-1448F6915BB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38" name="Triangle">
              <a:extLst>
                <a:ext uri="{FF2B5EF4-FFF2-40B4-BE49-F238E27FC236}">
                  <a16:creationId xmlns:a16="http://schemas.microsoft.com/office/drawing/2014/main" id="{0BF1C9DA-8AD7-4431-8868-5DF71BAAF456}"/>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16" name="Group 415">
            <a:extLst>
              <a:ext uri="{FF2B5EF4-FFF2-40B4-BE49-F238E27FC236}">
                <a16:creationId xmlns:a16="http://schemas.microsoft.com/office/drawing/2014/main" id="{E6ED7E6A-E965-4B63-AE68-3FE953457AB6}"/>
              </a:ext>
            </a:extLst>
          </p:cNvPr>
          <p:cNvGrpSpPr/>
          <p:nvPr userDrawn="1"/>
        </p:nvGrpSpPr>
        <p:grpSpPr>
          <a:xfrm>
            <a:off x="6966858" y="1714500"/>
            <a:ext cx="1741715" cy="1714500"/>
            <a:chOff x="-1" y="3375660"/>
            <a:chExt cx="1737360" cy="1737360"/>
          </a:xfrm>
        </p:grpSpPr>
        <p:sp>
          <p:nvSpPr>
            <p:cNvPr id="433" name="Rectangle">
              <a:extLst>
                <a:ext uri="{FF2B5EF4-FFF2-40B4-BE49-F238E27FC236}">
                  <a16:creationId xmlns:a16="http://schemas.microsoft.com/office/drawing/2014/main" id="{CCF1E2B1-E422-4B59-B431-3E742FB2DB80}"/>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34" name="Triangle">
              <a:extLst>
                <a:ext uri="{FF2B5EF4-FFF2-40B4-BE49-F238E27FC236}">
                  <a16:creationId xmlns:a16="http://schemas.microsoft.com/office/drawing/2014/main" id="{EE831CB9-81B1-48AC-B0E8-517B65E574C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35" name="Triangle">
              <a:extLst>
                <a:ext uri="{FF2B5EF4-FFF2-40B4-BE49-F238E27FC236}">
                  <a16:creationId xmlns:a16="http://schemas.microsoft.com/office/drawing/2014/main" id="{E4C5A5EC-632A-4550-AEBF-38A45D6CCC1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17" name="Group 416">
            <a:extLst>
              <a:ext uri="{FF2B5EF4-FFF2-40B4-BE49-F238E27FC236}">
                <a16:creationId xmlns:a16="http://schemas.microsoft.com/office/drawing/2014/main" id="{AFDDDC88-811A-4D42-B74D-CBEC08993C86}"/>
              </a:ext>
            </a:extLst>
          </p:cNvPr>
          <p:cNvGrpSpPr/>
          <p:nvPr userDrawn="1"/>
        </p:nvGrpSpPr>
        <p:grpSpPr>
          <a:xfrm>
            <a:off x="3483429" y="1714500"/>
            <a:ext cx="1741715" cy="1714500"/>
            <a:chOff x="-1" y="3375660"/>
            <a:chExt cx="1737360" cy="1737360"/>
          </a:xfrm>
        </p:grpSpPr>
        <p:sp>
          <p:nvSpPr>
            <p:cNvPr id="430" name="Rectangle">
              <a:extLst>
                <a:ext uri="{FF2B5EF4-FFF2-40B4-BE49-F238E27FC236}">
                  <a16:creationId xmlns:a16="http://schemas.microsoft.com/office/drawing/2014/main" id="{4F6C9296-FA68-4729-844E-C3D2341A3CB3}"/>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31" name="Triangle">
              <a:extLst>
                <a:ext uri="{FF2B5EF4-FFF2-40B4-BE49-F238E27FC236}">
                  <a16:creationId xmlns:a16="http://schemas.microsoft.com/office/drawing/2014/main" id="{DA73E36B-6725-4BF1-8D2E-563915B8B91A}"/>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32" name="Triangle">
              <a:extLst>
                <a:ext uri="{FF2B5EF4-FFF2-40B4-BE49-F238E27FC236}">
                  <a16:creationId xmlns:a16="http://schemas.microsoft.com/office/drawing/2014/main" id="{65390645-8988-450B-9CF3-BCDB890CC99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18" name="Group 417">
            <a:extLst>
              <a:ext uri="{FF2B5EF4-FFF2-40B4-BE49-F238E27FC236}">
                <a16:creationId xmlns:a16="http://schemas.microsoft.com/office/drawing/2014/main" id="{F849BB0B-361D-403C-AE2D-C9D67427D3CC}"/>
              </a:ext>
            </a:extLst>
          </p:cNvPr>
          <p:cNvGrpSpPr/>
          <p:nvPr userDrawn="1"/>
        </p:nvGrpSpPr>
        <p:grpSpPr>
          <a:xfrm>
            <a:off x="5225144" y="1714500"/>
            <a:ext cx="1741715" cy="1714500"/>
            <a:chOff x="-1" y="3375660"/>
            <a:chExt cx="1737360" cy="1737360"/>
          </a:xfrm>
        </p:grpSpPr>
        <p:sp>
          <p:nvSpPr>
            <p:cNvPr id="427" name="Rectangle">
              <a:extLst>
                <a:ext uri="{FF2B5EF4-FFF2-40B4-BE49-F238E27FC236}">
                  <a16:creationId xmlns:a16="http://schemas.microsoft.com/office/drawing/2014/main" id="{241F4D5F-85CD-4811-B300-28BB1F9DD84B}"/>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28" name="Triangle">
              <a:extLst>
                <a:ext uri="{FF2B5EF4-FFF2-40B4-BE49-F238E27FC236}">
                  <a16:creationId xmlns:a16="http://schemas.microsoft.com/office/drawing/2014/main" id="{0C9EFF4D-F9FE-4159-AFBF-9B74B8424DBC}"/>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29" name="Triangle">
              <a:extLst>
                <a:ext uri="{FF2B5EF4-FFF2-40B4-BE49-F238E27FC236}">
                  <a16:creationId xmlns:a16="http://schemas.microsoft.com/office/drawing/2014/main" id="{213126A6-F844-4F62-9892-D23049680211}"/>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19" name="Group 418">
            <a:extLst>
              <a:ext uri="{FF2B5EF4-FFF2-40B4-BE49-F238E27FC236}">
                <a16:creationId xmlns:a16="http://schemas.microsoft.com/office/drawing/2014/main" id="{4097213C-6964-4761-9778-2FEF0B52F405}"/>
              </a:ext>
            </a:extLst>
          </p:cNvPr>
          <p:cNvGrpSpPr/>
          <p:nvPr userDrawn="1"/>
        </p:nvGrpSpPr>
        <p:grpSpPr>
          <a:xfrm>
            <a:off x="8708573" y="1714500"/>
            <a:ext cx="1741715" cy="1714500"/>
            <a:chOff x="-1" y="3375660"/>
            <a:chExt cx="1737360" cy="1737360"/>
          </a:xfrm>
        </p:grpSpPr>
        <p:sp>
          <p:nvSpPr>
            <p:cNvPr id="424" name="Rectangle">
              <a:extLst>
                <a:ext uri="{FF2B5EF4-FFF2-40B4-BE49-F238E27FC236}">
                  <a16:creationId xmlns:a16="http://schemas.microsoft.com/office/drawing/2014/main" id="{B65D0AC1-17EE-4C75-B493-3C59E2DB76A7}"/>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25" name="Triangle">
              <a:extLst>
                <a:ext uri="{FF2B5EF4-FFF2-40B4-BE49-F238E27FC236}">
                  <a16:creationId xmlns:a16="http://schemas.microsoft.com/office/drawing/2014/main" id="{EA438B1C-800E-4DA8-95EC-9A641D81B64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26" name="Triangle">
              <a:extLst>
                <a:ext uri="{FF2B5EF4-FFF2-40B4-BE49-F238E27FC236}">
                  <a16:creationId xmlns:a16="http://schemas.microsoft.com/office/drawing/2014/main" id="{D265D099-860A-4668-8FFE-F4E610D391D8}"/>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420" name="Group 419">
            <a:extLst>
              <a:ext uri="{FF2B5EF4-FFF2-40B4-BE49-F238E27FC236}">
                <a16:creationId xmlns:a16="http://schemas.microsoft.com/office/drawing/2014/main" id="{F994CC58-029A-43AC-8FA3-90B4B95D6101}"/>
              </a:ext>
            </a:extLst>
          </p:cNvPr>
          <p:cNvGrpSpPr/>
          <p:nvPr userDrawn="1"/>
        </p:nvGrpSpPr>
        <p:grpSpPr>
          <a:xfrm>
            <a:off x="10450287" y="1714500"/>
            <a:ext cx="1741715" cy="1714500"/>
            <a:chOff x="-1" y="3375660"/>
            <a:chExt cx="1737360" cy="1737360"/>
          </a:xfrm>
        </p:grpSpPr>
        <p:sp>
          <p:nvSpPr>
            <p:cNvPr id="421" name="Rectangle">
              <a:extLst>
                <a:ext uri="{FF2B5EF4-FFF2-40B4-BE49-F238E27FC236}">
                  <a16:creationId xmlns:a16="http://schemas.microsoft.com/office/drawing/2014/main" id="{09AC39B9-1480-4FCA-9D18-3204953A1460}"/>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22" name="Triangle">
              <a:extLst>
                <a:ext uri="{FF2B5EF4-FFF2-40B4-BE49-F238E27FC236}">
                  <a16:creationId xmlns:a16="http://schemas.microsoft.com/office/drawing/2014/main" id="{37834A83-BA36-49A9-9324-97D1363A065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23" name="Triangle">
              <a:extLst>
                <a:ext uri="{FF2B5EF4-FFF2-40B4-BE49-F238E27FC236}">
                  <a16:creationId xmlns:a16="http://schemas.microsoft.com/office/drawing/2014/main" id="{F8E18336-36D5-42EC-B0E5-94C3E906226A}"/>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86" name="Group 385">
            <a:extLst>
              <a:ext uri="{FF2B5EF4-FFF2-40B4-BE49-F238E27FC236}">
                <a16:creationId xmlns:a16="http://schemas.microsoft.com/office/drawing/2014/main" id="{D9D5BA3E-3C33-409F-8C5B-28F94673AC79}"/>
              </a:ext>
            </a:extLst>
          </p:cNvPr>
          <p:cNvGrpSpPr/>
          <p:nvPr userDrawn="1"/>
        </p:nvGrpSpPr>
        <p:grpSpPr>
          <a:xfrm>
            <a:off x="0" y="0"/>
            <a:ext cx="1741715" cy="1714500"/>
            <a:chOff x="-1" y="3375660"/>
            <a:chExt cx="1737360" cy="1737360"/>
          </a:xfrm>
        </p:grpSpPr>
        <p:sp>
          <p:nvSpPr>
            <p:cNvPr id="411" name="Rectangle">
              <a:extLst>
                <a:ext uri="{FF2B5EF4-FFF2-40B4-BE49-F238E27FC236}">
                  <a16:creationId xmlns:a16="http://schemas.microsoft.com/office/drawing/2014/main" id="{24D89729-FA47-483C-BF6C-1D182A9C7A2D}"/>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12" name="Triangle">
              <a:extLst>
                <a:ext uri="{FF2B5EF4-FFF2-40B4-BE49-F238E27FC236}">
                  <a16:creationId xmlns:a16="http://schemas.microsoft.com/office/drawing/2014/main" id="{3662D086-20ED-41A5-8338-FFAE366DF175}"/>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13" name="Triangle">
              <a:extLst>
                <a:ext uri="{FF2B5EF4-FFF2-40B4-BE49-F238E27FC236}">
                  <a16:creationId xmlns:a16="http://schemas.microsoft.com/office/drawing/2014/main" id="{D27543E5-827A-4176-AB46-F33EBBB91E67}"/>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87" name="Group 386">
            <a:extLst>
              <a:ext uri="{FF2B5EF4-FFF2-40B4-BE49-F238E27FC236}">
                <a16:creationId xmlns:a16="http://schemas.microsoft.com/office/drawing/2014/main" id="{5B8F500A-80ED-4171-84E2-A448EA5A15F5}"/>
              </a:ext>
            </a:extLst>
          </p:cNvPr>
          <p:cNvGrpSpPr/>
          <p:nvPr userDrawn="1"/>
        </p:nvGrpSpPr>
        <p:grpSpPr>
          <a:xfrm>
            <a:off x="1741715" y="0"/>
            <a:ext cx="1741715" cy="1714500"/>
            <a:chOff x="-1" y="3375660"/>
            <a:chExt cx="1737360" cy="1737360"/>
          </a:xfrm>
        </p:grpSpPr>
        <p:sp>
          <p:nvSpPr>
            <p:cNvPr id="408" name="Rectangle">
              <a:extLst>
                <a:ext uri="{FF2B5EF4-FFF2-40B4-BE49-F238E27FC236}">
                  <a16:creationId xmlns:a16="http://schemas.microsoft.com/office/drawing/2014/main" id="{6A677AF7-2FAA-4699-9489-253582734440}"/>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9" name="Triangle">
              <a:extLst>
                <a:ext uri="{FF2B5EF4-FFF2-40B4-BE49-F238E27FC236}">
                  <a16:creationId xmlns:a16="http://schemas.microsoft.com/office/drawing/2014/main" id="{487E5488-B390-4E66-9E6C-FC787B38631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10" name="Triangle">
              <a:extLst>
                <a:ext uri="{FF2B5EF4-FFF2-40B4-BE49-F238E27FC236}">
                  <a16:creationId xmlns:a16="http://schemas.microsoft.com/office/drawing/2014/main" id="{4F73B673-6D37-4ACD-9596-7011E47B1CE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88" name="Group 387">
            <a:extLst>
              <a:ext uri="{FF2B5EF4-FFF2-40B4-BE49-F238E27FC236}">
                <a16:creationId xmlns:a16="http://schemas.microsoft.com/office/drawing/2014/main" id="{715D08CC-1295-42D8-A57E-E70A2D238C28}"/>
              </a:ext>
            </a:extLst>
          </p:cNvPr>
          <p:cNvGrpSpPr/>
          <p:nvPr userDrawn="1"/>
        </p:nvGrpSpPr>
        <p:grpSpPr>
          <a:xfrm>
            <a:off x="6966858" y="0"/>
            <a:ext cx="1741715" cy="1714500"/>
            <a:chOff x="-1" y="3375660"/>
            <a:chExt cx="1737360" cy="1737360"/>
          </a:xfrm>
        </p:grpSpPr>
        <p:sp>
          <p:nvSpPr>
            <p:cNvPr id="405" name="Rectangle">
              <a:extLst>
                <a:ext uri="{FF2B5EF4-FFF2-40B4-BE49-F238E27FC236}">
                  <a16:creationId xmlns:a16="http://schemas.microsoft.com/office/drawing/2014/main" id="{90A1EDB1-E685-4814-AB38-004FF59FC02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6" name="Triangle">
              <a:extLst>
                <a:ext uri="{FF2B5EF4-FFF2-40B4-BE49-F238E27FC236}">
                  <a16:creationId xmlns:a16="http://schemas.microsoft.com/office/drawing/2014/main" id="{0D1B0E60-9FA8-4808-A4B8-42A59F9D40EE}"/>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07" name="Triangle">
              <a:extLst>
                <a:ext uri="{FF2B5EF4-FFF2-40B4-BE49-F238E27FC236}">
                  <a16:creationId xmlns:a16="http://schemas.microsoft.com/office/drawing/2014/main" id="{546A238A-64FE-4942-9CE9-4B3D8D81D103}"/>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89" name="Group 388">
            <a:extLst>
              <a:ext uri="{FF2B5EF4-FFF2-40B4-BE49-F238E27FC236}">
                <a16:creationId xmlns:a16="http://schemas.microsoft.com/office/drawing/2014/main" id="{6F296303-5BC9-41D9-A241-27CDCD3E4B15}"/>
              </a:ext>
            </a:extLst>
          </p:cNvPr>
          <p:cNvGrpSpPr/>
          <p:nvPr userDrawn="1"/>
        </p:nvGrpSpPr>
        <p:grpSpPr>
          <a:xfrm>
            <a:off x="3483429" y="0"/>
            <a:ext cx="1741715" cy="1714500"/>
            <a:chOff x="-1" y="3375660"/>
            <a:chExt cx="1737360" cy="1737360"/>
          </a:xfrm>
        </p:grpSpPr>
        <p:sp>
          <p:nvSpPr>
            <p:cNvPr id="402" name="Rectangle">
              <a:extLst>
                <a:ext uri="{FF2B5EF4-FFF2-40B4-BE49-F238E27FC236}">
                  <a16:creationId xmlns:a16="http://schemas.microsoft.com/office/drawing/2014/main" id="{63E9E2D3-2210-4074-854F-863F432479B8}"/>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3" name="Triangle">
              <a:extLst>
                <a:ext uri="{FF2B5EF4-FFF2-40B4-BE49-F238E27FC236}">
                  <a16:creationId xmlns:a16="http://schemas.microsoft.com/office/drawing/2014/main" id="{689E20F8-E7B3-4AEA-8878-773095C14D4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04" name="Triangle">
              <a:extLst>
                <a:ext uri="{FF2B5EF4-FFF2-40B4-BE49-F238E27FC236}">
                  <a16:creationId xmlns:a16="http://schemas.microsoft.com/office/drawing/2014/main" id="{18AC7237-ED99-4519-8FF5-22098AB3CE06}"/>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90" name="Group 389">
            <a:extLst>
              <a:ext uri="{FF2B5EF4-FFF2-40B4-BE49-F238E27FC236}">
                <a16:creationId xmlns:a16="http://schemas.microsoft.com/office/drawing/2014/main" id="{C22424EC-9981-4012-920A-FF9F365C045A}"/>
              </a:ext>
            </a:extLst>
          </p:cNvPr>
          <p:cNvGrpSpPr/>
          <p:nvPr userDrawn="1"/>
        </p:nvGrpSpPr>
        <p:grpSpPr>
          <a:xfrm>
            <a:off x="5225144" y="0"/>
            <a:ext cx="1741715" cy="1714500"/>
            <a:chOff x="-1" y="3375660"/>
            <a:chExt cx="1737360" cy="1737360"/>
          </a:xfrm>
        </p:grpSpPr>
        <p:sp>
          <p:nvSpPr>
            <p:cNvPr id="399" name="Rectangle">
              <a:extLst>
                <a:ext uri="{FF2B5EF4-FFF2-40B4-BE49-F238E27FC236}">
                  <a16:creationId xmlns:a16="http://schemas.microsoft.com/office/drawing/2014/main" id="{DB63E2D7-9676-4B5D-880A-E93949D8C361}"/>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0" name="Triangle">
              <a:extLst>
                <a:ext uri="{FF2B5EF4-FFF2-40B4-BE49-F238E27FC236}">
                  <a16:creationId xmlns:a16="http://schemas.microsoft.com/office/drawing/2014/main" id="{407FFACB-C65D-4503-BA76-6A4A74CCE62B}"/>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01" name="Triangle">
              <a:extLst>
                <a:ext uri="{FF2B5EF4-FFF2-40B4-BE49-F238E27FC236}">
                  <a16:creationId xmlns:a16="http://schemas.microsoft.com/office/drawing/2014/main" id="{3E5997E6-EC0F-4568-9A07-24C008943579}"/>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91" name="Group 390">
            <a:extLst>
              <a:ext uri="{FF2B5EF4-FFF2-40B4-BE49-F238E27FC236}">
                <a16:creationId xmlns:a16="http://schemas.microsoft.com/office/drawing/2014/main" id="{F5DAF767-162A-40C5-816D-B037BFB61BCC}"/>
              </a:ext>
            </a:extLst>
          </p:cNvPr>
          <p:cNvGrpSpPr/>
          <p:nvPr userDrawn="1"/>
        </p:nvGrpSpPr>
        <p:grpSpPr>
          <a:xfrm>
            <a:off x="8708573" y="0"/>
            <a:ext cx="1741715" cy="1714500"/>
            <a:chOff x="-1" y="3375660"/>
            <a:chExt cx="1737360" cy="1737360"/>
          </a:xfrm>
        </p:grpSpPr>
        <p:sp>
          <p:nvSpPr>
            <p:cNvPr id="396" name="Rectangle">
              <a:extLst>
                <a:ext uri="{FF2B5EF4-FFF2-40B4-BE49-F238E27FC236}">
                  <a16:creationId xmlns:a16="http://schemas.microsoft.com/office/drawing/2014/main" id="{82B3B843-9C20-489F-8EA1-C09A7E4D864F}"/>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97" name="Triangle">
              <a:extLst>
                <a:ext uri="{FF2B5EF4-FFF2-40B4-BE49-F238E27FC236}">
                  <a16:creationId xmlns:a16="http://schemas.microsoft.com/office/drawing/2014/main" id="{9BF216A3-B67F-499D-A402-9EBB14AC4F78}"/>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98" name="Triangle">
              <a:extLst>
                <a:ext uri="{FF2B5EF4-FFF2-40B4-BE49-F238E27FC236}">
                  <a16:creationId xmlns:a16="http://schemas.microsoft.com/office/drawing/2014/main" id="{D42FFADF-3F15-4896-8752-D9253ABA2B0F}"/>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grpSp>
        <p:nvGrpSpPr>
          <p:cNvPr id="392" name="Group 391">
            <a:extLst>
              <a:ext uri="{FF2B5EF4-FFF2-40B4-BE49-F238E27FC236}">
                <a16:creationId xmlns:a16="http://schemas.microsoft.com/office/drawing/2014/main" id="{8F0361BC-D658-4012-B390-A1F607D8C463}"/>
              </a:ext>
            </a:extLst>
          </p:cNvPr>
          <p:cNvGrpSpPr/>
          <p:nvPr userDrawn="1"/>
        </p:nvGrpSpPr>
        <p:grpSpPr>
          <a:xfrm>
            <a:off x="10450287" y="0"/>
            <a:ext cx="1741715" cy="1714500"/>
            <a:chOff x="-1" y="3375660"/>
            <a:chExt cx="1737360" cy="1737360"/>
          </a:xfrm>
        </p:grpSpPr>
        <p:sp>
          <p:nvSpPr>
            <p:cNvPr id="393" name="Rectangle">
              <a:extLst>
                <a:ext uri="{FF2B5EF4-FFF2-40B4-BE49-F238E27FC236}">
                  <a16:creationId xmlns:a16="http://schemas.microsoft.com/office/drawing/2014/main" id="{5A618B6A-BC5A-416C-A806-39B09632A87B}"/>
                </a:ext>
              </a:extLst>
            </p:cNvPr>
            <p:cNvSpPr/>
            <p:nvPr userDrawn="1"/>
          </p:nvSpPr>
          <p:spPr>
            <a:xfrm>
              <a:off x="-1" y="3375660"/>
              <a:ext cx="1737360" cy="173736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94" name="Triangle">
              <a:extLst>
                <a:ext uri="{FF2B5EF4-FFF2-40B4-BE49-F238E27FC236}">
                  <a16:creationId xmlns:a16="http://schemas.microsoft.com/office/drawing/2014/main" id="{E4FAA07B-DF25-4DC3-BE9A-60204E9A1A4D}"/>
                </a:ext>
              </a:extLst>
            </p:cNvPr>
            <p:cNvSpPr/>
            <p:nvPr userDrawn="1"/>
          </p:nvSpPr>
          <p:spPr>
            <a:xfrm>
              <a:off x="-1"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1079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95" name="Triangle">
              <a:extLst>
                <a:ext uri="{FF2B5EF4-FFF2-40B4-BE49-F238E27FC236}">
                  <a16:creationId xmlns:a16="http://schemas.microsoft.com/office/drawing/2014/main" id="{74A72C4F-3CA2-4EE5-9FA0-73FAFF967D65}"/>
                </a:ext>
              </a:extLst>
            </p:cNvPr>
            <p:cNvSpPr/>
            <p:nvPr userDrawn="1"/>
          </p:nvSpPr>
          <p:spPr>
            <a:xfrm>
              <a:off x="868679" y="3375660"/>
              <a:ext cx="868680" cy="17373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020247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2"/>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77" r:id="rId9"/>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1524000" y="584201"/>
            <a:ext cx="9144000" cy="1655762"/>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1524000" y="2371545"/>
            <a:ext cx="9144000" cy="714555"/>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981200" y="365125"/>
            <a:ext cx="9372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981200" y="1825625"/>
            <a:ext cx="9372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1999564"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50165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9271000" y="6356350"/>
            <a:ext cx="20828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93980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93980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4986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564243" y="6356350"/>
            <a:ext cx="4713901"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4930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879600"/>
            <a:ext cx="7550150" cy="2682875"/>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7550150"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12573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2205144"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6403646" y="6356350"/>
            <a:ext cx="1978354"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956949"/>
            <a:ext cx="7712075" cy="1802522"/>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3875186"/>
            <a:ext cx="7712075" cy="11046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6" name="Picture Placeholder 15">
            <a:extLst>
              <a:ext uri="{FF2B5EF4-FFF2-40B4-BE49-F238E27FC236}">
                <a16:creationId xmlns:a16="http://schemas.microsoft.com/office/drawing/2014/main" id="{A48859EC-6DE6-482F-B1D1-02F327168FD8}"/>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ugboat">
      <a:dk1>
        <a:srgbClr val="000000"/>
      </a:dk1>
      <a:lt1>
        <a:srgbClr val="FEFEEE"/>
      </a:lt1>
      <a:dk2>
        <a:srgbClr val="5E5E5E"/>
      </a:dk2>
      <a:lt2>
        <a:srgbClr val="FEFEEE"/>
      </a:lt2>
      <a:accent1>
        <a:srgbClr val="F8A870"/>
      </a:accent1>
      <a:accent2>
        <a:srgbClr val="FBDF7F"/>
      </a:accent2>
      <a:accent3>
        <a:srgbClr val="FAC4B5"/>
      </a:accent3>
      <a:accent4>
        <a:srgbClr val="9BD4BA"/>
      </a:accent4>
      <a:accent5>
        <a:srgbClr val="AB93BE"/>
      </a:accent5>
      <a:accent6>
        <a:srgbClr val="7384D0"/>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5_T_PGO_Tugboat-Geometric-Mosaic-16x9.potx" id="{115B413D-7F72-43C1-8E2A-F88D39CAE3C6}" vid="{D860EC90-83A4-43C1-B9CE-B99D31A5C2C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5_T_PGO_Tugboat-Geometric-Mosaic-16x9.potx" id="{115B413D-7F72-43C1-8E2A-F88D39CAE3C6}" vid="{5D19140D-48B1-4D06-8E16-56F150F2A70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441</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Tugboat Geometric Mosaic</dc:title>
  <dc:creator>PresentationGO.com</dc:creator>
  <dc:description>© Copyright PresentationGo.com</dc:description>
  <dcterms:created xsi:type="dcterms:W3CDTF">2019-11-21T05:02:10Z</dcterms:created>
  <dcterms:modified xsi:type="dcterms:W3CDTF">2021-01-26T04:53:43Z</dcterms:modified>
  <cp:category>Templates</cp:category>
</cp:coreProperties>
</file>