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53" autoAdjust="0"/>
    <p:restoredTop sz="96292" autoAdjust="0"/>
  </p:normalViewPr>
  <p:slideViewPr>
    <p:cSldViewPr snapToGrid="0">
      <p:cViewPr>
        <p:scale>
          <a:sx n="125" d="100"/>
          <a:sy n="125" d="100"/>
        </p:scale>
        <p:origin x="2694" y="7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1/25/2021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1143000" y="139598"/>
            <a:ext cx="6858000" cy="2049565"/>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1143000" y="2278640"/>
            <a:ext cx="6858000" cy="725819"/>
          </a:xfrm>
          <a:prstGeom prst="rect">
            <a:avLst/>
          </a:prstGeo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grpSp>
        <p:nvGrpSpPr>
          <p:cNvPr id="38" name="Group 37">
            <a:extLst>
              <a:ext uri="{FF2B5EF4-FFF2-40B4-BE49-F238E27FC236}">
                <a16:creationId xmlns:a16="http://schemas.microsoft.com/office/drawing/2014/main" id="{E98560F8-A54A-42DD-846D-B733F2F20FF2}"/>
              </a:ext>
            </a:extLst>
          </p:cNvPr>
          <p:cNvGrpSpPr/>
          <p:nvPr userDrawn="1"/>
        </p:nvGrpSpPr>
        <p:grpSpPr>
          <a:xfrm>
            <a:off x="1" y="5143501"/>
            <a:ext cx="1828800" cy="1714500"/>
            <a:chOff x="-1" y="3375660"/>
            <a:chExt cx="1737360" cy="1737360"/>
          </a:xfrm>
        </p:grpSpPr>
        <p:sp>
          <p:nvSpPr>
            <p:cNvPr id="39" name="Rectangle">
              <a:extLst>
                <a:ext uri="{FF2B5EF4-FFF2-40B4-BE49-F238E27FC236}">
                  <a16:creationId xmlns:a16="http://schemas.microsoft.com/office/drawing/2014/main" id="{5C42275A-DA5D-4737-A78F-5C526C911744}"/>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40" name="Triangle">
              <a:extLst>
                <a:ext uri="{FF2B5EF4-FFF2-40B4-BE49-F238E27FC236}">
                  <a16:creationId xmlns:a16="http://schemas.microsoft.com/office/drawing/2014/main" id="{C6D3313B-C2CA-4E70-9CCD-1ED5D65AF066}"/>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41" name="Triangle">
              <a:extLst>
                <a:ext uri="{FF2B5EF4-FFF2-40B4-BE49-F238E27FC236}">
                  <a16:creationId xmlns:a16="http://schemas.microsoft.com/office/drawing/2014/main" id="{C9DB6215-3F7F-4849-8636-BC4A2724E691}"/>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42" name="Group 41">
            <a:extLst>
              <a:ext uri="{FF2B5EF4-FFF2-40B4-BE49-F238E27FC236}">
                <a16:creationId xmlns:a16="http://schemas.microsoft.com/office/drawing/2014/main" id="{F5C79242-A64E-4E08-BF13-946A870C60A0}"/>
              </a:ext>
            </a:extLst>
          </p:cNvPr>
          <p:cNvGrpSpPr/>
          <p:nvPr userDrawn="1"/>
        </p:nvGrpSpPr>
        <p:grpSpPr>
          <a:xfrm>
            <a:off x="1828801" y="5143501"/>
            <a:ext cx="1828800" cy="1714500"/>
            <a:chOff x="-1" y="3375660"/>
            <a:chExt cx="1737360" cy="1737360"/>
          </a:xfrm>
        </p:grpSpPr>
        <p:sp>
          <p:nvSpPr>
            <p:cNvPr id="43" name="Rectangle">
              <a:extLst>
                <a:ext uri="{FF2B5EF4-FFF2-40B4-BE49-F238E27FC236}">
                  <a16:creationId xmlns:a16="http://schemas.microsoft.com/office/drawing/2014/main" id="{D5F8E6B1-D809-40AE-92F6-2532F85556B7}"/>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44" name="Triangle">
              <a:extLst>
                <a:ext uri="{FF2B5EF4-FFF2-40B4-BE49-F238E27FC236}">
                  <a16:creationId xmlns:a16="http://schemas.microsoft.com/office/drawing/2014/main" id="{CCE0E4BD-64ED-495D-B7E4-3190F2120BA4}"/>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45" name="Triangle">
              <a:extLst>
                <a:ext uri="{FF2B5EF4-FFF2-40B4-BE49-F238E27FC236}">
                  <a16:creationId xmlns:a16="http://schemas.microsoft.com/office/drawing/2014/main" id="{0E292B61-D7E8-4396-9540-D23A6648CBB9}"/>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46" name="Group 45">
            <a:extLst>
              <a:ext uri="{FF2B5EF4-FFF2-40B4-BE49-F238E27FC236}">
                <a16:creationId xmlns:a16="http://schemas.microsoft.com/office/drawing/2014/main" id="{5B87D61F-EFDB-4E00-87AB-DF7E0315F8B7}"/>
              </a:ext>
            </a:extLst>
          </p:cNvPr>
          <p:cNvGrpSpPr/>
          <p:nvPr userDrawn="1"/>
        </p:nvGrpSpPr>
        <p:grpSpPr>
          <a:xfrm>
            <a:off x="7315200" y="5143501"/>
            <a:ext cx="1828800" cy="1714500"/>
            <a:chOff x="-1" y="3375660"/>
            <a:chExt cx="1737360" cy="1737360"/>
          </a:xfrm>
        </p:grpSpPr>
        <p:sp>
          <p:nvSpPr>
            <p:cNvPr id="47" name="Rectangle">
              <a:extLst>
                <a:ext uri="{FF2B5EF4-FFF2-40B4-BE49-F238E27FC236}">
                  <a16:creationId xmlns:a16="http://schemas.microsoft.com/office/drawing/2014/main" id="{B0A5EE66-66D3-4760-BBEA-9F1BEC6E9AEA}"/>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49" name="Triangle">
              <a:extLst>
                <a:ext uri="{FF2B5EF4-FFF2-40B4-BE49-F238E27FC236}">
                  <a16:creationId xmlns:a16="http://schemas.microsoft.com/office/drawing/2014/main" id="{78FC44A0-0111-4888-9F95-1E6A5D188F61}"/>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50" name="Triangle">
              <a:extLst>
                <a:ext uri="{FF2B5EF4-FFF2-40B4-BE49-F238E27FC236}">
                  <a16:creationId xmlns:a16="http://schemas.microsoft.com/office/drawing/2014/main" id="{8C696237-1558-4667-B246-93BD0E0B1AF5}"/>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51" name="Group 50">
            <a:extLst>
              <a:ext uri="{FF2B5EF4-FFF2-40B4-BE49-F238E27FC236}">
                <a16:creationId xmlns:a16="http://schemas.microsoft.com/office/drawing/2014/main" id="{FDDBD2BB-9A20-4869-8DAF-B1A6CEC7DB94}"/>
              </a:ext>
            </a:extLst>
          </p:cNvPr>
          <p:cNvGrpSpPr/>
          <p:nvPr userDrawn="1"/>
        </p:nvGrpSpPr>
        <p:grpSpPr>
          <a:xfrm>
            <a:off x="3657600" y="5143501"/>
            <a:ext cx="1828800" cy="1714500"/>
            <a:chOff x="-1" y="3375660"/>
            <a:chExt cx="1737360" cy="1737360"/>
          </a:xfrm>
        </p:grpSpPr>
        <p:sp>
          <p:nvSpPr>
            <p:cNvPr id="52" name="Rectangle">
              <a:extLst>
                <a:ext uri="{FF2B5EF4-FFF2-40B4-BE49-F238E27FC236}">
                  <a16:creationId xmlns:a16="http://schemas.microsoft.com/office/drawing/2014/main" id="{9A84CC16-FC06-44CF-895F-5A0B68698699}"/>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53" name="Triangle">
              <a:extLst>
                <a:ext uri="{FF2B5EF4-FFF2-40B4-BE49-F238E27FC236}">
                  <a16:creationId xmlns:a16="http://schemas.microsoft.com/office/drawing/2014/main" id="{BC02E087-06A1-4B9F-86A9-A5C5FE587724}"/>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54" name="Triangle">
              <a:extLst>
                <a:ext uri="{FF2B5EF4-FFF2-40B4-BE49-F238E27FC236}">
                  <a16:creationId xmlns:a16="http://schemas.microsoft.com/office/drawing/2014/main" id="{C38E9E86-E7E5-4523-8D88-0A685FEB998D}"/>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55" name="Group 54">
            <a:extLst>
              <a:ext uri="{FF2B5EF4-FFF2-40B4-BE49-F238E27FC236}">
                <a16:creationId xmlns:a16="http://schemas.microsoft.com/office/drawing/2014/main" id="{3620B6C3-3E46-49B2-A495-5DBB3D937B71}"/>
              </a:ext>
            </a:extLst>
          </p:cNvPr>
          <p:cNvGrpSpPr/>
          <p:nvPr userDrawn="1"/>
        </p:nvGrpSpPr>
        <p:grpSpPr>
          <a:xfrm>
            <a:off x="5486401" y="5143501"/>
            <a:ext cx="1828800" cy="1714500"/>
            <a:chOff x="-1" y="3375660"/>
            <a:chExt cx="1737360" cy="1737360"/>
          </a:xfrm>
        </p:grpSpPr>
        <p:sp>
          <p:nvSpPr>
            <p:cNvPr id="56" name="Rectangle">
              <a:extLst>
                <a:ext uri="{FF2B5EF4-FFF2-40B4-BE49-F238E27FC236}">
                  <a16:creationId xmlns:a16="http://schemas.microsoft.com/office/drawing/2014/main" id="{8C19B5AC-5D4E-4806-AFC9-38103F7B6B5F}"/>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57" name="Triangle">
              <a:extLst>
                <a:ext uri="{FF2B5EF4-FFF2-40B4-BE49-F238E27FC236}">
                  <a16:creationId xmlns:a16="http://schemas.microsoft.com/office/drawing/2014/main" id="{3008AA64-88CB-48A1-AE7E-6CCC824011EF}"/>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58" name="Triangle">
              <a:extLst>
                <a:ext uri="{FF2B5EF4-FFF2-40B4-BE49-F238E27FC236}">
                  <a16:creationId xmlns:a16="http://schemas.microsoft.com/office/drawing/2014/main" id="{DD28B4D7-FA8B-48F1-8F26-C50A4FEC70C2}"/>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59" name="Group 58">
            <a:extLst>
              <a:ext uri="{FF2B5EF4-FFF2-40B4-BE49-F238E27FC236}">
                <a16:creationId xmlns:a16="http://schemas.microsoft.com/office/drawing/2014/main" id="{81907D24-593E-400D-97BD-6A4531FE9699}"/>
              </a:ext>
            </a:extLst>
          </p:cNvPr>
          <p:cNvGrpSpPr/>
          <p:nvPr userDrawn="1"/>
        </p:nvGrpSpPr>
        <p:grpSpPr>
          <a:xfrm>
            <a:off x="1" y="3429001"/>
            <a:ext cx="1828800" cy="1714500"/>
            <a:chOff x="-1" y="3375660"/>
            <a:chExt cx="1737360" cy="1737360"/>
          </a:xfrm>
        </p:grpSpPr>
        <p:sp>
          <p:nvSpPr>
            <p:cNvPr id="60" name="Rectangle">
              <a:extLst>
                <a:ext uri="{FF2B5EF4-FFF2-40B4-BE49-F238E27FC236}">
                  <a16:creationId xmlns:a16="http://schemas.microsoft.com/office/drawing/2014/main" id="{3A450150-FAAA-4538-8F66-7AC8868D252A}"/>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91" name="Triangle">
              <a:extLst>
                <a:ext uri="{FF2B5EF4-FFF2-40B4-BE49-F238E27FC236}">
                  <a16:creationId xmlns:a16="http://schemas.microsoft.com/office/drawing/2014/main" id="{6994FDA8-34A2-4D84-9780-51A583B83C7D}"/>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92" name="Triangle">
              <a:extLst>
                <a:ext uri="{FF2B5EF4-FFF2-40B4-BE49-F238E27FC236}">
                  <a16:creationId xmlns:a16="http://schemas.microsoft.com/office/drawing/2014/main" id="{D9590FA3-29C3-4602-AF0F-17D10F1754BC}"/>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93" name="Group 92">
            <a:extLst>
              <a:ext uri="{FF2B5EF4-FFF2-40B4-BE49-F238E27FC236}">
                <a16:creationId xmlns:a16="http://schemas.microsoft.com/office/drawing/2014/main" id="{48BD34BB-B10D-4D60-90EF-23B54E2B4EDE}"/>
              </a:ext>
            </a:extLst>
          </p:cNvPr>
          <p:cNvGrpSpPr/>
          <p:nvPr userDrawn="1"/>
        </p:nvGrpSpPr>
        <p:grpSpPr>
          <a:xfrm>
            <a:off x="1828801" y="3429001"/>
            <a:ext cx="1828800" cy="1714500"/>
            <a:chOff x="-1" y="3375660"/>
            <a:chExt cx="1737360" cy="1737360"/>
          </a:xfrm>
        </p:grpSpPr>
        <p:sp>
          <p:nvSpPr>
            <p:cNvPr id="94" name="Rectangle">
              <a:extLst>
                <a:ext uri="{FF2B5EF4-FFF2-40B4-BE49-F238E27FC236}">
                  <a16:creationId xmlns:a16="http://schemas.microsoft.com/office/drawing/2014/main" id="{83E408F9-DAB9-4C5E-BD61-678383183D7E}"/>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95" name="Triangle">
              <a:extLst>
                <a:ext uri="{FF2B5EF4-FFF2-40B4-BE49-F238E27FC236}">
                  <a16:creationId xmlns:a16="http://schemas.microsoft.com/office/drawing/2014/main" id="{042881B6-1E8E-40E6-94C2-FE15169C0D28}"/>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96" name="Triangle">
              <a:extLst>
                <a:ext uri="{FF2B5EF4-FFF2-40B4-BE49-F238E27FC236}">
                  <a16:creationId xmlns:a16="http://schemas.microsoft.com/office/drawing/2014/main" id="{6F816074-A9B2-4FCD-9538-E0532B83DC98}"/>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97" name="Group 96">
            <a:extLst>
              <a:ext uri="{FF2B5EF4-FFF2-40B4-BE49-F238E27FC236}">
                <a16:creationId xmlns:a16="http://schemas.microsoft.com/office/drawing/2014/main" id="{4B26EB24-CAA7-47C9-B100-563534D28E60}"/>
              </a:ext>
            </a:extLst>
          </p:cNvPr>
          <p:cNvGrpSpPr/>
          <p:nvPr userDrawn="1"/>
        </p:nvGrpSpPr>
        <p:grpSpPr>
          <a:xfrm>
            <a:off x="7315200" y="3429001"/>
            <a:ext cx="1828800" cy="1714500"/>
            <a:chOff x="-1" y="3375660"/>
            <a:chExt cx="1737360" cy="1737360"/>
          </a:xfrm>
        </p:grpSpPr>
        <p:sp>
          <p:nvSpPr>
            <p:cNvPr id="98" name="Rectangle">
              <a:extLst>
                <a:ext uri="{FF2B5EF4-FFF2-40B4-BE49-F238E27FC236}">
                  <a16:creationId xmlns:a16="http://schemas.microsoft.com/office/drawing/2014/main" id="{9F9A8049-7168-42E1-9420-8CF4E7743EF2}"/>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99" name="Triangle">
              <a:extLst>
                <a:ext uri="{FF2B5EF4-FFF2-40B4-BE49-F238E27FC236}">
                  <a16:creationId xmlns:a16="http://schemas.microsoft.com/office/drawing/2014/main" id="{D4A53CBD-C8E7-4B43-BF11-EB61BB1C45B9}"/>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100" name="Triangle">
              <a:extLst>
                <a:ext uri="{FF2B5EF4-FFF2-40B4-BE49-F238E27FC236}">
                  <a16:creationId xmlns:a16="http://schemas.microsoft.com/office/drawing/2014/main" id="{5D4A925F-FA36-494B-A232-ADEE8E12005C}"/>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101" name="Group 100">
            <a:extLst>
              <a:ext uri="{FF2B5EF4-FFF2-40B4-BE49-F238E27FC236}">
                <a16:creationId xmlns:a16="http://schemas.microsoft.com/office/drawing/2014/main" id="{976C5464-6983-4E70-B859-5CD7FAB1F2F9}"/>
              </a:ext>
            </a:extLst>
          </p:cNvPr>
          <p:cNvGrpSpPr/>
          <p:nvPr userDrawn="1"/>
        </p:nvGrpSpPr>
        <p:grpSpPr>
          <a:xfrm>
            <a:off x="3657600" y="3429001"/>
            <a:ext cx="1828800" cy="1714500"/>
            <a:chOff x="-1" y="3375660"/>
            <a:chExt cx="1737360" cy="1737360"/>
          </a:xfrm>
        </p:grpSpPr>
        <p:sp>
          <p:nvSpPr>
            <p:cNvPr id="102" name="Rectangle">
              <a:extLst>
                <a:ext uri="{FF2B5EF4-FFF2-40B4-BE49-F238E27FC236}">
                  <a16:creationId xmlns:a16="http://schemas.microsoft.com/office/drawing/2014/main" id="{1DAE79B3-9EC7-413F-A5B1-F67E8845EB9E}"/>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103" name="Triangle">
              <a:extLst>
                <a:ext uri="{FF2B5EF4-FFF2-40B4-BE49-F238E27FC236}">
                  <a16:creationId xmlns:a16="http://schemas.microsoft.com/office/drawing/2014/main" id="{363BBD40-75CA-4584-BFDA-8BFFEED0CAEC}"/>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104" name="Triangle">
              <a:extLst>
                <a:ext uri="{FF2B5EF4-FFF2-40B4-BE49-F238E27FC236}">
                  <a16:creationId xmlns:a16="http://schemas.microsoft.com/office/drawing/2014/main" id="{65B3EF76-609E-46AF-A1FF-04B313A06CE9}"/>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105" name="Group 104">
            <a:extLst>
              <a:ext uri="{FF2B5EF4-FFF2-40B4-BE49-F238E27FC236}">
                <a16:creationId xmlns:a16="http://schemas.microsoft.com/office/drawing/2014/main" id="{393E00E7-52D3-475E-A943-DBB0F3910C8D}"/>
              </a:ext>
            </a:extLst>
          </p:cNvPr>
          <p:cNvGrpSpPr/>
          <p:nvPr userDrawn="1"/>
        </p:nvGrpSpPr>
        <p:grpSpPr>
          <a:xfrm>
            <a:off x="5486401" y="3429001"/>
            <a:ext cx="1828800" cy="1714500"/>
            <a:chOff x="-1" y="3375660"/>
            <a:chExt cx="1737360" cy="1737360"/>
          </a:xfrm>
        </p:grpSpPr>
        <p:sp>
          <p:nvSpPr>
            <p:cNvPr id="106" name="Rectangle">
              <a:extLst>
                <a:ext uri="{FF2B5EF4-FFF2-40B4-BE49-F238E27FC236}">
                  <a16:creationId xmlns:a16="http://schemas.microsoft.com/office/drawing/2014/main" id="{77CFC064-9919-4967-BA8A-F1444C0A501F}"/>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107" name="Triangle">
              <a:extLst>
                <a:ext uri="{FF2B5EF4-FFF2-40B4-BE49-F238E27FC236}">
                  <a16:creationId xmlns:a16="http://schemas.microsoft.com/office/drawing/2014/main" id="{722739AA-96DA-4AF9-A0A5-E6264988E0E1}"/>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108" name="Triangle">
              <a:extLst>
                <a:ext uri="{FF2B5EF4-FFF2-40B4-BE49-F238E27FC236}">
                  <a16:creationId xmlns:a16="http://schemas.microsoft.com/office/drawing/2014/main" id="{DB517F68-A951-4CBF-8577-3A17872B6698}"/>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accent2"/>
        </a:solid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1905000" y="365125"/>
            <a:ext cx="661035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1905000" y="1825625"/>
            <a:ext cx="66103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1875099" y="6356350"/>
            <a:ext cx="1938342" cy="365125"/>
          </a:xfrm>
        </p:spPr>
        <p:txBody>
          <a:bodyPr/>
          <a:lstStyle>
            <a:lvl1pPr>
              <a:defRPr>
                <a:solidFill>
                  <a:schemeClr val="bg1">
                    <a:lumMod val="25000"/>
                  </a:schemeClr>
                </a:solidFill>
              </a:defRPr>
            </a:lvl1p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954236" y="6356350"/>
            <a:ext cx="3086100" cy="365125"/>
          </a:xfrm>
        </p:spPr>
        <p:txBody>
          <a:bodyPr/>
          <a:lstStyle>
            <a:lvl1pPr>
              <a:defRPr>
                <a:solidFill>
                  <a:schemeClr val="bg1">
                    <a:lumMod val="25000"/>
                  </a:schemeClr>
                </a:solidFill>
              </a:defRPr>
            </a:lvl1pPr>
          </a:lstStyle>
          <a:p>
            <a:r>
              <a:rPr lang="en-US"/>
              <a:t>Your Footer Here</a:t>
            </a:r>
            <a:endParaRPr lang="en-US" dirty="0"/>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7184570" y="6356350"/>
            <a:ext cx="1330779" cy="365125"/>
          </a:xfrm>
        </p:spPr>
        <p:txBody>
          <a:bodyPr/>
          <a:lstStyle>
            <a:lvl1pPr>
              <a:defRPr>
                <a:solidFill>
                  <a:schemeClr val="bg1">
                    <a:lumMod val="25000"/>
                  </a:schemeClr>
                </a:solidFill>
              </a:defRPr>
            </a:lvl1pPr>
          </a:lstStyle>
          <a:p>
            <a:fld id="{83A218E8-C0C8-4525-BD5F-99356FF4A842}" type="slidenum">
              <a:rPr lang="en-US" smtClean="0"/>
              <a:pPr/>
              <a:t>‹#›</a:t>
            </a:fld>
            <a:endParaRPr lang="en-US" dirty="0"/>
          </a:p>
        </p:txBody>
      </p:sp>
      <p:grpSp>
        <p:nvGrpSpPr>
          <p:cNvPr id="23" name="Group 22">
            <a:extLst>
              <a:ext uri="{FF2B5EF4-FFF2-40B4-BE49-F238E27FC236}">
                <a16:creationId xmlns:a16="http://schemas.microsoft.com/office/drawing/2014/main" id="{EEB806F5-9A83-4E49-B19D-2D2428FA19A8}"/>
              </a:ext>
            </a:extLst>
          </p:cNvPr>
          <p:cNvGrpSpPr/>
          <p:nvPr userDrawn="1"/>
        </p:nvGrpSpPr>
        <p:grpSpPr>
          <a:xfrm>
            <a:off x="1" y="5143501"/>
            <a:ext cx="1828800" cy="1714500"/>
            <a:chOff x="-1" y="3375660"/>
            <a:chExt cx="1737360" cy="1737360"/>
          </a:xfrm>
        </p:grpSpPr>
        <p:sp>
          <p:nvSpPr>
            <p:cNvPr id="24" name="Rectangle">
              <a:extLst>
                <a:ext uri="{FF2B5EF4-FFF2-40B4-BE49-F238E27FC236}">
                  <a16:creationId xmlns:a16="http://schemas.microsoft.com/office/drawing/2014/main" id="{D6A61BCA-8F78-4C4B-B3C5-DBF8F12A9730}"/>
                </a:ext>
              </a:extLst>
            </p:cNvPr>
            <p:cNvSpPr/>
            <p:nvPr userDrawn="1"/>
          </p:nvSpPr>
          <p:spPr>
            <a:xfrm>
              <a:off x="-1" y="3375660"/>
              <a:ext cx="1737360" cy="1737360"/>
            </a:xfrm>
            <a:prstGeom prst="rect">
              <a:avLst/>
            </a:prstGeom>
            <a:solidFill>
              <a:schemeClr val="accent2">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25" name="Triangle">
              <a:extLst>
                <a:ext uri="{FF2B5EF4-FFF2-40B4-BE49-F238E27FC236}">
                  <a16:creationId xmlns:a16="http://schemas.microsoft.com/office/drawing/2014/main" id="{E57B4D68-3C83-495A-B6C5-4D203398C753}"/>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2"/>
            </a:solidFill>
            <a:ln w="12700">
              <a:miter lim="400000"/>
            </a:ln>
          </p:spPr>
          <p:txBody>
            <a:bodyPr lIns="28575" tIns="28575" rIns="28575" bIns="28575" anchor="ctr"/>
            <a:lstStyle/>
            <a:p>
              <a:pPr>
                <a:defRPr sz="3000">
                  <a:solidFill>
                    <a:srgbClr val="FFFFFF"/>
                  </a:solidFill>
                </a:defRPr>
              </a:pPr>
              <a:endParaRPr sz="2250"/>
            </a:p>
          </p:txBody>
        </p:sp>
        <p:sp>
          <p:nvSpPr>
            <p:cNvPr id="44" name="Triangle">
              <a:extLst>
                <a:ext uri="{FF2B5EF4-FFF2-40B4-BE49-F238E27FC236}">
                  <a16:creationId xmlns:a16="http://schemas.microsoft.com/office/drawing/2014/main" id="{9242C847-F192-4712-B9F2-2689DCEA6BE1}"/>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2">
                <a:lumMod val="40000"/>
                <a:lumOff val="60000"/>
              </a:schemeClr>
            </a:solidFill>
            <a:ln w="12700">
              <a:miter lim="400000"/>
            </a:ln>
          </p:spPr>
          <p:txBody>
            <a:bodyPr lIns="28575" tIns="28575" rIns="28575" bIns="28575" anchor="ctr"/>
            <a:lstStyle/>
            <a:p>
              <a:pPr>
                <a:defRPr sz="3000">
                  <a:solidFill>
                    <a:srgbClr val="FFFFFF"/>
                  </a:solidFill>
                </a:defRPr>
              </a:pPr>
              <a:endParaRPr sz="2250" dirty="0"/>
            </a:p>
          </p:txBody>
        </p:sp>
      </p:grpSp>
      <p:grpSp>
        <p:nvGrpSpPr>
          <p:cNvPr id="45" name="Group 44">
            <a:extLst>
              <a:ext uri="{FF2B5EF4-FFF2-40B4-BE49-F238E27FC236}">
                <a16:creationId xmlns:a16="http://schemas.microsoft.com/office/drawing/2014/main" id="{9C3CD1D8-48CD-4F3B-9411-8A29DA3FBF30}"/>
              </a:ext>
            </a:extLst>
          </p:cNvPr>
          <p:cNvGrpSpPr/>
          <p:nvPr userDrawn="1"/>
        </p:nvGrpSpPr>
        <p:grpSpPr>
          <a:xfrm>
            <a:off x="1" y="3429001"/>
            <a:ext cx="1828800" cy="1714500"/>
            <a:chOff x="-1" y="3375660"/>
            <a:chExt cx="1737360" cy="1737360"/>
          </a:xfrm>
        </p:grpSpPr>
        <p:sp>
          <p:nvSpPr>
            <p:cNvPr id="46" name="Rectangle">
              <a:extLst>
                <a:ext uri="{FF2B5EF4-FFF2-40B4-BE49-F238E27FC236}">
                  <a16:creationId xmlns:a16="http://schemas.microsoft.com/office/drawing/2014/main" id="{D9AB67F1-38CB-47E6-8EB3-F4D48D45E893}"/>
                </a:ext>
              </a:extLst>
            </p:cNvPr>
            <p:cNvSpPr/>
            <p:nvPr userDrawn="1"/>
          </p:nvSpPr>
          <p:spPr>
            <a:xfrm>
              <a:off x="-1" y="3375660"/>
              <a:ext cx="1737360" cy="1737360"/>
            </a:xfrm>
            <a:prstGeom prst="rect">
              <a:avLst/>
            </a:prstGeom>
            <a:solidFill>
              <a:schemeClr val="accent2">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47" name="Triangle">
              <a:extLst>
                <a:ext uri="{FF2B5EF4-FFF2-40B4-BE49-F238E27FC236}">
                  <a16:creationId xmlns:a16="http://schemas.microsoft.com/office/drawing/2014/main" id="{CCFBE899-FA29-4B89-A36D-CF2C9040F40E}"/>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2"/>
            </a:solidFill>
            <a:ln w="12700">
              <a:miter lim="400000"/>
            </a:ln>
          </p:spPr>
          <p:txBody>
            <a:bodyPr lIns="28575" tIns="28575" rIns="28575" bIns="28575" anchor="ctr"/>
            <a:lstStyle/>
            <a:p>
              <a:pPr>
                <a:defRPr sz="3000">
                  <a:solidFill>
                    <a:srgbClr val="FFFFFF"/>
                  </a:solidFill>
                </a:defRPr>
              </a:pPr>
              <a:endParaRPr sz="2250"/>
            </a:p>
          </p:txBody>
        </p:sp>
        <p:sp>
          <p:nvSpPr>
            <p:cNvPr id="48" name="Triangle">
              <a:extLst>
                <a:ext uri="{FF2B5EF4-FFF2-40B4-BE49-F238E27FC236}">
                  <a16:creationId xmlns:a16="http://schemas.microsoft.com/office/drawing/2014/main" id="{C779889F-7961-489E-A2F3-5385597C7B82}"/>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2">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grpSp>
      <p:grpSp>
        <p:nvGrpSpPr>
          <p:cNvPr id="49" name="Group 48">
            <a:extLst>
              <a:ext uri="{FF2B5EF4-FFF2-40B4-BE49-F238E27FC236}">
                <a16:creationId xmlns:a16="http://schemas.microsoft.com/office/drawing/2014/main" id="{D31D7303-AD19-4A12-818D-111A49AEAC06}"/>
              </a:ext>
            </a:extLst>
          </p:cNvPr>
          <p:cNvGrpSpPr/>
          <p:nvPr userDrawn="1"/>
        </p:nvGrpSpPr>
        <p:grpSpPr>
          <a:xfrm>
            <a:off x="1" y="1714501"/>
            <a:ext cx="1828800" cy="1714500"/>
            <a:chOff x="-1" y="3375660"/>
            <a:chExt cx="1737360" cy="1737360"/>
          </a:xfrm>
        </p:grpSpPr>
        <p:sp>
          <p:nvSpPr>
            <p:cNvPr id="50" name="Rectangle">
              <a:extLst>
                <a:ext uri="{FF2B5EF4-FFF2-40B4-BE49-F238E27FC236}">
                  <a16:creationId xmlns:a16="http://schemas.microsoft.com/office/drawing/2014/main" id="{2D625B17-BF84-49C6-8CB4-81DF301A8A53}"/>
                </a:ext>
              </a:extLst>
            </p:cNvPr>
            <p:cNvSpPr/>
            <p:nvPr userDrawn="1"/>
          </p:nvSpPr>
          <p:spPr>
            <a:xfrm>
              <a:off x="-1" y="3375660"/>
              <a:ext cx="1737360" cy="1737360"/>
            </a:xfrm>
            <a:prstGeom prst="rect">
              <a:avLst/>
            </a:prstGeom>
            <a:solidFill>
              <a:schemeClr val="accent2">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51" name="Triangle">
              <a:extLst>
                <a:ext uri="{FF2B5EF4-FFF2-40B4-BE49-F238E27FC236}">
                  <a16:creationId xmlns:a16="http://schemas.microsoft.com/office/drawing/2014/main" id="{7D396DCE-AB94-4085-BDBA-0CF8D515375D}"/>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2"/>
            </a:solidFill>
            <a:ln w="12700">
              <a:miter lim="400000"/>
            </a:ln>
          </p:spPr>
          <p:txBody>
            <a:bodyPr lIns="28575" tIns="28575" rIns="28575" bIns="28575" anchor="ctr"/>
            <a:lstStyle/>
            <a:p>
              <a:pPr>
                <a:defRPr sz="3000">
                  <a:solidFill>
                    <a:srgbClr val="FFFFFF"/>
                  </a:solidFill>
                </a:defRPr>
              </a:pPr>
              <a:endParaRPr sz="2250"/>
            </a:p>
          </p:txBody>
        </p:sp>
        <p:sp>
          <p:nvSpPr>
            <p:cNvPr id="52" name="Triangle">
              <a:extLst>
                <a:ext uri="{FF2B5EF4-FFF2-40B4-BE49-F238E27FC236}">
                  <a16:creationId xmlns:a16="http://schemas.microsoft.com/office/drawing/2014/main" id="{DA661577-69DD-4FE0-9CBD-8CEEF2E33611}"/>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2">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grpSp>
      <p:grpSp>
        <p:nvGrpSpPr>
          <p:cNvPr id="53" name="Group 52">
            <a:extLst>
              <a:ext uri="{FF2B5EF4-FFF2-40B4-BE49-F238E27FC236}">
                <a16:creationId xmlns:a16="http://schemas.microsoft.com/office/drawing/2014/main" id="{828CF29E-DCA8-4A4E-AB59-2F7E7E0E3E5F}"/>
              </a:ext>
            </a:extLst>
          </p:cNvPr>
          <p:cNvGrpSpPr/>
          <p:nvPr userDrawn="1"/>
        </p:nvGrpSpPr>
        <p:grpSpPr>
          <a:xfrm>
            <a:off x="1" y="1"/>
            <a:ext cx="1828800" cy="1714500"/>
            <a:chOff x="-1" y="3375660"/>
            <a:chExt cx="1737360" cy="1737360"/>
          </a:xfrm>
        </p:grpSpPr>
        <p:sp>
          <p:nvSpPr>
            <p:cNvPr id="54" name="Rectangle">
              <a:extLst>
                <a:ext uri="{FF2B5EF4-FFF2-40B4-BE49-F238E27FC236}">
                  <a16:creationId xmlns:a16="http://schemas.microsoft.com/office/drawing/2014/main" id="{0780D23E-2DEC-4BB7-B3E5-83599256724B}"/>
                </a:ext>
              </a:extLst>
            </p:cNvPr>
            <p:cNvSpPr/>
            <p:nvPr userDrawn="1"/>
          </p:nvSpPr>
          <p:spPr>
            <a:xfrm>
              <a:off x="-1" y="3375660"/>
              <a:ext cx="1737360" cy="1737360"/>
            </a:xfrm>
            <a:prstGeom prst="rect">
              <a:avLst/>
            </a:prstGeom>
            <a:solidFill>
              <a:schemeClr val="accent2">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55" name="Triangle">
              <a:extLst>
                <a:ext uri="{FF2B5EF4-FFF2-40B4-BE49-F238E27FC236}">
                  <a16:creationId xmlns:a16="http://schemas.microsoft.com/office/drawing/2014/main" id="{9B50D5AC-BA13-4877-A9BC-71FFE9938A3C}"/>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2"/>
            </a:solidFill>
            <a:ln w="12700">
              <a:miter lim="400000"/>
            </a:ln>
          </p:spPr>
          <p:txBody>
            <a:bodyPr lIns="28575" tIns="28575" rIns="28575" bIns="28575" anchor="ctr"/>
            <a:lstStyle/>
            <a:p>
              <a:pPr>
                <a:defRPr sz="3000">
                  <a:solidFill>
                    <a:srgbClr val="FFFFFF"/>
                  </a:solidFill>
                </a:defRPr>
              </a:pPr>
              <a:endParaRPr sz="2250"/>
            </a:p>
          </p:txBody>
        </p:sp>
        <p:sp>
          <p:nvSpPr>
            <p:cNvPr id="56" name="Triangle">
              <a:extLst>
                <a:ext uri="{FF2B5EF4-FFF2-40B4-BE49-F238E27FC236}">
                  <a16:creationId xmlns:a16="http://schemas.microsoft.com/office/drawing/2014/main" id="{489CE0B8-761D-43F6-9AA4-A51A800DF8B0}"/>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2">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gr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accent4"/>
        </a:solid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6621236"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6621236"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1298121"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2016578"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5192486" y="6356350"/>
            <a:ext cx="2057400" cy="365125"/>
          </a:xfrm>
        </p:spPr>
        <p:txBody>
          <a:bodyPr/>
          <a:lstStyle/>
          <a:p>
            <a:fld id="{83A218E8-C0C8-4525-BD5F-99356FF4A842}" type="slidenum">
              <a:rPr lang="en-US" smtClean="0"/>
              <a:t>‹#›</a:t>
            </a:fld>
            <a:endParaRPr lang="en-US"/>
          </a:p>
        </p:txBody>
      </p:sp>
      <p:grpSp>
        <p:nvGrpSpPr>
          <p:cNvPr id="23" name="Group 22">
            <a:extLst>
              <a:ext uri="{FF2B5EF4-FFF2-40B4-BE49-F238E27FC236}">
                <a16:creationId xmlns:a16="http://schemas.microsoft.com/office/drawing/2014/main" id="{4717F7A8-A7BC-4874-AA15-A44E00F65EBE}"/>
              </a:ext>
            </a:extLst>
          </p:cNvPr>
          <p:cNvGrpSpPr/>
          <p:nvPr userDrawn="1"/>
        </p:nvGrpSpPr>
        <p:grpSpPr>
          <a:xfrm>
            <a:off x="7315200" y="5143501"/>
            <a:ext cx="1828800" cy="1714500"/>
            <a:chOff x="-1" y="3375660"/>
            <a:chExt cx="1737360" cy="1737360"/>
          </a:xfrm>
        </p:grpSpPr>
        <p:sp>
          <p:nvSpPr>
            <p:cNvPr id="24" name="Rectangle">
              <a:extLst>
                <a:ext uri="{FF2B5EF4-FFF2-40B4-BE49-F238E27FC236}">
                  <a16:creationId xmlns:a16="http://schemas.microsoft.com/office/drawing/2014/main" id="{C5304EC0-AB31-49D5-B496-70119791D006}"/>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25" name="Triangle">
              <a:extLst>
                <a:ext uri="{FF2B5EF4-FFF2-40B4-BE49-F238E27FC236}">
                  <a16:creationId xmlns:a16="http://schemas.microsoft.com/office/drawing/2014/main" id="{04F51607-55AE-4BA5-AA27-96D04176BB10}"/>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44" name="Triangle">
              <a:extLst>
                <a:ext uri="{FF2B5EF4-FFF2-40B4-BE49-F238E27FC236}">
                  <a16:creationId xmlns:a16="http://schemas.microsoft.com/office/drawing/2014/main" id="{15F4EDD1-F048-4FEC-9B3F-A525C04DF2D0}"/>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28575" tIns="28575" rIns="28575" bIns="28575" anchor="ctr"/>
            <a:lstStyle/>
            <a:p>
              <a:pPr>
                <a:defRPr sz="3000">
                  <a:solidFill>
                    <a:srgbClr val="FFFFFF"/>
                  </a:solidFill>
                </a:defRPr>
              </a:pPr>
              <a:endParaRPr sz="2250"/>
            </a:p>
          </p:txBody>
        </p:sp>
      </p:grpSp>
      <p:grpSp>
        <p:nvGrpSpPr>
          <p:cNvPr id="45" name="Group 44">
            <a:extLst>
              <a:ext uri="{FF2B5EF4-FFF2-40B4-BE49-F238E27FC236}">
                <a16:creationId xmlns:a16="http://schemas.microsoft.com/office/drawing/2014/main" id="{D6EB10AB-914B-44EB-A6CD-6BE947BE3AA6}"/>
              </a:ext>
            </a:extLst>
          </p:cNvPr>
          <p:cNvGrpSpPr/>
          <p:nvPr userDrawn="1"/>
        </p:nvGrpSpPr>
        <p:grpSpPr>
          <a:xfrm>
            <a:off x="7315200" y="3429001"/>
            <a:ext cx="1828800" cy="1714500"/>
            <a:chOff x="-1" y="3375660"/>
            <a:chExt cx="1737360" cy="1737360"/>
          </a:xfrm>
        </p:grpSpPr>
        <p:sp>
          <p:nvSpPr>
            <p:cNvPr id="46" name="Rectangle">
              <a:extLst>
                <a:ext uri="{FF2B5EF4-FFF2-40B4-BE49-F238E27FC236}">
                  <a16:creationId xmlns:a16="http://schemas.microsoft.com/office/drawing/2014/main" id="{FF87526F-DFD6-4FF8-AD93-4A6E5828FA60}"/>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47" name="Triangle">
              <a:extLst>
                <a:ext uri="{FF2B5EF4-FFF2-40B4-BE49-F238E27FC236}">
                  <a16:creationId xmlns:a16="http://schemas.microsoft.com/office/drawing/2014/main" id="{BE7ECC16-85BA-43DD-9ADE-D667A8286973}"/>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48" name="Triangle">
              <a:extLst>
                <a:ext uri="{FF2B5EF4-FFF2-40B4-BE49-F238E27FC236}">
                  <a16:creationId xmlns:a16="http://schemas.microsoft.com/office/drawing/2014/main" id="{358A1A1B-FD9B-470C-81A9-B2FBE7800E5C}"/>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28575" tIns="28575" rIns="28575" bIns="28575" anchor="ctr"/>
            <a:lstStyle/>
            <a:p>
              <a:pPr>
                <a:defRPr sz="3000">
                  <a:solidFill>
                    <a:srgbClr val="FFFFFF"/>
                  </a:solidFill>
                </a:defRPr>
              </a:pPr>
              <a:endParaRPr sz="2250"/>
            </a:p>
          </p:txBody>
        </p:sp>
      </p:grpSp>
      <p:grpSp>
        <p:nvGrpSpPr>
          <p:cNvPr id="49" name="Group 48">
            <a:extLst>
              <a:ext uri="{FF2B5EF4-FFF2-40B4-BE49-F238E27FC236}">
                <a16:creationId xmlns:a16="http://schemas.microsoft.com/office/drawing/2014/main" id="{3BEB3377-0A03-40DA-9771-9701072D14C8}"/>
              </a:ext>
            </a:extLst>
          </p:cNvPr>
          <p:cNvGrpSpPr/>
          <p:nvPr userDrawn="1"/>
        </p:nvGrpSpPr>
        <p:grpSpPr>
          <a:xfrm>
            <a:off x="7315200" y="1714501"/>
            <a:ext cx="1828800" cy="1714500"/>
            <a:chOff x="-1" y="3375660"/>
            <a:chExt cx="1737360" cy="1737360"/>
          </a:xfrm>
        </p:grpSpPr>
        <p:sp>
          <p:nvSpPr>
            <p:cNvPr id="50" name="Rectangle">
              <a:extLst>
                <a:ext uri="{FF2B5EF4-FFF2-40B4-BE49-F238E27FC236}">
                  <a16:creationId xmlns:a16="http://schemas.microsoft.com/office/drawing/2014/main" id="{123337E7-6E43-4E5B-926D-483D37BBF653}"/>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51" name="Triangle">
              <a:extLst>
                <a:ext uri="{FF2B5EF4-FFF2-40B4-BE49-F238E27FC236}">
                  <a16:creationId xmlns:a16="http://schemas.microsoft.com/office/drawing/2014/main" id="{7C66F48E-786D-4BBB-807F-6E3AE088DB77}"/>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52" name="Triangle">
              <a:extLst>
                <a:ext uri="{FF2B5EF4-FFF2-40B4-BE49-F238E27FC236}">
                  <a16:creationId xmlns:a16="http://schemas.microsoft.com/office/drawing/2014/main" id="{0C1D6D17-E4A4-45B2-89AA-B7E99B3955EE}"/>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28575" tIns="28575" rIns="28575" bIns="28575" anchor="ctr"/>
            <a:lstStyle/>
            <a:p>
              <a:pPr>
                <a:defRPr sz="3000">
                  <a:solidFill>
                    <a:srgbClr val="FFFFFF"/>
                  </a:solidFill>
                </a:defRPr>
              </a:pPr>
              <a:endParaRPr sz="2250"/>
            </a:p>
          </p:txBody>
        </p:sp>
      </p:grpSp>
      <p:grpSp>
        <p:nvGrpSpPr>
          <p:cNvPr id="53" name="Group 52">
            <a:extLst>
              <a:ext uri="{FF2B5EF4-FFF2-40B4-BE49-F238E27FC236}">
                <a16:creationId xmlns:a16="http://schemas.microsoft.com/office/drawing/2014/main" id="{1A10E722-CB39-42DC-89F1-B57FF97ED925}"/>
              </a:ext>
            </a:extLst>
          </p:cNvPr>
          <p:cNvGrpSpPr/>
          <p:nvPr userDrawn="1"/>
        </p:nvGrpSpPr>
        <p:grpSpPr>
          <a:xfrm>
            <a:off x="7315200" y="1"/>
            <a:ext cx="1828800" cy="1714500"/>
            <a:chOff x="-1" y="3375660"/>
            <a:chExt cx="1737360" cy="1737360"/>
          </a:xfrm>
        </p:grpSpPr>
        <p:sp>
          <p:nvSpPr>
            <p:cNvPr id="54" name="Rectangle">
              <a:extLst>
                <a:ext uri="{FF2B5EF4-FFF2-40B4-BE49-F238E27FC236}">
                  <a16:creationId xmlns:a16="http://schemas.microsoft.com/office/drawing/2014/main" id="{6567AD5E-F1D2-4C4D-BDAD-221FF488F921}"/>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55" name="Triangle">
              <a:extLst>
                <a:ext uri="{FF2B5EF4-FFF2-40B4-BE49-F238E27FC236}">
                  <a16:creationId xmlns:a16="http://schemas.microsoft.com/office/drawing/2014/main" id="{CC4BCA31-48CC-4090-A0EE-CF4FE1ECE7B0}"/>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56" name="Triangle">
              <a:extLst>
                <a:ext uri="{FF2B5EF4-FFF2-40B4-BE49-F238E27FC236}">
                  <a16:creationId xmlns:a16="http://schemas.microsoft.com/office/drawing/2014/main" id="{1EF20E6A-5AEF-4454-A6C3-817CABD873B7}"/>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28575" tIns="28575" rIns="28575" bIns="28575" anchor="ctr"/>
            <a:lstStyle/>
            <a:p>
              <a:pPr>
                <a:defRPr sz="3000">
                  <a:solidFill>
                    <a:srgbClr val="FFFFFF"/>
                  </a:solidFill>
                </a:defRPr>
              </a:pPr>
              <a:endParaRPr sz="2250"/>
            </a:p>
          </p:txBody>
        </p:sp>
      </p:gr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accent5"/>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1850571"/>
            <a:ext cx="4756211" cy="2711904"/>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663524"/>
            <a:ext cx="4756211" cy="1426126"/>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721179" cy="365125"/>
          </a:xfrm>
          <a:prstGeom prst="rect">
            <a:avLst/>
          </a:prstGeom>
        </p:spPr>
        <p:txBody>
          <a:bodyPr/>
          <a:lstStyle/>
          <a:p>
            <a:r>
              <a:rPr lang="en-US"/>
              <a:t>Date</a:t>
            </a:r>
            <a:endParaRPr lang="en-US" dirty="0"/>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1458943"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4654157" y="6356350"/>
            <a:ext cx="725942" cy="365125"/>
          </a:xfrm>
          <a:prstGeom prst="rect">
            <a:avLst/>
          </a:prstGeom>
        </p:spPr>
        <p:txBody>
          <a:bodyPr/>
          <a:lstStyle/>
          <a:p>
            <a:fld id="{9319E888-69DF-4A19-BF5D-F6CF70DE7D06}" type="slidenum">
              <a:rPr lang="en-US" smtClean="0"/>
              <a:t>‹#›</a:t>
            </a:fld>
            <a:endParaRPr lang="en-US"/>
          </a:p>
        </p:txBody>
      </p:sp>
      <p:grpSp>
        <p:nvGrpSpPr>
          <p:cNvPr id="35" name="Group 34">
            <a:extLst>
              <a:ext uri="{FF2B5EF4-FFF2-40B4-BE49-F238E27FC236}">
                <a16:creationId xmlns:a16="http://schemas.microsoft.com/office/drawing/2014/main" id="{5095F7BD-7A19-4120-9B81-F769C9B0ED79}"/>
              </a:ext>
            </a:extLst>
          </p:cNvPr>
          <p:cNvGrpSpPr/>
          <p:nvPr userDrawn="1"/>
        </p:nvGrpSpPr>
        <p:grpSpPr>
          <a:xfrm>
            <a:off x="7315200" y="5143501"/>
            <a:ext cx="1828800" cy="1714500"/>
            <a:chOff x="-1" y="3375660"/>
            <a:chExt cx="1737360" cy="1737360"/>
          </a:xfrm>
        </p:grpSpPr>
        <p:sp>
          <p:nvSpPr>
            <p:cNvPr id="36" name="Rectangle">
              <a:extLst>
                <a:ext uri="{FF2B5EF4-FFF2-40B4-BE49-F238E27FC236}">
                  <a16:creationId xmlns:a16="http://schemas.microsoft.com/office/drawing/2014/main" id="{C2130CE7-9BA3-44FB-9AD9-A5252FDA0684}"/>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37" name="Triangle">
              <a:extLst>
                <a:ext uri="{FF2B5EF4-FFF2-40B4-BE49-F238E27FC236}">
                  <a16:creationId xmlns:a16="http://schemas.microsoft.com/office/drawing/2014/main" id="{559AF229-E345-4223-9E02-26CE22EEE7CF}"/>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38" name="Triangle">
              <a:extLst>
                <a:ext uri="{FF2B5EF4-FFF2-40B4-BE49-F238E27FC236}">
                  <a16:creationId xmlns:a16="http://schemas.microsoft.com/office/drawing/2014/main" id="{9B0C3547-96AB-4CBD-B802-12D881C3B921}"/>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28575" tIns="28575" rIns="28575" bIns="28575" anchor="ctr"/>
            <a:lstStyle/>
            <a:p>
              <a:pPr>
                <a:defRPr sz="3000">
                  <a:solidFill>
                    <a:srgbClr val="FFFFFF"/>
                  </a:solidFill>
                </a:defRPr>
              </a:pPr>
              <a:endParaRPr sz="2250"/>
            </a:p>
          </p:txBody>
        </p:sp>
      </p:grpSp>
      <p:grpSp>
        <p:nvGrpSpPr>
          <p:cNvPr id="39" name="Group 38">
            <a:extLst>
              <a:ext uri="{FF2B5EF4-FFF2-40B4-BE49-F238E27FC236}">
                <a16:creationId xmlns:a16="http://schemas.microsoft.com/office/drawing/2014/main" id="{9DB6D257-7044-47A2-85F5-2474226A8EF3}"/>
              </a:ext>
            </a:extLst>
          </p:cNvPr>
          <p:cNvGrpSpPr/>
          <p:nvPr userDrawn="1"/>
        </p:nvGrpSpPr>
        <p:grpSpPr>
          <a:xfrm>
            <a:off x="5486401" y="5143501"/>
            <a:ext cx="1828800" cy="1714500"/>
            <a:chOff x="-1" y="3375660"/>
            <a:chExt cx="1737360" cy="1737360"/>
          </a:xfrm>
        </p:grpSpPr>
        <p:sp>
          <p:nvSpPr>
            <p:cNvPr id="40" name="Rectangle">
              <a:extLst>
                <a:ext uri="{FF2B5EF4-FFF2-40B4-BE49-F238E27FC236}">
                  <a16:creationId xmlns:a16="http://schemas.microsoft.com/office/drawing/2014/main" id="{F1199F9F-3B04-4B94-9F88-0F5D86BCFE29}"/>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41" name="Triangle">
              <a:extLst>
                <a:ext uri="{FF2B5EF4-FFF2-40B4-BE49-F238E27FC236}">
                  <a16:creationId xmlns:a16="http://schemas.microsoft.com/office/drawing/2014/main" id="{FB03128C-6159-4EE2-84DD-A90DF870AA7B}"/>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42" name="Triangle">
              <a:extLst>
                <a:ext uri="{FF2B5EF4-FFF2-40B4-BE49-F238E27FC236}">
                  <a16:creationId xmlns:a16="http://schemas.microsoft.com/office/drawing/2014/main" id="{A3679604-7DEC-41F2-8BF1-2DC6660DB8EC}"/>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28575" tIns="28575" rIns="28575" bIns="28575" anchor="ctr"/>
            <a:lstStyle/>
            <a:p>
              <a:pPr>
                <a:defRPr sz="3000">
                  <a:solidFill>
                    <a:srgbClr val="FFFFFF"/>
                  </a:solidFill>
                </a:defRPr>
              </a:pPr>
              <a:endParaRPr sz="2250"/>
            </a:p>
          </p:txBody>
        </p:sp>
      </p:grpSp>
      <p:grpSp>
        <p:nvGrpSpPr>
          <p:cNvPr id="43" name="Group 42">
            <a:extLst>
              <a:ext uri="{FF2B5EF4-FFF2-40B4-BE49-F238E27FC236}">
                <a16:creationId xmlns:a16="http://schemas.microsoft.com/office/drawing/2014/main" id="{33A5D4D1-F7A6-44EE-AE02-26ED905578BC}"/>
              </a:ext>
            </a:extLst>
          </p:cNvPr>
          <p:cNvGrpSpPr/>
          <p:nvPr userDrawn="1"/>
        </p:nvGrpSpPr>
        <p:grpSpPr>
          <a:xfrm>
            <a:off x="7315200" y="3429001"/>
            <a:ext cx="1828800" cy="1714500"/>
            <a:chOff x="-1" y="3375660"/>
            <a:chExt cx="1737360" cy="1737360"/>
          </a:xfrm>
        </p:grpSpPr>
        <p:sp>
          <p:nvSpPr>
            <p:cNvPr id="44" name="Rectangle">
              <a:extLst>
                <a:ext uri="{FF2B5EF4-FFF2-40B4-BE49-F238E27FC236}">
                  <a16:creationId xmlns:a16="http://schemas.microsoft.com/office/drawing/2014/main" id="{26A38CF3-5689-4380-AA7C-B249257FB7A4}"/>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45" name="Triangle">
              <a:extLst>
                <a:ext uri="{FF2B5EF4-FFF2-40B4-BE49-F238E27FC236}">
                  <a16:creationId xmlns:a16="http://schemas.microsoft.com/office/drawing/2014/main" id="{5AC04909-4536-482F-8B63-B1FD454E8074}"/>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46" name="Triangle">
              <a:extLst>
                <a:ext uri="{FF2B5EF4-FFF2-40B4-BE49-F238E27FC236}">
                  <a16:creationId xmlns:a16="http://schemas.microsoft.com/office/drawing/2014/main" id="{C391BB07-5C53-4F20-821E-677F3B01B0CF}"/>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28575" tIns="28575" rIns="28575" bIns="28575" anchor="ctr"/>
            <a:lstStyle/>
            <a:p>
              <a:pPr>
                <a:defRPr sz="3000">
                  <a:solidFill>
                    <a:srgbClr val="FFFFFF"/>
                  </a:solidFill>
                </a:defRPr>
              </a:pPr>
              <a:endParaRPr sz="2250"/>
            </a:p>
          </p:txBody>
        </p:sp>
      </p:grpSp>
      <p:grpSp>
        <p:nvGrpSpPr>
          <p:cNvPr id="47" name="Group 46">
            <a:extLst>
              <a:ext uri="{FF2B5EF4-FFF2-40B4-BE49-F238E27FC236}">
                <a16:creationId xmlns:a16="http://schemas.microsoft.com/office/drawing/2014/main" id="{57B931F1-414A-4B36-910B-A4EA42F1CD31}"/>
              </a:ext>
            </a:extLst>
          </p:cNvPr>
          <p:cNvGrpSpPr/>
          <p:nvPr userDrawn="1"/>
        </p:nvGrpSpPr>
        <p:grpSpPr>
          <a:xfrm>
            <a:off x="5486401" y="3429001"/>
            <a:ext cx="1828800" cy="1714500"/>
            <a:chOff x="-1" y="3375660"/>
            <a:chExt cx="1737360" cy="1737360"/>
          </a:xfrm>
        </p:grpSpPr>
        <p:sp>
          <p:nvSpPr>
            <p:cNvPr id="48" name="Rectangle">
              <a:extLst>
                <a:ext uri="{FF2B5EF4-FFF2-40B4-BE49-F238E27FC236}">
                  <a16:creationId xmlns:a16="http://schemas.microsoft.com/office/drawing/2014/main" id="{C04DA054-A8B8-4D0E-9F93-50F30E80095A}"/>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49" name="Triangle">
              <a:extLst>
                <a:ext uri="{FF2B5EF4-FFF2-40B4-BE49-F238E27FC236}">
                  <a16:creationId xmlns:a16="http://schemas.microsoft.com/office/drawing/2014/main" id="{5D0701AD-DE83-4BAA-9892-60C72E97556F}"/>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75" name="Triangle">
              <a:extLst>
                <a:ext uri="{FF2B5EF4-FFF2-40B4-BE49-F238E27FC236}">
                  <a16:creationId xmlns:a16="http://schemas.microsoft.com/office/drawing/2014/main" id="{9EFDBD24-F202-4832-B26C-A8AC8B61CA48}"/>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28575" tIns="28575" rIns="28575" bIns="28575" anchor="ctr"/>
            <a:lstStyle/>
            <a:p>
              <a:pPr>
                <a:defRPr sz="3000">
                  <a:solidFill>
                    <a:srgbClr val="FFFFFF"/>
                  </a:solidFill>
                </a:defRPr>
              </a:pPr>
              <a:endParaRPr sz="2250"/>
            </a:p>
          </p:txBody>
        </p:sp>
      </p:grpSp>
      <p:grpSp>
        <p:nvGrpSpPr>
          <p:cNvPr id="76" name="Group 75">
            <a:extLst>
              <a:ext uri="{FF2B5EF4-FFF2-40B4-BE49-F238E27FC236}">
                <a16:creationId xmlns:a16="http://schemas.microsoft.com/office/drawing/2014/main" id="{54714C68-9032-493F-8145-9472BD6E26AE}"/>
              </a:ext>
            </a:extLst>
          </p:cNvPr>
          <p:cNvGrpSpPr/>
          <p:nvPr userDrawn="1"/>
        </p:nvGrpSpPr>
        <p:grpSpPr>
          <a:xfrm>
            <a:off x="7315200" y="1714501"/>
            <a:ext cx="1828800" cy="1714500"/>
            <a:chOff x="-1" y="3375660"/>
            <a:chExt cx="1737360" cy="1737360"/>
          </a:xfrm>
        </p:grpSpPr>
        <p:sp>
          <p:nvSpPr>
            <p:cNvPr id="77" name="Rectangle">
              <a:extLst>
                <a:ext uri="{FF2B5EF4-FFF2-40B4-BE49-F238E27FC236}">
                  <a16:creationId xmlns:a16="http://schemas.microsoft.com/office/drawing/2014/main" id="{439EDE28-E371-4A8A-BA2B-A95E49B58940}"/>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78" name="Triangle">
              <a:extLst>
                <a:ext uri="{FF2B5EF4-FFF2-40B4-BE49-F238E27FC236}">
                  <a16:creationId xmlns:a16="http://schemas.microsoft.com/office/drawing/2014/main" id="{666564EF-850D-4733-B004-E7689929F0EE}"/>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79" name="Triangle">
              <a:extLst>
                <a:ext uri="{FF2B5EF4-FFF2-40B4-BE49-F238E27FC236}">
                  <a16:creationId xmlns:a16="http://schemas.microsoft.com/office/drawing/2014/main" id="{2BF0AF77-4A60-4CBB-BDC8-A5B2973F4F88}"/>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28575" tIns="28575" rIns="28575" bIns="28575" anchor="ctr"/>
            <a:lstStyle/>
            <a:p>
              <a:pPr>
                <a:defRPr sz="3000">
                  <a:solidFill>
                    <a:srgbClr val="FFFFFF"/>
                  </a:solidFill>
                </a:defRPr>
              </a:pPr>
              <a:endParaRPr sz="2250"/>
            </a:p>
          </p:txBody>
        </p:sp>
      </p:grpSp>
      <p:grpSp>
        <p:nvGrpSpPr>
          <p:cNvPr id="80" name="Group 79">
            <a:extLst>
              <a:ext uri="{FF2B5EF4-FFF2-40B4-BE49-F238E27FC236}">
                <a16:creationId xmlns:a16="http://schemas.microsoft.com/office/drawing/2014/main" id="{90C60C53-227D-42F8-9B8F-CAC6162EE590}"/>
              </a:ext>
            </a:extLst>
          </p:cNvPr>
          <p:cNvGrpSpPr/>
          <p:nvPr userDrawn="1"/>
        </p:nvGrpSpPr>
        <p:grpSpPr>
          <a:xfrm>
            <a:off x="5486401" y="1714501"/>
            <a:ext cx="1828800" cy="1714500"/>
            <a:chOff x="-1" y="3375660"/>
            <a:chExt cx="1737360" cy="1737360"/>
          </a:xfrm>
        </p:grpSpPr>
        <p:sp>
          <p:nvSpPr>
            <p:cNvPr id="81" name="Rectangle">
              <a:extLst>
                <a:ext uri="{FF2B5EF4-FFF2-40B4-BE49-F238E27FC236}">
                  <a16:creationId xmlns:a16="http://schemas.microsoft.com/office/drawing/2014/main" id="{31DB53FC-83F4-4B84-AAD7-558D93179476}"/>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82" name="Triangle">
              <a:extLst>
                <a:ext uri="{FF2B5EF4-FFF2-40B4-BE49-F238E27FC236}">
                  <a16:creationId xmlns:a16="http://schemas.microsoft.com/office/drawing/2014/main" id="{AF384193-A9BA-497E-B1BC-68248D325200}"/>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83" name="Triangle">
              <a:extLst>
                <a:ext uri="{FF2B5EF4-FFF2-40B4-BE49-F238E27FC236}">
                  <a16:creationId xmlns:a16="http://schemas.microsoft.com/office/drawing/2014/main" id="{9CF18478-E419-44CE-9729-99E7CCD4113F}"/>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28575" tIns="28575" rIns="28575" bIns="28575" anchor="ctr"/>
            <a:lstStyle/>
            <a:p>
              <a:pPr>
                <a:defRPr sz="3000">
                  <a:solidFill>
                    <a:srgbClr val="FFFFFF"/>
                  </a:solidFill>
                </a:defRPr>
              </a:pPr>
              <a:endParaRPr sz="2250"/>
            </a:p>
          </p:txBody>
        </p:sp>
      </p:grpSp>
      <p:grpSp>
        <p:nvGrpSpPr>
          <p:cNvPr id="84" name="Group 83">
            <a:extLst>
              <a:ext uri="{FF2B5EF4-FFF2-40B4-BE49-F238E27FC236}">
                <a16:creationId xmlns:a16="http://schemas.microsoft.com/office/drawing/2014/main" id="{968DEF4B-6713-457B-8A36-1B27413C67FA}"/>
              </a:ext>
            </a:extLst>
          </p:cNvPr>
          <p:cNvGrpSpPr/>
          <p:nvPr userDrawn="1"/>
        </p:nvGrpSpPr>
        <p:grpSpPr>
          <a:xfrm>
            <a:off x="1" y="1"/>
            <a:ext cx="1828800" cy="1714500"/>
            <a:chOff x="-1" y="3375660"/>
            <a:chExt cx="1737360" cy="1737360"/>
          </a:xfrm>
        </p:grpSpPr>
        <p:sp>
          <p:nvSpPr>
            <p:cNvPr id="85" name="Rectangle">
              <a:extLst>
                <a:ext uri="{FF2B5EF4-FFF2-40B4-BE49-F238E27FC236}">
                  <a16:creationId xmlns:a16="http://schemas.microsoft.com/office/drawing/2014/main" id="{CCFB4A5B-65CD-4BC3-8A6E-47D95ED980E0}"/>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86" name="Triangle">
              <a:extLst>
                <a:ext uri="{FF2B5EF4-FFF2-40B4-BE49-F238E27FC236}">
                  <a16:creationId xmlns:a16="http://schemas.microsoft.com/office/drawing/2014/main" id="{44341793-BD80-4367-BF03-28262A296A5C}"/>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87" name="Triangle">
              <a:extLst>
                <a:ext uri="{FF2B5EF4-FFF2-40B4-BE49-F238E27FC236}">
                  <a16:creationId xmlns:a16="http://schemas.microsoft.com/office/drawing/2014/main" id="{C66D44DE-CA05-4C98-A9D2-23B47169B1C1}"/>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28575" tIns="28575" rIns="28575" bIns="28575" anchor="ctr"/>
            <a:lstStyle/>
            <a:p>
              <a:pPr>
                <a:defRPr sz="3000">
                  <a:solidFill>
                    <a:srgbClr val="FFFFFF"/>
                  </a:solidFill>
                </a:defRPr>
              </a:pPr>
              <a:endParaRPr sz="2250"/>
            </a:p>
          </p:txBody>
        </p:sp>
      </p:grpSp>
      <p:grpSp>
        <p:nvGrpSpPr>
          <p:cNvPr id="88" name="Group 87">
            <a:extLst>
              <a:ext uri="{FF2B5EF4-FFF2-40B4-BE49-F238E27FC236}">
                <a16:creationId xmlns:a16="http://schemas.microsoft.com/office/drawing/2014/main" id="{5DF8DC17-DEA3-461D-A871-9D05D165DE8A}"/>
              </a:ext>
            </a:extLst>
          </p:cNvPr>
          <p:cNvGrpSpPr/>
          <p:nvPr userDrawn="1"/>
        </p:nvGrpSpPr>
        <p:grpSpPr>
          <a:xfrm>
            <a:off x="1828801" y="1"/>
            <a:ext cx="1828800" cy="1714500"/>
            <a:chOff x="-1" y="3375660"/>
            <a:chExt cx="1737360" cy="1737360"/>
          </a:xfrm>
        </p:grpSpPr>
        <p:sp>
          <p:nvSpPr>
            <p:cNvPr id="89" name="Rectangle">
              <a:extLst>
                <a:ext uri="{FF2B5EF4-FFF2-40B4-BE49-F238E27FC236}">
                  <a16:creationId xmlns:a16="http://schemas.microsoft.com/office/drawing/2014/main" id="{824CFEA8-ED0A-47E7-8239-15C5DA7B2900}"/>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90" name="Triangle">
              <a:extLst>
                <a:ext uri="{FF2B5EF4-FFF2-40B4-BE49-F238E27FC236}">
                  <a16:creationId xmlns:a16="http://schemas.microsoft.com/office/drawing/2014/main" id="{B008D5FC-02F4-46A6-B8DF-77DAB586BB0F}"/>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91" name="Triangle">
              <a:extLst>
                <a:ext uri="{FF2B5EF4-FFF2-40B4-BE49-F238E27FC236}">
                  <a16:creationId xmlns:a16="http://schemas.microsoft.com/office/drawing/2014/main" id="{0DA67E0B-99F6-4264-97C1-30767C59639B}"/>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28575" tIns="28575" rIns="28575" bIns="28575" anchor="ctr"/>
            <a:lstStyle/>
            <a:p>
              <a:pPr>
                <a:defRPr sz="3000">
                  <a:solidFill>
                    <a:srgbClr val="FFFFFF"/>
                  </a:solidFill>
                </a:defRPr>
              </a:pPr>
              <a:endParaRPr sz="2250"/>
            </a:p>
          </p:txBody>
        </p:sp>
      </p:grpSp>
      <p:grpSp>
        <p:nvGrpSpPr>
          <p:cNvPr id="92" name="Group 91">
            <a:extLst>
              <a:ext uri="{FF2B5EF4-FFF2-40B4-BE49-F238E27FC236}">
                <a16:creationId xmlns:a16="http://schemas.microsoft.com/office/drawing/2014/main" id="{A0F217F2-32FA-47F8-98BC-1DD43EC6FAFF}"/>
              </a:ext>
            </a:extLst>
          </p:cNvPr>
          <p:cNvGrpSpPr/>
          <p:nvPr userDrawn="1"/>
        </p:nvGrpSpPr>
        <p:grpSpPr>
          <a:xfrm>
            <a:off x="7315200" y="1"/>
            <a:ext cx="1828800" cy="1714500"/>
            <a:chOff x="-1" y="3375660"/>
            <a:chExt cx="1737360" cy="1737360"/>
          </a:xfrm>
        </p:grpSpPr>
        <p:sp>
          <p:nvSpPr>
            <p:cNvPr id="93" name="Rectangle">
              <a:extLst>
                <a:ext uri="{FF2B5EF4-FFF2-40B4-BE49-F238E27FC236}">
                  <a16:creationId xmlns:a16="http://schemas.microsoft.com/office/drawing/2014/main" id="{5B0CE340-73DD-4317-B4EF-1A0575809652}"/>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94" name="Triangle">
              <a:extLst>
                <a:ext uri="{FF2B5EF4-FFF2-40B4-BE49-F238E27FC236}">
                  <a16:creationId xmlns:a16="http://schemas.microsoft.com/office/drawing/2014/main" id="{DBD234AA-7104-4F70-AE21-3EB42325C46C}"/>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95" name="Triangle">
              <a:extLst>
                <a:ext uri="{FF2B5EF4-FFF2-40B4-BE49-F238E27FC236}">
                  <a16:creationId xmlns:a16="http://schemas.microsoft.com/office/drawing/2014/main" id="{D0401C1F-61D3-4DD0-B1AE-AA18F385398E}"/>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28575" tIns="28575" rIns="28575" bIns="28575" anchor="ctr"/>
            <a:lstStyle/>
            <a:p>
              <a:pPr>
                <a:defRPr sz="3000">
                  <a:solidFill>
                    <a:srgbClr val="FFFFFF"/>
                  </a:solidFill>
                </a:defRPr>
              </a:pPr>
              <a:endParaRPr sz="2250"/>
            </a:p>
          </p:txBody>
        </p:sp>
      </p:grpSp>
      <p:grpSp>
        <p:nvGrpSpPr>
          <p:cNvPr id="96" name="Group 95">
            <a:extLst>
              <a:ext uri="{FF2B5EF4-FFF2-40B4-BE49-F238E27FC236}">
                <a16:creationId xmlns:a16="http://schemas.microsoft.com/office/drawing/2014/main" id="{6F0E3D3E-A22E-4419-A020-DA5E4B70D754}"/>
              </a:ext>
            </a:extLst>
          </p:cNvPr>
          <p:cNvGrpSpPr/>
          <p:nvPr userDrawn="1"/>
        </p:nvGrpSpPr>
        <p:grpSpPr>
          <a:xfrm>
            <a:off x="3657600" y="1"/>
            <a:ext cx="1828800" cy="1714500"/>
            <a:chOff x="-1" y="3375660"/>
            <a:chExt cx="1737360" cy="1737360"/>
          </a:xfrm>
        </p:grpSpPr>
        <p:sp>
          <p:nvSpPr>
            <p:cNvPr id="97" name="Rectangle">
              <a:extLst>
                <a:ext uri="{FF2B5EF4-FFF2-40B4-BE49-F238E27FC236}">
                  <a16:creationId xmlns:a16="http://schemas.microsoft.com/office/drawing/2014/main" id="{CF8C37FE-9004-4C04-A92F-53D55441AC63}"/>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98" name="Triangle">
              <a:extLst>
                <a:ext uri="{FF2B5EF4-FFF2-40B4-BE49-F238E27FC236}">
                  <a16:creationId xmlns:a16="http://schemas.microsoft.com/office/drawing/2014/main" id="{396D795F-643C-402F-9A33-74BA81A47AEE}"/>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99" name="Triangle">
              <a:extLst>
                <a:ext uri="{FF2B5EF4-FFF2-40B4-BE49-F238E27FC236}">
                  <a16:creationId xmlns:a16="http://schemas.microsoft.com/office/drawing/2014/main" id="{FE733DB6-5DA8-40E7-9C6A-59CD73E7DABA}"/>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28575" tIns="28575" rIns="28575" bIns="28575" anchor="ctr"/>
            <a:lstStyle/>
            <a:p>
              <a:pPr>
                <a:defRPr sz="3000">
                  <a:solidFill>
                    <a:srgbClr val="FFFFFF"/>
                  </a:solidFill>
                </a:defRPr>
              </a:pPr>
              <a:endParaRPr sz="2250"/>
            </a:p>
          </p:txBody>
        </p:sp>
      </p:grpSp>
      <p:grpSp>
        <p:nvGrpSpPr>
          <p:cNvPr id="100" name="Group 99">
            <a:extLst>
              <a:ext uri="{FF2B5EF4-FFF2-40B4-BE49-F238E27FC236}">
                <a16:creationId xmlns:a16="http://schemas.microsoft.com/office/drawing/2014/main" id="{A8BF8AAB-E57E-4CB0-9506-54D5AAEA3BAA}"/>
              </a:ext>
            </a:extLst>
          </p:cNvPr>
          <p:cNvGrpSpPr/>
          <p:nvPr userDrawn="1"/>
        </p:nvGrpSpPr>
        <p:grpSpPr>
          <a:xfrm>
            <a:off x="5486401" y="1"/>
            <a:ext cx="1828800" cy="1714500"/>
            <a:chOff x="-1" y="3375660"/>
            <a:chExt cx="1737360" cy="1737360"/>
          </a:xfrm>
        </p:grpSpPr>
        <p:sp>
          <p:nvSpPr>
            <p:cNvPr id="101" name="Rectangle">
              <a:extLst>
                <a:ext uri="{FF2B5EF4-FFF2-40B4-BE49-F238E27FC236}">
                  <a16:creationId xmlns:a16="http://schemas.microsoft.com/office/drawing/2014/main" id="{0ADCAF3B-31D5-4624-AF2D-BA214404320B}"/>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102" name="Triangle">
              <a:extLst>
                <a:ext uri="{FF2B5EF4-FFF2-40B4-BE49-F238E27FC236}">
                  <a16:creationId xmlns:a16="http://schemas.microsoft.com/office/drawing/2014/main" id="{5E48398C-0A53-40EE-891F-42E19812131F}"/>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103" name="Triangle">
              <a:extLst>
                <a:ext uri="{FF2B5EF4-FFF2-40B4-BE49-F238E27FC236}">
                  <a16:creationId xmlns:a16="http://schemas.microsoft.com/office/drawing/2014/main" id="{342E0A72-E0EB-4889-929B-14FBE1F70BD7}"/>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28575" tIns="28575" rIns="28575" bIns="28575" anchor="ctr"/>
            <a:lstStyle/>
            <a:p>
              <a:pPr>
                <a:defRPr sz="3000">
                  <a:solidFill>
                    <a:srgbClr val="FFFFFF"/>
                  </a:solidFill>
                </a:defRPr>
              </a:pPr>
              <a:endParaRPr sz="2250"/>
            </a:p>
          </p:txBody>
        </p:sp>
      </p:gr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chemeClr val="accent1"/>
        </a:solidFill>
        <a:effectLst/>
      </p:bgPr>
    </p:bg>
    <p:spTree>
      <p:nvGrpSpPr>
        <p:cNvPr id="1" name=""/>
        <p:cNvGrpSpPr/>
        <p:nvPr/>
      </p:nvGrpSpPr>
      <p:grpSpPr>
        <a:xfrm>
          <a:off x="0" y="0"/>
          <a:ext cx="0" cy="0"/>
          <a:chOff x="0" y="0"/>
          <a:chExt cx="0" cy="0"/>
        </a:xfrm>
      </p:grpSpPr>
      <p:grpSp>
        <p:nvGrpSpPr>
          <p:cNvPr id="42" name="Group 41">
            <a:extLst>
              <a:ext uri="{FF2B5EF4-FFF2-40B4-BE49-F238E27FC236}">
                <a16:creationId xmlns:a16="http://schemas.microsoft.com/office/drawing/2014/main" id="{9C9D5C72-5CD9-4D5B-A6AF-303B9E9506D9}"/>
              </a:ext>
            </a:extLst>
          </p:cNvPr>
          <p:cNvGrpSpPr/>
          <p:nvPr userDrawn="1"/>
        </p:nvGrpSpPr>
        <p:grpSpPr>
          <a:xfrm>
            <a:off x="1" y="5143501"/>
            <a:ext cx="1828800" cy="1714500"/>
            <a:chOff x="-1" y="3375660"/>
            <a:chExt cx="1737360" cy="1737360"/>
          </a:xfrm>
        </p:grpSpPr>
        <p:sp>
          <p:nvSpPr>
            <p:cNvPr id="43" name="Rectangle">
              <a:extLst>
                <a:ext uri="{FF2B5EF4-FFF2-40B4-BE49-F238E27FC236}">
                  <a16:creationId xmlns:a16="http://schemas.microsoft.com/office/drawing/2014/main" id="{570A5D8E-854E-4D5F-9091-8C28765A9F27}"/>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44" name="Triangle">
              <a:extLst>
                <a:ext uri="{FF2B5EF4-FFF2-40B4-BE49-F238E27FC236}">
                  <a16:creationId xmlns:a16="http://schemas.microsoft.com/office/drawing/2014/main" id="{0A18089D-CE59-4A3F-8C26-4E741BE5501E}"/>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45" name="Triangle">
              <a:extLst>
                <a:ext uri="{FF2B5EF4-FFF2-40B4-BE49-F238E27FC236}">
                  <a16:creationId xmlns:a16="http://schemas.microsoft.com/office/drawing/2014/main" id="{69C2F83A-944F-4040-BCD5-23267D369F7B}"/>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46" name="Group 45">
            <a:extLst>
              <a:ext uri="{FF2B5EF4-FFF2-40B4-BE49-F238E27FC236}">
                <a16:creationId xmlns:a16="http://schemas.microsoft.com/office/drawing/2014/main" id="{13FD0A00-5C89-4312-B87A-62929A0ED782}"/>
              </a:ext>
            </a:extLst>
          </p:cNvPr>
          <p:cNvGrpSpPr/>
          <p:nvPr userDrawn="1"/>
        </p:nvGrpSpPr>
        <p:grpSpPr>
          <a:xfrm>
            <a:off x="1828801" y="5143501"/>
            <a:ext cx="1828800" cy="1714500"/>
            <a:chOff x="-1" y="3375660"/>
            <a:chExt cx="1737360" cy="1737360"/>
          </a:xfrm>
        </p:grpSpPr>
        <p:sp>
          <p:nvSpPr>
            <p:cNvPr id="47" name="Rectangle">
              <a:extLst>
                <a:ext uri="{FF2B5EF4-FFF2-40B4-BE49-F238E27FC236}">
                  <a16:creationId xmlns:a16="http://schemas.microsoft.com/office/drawing/2014/main" id="{E73A168A-6701-44E0-942F-77BB3D846A4F}"/>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48" name="Triangle">
              <a:extLst>
                <a:ext uri="{FF2B5EF4-FFF2-40B4-BE49-F238E27FC236}">
                  <a16:creationId xmlns:a16="http://schemas.microsoft.com/office/drawing/2014/main" id="{408CBFCC-1854-4394-97F3-C4AB6ECCE771}"/>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49" name="Triangle">
              <a:extLst>
                <a:ext uri="{FF2B5EF4-FFF2-40B4-BE49-F238E27FC236}">
                  <a16:creationId xmlns:a16="http://schemas.microsoft.com/office/drawing/2014/main" id="{4505257C-6C68-4743-8A09-B3FF848B82D3}"/>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50" name="Group 49">
            <a:extLst>
              <a:ext uri="{FF2B5EF4-FFF2-40B4-BE49-F238E27FC236}">
                <a16:creationId xmlns:a16="http://schemas.microsoft.com/office/drawing/2014/main" id="{6852023F-5700-4844-85E8-8390C55935F1}"/>
              </a:ext>
            </a:extLst>
          </p:cNvPr>
          <p:cNvGrpSpPr/>
          <p:nvPr userDrawn="1"/>
        </p:nvGrpSpPr>
        <p:grpSpPr>
          <a:xfrm>
            <a:off x="7315200" y="5143501"/>
            <a:ext cx="1828800" cy="1714500"/>
            <a:chOff x="-1" y="3375660"/>
            <a:chExt cx="1737360" cy="1737360"/>
          </a:xfrm>
        </p:grpSpPr>
        <p:sp>
          <p:nvSpPr>
            <p:cNvPr id="51" name="Rectangle">
              <a:extLst>
                <a:ext uri="{FF2B5EF4-FFF2-40B4-BE49-F238E27FC236}">
                  <a16:creationId xmlns:a16="http://schemas.microsoft.com/office/drawing/2014/main" id="{DC6A974B-7814-4277-854B-21A56F0D7657}"/>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52" name="Triangle">
              <a:extLst>
                <a:ext uri="{FF2B5EF4-FFF2-40B4-BE49-F238E27FC236}">
                  <a16:creationId xmlns:a16="http://schemas.microsoft.com/office/drawing/2014/main" id="{177B1638-D125-4142-8A04-4D3F52BC1D6B}"/>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53" name="Triangle">
              <a:extLst>
                <a:ext uri="{FF2B5EF4-FFF2-40B4-BE49-F238E27FC236}">
                  <a16:creationId xmlns:a16="http://schemas.microsoft.com/office/drawing/2014/main" id="{0200C62F-D627-4357-8B7E-9F78D059E03C}"/>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54" name="Group 53">
            <a:extLst>
              <a:ext uri="{FF2B5EF4-FFF2-40B4-BE49-F238E27FC236}">
                <a16:creationId xmlns:a16="http://schemas.microsoft.com/office/drawing/2014/main" id="{4723F1A9-85E6-4ED1-89D0-315838706494}"/>
              </a:ext>
            </a:extLst>
          </p:cNvPr>
          <p:cNvGrpSpPr/>
          <p:nvPr userDrawn="1"/>
        </p:nvGrpSpPr>
        <p:grpSpPr>
          <a:xfrm>
            <a:off x="3657600" y="5143501"/>
            <a:ext cx="1828800" cy="1714500"/>
            <a:chOff x="-1" y="3375660"/>
            <a:chExt cx="1737360" cy="1737360"/>
          </a:xfrm>
        </p:grpSpPr>
        <p:sp>
          <p:nvSpPr>
            <p:cNvPr id="55" name="Rectangle">
              <a:extLst>
                <a:ext uri="{FF2B5EF4-FFF2-40B4-BE49-F238E27FC236}">
                  <a16:creationId xmlns:a16="http://schemas.microsoft.com/office/drawing/2014/main" id="{DE47AB31-138D-460F-A62C-A34CE9BF900F}"/>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56" name="Triangle">
              <a:extLst>
                <a:ext uri="{FF2B5EF4-FFF2-40B4-BE49-F238E27FC236}">
                  <a16:creationId xmlns:a16="http://schemas.microsoft.com/office/drawing/2014/main" id="{03E33A07-B96A-4271-97F0-D9F380874800}"/>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57" name="Triangle">
              <a:extLst>
                <a:ext uri="{FF2B5EF4-FFF2-40B4-BE49-F238E27FC236}">
                  <a16:creationId xmlns:a16="http://schemas.microsoft.com/office/drawing/2014/main" id="{C6982009-F97D-4018-9755-426188AD26B8}"/>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58" name="Group 57">
            <a:extLst>
              <a:ext uri="{FF2B5EF4-FFF2-40B4-BE49-F238E27FC236}">
                <a16:creationId xmlns:a16="http://schemas.microsoft.com/office/drawing/2014/main" id="{AC51D281-05B0-475A-A36A-B5E31273E51D}"/>
              </a:ext>
            </a:extLst>
          </p:cNvPr>
          <p:cNvGrpSpPr/>
          <p:nvPr userDrawn="1"/>
        </p:nvGrpSpPr>
        <p:grpSpPr>
          <a:xfrm>
            <a:off x="5486401" y="5143501"/>
            <a:ext cx="1828800" cy="1714500"/>
            <a:chOff x="-1" y="3375660"/>
            <a:chExt cx="1737360" cy="1737360"/>
          </a:xfrm>
        </p:grpSpPr>
        <p:sp>
          <p:nvSpPr>
            <p:cNvPr id="85" name="Rectangle">
              <a:extLst>
                <a:ext uri="{FF2B5EF4-FFF2-40B4-BE49-F238E27FC236}">
                  <a16:creationId xmlns:a16="http://schemas.microsoft.com/office/drawing/2014/main" id="{3D74632D-2DDE-4F97-BD14-FCCC0B1E2BF4}"/>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86" name="Triangle">
              <a:extLst>
                <a:ext uri="{FF2B5EF4-FFF2-40B4-BE49-F238E27FC236}">
                  <a16:creationId xmlns:a16="http://schemas.microsoft.com/office/drawing/2014/main" id="{753CD990-6047-4D24-B492-668937E9239A}"/>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87" name="Triangle">
              <a:extLst>
                <a:ext uri="{FF2B5EF4-FFF2-40B4-BE49-F238E27FC236}">
                  <a16:creationId xmlns:a16="http://schemas.microsoft.com/office/drawing/2014/main" id="{439BADD2-354A-4C82-88D9-6BCB1811BCD0}"/>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102" name="Group 101">
            <a:extLst>
              <a:ext uri="{FF2B5EF4-FFF2-40B4-BE49-F238E27FC236}">
                <a16:creationId xmlns:a16="http://schemas.microsoft.com/office/drawing/2014/main" id="{F1318F1F-26A6-4EEA-AF5C-BAB0DD8B89C0}"/>
              </a:ext>
            </a:extLst>
          </p:cNvPr>
          <p:cNvGrpSpPr/>
          <p:nvPr userDrawn="1"/>
        </p:nvGrpSpPr>
        <p:grpSpPr>
          <a:xfrm>
            <a:off x="1" y="1"/>
            <a:ext cx="1828800" cy="1714500"/>
            <a:chOff x="-1" y="3375660"/>
            <a:chExt cx="1737360" cy="1737360"/>
          </a:xfrm>
        </p:grpSpPr>
        <p:sp>
          <p:nvSpPr>
            <p:cNvPr id="103" name="Rectangle">
              <a:extLst>
                <a:ext uri="{FF2B5EF4-FFF2-40B4-BE49-F238E27FC236}">
                  <a16:creationId xmlns:a16="http://schemas.microsoft.com/office/drawing/2014/main" id="{03A5F493-675D-43A6-83F8-554C26780B90}"/>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104" name="Triangle">
              <a:extLst>
                <a:ext uri="{FF2B5EF4-FFF2-40B4-BE49-F238E27FC236}">
                  <a16:creationId xmlns:a16="http://schemas.microsoft.com/office/drawing/2014/main" id="{BFC2B3E7-B023-416A-A8F2-949C8C039FFB}"/>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105" name="Triangle">
              <a:extLst>
                <a:ext uri="{FF2B5EF4-FFF2-40B4-BE49-F238E27FC236}">
                  <a16:creationId xmlns:a16="http://schemas.microsoft.com/office/drawing/2014/main" id="{6E417FEB-A542-43E9-AEF1-A9CDEED67FAF}"/>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106" name="Group 105">
            <a:extLst>
              <a:ext uri="{FF2B5EF4-FFF2-40B4-BE49-F238E27FC236}">
                <a16:creationId xmlns:a16="http://schemas.microsoft.com/office/drawing/2014/main" id="{59F5E35E-BE16-42E9-933B-85759D9A7D61}"/>
              </a:ext>
            </a:extLst>
          </p:cNvPr>
          <p:cNvGrpSpPr/>
          <p:nvPr userDrawn="1"/>
        </p:nvGrpSpPr>
        <p:grpSpPr>
          <a:xfrm>
            <a:off x="1828801" y="1"/>
            <a:ext cx="1828800" cy="1714500"/>
            <a:chOff x="-1" y="3375660"/>
            <a:chExt cx="1737360" cy="1737360"/>
          </a:xfrm>
        </p:grpSpPr>
        <p:sp>
          <p:nvSpPr>
            <p:cNvPr id="107" name="Rectangle">
              <a:extLst>
                <a:ext uri="{FF2B5EF4-FFF2-40B4-BE49-F238E27FC236}">
                  <a16:creationId xmlns:a16="http://schemas.microsoft.com/office/drawing/2014/main" id="{9D334A9D-902C-41D0-AF18-33BC671001D8}"/>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108" name="Triangle">
              <a:extLst>
                <a:ext uri="{FF2B5EF4-FFF2-40B4-BE49-F238E27FC236}">
                  <a16:creationId xmlns:a16="http://schemas.microsoft.com/office/drawing/2014/main" id="{08D5818F-9FCF-4C66-A91F-EFC8AA72576F}"/>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109" name="Triangle">
              <a:extLst>
                <a:ext uri="{FF2B5EF4-FFF2-40B4-BE49-F238E27FC236}">
                  <a16:creationId xmlns:a16="http://schemas.microsoft.com/office/drawing/2014/main" id="{F44EF240-B1BB-4905-A938-6F1F303642F8}"/>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110" name="Group 109">
            <a:extLst>
              <a:ext uri="{FF2B5EF4-FFF2-40B4-BE49-F238E27FC236}">
                <a16:creationId xmlns:a16="http://schemas.microsoft.com/office/drawing/2014/main" id="{B735621A-39E2-4F65-9387-D2EC544A93FB}"/>
              </a:ext>
            </a:extLst>
          </p:cNvPr>
          <p:cNvGrpSpPr/>
          <p:nvPr userDrawn="1"/>
        </p:nvGrpSpPr>
        <p:grpSpPr>
          <a:xfrm>
            <a:off x="7315200" y="1"/>
            <a:ext cx="1828800" cy="1714500"/>
            <a:chOff x="-1" y="3375660"/>
            <a:chExt cx="1737360" cy="1737360"/>
          </a:xfrm>
        </p:grpSpPr>
        <p:sp>
          <p:nvSpPr>
            <p:cNvPr id="111" name="Rectangle">
              <a:extLst>
                <a:ext uri="{FF2B5EF4-FFF2-40B4-BE49-F238E27FC236}">
                  <a16:creationId xmlns:a16="http://schemas.microsoft.com/office/drawing/2014/main" id="{85DC7C20-441B-4E7F-BC86-765EB6578485}"/>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112" name="Triangle">
              <a:extLst>
                <a:ext uri="{FF2B5EF4-FFF2-40B4-BE49-F238E27FC236}">
                  <a16:creationId xmlns:a16="http://schemas.microsoft.com/office/drawing/2014/main" id="{DB3EE004-6E8A-4DD0-B156-97FE5F7620CF}"/>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113" name="Triangle">
              <a:extLst>
                <a:ext uri="{FF2B5EF4-FFF2-40B4-BE49-F238E27FC236}">
                  <a16:creationId xmlns:a16="http://schemas.microsoft.com/office/drawing/2014/main" id="{A287F930-CD4A-4527-9422-6202E96920DD}"/>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114" name="Group 113">
            <a:extLst>
              <a:ext uri="{FF2B5EF4-FFF2-40B4-BE49-F238E27FC236}">
                <a16:creationId xmlns:a16="http://schemas.microsoft.com/office/drawing/2014/main" id="{B0F32F28-105D-4CAD-AD56-4B3704BF563C}"/>
              </a:ext>
            </a:extLst>
          </p:cNvPr>
          <p:cNvGrpSpPr/>
          <p:nvPr userDrawn="1"/>
        </p:nvGrpSpPr>
        <p:grpSpPr>
          <a:xfrm>
            <a:off x="3657600" y="1"/>
            <a:ext cx="1828800" cy="1714500"/>
            <a:chOff x="-1" y="3375660"/>
            <a:chExt cx="1737360" cy="1737360"/>
          </a:xfrm>
        </p:grpSpPr>
        <p:sp>
          <p:nvSpPr>
            <p:cNvPr id="115" name="Rectangle">
              <a:extLst>
                <a:ext uri="{FF2B5EF4-FFF2-40B4-BE49-F238E27FC236}">
                  <a16:creationId xmlns:a16="http://schemas.microsoft.com/office/drawing/2014/main" id="{7E7ED87F-E5A0-4CF2-8C27-0A62BBB4B60E}"/>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116" name="Triangle">
              <a:extLst>
                <a:ext uri="{FF2B5EF4-FFF2-40B4-BE49-F238E27FC236}">
                  <a16:creationId xmlns:a16="http://schemas.microsoft.com/office/drawing/2014/main" id="{CE113C72-1E4B-48F9-B2D6-B7E14015ACAD}"/>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117" name="Triangle">
              <a:extLst>
                <a:ext uri="{FF2B5EF4-FFF2-40B4-BE49-F238E27FC236}">
                  <a16:creationId xmlns:a16="http://schemas.microsoft.com/office/drawing/2014/main" id="{41B49618-3A6E-495A-902A-C1F1ED98F314}"/>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118" name="Group 117">
            <a:extLst>
              <a:ext uri="{FF2B5EF4-FFF2-40B4-BE49-F238E27FC236}">
                <a16:creationId xmlns:a16="http://schemas.microsoft.com/office/drawing/2014/main" id="{8A4FB180-E731-410A-920A-D11CFE9CC52A}"/>
              </a:ext>
            </a:extLst>
          </p:cNvPr>
          <p:cNvGrpSpPr/>
          <p:nvPr userDrawn="1"/>
        </p:nvGrpSpPr>
        <p:grpSpPr>
          <a:xfrm>
            <a:off x="5486401" y="1"/>
            <a:ext cx="1828800" cy="1714500"/>
            <a:chOff x="-1" y="3375660"/>
            <a:chExt cx="1737360" cy="1737360"/>
          </a:xfrm>
        </p:grpSpPr>
        <p:sp>
          <p:nvSpPr>
            <p:cNvPr id="119" name="Rectangle">
              <a:extLst>
                <a:ext uri="{FF2B5EF4-FFF2-40B4-BE49-F238E27FC236}">
                  <a16:creationId xmlns:a16="http://schemas.microsoft.com/office/drawing/2014/main" id="{EC5F3A33-F28E-4095-8C55-66FEA8BBBBA1}"/>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120" name="Triangle">
              <a:extLst>
                <a:ext uri="{FF2B5EF4-FFF2-40B4-BE49-F238E27FC236}">
                  <a16:creationId xmlns:a16="http://schemas.microsoft.com/office/drawing/2014/main" id="{90893550-F813-4B58-8108-E59B9620B04E}"/>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121" name="Triangle">
              <a:extLst>
                <a:ext uri="{FF2B5EF4-FFF2-40B4-BE49-F238E27FC236}">
                  <a16:creationId xmlns:a16="http://schemas.microsoft.com/office/drawing/2014/main" id="{A97F4179-6627-48AF-8D27-0CAC97EC6AAA}"/>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1861457"/>
            <a:ext cx="4756211" cy="224245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4230733"/>
            <a:ext cx="4756211" cy="783792"/>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grpSp>
        <p:nvGrpSpPr>
          <p:cNvPr id="122" name="Group 121">
            <a:extLst>
              <a:ext uri="{FF2B5EF4-FFF2-40B4-BE49-F238E27FC236}">
                <a16:creationId xmlns:a16="http://schemas.microsoft.com/office/drawing/2014/main" id="{C5F9F77B-ABAB-4FAE-830F-988BA617CD5A}"/>
              </a:ext>
            </a:extLst>
          </p:cNvPr>
          <p:cNvGrpSpPr/>
          <p:nvPr userDrawn="1"/>
        </p:nvGrpSpPr>
        <p:grpSpPr>
          <a:xfrm>
            <a:off x="7315200" y="3429001"/>
            <a:ext cx="1828800" cy="1714500"/>
            <a:chOff x="-1" y="3375660"/>
            <a:chExt cx="1737360" cy="1737360"/>
          </a:xfrm>
        </p:grpSpPr>
        <p:sp>
          <p:nvSpPr>
            <p:cNvPr id="123" name="Rectangle">
              <a:extLst>
                <a:ext uri="{FF2B5EF4-FFF2-40B4-BE49-F238E27FC236}">
                  <a16:creationId xmlns:a16="http://schemas.microsoft.com/office/drawing/2014/main" id="{0DB169BB-80E8-4765-A84F-935114B230BE}"/>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124" name="Triangle">
              <a:extLst>
                <a:ext uri="{FF2B5EF4-FFF2-40B4-BE49-F238E27FC236}">
                  <a16:creationId xmlns:a16="http://schemas.microsoft.com/office/drawing/2014/main" id="{31BA1183-A4FD-40E7-BF43-64457D009EA1}"/>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125" name="Triangle">
              <a:extLst>
                <a:ext uri="{FF2B5EF4-FFF2-40B4-BE49-F238E27FC236}">
                  <a16:creationId xmlns:a16="http://schemas.microsoft.com/office/drawing/2014/main" id="{AE877065-4B15-49B9-B4EA-056AEFFA3307}"/>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126" name="Group 125">
            <a:extLst>
              <a:ext uri="{FF2B5EF4-FFF2-40B4-BE49-F238E27FC236}">
                <a16:creationId xmlns:a16="http://schemas.microsoft.com/office/drawing/2014/main" id="{1CA9B5E7-8ED1-4EB2-B947-AC4EF27388FB}"/>
              </a:ext>
            </a:extLst>
          </p:cNvPr>
          <p:cNvGrpSpPr/>
          <p:nvPr userDrawn="1"/>
        </p:nvGrpSpPr>
        <p:grpSpPr>
          <a:xfrm>
            <a:off x="5486401" y="3429001"/>
            <a:ext cx="1828800" cy="1714500"/>
            <a:chOff x="-1" y="3375660"/>
            <a:chExt cx="1737360" cy="1737360"/>
          </a:xfrm>
        </p:grpSpPr>
        <p:sp>
          <p:nvSpPr>
            <p:cNvPr id="127" name="Rectangle">
              <a:extLst>
                <a:ext uri="{FF2B5EF4-FFF2-40B4-BE49-F238E27FC236}">
                  <a16:creationId xmlns:a16="http://schemas.microsoft.com/office/drawing/2014/main" id="{2B560B73-927A-4928-9846-269B73003425}"/>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128" name="Triangle">
              <a:extLst>
                <a:ext uri="{FF2B5EF4-FFF2-40B4-BE49-F238E27FC236}">
                  <a16:creationId xmlns:a16="http://schemas.microsoft.com/office/drawing/2014/main" id="{397368E8-8F8F-45A2-B55D-37A999760CF9}"/>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129" name="Triangle">
              <a:extLst>
                <a:ext uri="{FF2B5EF4-FFF2-40B4-BE49-F238E27FC236}">
                  <a16:creationId xmlns:a16="http://schemas.microsoft.com/office/drawing/2014/main" id="{F07F0DF1-2742-4A91-99D2-5E00FB4356C7}"/>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130" name="Group 129">
            <a:extLst>
              <a:ext uri="{FF2B5EF4-FFF2-40B4-BE49-F238E27FC236}">
                <a16:creationId xmlns:a16="http://schemas.microsoft.com/office/drawing/2014/main" id="{B45A37CA-96F1-40EB-914F-295015518026}"/>
              </a:ext>
            </a:extLst>
          </p:cNvPr>
          <p:cNvGrpSpPr/>
          <p:nvPr userDrawn="1"/>
        </p:nvGrpSpPr>
        <p:grpSpPr>
          <a:xfrm>
            <a:off x="7315200" y="1714501"/>
            <a:ext cx="1828800" cy="1714500"/>
            <a:chOff x="-1" y="3375660"/>
            <a:chExt cx="1737360" cy="1737360"/>
          </a:xfrm>
        </p:grpSpPr>
        <p:sp>
          <p:nvSpPr>
            <p:cNvPr id="131" name="Rectangle">
              <a:extLst>
                <a:ext uri="{FF2B5EF4-FFF2-40B4-BE49-F238E27FC236}">
                  <a16:creationId xmlns:a16="http://schemas.microsoft.com/office/drawing/2014/main" id="{C0DFA80C-3FC7-4EE1-B18A-79BBEA7B5D2A}"/>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132" name="Triangle">
              <a:extLst>
                <a:ext uri="{FF2B5EF4-FFF2-40B4-BE49-F238E27FC236}">
                  <a16:creationId xmlns:a16="http://schemas.microsoft.com/office/drawing/2014/main" id="{DC20A005-ED0E-4D82-89CB-CC81C83FF543}"/>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133" name="Triangle">
              <a:extLst>
                <a:ext uri="{FF2B5EF4-FFF2-40B4-BE49-F238E27FC236}">
                  <a16:creationId xmlns:a16="http://schemas.microsoft.com/office/drawing/2014/main" id="{463CD329-6260-4A3C-A45B-7FECD995591D}"/>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grpSp>
        <p:nvGrpSpPr>
          <p:cNvPr id="134" name="Group 133">
            <a:extLst>
              <a:ext uri="{FF2B5EF4-FFF2-40B4-BE49-F238E27FC236}">
                <a16:creationId xmlns:a16="http://schemas.microsoft.com/office/drawing/2014/main" id="{A99E3694-80B8-4B66-A054-5CA43C73619D}"/>
              </a:ext>
            </a:extLst>
          </p:cNvPr>
          <p:cNvGrpSpPr/>
          <p:nvPr userDrawn="1"/>
        </p:nvGrpSpPr>
        <p:grpSpPr>
          <a:xfrm>
            <a:off x="5486401" y="1714501"/>
            <a:ext cx="1828800" cy="1714500"/>
            <a:chOff x="-1" y="3375660"/>
            <a:chExt cx="1737360" cy="1737360"/>
          </a:xfrm>
        </p:grpSpPr>
        <p:sp>
          <p:nvSpPr>
            <p:cNvPr id="135" name="Rectangle">
              <a:extLst>
                <a:ext uri="{FF2B5EF4-FFF2-40B4-BE49-F238E27FC236}">
                  <a16:creationId xmlns:a16="http://schemas.microsoft.com/office/drawing/2014/main" id="{31C683F6-60D0-4074-AF72-83A9B29E4347}"/>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136" name="Triangle">
              <a:extLst>
                <a:ext uri="{FF2B5EF4-FFF2-40B4-BE49-F238E27FC236}">
                  <a16:creationId xmlns:a16="http://schemas.microsoft.com/office/drawing/2014/main" id="{F8A621FB-1AD3-424C-9944-1D7B30F42A75}"/>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137" name="Triangle">
              <a:extLst>
                <a:ext uri="{FF2B5EF4-FFF2-40B4-BE49-F238E27FC236}">
                  <a16:creationId xmlns:a16="http://schemas.microsoft.com/office/drawing/2014/main" id="{7E9F675F-A6BA-4B72-AD4F-AEBEFEBEE071}"/>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28575" tIns="28575" rIns="28575" bIns="28575" anchor="ctr"/>
            <a:lstStyle/>
            <a:p>
              <a:pPr>
                <a:defRPr sz="3000">
                  <a:solidFill>
                    <a:srgbClr val="FFFFFF"/>
                  </a:solidFill>
                </a:defRPr>
              </a:pPr>
              <a:endParaRPr sz="2250"/>
            </a:p>
          </p:txBody>
        </p:sp>
      </p:gr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4"/>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3539948"/>
            <a:ext cx="6538912" cy="1814006"/>
          </a:xfrm>
          <a:prstGeom prst="rect">
            <a:avLst/>
          </a:prstGeom>
        </p:spPr>
        <p:txBody>
          <a:bodyPr anchor="b"/>
          <a:lstStyle>
            <a:lvl1pPr>
              <a:defRPr sz="6000"/>
            </a:lvl1pPr>
          </a:lstStyle>
          <a:p>
            <a:r>
              <a:rPr lang="en-US"/>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5458503"/>
            <a:ext cx="6538912" cy="631147"/>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1955535" y="958495"/>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1955535" y="118856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1955535" y="141863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87" name="Date Placeholder 3">
            <a:extLst>
              <a:ext uri="{FF2B5EF4-FFF2-40B4-BE49-F238E27FC236}">
                <a16:creationId xmlns:a16="http://schemas.microsoft.com/office/drawing/2014/main" id="{97842FF4-CEDA-F546-9710-6DA0DB373F9C}"/>
              </a:ext>
            </a:extLst>
          </p:cNvPr>
          <p:cNvSpPr>
            <a:spLocks noGrp="1"/>
          </p:cNvSpPr>
          <p:nvPr>
            <p:ph type="dt" sz="half" idx="10"/>
          </p:nvPr>
        </p:nvSpPr>
        <p:spPr>
          <a:xfrm>
            <a:off x="628650" y="6356350"/>
            <a:ext cx="1298121" cy="365125"/>
          </a:xfrm>
        </p:spPr>
        <p:txBody>
          <a:bodyPr/>
          <a:lstStyle/>
          <a:p>
            <a:r>
              <a:rPr lang="en-US"/>
              <a:t>Date</a:t>
            </a:r>
          </a:p>
        </p:txBody>
      </p:sp>
      <p:sp>
        <p:nvSpPr>
          <p:cNvPr id="88" name="Footer Placeholder 4">
            <a:extLst>
              <a:ext uri="{FF2B5EF4-FFF2-40B4-BE49-F238E27FC236}">
                <a16:creationId xmlns:a16="http://schemas.microsoft.com/office/drawing/2014/main" id="{4838A430-71A2-E24B-A622-D29B4D924B5C}"/>
              </a:ext>
            </a:extLst>
          </p:cNvPr>
          <p:cNvSpPr>
            <a:spLocks noGrp="1"/>
          </p:cNvSpPr>
          <p:nvPr>
            <p:ph type="ftr" sz="quarter" idx="11"/>
          </p:nvPr>
        </p:nvSpPr>
        <p:spPr>
          <a:xfrm>
            <a:off x="2016578" y="6356350"/>
            <a:ext cx="3086100" cy="365125"/>
          </a:xfrm>
        </p:spPr>
        <p:txBody>
          <a:bodyPr/>
          <a:lstStyle/>
          <a:p>
            <a:r>
              <a:rPr lang="en-US"/>
              <a:t>Your Footer Here</a:t>
            </a:r>
          </a:p>
        </p:txBody>
      </p:sp>
      <p:sp>
        <p:nvSpPr>
          <p:cNvPr id="89" name="Slide Number Placeholder 5">
            <a:extLst>
              <a:ext uri="{FF2B5EF4-FFF2-40B4-BE49-F238E27FC236}">
                <a16:creationId xmlns:a16="http://schemas.microsoft.com/office/drawing/2014/main" id="{138DA890-7689-4E41-96A7-D95A8286EC56}"/>
              </a:ext>
            </a:extLst>
          </p:cNvPr>
          <p:cNvSpPr>
            <a:spLocks noGrp="1"/>
          </p:cNvSpPr>
          <p:nvPr>
            <p:ph type="sldNum" sz="quarter" idx="12"/>
          </p:nvPr>
        </p:nvSpPr>
        <p:spPr>
          <a:xfrm>
            <a:off x="5192486" y="6356350"/>
            <a:ext cx="2057400" cy="365125"/>
          </a:xfrm>
        </p:spPr>
        <p:txBody>
          <a:bodyPr/>
          <a:lstStyle/>
          <a:p>
            <a:fld id="{83A218E8-C0C8-4525-BD5F-99356FF4A842}" type="slidenum">
              <a:rPr lang="en-US" smtClean="0"/>
              <a:t>‹#›</a:t>
            </a:fld>
            <a:endParaRPr lang="en-US"/>
          </a:p>
        </p:txBody>
      </p:sp>
      <p:sp>
        <p:nvSpPr>
          <p:cNvPr id="3" name="Picture Placeholder 2">
            <a:extLst>
              <a:ext uri="{FF2B5EF4-FFF2-40B4-BE49-F238E27FC236}">
                <a16:creationId xmlns:a16="http://schemas.microsoft.com/office/drawing/2014/main" id="{5F5A1235-B736-3442-B617-0EBC37AD5238}"/>
              </a:ext>
            </a:extLst>
          </p:cNvPr>
          <p:cNvSpPr>
            <a:spLocks noGrp="1"/>
          </p:cNvSpPr>
          <p:nvPr>
            <p:ph type="pic" sz="quarter" idx="17"/>
          </p:nvPr>
        </p:nvSpPr>
        <p:spPr>
          <a:xfrm>
            <a:off x="0" y="1"/>
            <a:ext cx="1826948" cy="1714500"/>
          </a:xfrm>
        </p:spPr>
        <p:txBody>
          <a:bodyPr anchor="ctr"/>
          <a:lstStyle>
            <a:lvl1pPr algn="ctr">
              <a:buNone/>
              <a:defRPr/>
            </a:lvl1pPr>
          </a:lstStyle>
          <a:p>
            <a:endParaRPr lang="en-US" dirty="0"/>
          </a:p>
        </p:txBody>
      </p:sp>
      <p:grpSp>
        <p:nvGrpSpPr>
          <p:cNvPr id="40" name="Group 39">
            <a:extLst>
              <a:ext uri="{FF2B5EF4-FFF2-40B4-BE49-F238E27FC236}">
                <a16:creationId xmlns:a16="http://schemas.microsoft.com/office/drawing/2014/main" id="{A2737067-0E59-42F9-883E-0149DEB66844}"/>
              </a:ext>
            </a:extLst>
          </p:cNvPr>
          <p:cNvGrpSpPr/>
          <p:nvPr userDrawn="1"/>
        </p:nvGrpSpPr>
        <p:grpSpPr>
          <a:xfrm>
            <a:off x="7315200" y="5143501"/>
            <a:ext cx="1828800" cy="1714500"/>
            <a:chOff x="-1" y="3375660"/>
            <a:chExt cx="1737360" cy="1737360"/>
          </a:xfrm>
        </p:grpSpPr>
        <p:sp>
          <p:nvSpPr>
            <p:cNvPr id="41" name="Rectangle">
              <a:extLst>
                <a:ext uri="{FF2B5EF4-FFF2-40B4-BE49-F238E27FC236}">
                  <a16:creationId xmlns:a16="http://schemas.microsoft.com/office/drawing/2014/main" id="{E3CCDBD3-C14E-4150-9E4D-35849E9679F4}"/>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42" name="Triangle">
              <a:extLst>
                <a:ext uri="{FF2B5EF4-FFF2-40B4-BE49-F238E27FC236}">
                  <a16:creationId xmlns:a16="http://schemas.microsoft.com/office/drawing/2014/main" id="{2F6E0A2E-8D3E-4FB0-9333-4EC336969279}"/>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43" name="Triangle">
              <a:extLst>
                <a:ext uri="{FF2B5EF4-FFF2-40B4-BE49-F238E27FC236}">
                  <a16:creationId xmlns:a16="http://schemas.microsoft.com/office/drawing/2014/main" id="{A233B296-58A2-486E-8CF2-818B6C312204}"/>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28575" tIns="28575" rIns="28575" bIns="28575" anchor="ctr"/>
            <a:lstStyle/>
            <a:p>
              <a:pPr>
                <a:defRPr sz="3000">
                  <a:solidFill>
                    <a:srgbClr val="FFFFFF"/>
                  </a:solidFill>
                </a:defRPr>
              </a:pPr>
              <a:endParaRPr sz="2250"/>
            </a:p>
          </p:txBody>
        </p:sp>
      </p:grpSp>
      <p:grpSp>
        <p:nvGrpSpPr>
          <p:cNvPr id="44" name="Group 43">
            <a:extLst>
              <a:ext uri="{FF2B5EF4-FFF2-40B4-BE49-F238E27FC236}">
                <a16:creationId xmlns:a16="http://schemas.microsoft.com/office/drawing/2014/main" id="{6F8C0CCC-B891-46E8-A68A-162B7E083A81}"/>
              </a:ext>
            </a:extLst>
          </p:cNvPr>
          <p:cNvGrpSpPr/>
          <p:nvPr userDrawn="1"/>
        </p:nvGrpSpPr>
        <p:grpSpPr>
          <a:xfrm>
            <a:off x="7315200" y="3429001"/>
            <a:ext cx="1828800" cy="1714500"/>
            <a:chOff x="-1" y="3375660"/>
            <a:chExt cx="1737360" cy="1737360"/>
          </a:xfrm>
        </p:grpSpPr>
        <p:sp>
          <p:nvSpPr>
            <p:cNvPr id="45" name="Rectangle">
              <a:extLst>
                <a:ext uri="{FF2B5EF4-FFF2-40B4-BE49-F238E27FC236}">
                  <a16:creationId xmlns:a16="http://schemas.microsoft.com/office/drawing/2014/main" id="{156A287B-5859-4263-BF1E-3CF977B80EE4}"/>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46" name="Triangle">
              <a:extLst>
                <a:ext uri="{FF2B5EF4-FFF2-40B4-BE49-F238E27FC236}">
                  <a16:creationId xmlns:a16="http://schemas.microsoft.com/office/drawing/2014/main" id="{02AEB1DF-1B08-4F78-9946-929A0643D1ED}"/>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47" name="Triangle">
              <a:extLst>
                <a:ext uri="{FF2B5EF4-FFF2-40B4-BE49-F238E27FC236}">
                  <a16:creationId xmlns:a16="http://schemas.microsoft.com/office/drawing/2014/main" id="{7AE80CFB-9A34-4B5D-AFF9-C388F400061A}"/>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28575" tIns="28575" rIns="28575" bIns="28575" anchor="ctr"/>
            <a:lstStyle/>
            <a:p>
              <a:pPr>
                <a:defRPr sz="3000">
                  <a:solidFill>
                    <a:srgbClr val="FFFFFF"/>
                  </a:solidFill>
                </a:defRPr>
              </a:pPr>
              <a:endParaRPr sz="2250"/>
            </a:p>
          </p:txBody>
        </p:sp>
      </p:grpSp>
      <p:grpSp>
        <p:nvGrpSpPr>
          <p:cNvPr id="48" name="Group 47">
            <a:extLst>
              <a:ext uri="{FF2B5EF4-FFF2-40B4-BE49-F238E27FC236}">
                <a16:creationId xmlns:a16="http://schemas.microsoft.com/office/drawing/2014/main" id="{8E68F7B7-3F8C-46DE-81D8-FD67A084BDFB}"/>
              </a:ext>
            </a:extLst>
          </p:cNvPr>
          <p:cNvGrpSpPr/>
          <p:nvPr userDrawn="1"/>
        </p:nvGrpSpPr>
        <p:grpSpPr>
          <a:xfrm>
            <a:off x="1" y="1714501"/>
            <a:ext cx="1828800" cy="1714500"/>
            <a:chOff x="-1" y="3375660"/>
            <a:chExt cx="1737360" cy="1737360"/>
          </a:xfrm>
        </p:grpSpPr>
        <p:sp>
          <p:nvSpPr>
            <p:cNvPr id="49" name="Rectangle">
              <a:extLst>
                <a:ext uri="{FF2B5EF4-FFF2-40B4-BE49-F238E27FC236}">
                  <a16:creationId xmlns:a16="http://schemas.microsoft.com/office/drawing/2014/main" id="{73A6EF34-E6C1-47B0-AFE2-845C8C89BBFC}"/>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50" name="Triangle">
              <a:extLst>
                <a:ext uri="{FF2B5EF4-FFF2-40B4-BE49-F238E27FC236}">
                  <a16:creationId xmlns:a16="http://schemas.microsoft.com/office/drawing/2014/main" id="{7FE6AC11-C9CD-429A-97A6-38C0E13FA956}"/>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55" name="Triangle">
              <a:extLst>
                <a:ext uri="{FF2B5EF4-FFF2-40B4-BE49-F238E27FC236}">
                  <a16:creationId xmlns:a16="http://schemas.microsoft.com/office/drawing/2014/main" id="{421D002C-034B-4D4B-8AA9-1B66E69ABE2B}"/>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28575" tIns="28575" rIns="28575" bIns="28575" anchor="ctr"/>
            <a:lstStyle/>
            <a:p>
              <a:pPr>
                <a:defRPr sz="3000">
                  <a:solidFill>
                    <a:srgbClr val="FFFFFF"/>
                  </a:solidFill>
                </a:defRPr>
              </a:pPr>
              <a:endParaRPr sz="2250"/>
            </a:p>
          </p:txBody>
        </p:sp>
      </p:grpSp>
      <p:grpSp>
        <p:nvGrpSpPr>
          <p:cNvPr id="56" name="Group 55">
            <a:extLst>
              <a:ext uri="{FF2B5EF4-FFF2-40B4-BE49-F238E27FC236}">
                <a16:creationId xmlns:a16="http://schemas.microsoft.com/office/drawing/2014/main" id="{9F9758ED-887D-4B84-B42D-0B16B41FE39A}"/>
              </a:ext>
            </a:extLst>
          </p:cNvPr>
          <p:cNvGrpSpPr/>
          <p:nvPr userDrawn="1"/>
        </p:nvGrpSpPr>
        <p:grpSpPr>
          <a:xfrm>
            <a:off x="1828801" y="1714501"/>
            <a:ext cx="1828800" cy="1714500"/>
            <a:chOff x="-1" y="3375660"/>
            <a:chExt cx="1737360" cy="1737360"/>
          </a:xfrm>
        </p:grpSpPr>
        <p:sp>
          <p:nvSpPr>
            <p:cNvPr id="57" name="Rectangle">
              <a:extLst>
                <a:ext uri="{FF2B5EF4-FFF2-40B4-BE49-F238E27FC236}">
                  <a16:creationId xmlns:a16="http://schemas.microsoft.com/office/drawing/2014/main" id="{57BA3D07-A837-476E-8E34-A165A218E178}"/>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58" name="Triangle">
              <a:extLst>
                <a:ext uri="{FF2B5EF4-FFF2-40B4-BE49-F238E27FC236}">
                  <a16:creationId xmlns:a16="http://schemas.microsoft.com/office/drawing/2014/main" id="{0D383E6B-5467-4564-A4A4-5289D6E31709}"/>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59" name="Triangle">
              <a:extLst>
                <a:ext uri="{FF2B5EF4-FFF2-40B4-BE49-F238E27FC236}">
                  <a16:creationId xmlns:a16="http://schemas.microsoft.com/office/drawing/2014/main" id="{A4E0D0AD-C2D9-4C92-A208-7661A6D2D5DD}"/>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28575" tIns="28575" rIns="28575" bIns="28575" anchor="ctr"/>
            <a:lstStyle/>
            <a:p>
              <a:pPr>
                <a:defRPr sz="3000">
                  <a:solidFill>
                    <a:srgbClr val="FFFFFF"/>
                  </a:solidFill>
                </a:defRPr>
              </a:pPr>
              <a:endParaRPr sz="2250"/>
            </a:p>
          </p:txBody>
        </p:sp>
      </p:grpSp>
      <p:grpSp>
        <p:nvGrpSpPr>
          <p:cNvPr id="60" name="Group 59">
            <a:extLst>
              <a:ext uri="{FF2B5EF4-FFF2-40B4-BE49-F238E27FC236}">
                <a16:creationId xmlns:a16="http://schemas.microsoft.com/office/drawing/2014/main" id="{EF998D9D-36DB-4335-8686-7ECD01C631A8}"/>
              </a:ext>
            </a:extLst>
          </p:cNvPr>
          <p:cNvGrpSpPr/>
          <p:nvPr userDrawn="1"/>
        </p:nvGrpSpPr>
        <p:grpSpPr>
          <a:xfrm>
            <a:off x="7315200" y="1714501"/>
            <a:ext cx="1828800" cy="1714500"/>
            <a:chOff x="-1" y="3375660"/>
            <a:chExt cx="1737360" cy="1737360"/>
          </a:xfrm>
        </p:grpSpPr>
        <p:sp>
          <p:nvSpPr>
            <p:cNvPr id="61" name="Rectangle">
              <a:extLst>
                <a:ext uri="{FF2B5EF4-FFF2-40B4-BE49-F238E27FC236}">
                  <a16:creationId xmlns:a16="http://schemas.microsoft.com/office/drawing/2014/main" id="{5622926B-F8C9-4FF0-A81F-3C24344A6632}"/>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62" name="Triangle">
              <a:extLst>
                <a:ext uri="{FF2B5EF4-FFF2-40B4-BE49-F238E27FC236}">
                  <a16:creationId xmlns:a16="http://schemas.microsoft.com/office/drawing/2014/main" id="{6B16225C-008F-434E-91AA-F5369BAF3AB5}"/>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85" name="Triangle">
              <a:extLst>
                <a:ext uri="{FF2B5EF4-FFF2-40B4-BE49-F238E27FC236}">
                  <a16:creationId xmlns:a16="http://schemas.microsoft.com/office/drawing/2014/main" id="{A98BF617-C02B-4AF5-BD68-57CFFCCE0257}"/>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28575" tIns="28575" rIns="28575" bIns="28575" anchor="ctr"/>
            <a:lstStyle/>
            <a:p>
              <a:pPr>
                <a:defRPr sz="3000">
                  <a:solidFill>
                    <a:srgbClr val="FFFFFF"/>
                  </a:solidFill>
                </a:defRPr>
              </a:pPr>
              <a:endParaRPr sz="2250"/>
            </a:p>
          </p:txBody>
        </p:sp>
      </p:grpSp>
      <p:grpSp>
        <p:nvGrpSpPr>
          <p:cNvPr id="86" name="Group 85">
            <a:extLst>
              <a:ext uri="{FF2B5EF4-FFF2-40B4-BE49-F238E27FC236}">
                <a16:creationId xmlns:a16="http://schemas.microsoft.com/office/drawing/2014/main" id="{A1A003EF-580E-432F-B6A2-00BF8D2F547B}"/>
              </a:ext>
            </a:extLst>
          </p:cNvPr>
          <p:cNvGrpSpPr/>
          <p:nvPr userDrawn="1"/>
        </p:nvGrpSpPr>
        <p:grpSpPr>
          <a:xfrm>
            <a:off x="3657600" y="1714501"/>
            <a:ext cx="1828800" cy="1714500"/>
            <a:chOff x="-1" y="3375660"/>
            <a:chExt cx="1737360" cy="1737360"/>
          </a:xfrm>
        </p:grpSpPr>
        <p:sp>
          <p:nvSpPr>
            <p:cNvPr id="90" name="Rectangle">
              <a:extLst>
                <a:ext uri="{FF2B5EF4-FFF2-40B4-BE49-F238E27FC236}">
                  <a16:creationId xmlns:a16="http://schemas.microsoft.com/office/drawing/2014/main" id="{F3B9ECD9-2453-4E9A-9C34-A7B4C2F58984}"/>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91" name="Triangle">
              <a:extLst>
                <a:ext uri="{FF2B5EF4-FFF2-40B4-BE49-F238E27FC236}">
                  <a16:creationId xmlns:a16="http://schemas.microsoft.com/office/drawing/2014/main" id="{7BCEE9D5-0652-4602-9414-EA42994ADE1E}"/>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92" name="Triangle">
              <a:extLst>
                <a:ext uri="{FF2B5EF4-FFF2-40B4-BE49-F238E27FC236}">
                  <a16:creationId xmlns:a16="http://schemas.microsoft.com/office/drawing/2014/main" id="{04F556C8-FF29-41C2-91D6-C466A4514AEE}"/>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28575" tIns="28575" rIns="28575" bIns="28575" anchor="ctr"/>
            <a:lstStyle/>
            <a:p>
              <a:pPr>
                <a:defRPr sz="3000">
                  <a:solidFill>
                    <a:srgbClr val="FFFFFF"/>
                  </a:solidFill>
                </a:defRPr>
              </a:pPr>
              <a:endParaRPr sz="2250"/>
            </a:p>
          </p:txBody>
        </p:sp>
      </p:grpSp>
      <p:grpSp>
        <p:nvGrpSpPr>
          <p:cNvPr id="93" name="Group 92">
            <a:extLst>
              <a:ext uri="{FF2B5EF4-FFF2-40B4-BE49-F238E27FC236}">
                <a16:creationId xmlns:a16="http://schemas.microsoft.com/office/drawing/2014/main" id="{E19215BE-991B-483C-8F0C-1B34373CECE5}"/>
              </a:ext>
            </a:extLst>
          </p:cNvPr>
          <p:cNvGrpSpPr/>
          <p:nvPr userDrawn="1"/>
        </p:nvGrpSpPr>
        <p:grpSpPr>
          <a:xfrm>
            <a:off x="5486401" y="1714501"/>
            <a:ext cx="1828800" cy="1714500"/>
            <a:chOff x="-1" y="3375660"/>
            <a:chExt cx="1737360" cy="1737360"/>
          </a:xfrm>
        </p:grpSpPr>
        <p:sp>
          <p:nvSpPr>
            <p:cNvPr id="94" name="Rectangle">
              <a:extLst>
                <a:ext uri="{FF2B5EF4-FFF2-40B4-BE49-F238E27FC236}">
                  <a16:creationId xmlns:a16="http://schemas.microsoft.com/office/drawing/2014/main" id="{B9B1CA62-AFAB-4477-A423-4EE74EAD7173}"/>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95" name="Triangle">
              <a:extLst>
                <a:ext uri="{FF2B5EF4-FFF2-40B4-BE49-F238E27FC236}">
                  <a16:creationId xmlns:a16="http://schemas.microsoft.com/office/drawing/2014/main" id="{419915B5-39B4-4D2D-A2D2-121E50337D8A}"/>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96" name="Triangle">
              <a:extLst>
                <a:ext uri="{FF2B5EF4-FFF2-40B4-BE49-F238E27FC236}">
                  <a16:creationId xmlns:a16="http://schemas.microsoft.com/office/drawing/2014/main" id="{E811FCDA-8E03-4CFB-95EA-1883E4BB055F}"/>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28575" tIns="28575" rIns="28575" bIns="28575" anchor="ctr"/>
            <a:lstStyle/>
            <a:p>
              <a:pPr>
                <a:defRPr sz="3000">
                  <a:solidFill>
                    <a:srgbClr val="FFFFFF"/>
                  </a:solidFill>
                </a:defRPr>
              </a:pPr>
              <a:endParaRPr sz="2250"/>
            </a:p>
          </p:txBody>
        </p:sp>
      </p:grpSp>
      <p:grpSp>
        <p:nvGrpSpPr>
          <p:cNvPr id="97" name="Group 96">
            <a:extLst>
              <a:ext uri="{FF2B5EF4-FFF2-40B4-BE49-F238E27FC236}">
                <a16:creationId xmlns:a16="http://schemas.microsoft.com/office/drawing/2014/main" id="{CAFC7F2C-680A-46BE-8457-7591EF47CAC7}"/>
              </a:ext>
            </a:extLst>
          </p:cNvPr>
          <p:cNvGrpSpPr/>
          <p:nvPr userDrawn="1"/>
        </p:nvGrpSpPr>
        <p:grpSpPr>
          <a:xfrm>
            <a:off x="1828801" y="1"/>
            <a:ext cx="1828800" cy="1714500"/>
            <a:chOff x="-1" y="3375660"/>
            <a:chExt cx="1737360" cy="1737360"/>
          </a:xfrm>
        </p:grpSpPr>
        <p:sp>
          <p:nvSpPr>
            <p:cNvPr id="98" name="Rectangle">
              <a:extLst>
                <a:ext uri="{FF2B5EF4-FFF2-40B4-BE49-F238E27FC236}">
                  <a16:creationId xmlns:a16="http://schemas.microsoft.com/office/drawing/2014/main" id="{969D050A-3639-4FE3-9503-79C8863E0933}"/>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99" name="Triangle">
              <a:extLst>
                <a:ext uri="{FF2B5EF4-FFF2-40B4-BE49-F238E27FC236}">
                  <a16:creationId xmlns:a16="http://schemas.microsoft.com/office/drawing/2014/main" id="{7912A32E-A2CD-40EC-8D7F-4F11E7BA2C72}"/>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100" name="Triangle">
              <a:extLst>
                <a:ext uri="{FF2B5EF4-FFF2-40B4-BE49-F238E27FC236}">
                  <a16:creationId xmlns:a16="http://schemas.microsoft.com/office/drawing/2014/main" id="{25ACCD1D-ACEA-4348-8E09-0B9F8F84C67E}"/>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28575" tIns="28575" rIns="28575" bIns="28575" anchor="ctr"/>
            <a:lstStyle/>
            <a:p>
              <a:pPr>
                <a:defRPr sz="3000">
                  <a:solidFill>
                    <a:srgbClr val="FFFFFF"/>
                  </a:solidFill>
                </a:defRPr>
              </a:pPr>
              <a:endParaRPr sz="2250"/>
            </a:p>
          </p:txBody>
        </p:sp>
      </p:grpSp>
      <p:grpSp>
        <p:nvGrpSpPr>
          <p:cNvPr id="101" name="Group 100">
            <a:extLst>
              <a:ext uri="{FF2B5EF4-FFF2-40B4-BE49-F238E27FC236}">
                <a16:creationId xmlns:a16="http://schemas.microsoft.com/office/drawing/2014/main" id="{D4595790-94CE-4B94-806F-5E213B49BD7A}"/>
              </a:ext>
            </a:extLst>
          </p:cNvPr>
          <p:cNvGrpSpPr/>
          <p:nvPr userDrawn="1"/>
        </p:nvGrpSpPr>
        <p:grpSpPr>
          <a:xfrm>
            <a:off x="7315200" y="1"/>
            <a:ext cx="1828800" cy="1714500"/>
            <a:chOff x="-1" y="3375660"/>
            <a:chExt cx="1737360" cy="1737360"/>
          </a:xfrm>
        </p:grpSpPr>
        <p:sp>
          <p:nvSpPr>
            <p:cNvPr id="102" name="Rectangle">
              <a:extLst>
                <a:ext uri="{FF2B5EF4-FFF2-40B4-BE49-F238E27FC236}">
                  <a16:creationId xmlns:a16="http://schemas.microsoft.com/office/drawing/2014/main" id="{E292510A-B0FD-4054-BABB-D3C10F2AA207}"/>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103" name="Triangle">
              <a:extLst>
                <a:ext uri="{FF2B5EF4-FFF2-40B4-BE49-F238E27FC236}">
                  <a16:creationId xmlns:a16="http://schemas.microsoft.com/office/drawing/2014/main" id="{030736B3-6115-4785-BE4B-87F90AE7E171}"/>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104" name="Triangle">
              <a:extLst>
                <a:ext uri="{FF2B5EF4-FFF2-40B4-BE49-F238E27FC236}">
                  <a16:creationId xmlns:a16="http://schemas.microsoft.com/office/drawing/2014/main" id="{CD96776A-3F68-4A45-8B22-6A17F866D156}"/>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28575" tIns="28575" rIns="28575" bIns="28575" anchor="ctr"/>
            <a:lstStyle/>
            <a:p>
              <a:pPr>
                <a:defRPr sz="3000">
                  <a:solidFill>
                    <a:srgbClr val="FFFFFF"/>
                  </a:solidFill>
                </a:defRPr>
              </a:pPr>
              <a:endParaRPr sz="2250"/>
            </a:p>
          </p:txBody>
        </p:sp>
      </p:grpSp>
      <p:grpSp>
        <p:nvGrpSpPr>
          <p:cNvPr id="105" name="Group 104">
            <a:extLst>
              <a:ext uri="{FF2B5EF4-FFF2-40B4-BE49-F238E27FC236}">
                <a16:creationId xmlns:a16="http://schemas.microsoft.com/office/drawing/2014/main" id="{C40FC1A5-ADC4-4632-ACB2-A398018F68EB}"/>
              </a:ext>
            </a:extLst>
          </p:cNvPr>
          <p:cNvGrpSpPr/>
          <p:nvPr userDrawn="1"/>
        </p:nvGrpSpPr>
        <p:grpSpPr>
          <a:xfrm>
            <a:off x="3657600" y="1"/>
            <a:ext cx="1828800" cy="1714500"/>
            <a:chOff x="-1" y="3375660"/>
            <a:chExt cx="1737360" cy="1737360"/>
          </a:xfrm>
        </p:grpSpPr>
        <p:sp>
          <p:nvSpPr>
            <p:cNvPr id="106" name="Rectangle">
              <a:extLst>
                <a:ext uri="{FF2B5EF4-FFF2-40B4-BE49-F238E27FC236}">
                  <a16:creationId xmlns:a16="http://schemas.microsoft.com/office/drawing/2014/main" id="{563EB67E-BD18-4661-A088-55FBEE09B92F}"/>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107" name="Triangle">
              <a:extLst>
                <a:ext uri="{FF2B5EF4-FFF2-40B4-BE49-F238E27FC236}">
                  <a16:creationId xmlns:a16="http://schemas.microsoft.com/office/drawing/2014/main" id="{A65ADC1C-40F2-44D0-8A07-1DE42D827B2B}"/>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108" name="Triangle">
              <a:extLst>
                <a:ext uri="{FF2B5EF4-FFF2-40B4-BE49-F238E27FC236}">
                  <a16:creationId xmlns:a16="http://schemas.microsoft.com/office/drawing/2014/main" id="{12FB9B47-AACC-4688-853D-6F1356E71B5E}"/>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28575" tIns="28575" rIns="28575" bIns="28575" anchor="ctr"/>
            <a:lstStyle/>
            <a:p>
              <a:pPr>
                <a:defRPr sz="3000">
                  <a:solidFill>
                    <a:srgbClr val="FFFFFF"/>
                  </a:solidFill>
                </a:defRPr>
              </a:pPr>
              <a:endParaRPr sz="2250"/>
            </a:p>
          </p:txBody>
        </p:sp>
      </p:grpSp>
      <p:grpSp>
        <p:nvGrpSpPr>
          <p:cNvPr id="109" name="Group 108">
            <a:extLst>
              <a:ext uri="{FF2B5EF4-FFF2-40B4-BE49-F238E27FC236}">
                <a16:creationId xmlns:a16="http://schemas.microsoft.com/office/drawing/2014/main" id="{33BE696A-4A44-4B36-8CF3-2C2308069E28}"/>
              </a:ext>
            </a:extLst>
          </p:cNvPr>
          <p:cNvGrpSpPr/>
          <p:nvPr userDrawn="1"/>
        </p:nvGrpSpPr>
        <p:grpSpPr>
          <a:xfrm>
            <a:off x="5486401" y="1"/>
            <a:ext cx="1828800" cy="1714500"/>
            <a:chOff x="-1" y="3375660"/>
            <a:chExt cx="1737360" cy="1737360"/>
          </a:xfrm>
        </p:grpSpPr>
        <p:sp>
          <p:nvSpPr>
            <p:cNvPr id="110" name="Rectangle">
              <a:extLst>
                <a:ext uri="{FF2B5EF4-FFF2-40B4-BE49-F238E27FC236}">
                  <a16:creationId xmlns:a16="http://schemas.microsoft.com/office/drawing/2014/main" id="{DB6C45EE-605C-4A38-A56A-A0ABCA51A5DB}"/>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111" name="Triangle">
              <a:extLst>
                <a:ext uri="{FF2B5EF4-FFF2-40B4-BE49-F238E27FC236}">
                  <a16:creationId xmlns:a16="http://schemas.microsoft.com/office/drawing/2014/main" id="{C5717247-2298-4B9C-8046-974A691E462D}"/>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28575" tIns="28575" rIns="28575" bIns="28575" anchor="ctr"/>
            <a:lstStyle/>
            <a:p>
              <a:pPr>
                <a:defRPr sz="3000">
                  <a:solidFill>
                    <a:srgbClr val="FFFFFF"/>
                  </a:solidFill>
                </a:defRPr>
              </a:pPr>
              <a:endParaRPr sz="2250"/>
            </a:p>
          </p:txBody>
        </p:sp>
        <p:sp>
          <p:nvSpPr>
            <p:cNvPr id="112" name="Triangle">
              <a:extLst>
                <a:ext uri="{FF2B5EF4-FFF2-40B4-BE49-F238E27FC236}">
                  <a16:creationId xmlns:a16="http://schemas.microsoft.com/office/drawing/2014/main" id="{B9C8A346-B3D1-4903-9CE7-AE30D6B3BD75}"/>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28575" tIns="28575" rIns="28575" bIns="28575" anchor="ctr"/>
            <a:lstStyle/>
            <a:p>
              <a:pPr>
                <a:defRPr sz="3000">
                  <a:solidFill>
                    <a:srgbClr val="FFFFFF"/>
                  </a:solidFill>
                </a:defRPr>
              </a:pPr>
              <a:endParaRPr sz="2250"/>
            </a:p>
          </p:txBody>
        </p:sp>
      </p:gr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bg>
      <p:bgPr>
        <a:solidFill>
          <a:schemeClr val="accent2"/>
        </a:solidFill>
        <a:effectLst/>
      </p:bgPr>
    </p:bg>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grpSp>
        <p:nvGrpSpPr>
          <p:cNvPr id="78" name="Group 77">
            <a:extLst>
              <a:ext uri="{FF2B5EF4-FFF2-40B4-BE49-F238E27FC236}">
                <a16:creationId xmlns:a16="http://schemas.microsoft.com/office/drawing/2014/main" id="{14914AEC-6309-49D1-A1B1-52019FFC2013}"/>
              </a:ext>
            </a:extLst>
          </p:cNvPr>
          <p:cNvGrpSpPr/>
          <p:nvPr userDrawn="1"/>
        </p:nvGrpSpPr>
        <p:grpSpPr>
          <a:xfrm>
            <a:off x="1" y="5143501"/>
            <a:ext cx="1828800" cy="1714500"/>
            <a:chOff x="-1" y="3375660"/>
            <a:chExt cx="1737360" cy="1737360"/>
          </a:xfrm>
        </p:grpSpPr>
        <p:sp>
          <p:nvSpPr>
            <p:cNvPr id="93" name="Rectangle">
              <a:extLst>
                <a:ext uri="{FF2B5EF4-FFF2-40B4-BE49-F238E27FC236}">
                  <a16:creationId xmlns:a16="http://schemas.microsoft.com/office/drawing/2014/main" id="{EBC8A7B0-C78D-4A76-8CF1-D25D00680365}"/>
                </a:ext>
              </a:extLst>
            </p:cNvPr>
            <p:cNvSpPr/>
            <p:nvPr userDrawn="1"/>
          </p:nvSpPr>
          <p:spPr>
            <a:xfrm>
              <a:off x="-1" y="3375660"/>
              <a:ext cx="1737360" cy="1737360"/>
            </a:xfrm>
            <a:prstGeom prst="rect">
              <a:avLst/>
            </a:prstGeom>
            <a:solidFill>
              <a:schemeClr val="accent2">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94" name="Triangle">
              <a:extLst>
                <a:ext uri="{FF2B5EF4-FFF2-40B4-BE49-F238E27FC236}">
                  <a16:creationId xmlns:a16="http://schemas.microsoft.com/office/drawing/2014/main" id="{98E9D51B-844D-4087-9AFB-574A39788987}"/>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2"/>
            </a:solidFill>
            <a:ln w="12700">
              <a:miter lim="400000"/>
            </a:ln>
          </p:spPr>
          <p:txBody>
            <a:bodyPr lIns="28575" tIns="28575" rIns="28575" bIns="28575" anchor="ctr"/>
            <a:lstStyle/>
            <a:p>
              <a:pPr>
                <a:defRPr sz="3000">
                  <a:solidFill>
                    <a:srgbClr val="FFFFFF"/>
                  </a:solidFill>
                </a:defRPr>
              </a:pPr>
              <a:endParaRPr sz="2250"/>
            </a:p>
          </p:txBody>
        </p:sp>
        <p:sp>
          <p:nvSpPr>
            <p:cNvPr id="95" name="Triangle">
              <a:extLst>
                <a:ext uri="{FF2B5EF4-FFF2-40B4-BE49-F238E27FC236}">
                  <a16:creationId xmlns:a16="http://schemas.microsoft.com/office/drawing/2014/main" id="{0DE65DCD-F7B6-448D-AE42-D7DDA540FF91}"/>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2">
                <a:lumMod val="40000"/>
                <a:lumOff val="60000"/>
              </a:schemeClr>
            </a:solidFill>
            <a:ln w="12700">
              <a:miter lim="400000"/>
            </a:ln>
          </p:spPr>
          <p:txBody>
            <a:bodyPr lIns="28575" tIns="28575" rIns="28575" bIns="28575" anchor="ctr"/>
            <a:lstStyle/>
            <a:p>
              <a:pPr>
                <a:defRPr sz="3000">
                  <a:solidFill>
                    <a:srgbClr val="FFFFFF"/>
                  </a:solidFill>
                </a:defRPr>
              </a:pPr>
              <a:endParaRPr sz="2250" dirty="0"/>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bg1"/>
                </a:solidFill>
              </a:defRPr>
            </a:lvl1pPr>
          </a:lstStyle>
          <a:p>
            <a:r>
              <a:rPr lang="en-US">
                <a:solidFill>
                  <a:schemeClr val="bg1"/>
                </a:solidFill>
              </a:rPr>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bg1"/>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rmAutofit fontScale="92500" lnSpcReduction="20000"/>
          </a:bodyPr>
          <a:lstStyle/>
          <a:p>
            <a:r>
              <a:rPr lang="en-US" noProof="1"/>
              <a:t>Lorem ipsum dolor sit amet, tollit epicuri est ex, exerci accumsan singulis ei mel.</a:t>
            </a:r>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7" name="Picture Placeholder 6">
            <a:extLst>
              <a:ext uri="{FF2B5EF4-FFF2-40B4-BE49-F238E27FC236}">
                <a16:creationId xmlns:a16="http://schemas.microsoft.com/office/drawing/2014/main" id="{1638E2C9-E5D1-4CD8-AEDD-A91F260A5DB3}"/>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Tugboat">
      <a:dk1>
        <a:srgbClr val="000000"/>
      </a:dk1>
      <a:lt1>
        <a:srgbClr val="FEFEEE"/>
      </a:lt1>
      <a:dk2>
        <a:srgbClr val="5E5E5E"/>
      </a:dk2>
      <a:lt2>
        <a:srgbClr val="FEFEEE"/>
      </a:lt2>
      <a:accent1>
        <a:srgbClr val="F8A870"/>
      </a:accent1>
      <a:accent2>
        <a:srgbClr val="FBDF7F"/>
      </a:accent2>
      <a:accent3>
        <a:srgbClr val="FAC4B5"/>
      </a:accent3>
      <a:accent4>
        <a:srgbClr val="9BD4BA"/>
      </a:accent4>
      <a:accent5>
        <a:srgbClr val="AB93BE"/>
      </a:accent5>
      <a:accent6>
        <a:srgbClr val="7384D0"/>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5_T_PGO_Tugboat-Geometric-Mosaic-4x3.pptx" id="{2DBB5C59-CEA1-4D67-9410-DF552962241F}" vid="{A802EF4C-DFF9-4C8E-97A9-F22780A26E75}"/>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5_T_PGO_Tugboat-Geometric-Mosaic-4x3.pptx" id="{2DBB5C59-CEA1-4D67-9410-DF552962241F}" vid="{EBFA8B48-2A08-4A91-A8F7-3627F51A2FF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387</TotalTime>
  <Words>349</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Tugboat Geometric Mosaic</dc:title>
  <dc:creator>PresentationGO.com</dc:creator>
  <dc:description>© Copyright PresentationGo.com</dc:description>
  <dcterms:created xsi:type="dcterms:W3CDTF">2019-11-21T05:08:20Z</dcterms:created>
  <dcterms:modified xsi:type="dcterms:W3CDTF">2021-01-26T04:48:10Z</dcterms:modified>
  <cp:category>Templates</cp:category>
</cp:coreProperties>
</file>