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template.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autoCompressPictures="0">
  <p:sldMasterIdLst>
    <p:sldMasterId id="2147483676" r:id="rId1"/>
    <p:sldMasterId id="2147483668" r:id="rId2"/>
  </p:sldMasterIdLst>
  <p:notesMasterIdLst>
    <p:notesMasterId r:id="rId11"/>
  </p:notesMasterIdLst>
  <p:sldIdLst>
    <p:sldId id="342" r:id="rId3"/>
    <p:sldId id="345" r:id="rId4"/>
    <p:sldId id="346" r:id="rId5"/>
    <p:sldId id="343" r:id="rId6"/>
    <p:sldId id="344" r:id="rId7"/>
    <p:sldId id="347" r:id="rId8"/>
    <p:sldId id="348" r:id="rId9"/>
    <p:sldId id="307" r:id="rId1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774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22396" autoAdjust="0"/>
    <p:restoredTop sz="95541" autoAdjust="0"/>
  </p:normalViewPr>
  <p:slideViewPr>
    <p:cSldViewPr snapToGrid="0">
      <p:cViewPr varScale="1">
        <p:scale>
          <a:sx n="131" d="100"/>
          <a:sy n="131" d="100"/>
        </p:scale>
        <p:origin x="198" y="52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viewProps" Target="viewProps.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presProps" Target="presProps.xml"/><Relationship Id="rId2" Type="http://schemas.openxmlformats.org/officeDocument/2006/relationships/slideMaster" Target="slideMasters/slideMaster2.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tableStyles" Target="tableStyles.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BF5E78B-FE7C-474B-AC91-ABC1B62969E2}" type="datetimeFigureOut">
              <a:rPr lang="en-US" smtClean="0"/>
              <a:t>2/1/2021</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A50B4EB-D9F6-4F2F-973A-15D71B3F5057}" type="slidenum">
              <a:rPr lang="en-US" smtClean="0"/>
              <a:t>‹#›</a:t>
            </a:fld>
            <a:endParaRPr lang="en-US"/>
          </a:p>
        </p:txBody>
      </p:sp>
    </p:spTree>
    <p:extLst>
      <p:ext uri="{BB962C8B-B14F-4D97-AF65-F5344CB8AC3E}">
        <p14:creationId xmlns:p14="http://schemas.microsoft.com/office/powerpoint/2010/main" val="40627841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1</a:t>
            </a:fld>
            <a:endParaRPr lang="en-US"/>
          </a:p>
        </p:txBody>
      </p:sp>
    </p:spTree>
    <p:extLst>
      <p:ext uri="{BB962C8B-B14F-4D97-AF65-F5344CB8AC3E}">
        <p14:creationId xmlns:p14="http://schemas.microsoft.com/office/powerpoint/2010/main" val="15386807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2</a:t>
            </a:fld>
            <a:endParaRPr lang="en-US"/>
          </a:p>
        </p:txBody>
      </p:sp>
    </p:spTree>
    <p:extLst>
      <p:ext uri="{BB962C8B-B14F-4D97-AF65-F5344CB8AC3E}">
        <p14:creationId xmlns:p14="http://schemas.microsoft.com/office/powerpoint/2010/main" val="201549023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3</a:t>
            </a:fld>
            <a:endParaRPr lang="en-US"/>
          </a:p>
        </p:txBody>
      </p:sp>
    </p:spTree>
    <p:extLst>
      <p:ext uri="{BB962C8B-B14F-4D97-AF65-F5344CB8AC3E}">
        <p14:creationId xmlns:p14="http://schemas.microsoft.com/office/powerpoint/2010/main" val="36673142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4</a:t>
            </a:fld>
            <a:endParaRPr lang="en-US"/>
          </a:p>
        </p:txBody>
      </p:sp>
    </p:spTree>
    <p:extLst>
      <p:ext uri="{BB962C8B-B14F-4D97-AF65-F5344CB8AC3E}">
        <p14:creationId xmlns:p14="http://schemas.microsoft.com/office/powerpoint/2010/main" val="7985148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5</a:t>
            </a:fld>
            <a:endParaRPr lang="en-US"/>
          </a:p>
        </p:txBody>
      </p:sp>
    </p:spTree>
    <p:extLst>
      <p:ext uri="{BB962C8B-B14F-4D97-AF65-F5344CB8AC3E}">
        <p14:creationId xmlns:p14="http://schemas.microsoft.com/office/powerpoint/2010/main" val="421242526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6</a:t>
            </a:fld>
            <a:endParaRPr lang="en-US"/>
          </a:p>
        </p:txBody>
      </p:sp>
    </p:spTree>
    <p:extLst>
      <p:ext uri="{BB962C8B-B14F-4D97-AF65-F5344CB8AC3E}">
        <p14:creationId xmlns:p14="http://schemas.microsoft.com/office/powerpoint/2010/main" val="245168314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5"/>
          </p:nvPr>
        </p:nvSpPr>
        <p:spPr/>
        <p:txBody>
          <a:bodyPr/>
          <a:lstStyle/>
          <a:p>
            <a:fld id="{0A50B4EB-D9F6-4F2F-973A-15D71B3F5057}" type="slidenum">
              <a:rPr lang="en-US" smtClean="0"/>
              <a:t>7</a:t>
            </a:fld>
            <a:endParaRPr lang="en-US"/>
          </a:p>
        </p:txBody>
      </p:sp>
    </p:spTree>
    <p:extLst>
      <p:ext uri="{BB962C8B-B14F-4D97-AF65-F5344CB8AC3E}">
        <p14:creationId xmlns:p14="http://schemas.microsoft.com/office/powerpoint/2010/main" val="138844402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a:t>© Copyright </a:t>
            </a:r>
            <a:r>
              <a:rPr lang="en-US" b="1" dirty="0"/>
              <a:t>PresentationGO.com</a:t>
            </a:r>
            <a:r>
              <a:rPr lang="en-US" dirty="0"/>
              <a:t> – The free PowerPoint and Google Slides template library</a:t>
            </a: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B68D2766-C49B-4C1A-9FEE-6F146754B02B}"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193266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hyperlink" Target="https://www.presentationgo.com/" TargetMode="External"/><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Cover">
    <p:spTree>
      <p:nvGrpSpPr>
        <p:cNvPr id="1" name=""/>
        <p:cNvGrpSpPr/>
        <p:nvPr/>
      </p:nvGrpSpPr>
      <p:grpSpPr>
        <a:xfrm>
          <a:off x="0" y="0"/>
          <a:ext cx="0" cy="0"/>
          <a:chOff x="0" y="0"/>
          <a:chExt cx="0" cy="0"/>
        </a:xfrm>
      </p:grpSpPr>
      <p:sp>
        <p:nvSpPr>
          <p:cNvPr id="12" name="Rectangle">
            <a:extLst>
              <a:ext uri="{FF2B5EF4-FFF2-40B4-BE49-F238E27FC236}">
                <a16:creationId xmlns:a16="http://schemas.microsoft.com/office/drawing/2014/main" id="{8F60C8FC-37A2-B341-B279-50427CA96BB8}"/>
              </a:ext>
            </a:extLst>
          </p:cNvPr>
          <p:cNvSpPr/>
          <p:nvPr/>
        </p:nvSpPr>
        <p:spPr>
          <a:xfrm>
            <a:off x="8846566" y="5596116"/>
            <a:ext cx="2026733" cy="1261885"/>
          </a:xfrm>
          <a:prstGeom prst="rect">
            <a:avLst/>
          </a:pr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3" name="Shape">
            <a:extLst>
              <a:ext uri="{FF2B5EF4-FFF2-40B4-BE49-F238E27FC236}">
                <a16:creationId xmlns:a16="http://schemas.microsoft.com/office/drawing/2014/main" id="{05BFC259-1966-F149-975D-A0C3BD3A4FD8}"/>
              </a:ext>
            </a:extLst>
          </p:cNvPr>
          <p:cNvSpPr/>
          <p:nvPr/>
        </p:nvSpPr>
        <p:spPr>
          <a:xfrm>
            <a:off x="1352840" y="2922835"/>
            <a:ext cx="9520459" cy="3660234"/>
          </a:xfrm>
          <a:custGeom>
            <a:avLst/>
            <a:gdLst/>
            <a:ahLst/>
            <a:cxnLst>
              <a:cxn ang="0">
                <a:pos x="wd2" y="hd2"/>
              </a:cxn>
              <a:cxn ang="5400000">
                <a:pos x="wd2" y="hd2"/>
              </a:cxn>
              <a:cxn ang="10800000">
                <a:pos x="wd2" y="hd2"/>
              </a:cxn>
              <a:cxn ang="16200000">
                <a:pos x="wd2" y="hd2"/>
              </a:cxn>
            </a:cxnLst>
            <a:rect l="0" t="0" r="r" b="b"/>
            <a:pathLst>
              <a:path w="21600" h="21600" extrusionOk="0">
                <a:moveTo>
                  <a:pt x="17002" y="3918"/>
                </a:moveTo>
                <a:lnTo>
                  <a:pt x="3878" y="3918"/>
                </a:lnTo>
                <a:cubicBezTo>
                  <a:pt x="2579" y="3918"/>
                  <a:pt x="1357" y="2467"/>
                  <a:pt x="508" y="0"/>
                </a:cubicBezTo>
                <a:lnTo>
                  <a:pt x="0" y="1241"/>
                </a:lnTo>
                <a:lnTo>
                  <a:pt x="0" y="3918"/>
                </a:lnTo>
                <a:lnTo>
                  <a:pt x="0" y="3918"/>
                </a:lnTo>
                <a:cubicBezTo>
                  <a:pt x="0" y="10535"/>
                  <a:pt x="2060" y="15903"/>
                  <a:pt x="4598" y="15903"/>
                </a:cubicBezTo>
                <a:lnTo>
                  <a:pt x="17722" y="15903"/>
                </a:lnTo>
                <a:cubicBezTo>
                  <a:pt x="19294" y="15903"/>
                  <a:pt x="20751" y="18019"/>
                  <a:pt x="21577" y="21503"/>
                </a:cubicBezTo>
                <a:lnTo>
                  <a:pt x="21600" y="21600"/>
                </a:lnTo>
                <a:lnTo>
                  <a:pt x="21600" y="15903"/>
                </a:lnTo>
                <a:lnTo>
                  <a:pt x="21600" y="15903"/>
                </a:lnTo>
                <a:cubicBezTo>
                  <a:pt x="21600" y="9279"/>
                  <a:pt x="19540" y="3918"/>
                  <a:pt x="17002" y="3918"/>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4" name="Rectangle">
            <a:extLst>
              <a:ext uri="{FF2B5EF4-FFF2-40B4-BE49-F238E27FC236}">
                <a16:creationId xmlns:a16="http://schemas.microsoft.com/office/drawing/2014/main" id="{7DCC97D1-3896-F447-B342-BEF925C887B5}"/>
              </a:ext>
            </a:extLst>
          </p:cNvPr>
          <p:cNvSpPr/>
          <p:nvPr/>
        </p:nvSpPr>
        <p:spPr>
          <a:xfrm>
            <a:off x="7312925" y="0"/>
            <a:ext cx="1612030" cy="1322670"/>
          </a:xfrm>
          <a:prstGeom prst="rect">
            <a:avLst/>
          </a:pr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8" name="Title 1">
            <a:extLst>
              <a:ext uri="{FF2B5EF4-FFF2-40B4-BE49-F238E27FC236}">
                <a16:creationId xmlns:a16="http://schemas.microsoft.com/office/drawing/2014/main" id="{A2A6FDFB-46FD-4D32-A054-BC9C55F6A02B}"/>
              </a:ext>
            </a:extLst>
          </p:cNvPr>
          <p:cNvSpPr>
            <a:spLocks noGrp="1"/>
          </p:cNvSpPr>
          <p:nvPr>
            <p:ph type="ctrTitle"/>
          </p:nvPr>
        </p:nvSpPr>
        <p:spPr>
          <a:xfrm>
            <a:off x="1524000" y="3691867"/>
            <a:ext cx="9144000" cy="1206483"/>
          </a:xfrm>
        </p:spPr>
        <p:txBody>
          <a:bodyPr anchor="ctr"/>
          <a:lstStyle>
            <a:lvl1pPr algn="ctr">
              <a:defRPr sz="6000"/>
            </a:lvl1pPr>
          </a:lstStyle>
          <a:p>
            <a:r>
              <a:rPr lang="en-US" dirty="0"/>
              <a:t>Click to edit Master title style</a:t>
            </a:r>
          </a:p>
        </p:txBody>
      </p:sp>
      <p:sp>
        <p:nvSpPr>
          <p:cNvPr id="20" name="Subtitle 2">
            <a:extLst>
              <a:ext uri="{FF2B5EF4-FFF2-40B4-BE49-F238E27FC236}">
                <a16:creationId xmlns:a16="http://schemas.microsoft.com/office/drawing/2014/main" id="{C1F0D0AA-12EA-49AC-BF55-4B2556467E4C}"/>
              </a:ext>
            </a:extLst>
          </p:cNvPr>
          <p:cNvSpPr>
            <a:spLocks noGrp="1"/>
          </p:cNvSpPr>
          <p:nvPr>
            <p:ph type="subTitle" idx="1"/>
          </p:nvPr>
        </p:nvSpPr>
        <p:spPr>
          <a:xfrm>
            <a:off x="1524000" y="4996112"/>
            <a:ext cx="9144000" cy="501615"/>
          </a:xfrm>
        </p:spPr>
        <p:txBody>
          <a:bodyPr anchor="ct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21" name="Date Placeholder 3">
            <a:extLst>
              <a:ext uri="{FF2B5EF4-FFF2-40B4-BE49-F238E27FC236}">
                <a16:creationId xmlns:a16="http://schemas.microsoft.com/office/drawing/2014/main" id="{D611355A-2485-4AA5-91FA-EA5F3157B7B3}"/>
              </a:ext>
            </a:extLst>
          </p:cNvPr>
          <p:cNvSpPr>
            <a:spLocks noGrp="1"/>
          </p:cNvSpPr>
          <p:nvPr>
            <p:ph type="dt" sz="half" idx="10"/>
          </p:nvPr>
        </p:nvSpPr>
        <p:spPr>
          <a:xfrm>
            <a:off x="838200" y="6356350"/>
            <a:ext cx="2743200" cy="365125"/>
          </a:xfrm>
        </p:spPr>
        <p:txBody>
          <a:bodyPr/>
          <a:lstStyle/>
          <a:p>
            <a:r>
              <a:rPr lang="en-US"/>
              <a:t>Date</a:t>
            </a:r>
          </a:p>
        </p:txBody>
      </p:sp>
      <p:sp>
        <p:nvSpPr>
          <p:cNvPr id="23" name="Footer Placeholder 4">
            <a:extLst>
              <a:ext uri="{FF2B5EF4-FFF2-40B4-BE49-F238E27FC236}">
                <a16:creationId xmlns:a16="http://schemas.microsoft.com/office/drawing/2014/main" id="{64A10338-DE30-4CA9-A21B-D50D6579B160}"/>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4" name="Slide Number Placeholder 5">
            <a:extLst>
              <a:ext uri="{FF2B5EF4-FFF2-40B4-BE49-F238E27FC236}">
                <a16:creationId xmlns:a16="http://schemas.microsoft.com/office/drawing/2014/main" id="{49D5EB62-2B81-475B-92EC-DEB93DC3B249}"/>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Freeform 18">
            <a:extLst>
              <a:ext uri="{FF2B5EF4-FFF2-40B4-BE49-F238E27FC236}">
                <a16:creationId xmlns:a16="http://schemas.microsoft.com/office/drawing/2014/main" id="{4792BE9E-F110-4B92-8B4D-A237B6009DD0}"/>
              </a:ext>
            </a:extLst>
          </p:cNvPr>
          <p:cNvSpPr>
            <a:spLocks noGrp="1"/>
          </p:cNvSpPr>
          <p:nvPr>
            <p:ph type="pic" sz="quarter" idx="13"/>
          </p:nvPr>
        </p:nvSpPr>
        <p:spPr>
          <a:xfrm>
            <a:off x="1352840" y="540954"/>
            <a:ext cx="7572115" cy="3150914"/>
          </a:xfrm>
          <a:custGeom>
            <a:avLst/>
            <a:gdLst>
              <a:gd name="connsiteX0" fmla="*/ 7572115 w 7572115"/>
              <a:gd name="connsiteY0" fmla="*/ 0 h 3150914"/>
              <a:gd name="connsiteX1" fmla="*/ 7572115 w 7572115"/>
              <a:gd name="connsiteY1" fmla="*/ 767744 h 3150914"/>
              <a:gd name="connsiteX2" fmla="*/ 5960236 w 7572115"/>
              <a:gd name="connsiteY2" fmla="*/ 2383171 h 3150914"/>
              <a:gd name="connsiteX3" fmla="*/ 1360527 w 7572115"/>
              <a:gd name="connsiteY3" fmla="*/ 2383171 h 3150914"/>
              <a:gd name="connsiteX4" fmla="*/ 0 w 7572115"/>
              <a:gd name="connsiteY4" fmla="*/ 3150914 h 3150914"/>
              <a:gd name="connsiteX5" fmla="*/ 0 w 7572115"/>
              <a:gd name="connsiteY5" fmla="*/ 2383171 h 3150914"/>
              <a:gd name="connsiteX6" fmla="*/ 1611879 w 7572115"/>
              <a:gd name="connsiteY6" fmla="*/ 767744 h 3150914"/>
              <a:gd name="connsiteX7" fmla="*/ 6212991 w 7572115"/>
              <a:gd name="connsiteY7" fmla="*/ 767744 h 3150914"/>
              <a:gd name="connsiteX8" fmla="*/ 7564402 w 7572115"/>
              <a:gd name="connsiteY8" fmla="*/ 12691 h 31509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572115" h="3150914">
                <a:moveTo>
                  <a:pt x="7572115" y="0"/>
                </a:moveTo>
                <a:lnTo>
                  <a:pt x="7572115" y="767744"/>
                </a:lnTo>
                <a:cubicBezTo>
                  <a:pt x="7572115" y="1659773"/>
                  <a:pt x="6850310" y="2383171"/>
                  <a:pt x="5960236" y="2383171"/>
                </a:cubicBezTo>
                <a:lnTo>
                  <a:pt x="1360527" y="2383171"/>
                </a:lnTo>
                <a:cubicBezTo>
                  <a:pt x="804187" y="2383171"/>
                  <a:pt x="288161" y="2674484"/>
                  <a:pt x="0" y="3150914"/>
                </a:cubicBezTo>
                <a:lnTo>
                  <a:pt x="0" y="2383171"/>
                </a:lnTo>
                <a:cubicBezTo>
                  <a:pt x="0" y="1491141"/>
                  <a:pt x="721805" y="767744"/>
                  <a:pt x="1611879" y="767744"/>
                </a:cubicBezTo>
                <a:lnTo>
                  <a:pt x="6212991" y="767744"/>
                </a:lnTo>
                <a:cubicBezTo>
                  <a:pt x="6763021" y="767744"/>
                  <a:pt x="7274840" y="482703"/>
                  <a:pt x="7564402" y="12691"/>
                </a:cubicBezTo>
                <a:close/>
              </a:path>
            </a:pathLst>
          </a:custGeom>
          <a:solidFill>
            <a:schemeClr val="bg1">
              <a:lumMod val="95000"/>
            </a:schemeClr>
          </a:solidFill>
        </p:spPr>
        <p:txBody>
          <a:bodyPr wrap="square" anchor="ctr">
            <a:noAutofit/>
          </a:bodyPr>
          <a:lstStyle>
            <a:lvl1pPr algn="ctr">
              <a:buNone/>
              <a:defRPr>
                <a:solidFill>
                  <a:schemeClr val="accent2"/>
                </a:solidFill>
              </a:defRPr>
            </a:lvl1pPr>
          </a:lstStyle>
          <a:p>
            <a:endParaRPr lang="en-US"/>
          </a:p>
        </p:txBody>
      </p:sp>
    </p:spTree>
    <p:extLst>
      <p:ext uri="{BB962C8B-B14F-4D97-AF65-F5344CB8AC3E}">
        <p14:creationId xmlns:p14="http://schemas.microsoft.com/office/powerpoint/2010/main" val="170607126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and Content 1">
    <p:spTree>
      <p:nvGrpSpPr>
        <p:cNvPr id="1" name=""/>
        <p:cNvGrpSpPr/>
        <p:nvPr/>
      </p:nvGrpSpPr>
      <p:grpSpPr>
        <a:xfrm>
          <a:off x="0" y="0"/>
          <a:ext cx="0" cy="0"/>
          <a:chOff x="0" y="0"/>
          <a:chExt cx="0" cy="0"/>
        </a:xfrm>
      </p:grpSpPr>
      <p:sp>
        <p:nvSpPr>
          <p:cNvPr id="16" name="Rectangle">
            <a:extLst>
              <a:ext uri="{FF2B5EF4-FFF2-40B4-BE49-F238E27FC236}">
                <a16:creationId xmlns:a16="http://schemas.microsoft.com/office/drawing/2014/main" id="{8B0A0FDF-330C-4CD2-83CD-4973DB14CC36}"/>
              </a:ext>
            </a:extLst>
          </p:cNvPr>
          <p:cNvSpPr/>
          <p:nvPr userDrawn="1"/>
        </p:nvSpPr>
        <p:spPr>
          <a:xfrm>
            <a:off x="1691684" y="2872740"/>
            <a:ext cx="805381" cy="3985260"/>
          </a:xfrm>
          <a:prstGeom prst="rect">
            <a:avLst/>
          </a:pr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3" name="Rectangle">
            <a:extLst>
              <a:ext uri="{FF2B5EF4-FFF2-40B4-BE49-F238E27FC236}">
                <a16:creationId xmlns:a16="http://schemas.microsoft.com/office/drawing/2014/main" id="{EFF4EF3D-6EF2-4A45-862B-392B759079C9}"/>
              </a:ext>
            </a:extLst>
          </p:cNvPr>
          <p:cNvSpPr/>
          <p:nvPr/>
        </p:nvSpPr>
        <p:spPr>
          <a:xfrm>
            <a:off x="8845300" y="0"/>
            <a:ext cx="2026734" cy="779839"/>
          </a:xfrm>
          <a:prstGeom prst="rect">
            <a:avLst/>
          </a:pr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20884225-AEE6-FE48-B312-8D3DC57FEE33}"/>
              </a:ext>
            </a:extLst>
          </p:cNvPr>
          <p:cNvSpPr/>
          <p:nvPr/>
        </p:nvSpPr>
        <p:spPr>
          <a:xfrm>
            <a:off x="543665" y="265421"/>
            <a:ext cx="10328369" cy="1823829"/>
          </a:xfrm>
          <a:custGeom>
            <a:avLst/>
            <a:gdLst/>
            <a:ahLst/>
            <a:cxnLst>
              <a:cxn ang="0">
                <a:pos x="wd2" y="hd2"/>
              </a:cxn>
              <a:cxn ang="5400000">
                <a:pos x="wd2" y="hd2"/>
              </a:cxn>
              <a:cxn ang="10800000">
                <a:pos x="wd2" y="hd2"/>
              </a:cxn>
              <a:cxn ang="16200000">
                <a:pos x="wd2" y="hd2"/>
              </a:cxn>
            </a:cxnLst>
            <a:rect l="0" t="0" r="r" b="b"/>
            <a:pathLst>
              <a:path w="21597" h="21600" extrusionOk="0">
                <a:moveTo>
                  <a:pt x="19480" y="17678"/>
                </a:moveTo>
                <a:lnTo>
                  <a:pt x="1787" y="17678"/>
                </a:lnTo>
                <a:cubicBezTo>
                  <a:pt x="1190" y="17678"/>
                  <a:pt x="627" y="19130"/>
                  <a:pt x="233" y="21600"/>
                </a:cubicBezTo>
                <a:lnTo>
                  <a:pt x="0" y="20358"/>
                </a:lnTo>
                <a:lnTo>
                  <a:pt x="0" y="17678"/>
                </a:lnTo>
                <a:lnTo>
                  <a:pt x="0" y="17678"/>
                </a:lnTo>
                <a:cubicBezTo>
                  <a:pt x="0" y="11047"/>
                  <a:pt x="949" y="5688"/>
                  <a:pt x="2118" y="5688"/>
                </a:cubicBezTo>
                <a:lnTo>
                  <a:pt x="19810" y="5688"/>
                </a:lnTo>
                <a:cubicBezTo>
                  <a:pt x="20535" y="5688"/>
                  <a:pt x="21206" y="3563"/>
                  <a:pt x="21587" y="90"/>
                </a:cubicBezTo>
                <a:lnTo>
                  <a:pt x="21597" y="0"/>
                </a:lnTo>
                <a:lnTo>
                  <a:pt x="21597" y="5703"/>
                </a:lnTo>
                <a:lnTo>
                  <a:pt x="21597" y="5703"/>
                </a:lnTo>
                <a:cubicBezTo>
                  <a:pt x="21600" y="12319"/>
                  <a:pt x="20651" y="17678"/>
                  <a:pt x="19480" y="17678"/>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D08B00A-9A13-4AB1-A72D-2F499BA2EBAB}"/>
              </a:ext>
            </a:extLst>
          </p:cNvPr>
          <p:cNvSpPr>
            <a:spLocks noGrp="1"/>
          </p:cNvSpPr>
          <p:nvPr>
            <p:ph type="title"/>
          </p:nvPr>
        </p:nvSpPr>
        <p:spPr>
          <a:xfrm>
            <a:off x="1327552" y="779839"/>
            <a:ext cx="8716617" cy="910849"/>
          </a:xfrm>
        </p:spPr>
        <p:txBody>
          <a:bodyPr/>
          <a:lstStyle>
            <a:lvl1pPr algn="ctr">
              <a:defRPr/>
            </a:lvl1pPr>
          </a:lstStyle>
          <a:p>
            <a:r>
              <a:rPr lang="en-US" dirty="0"/>
              <a:t>Click to edit Master title style</a:t>
            </a:r>
          </a:p>
        </p:txBody>
      </p:sp>
      <p:sp>
        <p:nvSpPr>
          <p:cNvPr id="18" name="Content Placeholder 2">
            <a:extLst>
              <a:ext uri="{FF2B5EF4-FFF2-40B4-BE49-F238E27FC236}">
                <a16:creationId xmlns:a16="http://schemas.microsoft.com/office/drawing/2014/main" id="{489DC5E6-DDCD-4B67-B47F-0BD6C54B83D2}"/>
              </a:ext>
            </a:extLst>
          </p:cNvPr>
          <p:cNvSpPr>
            <a:spLocks noGrp="1"/>
          </p:cNvSpPr>
          <p:nvPr>
            <p:ph idx="1"/>
          </p:nvPr>
        </p:nvSpPr>
        <p:spPr>
          <a:xfrm>
            <a:off x="2637182" y="1921565"/>
            <a:ext cx="8716617" cy="425539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9" name="Date Placeholder 3">
            <a:extLst>
              <a:ext uri="{FF2B5EF4-FFF2-40B4-BE49-F238E27FC236}">
                <a16:creationId xmlns:a16="http://schemas.microsoft.com/office/drawing/2014/main" id="{768C53B7-7FCD-400A-9752-7BFFD8BB3D75}"/>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10C428BE-FED7-45A5-9425-7445C51F35BB}"/>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18FDE52B-46E4-490F-8D9A-1A96457A334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5" name="Freeform 23">
            <a:extLst>
              <a:ext uri="{FF2B5EF4-FFF2-40B4-BE49-F238E27FC236}">
                <a16:creationId xmlns:a16="http://schemas.microsoft.com/office/drawing/2014/main" id="{6C7DE989-7746-47BA-915A-6A5BF68186F6}"/>
              </a:ext>
            </a:extLst>
          </p:cNvPr>
          <p:cNvSpPr>
            <a:spLocks noGrp="1"/>
          </p:cNvSpPr>
          <p:nvPr>
            <p:ph type="pic" sz="quarter" idx="13"/>
          </p:nvPr>
        </p:nvSpPr>
        <p:spPr>
          <a:xfrm>
            <a:off x="543665" y="1706285"/>
            <a:ext cx="1953400" cy="1571046"/>
          </a:xfrm>
          <a:custGeom>
            <a:avLst/>
            <a:gdLst>
              <a:gd name="connsiteX0" fmla="*/ 0 w 1953400"/>
              <a:gd name="connsiteY0" fmla="*/ 0 h 1571046"/>
              <a:gd name="connsiteX1" fmla="*/ 680254 w 1953400"/>
              <a:gd name="connsiteY1" fmla="*/ 382943 h 1571046"/>
              <a:gd name="connsiteX2" fmla="*/ 1147984 w 1953400"/>
              <a:gd name="connsiteY2" fmla="*/ 382943 h 1571046"/>
              <a:gd name="connsiteX3" fmla="*/ 1953400 w 1953400"/>
              <a:gd name="connsiteY3" fmla="*/ 1188104 h 1571046"/>
              <a:gd name="connsiteX4" fmla="*/ 1953400 w 1953400"/>
              <a:gd name="connsiteY4" fmla="*/ 1571046 h 1571046"/>
              <a:gd name="connsiteX5" fmla="*/ 1949602 w 1953400"/>
              <a:gd name="connsiteY5" fmla="*/ 1564718 h 1571046"/>
              <a:gd name="connsiteX6" fmla="*/ 1273147 w 1953400"/>
              <a:gd name="connsiteY6" fmla="*/ 1188104 h 1571046"/>
              <a:gd name="connsiteX7" fmla="*/ 805416 w 1953400"/>
              <a:gd name="connsiteY7" fmla="*/ 1188104 h 1571046"/>
              <a:gd name="connsiteX8" fmla="*/ 0 w 1953400"/>
              <a:gd name="connsiteY8" fmla="*/ 382943 h 157104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3400" h="1571046">
                <a:moveTo>
                  <a:pt x="0" y="0"/>
                </a:moveTo>
                <a:cubicBezTo>
                  <a:pt x="144154" y="237621"/>
                  <a:pt x="402075" y="382943"/>
                  <a:pt x="680254" y="382943"/>
                </a:cubicBezTo>
                <a:lnTo>
                  <a:pt x="1147984" y="382943"/>
                </a:lnTo>
                <a:cubicBezTo>
                  <a:pt x="1593106" y="382943"/>
                  <a:pt x="1953400" y="743192"/>
                  <a:pt x="1953400" y="1188104"/>
                </a:cubicBezTo>
                <a:lnTo>
                  <a:pt x="1953400" y="1571046"/>
                </a:lnTo>
                <a:lnTo>
                  <a:pt x="1949602" y="1564718"/>
                </a:lnTo>
                <a:cubicBezTo>
                  <a:pt x="1804182" y="1330880"/>
                  <a:pt x="1548793" y="1188104"/>
                  <a:pt x="1273147" y="1188104"/>
                </a:cubicBezTo>
                <a:lnTo>
                  <a:pt x="805416" y="1188104"/>
                </a:lnTo>
                <a:cubicBezTo>
                  <a:pt x="360294" y="1188104"/>
                  <a:pt x="0" y="827854"/>
                  <a:pt x="0" y="382943"/>
                </a:cubicBezTo>
                <a:close/>
              </a:path>
            </a:pathLst>
          </a:custGeom>
          <a:solidFill>
            <a:schemeClr val="bg1">
              <a:lumMod val="95000"/>
            </a:schemeClr>
          </a:solidFill>
        </p:spPr>
        <p:txBody>
          <a:bodyPr wrap="square" anchor="ctr">
            <a:noAutofit/>
          </a:bodyPr>
          <a:lstStyle>
            <a:lvl1pPr algn="ctr">
              <a:buNone/>
              <a:defRPr>
                <a:solidFill>
                  <a:schemeClr val="accent2"/>
                </a:solidFill>
              </a:defRPr>
            </a:lvl1pPr>
          </a:lstStyle>
          <a:p>
            <a:endParaRPr lang="en-US" dirty="0"/>
          </a:p>
        </p:txBody>
      </p:sp>
    </p:spTree>
    <p:extLst>
      <p:ext uri="{BB962C8B-B14F-4D97-AF65-F5344CB8AC3E}">
        <p14:creationId xmlns:p14="http://schemas.microsoft.com/office/powerpoint/2010/main" val="160575733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2">
    <p:spTree>
      <p:nvGrpSpPr>
        <p:cNvPr id="1" name=""/>
        <p:cNvGrpSpPr/>
        <p:nvPr/>
      </p:nvGrpSpPr>
      <p:grpSpPr>
        <a:xfrm>
          <a:off x="0" y="0"/>
          <a:ext cx="0" cy="0"/>
          <a:chOff x="0" y="0"/>
          <a:chExt cx="0" cy="0"/>
        </a:xfrm>
      </p:grpSpPr>
      <p:sp>
        <p:nvSpPr>
          <p:cNvPr id="13" name="Rectangle">
            <a:extLst>
              <a:ext uri="{FF2B5EF4-FFF2-40B4-BE49-F238E27FC236}">
                <a16:creationId xmlns:a16="http://schemas.microsoft.com/office/drawing/2014/main" id="{005B31CA-49BD-1347-97C3-2EE698EE614D}"/>
              </a:ext>
            </a:extLst>
          </p:cNvPr>
          <p:cNvSpPr/>
          <p:nvPr/>
        </p:nvSpPr>
        <p:spPr>
          <a:xfrm>
            <a:off x="8832653" y="6078307"/>
            <a:ext cx="2026734" cy="779694"/>
          </a:xfrm>
          <a:prstGeom prst="rect">
            <a:avLst/>
          </a:pr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4" name="Shape">
            <a:extLst>
              <a:ext uri="{FF2B5EF4-FFF2-40B4-BE49-F238E27FC236}">
                <a16:creationId xmlns:a16="http://schemas.microsoft.com/office/drawing/2014/main" id="{6B90A7EA-7A16-B94C-864C-69546721E530}"/>
              </a:ext>
            </a:extLst>
          </p:cNvPr>
          <p:cNvSpPr/>
          <p:nvPr/>
        </p:nvSpPr>
        <p:spPr>
          <a:xfrm>
            <a:off x="531021" y="4764079"/>
            <a:ext cx="10328366" cy="1824761"/>
          </a:xfrm>
          <a:custGeom>
            <a:avLst/>
            <a:gdLst/>
            <a:ahLst/>
            <a:cxnLst>
              <a:cxn ang="0">
                <a:pos x="wd2" y="hd2"/>
              </a:cxn>
              <a:cxn ang="5400000">
                <a:pos x="wd2" y="hd2"/>
              </a:cxn>
              <a:cxn ang="10800000">
                <a:pos x="wd2" y="hd2"/>
              </a:cxn>
              <a:cxn ang="16200000">
                <a:pos x="wd2" y="hd2"/>
              </a:cxn>
            </a:cxnLst>
            <a:rect l="0" t="0" r="r" b="b"/>
            <a:pathLst>
              <a:path w="21600" h="21600" extrusionOk="0">
                <a:moveTo>
                  <a:pt x="19482" y="3919"/>
                </a:moveTo>
                <a:lnTo>
                  <a:pt x="1787" y="3919"/>
                </a:lnTo>
                <a:cubicBezTo>
                  <a:pt x="1190" y="3919"/>
                  <a:pt x="627" y="2468"/>
                  <a:pt x="233" y="0"/>
                </a:cubicBezTo>
                <a:lnTo>
                  <a:pt x="0" y="1242"/>
                </a:lnTo>
                <a:lnTo>
                  <a:pt x="0" y="3919"/>
                </a:lnTo>
                <a:lnTo>
                  <a:pt x="0" y="3919"/>
                </a:lnTo>
                <a:cubicBezTo>
                  <a:pt x="0" y="10546"/>
                  <a:pt x="949" y="15916"/>
                  <a:pt x="2118" y="15916"/>
                </a:cubicBezTo>
                <a:lnTo>
                  <a:pt x="19813" y="15916"/>
                </a:lnTo>
                <a:cubicBezTo>
                  <a:pt x="20537" y="15916"/>
                  <a:pt x="21209" y="18040"/>
                  <a:pt x="21589" y="21510"/>
                </a:cubicBezTo>
                <a:lnTo>
                  <a:pt x="21600" y="21600"/>
                </a:lnTo>
                <a:lnTo>
                  <a:pt x="21600" y="15901"/>
                </a:lnTo>
                <a:lnTo>
                  <a:pt x="21600" y="15901"/>
                </a:lnTo>
                <a:cubicBezTo>
                  <a:pt x="21600" y="9289"/>
                  <a:pt x="20653" y="3919"/>
                  <a:pt x="19482" y="3919"/>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5" name="Rectangle">
            <a:extLst>
              <a:ext uri="{FF2B5EF4-FFF2-40B4-BE49-F238E27FC236}">
                <a16:creationId xmlns:a16="http://schemas.microsoft.com/office/drawing/2014/main" id="{350C2211-1A5B-9D49-9163-D0EE45D8AE59}"/>
              </a:ext>
            </a:extLst>
          </p:cNvPr>
          <p:cNvSpPr/>
          <p:nvPr/>
        </p:nvSpPr>
        <p:spPr>
          <a:xfrm>
            <a:off x="1679040" y="1"/>
            <a:ext cx="805381" cy="3962900"/>
          </a:xfrm>
          <a:prstGeom prst="rect">
            <a:avLst/>
          </a:pr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2" name="Title 1">
            <a:extLst>
              <a:ext uri="{FF2B5EF4-FFF2-40B4-BE49-F238E27FC236}">
                <a16:creationId xmlns:a16="http://schemas.microsoft.com/office/drawing/2014/main" id="{08888851-8419-4D40-B1E3-9D279F24C731}"/>
              </a:ext>
            </a:extLst>
          </p:cNvPr>
          <p:cNvSpPr>
            <a:spLocks noGrp="1"/>
          </p:cNvSpPr>
          <p:nvPr>
            <p:ph type="title"/>
          </p:nvPr>
        </p:nvSpPr>
        <p:spPr>
          <a:xfrm>
            <a:off x="1332612" y="5134336"/>
            <a:ext cx="8633023" cy="908475"/>
          </a:xfrm>
        </p:spPr>
        <p:txBody>
          <a:bodyPr/>
          <a:lstStyle>
            <a:lvl1pPr algn="ctr">
              <a:defRPr/>
            </a:lvl1pPr>
          </a:lstStyle>
          <a:p>
            <a:r>
              <a:rPr lang="en-US" dirty="0"/>
              <a:t>Click to edit Master title style</a:t>
            </a:r>
          </a:p>
        </p:txBody>
      </p:sp>
      <p:sp>
        <p:nvSpPr>
          <p:cNvPr id="18" name="Content Placeholder 2">
            <a:extLst>
              <a:ext uri="{FF2B5EF4-FFF2-40B4-BE49-F238E27FC236}">
                <a16:creationId xmlns:a16="http://schemas.microsoft.com/office/drawing/2014/main" id="{9CCD0F33-6122-4DA2-AA9D-CA48CEFB9225}"/>
              </a:ext>
            </a:extLst>
          </p:cNvPr>
          <p:cNvSpPr>
            <a:spLocks noGrp="1"/>
          </p:cNvSpPr>
          <p:nvPr>
            <p:ph idx="1"/>
          </p:nvPr>
        </p:nvSpPr>
        <p:spPr>
          <a:xfrm>
            <a:off x="2623930" y="269161"/>
            <a:ext cx="8729870" cy="47286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9" name="Date Placeholder 3">
            <a:extLst>
              <a:ext uri="{FF2B5EF4-FFF2-40B4-BE49-F238E27FC236}">
                <a16:creationId xmlns:a16="http://schemas.microsoft.com/office/drawing/2014/main" id="{7A8A3FA1-377F-4383-B7E8-14D9409AF64B}"/>
              </a:ext>
            </a:extLst>
          </p:cNvPr>
          <p:cNvSpPr>
            <a:spLocks noGrp="1"/>
          </p:cNvSpPr>
          <p:nvPr>
            <p:ph type="dt" sz="half" idx="10"/>
          </p:nvPr>
        </p:nvSpPr>
        <p:spPr>
          <a:xfrm>
            <a:off x="838200" y="6356350"/>
            <a:ext cx="2743200" cy="365125"/>
          </a:xfrm>
        </p:spPr>
        <p:txBody>
          <a:bodyPr/>
          <a:lstStyle/>
          <a:p>
            <a:r>
              <a:rPr lang="en-US"/>
              <a:t>Date</a:t>
            </a:r>
          </a:p>
        </p:txBody>
      </p:sp>
      <p:sp>
        <p:nvSpPr>
          <p:cNvPr id="20" name="Footer Placeholder 4">
            <a:extLst>
              <a:ext uri="{FF2B5EF4-FFF2-40B4-BE49-F238E27FC236}">
                <a16:creationId xmlns:a16="http://schemas.microsoft.com/office/drawing/2014/main" id="{566F5CF8-699B-4A09-9AD0-718B0175E486}"/>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21" name="Slide Number Placeholder 5">
            <a:extLst>
              <a:ext uri="{FF2B5EF4-FFF2-40B4-BE49-F238E27FC236}">
                <a16:creationId xmlns:a16="http://schemas.microsoft.com/office/drawing/2014/main" id="{7C55771C-35B2-4842-A572-EEE14A727DBF}"/>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Freeform 23">
            <a:extLst>
              <a:ext uri="{FF2B5EF4-FFF2-40B4-BE49-F238E27FC236}">
                <a16:creationId xmlns:a16="http://schemas.microsoft.com/office/drawing/2014/main" id="{8938192F-B06A-4CB8-8464-03914CB5CA3A}"/>
              </a:ext>
            </a:extLst>
          </p:cNvPr>
          <p:cNvSpPr>
            <a:spLocks noGrp="1"/>
          </p:cNvSpPr>
          <p:nvPr>
            <p:ph type="pic" sz="quarter" idx="13"/>
          </p:nvPr>
        </p:nvSpPr>
        <p:spPr>
          <a:xfrm>
            <a:off x="531021" y="3563582"/>
            <a:ext cx="1953400" cy="1570755"/>
          </a:xfrm>
          <a:custGeom>
            <a:avLst/>
            <a:gdLst>
              <a:gd name="connsiteX0" fmla="*/ 1953400 w 1953400"/>
              <a:gd name="connsiteY0" fmla="*/ 0 h 1570755"/>
              <a:gd name="connsiteX1" fmla="*/ 1953400 w 1953400"/>
              <a:gd name="connsiteY1" fmla="*/ 382872 h 1570755"/>
              <a:gd name="connsiteX2" fmla="*/ 1147984 w 1953400"/>
              <a:gd name="connsiteY2" fmla="*/ 1187884 h 1570755"/>
              <a:gd name="connsiteX3" fmla="*/ 680254 w 1953400"/>
              <a:gd name="connsiteY3" fmla="*/ 1187884 h 1570755"/>
              <a:gd name="connsiteX4" fmla="*/ 0 w 1953400"/>
              <a:gd name="connsiteY4" fmla="*/ 1570755 h 1570755"/>
              <a:gd name="connsiteX5" fmla="*/ 0 w 1953400"/>
              <a:gd name="connsiteY5" fmla="*/ 1187884 h 1570755"/>
              <a:gd name="connsiteX6" fmla="*/ 805416 w 1953400"/>
              <a:gd name="connsiteY6" fmla="*/ 382872 h 1570755"/>
              <a:gd name="connsiteX7" fmla="*/ 1273147 w 1953400"/>
              <a:gd name="connsiteY7" fmla="*/ 382872 h 1570755"/>
              <a:gd name="connsiteX8" fmla="*/ 1949602 w 1953400"/>
              <a:gd name="connsiteY8" fmla="*/ 6327 h 157075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53400" h="1570755">
                <a:moveTo>
                  <a:pt x="1953400" y="0"/>
                </a:moveTo>
                <a:lnTo>
                  <a:pt x="1953400" y="382872"/>
                </a:lnTo>
                <a:cubicBezTo>
                  <a:pt x="1953400" y="827701"/>
                  <a:pt x="1593106" y="1187884"/>
                  <a:pt x="1147984" y="1187884"/>
                </a:cubicBezTo>
                <a:lnTo>
                  <a:pt x="680254" y="1187884"/>
                </a:lnTo>
                <a:cubicBezTo>
                  <a:pt x="402075" y="1189120"/>
                  <a:pt x="144154" y="1333178"/>
                  <a:pt x="0" y="1570755"/>
                </a:cubicBezTo>
                <a:lnTo>
                  <a:pt x="0" y="1187884"/>
                </a:lnTo>
                <a:cubicBezTo>
                  <a:pt x="0" y="743055"/>
                  <a:pt x="360294" y="382872"/>
                  <a:pt x="805416" y="382872"/>
                </a:cubicBezTo>
                <a:lnTo>
                  <a:pt x="1273147" y="382872"/>
                </a:lnTo>
                <a:cubicBezTo>
                  <a:pt x="1548793" y="382872"/>
                  <a:pt x="1804182" y="240122"/>
                  <a:pt x="1949602" y="6327"/>
                </a:cubicBezTo>
                <a:close/>
              </a:path>
            </a:pathLst>
          </a:custGeom>
          <a:solidFill>
            <a:schemeClr val="bg1">
              <a:lumMod val="95000"/>
            </a:schemeClr>
          </a:solidFill>
        </p:spPr>
        <p:txBody>
          <a:bodyPr wrap="square" anchor="ctr">
            <a:noAutofit/>
          </a:bodyPr>
          <a:lstStyle>
            <a:lvl1pPr algn="ctr">
              <a:buNone/>
              <a:defRPr>
                <a:solidFill>
                  <a:schemeClr val="accent2"/>
                </a:solidFill>
              </a:defRPr>
            </a:lvl1pPr>
          </a:lstStyle>
          <a:p>
            <a:endParaRPr lang="en-US" dirty="0"/>
          </a:p>
        </p:txBody>
      </p:sp>
    </p:spTree>
    <p:extLst>
      <p:ext uri="{BB962C8B-B14F-4D97-AF65-F5344CB8AC3E}">
        <p14:creationId xmlns:p14="http://schemas.microsoft.com/office/powerpoint/2010/main" val="3253473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Section 1">
    <p:spTree>
      <p:nvGrpSpPr>
        <p:cNvPr id="1" name=""/>
        <p:cNvGrpSpPr/>
        <p:nvPr/>
      </p:nvGrpSpPr>
      <p:grpSpPr>
        <a:xfrm>
          <a:off x="0" y="0"/>
          <a:ext cx="0" cy="0"/>
          <a:chOff x="0" y="0"/>
          <a:chExt cx="0" cy="0"/>
        </a:xfrm>
      </p:grpSpPr>
      <p:sp>
        <p:nvSpPr>
          <p:cNvPr id="17" name="Rectangle">
            <a:extLst>
              <a:ext uri="{FF2B5EF4-FFF2-40B4-BE49-F238E27FC236}">
                <a16:creationId xmlns:a16="http://schemas.microsoft.com/office/drawing/2014/main" id="{E103937D-C0C3-C749-BB90-E40C7A530B9E}"/>
              </a:ext>
            </a:extLst>
          </p:cNvPr>
          <p:cNvSpPr/>
          <p:nvPr/>
        </p:nvSpPr>
        <p:spPr>
          <a:xfrm>
            <a:off x="8809908" y="0"/>
            <a:ext cx="2026730" cy="1568846"/>
          </a:xfrm>
          <a:prstGeom prst="rect">
            <a:avLst/>
          </a:pr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18" name="Shape">
            <a:extLst>
              <a:ext uri="{FF2B5EF4-FFF2-40B4-BE49-F238E27FC236}">
                <a16:creationId xmlns:a16="http://schemas.microsoft.com/office/drawing/2014/main" id="{9C3E1CD5-B723-404E-857B-6B4A7321D079}"/>
              </a:ext>
            </a:extLst>
          </p:cNvPr>
          <p:cNvSpPr/>
          <p:nvPr/>
        </p:nvSpPr>
        <p:spPr>
          <a:xfrm>
            <a:off x="1199859" y="353114"/>
            <a:ext cx="9636779" cy="4600586"/>
          </a:xfrm>
          <a:custGeom>
            <a:avLst/>
            <a:gdLst/>
            <a:ahLst/>
            <a:cxnLst>
              <a:cxn ang="0">
                <a:pos x="wd2" y="hd2"/>
              </a:cxn>
              <a:cxn ang="5400000">
                <a:pos x="wd2" y="hd2"/>
              </a:cxn>
              <a:cxn ang="10800000">
                <a:pos x="wd2" y="hd2"/>
              </a:cxn>
              <a:cxn ang="16200000">
                <a:pos x="wd2" y="hd2"/>
              </a:cxn>
            </a:cxnLst>
            <a:rect l="0" t="0" r="r" b="b"/>
            <a:pathLst>
              <a:path w="21600" h="21600" extrusionOk="0">
                <a:moveTo>
                  <a:pt x="15861" y="17680"/>
                </a:moveTo>
                <a:lnTo>
                  <a:pt x="4840" y="17680"/>
                </a:lnTo>
                <a:cubicBezTo>
                  <a:pt x="3219" y="17680"/>
                  <a:pt x="1695" y="19131"/>
                  <a:pt x="632" y="21600"/>
                </a:cubicBezTo>
                <a:lnTo>
                  <a:pt x="0" y="20362"/>
                </a:lnTo>
                <a:lnTo>
                  <a:pt x="0" y="17686"/>
                </a:lnTo>
                <a:lnTo>
                  <a:pt x="0" y="17686"/>
                </a:lnTo>
                <a:cubicBezTo>
                  <a:pt x="0" y="11060"/>
                  <a:pt x="2570" y="5696"/>
                  <a:pt x="5739" y="5696"/>
                </a:cubicBezTo>
                <a:lnTo>
                  <a:pt x="16760" y="5696"/>
                </a:lnTo>
                <a:cubicBezTo>
                  <a:pt x="18721" y="5696"/>
                  <a:pt x="20540" y="3576"/>
                  <a:pt x="21572" y="95"/>
                </a:cubicBezTo>
                <a:lnTo>
                  <a:pt x="21600" y="0"/>
                </a:lnTo>
                <a:lnTo>
                  <a:pt x="21600" y="5696"/>
                </a:lnTo>
                <a:lnTo>
                  <a:pt x="21600" y="5696"/>
                </a:lnTo>
                <a:cubicBezTo>
                  <a:pt x="21600" y="12310"/>
                  <a:pt x="19032" y="17680"/>
                  <a:pt x="15861" y="1768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19" name="Rectangle">
            <a:extLst>
              <a:ext uri="{FF2B5EF4-FFF2-40B4-BE49-F238E27FC236}">
                <a16:creationId xmlns:a16="http://schemas.microsoft.com/office/drawing/2014/main" id="{E215AFDA-4F7F-FA41-88CE-88B1BEEC7090}"/>
              </a:ext>
            </a:extLst>
          </p:cNvPr>
          <p:cNvSpPr/>
          <p:nvPr/>
        </p:nvSpPr>
        <p:spPr>
          <a:xfrm>
            <a:off x="7580974" y="6255184"/>
            <a:ext cx="1236520" cy="602816"/>
          </a:xfrm>
          <a:prstGeom prst="rect">
            <a:avLst/>
          </a:pr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C7E228BF-1CA5-4856-ADE1-3CF4E8475976}"/>
              </a:ext>
            </a:extLst>
          </p:cNvPr>
          <p:cNvSpPr>
            <a:spLocks noGrp="1"/>
          </p:cNvSpPr>
          <p:nvPr>
            <p:ph type="title"/>
          </p:nvPr>
        </p:nvSpPr>
        <p:spPr>
          <a:xfrm>
            <a:off x="2557670" y="1709738"/>
            <a:ext cx="7381460" cy="1568847"/>
          </a:xfrm>
        </p:spPr>
        <p:txBody>
          <a:bodyPr anchor="ctr"/>
          <a:lstStyle>
            <a:lvl1pPr algn="ct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A75560DB-B208-41C1-AC26-ACACF8AE7CCD}"/>
              </a:ext>
            </a:extLst>
          </p:cNvPr>
          <p:cNvSpPr>
            <a:spLocks noGrp="1"/>
          </p:cNvSpPr>
          <p:nvPr>
            <p:ph type="body" idx="1"/>
          </p:nvPr>
        </p:nvSpPr>
        <p:spPr>
          <a:xfrm>
            <a:off x="1895060" y="3366050"/>
            <a:ext cx="8044069" cy="662612"/>
          </a:xfrm>
        </p:spPr>
        <p:txBody>
          <a:bodyPr anchor="ctr"/>
          <a:lstStyle>
            <a:lvl1pPr marL="0" indent="0" algn="ctr">
              <a:buNone/>
              <a:defRPr sz="2400">
                <a:solidFill>
                  <a:schemeClr val="bg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78CD13F7-FE5E-4564-955B-78635E1D6BD1}"/>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DFEC6B85-2D6C-4E54-AFB1-FC9C8C5BCCC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C0A08B1B-1C08-468B-84FB-AF1608C8E4FD}"/>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3" name="Freeform 21">
            <a:extLst>
              <a:ext uri="{FF2B5EF4-FFF2-40B4-BE49-F238E27FC236}">
                <a16:creationId xmlns:a16="http://schemas.microsoft.com/office/drawing/2014/main" id="{2B9303BD-9278-459A-9828-B0F108ED8592}"/>
              </a:ext>
            </a:extLst>
          </p:cNvPr>
          <p:cNvSpPr>
            <a:spLocks noGrp="1"/>
          </p:cNvSpPr>
          <p:nvPr>
            <p:ph type="pic" sz="quarter" idx="13"/>
          </p:nvPr>
        </p:nvSpPr>
        <p:spPr>
          <a:xfrm>
            <a:off x="1199859" y="4451774"/>
            <a:ext cx="7617635" cy="2406226"/>
          </a:xfrm>
          <a:custGeom>
            <a:avLst/>
            <a:gdLst>
              <a:gd name="connsiteX0" fmla="*/ 0 w 7617635"/>
              <a:gd name="connsiteY0" fmla="*/ 0 h 2406226"/>
              <a:gd name="connsiteX1" fmla="*/ 1044251 w 7617635"/>
              <a:gd name="connsiteY1" fmla="*/ 586406 h 2406226"/>
              <a:gd name="connsiteX2" fmla="*/ 6381180 w 7617635"/>
              <a:gd name="connsiteY2" fmla="*/ 586406 h 2406226"/>
              <a:gd name="connsiteX3" fmla="*/ 7617635 w 7617635"/>
              <a:gd name="connsiteY3" fmla="*/ 1819820 h 2406226"/>
              <a:gd name="connsiteX4" fmla="*/ 7617635 w 7617635"/>
              <a:gd name="connsiteY4" fmla="*/ 2406226 h 2406226"/>
              <a:gd name="connsiteX5" fmla="*/ 7611287 w 7617635"/>
              <a:gd name="connsiteY5" fmla="*/ 2396089 h 2406226"/>
              <a:gd name="connsiteX6" fmla="*/ 6573384 w 7617635"/>
              <a:gd name="connsiteY6" fmla="*/ 1819820 h 2406226"/>
              <a:gd name="connsiteX7" fmla="*/ 1236455 w 7617635"/>
              <a:gd name="connsiteY7" fmla="*/ 1819820 h 2406226"/>
              <a:gd name="connsiteX8" fmla="*/ 0 w 7617635"/>
              <a:gd name="connsiteY8" fmla="*/ 586406 h 240622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7617635" h="2406226">
                <a:moveTo>
                  <a:pt x="0" y="0"/>
                </a:moveTo>
                <a:cubicBezTo>
                  <a:pt x="221123" y="363162"/>
                  <a:pt x="617170" y="586406"/>
                  <a:pt x="1044251" y="586406"/>
                </a:cubicBezTo>
                <a:lnTo>
                  <a:pt x="6381180" y="586406"/>
                </a:lnTo>
                <a:cubicBezTo>
                  <a:pt x="7063946" y="586406"/>
                  <a:pt x="7617635" y="1138836"/>
                  <a:pt x="7617635" y="1819820"/>
                </a:cubicBezTo>
                <a:lnTo>
                  <a:pt x="7617635" y="2406226"/>
                </a:lnTo>
                <a:lnTo>
                  <a:pt x="7611287" y="2396089"/>
                </a:lnTo>
                <a:cubicBezTo>
                  <a:pt x="7388753" y="2037940"/>
                  <a:pt x="6995528" y="1819820"/>
                  <a:pt x="6573384" y="1819820"/>
                </a:cubicBezTo>
                <a:lnTo>
                  <a:pt x="1236455" y="1819820"/>
                </a:lnTo>
                <a:cubicBezTo>
                  <a:pt x="553689" y="1819820"/>
                  <a:pt x="0" y="1267391"/>
                  <a:pt x="0" y="586406"/>
                </a:cubicBezTo>
                <a:close/>
              </a:path>
            </a:pathLst>
          </a:custGeom>
          <a:solidFill>
            <a:schemeClr val="bg1">
              <a:lumMod val="95000"/>
            </a:schemeClr>
          </a:solidFill>
        </p:spPr>
        <p:txBody>
          <a:bodyPr wrap="square" anchor="ctr">
            <a:noAutofit/>
          </a:bodyPr>
          <a:lstStyle>
            <a:lvl1pPr algn="ctr">
              <a:buNone/>
              <a:defRPr>
                <a:solidFill>
                  <a:schemeClr val="accent2"/>
                </a:solidFill>
              </a:defRPr>
            </a:lvl1pPr>
          </a:lstStyle>
          <a:p>
            <a:endParaRPr lang="en-US" dirty="0"/>
          </a:p>
        </p:txBody>
      </p:sp>
    </p:spTree>
    <p:extLst>
      <p:ext uri="{BB962C8B-B14F-4D97-AF65-F5344CB8AC3E}">
        <p14:creationId xmlns:p14="http://schemas.microsoft.com/office/powerpoint/2010/main" val="209235232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Section 2">
    <p:spTree>
      <p:nvGrpSpPr>
        <p:cNvPr id="1" name=""/>
        <p:cNvGrpSpPr/>
        <p:nvPr/>
      </p:nvGrpSpPr>
      <p:grpSpPr>
        <a:xfrm>
          <a:off x="0" y="0"/>
          <a:ext cx="0" cy="0"/>
          <a:chOff x="0" y="0"/>
          <a:chExt cx="0" cy="0"/>
        </a:xfrm>
      </p:grpSpPr>
      <p:sp>
        <p:nvSpPr>
          <p:cNvPr id="15" name="Freeform: Shape 14">
            <a:extLst>
              <a:ext uri="{FF2B5EF4-FFF2-40B4-BE49-F238E27FC236}">
                <a16:creationId xmlns:a16="http://schemas.microsoft.com/office/drawing/2014/main" id="{D54573E8-9C72-4BE5-A99C-8AA106E51650}"/>
              </a:ext>
            </a:extLst>
          </p:cNvPr>
          <p:cNvSpPr/>
          <p:nvPr/>
        </p:nvSpPr>
        <p:spPr>
          <a:xfrm>
            <a:off x="910323" y="4792123"/>
            <a:ext cx="5191855" cy="2065877"/>
          </a:xfrm>
          <a:custGeom>
            <a:avLst/>
            <a:gdLst>
              <a:gd name="connsiteX0" fmla="*/ 302241 w 5191855"/>
              <a:gd name="connsiteY0" fmla="*/ 0 h 2065877"/>
              <a:gd name="connsiteX1" fmla="*/ 2309933 w 5191855"/>
              <a:gd name="connsiteY1" fmla="*/ 893234 h 2065877"/>
              <a:gd name="connsiteX2" fmla="*/ 2948519 w 5191855"/>
              <a:gd name="connsiteY2" fmla="*/ 893234 h 2065877"/>
              <a:gd name="connsiteX3" fmla="*/ 5142790 w 5191855"/>
              <a:gd name="connsiteY3" fmla="*/ 1990715 h 2065877"/>
              <a:gd name="connsiteX4" fmla="*/ 5191855 w 5191855"/>
              <a:gd name="connsiteY4" fmla="*/ 2065877 h 2065877"/>
              <a:gd name="connsiteX5" fmla="*/ 269903 w 5191855"/>
              <a:gd name="connsiteY5" fmla="*/ 2065877 h 2065877"/>
              <a:gd name="connsiteX6" fmla="*/ 221341 w 5191855"/>
              <a:gd name="connsiteY6" fmla="*/ 1970812 h 2065877"/>
              <a:gd name="connsiteX7" fmla="*/ 0 w 5191855"/>
              <a:gd name="connsiteY7" fmla="*/ 893234 h 2065877"/>
              <a:gd name="connsiteX8" fmla="*/ 0 w 5191855"/>
              <a:gd name="connsiteY8" fmla="*/ 282621 h 206587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91855" h="2065877">
                <a:moveTo>
                  <a:pt x="302241" y="0"/>
                </a:moveTo>
                <a:cubicBezTo>
                  <a:pt x="809107" y="562697"/>
                  <a:pt x="1536166" y="893234"/>
                  <a:pt x="2309933" y="893234"/>
                </a:cubicBezTo>
                <a:lnTo>
                  <a:pt x="2948519" y="893234"/>
                </a:lnTo>
                <a:cubicBezTo>
                  <a:pt x="3846779" y="893234"/>
                  <a:pt x="4643432" y="1324942"/>
                  <a:pt x="5142790" y="1990715"/>
                </a:cubicBezTo>
                <a:lnTo>
                  <a:pt x="5191855" y="2065877"/>
                </a:lnTo>
                <a:lnTo>
                  <a:pt x="269903" y="2065877"/>
                </a:lnTo>
                <a:lnTo>
                  <a:pt x="221341" y="1970812"/>
                </a:lnTo>
                <a:cubicBezTo>
                  <a:pt x="78959" y="1640003"/>
                  <a:pt x="0" y="1275504"/>
                  <a:pt x="0" y="893234"/>
                </a:cubicBezTo>
                <a:lnTo>
                  <a:pt x="0" y="282621"/>
                </a:lnTo>
                <a:close/>
              </a:path>
            </a:pathLst>
          </a:custGeom>
          <a:solidFill>
            <a:schemeClr val="accent2"/>
          </a:solidFill>
          <a:ln w="12700">
            <a:miter lim="400000"/>
          </a:ln>
        </p:spPr>
        <p:txBody>
          <a:bodyPr wrap="square" lIns="38100" tIns="38100" rIns="38100" bIns="38100" anchor="ctr">
            <a:noAutofit/>
          </a:bodyPr>
          <a:lstStyle/>
          <a:p>
            <a:pPr>
              <a:defRPr sz="3000">
                <a:solidFill>
                  <a:srgbClr val="FFFFFF"/>
                </a:solidFill>
              </a:defRPr>
            </a:pPr>
            <a:endParaRPr/>
          </a:p>
        </p:txBody>
      </p:sp>
      <p:sp>
        <p:nvSpPr>
          <p:cNvPr id="18" name="Rectangle">
            <a:extLst>
              <a:ext uri="{FF2B5EF4-FFF2-40B4-BE49-F238E27FC236}">
                <a16:creationId xmlns:a16="http://schemas.microsoft.com/office/drawing/2014/main" id="{E7600C72-7A48-2748-B533-C84D5EE8F3FD}"/>
              </a:ext>
            </a:extLst>
          </p:cNvPr>
          <p:cNvSpPr/>
          <p:nvPr/>
        </p:nvSpPr>
        <p:spPr>
          <a:xfrm>
            <a:off x="7598671" y="1"/>
            <a:ext cx="1236520" cy="1376390"/>
          </a:xfrm>
          <a:prstGeom prst="rect">
            <a:avLst/>
          </a:pr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8" name="Title 1">
            <a:extLst>
              <a:ext uri="{FF2B5EF4-FFF2-40B4-BE49-F238E27FC236}">
                <a16:creationId xmlns:a16="http://schemas.microsoft.com/office/drawing/2014/main" id="{74985E82-8BBB-4140-ADE7-3211B76C0426}"/>
              </a:ext>
            </a:extLst>
          </p:cNvPr>
          <p:cNvSpPr>
            <a:spLocks noGrp="1"/>
          </p:cNvSpPr>
          <p:nvPr>
            <p:ph type="title"/>
          </p:nvPr>
        </p:nvSpPr>
        <p:spPr>
          <a:xfrm>
            <a:off x="8153400" y="768350"/>
            <a:ext cx="3194050" cy="3794125"/>
          </a:xfrm>
        </p:spPr>
        <p:txBody>
          <a:bodyPr anchor="b"/>
          <a:lstStyle>
            <a:lvl1pPr algn="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BE5281E8-502B-4754-B5F5-7C62E11011CF}"/>
              </a:ext>
            </a:extLst>
          </p:cNvPr>
          <p:cNvSpPr>
            <a:spLocks noGrp="1"/>
          </p:cNvSpPr>
          <p:nvPr>
            <p:ph type="body" idx="1"/>
          </p:nvPr>
        </p:nvSpPr>
        <p:spPr>
          <a:xfrm>
            <a:off x="8153400" y="4589463"/>
            <a:ext cx="3194050" cy="1500187"/>
          </a:xfrm>
        </p:spPr>
        <p:txBody>
          <a:bodyPr/>
          <a:lstStyle>
            <a:lvl1pPr marL="0" indent="0" algn="r">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
        <p:nvSpPr>
          <p:cNvPr id="10" name="Date Placeholder 3">
            <a:extLst>
              <a:ext uri="{FF2B5EF4-FFF2-40B4-BE49-F238E27FC236}">
                <a16:creationId xmlns:a16="http://schemas.microsoft.com/office/drawing/2014/main" id="{A67E5779-2729-4DED-A8C2-41F4FEE4767B}"/>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FBD21987-FA22-47F7-B702-8D9638C10C5C}"/>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A03F40A7-0F3F-41D6-9058-1BE8DB2708C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3" name="Freeform 20">
            <a:extLst>
              <a:ext uri="{FF2B5EF4-FFF2-40B4-BE49-F238E27FC236}">
                <a16:creationId xmlns:a16="http://schemas.microsoft.com/office/drawing/2014/main" id="{04F8BE5C-BB68-4C08-9B10-B3D5B8F8801C}"/>
              </a:ext>
            </a:extLst>
          </p:cNvPr>
          <p:cNvSpPr>
            <a:spLocks noGrp="1"/>
          </p:cNvSpPr>
          <p:nvPr>
            <p:ph type="pic" sz="quarter" idx="13"/>
          </p:nvPr>
        </p:nvSpPr>
        <p:spPr>
          <a:xfrm>
            <a:off x="910322" y="6225"/>
            <a:ext cx="7924869" cy="5778168"/>
          </a:xfrm>
          <a:custGeom>
            <a:avLst/>
            <a:gdLst>
              <a:gd name="connsiteX0" fmla="*/ 7920984 w 7924869"/>
              <a:gd name="connsiteY0" fmla="*/ 0 h 5778168"/>
              <a:gd name="connsiteX1" fmla="*/ 7924869 w 7924869"/>
              <a:gd name="connsiteY1" fmla="*/ 0 h 5778168"/>
              <a:gd name="connsiteX2" fmla="*/ 7924869 w 7924869"/>
              <a:gd name="connsiteY2" fmla="*/ 1402918 h 5778168"/>
              <a:gd name="connsiteX3" fmla="*/ 4952310 w 7924869"/>
              <a:gd name="connsiteY3" fmla="*/ 4369026 h 5778168"/>
              <a:gd name="connsiteX4" fmla="*/ 2508442 w 7924869"/>
              <a:gd name="connsiteY4" fmla="*/ 4369026 h 5778168"/>
              <a:gd name="connsiteX5" fmla="*/ 0 w 7924869"/>
              <a:gd name="connsiteY5" fmla="*/ 5778168 h 5778168"/>
              <a:gd name="connsiteX6" fmla="*/ 0 w 7924869"/>
              <a:gd name="connsiteY6" fmla="*/ 4369026 h 5778168"/>
              <a:gd name="connsiteX7" fmla="*/ 2972560 w 7924869"/>
              <a:gd name="connsiteY7" fmla="*/ 1402918 h 5778168"/>
              <a:gd name="connsiteX8" fmla="*/ 5416428 w 7924869"/>
              <a:gd name="connsiteY8" fmla="*/ 1402918 h 5778168"/>
              <a:gd name="connsiteX9" fmla="*/ 7909826 w 7924869"/>
              <a:gd name="connsiteY9" fmla="*/ 17877 h 5778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924869" h="5778168">
                <a:moveTo>
                  <a:pt x="7920984" y="0"/>
                </a:moveTo>
                <a:lnTo>
                  <a:pt x="7924869" y="0"/>
                </a:lnTo>
                <a:lnTo>
                  <a:pt x="7924869" y="1402918"/>
                </a:lnTo>
                <a:cubicBezTo>
                  <a:pt x="7924869" y="3041829"/>
                  <a:pt x="6593418" y="4369026"/>
                  <a:pt x="4952310" y="4369026"/>
                </a:cubicBezTo>
                <a:lnTo>
                  <a:pt x="2508442" y="4369026"/>
                </a:lnTo>
                <a:cubicBezTo>
                  <a:pt x="1482978" y="4369026"/>
                  <a:pt x="530893" y="4903814"/>
                  <a:pt x="0" y="5778168"/>
                </a:cubicBezTo>
                <a:lnTo>
                  <a:pt x="0" y="4369026"/>
                </a:lnTo>
                <a:cubicBezTo>
                  <a:pt x="0" y="2730114"/>
                  <a:pt x="1331452" y="1402918"/>
                  <a:pt x="2972560" y="1402918"/>
                </a:cubicBezTo>
                <a:lnTo>
                  <a:pt x="5416428" y="1402918"/>
                </a:lnTo>
                <a:cubicBezTo>
                  <a:pt x="6431618" y="1402918"/>
                  <a:pt x="7374898" y="879376"/>
                  <a:pt x="7909826" y="17877"/>
                </a:cubicBezTo>
                <a:close/>
              </a:path>
            </a:pathLst>
          </a:custGeom>
          <a:solidFill>
            <a:schemeClr val="bg1">
              <a:lumMod val="95000"/>
            </a:schemeClr>
          </a:solidFill>
        </p:spPr>
        <p:txBody>
          <a:bodyPr wrap="square" anchor="ctr">
            <a:noAutofit/>
          </a:bodyPr>
          <a:lstStyle>
            <a:lvl1pPr algn="ctr">
              <a:buNone/>
              <a:defRPr>
                <a:solidFill>
                  <a:schemeClr val="accent2"/>
                </a:solidFill>
              </a:defRPr>
            </a:lvl1pPr>
          </a:lstStyle>
          <a:p>
            <a:endParaRPr lang="en-US"/>
          </a:p>
        </p:txBody>
      </p:sp>
    </p:spTree>
    <p:extLst>
      <p:ext uri="{BB962C8B-B14F-4D97-AF65-F5344CB8AC3E}">
        <p14:creationId xmlns:p14="http://schemas.microsoft.com/office/powerpoint/2010/main" val="4146251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Closing">
    <p:spTree>
      <p:nvGrpSpPr>
        <p:cNvPr id="1" name=""/>
        <p:cNvGrpSpPr/>
        <p:nvPr/>
      </p:nvGrpSpPr>
      <p:grpSpPr>
        <a:xfrm>
          <a:off x="0" y="0"/>
          <a:ext cx="0" cy="0"/>
          <a:chOff x="0" y="0"/>
          <a:chExt cx="0" cy="0"/>
        </a:xfrm>
      </p:grpSpPr>
      <p:sp>
        <p:nvSpPr>
          <p:cNvPr id="21" name="Rectangle">
            <a:extLst>
              <a:ext uri="{FF2B5EF4-FFF2-40B4-BE49-F238E27FC236}">
                <a16:creationId xmlns:a16="http://schemas.microsoft.com/office/drawing/2014/main" id="{251127EB-5954-194B-8AA4-339D1C8DA1EF}"/>
              </a:ext>
            </a:extLst>
          </p:cNvPr>
          <p:cNvSpPr/>
          <p:nvPr/>
        </p:nvSpPr>
        <p:spPr>
          <a:xfrm>
            <a:off x="4437823" y="1339256"/>
            <a:ext cx="2167073" cy="2942579"/>
          </a:xfrm>
          <a:prstGeom prst="rect">
            <a:avLst/>
          </a:prstGeom>
          <a:solidFill>
            <a:schemeClr val="tx1">
              <a:lumMod val="85000"/>
              <a:lumOff val="15000"/>
            </a:schemeClr>
          </a:solidFill>
          <a:ln w="12700">
            <a:miter lim="400000"/>
          </a:ln>
        </p:spPr>
        <p:txBody>
          <a:bodyPr lIns="38100" tIns="38100" rIns="38100" bIns="38100" anchor="ctr"/>
          <a:lstStyle/>
          <a:p>
            <a:pPr>
              <a:defRPr sz="3000">
                <a:solidFill>
                  <a:srgbClr val="FFFFFF"/>
                </a:solidFill>
              </a:defRPr>
            </a:pPr>
            <a:endParaRPr/>
          </a:p>
        </p:txBody>
      </p:sp>
      <p:sp>
        <p:nvSpPr>
          <p:cNvPr id="22" name="Shape">
            <a:extLst>
              <a:ext uri="{FF2B5EF4-FFF2-40B4-BE49-F238E27FC236}">
                <a16:creationId xmlns:a16="http://schemas.microsoft.com/office/drawing/2014/main" id="{50E8F43A-23C9-F041-9AFA-4868BCBAAF61}"/>
              </a:ext>
            </a:extLst>
          </p:cNvPr>
          <p:cNvSpPr/>
          <p:nvPr/>
        </p:nvSpPr>
        <p:spPr>
          <a:xfrm>
            <a:off x="1301002" y="0"/>
            <a:ext cx="5303894" cy="2639351"/>
          </a:xfrm>
          <a:custGeom>
            <a:avLst/>
            <a:gdLst/>
            <a:ahLst/>
            <a:cxnLst>
              <a:cxn ang="0">
                <a:pos x="wd2" y="hd2"/>
              </a:cxn>
              <a:cxn ang="5400000">
                <a:pos x="wd2" y="hd2"/>
              </a:cxn>
              <a:cxn ang="10800000">
                <a:pos x="wd2" y="hd2"/>
              </a:cxn>
              <a:cxn ang="16200000">
                <a:pos x="wd2" y="hd2"/>
              </a:cxn>
            </a:cxnLst>
            <a:rect l="0" t="0" r="r" b="b"/>
            <a:pathLst>
              <a:path w="21600" h="21600" extrusionOk="0">
                <a:moveTo>
                  <a:pt x="9593" y="10960"/>
                </a:moveTo>
                <a:lnTo>
                  <a:pt x="12188" y="10960"/>
                </a:lnTo>
                <a:cubicBezTo>
                  <a:pt x="15998" y="10960"/>
                  <a:pt x="19535" y="14920"/>
                  <a:pt x="21543" y="21424"/>
                </a:cubicBezTo>
                <a:lnTo>
                  <a:pt x="21600" y="21600"/>
                </a:lnTo>
                <a:lnTo>
                  <a:pt x="21600" y="10960"/>
                </a:lnTo>
                <a:cubicBezTo>
                  <a:pt x="21600" y="6979"/>
                  <a:pt x="21080" y="3247"/>
                  <a:pt x="20174" y="0"/>
                </a:cubicBezTo>
                <a:lnTo>
                  <a:pt x="0" y="0"/>
                </a:lnTo>
                <a:cubicBezTo>
                  <a:pt x="1946" y="6566"/>
                  <a:pt x="5515" y="10960"/>
                  <a:pt x="9593" y="10960"/>
                </a:cubicBezTo>
                <a:close/>
              </a:path>
            </a:pathLst>
          </a:custGeom>
          <a:solidFill>
            <a:schemeClr val="accent2"/>
          </a:solidFill>
          <a:ln w="12700">
            <a:miter lim="400000"/>
          </a:ln>
        </p:spPr>
        <p:txBody>
          <a:bodyPr lIns="38100" tIns="38100" rIns="38100" bIns="38100" anchor="ctr"/>
          <a:lstStyle/>
          <a:p>
            <a:pPr>
              <a:defRPr sz="3000">
                <a:solidFill>
                  <a:srgbClr val="FFFFFF"/>
                </a:solidFill>
              </a:defRPr>
            </a:pPr>
            <a:endParaRPr/>
          </a:p>
        </p:txBody>
      </p:sp>
      <p:sp>
        <p:nvSpPr>
          <p:cNvPr id="23" name="Rectangle">
            <a:extLst>
              <a:ext uri="{FF2B5EF4-FFF2-40B4-BE49-F238E27FC236}">
                <a16:creationId xmlns:a16="http://schemas.microsoft.com/office/drawing/2014/main" id="{42C923BE-97B1-1441-AEF0-B6CEA3E4D89B}"/>
              </a:ext>
            </a:extLst>
          </p:cNvPr>
          <p:cNvSpPr/>
          <p:nvPr/>
        </p:nvSpPr>
        <p:spPr>
          <a:xfrm>
            <a:off x="9454717" y="5849770"/>
            <a:ext cx="1629729" cy="1008230"/>
          </a:xfrm>
          <a:prstGeom prst="rect">
            <a:avLst/>
          </a:prstGeom>
          <a:solidFill>
            <a:schemeClr val="bg1">
              <a:lumMod val="75000"/>
            </a:schemeClr>
          </a:solidFill>
          <a:ln w="12700">
            <a:miter lim="400000"/>
          </a:ln>
        </p:spPr>
        <p:txBody>
          <a:bodyPr lIns="38100" tIns="38100" rIns="38100" bIns="38100" anchor="ctr"/>
          <a:lstStyle/>
          <a:p>
            <a:pPr>
              <a:defRPr sz="3000">
                <a:solidFill>
                  <a:srgbClr val="FFFFFF"/>
                </a:solidFill>
              </a:defRPr>
            </a:pPr>
            <a:endParaRPr/>
          </a:p>
        </p:txBody>
      </p:sp>
      <p:sp>
        <p:nvSpPr>
          <p:cNvPr id="10" name="Date Placeholder 3">
            <a:extLst>
              <a:ext uri="{FF2B5EF4-FFF2-40B4-BE49-F238E27FC236}">
                <a16:creationId xmlns:a16="http://schemas.microsoft.com/office/drawing/2014/main" id="{0FEC4993-EF72-4ADC-8D11-1EB7C9409528}"/>
              </a:ext>
            </a:extLst>
          </p:cNvPr>
          <p:cNvSpPr>
            <a:spLocks noGrp="1"/>
          </p:cNvSpPr>
          <p:nvPr>
            <p:ph type="dt" sz="half" idx="10"/>
          </p:nvPr>
        </p:nvSpPr>
        <p:spPr>
          <a:xfrm>
            <a:off x="838200" y="6356350"/>
            <a:ext cx="2743200" cy="365125"/>
          </a:xfrm>
        </p:spPr>
        <p:txBody>
          <a:bodyPr/>
          <a:lstStyle/>
          <a:p>
            <a:r>
              <a:rPr lang="en-US"/>
              <a:t>Date</a:t>
            </a:r>
          </a:p>
        </p:txBody>
      </p:sp>
      <p:sp>
        <p:nvSpPr>
          <p:cNvPr id="11" name="Footer Placeholder 4">
            <a:extLst>
              <a:ext uri="{FF2B5EF4-FFF2-40B4-BE49-F238E27FC236}">
                <a16:creationId xmlns:a16="http://schemas.microsoft.com/office/drawing/2014/main" id="{B145FAD1-5607-4570-9675-FE264814964D}"/>
              </a:ext>
            </a:extLst>
          </p:cNvPr>
          <p:cNvSpPr>
            <a:spLocks noGrp="1"/>
          </p:cNvSpPr>
          <p:nvPr>
            <p:ph type="ftr" sz="quarter" idx="11"/>
          </p:nvPr>
        </p:nvSpPr>
        <p:spPr>
          <a:xfrm>
            <a:off x="4038600" y="6356350"/>
            <a:ext cx="4114800" cy="365125"/>
          </a:xfrm>
        </p:spPr>
        <p:txBody>
          <a:bodyPr/>
          <a:lstStyle/>
          <a:p>
            <a:r>
              <a:rPr lang="en-US"/>
              <a:t>Your Footer Here</a:t>
            </a:r>
          </a:p>
        </p:txBody>
      </p:sp>
      <p:sp>
        <p:nvSpPr>
          <p:cNvPr id="12" name="Slide Number Placeholder 5">
            <a:extLst>
              <a:ext uri="{FF2B5EF4-FFF2-40B4-BE49-F238E27FC236}">
                <a16:creationId xmlns:a16="http://schemas.microsoft.com/office/drawing/2014/main" id="{265FB8DD-A34F-4C06-9929-1E68FACD4D00}"/>
              </a:ext>
            </a:extLst>
          </p:cNvPr>
          <p:cNvSpPr>
            <a:spLocks noGrp="1"/>
          </p:cNvSpPr>
          <p:nvPr>
            <p:ph type="sldNum" sz="quarter" idx="12"/>
          </p:nvPr>
        </p:nvSpPr>
        <p:spPr>
          <a:xfrm>
            <a:off x="8610600" y="6356350"/>
            <a:ext cx="2743200" cy="365125"/>
          </a:xfrm>
        </p:spPr>
        <p:txBody>
          <a:bodyPr/>
          <a:lstStyle/>
          <a:p>
            <a:fld id="{672B7600-67E3-4D97-B453-880E2742B982}" type="slidenum">
              <a:rPr lang="en-US" smtClean="0"/>
              <a:t>‹#›</a:t>
            </a:fld>
            <a:endParaRPr lang="en-US"/>
          </a:p>
        </p:txBody>
      </p:sp>
      <p:sp>
        <p:nvSpPr>
          <p:cNvPr id="16" name="Text Placeholder 17">
            <a:extLst>
              <a:ext uri="{FF2B5EF4-FFF2-40B4-BE49-F238E27FC236}">
                <a16:creationId xmlns:a16="http://schemas.microsoft.com/office/drawing/2014/main" id="{A537F86F-E8D6-44FF-939F-7EB5A46935EE}"/>
              </a:ext>
            </a:extLst>
          </p:cNvPr>
          <p:cNvSpPr>
            <a:spLocks noGrp="1"/>
          </p:cNvSpPr>
          <p:nvPr>
            <p:ph type="body" sz="quarter" idx="14" hasCustomPrompt="1"/>
          </p:nvPr>
        </p:nvSpPr>
        <p:spPr>
          <a:xfrm>
            <a:off x="6842125" y="3358937"/>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Name</a:t>
            </a:r>
          </a:p>
        </p:txBody>
      </p:sp>
      <p:sp>
        <p:nvSpPr>
          <p:cNvPr id="17" name="Text Placeholder 17">
            <a:extLst>
              <a:ext uri="{FF2B5EF4-FFF2-40B4-BE49-F238E27FC236}">
                <a16:creationId xmlns:a16="http://schemas.microsoft.com/office/drawing/2014/main" id="{17C97F11-0CC0-4E01-8422-614383043296}"/>
              </a:ext>
            </a:extLst>
          </p:cNvPr>
          <p:cNvSpPr>
            <a:spLocks noGrp="1"/>
          </p:cNvSpPr>
          <p:nvPr>
            <p:ph type="body" sz="quarter" idx="15" hasCustomPrompt="1"/>
          </p:nvPr>
        </p:nvSpPr>
        <p:spPr>
          <a:xfrm>
            <a:off x="6842125" y="3586270"/>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Mobile / email</a:t>
            </a:r>
          </a:p>
        </p:txBody>
      </p:sp>
      <p:sp>
        <p:nvSpPr>
          <p:cNvPr id="18" name="Text Placeholder 17">
            <a:extLst>
              <a:ext uri="{FF2B5EF4-FFF2-40B4-BE49-F238E27FC236}">
                <a16:creationId xmlns:a16="http://schemas.microsoft.com/office/drawing/2014/main" id="{322609FE-C556-4394-9CD9-CACD20BC7261}"/>
              </a:ext>
            </a:extLst>
          </p:cNvPr>
          <p:cNvSpPr>
            <a:spLocks noGrp="1"/>
          </p:cNvSpPr>
          <p:nvPr>
            <p:ph type="body" sz="quarter" idx="16" hasCustomPrompt="1"/>
          </p:nvPr>
        </p:nvSpPr>
        <p:spPr>
          <a:xfrm>
            <a:off x="6842125" y="3813603"/>
            <a:ext cx="1701800" cy="228600"/>
          </a:xfrm>
          <a:noFill/>
        </p:spPr>
        <p:txBody>
          <a:bodyPr anchor="ctr">
            <a:noAutofit/>
          </a:bodyPr>
          <a:lstStyle>
            <a:lvl1pPr marL="0" indent="0" algn="ctr">
              <a:buNone/>
              <a:defRPr sz="1200"/>
            </a:lvl1pPr>
            <a:lvl2pPr marL="457200" indent="0" algn="ctr">
              <a:buNone/>
              <a:defRPr/>
            </a:lvl2pPr>
            <a:lvl3pPr marL="914400" indent="0" algn="ctr">
              <a:buNone/>
              <a:defRPr/>
            </a:lvl3pPr>
            <a:lvl4pPr marL="1371600" indent="0" algn="ctr">
              <a:buNone/>
              <a:defRPr/>
            </a:lvl4pPr>
            <a:lvl5pPr marL="1828800" indent="0" algn="ctr">
              <a:buNone/>
              <a:defRPr/>
            </a:lvl5pPr>
          </a:lstStyle>
          <a:p>
            <a:pPr lvl="0"/>
            <a:r>
              <a:rPr lang="en-US" dirty="0"/>
              <a:t>Company</a:t>
            </a:r>
          </a:p>
        </p:txBody>
      </p:sp>
      <p:sp>
        <p:nvSpPr>
          <p:cNvPr id="8" name="Title 1">
            <a:extLst>
              <a:ext uri="{FF2B5EF4-FFF2-40B4-BE49-F238E27FC236}">
                <a16:creationId xmlns:a16="http://schemas.microsoft.com/office/drawing/2014/main" id="{1907DC5D-4F3E-4A99-A621-6F93F32265C8}"/>
              </a:ext>
            </a:extLst>
          </p:cNvPr>
          <p:cNvSpPr>
            <a:spLocks noGrp="1"/>
          </p:cNvSpPr>
          <p:nvPr>
            <p:ph type="title"/>
          </p:nvPr>
        </p:nvSpPr>
        <p:spPr>
          <a:xfrm>
            <a:off x="831850" y="1019176"/>
            <a:ext cx="3469754" cy="3543300"/>
          </a:xfrm>
        </p:spPr>
        <p:txBody>
          <a:bodyPr anchor="b"/>
          <a:lstStyle>
            <a:lvl1pPr>
              <a:defRPr sz="6000"/>
            </a:lvl1pPr>
          </a:lstStyle>
          <a:p>
            <a:r>
              <a:rPr lang="en-US" dirty="0"/>
              <a:t>Click to edit Master title style</a:t>
            </a:r>
          </a:p>
        </p:txBody>
      </p:sp>
      <p:sp>
        <p:nvSpPr>
          <p:cNvPr id="9" name="Text Placeholder 2">
            <a:extLst>
              <a:ext uri="{FF2B5EF4-FFF2-40B4-BE49-F238E27FC236}">
                <a16:creationId xmlns:a16="http://schemas.microsoft.com/office/drawing/2014/main" id="{9DA8F992-7750-4566-AB4F-B2E8F3794CA3}"/>
              </a:ext>
            </a:extLst>
          </p:cNvPr>
          <p:cNvSpPr>
            <a:spLocks noGrp="1"/>
          </p:cNvSpPr>
          <p:nvPr>
            <p:ph type="body" idx="1"/>
          </p:nvPr>
        </p:nvSpPr>
        <p:spPr>
          <a:xfrm>
            <a:off x="831850" y="4589463"/>
            <a:ext cx="3469754"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15" name="Freeform 25">
            <a:extLst>
              <a:ext uri="{FF2B5EF4-FFF2-40B4-BE49-F238E27FC236}">
                <a16:creationId xmlns:a16="http://schemas.microsoft.com/office/drawing/2014/main" id="{640A5503-38BE-4AEA-BE6B-93BF90BE7841}"/>
              </a:ext>
            </a:extLst>
          </p:cNvPr>
          <p:cNvSpPr>
            <a:spLocks noGrp="1"/>
          </p:cNvSpPr>
          <p:nvPr>
            <p:ph type="pic" sz="quarter" idx="13"/>
          </p:nvPr>
        </p:nvSpPr>
        <p:spPr>
          <a:xfrm>
            <a:off x="4437823" y="3461851"/>
            <a:ext cx="6646623" cy="3175059"/>
          </a:xfrm>
          <a:custGeom>
            <a:avLst/>
            <a:gdLst>
              <a:gd name="connsiteX0" fmla="*/ 0 w 6646623"/>
              <a:gd name="connsiteY0" fmla="*/ 0 h 3175059"/>
              <a:gd name="connsiteX1" fmla="*/ 1374251 w 6646623"/>
              <a:gd name="connsiteY1" fmla="*/ 773186 h 3175059"/>
              <a:gd name="connsiteX2" fmla="*/ 5016969 w 6646623"/>
              <a:gd name="connsiteY2" fmla="*/ 773186 h 3175059"/>
              <a:gd name="connsiteX3" fmla="*/ 6646623 w 6646623"/>
              <a:gd name="connsiteY3" fmla="*/ 2401873 h 3175059"/>
              <a:gd name="connsiteX4" fmla="*/ 6646623 w 6646623"/>
              <a:gd name="connsiteY4" fmla="*/ 3175059 h 3175059"/>
              <a:gd name="connsiteX5" fmla="*/ 6638930 w 6646623"/>
              <a:gd name="connsiteY5" fmla="*/ 3162418 h 3175059"/>
              <a:gd name="connsiteX6" fmla="*/ 5272372 w 6646623"/>
              <a:gd name="connsiteY6" fmla="*/ 2401873 h 3175059"/>
              <a:gd name="connsiteX7" fmla="*/ 1629654 w 6646623"/>
              <a:gd name="connsiteY7" fmla="*/ 2401873 h 3175059"/>
              <a:gd name="connsiteX8" fmla="*/ 0 w 6646623"/>
              <a:gd name="connsiteY8" fmla="*/ 773186 h 317505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646623" h="3175059">
                <a:moveTo>
                  <a:pt x="0" y="0"/>
                </a:moveTo>
                <a:cubicBezTo>
                  <a:pt x="292021" y="480081"/>
                  <a:pt x="812981" y="773186"/>
                  <a:pt x="1374251" y="773186"/>
                </a:cubicBezTo>
                <a:lnTo>
                  <a:pt x="5016969" y="773186"/>
                </a:lnTo>
                <a:cubicBezTo>
                  <a:pt x="5917033" y="773186"/>
                  <a:pt x="6646623" y="1502273"/>
                  <a:pt x="6646623" y="2401873"/>
                </a:cubicBezTo>
                <a:lnTo>
                  <a:pt x="6646623" y="3175059"/>
                </a:lnTo>
                <a:lnTo>
                  <a:pt x="6638930" y="3162418"/>
                </a:lnTo>
                <a:cubicBezTo>
                  <a:pt x="6345679" y="2689834"/>
                  <a:pt x="5828719" y="2401873"/>
                  <a:pt x="5272372" y="2401873"/>
                </a:cubicBezTo>
                <a:lnTo>
                  <a:pt x="1629654" y="2401873"/>
                </a:lnTo>
                <a:cubicBezTo>
                  <a:pt x="729590" y="2401873"/>
                  <a:pt x="0" y="1672786"/>
                  <a:pt x="0" y="773186"/>
                </a:cubicBezTo>
                <a:close/>
              </a:path>
            </a:pathLst>
          </a:custGeom>
          <a:solidFill>
            <a:schemeClr val="bg1">
              <a:lumMod val="95000"/>
            </a:schemeClr>
          </a:solidFill>
        </p:spPr>
        <p:txBody>
          <a:bodyPr wrap="square" anchor="ctr">
            <a:noAutofit/>
          </a:bodyPr>
          <a:lstStyle>
            <a:lvl1pPr algn="ctr">
              <a:buNone/>
              <a:defRPr>
                <a:solidFill>
                  <a:schemeClr val="accent2"/>
                </a:solidFill>
              </a:defRPr>
            </a:lvl1pPr>
          </a:lstStyle>
          <a:p>
            <a:endParaRPr lang="en-US"/>
          </a:p>
        </p:txBody>
      </p:sp>
    </p:spTree>
    <p:extLst>
      <p:ext uri="{BB962C8B-B14F-4D97-AF65-F5344CB8AC3E}">
        <p14:creationId xmlns:p14="http://schemas.microsoft.com/office/powerpoint/2010/main" val="31558283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Color and Typography">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C897C59-303D-43EB-830D-58B293D336AC}"/>
              </a:ext>
            </a:extLst>
          </p:cNvPr>
          <p:cNvGrpSpPr/>
          <p:nvPr userDrawn="1"/>
        </p:nvGrpSpPr>
        <p:grpSpPr>
          <a:xfrm>
            <a:off x="838199" y="1830763"/>
            <a:ext cx="10515602" cy="1741127"/>
            <a:chOff x="838199" y="1830763"/>
            <a:chExt cx="10515602" cy="1741127"/>
          </a:xfrm>
        </p:grpSpPr>
        <p:sp>
          <p:nvSpPr>
            <p:cNvPr id="175" name="Rectangle 174">
              <a:extLst>
                <a:ext uri="{FF2B5EF4-FFF2-40B4-BE49-F238E27FC236}">
                  <a16:creationId xmlns:a16="http://schemas.microsoft.com/office/drawing/2014/main" id="{4460574F-0FFA-4AF4-9268-D077C9C57D58}"/>
                </a:ext>
              </a:extLst>
            </p:cNvPr>
            <p:cNvSpPr/>
            <p:nvPr userDrawn="1"/>
          </p:nvSpPr>
          <p:spPr>
            <a:xfrm>
              <a:off x="838199" y="1830763"/>
              <a:ext cx="894312" cy="1741127"/>
            </a:xfrm>
            <a:prstGeom prst="rect">
              <a:avLst/>
            </a:prstGeom>
            <a:solidFill>
              <a:schemeClr val="bg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4" name="Rectangle 173">
              <a:extLst>
                <a:ext uri="{FF2B5EF4-FFF2-40B4-BE49-F238E27FC236}">
                  <a16:creationId xmlns:a16="http://schemas.microsoft.com/office/drawing/2014/main" id="{E9AEC03B-EFBC-451C-9889-555B420B787B}"/>
                </a:ext>
              </a:extLst>
            </p:cNvPr>
            <p:cNvSpPr/>
            <p:nvPr userDrawn="1"/>
          </p:nvSpPr>
          <p:spPr>
            <a:xfrm>
              <a:off x="838199" y="1830763"/>
              <a:ext cx="894312" cy="1551307"/>
            </a:xfrm>
            <a:prstGeom prst="rect">
              <a:avLst/>
            </a:prstGeom>
            <a:solidFill>
              <a:schemeClr val="bg1">
                <a:lumMod val="6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3" name="Rectangle 172">
              <a:extLst>
                <a:ext uri="{FF2B5EF4-FFF2-40B4-BE49-F238E27FC236}">
                  <a16:creationId xmlns:a16="http://schemas.microsoft.com/office/drawing/2014/main" id="{12504A8F-A26B-43AF-BF89-2621FF0CE3CD}"/>
                </a:ext>
              </a:extLst>
            </p:cNvPr>
            <p:cNvSpPr/>
            <p:nvPr userDrawn="1"/>
          </p:nvSpPr>
          <p:spPr>
            <a:xfrm>
              <a:off x="838199" y="1830763"/>
              <a:ext cx="894312" cy="1361486"/>
            </a:xfrm>
            <a:prstGeom prst="rect">
              <a:avLst/>
            </a:prstGeom>
            <a:solidFill>
              <a:schemeClr val="bg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2" name="Rectangle 171">
              <a:extLst>
                <a:ext uri="{FF2B5EF4-FFF2-40B4-BE49-F238E27FC236}">
                  <a16:creationId xmlns:a16="http://schemas.microsoft.com/office/drawing/2014/main" id="{F7726C56-B942-4400-8CE0-069969802448}"/>
                </a:ext>
              </a:extLst>
            </p:cNvPr>
            <p:cNvSpPr/>
            <p:nvPr userDrawn="1"/>
          </p:nvSpPr>
          <p:spPr>
            <a:xfrm>
              <a:off x="838199" y="1830763"/>
              <a:ext cx="894312" cy="1171666"/>
            </a:xfrm>
            <a:prstGeom prst="rect">
              <a:avLst/>
            </a:prstGeom>
            <a:solidFill>
              <a:schemeClr val="bg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1" name="Rectangle 170">
              <a:extLst>
                <a:ext uri="{FF2B5EF4-FFF2-40B4-BE49-F238E27FC236}">
                  <a16:creationId xmlns:a16="http://schemas.microsoft.com/office/drawing/2014/main" id="{DAE760DB-698E-4688-BBAF-49FD684C7AFD}"/>
                </a:ext>
              </a:extLst>
            </p:cNvPr>
            <p:cNvSpPr/>
            <p:nvPr userDrawn="1"/>
          </p:nvSpPr>
          <p:spPr>
            <a:xfrm>
              <a:off x="838199" y="1830763"/>
              <a:ext cx="894312" cy="981846"/>
            </a:xfrm>
            <a:prstGeom prst="rect">
              <a:avLst/>
            </a:prstGeom>
            <a:solidFill>
              <a:schemeClr val="bg1">
                <a:lumMod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0" name="Rectangle 169">
              <a:extLst>
                <a:ext uri="{FF2B5EF4-FFF2-40B4-BE49-F238E27FC236}">
                  <a16:creationId xmlns:a16="http://schemas.microsoft.com/office/drawing/2014/main" id="{72A9A194-717A-430D-B418-44C0B8F1A4C3}"/>
                </a:ext>
              </a:extLst>
            </p:cNvPr>
            <p:cNvSpPr/>
            <p:nvPr userDrawn="1"/>
          </p:nvSpPr>
          <p:spPr>
            <a:xfrm>
              <a:off x="838200" y="1830763"/>
              <a:ext cx="894312" cy="78825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79" name="Rectangle 178">
              <a:extLst>
                <a:ext uri="{FF2B5EF4-FFF2-40B4-BE49-F238E27FC236}">
                  <a16:creationId xmlns:a16="http://schemas.microsoft.com/office/drawing/2014/main" id="{E915F52A-A44F-4FB1-A1A1-1A513475EFE8}"/>
                </a:ext>
              </a:extLst>
            </p:cNvPr>
            <p:cNvSpPr/>
            <p:nvPr userDrawn="1"/>
          </p:nvSpPr>
          <p:spPr>
            <a:xfrm>
              <a:off x="1907231" y="1830763"/>
              <a:ext cx="894312" cy="1741127"/>
            </a:xfrm>
            <a:prstGeom prst="rect">
              <a:avLst/>
            </a:prstGeom>
            <a:solidFill>
              <a:schemeClr val="tx1">
                <a:lumMod val="95000"/>
                <a:lumOff val="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0" name="Rectangle 179">
              <a:extLst>
                <a:ext uri="{FF2B5EF4-FFF2-40B4-BE49-F238E27FC236}">
                  <a16:creationId xmlns:a16="http://schemas.microsoft.com/office/drawing/2014/main" id="{6034C492-58E9-4550-B83D-E33D2B2217E6}"/>
                </a:ext>
              </a:extLst>
            </p:cNvPr>
            <p:cNvSpPr/>
            <p:nvPr userDrawn="1"/>
          </p:nvSpPr>
          <p:spPr>
            <a:xfrm>
              <a:off x="1907231" y="1830763"/>
              <a:ext cx="894312" cy="1551307"/>
            </a:xfrm>
            <a:prstGeom prst="rect">
              <a:avLst/>
            </a:pr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1" name="Rectangle 180">
              <a:extLst>
                <a:ext uri="{FF2B5EF4-FFF2-40B4-BE49-F238E27FC236}">
                  <a16:creationId xmlns:a16="http://schemas.microsoft.com/office/drawing/2014/main" id="{F92FB454-2844-432A-897E-609CA7D5AB13}"/>
                </a:ext>
              </a:extLst>
            </p:cNvPr>
            <p:cNvSpPr/>
            <p:nvPr userDrawn="1"/>
          </p:nvSpPr>
          <p:spPr>
            <a:xfrm>
              <a:off x="1907231" y="1830763"/>
              <a:ext cx="894312" cy="1361486"/>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2" name="Rectangle 181">
              <a:extLst>
                <a:ext uri="{FF2B5EF4-FFF2-40B4-BE49-F238E27FC236}">
                  <a16:creationId xmlns:a16="http://schemas.microsoft.com/office/drawing/2014/main" id="{DFE585D9-1B79-4D2C-BE24-8DD53BF2D43D}"/>
                </a:ext>
              </a:extLst>
            </p:cNvPr>
            <p:cNvSpPr/>
            <p:nvPr userDrawn="1"/>
          </p:nvSpPr>
          <p:spPr>
            <a:xfrm>
              <a:off x="1907231" y="1830763"/>
              <a:ext cx="894312" cy="1171666"/>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3" name="Rectangle 182">
              <a:extLst>
                <a:ext uri="{FF2B5EF4-FFF2-40B4-BE49-F238E27FC236}">
                  <a16:creationId xmlns:a16="http://schemas.microsoft.com/office/drawing/2014/main" id="{7CA650B9-D80A-4F55-849B-9B9229BAB7AB}"/>
                </a:ext>
              </a:extLst>
            </p:cNvPr>
            <p:cNvSpPr/>
            <p:nvPr userDrawn="1"/>
          </p:nvSpPr>
          <p:spPr>
            <a:xfrm>
              <a:off x="1907231" y="1830763"/>
              <a:ext cx="894312" cy="981846"/>
            </a:xfrm>
            <a:prstGeom prst="rect">
              <a:avLst/>
            </a:prstGeom>
            <a:solidFill>
              <a:schemeClr val="tx1">
                <a:lumMod val="50000"/>
                <a:lumOff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4" name="Rectangle 183">
              <a:extLst>
                <a:ext uri="{FF2B5EF4-FFF2-40B4-BE49-F238E27FC236}">
                  <a16:creationId xmlns:a16="http://schemas.microsoft.com/office/drawing/2014/main" id="{212A3E8F-2036-4425-950A-9DDCE99E48E2}"/>
                </a:ext>
              </a:extLst>
            </p:cNvPr>
            <p:cNvSpPr/>
            <p:nvPr userDrawn="1"/>
          </p:nvSpPr>
          <p:spPr>
            <a:xfrm>
              <a:off x="1907232" y="1830763"/>
              <a:ext cx="894312" cy="78825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6" name="Rectangle 185">
              <a:extLst>
                <a:ext uri="{FF2B5EF4-FFF2-40B4-BE49-F238E27FC236}">
                  <a16:creationId xmlns:a16="http://schemas.microsoft.com/office/drawing/2014/main" id="{F8D77422-E1EF-442A-B883-288DFB42AC7A}"/>
                </a:ext>
              </a:extLst>
            </p:cNvPr>
            <p:cNvSpPr/>
            <p:nvPr userDrawn="1"/>
          </p:nvSpPr>
          <p:spPr>
            <a:xfrm>
              <a:off x="2976263" y="1830763"/>
              <a:ext cx="894312" cy="1741127"/>
            </a:xfrm>
            <a:prstGeom prst="rect">
              <a:avLst/>
            </a:prstGeom>
            <a:solidFill>
              <a:schemeClr val="bg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7" name="Rectangle 186">
              <a:extLst>
                <a:ext uri="{FF2B5EF4-FFF2-40B4-BE49-F238E27FC236}">
                  <a16:creationId xmlns:a16="http://schemas.microsoft.com/office/drawing/2014/main" id="{F5A5458A-8CAB-46ED-A597-7A9BC874E064}"/>
                </a:ext>
              </a:extLst>
            </p:cNvPr>
            <p:cNvSpPr/>
            <p:nvPr userDrawn="1"/>
          </p:nvSpPr>
          <p:spPr>
            <a:xfrm>
              <a:off x="2976263" y="1830763"/>
              <a:ext cx="894312" cy="1551307"/>
            </a:xfrm>
            <a:prstGeom prst="rect">
              <a:avLst/>
            </a:prstGeom>
            <a:solidFill>
              <a:schemeClr val="bg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8" name="Rectangle 187">
              <a:extLst>
                <a:ext uri="{FF2B5EF4-FFF2-40B4-BE49-F238E27FC236}">
                  <a16:creationId xmlns:a16="http://schemas.microsoft.com/office/drawing/2014/main" id="{129FB0AE-0FE9-4E47-89E1-28A56DFEFD44}"/>
                </a:ext>
              </a:extLst>
            </p:cNvPr>
            <p:cNvSpPr/>
            <p:nvPr userDrawn="1"/>
          </p:nvSpPr>
          <p:spPr>
            <a:xfrm>
              <a:off x="2976263" y="1830763"/>
              <a:ext cx="894312" cy="1361486"/>
            </a:xfrm>
            <a:prstGeom prst="rect">
              <a:avLst/>
            </a:prstGeom>
            <a:solidFill>
              <a:schemeClr val="bg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89" name="Rectangle 188">
              <a:extLst>
                <a:ext uri="{FF2B5EF4-FFF2-40B4-BE49-F238E27FC236}">
                  <a16:creationId xmlns:a16="http://schemas.microsoft.com/office/drawing/2014/main" id="{8DCBA888-FF6F-4E0D-AD60-DA0D78CD05D1}"/>
                </a:ext>
              </a:extLst>
            </p:cNvPr>
            <p:cNvSpPr/>
            <p:nvPr userDrawn="1"/>
          </p:nvSpPr>
          <p:spPr>
            <a:xfrm>
              <a:off x="2976263" y="1830763"/>
              <a:ext cx="894312" cy="1171666"/>
            </a:xfrm>
            <a:prstGeom prst="rect">
              <a:avLst/>
            </a:prstGeom>
            <a:solidFill>
              <a:schemeClr val="bg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0" name="Rectangle 189">
              <a:extLst>
                <a:ext uri="{FF2B5EF4-FFF2-40B4-BE49-F238E27FC236}">
                  <a16:creationId xmlns:a16="http://schemas.microsoft.com/office/drawing/2014/main" id="{F9271256-F951-4086-8A3B-C91C2291A176}"/>
                </a:ext>
              </a:extLst>
            </p:cNvPr>
            <p:cNvSpPr/>
            <p:nvPr userDrawn="1"/>
          </p:nvSpPr>
          <p:spPr>
            <a:xfrm>
              <a:off x="2976263" y="1830763"/>
              <a:ext cx="894312" cy="981846"/>
            </a:xfrm>
            <a:prstGeom prst="rect">
              <a:avLst/>
            </a:prstGeom>
            <a:solidFill>
              <a:schemeClr val="bg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1" name="Rectangle 190">
              <a:extLst>
                <a:ext uri="{FF2B5EF4-FFF2-40B4-BE49-F238E27FC236}">
                  <a16:creationId xmlns:a16="http://schemas.microsoft.com/office/drawing/2014/main" id="{27D18AA1-C449-4778-A01C-5FEFF6D4B6F0}"/>
                </a:ext>
              </a:extLst>
            </p:cNvPr>
            <p:cNvSpPr/>
            <p:nvPr userDrawn="1"/>
          </p:nvSpPr>
          <p:spPr>
            <a:xfrm>
              <a:off x="2976264" y="1830763"/>
              <a:ext cx="894312" cy="788259"/>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3" name="Rectangle 192">
              <a:extLst>
                <a:ext uri="{FF2B5EF4-FFF2-40B4-BE49-F238E27FC236}">
                  <a16:creationId xmlns:a16="http://schemas.microsoft.com/office/drawing/2014/main" id="{507DEC82-2EA5-41B4-BBE2-03D513A6990F}"/>
                </a:ext>
              </a:extLst>
            </p:cNvPr>
            <p:cNvSpPr/>
            <p:nvPr userDrawn="1"/>
          </p:nvSpPr>
          <p:spPr>
            <a:xfrm>
              <a:off x="4045295" y="1830763"/>
              <a:ext cx="894312" cy="1741127"/>
            </a:xfrm>
            <a:prstGeom prst="rect">
              <a:avLst/>
            </a:prstGeom>
            <a:solidFill>
              <a:schemeClr val="tx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4" name="Rectangle 193">
              <a:extLst>
                <a:ext uri="{FF2B5EF4-FFF2-40B4-BE49-F238E27FC236}">
                  <a16:creationId xmlns:a16="http://schemas.microsoft.com/office/drawing/2014/main" id="{CC3C8386-1A37-4F90-9D5F-F552F6BD3D6B}"/>
                </a:ext>
              </a:extLst>
            </p:cNvPr>
            <p:cNvSpPr/>
            <p:nvPr userDrawn="1"/>
          </p:nvSpPr>
          <p:spPr>
            <a:xfrm>
              <a:off x="4045295" y="1830763"/>
              <a:ext cx="894312" cy="1551307"/>
            </a:xfrm>
            <a:prstGeom prst="rect">
              <a:avLst/>
            </a:prstGeom>
            <a:solidFill>
              <a:schemeClr val="tx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5" name="Rectangle 194">
              <a:extLst>
                <a:ext uri="{FF2B5EF4-FFF2-40B4-BE49-F238E27FC236}">
                  <a16:creationId xmlns:a16="http://schemas.microsoft.com/office/drawing/2014/main" id="{20C96B97-602D-4FB6-83FA-5F537C10D957}"/>
                </a:ext>
              </a:extLst>
            </p:cNvPr>
            <p:cNvSpPr/>
            <p:nvPr userDrawn="1"/>
          </p:nvSpPr>
          <p:spPr>
            <a:xfrm>
              <a:off x="4045295" y="1830763"/>
              <a:ext cx="894312" cy="1361486"/>
            </a:xfrm>
            <a:prstGeom prst="rect">
              <a:avLst/>
            </a:prstGeom>
            <a:solidFill>
              <a:schemeClr val="tx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6" name="Rectangle 195">
              <a:extLst>
                <a:ext uri="{FF2B5EF4-FFF2-40B4-BE49-F238E27FC236}">
                  <a16:creationId xmlns:a16="http://schemas.microsoft.com/office/drawing/2014/main" id="{C78EB1C9-B967-4BCF-BA1F-F62AD5830A83}"/>
                </a:ext>
              </a:extLst>
            </p:cNvPr>
            <p:cNvSpPr/>
            <p:nvPr userDrawn="1"/>
          </p:nvSpPr>
          <p:spPr>
            <a:xfrm>
              <a:off x="4045295" y="1830763"/>
              <a:ext cx="894312" cy="1171666"/>
            </a:xfrm>
            <a:prstGeom prst="rect">
              <a:avLst/>
            </a:prstGeom>
            <a:solidFill>
              <a:schemeClr val="tx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7" name="Rectangle 196">
              <a:extLst>
                <a:ext uri="{FF2B5EF4-FFF2-40B4-BE49-F238E27FC236}">
                  <a16:creationId xmlns:a16="http://schemas.microsoft.com/office/drawing/2014/main" id="{530AF99D-4A64-462C-8DC1-2AFD50700E78}"/>
                </a:ext>
              </a:extLst>
            </p:cNvPr>
            <p:cNvSpPr/>
            <p:nvPr userDrawn="1"/>
          </p:nvSpPr>
          <p:spPr>
            <a:xfrm>
              <a:off x="4045295" y="1830763"/>
              <a:ext cx="894312" cy="981846"/>
            </a:xfrm>
            <a:prstGeom prst="rect">
              <a:avLst/>
            </a:prstGeom>
            <a:solidFill>
              <a:schemeClr val="tx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198" name="Rectangle 197">
              <a:extLst>
                <a:ext uri="{FF2B5EF4-FFF2-40B4-BE49-F238E27FC236}">
                  <a16:creationId xmlns:a16="http://schemas.microsoft.com/office/drawing/2014/main" id="{251EE8AC-B14F-4016-B318-3215BFA74576}"/>
                </a:ext>
              </a:extLst>
            </p:cNvPr>
            <p:cNvSpPr/>
            <p:nvPr userDrawn="1"/>
          </p:nvSpPr>
          <p:spPr>
            <a:xfrm>
              <a:off x="4045296" y="1830763"/>
              <a:ext cx="894312" cy="788259"/>
            </a:xfrm>
            <a:prstGeom prst="rect">
              <a:avLst/>
            </a:pr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0" name="Rectangle 199">
              <a:extLst>
                <a:ext uri="{FF2B5EF4-FFF2-40B4-BE49-F238E27FC236}">
                  <a16:creationId xmlns:a16="http://schemas.microsoft.com/office/drawing/2014/main" id="{DB3EFE93-C789-4C06-AE63-48F21F3F0562}"/>
                </a:ext>
              </a:extLst>
            </p:cNvPr>
            <p:cNvSpPr/>
            <p:nvPr userDrawn="1"/>
          </p:nvSpPr>
          <p:spPr>
            <a:xfrm>
              <a:off x="5114327" y="1830763"/>
              <a:ext cx="894312" cy="1741127"/>
            </a:xfrm>
            <a:prstGeom prst="rect">
              <a:avLst/>
            </a:prstGeom>
            <a:solidFill>
              <a:schemeClr val="accent1">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1" name="Rectangle 200">
              <a:extLst>
                <a:ext uri="{FF2B5EF4-FFF2-40B4-BE49-F238E27FC236}">
                  <a16:creationId xmlns:a16="http://schemas.microsoft.com/office/drawing/2014/main" id="{C159A26F-3E35-43ED-9527-94575D015CF9}"/>
                </a:ext>
              </a:extLst>
            </p:cNvPr>
            <p:cNvSpPr/>
            <p:nvPr userDrawn="1"/>
          </p:nvSpPr>
          <p:spPr>
            <a:xfrm>
              <a:off x="5114327" y="1830763"/>
              <a:ext cx="894312" cy="1551307"/>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2" name="Rectangle 201">
              <a:extLst>
                <a:ext uri="{FF2B5EF4-FFF2-40B4-BE49-F238E27FC236}">
                  <a16:creationId xmlns:a16="http://schemas.microsoft.com/office/drawing/2014/main" id="{197FEBE6-4234-4233-9AAC-C966B38A457C}"/>
                </a:ext>
              </a:extLst>
            </p:cNvPr>
            <p:cNvSpPr/>
            <p:nvPr userDrawn="1"/>
          </p:nvSpPr>
          <p:spPr>
            <a:xfrm>
              <a:off x="5114327" y="1830763"/>
              <a:ext cx="894312" cy="1361486"/>
            </a:xfrm>
            <a:prstGeom prst="rect">
              <a:avLst/>
            </a:pr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3" name="Rectangle 202">
              <a:extLst>
                <a:ext uri="{FF2B5EF4-FFF2-40B4-BE49-F238E27FC236}">
                  <a16:creationId xmlns:a16="http://schemas.microsoft.com/office/drawing/2014/main" id="{4A6CCAEB-B0B2-4918-BF93-14B428F71030}"/>
                </a:ext>
              </a:extLst>
            </p:cNvPr>
            <p:cNvSpPr/>
            <p:nvPr userDrawn="1"/>
          </p:nvSpPr>
          <p:spPr>
            <a:xfrm>
              <a:off x="5114327" y="1830763"/>
              <a:ext cx="894312" cy="1171666"/>
            </a:xfrm>
            <a:prstGeom prst="rect">
              <a:avLst/>
            </a:prstGeom>
            <a:solidFill>
              <a:schemeClr val="accent1">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4" name="Rectangle 203">
              <a:extLst>
                <a:ext uri="{FF2B5EF4-FFF2-40B4-BE49-F238E27FC236}">
                  <a16:creationId xmlns:a16="http://schemas.microsoft.com/office/drawing/2014/main" id="{26BAB2D9-48E2-4FD7-8266-8DA7249A311F}"/>
                </a:ext>
              </a:extLst>
            </p:cNvPr>
            <p:cNvSpPr/>
            <p:nvPr userDrawn="1"/>
          </p:nvSpPr>
          <p:spPr>
            <a:xfrm>
              <a:off x="5114327" y="1830763"/>
              <a:ext cx="894312" cy="981846"/>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5" name="Rectangle 204">
              <a:extLst>
                <a:ext uri="{FF2B5EF4-FFF2-40B4-BE49-F238E27FC236}">
                  <a16:creationId xmlns:a16="http://schemas.microsoft.com/office/drawing/2014/main" id="{E373E1AE-97F0-411F-ADE1-F7FA57FDB549}"/>
                </a:ext>
              </a:extLst>
            </p:cNvPr>
            <p:cNvSpPr/>
            <p:nvPr userDrawn="1"/>
          </p:nvSpPr>
          <p:spPr>
            <a:xfrm>
              <a:off x="5114328" y="1830763"/>
              <a:ext cx="894312" cy="788259"/>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7" name="Rectangle 206">
              <a:extLst>
                <a:ext uri="{FF2B5EF4-FFF2-40B4-BE49-F238E27FC236}">
                  <a16:creationId xmlns:a16="http://schemas.microsoft.com/office/drawing/2014/main" id="{7980EC62-1AA7-49B9-A98C-B1AE41A8BAF7}"/>
                </a:ext>
              </a:extLst>
            </p:cNvPr>
            <p:cNvSpPr/>
            <p:nvPr userDrawn="1"/>
          </p:nvSpPr>
          <p:spPr>
            <a:xfrm>
              <a:off x="6183359" y="1830763"/>
              <a:ext cx="894312" cy="1741127"/>
            </a:xfrm>
            <a:prstGeom prst="rect">
              <a:avLst/>
            </a:prstGeom>
            <a:solidFill>
              <a:schemeClr val="accent2">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8" name="Rectangle 207">
              <a:extLst>
                <a:ext uri="{FF2B5EF4-FFF2-40B4-BE49-F238E27FC236}">
                  <a16:creationId xmlns:a16="http://schemas.microsoft.com/office/drawing/2014/main" id="{1B940435-8801-4AE0-AF82-51785C14109F}"/>
                </a:ext>
              </a:extLst>
            </p:cNvPr>
            <p:cNvSpPr/>
            <p:nvPr userDrawn="1"/>
          </p:nvSpPr>
          <p:spPr>
            <a:xfrm>
              <a:off x="6183359" y="1830763"/>
              <a:ext cx="894312" cy="1551307"/>
            </a:xfrm>
            <a:prstGeom prst="rect">
              <a:avLst/>
            </a:prstGeom>
            <a:solidFill>
              <a:schemeClr val="accent2">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09" name="Rectangle 208">
              <a:extLst>
                <a:ext uri="{FF2B5EF4-FFF2-40B4-BE49-F238E27FC236}">
                  <a16:creationId xmlns:a16="http://schemas.microsoft.com/office/drawing/2014/main" id="{709FEA5B-55A5-4A85-90AE-A3E8181AD6B1}"/>
                </a:ext>
              </a:extLst>
            </p:cNvPr>
            <p:cNvSpPr/>
            <p:nvPr userDrawn="1"/>
          </p:nvSpPr>
          <p:spPr>
            <a:xfrm>
              <a:off x="6183359" y="1830763"/>
              <a:ext cx="894312" cy="1361486"/>
            </a:xfrm>
            <a:prstGeom prst="rect">
              <a:avLst/>
            </a:prstGeom>
            <a:solidFill>
              <a:schemeClr val="accent2">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0" name="Rectangle 209">
              <a:extLst>
                <a:ext uri="{FF2B5EF4-FFF2-40B4-BE49-F238E27FC236}">
                  <a16:creationId xmlns:a16="http://schemas.microsoft.com/office/drawing/2014/main" id="{AC24C165-A09C-48A0-8D30-43D9272501D0}"/>
                </a:ext>
              </a:extLst>
            </p:cNvPr>
            <p:cNvSpPr/>
            <p:nvPr userDrawn="1"/>
          </p:nvSpPr>
          <p:spPr>
            <a:xfrm>
              <a:off x="6183359" y="1830763"/>
              <a:ext cx="894312" cy="1171666"/>
            </a:xfrm>
            <a:prstGeom prst="rect">
              <a:avLst/>
            </a:prstGeom>
            <a:solidFill>
              <a:schemeClr val="accent2">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1" name="Rectangle 210">
              <a:extLst>
                <a:ext uri="{FF2B5EF4-FFF2-40B4-BE49-F238E27FC236}">
                  <a16:creationId xmlns:a16="http://schemas.microsoft.com/office/drawing/2014/main" id="{AF779B59-BF2E-434C-A692-81F3395A2DDC}"/>
                </a:ext>
              </a:extLst>
            </p:cNvPr>
            <p:cNvSpPr/>
            <p:nvPr userDrawn="1"/>
          </p:nvSpPr>
          <p:spPr>
            <a:xfrm>
              <a:off x="6183359" y="1830763"/>
              <a:ext cx="894312" cy="981846"/>
            </a:xfrm>
            <a:prstGeom prst="rect">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2" name="Rectangle 211">
              <a:extLst>
                <a:ext uri="{FF2B5EF4-FFF2-40B4-BE49-F238E27FC236}">
                  <a16:creationId xmlns:a16="http://schemas.microsoft.com/office/drawing/2014/main" id="{72D25286-DFE7-4DB6-BC2A-849B72A1D58F}"/>
                </a:ext>
              </a:extLst>
            </p:cNvPr>
            <p:cNvSpPr/>
            <p:nvPr userDrawn="1"/>
          </p:nvSpPr>
          <p:spPr>
            <a:xfrm>
              <a:off x="6183360" y="1830763"/>
              <a:ext cx="894312" cy="788259"/>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4" name="Rectangle 213">
              <a:extLst>
                <a:ext uri="{FF2B5EF4-FFF2-40B4-BE49-F238E27FC236}">
                  <a16:creationId xmlns:a16="http://schemas.microsoft.com/office/drawing/2014/main" id="{EFFFC619-3DCF-484B-936D-D1C6706967D7}"/>
                </a:ext>
              </a:extLst>
            </p:cNvPr>
            <p:cNvSpPr/>
            <p:nvPr userDrawn="1"/>
          </p:nvSpPr>
          <p:spPr>
            <a:xfrm>
              <a:off x="7252391" y="1830763"/>
              <a:ext cx="894312" cy="1741127"/>
            </a:xfrm>
            <a:prstGeom prst="rect">
              <a:avLst/>
            </a:prstGeom>
            <a:solidFill>
              <a:schemeClr val="accent3">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5" name="Rectangle 214">
              <a:extLst>
                <a:ext uri="{FF2B5EF4-FFF2-40B4-BE49-F238E27FC236}">
                  <a16:creationId xmlns:a16="http://schemas.microsoft.com/office/drawing/2014/main" id="{C36F1647-E3A7-42C7-94DB-E22470CD7962}"/>
                </a:ext>
              </a:extLst>
            </p:cNvPr>
            <p:cNvSpPr/>
            <p:nvPr userDrawn="1"/>
          </p:nvSpPr>
          <p:spPr>
            <a:xfrm>
              <a:off x="7252391" y="1830763"/>
              <a:ext cx="894312" cy="1551307"/>
            </a:xfrm>
            <a:prstGeom prst="rect">
              <a:avLst/>
            </a:prstGeom>
            <a:solidFill>
              <a:schemeClr val="accent3">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6" name="Rectangle 215">
              <a:extLst>
                <a:ext uri="{FF2B5EF4-FFF2-40B4-BE49-F238E27FC236}">
                  <a16:creationId xmlns:a16="http://schemas.microsoft.com/office/drawing/2014/main" id="{0812BACF-D77F-4A42-A212-538847FF9776}"/>
                </a:ext>
              </a:extLst>
            </p:cNvPr>
            <p:cNvSpPr/>
            <p:nvPr userDrawn="1"/>
          </p:nvSpPr>
          <p:spPr>
            <a:xfrm>
              <a:off x="7252391" y="1830763"/>
              <a:ext cx="894312" cy="1361486"/>
            </a:xfrm>
            <a:prstGeom prst="rect">
              <a:avLst/>
            </a:prstGeom>
            <a:solidFill>
              <a:schemeClr val="accent3">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7" name="Rectangle 216">
              <a:extLst>
                <a:ext uri="{FF2B5EF4-FFF2-40B4-BE49-F238E27FC236}">
                  <a16:creationId xmlns:a16="http://schemas.microsoft.com/office/drawing/2014/main" id="{63855A19-9DBA-4293-A411-6842A7DAA995}"/>
                </a:ext>
              </a:extLst>
            </p:cNvPr>
            <p:cNvSpPr/>
            <p:nvPr userDrawn="1"/>
          </p:nvSpPr>
          <p:spPr>
            <a:xfrm>
              <a:off x="7252391" y="1830763"/>
              <a:ext cx="894312" cy="1171666"/>
            </a:xfrm>
            <a:prstGeom prst="rect">
              <a:avLst/>
            </a:prstGeom>
            <a:solidFill>
              <a:schemeClr val="accent3">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8" name="Rectangle 217">
              <a:extLst>
                <a:ext uri="{FF2B5EF4-FFF2-40B4-BE49-F238E27FC236}">
                  <a16:creationId xmlns:a16="http://schemas.microsoft.com/office/drawing/2014/main" id="{E705E91E-E65F-4094-8904-D56C56FC5F44}"/>
                </a:ext>
              </a:extLst>
            </p:cNvPr>
            <p:cNvSpPr/>
            <p:nvPr userDrawn="1"/>
          </p:nvSpPr>
          <p:spPr>
            <a:xfrm>
              <a:off x="7252391" y="1830763"/>
              <a:ext cx="894312" cy="981846"/>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19" name="Rectangle 218">
              <a:extLst>
                <a:ext uri="{FF2B5EF4-FFF2-40B4-BE49-F238E27FC236}">
                  <a16:creationId xmlns:a16="http://schemas.microsoft.com/office/drawing/2014/main" id="{B6DEB2ED-B6FD-4B88-90DA-9530DA2E64C9}"/>
                </a:ext>
              </a:extLst>
            </p:cNvPr>
            <p:cNvSpPr/>
            <p:nvPr userDrawn="1"/>
          </p:nvSpPr>
          <p:spPr>
            <a:xfrm>
              <a:off x="7252392" y="1830763"/>
              <a:ext cx="894312" cy="788259"/>
            </a:xfrm>
            <a:prstGeom prst="rect">
              <a:avLst/>
            </a:prstGeom>
            <a:solidFill>
              <a:schemeClr val="accent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1" name="Rectangle 220">
              <a:extLst>
                <a:ext uri="{FF2B5EF4-FFF2-40B4-BE49-F238E27FC236}">
                  <a16:creationId xmlns:a16="http://schemas.microsoft.com/office/drawing/2014/main" id="{62E667E1-7F5F-4E4F-AF63-4AB31D847AE0}"/>
                </a:ext>
              </a:extLst>
            </p:cNvPr>
            <p:cNvSpPr/>
            <p:nvPr userDrawn="1"/>
          </p:nvSpPr>
          <p:spPr>
            <a:xfrm>
              <a:off x="8321423" y="1830763"/>
              <a:ext cx="894312" cy="1741127"/>
            </a:xfrm>
            <a:prstGeom prst="rect">
              <a:avLst/>
            </a:prstGeom>
            <a:solidFill>
              <a:schemeClr val="accent4">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2" name="Rectangle 221">
              <a:extLst>
                <a:ext uri="{FF2B5EF4-FFF2-40B4-BE49-F238E27FC236}">
                  <a16:creationId xmlns:a16="http://schemas.microsoft.com/office/drawing/2014/main" id="{A9D94CA5-400D-47AE-9512-4557FBE20192}"/>
                </a:ext>
              </a:extLst>
            </p:cNvPr>
            <p:cNvSpPr/>
            <p:nvPr userDrawn="1"/>
          </p:nvSpPr>
          <p:spPr>
            <a:xfrm>
              <a:off x="8321423" y="1830763"/>
              <a:ext cx="894312" cy="1551307"/>
            </a:xfrm>
            <a:prstGeom prst="rect">
              <a:avLst/>
            </a:prstGeom>
            <a:solidFill>
              <a:schemeClr val="accent4">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3" name="Rectangle 222">
              <a:extLst>
                <a:ext uri="{FF2B5EF4-FFF2-40B4-BE49-F238E27FC236}">
                  <a16:creationId xmlns:a16="http://schemas.microsoft.com/office/drawing/2014/main" id="{1E60784B-8569-41D5-BB14-8F5DAFDCE67A}"/>
                </a:ext>
              </a:extLst>
            </p:cNvPr>
            <p:cNvSpPr/>
            <p:nvPr userDrawn="1"/>
          </p:nvSpPr>
          <p:spPr>
            <a:xfrm>
              <a:off x="8321423" y="1830763"/>
              <a:ext cx="894312" cy="1361486"/>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4" name="Rectangle 223">
              <a:extLst>
                <a:ext uri="{FF2B5EF4-FFF2-40B4-BE49-F238E27FC236}">
                  <a16:creationId xmlns:a16="http://schemas.microsoft.com/office/drawing/2014/main" id="{FE043B0E-D351-4B21-BB22-FF8713E0E199}"/>
                </a:ext>
              </a:extLst>
            </p:cNvPr>
            <p:cNvSpPr/>
            <p:nvPr userDrawn="1"/>
          </p:nvSpPr>
          <p:spPr>
            <a:xfrm>
              <a:off x="8321423" y="1830763"/>
              <a:ext cx="894312" cy="1171666"/>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algn="ctr" defTabSz="685800">
                <a:defRPr/>
              </a:pPr>
              <a:endParaRPr lang="en-US" sz="1350">
                <a:solidFill>
                  <a:srgbClr val="FFFFFF"/>
                </a:solidFill>
                <a:latin typeface="Calibri" panose="020F0502020204030204"/>
              </a:endParaRPr>
            </a:p>
          </p:txBody>
        </p:sp>
        <p:sp>
          <p:nvSpPr>
            <p:cNvPr id="225" name="Rectangle 224">
              <a:extLst>
                <a:ext uri="{FF2B5EF4-FFF2-40B4-BE49-F238E27FC236}">
                  <a16:creationId xmlns:a16="http://schemas.microsoft.com/office/drawing/2014/main" id="{D57AC92D-3891-4CC7-9301-A742653C394B}"/>
                </a:ext>
              </a:extLst>
            </p:cNvPr>
            <p:cNvSpPr/>
            <p:nvPr userDrawn="1"/>
          </p:nvSpPr>
          <p:spPr>
            <a:xfrm>
              <a:off x="8321423" y="1830763"/>
              <a:ext cx="894312" cy="981846"/>
            </a:xfrm>
            <a:prstGeom prst="rect">
              <a:avLst/>
            </a:prstGeom>
            <a:solidFill>
              <a:schemeClr val="accent4">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6" name="Rectangle 225">
              <a:extLst>
                <a:ext uri="{FF2B5EF4-FFF2-40B4-BE49-F238E27FC236}">
                  <a16:creationId xmlns:a16="http://schemas.microsoft.com/office/drawing/2014/main" id="{870D976A-0EA2-4422-A1FB-EE1A159B65DC}"/>
                </a:ext>
              </a:extLst>
            </p:cNvPr>
            <p:cNvSpPr/>
            <p:nvPr userDrawn="1"/>
          </p:nvSpPr>
          <p:spPr>
            <a:xfrm>
              <a:off x="8321424" y="1830763"/>
              <a:ext cx="894312" cy="78825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8" name="Rectangle 227">
              <a:extLst>
                <a:ext uri="{FF2B5EF4-FFF2-40B4-BE49-F238E27FC236}">
                  <a16:creationId xmlns:a16="http://schemas.microsoft.com/office/drawing/2014/main" id="{074CEC48-74FA-45A9-9E16-525EB9E974F9}"/>
                </a:ext>
              </a:extLst>
            </p:cNvPr>
            <p:cNvSpPr/>
            <p:nvPr userDrawn="1"/>
          </p:nvSpPr>
          <p:spPr>
            <a:xfrm>
              <a:off x="9390455" y="1830763"/>
              <a:ext cx="894312" cy="1741127"/>
            </a:xfrm>
            <a:prstGeom prst="rect">
              <a:avLst/>
            </a:prstGeom>
            <a:solidFill>
              <a:schemeClr val="accent5">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29" name="Rectangle 228">
              <a:extLst>
                <a:ext uri="{FF2B5EF4-FFF2-40B4-BE49-F238E27FC236}">
                  <a16:creationId xmlns:a16="http://schemas.microsoft.com/office/drawing/2014/main" id="{8CA8D9C7-FFCE-4895-B720-C9F65C686B93}"/>
                </a:ext>
              </a:extLst>
            </p:cNvPr>
            <p:cNvSpPr/>
            <p:nvPr userDrawn="1"/>
          </p:nvSpPr>
          <p:spPr>
            <a:xfrm>
              <a:off x="9390455" y="1830763"/>
              <a:ext cx="894312" cy="1551307"/>
            </a:xfrm>
            <a:prstGeom prst="rect">
              <a:avLst/>
            </a:prstGeom>
            <a:solidFill>
              <a:schemeClr val="accent5">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0" name="Rectangle 229">
              <a:extLst>
                <a:ext uri="{FF2B5EF4-FFF2-40B4-BE49-F238E27FC236}">
                  <a16:creationId xmlns:a16="http://schemas.microsoft.com/office/drawing/2014/main" id="{DF8FDE11-2636-4F16-BC4C-C0DBD965F47E}"/>
                </a:ext>
              </a:extLst>
            </p:cNvPr>
            <p:cNvSpPr/>
            <p:nvPr userDrawn="1"/>
          </p:nvSpPr>
          <p:spPr>
            <a:xfrm>
              <a:off x="9390455" y="1830763"/>
              <a:ext cx="894312" cy="1361486"/>
            </a:xfrm>
            <a:prstGeom prst="rect">
              <a:avLst/>
            </a:prstGeom>
            <a:solidFill>
              <a:schemeClr val="accent5">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1" name="Rectangle 230">
              <a:extLst>
                <a:ext uri="{FF2B5EF4-FFF2-40B4-BE49-F238E27FC236}">
                  <a16:creationId xmlns:a16="http://schemas.microsoft.com/office/drawing/2014/main" id="{EAE2FCEB-5A44-4458-99EB-B2522F731513}"/>
                </a:ext>
              </a:extLst>
            </p:cNvPr>
            <p:cNvSpPr/>
            <p:nvPr userDrawn="1"/>
          </p:nvSpPr>
          <p:spPr>
            <a:xfrm>
              <a:off x="9390455" y="1830763"/>
              <a:ext cx="894312" cy="1171666"/>
            </a:xfrm>
            <a:prstGeom prst="rect">
              <a:avLst/>
            </a:prstGeom>
            <a:solidFill>
              <a:schemeClr val="accent5">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2" name="Rectangle 231">
              <a:extLst>
                <a:ext uri="{FF2B5EF4-FFF2-40B4-BE49-F238E27FC236}">
                  <a16:creationId xmlns:a16="http://schemas.microsoft.com/office/drawing/2014/main" id="{FA982CEB-3569-4AB2-A279-56909D8DBA2B}"/>
                </a:ext>
              </a:extLst>
            </p:cNvPr>
            <p:cNvSpPr/>
            <p:nvPr userDrawn="1"/>
          </p:nvSpPr>
          <p:spPr>
            <a:xfrm>
              <a:off x="9390455" y="1830763"/>
              <a:ext cx="894312" cy="981846"/>
            </a:xfrm>
            <a:prstGeom prst="rect">
              <a:avLst/>
            </a:prstGeom>
            <a:solidFill>
              <a:schemeClr val="accent5">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3" name="Rectangle 232">
              <a:extLst>
                <a:ext uri="{FF2B5EF4-FFF2-40B4-BE49-F238E27FC236}">
                  <a16:creationId xmlns:a16="http://schemas.microsoft.com/office/drawing/2014/main" id="{B85FDECF-7983-4160-8B97-DA92A01F2A38}"/>
                </a:ext>
              </a:extLst>
            </p:cNvPr>
            <p:cNvSpPr/>
            <p:nvPr userDrawn="1"/>
          </p:nvSpPr>
          <p:spPr>
            <a:xfrm>
              <a:off x="9390456" y="1830763"/>
              <a:ext cx="894312" cy="788259"/>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5" name="Rectangle 234">
              <a:extLst>
                <a:ext uri="{FF2B5EF4-FFF2-40B4-BE49-F238E27FC236}">
                  <a16:creationId xmlns:a16="http://schemas.microsoft.com/office/drawing/2014/main" id="{80F0CF47-25FB-4AB4-837F-33B5D368A8C0}"/>
                </a:ext>
              </a:extLst>
            </p:cNvPr>
            <p:cNvSpPr/>
            <p:nvPr userDrawn="1"/>
          </p:nvSpPr>
          <p:spPr>
            <a:xfrm>
              <a:off x="10459488" y="1830763"/>
              <a:ext cx="894312" cy="1741127"/>
            </a:xfrm>
            <a:prstGeom prst="rect">
              <a:avLst/>
            </a:prstGeom>
            <a:solidFill>
              <a:schemeClr val="accent6">
                <a:lumMod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6" name="Rectangle 235">
              <a:extLst>
                <a:ext uri="{FF2B5EF4-FFF2-40B4-BE49-F238E27FC236}">
                  <a16:creationId xmlns:a16="http://schemas.microsoft.com/office/drawing/2014/main" id="{12C0DD63-4FB0-4217-BC06-7CEB655B79B6}"/>
                </a:ext>
              </a:extLst>
            </p:cNvPr>
            <p:cNvSpPr/>
            <p:nvPr userDrawn="1"/>
          </p:nvSpPr>
          <p:spPr>
            <a:xfrm>
              <a:off x="10459488" y="1830763"/>
              <a:ext cx="894312" cy="1551307"/>
            </a:xfrm>
            <a:prstGeom prst="rect">
              <a:avLst/>
            </a:prstGeom>
            <a:solidFill>
              <a:schemeClr val="accent6">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7" name="Rectangle 236">
              <a:extLst>
                <a:ext uri="{FF2B5EF4-FFF2-40B4-BE49-F238E27FC236}">
                  <a16:creationId xmlns:a16="http://schemas.microsoft.com/office/drawing/2014/main" id="{5841390F-E0B0-48E2-8756-2C0A532BC037}"/>
                </a:ext>
              </a:extLst>
            </p:cNvPr>
            <p:cNvSpPr/>
            <p:nvPr userDrawn="1"/>
          </p:nvSpPr>
          <p:spPr>
            <a:xfrm>
              <a:off x="10459488" y="1830763"/>
              <a:ext cx="894312" cy="1361486"/>
            </a:xfrm>
            <a:prstGeom prst="rect">
              <a:avLst/>
            </a:prstGeom>
            <a:solidFill>
              <a:schemeClr val="accent6">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8" name="Rectangle 237">
              <a:extLst>
                <a:ext uri="{FF2B5EF4-FFF2-40B4-BE49-F238E27FC236}">
                  <a16:creationId xmlns:a16="http://schemas.microsoft.com/office/drawing/2014/main" id="{E49982BC-FA05-4F1B-A8BD-AE3793F3BD02}"/>
                </a:ext>
              </a:extLst>
            </p:cNvPr>
            <p:cNvSpPr/>
            <p:nvPr userDrawn="1"/>
          </p:nvSpPr>
          <p:spPr>
            <a:xfrm>
              <a:off x="10459488" y="1830763"/>
              <a:ext cx="894312" cy="1171666"/>
            </a:xfrm>
            <a:prstGeom prst="rect">
              <a:avLst/>
            </a:prstGeom>
            <a:solidFill>
              <a:schemeClr val="accent6">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39" name="Rectangle 238">
              <a:extLst>
                <a:ext uri="{FF2B5EF4-FFF2-40B4-BE49-F238E27FC236}">
                  <a16:creationId xmlns:a16="http://schemas.microsoft.com/office/drawing/2014/main" id="{84445015-4210-46FE-958B-F3271E10284B}"/>
                </a:ext>
              </a:extLst>
            </p:cNvPr>
            <p:cNvSpPr/>
            <p:nvPr userDrawn="1"/>
          </p:nvSpPr>
          <p:spPr>
            <a:xfrm>
              <a:off x="10459488" y="1830763"/>
              <a:ext cx="894312" cy="981846"/>
            </a:xfrm>
            <a:prstGeom prst="rect">
              <a:avLst/>
            </a:prstGeom>
            <a:solidFill>
              <a:schemeClr val="accent6">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sp>
          <p:nvSpPr>
            <p:cNvPr id="240" name="Rectangle 239">
              <a:extLst>
                <a:ext uri="{FF2B5EF4-FFF2-40B4-BE49-F238E27FC236}">
                  <a16:creationId xmlns:a16="http://schemas.microsoft.com/office/drawing/2014/main" id="{06FD93CB-F173-4C32-9E54-DE5EDB0F83D8}"/>
                </a:ext>
              </a:extLst>
            </p:cNvPr>
            <p:cNvSpPr/>
            <p:nvPr userDrawn="1"/>
          </p:nvSpPr>
          <p:spPr>
            <a:xfrm>
              <a:off x="10459489" y="1830763"/>
              <a:ext cx="894312" cy="788259"/>
            </a:xfrm>
            <a:prstGeom prst="rect">
              <a:avLst/>
            </a:prstGeom>
            <a:solidFill>
              <a:schemeClr val="accent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457200" rtl="0" eaLnBrk="1" latinLnBrk="0" hangingPunct="1">
                <a:defRPr sz="1800" kern="1200">
                  <a:solidFill>
                    <a:schemeClr val="lt1"/>
                  </a:solidFill>
                  <a:latin typeface="+mn-lt"/>
                  <a:ea typeface="+mn-ea"/>
                  <a:cs typeface="+mn-cs"/>
                </a:defRPr>
              </a:lvl1pPr>
              <a:lvl2pPr marL="457200" algn="l" defTabSz="457200" rtl="0" eaLnBrk="1" latinLnBrk="0" hangingPunct="1">
                <a:defRPr sz="1800" kern="1200">
                  <a:solidFill>
                    <a:schemeClr val="lt1"/>
                  </a:solidFill>
                  <a:latin typeface="+mn-lt"/>
                  <a:ea typeface="+mn-ea"/>
                  <a:cs typeface="+mn-cs"/>
                </a:defRPr>
              </a:lvl2pPr>
              <a:lvl3pPr marL="914400" algn="l" defTabSz="457200" rtl="0" eaLnBrk="1" latinLnBrk="0" hangingPunct="1">
                <a:defRPr sz="1800" kern="1200">
                  <a:solidFill>
                    <a:schemeClr val="lt1"/>
                  </a:solidFill>
                  <a:latin typeface="+mn-lt"/>
                  <a:ea typeface="+mn-ea"/>
                  <a:cs typeface="+mn-cs"/>
                </a:defRPr>
              </a:lvl3pPr>
              <a:lvl4pPr marL="1371600" algn="l" defTabSz="457200" rtl="0" eaLnBrk="1" latinLnBrk="0" hangingPunct="1">
                <a:defRPr sz="1800" kern="1200">
                  <a:solidFill>
                    <a:schemeClr val="lt1"/>
                  </a:solidFill>
                  <a:latin typeface="+mn-lt"/>
                  <a:ea typeface="+mn-ea"/>
                  <a:cs typeface="+mn-cs"/>
                </a:defRPr>
              </a:lvl4pPr>
              <a:lvl5pPr marL="1828800" algn="l" defTabSz="457200" rtl="0" eaLnBrk="1" latinLnBrk="0" hangingPunct="1">
                <a:defRPr sz="1800" kern="1200">
                  <a:solidFill>
                    <a:schemeClr val="lt1"/>
                  </a:solidFill>
                  <a:latin typeface="+mn-lt"/>
                  <a:ea typeface="+mn-ea"/>
                  <a:cs typeface="+mn-cs"/>
                </a:defRPr>
              </a:lvl5pPr>
              <a:lvl6pPr marL="2286000" algn="l" defTabSz="457200" rtl="0" eaLnBrk="1" latinLnBrk="0" hangingPunct="1">
                <a:defRPr sz="1800" kern="1200">
                  <a:solidFill>
                    <a:schemeClr val="lt1"/>
                  </a:solidFill>
                  <a:latin typeface="+mn-lt"/>
                  <a:ea typeface="+mn-ea"/>
                  <a:cs typeface="+mn-cs"/>
                </a:defRPr>
              </a:lvl6pPr>
              <a:lvl7pPr marL="2743200" algn="l" defTabSz="457200" rtl="0" eaLnBrk="1" latinLnBrk="0" hangingPunct="1">
                <a:defRPr sz="1800" kern="1200">
                  <a:solidFill>
                    <a:schemeClr val="lt1"/>
                  </a:solidFill>
                  <a:latin typeface="+mn-lt"/>
                  <a:ea typeface="+mn-ea"/>
                  <a:cs typeface="+mn-cs"/>
                </a:defRPr>
              </a:lvl7pPr>
              <a:lvl8pPr marL="3200400" algn="l" defTabSz="457200" rtl="0" eaLnBrk="1" latinLnBrk="0" hangingPunct="1">
                <a:defRPr sz="1800" kern="1200">
                  <a:solidFill>
                    <a:schemeClr val="lt1"/>
                  </a:solidFill>
                  <a:latin typeface="+mn-lt"/>
                  <a:ea typeface="+mn-ea"/>
                  <a:cs typeface="+mn-cs"/>
                </a:defRPr>
              </a:lvl8pPr>
              <a:lvl9pPr marL="3657600" algn="l" defTabSz="457200" rtl="0" eaLnBrk="1" latinLnBrk="0" hangingPunct="1">
                <a:defRPr sz="1800" kern="1200">
                  <a:solidFill>
                    <a:schemeClr val="lt1"/>
                  </a:solidFill>
                  <a:latin typeface="+mn-lt"/>
                  <a:ea typeface="+mn-ea"/>
                  <a:cs typeface="+mn-cs"/>
                </a:defRPr>
              </a:lvl9pPr>
            </a:lstStyle>
            <a:p>
              <a:pPr lvl="0" algn="ctr" defTabSz="685800"/>
              <a:endParaRPr lang="en-US" sz="1350">
                <a:solidFill>
                  <a:srgbClr val="FFFFFF"/>
                </a:solidFill>
                <a:latin typeface="Calibri" panose="020F0502020204030204"/>
              </a:endParaRPr>
            </a:p>
          </p:txBody>
        </p:sp>
      </p:grpSp>
      <p:sp>
        <p:nvSpPr>
          <p:cNvPr id="12" name="Title 1">
            <a:extLst>
              <a:ext uri="{FF2B5EF4-FFF2-40B4-BE49-F238E27FC236}">
                <a16:creationId xmlns:a16="http://schemas.microsoft.com/office/drawing/2014/main" id="{0D08B00A-9A13-4AB1-A72D-2F499BA2EBAB}"/>
              </a:ext>
            </a:extLst>
          </p:cNvPr>
          <p:cNvSpPr>
            <a:spLocks noGrp="1"/>
          </p:cNvSpPr>
          <p:nvPr userDrawn="1">
            <p:ph type="title"/>
          </p:nvPr>
        </p:nvSpPr>
        <p:spPr>
          <a:xfrm>
            <a:off x="838200" y="365125"/>
            <a:ext cx="10515600" cy="1325563"/>
          </a:xfrm>
        </p:spPr>
        <p:txBody>
          <a:bodyPr/>
          <a:lstStyle/>
          <a:p>
            <a:r>
              <a:rPr lang="en-US" dirty="0"/>
              <a:t>Click to edit Master title style</a:t>
            </a:r>
          </a:p>
        </p:txBody>
      </p:sp>
      <p:sp>
        <p:nvSpPr>
          <p:cNvPr id="88" name="Text Placeholder 2">
            <a:extLst>
              <a:ext uri="{FF2B5EF4-FFF2-40B4-BE49-F238E27FC236}">
                <a16:creationId xmlns:a16="http://schemas.microsoft.com/office/drawing/2014/main" id="{BB3FC47E-3339-49A8-AEF2-ECC3BF1514FB}"/>
              </a:ext>
            </a:extLst>
          </p:cNvPr>
          <p:cNvSpPr>
            <a:spLocks noGrp="1"/>
          </p:cNvSpPr>
          <p:nvPr userDrawn="1">
            <p:ph type="body" sz="quarter" idx="10"/>
          </p:nvPr>
        </p:nvSpPr>
        <p:spPr>
          <a:xfrm>
            <a:off x="838199" y="3709150"/>
            <a:ext cx="10515600" cy="1325880"/>
          </a:xfrm>
        </p:spPr>
        <p:txBody>
          <a:bodyPr vert="horz" lIns="91440" tIns="45720" rIns="91440" bIns="45720" rtlCol="0" anchor="ctr">
            <a:normAutofit/>
          </a:bodyPr>
          <a:lstStyle>
            <a:lvl1pPr marL="0" indent="0">
              <a:buNone/>
              <a:defRPr lang="en-US" sz="4400" dirty="0">
                <a:latin typeface="+mj-lt"/>
                <a:ea typeface="+mj-ea"/>
                <a:cs typeface="+mj-cs"/>
              </a:defRPr>
            </a:lvl1pPr>
          </a:lstStyle>
          <a:p>
            <a:pPr marL="228600" lvl="0" indent="-228600">
              <a:spcBef>
                <a:spcPct val="0"/>
              </a:spcBef>
            </a:pPr>
            <a:r>
              <a:rPr lang="en-US" dirty="0"/>
              <a:t>Click to edit Master text styles</a:t>
            </a:r>
          </a:p>
        </p:txBody>
      </p:sp>
      <p:sp>
        <p:nvSpPr>
          <p:cNvPr id="89" name="TextBox 88">
            <a:extLst>
              <a:ext uri="{FF2B5EF4-FFF2-40B4-BE49-F238E27FC236}">
                <a16:creationId xmlns:a16="http://schemas.microsoft.com/office/drawing/2014/main" id="{829D5438-3BC8-4817-9C86-A9AAA6047492}"/>
              </a:ext>
            </a:extLst>
          </p:cNvPr>
          <p:cNvSpPr txBox="1"/>
          <p:nvPr userDrawn="1"/>
        </p:nvSpPr>
        <p:spPr>
          <a:xfrm>
            <a:off x="4677206" y="4033186"/>
            <a:ext cx="2435282" cy="2646878"/>
          </a:xfrm>
          <a:prstGeom prst="rect">
            <a:avLst/>
          </a:prstGeom>
          <a:noFill/>
        </p:spPr>
        <p:txBody>
          <a:bodyPr wrap="none" rtlCol="0">
            <a:spAutoFit/>
          </a:bodyPr>
          <a:lstStyle/>
          <a:p>
            <a:pPr algn="ctr"/>
            <a:r>
              <a:rPr lang="en-US" sz="16600" dirty="0">
                <a:solidFill>
                  <a:schemeClr val="bg1"/>
                </a:solidFill>
              </a:rPr>
              <a:t>Aa</a:t>
            </a:r>
          </a:p>
        </p:txBody>
      </p:sp>
      <p:sp>
        <p:nvSpPr>
          <p:cNvPr id="90" name="Text Placeholder 7">
            <a:extLst>
              <a:ext uri="{FF2B5EF4-FFF2-40B4-BE49-F238E27FC236}">
                <a16:creationId xmlns:a16="http://schemas.microsoft.com/office/drawing/2014/main" id="{676EAA04-3941-4EEF-875A-DA2DBBB0CA82}"/>
              </a:ext>
            </a:extLst>
          </p:cNvPr>
          <p:cNvSpPr>
            <a:spLocks noGrp="1"/>
          </p:cNvSpPr>
          <p:nvPr userDrawn="1">
            <p:ph type="body" sz="quarter" idx="11" hasCustomPrompt="1"/>
          </p:nvPr>
        </p:nvSpPr>
        <p:spPr>
          <a:xfrm>
            <a:off x="4697757" y="6124726"/>
            <a:ext cx="2394180" cy="564999"/>
          </a:xfrm>
        </p:spPr>
        <p:txBody>
          <a:bodyPr anchor="ctr"/>
          <a:lstStyle>
            <a:lvl1pPr marL="0" indent="0" algn="ctr">
              <a:buNone/>
              <a:defRPr/>
            </a:lvl1pPr>
          </a:lstStyle>
          <a:p>
            <a:pPr lvl="0"/>
            <a:r>
              <a:rPr lang="en-US" dirty="0"/>
              <a:t>Font name</a:t>
            </a:r>
          </a:p>
        </p:txBody>
      </p:sp>
      <p:sp>
        <p:nvSpPr>
          <p:cNvPr id="91" name="TextBox 90">
            <a:extLst>
              <a:ext uri="{FF2B5EF4-FFF2-40B4-BE49-F238E27FC236}">
                <a16:creationId xmlns:a16="http://schemas.microsoft.com/office/drawing/2014/main" id="{59DB07F4-2F4D-4904-9DDA-6D453F791811}"/>
              </a:ext>
            </a:extLst>
          </p:cNvPr>
          <p:cNvSpPr txBox="1"/>
          <p:nvPr userDrawn="1"/>
        </p:nvSpPr>
        <p:spPr>
          <a:xfrm>
            <a:off x="7664716" y="4033186"/>
            <a:ext cx="2435282" cy="2646878"/>
          </a:xfrm>
          <a:prstGeom prst="rect">
            <a:avLst/>
          </a:prstGeom>
          <a:noFill/>
        </p:spPr>
        <p:txBody>
          <a:bodyPr wrap="none" rtlCol="0">
            <a:spAutoFit/>
          </a:bodyPr>
          <a:lstStyle/>
          <a:p>
            <a:pPr algn="ctr"/>
            <a:r>
              <a:rPr lang="en-US" sz="16600" dirty="0">
                <a:solidFill>
                  <a:schemeClr val="bg1"/>
                </a:solidFill>
                <a:latin typeface="+mj-lt"/>
              </a:rPr>
              <a:t>Aa</a:t>
            </a:r>
          </a:p>
        </p:txBody>
      </p:sp>
      <p:sp>
        <p:nvSpPr>
          <p:cNvPr id="92" name="Text Placeholder 7">
            <a:extLst>
              <a:ext uri="{FF2B5EF4-FFF2-40B4-BE49-F238E27FC236}">
                <a16:creationId xmlns:a16="http://schemas.microsoft.com/office/drawing/2014/main" id="{72303254-B5A5-44B0-8D71-FB4149C10B7E}"/>
              </a:ext>
            </a:extLst>
          </p:cNvPr>
          <p:cNvSpPr>
            <a:spLocks noGrp="1"/>
          </p:cNvSpPr>
          <p:nvPr userDrawn="1">
            <p:ph type="body" sz="quarter" idx="12" hasCustomPrompt="1"/>
          </p:nvPr>
        </p:nvSpPr>
        <p:spPr>
          <a:xfrm>
            <a:off x="7685267" y="6124726"/>
            <a:ext cx="2394180" cy="564999"/>
          </a:xfrm>
        </p:spPr>
        <p:txBody>
          <a:bodyPr anchor="ctr"/>
          <a:lstStyle>
            <a:lvl1pPr marL="0" indent="0" algn="ctr">
              <a:buNone/>
              <a:defRPr>
                <a:latin typeface="Calibri Light" panose="020F0302020204030204" pitchFamily="34" charset="0"/>
                <a:cs typeface="Calibri Light" panose="020F0302020204030204" pitchFamily="34" charset="0"/>
              </a:defRPr>
            </a:lvl1pPr>
          </a:lstStyle>
          <a:p>
            <a:pPr lvl="0"/>
            <a:r>
              <a:rPr lang="en-US" dirty="0"/>
              <a:t>Font name</a:t>
            </a:r>
          </a:p>
        </p:txBody>
      </p:sp>
    </p:spTree>
    <p:extLst>
      <p:ext uri="{BB962C8B-B14F-4D97-AF65-F5344CB8AC3E}">
        <p14:creationId xmlns:p14="http://schemas.microsoft.com/office/powerpoint/2010/main" val="393516268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81146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Designed by PresentationGo">
    <p:bg>
      <p:bgPr>
        <a:gradFill>
          <a:gsLst>
            <a:gs pos="0">
              <a:srgbClr val="323A45"/>
            </a:gs>
            <a:gs pos="35000">
              <a:srgbClr val="323A45"/>
            </a:gs>
            <a:gs pos="100000">
              <a:srgbClr val="1C2026"/>
            </a:gs>
          </a:gsLst>
          <a:path path="circle">
            <a:fillToRect l="50000" t="-80000" r="50000" b="180000"/>
          </a:path>
        </a:gradFill>
        <a:effectLst/>
      </p:bgPr>
    </p:bg>
    <p:spTree>
      <p:nvGrpSpPr>
        <p:cNvPr id="1" name=""/>
        <p:cNvGrpSpPr/>
        <p:nvPr/>
      </p:nvGrpSpPr>
      <p:grpSpPr>
        <a:xfrm>
          <a:off x="0" y="0"/>
          <a:ext cx="0" cy="0"/>
          <a:chOff x="0" y="0"/>
          <a:chExt cx="0" cy="0"/>
        </a:xfrm>
      </p:grpSpPr>
      <p:sp>
        <p:nvSpPr>
          <p:cNvPr id="5" name="Rectangle 4"/>
          <p:cNvSpPr/>
          <p:nvPr userDrawn="1"/>
        </p:nvSpPr>
        <p:spPr>
          <a:xfrm>
            <a:off x="0" y="3152956"/>
            <a:ext cx="12192000" cy="552091"/>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www</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800" b="0" i="0" u="none" strike="noStrike" kern="1200" cap="none" spc="0" normalizeH="0" baseline="0" noProof="0">
                <a:ln>
                  <a:noFill/>
                </a:ln>
                <a:solidFill>
                  <a:srgbClr val="A5CD00"/>
                </a:solidFill>
                <a:effectLst/>
                <a:uLnTx/>
                <a:uFillTx/>
                <a:latin typeface="+mn-lt"/>
                <a:ea typeface="+mn-ea"/>
                <a:cs typeface="+mn-cs"/>
              </a:rPr>
              <a:t>PresentationGO</a:t>
            </a:r>
            <a:r>
              <a:rPr kumimoji="0" lang="en-US" sz="2000" b="0" i="0" u="none" strike="noStrike" kern="1200" cap="none" spc="0" normalizeH="0" baseline="0" noProof="0">
                <a:ln>
                  <a:noFill/>
                </a:ln>
                <a:solidFill>
                  <a:schemeClr val="bg1">
                    <a:lumMod val="50000"/>
                  </a:schemeClr>
                </a:solidFill>
                <a:effectLst/>
                <a:uLnTx/>
                <a:uFillTx/>
                <a:latin typeface="+mn-lt"/>
                <a:ea typeface="+mn-ea"/>
                <a:cs typeface="+mn-cs"/>
              </a:rPr>
              <a:t>.</a:t>
            </a:r>
            <a:r>
              <a:rPr kumimoji="0" lang="en-US" sz="2000" b="0" i="0" u="none" strike="noStrike" kern="1200" cap="none" spc="0" normalizeH="0" baseline="0" noProof="0" dirty="0">
                <a:ln>
                  <a:noFill/>
                </a:ln>
                <a:solidFill>
                  <a:schemeClr val="bg1">
                    <a:lumMod val="50000"/>
                  </a:schemeClr>
                </a:solidFill>
                <a:effectLst/>
                <a:uLnTx/>
                <a:uFillTx/>
                <a:latin typeface="+mn-lt"/>
                <a:ea typeface="+mn-ea"/>
                <a:cs typeface="+mn-cs"/>
              </a:rPr>
              <a:t>com</a:t>
            </a:r>
            <a:endParaRPr kumimoji="0" lang="en-US" sz="2800" b="0" i="0" u="none" strike="noStrike" kern="1200" cap="none" spc="0" normalizeH="0" baseline="0" noProof="0" dirty="0">
              <a:ln>
                <a:noFill/>
              </a:ln>
              <a:solidFill>
                <a:schemeClr val="bg1">
                  <a:lumMod val="50000"/>
                </a:schemeClr>
              </a:solidFill>
              <a:effectLst/>
              <a:uLnTx/>
              <a:uFillTx/>
              <a:latin typeface="+mn-lt"/>
              <a:ea typeface="+mn-ea"/>
              <a:cs typeface="+mn-cs"/>
            </a:endParaRPr>
          </a:p>
        </p:txBody>
      </p:sp>
      <p:sp>
        <p:nvSpPr>
          <p:cNvPr id="6" name="Rectangle 5">
            <a:hlinkClick r:id="rId2"/>
          </p:cNvPr>
          <p:cNvSpPr/>
          <p:nvPr userDrawn="1"/>
        </p:nvSpPr>
        <p:spPr>
          <a:xfrm>
            <a:off x="2731912" y="3071723"/>
            <a:ext cx="6728177" cy="71455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800"/>
          </a:p>
        </p:txBody>
      </p:sp>
      <p:sp>
        <p:nvSpPr>
          <p:cNvPr id="2" name="TextBox 1"/>
          <p:cNvSpPr txBox="1"/>
          <p:nvPr userDrawn="1"/>
        </p:nvSpPr>
        <p:spPr>
          <a:xfrm>
            <a:off x="4123473" y="5982900"/>
            <a:ext cx="3945053" cy="646331"/>
          </a:xfrm>
          <a:prstGeom prst="rect">
            <a:avLst/>
          </a:prstGeom>
          <a:noFill/>
        </p:spPr>
        <p:txBody>
          <a:bodyPr wrap="square" rtlCol="0" anchor="ctr">
            <a:spAutoFit/>
          </a:bodyPr>
          <a:lstStyle/>
          <a:p>
            <a:pPr algn="ctr"/>
            <a:r>
              <a:rPr lang="en-US" sz="1800" dirty="0">
                <a:solidFill>
                  <a:srgbClr val="A5CD00"/>
                </a:solidFill>
              </a:rPr>
              <a:t>T</a:t>
            </a:r>
            <a:r>
              <a:rPr lang="en-US" sz="1800" baseline="0" dirty="0">
                <a:solidFill>
                  <a:srgbClr val="A5CD00"/>
                </a:solidFill>
              </a:rPr>
              <a:t>he free PowerPoint and Google Slides template library</a:t>
            </a:r>
            <a:endParaRPr lang="en-US" sz="1800" dirty="0">
              <a:solidFill>
                <a:srgbClr val="A5CD00"/>
              </a:solidFill>
            </a:endParaRPr>
          </a:p>
        </p:txBody>
      </p:sp>
      <p:grpSp>
        <p:nvGrpSpPr>
          <p:cNvPr id="8" name="Group 7"/>
          <p:cNvGrpSpPr/>
          <p:nvPr userDrawn="1"/>
        </p:nvGrpSpPr>
        <p:grpSpPr>
          <a:xfrm>
            <a:off x="4983933" y="2633133"/>
            <a:ext cx="2224135" cy="369332"/>
            <a:chOff x="3459936" y="2633133"/>
            <a:chExt cx="2224135" cy="369332"/>
          </a:xfrm>
        </p:grpSpPr>
        <p:sp>
          <p:nvSpPr>
            <p:cNvPr id="9" name="TextBox 8"/>
            <p:cNvSpPr txBox="1"/>
            <p:nvPr userDrawn="1"/>
          </p:nvSpPr>
          <p:spPr>
            <a:xfrm>
              <a:off x="3459936" y="2633133"/>
              <a:ext cx="2224135" cy="369332"/>
            </a:xfrm>
            <a:prstGeom prst="rect">
              <a:avLst/>
            </a:prstGeom>
            <a:noFill/>
          </p:spPr>
          <p:txBody>
            <a:bodyPr wrap="none" rtlCol="0" anchor="ctr">
              <a:spAutoFit/>
            </a:bodyPr>
            <a:lstStyle/>
            <a:p>
              <a:pPr algn="ctr"/>
              <a:r>
                <a:rPr lang="en-US">
                  <a:solidFill>
                    <a:schemeClr val="bg1"/>
                  </a:solidFill>
                  <a:effectLst/>
                </a:rPr>
                <a:t>Designed</a:t>
              </a:r>
              <a:r>
                <a:rPr lang="en-US" baseline="0">
                  <a:solidFill>
                    <a:schemeClr val="bg1"/>
                  </a:solidFill>
                  <a:effectLst/>
                </a:rPr>
                <a:t> with         by</a:t>
              </a:r>
              <a:endParaRPr lang="en-US" dirty="0">
                <a:solidFill>
                  <a:schemeClr val="bg1"/>
                </a:solidFill>
                <a:effectLst/>
              </a:endParaRPr>
            </a:p>
          </p:txBody>
        </p:sp>
        <p:sp>
          <p:nvSpPr>
            <p:cNvPr id="10" name="Freeform 290"/>
            <p:cNvSpPr/>
            <p:nvPr userDrawn="1"/>
          </p:nvSpPr>
          <p:spPr>
            <a:xfrm>
              <a:off x="4977441" y="2705803"/>
              <a:ext cx="261456" cy="223991"/>
            </a:xfrm>
            <a:custGeom>
              <a:avLst/>
              <a:gdLst/>
              <a:ahLst/>
              <a:cxnLst/>
              <a:rect l="l" t="t" r="r" b="b"/>
              <a:pathLst>
                <a:path w="504825" h="432707">
                  <a:moveTo>
                    <a:pt x="134658" y="0"/>
                  </a:moveTo>
                  <a:cubicBezTo>
                    <a:pt x="146301" y="0"/>
                    <a:pt x="158180" y="2019"/>
                    <a:pt x="170294" y="6057"/>
                  </a:cubicBezTo>
                  <a:cubicBezTo>
                    <a:pt x="182407" y="10095"/>
                    <a:pt x="193676" y="15541"/>
                    <a:pt x="204099" y="22396"/>
                  </a:cubicBezTo>
                  <a:cubicBezTo>
                    <a:pt x="214522" y="29251"/>
                    <a:pt x="223490" y="35683"/>
                    <a:pt x="231002" y="41693"/>
                  </a:cubicBezTo>
                  <a:cubicBezTo>
                    <a:pt x="238514" y="47703"/>
                    <a:pt x="245652" y="54088"/>
                    <a:pt x="252412" y="60849"/>
                  </a:cubicBezTo>
                  <a:cubicBezTo>
                    <a:pt x="259174" y="54088"/>
                    <a:pt x="266310" y="47703"/>
                    <a:pt x="273823" y="41693"/>
                  </a:cubicBezTo>
                  <a:cubicBezTo>
                    <a:pt x="281334" y="35683"/>
                    <a:pt x="290303" y="29251"/>
                    <a:pt x="300726" y="22396"/>
                  </a:cubicBezTo>
                  <a:cubicBezTo>
                    <a:pt x="311149" y="15541"/>
                    <a:pt x="322417" y="10095"/>
                    <a:pt x="334531" y="6057"/>
                  </a:cubicBezTo>
                  <a:cubicBezTo>
                    <a:pt x="346645" y="2019"/>
                    <a:pt x="358524" y="0"/>
                    <a:pt x="370167" y="0"/>
                  </a:cubicBezTo>
                  <a:cubicBezTo>
                    <a:pt x="412236" y="0"/>
                    <a:pt x="445197" y="11644"/>
                    <a:pt x="469048" y="34932"/>
                  </a:cubicBezTo>
                  <a:cubicBezTo>
                    <a:pt x="492899" y="58220"/>
                    <a:pt x="504825" y="90523"/>
                    <a:pt x="504825" y="131840"/>
                  </a:cubicBezTo>
                  <a:cubicBezTo>
                    <a:pt x="504825" y="173346"/>
                    <a:pt x="483321" y="215602"/>
                    <a:pt x="440313" y="258610"/>
                  </a:cubicBezTo>
                  <a:lnTo>
                    <a:pt x="264807" y="427636"/>
                  </a:lnTo>
                  <a:cubicBezTo>
                    <a:pt x="261427" y="431017"/>
                    <a:pt x="257295" y="432707"/>
                    <a:pt x="252412" y="432707"/>
                  </a:cubicBezTo>
                  <a:cubicBezTo>
                    <a:pt x="247529" y="432707"/>
                    <a:pt x="243398" y="431017"/>
                    <a:pt x="240018" y="427636"/>
                  </a:cubicBezTo>
                  <a:lnTo>
                    <a:pt x="64230" y="258047"/>
                  </a:lnTo>
                  <a:cubicBezTo>
                    <a:pt x="62351" y="256544"/>
                    <a:pt x="59770" y="254103"/>
                    <a:pt x="56482" y="250722"/>
                  </a:cubicBezTo>
                  <a:cubicBezTo>
                    <a:pt x="53196" y="247342"/>
                    <a:pt x="47984" y="241191"/>
                    <a:pt x="40848" y="232270"/>
                  </a:cubicBezTo>
                  <a:cubicBezTo>
                    <a:pt x="33712" y="223349"/>
                    <a:pt x="27326" y="214194"/>
                    <a:pt x="21692" y="204803"/>
                  </a:cubicBezTo>
                  <a:cubicBezTo>
                    <a:pt x="16057" y="195413"/>
                    <a:pt x="11035" y="184051"/>
                    <a:pt x="6620" y="170717"/>
                  </a:cubicBezTo>
                  <a:cubicBezTo>
                    <a:pt x="2207" y="157382"/>
                    <a:pt x="0" y="144423"/>
                    <a:pt x="0" y="131840"/>
                  </a:cubicBezTo>
                  <a:cubicBezTo>
                    <a:pt x="0" y="90523"/>
                    <a:pt x="11926" y="58220"/>
                    <a:pt x="35777" y="34932"/>
                  </a:cubicBezTo>
                  <a:cubicBezTo>
                    <a:pt x="59629" y="11644"/>
                    <a:pt x="92588" y="0"/>
                    <a:pt x="134658" y="0"/>
                  </a:cubicBezTo>
                  <a:close/>
                </a:path>
              </a:pathLst>
            </a:custGeom>
            <a:solidFill>
              <a:srgbClr val="D9002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1200" cap="none" spc="0" normalizeH="0" baseline="0" noProof="0">
                <a:ln>
                  <a:noFill/>
                </a:ln>
                <a:solidFill>
                  <a:prstClr val="white"/>
                </a:solidFill>
                <a:effectLst/>
                <a:uLnTx/>
                <a:uFillTx/>
                <a:latin typeface="Calibri" panose="020F0502020204030204"/>
                <a:ea typeface="+mn-ea"/>
                <a:cs typeface="+mn-cs"/>
              </a:endParaRPr>
            </a:p>
          </p:txBody>
        </p:sp>
      </p:grpSp>
    </p:spTree>
    <p:extLst>
      <p:ext uri="{BB962C8B-B14F-4D97-AF65-F5344CB8AC3E}">
        <p14:creationId xmlns:p14="http://schemas.microsoft.com/office/powerpoint/2010/main" val="21539125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hyperlink" Target="http://www.presentationgo.com/" TargetMode="External"/><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lumMod val="75000"/>
            <a:lumOff val="25000"/>
          </a:schemeClr>
        </a:solid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7D6C7F94-AC2B-4ABA-8168-9102B651ED5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a:extLst>
              <a:ext uri="{FF2B5EF4-FFF2-40B4-BE49-F238E27FC236}">
                <a16:creationId xmlns:a16="http://schemas.microsoft.com/office/drawing/2014/main" id="{C499E8B4-649E-4A8B-B6EE-CC6C44EF5A30}"/>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a:extLst>
              <a:ext uri="{FF2B5EF4-FFF2-40B4-BE49-F238E27FC236}">
                <a16:creationId xmlns:a16="http://schemas.microsoft.com/office/drawing/2014/main" id="{534133B5-720F-4407-9AAB-3B5E07088D35}"/>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a:extLst>
              <a:ext uri="{FF2B5EF4-FFF2-40B4-BE49-F238E27FC236}">
                <a16:creationId xmlns:a16="http://schemas.microsoft.com/office/drawing/2014/main" id="{2091AE36-FE6A-4E21-B178-40F00D0FF50B}"/>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a:extLst>
              <a:ext uri="{FF2B5EF4-FFF2-40B4-BE49-F238E27FC236}">
                <a16:creationId xmlns:a16="http://schemas.microsoft.com/office/drawing/2014/main" id="{A6154408-120E-4EFA-AC50-C50B6469D22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72B7600-67E3-4D97-B453-880E2742B982}" type="slidenum">
              <a:rPr lang="en-US" smtClean="0"/>
              <a:t>‹#›</a:t>
            </a:fld>
            <a:endParaRPr lang="en-US"/>
          </a:p>
        </p:txBody>
      </p:sp>
      <p:sp>
        <p:nvSpPr>
          <p:cNvPr id="7" name="Rectangle 6">
            <a:extLst>
              <a:ext uri="{FF2B5EF4-FFF2-40B4-BE49-F238E27FC236}">
                <a16:creationId xmlns:a16="http://schemas.microsoft.com/office/drawing/2014/main" id="{9793780E-9A94-4D66-9FC2-734AC5AEF5F1}"/>
              </a:ext>
            </a:extLst>
          </p:cNvPr>
          <p:cNvSpPr/>
          <p:nvPr userDrawn="1"/>
        </p:nvSpPr>
        <p:spPr>
          <a:xfrm>
            <a:off x="-12701" y="7007226"/>
            <a:ext cx="1661032" cy="261610"/>
          </a:xfrm>
          <a:prstGeom prst="rect">
            <a:avLst/>
          </a:prstGeom>
        </p:spPr>
        <p:txBody>
          <a:bodyPr wrap="none">
            <a:spAutoFit/>
          </a:bodyPr>
          <a:lstStyle/>
          <a:p>
            <a:r>
              <a:rPr lang="en-US" sz="1100" b="0" i="0" dirty="0">
                <a:solidFill>
                  <a:schemeClr val="accent1"/>
                </a:solidFill>
                <a:effectLst/>
                <a:latin typeface="Open Sans" panose="020B0606030504020204" pitchFamily="34" charset="0"/>
              </a:rPr>
              <a:t>© </a:t>
            </a:r>
            <a:r>
              <a:rPr lang="en-US" sz="1100" b="0" i="0" u="none" strike="noStrike" dirty="0">
                <a:solidFill>
                  <a:schemeClr val="accent1"/>
                </a:solidFill>
                <a:effectLst/>
                <a:latin typeface="Open Sans" panose="020B0606030504020204" pitchFamily="34" charset="0"/>
                <a:hlinkClick r:id="rId10" tooltip="PresentationGo!">
                  <a:extLst>
                    <a:ext uri="{A12FA001-AC4F-418D-AE19-62706E023703}">
                      <ahyp:hlinkClr xmlns:ahyp="http://schemas.microsoft.com/office/drawing/2018/hyperlinkcolor" val="tx"/>
                    </a:ext>
                  </a:extLst>
                </a:hlinkClick>
              </a:rPr>
              <a:t>presentationgo.com</a:t>
            </a:r>
            <a:endParaRPr lang="en-US" sz="1100" dirty="0">
              <a:solidFill>
                <a:schemeClr val="accent1"/>
              </a:solidFill>
              <a:latin typeface="Calibri" panose="020F0502020204030204" pitchFamily="34" charset="0"/>
            </a:endParaRPr>
          </a:p>
        </p:txBody>
      </p:sp>
      <p:grpSp>
        <p:nvGrpSpPr>
          <p:cNvPr id="8" name="Group 7">
            <a:extLst>
              <a:ext uri="{FF2B5EF4-FFF2-40B4-BE49-F238E27FC236}">
                <a16:creationId xmlns:a16="http://schemas.microsoft.com/office/drawing/2014/main" id="{7432F9B4-C534-44E7-8E53-6B3CF87C8383}"/>
              </a:ext>
            </a:extLst>
          </p:cNvPr>
          <p:cNvGrpSpPr/>
          <p:nvPr userDrawn="1"/>
        </p:nvGrpSpPr>
        <p:grpSpPr>
          <a:xfrm>
            <a:off x="-1654908" y="-16654"/>
            <a:ext cx="1569183" cy="612144"/>
            <a:chOff x="-2096383" y="21447"/>
            <a:chExt cx="1569183" cy="612144"/>
          </a:xfrm>
        </p:grpSpPr>
        <p:sp>
          <p:nvSpPr>
            <p:cNvPr id="9" name="TextBox 8">
              <a:extLst>
                <a:ext uri="{FF2B5EF4-FFF2-40B4-BE49-F238E27FC236}">
                  <a16:creationId xmlns:a16="http://schemas.microsoft.com/office/drawing/2014/main" id="{86BD643E-9383-4DCE-97E0-18B6179C2E33}"/>
                </a:ext>
              </a:extLst>
            </p:cNvPr>
            <p:cNvSpPr txBox="1"/>
            <p:nvPr userDrawn="1"/>
          </p:nvSpPr>
          <p:spPr>
            <a:xfrm>
              <a:off x="-2096383" y="21447"/>
              <a:ext cx="365806"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By:</a:t>
              </a:r>
            </a:p>
          </p:txBody>
        </p:sp>
        <p:sp>
          <p:nvSpPr>
            <p:cNvPr id="10" name="TextBox 9">
              <a:extLst>
                <a:ext uri="{FF2B5EF4-FFF2-40B4-BE49-F238E27FC236}">
                  <a16:creationId xmlns:a16="http://schemas.microsoft.com/office/drawing/2014/main" id="{3C47BF03-421F-44AE-8D61-516BA442BCFD}"/>
                </a:ext>
              </a:extLst>
            </p:cNvPr>
            <p:cNvSpPr txBox="1"/>
            <p:nvPr userDrawn="1"/>
          </p:nvSpPr>
          <p:spPr>
            <a:xfrm>
              <a:off x="-1002010" y="387370"/>
              <a:ext cx="474810" cy="246221"/>
            </a:xfrm>
            <a:prstGeom prst="rect">
              <a:avLst/>
            </a:prstGeom>
            <a:noFill/>
          </p:spPr>
          <p:txBody>
            <a:bodyPr wrap="none" rtlCol="0">
              <a:spAutoFit/>
            </a:bodyPr>
            <a:lstStyle/>
            <a:p>
              <a:r>
                <a:rPr lang="en-US" sz="1000" dirty="0">
                  <a:latin typeface="Open Sans" panose="020B0606030504020204" pitchFamily="34" charset="0"/>
                  <a:ea typeface="Open Sans" panose="020B0606030504020204" pitchFamily="34" charset="0"/>
                  <a:cs typeface="Open Sans" panose="020B0606030504020204" pitchFamily="34" charset="0"/>
                </a:rPr>
                <a:t>.com</a:t>
              </a:r>
            </a:p>
          </p:txBody>
        </p:sp>
        <p:pic>
          <p:nvPicPr>
            <p:cNvPr id="11" name="Picture 10">
              <a:extLst>
                <a:ext uri="{FF2B5EF4-FFF2-40B4-BE49-F238E27FC236}">
                  <a16:creationId xmlns:a16="http://schemas.microsoft.com/office/drawing/2014/main" id="{A25AF704-0297-4965-ABDA-DCACCBDEC43E}"/>
                </a:ext>
              </a:extLst>
            </p:cNvPr>
            <p:cNvPicPr>
              <a:picLocks noChangeAspect="1"/>
            </p:cNvPicPr>
            <p:nvPr userDrawn="1"/>
          </p:nvPicPr>
          <p:blipFill>
            <a:blip r:embed="rId11"/>
            <a:stretch>
              <a:fillRect/>
            </a:stretch>
          </p:blipFill>
          <p:spPr>
            <a:xfrm>
              <a:off x="-2018604" y="234547"/>
              <a:ext cx="1405251" cy="185944"/>
            </a:xfrm>
            <a:prstGeom prst="rect">
              <a:avLst/>
            </a:prstGeom>
          </p:spPr>
        </p:pic>
      </p:grpSp>
    </p:spTree>
    <p:extLst>
      <p:ext uri="{BB962C8B-B14F-4D97-AF65-F5344CB8AC3E}">
        <p14:creationId xmlns:p14="http://schemas.microsoft.com/office/powerpoint/2010/main" val="2263027695"/>
      </p:ext>
    </p:extLst>
  </p:cSld>
  <p:clrMap bg1="lt1" tx1="dk1" bg2="lt2" tx2="dk2" accent1="accent1" accent2="accent2" accent3="accent3" accent4="accent4" accent5="accent5" accent6="accent6" hlink="hlink" folHlink="folHlink"/>
  <p:sldLayoutIdLst>
    <p:sldLayoutId id="2147483688" r:id="rId1"/>
    <p:sldLayoutId id="2147483689" r:id="rId2"/>
    <p:sldLayoutId id="2147483690" r:id="rId3"/>
    <p:sldLayoutId id="2147483691" r:id="rId4"/>
    <p:sldLayoutId id="2147483692" r:id="rId5"/>
    <p:sldLayoutId id="2147483693" r:id="rId6"/>
    <p:sldLayoutId id="2147483694" r:id="rId7"/>
    <p:sldLayoutId id="2147483677" r:id="rId8"/>
  </p:sldLayoutIdLst>
  <p:hf hdr="0"/>
  <p:txStyles>
    <p:titleStyle>
      <a:lvl1pPr algn="l" defTabSz="914400" rtl="0" eaLnBrk="1" latinLnBrk="0" hangingPunct="1">
        <a:lnSpc>
          <a:spcPct val="90000"/>
        </a:lnSpc>
        <a:spcBef>
          <a:spcPct val="0"/>
        </a:spcBef>
        <a:buNone/>
        <a:defRPr sz="4400" kern="1200">
          <a:solidFill>
            <a:schemeClr val="bg1"/>
          </a:solidFill>
          <a:latin typeface="+mn-lt"/>
          <a:ea typeface="+mj-ea"/>
          <a:cs typeface="+mj-cs"/>
        </a:defRPr>
      </a:lvl1pPr>
    </p:titleStyle>
    <p:bodyStyle>
      <a:lvl1pPr marL="228600" indent="-228600" algn="l" defTabSz="914400" rtl="0" eaLnBrk="1" latinLnBrk="0" hangingPunct="1">
        <a:lnSpc>
          <a:spcPct val="90000"/>
        </a:lnSpc>
        <a:spcBef>
          <a:spcPts val="1000"/>
        </a:spcBef>
        <a:spcAft>
          <a:spcPts val="1200"/>
        </a:spcAft>
        <a:buFont typeface="Arial" panose="020B0604020202020204" pitchFamily="34" charset="0"/>
        <a:buChar char="•"/>
        <a:defRPr sz="2800" kern="1200">
          <a:solidFill>
            <a:schemeClr val="bg1"/>
          </a:solidFill>
          <a:latin typeface="+mj-lt"/>
          <a:ea typeface="+mn-ea"/>
          <a:cs typeface="+mn-cs"/>
        </a:defRPr>
      </a:lvl1pPr>
      <a:lvl2pPr marL="685800" indent="-228600" algn="l" defTabSz="914400" rtl="0" eaLnBrk="1" latinLnBrk="0" hangingPunct="1">
        <a:lnSpc>
          <a:spcPct val="90000"/>
        </a:lnSpc>
        <a:spcBef>
          <a:spcPts val="500"/>
        </a:spcBef>
        <a:spcAft>
          <a:spcPts val="1200"/>
        </a:spcAft>
        <a:buFont typeface="Arial" panose="020B0604020202020204" pitchFamily="34" charset="0"/>
        <a:buChar char="•"/>
        <a:defRPr sz="2400" kern="1200">
          <a:solidFill>
            <a:schemeClr val="bg1"/>
          </a:solidFill>
          <a:latin typeface="+mj-lt"/>
          <a:ea typeface="+mn-ea"/>
          <a:cs typeface="+mn-cs"/>
        </a:defRPr>
      </a:lvl2pPr>
      <a:lvl3pPr marL="1143000" indent="-228600" algn="l" defTabSz="914400" rtl="0" eaLnBrk="1" latinLnBrk="0" hangingPunct="1">
        <a:lnSpc>
          <a:spcPct val="90000"/>
        </a:lnSpc>
        <a:spcBef>
          <a:spcPts val="500"/>
        </a:spcBef>
        <a:spcAft>
          <a:spcPts val="1200"/>
        </a:spcAft>
        <a:buFont typeface="Arial" panose="020B0604020202020204" pitchFamily="34" charset="0"/>
        <a:buChar char="•"/>
        <a:defRPr sz="2000" kern="1200">
          <a:solidFill>
            <a:schemeClr val="bg1"/>
          </a:solidFill>
          <a:latin typeface="+mj-lt"/>
          <a:ea typeface="+mn-ea"/>
          <a:cs typeface="+mn-cs"/>
        </a:defRPr>
      </a:lvl3pPr>
      <a:lvl4pPr marL="16002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j-lt"/>
          <a:ea typeface="+mn-ea"/>
          <a:cs typeface="+mn-cs"/>
        </a:defRPr>
      </a:lvl4pPr>
      <a:lvl5pPr marL="2057400" indent="-228600" algn="l" defTabSz="914400" rtl="0" eaLnBrk="1" latinLnBrk="0" hangingPunct="1">
        <a:lnSpc>
          <a:spcPct val="90000"/>
        </a:lnSpc>
        <a:spcBef>
          <a:spcPts val="500"/>
        </a:spcBef>
        <a:spcAft>
          <a:spcPts val="1200"/>
        </a:spcAft>
        <a:buFont typeface="Arial" panose="020B0604020202020204" pitchFamily="34" charset="0"/>
        <a:buChar char="•"/>
        <a:defRPr sz="1800" kern="1200">
          <a:solidFill>
            <a:schemeClr val="bg1"/>
          </a:solidFill>
          <a:latin typeface="+mj-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Pr>
        <a:solidFill>
          <a:srgbClr val="323A45"/>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6"/>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Date</a:t>
            </a:r>
          </a:p>
        </p:txBody>
      </p:sp>
      <p:sp>
        <p:nvSpPr>
          <p:cNvPr id="5" name="Footer Placeholder 4"/>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Your Footer Here</a:t>
            </a:r>
          </a:p>
        </p:txBody>
      </p:sp>
      <p:sp>
        <p:nvSpPr>
          <p:cNvPr id="6" name="Slide Number Placeholder 5"/>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86EDDA2-A385-4D53-9944-861446547DDE}" type="slidenum">
              <a:rPr lang="en-US" smtClean="0"/>
              <a:t>‹#›</a:t>
            </a:fld>
            <a:endParaRPr lang="en-US"/>
          </a:p>
        </p:txBody>
      </p:sp>
    </p:spTree>
    <p:extLst>
      <p:ext uri="{BB962C8B-B14F-4D97-AF65-F5344CB8AC3E}">
        <p14:creationId xmlns:p14="http://schemas.microsoft.com/office/powerpoint/2010/main" val="2005616584"/>
      </p:ext>
    </p:extLst>
  </p:cSld>
  <p:clrMap bg1="lt1" tx1="dk1" bg2="lt2" tx2="dk2" accent1="accent1" accent2="accent2" accent3="accent3" accent4="accent4" accent5="accent5" accent6="accent6" hlink="hlink" folHlink="folHlink"/>
  <p:sldLayoutIdLst>
    <p:sldLayoutId id="2147483669" r:id="rId1"/>
  </p:sldLayoutIdLs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5.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E96478-0438-4D0D-A7E9-EF6F93B41DA5}"/>
              </a:ext>
            </a:extLst>
          </p:cNvPr>
          <p:cNvSpPr>
            <a:spLocks noGrp="1"/>
          </p:cNvSpPr>
          <p:nvPr>
            <p:ph type="ctrTitle"/>
          </p:nvPr>
        </p:nvSpPr>
        <p:spPr/>
        <p:txBody>
          <a:bodyPr/>
          <a:lstStyle/>
          <a:p>
            <a:r>
              <a:rPr lang="en-US" dirty="0"/>
              <a:t>Title of your Presentation</a:t>
            </a:r>
          </a:p>
        </p:txBody>
      </p:sp>
      <p:sp>
        <p:nvSpPr>
          <p:cNvPr id="3" name="Subtitle 2">
            <a:extLst>
              <a:ext uri="{FF2B5EF4-FFF2-40B4-BE49-F238E27FC236}">
                <a16:creationId xmlns:a16="http://schemas.microsoft.com/office/drawing/2014/main" id="{2FD2917B-2853-4208-8FE6-72388B0C5BA7}"/>
              </a:ext>
            </a:extLst>
          </p:cNvPr>
          <p:cNvSpPr>
            <a:spLocks noGrp="1"/>
          </p:cNvSpPr>
          <p:nvPr>
            <p:ph type="subTitle" idx="1"/>
          </p:nvPr>
        </p:nvSpPr>
        <p:spPr/>
        <p:txBody>
          <a:bodyPr/>
          <a:lstStyle/>
          <a:p>
            <a:r>
              <a:rPr lang="en-US" dirty="0"/>
              <a:t>A Free Presentation Template</a:t>
            </a:r>
          </a:p>
        </p:txBody>
      </p:sp>
      <p:sp>
        <p:nvSpPr>
          <p:cNvPr id="4" name="Picture Placeholder 3">
            <a:extLst>
              <a:ext uri="{FF2B5EF4-FFF2-40B4-BE49-F238E27FC236}">
                <a16:creationId xmlns:a16="http://schemas.microsoft.com/office/drawing/2014/main" id="{9FB09F54-4BDF-40B0-BD6B-E3432D774337}"/>
              </a:ext>
            </a:extLst>
          </p:cNvPr>
          <p:cNvSpPr>
            <a:spLocks noGrp="1"/>
          </p:cNvSpPr>
          <p:nvPr>
            <p:ph type="pic" sz="quarter" idx="13"/>
          </p:nvPr>
        </p:nvSpPr>
        <p:spPr/>
      </p:sp>
    </p:spTree>
    <p:extLst>
      <p:ext uri="{BB962C8B-B14F-4D97-AF65-F5344CB8AC3E}">
        <p14:creationId xmlns:p14="http://schemas.microsoft.com/office/powerpoint/2010/main" val="41748856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6" name="Date Placeholder 5">
            <a:extLst>
              <a:ext uri="{FF2B5EF4-FFF2-40B4-BE49-F238E27FC236}">
                <a16:creationId xmlns:a16="http://schemas.microsoft.com/office/drawing/2014/main" id="{CCD26F59-6975-4286-98FB-2D4E0045784D}"/>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91337D04-F29E-4894-AA2C-9C669787F86E}"/>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E294D89-4B92-4C25-93C3-28017F1DCBE7}"/>
              </a:ext>
            </a:extLst>
          </p:cNvPr>
          <p:cNvSpPr>
            <a:spLocks noGrp="1"/>
          </p:cNvSpPr>
          <p:nvPr>
            <p:ph type="sldNum" sz="quarter" idx="12"/>
          </p:nvPr>
        </p:nvSpPr>
        <p:spPr/>
        <p:txBody>
          <a:bodyPr/>
          <a:lstStyle/>
          <a:p>
            <a:fld id="{672B7600-67E3-4D97-B453-880E2742B982}" type="slidenum">
              <a:rPr lang="en-US" smtClean="0"/>
              <a:pPr/>
              <a:t>2</a:t>
            </a:fld>
            <a:endParaRPr lang="en-US"/>
          </a:p>
        </p:txBody>
      </p:sp>
      <p:sp>
        <p:nvSpPr>
          <p:cNvPr id="2" name="Picture Placeholder 1">
            <a:extLst>
              <a:ext uri="{FF2B5EF4-FFF2-40B4-BE49-F238E27FC236}">
                <a16:creationId xmlns:a16="http://schemas.microsoft.com/office/drawing/2014/main" id="{1990EFA0-F5FA-45E7-87A4-C3B36992CF3A}"/>
              </a:ext>
            </a:extLst>
          </p:cNvPr>
          <p:cNvSpPr>
            <a:spLocks noGrp="1"/>
          </p:cNvSpPr>
          <p:nvPr>
            <p:ph type="pic" sz="quarter" idx="13"/>
          </p:nvPr>
        </p:nvSpPr>
        <p:spPr/>
      </p:sp>
    </p:spTree>
    <p:extLst>
      <p:ext uri="{BB962C8B-B14F-4D97-AF65-F5344CB8AC3E}">
        <p14:creationId xmlns:p14="http://schemas.microsoft.com/office/powerpoint/2010/main" val="23314975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49B84D-A234-4296-B4C9-92A57C6D1AFC}"/>
              </a:ext>
            </a:extLst>
          </p:cNvPr>
          <p:cNvSpPr>
            <a:spLocks noGrp="1"/>
          </p:cNvSpPr>
          <p:nvPr>
            <p:ph type="title"/>
          </p:nvPr>
        </p:nvSpPr>
        <p:spPr/>
        <p:txBody>
          <a:bodyPr/>
          <a:lstStyle/>
          <a:p>
            <a:r>
              <a:rPr lang="en-US" dirty="0"/>
              <a:t>Title of your Slide</a:t>
            </a:r>
          </a:p>
        </p:txBody>
      </p:sp>
      <p:sp>
        <p:nvSpPr>
          <p:cNvPr id="5" name="Content Placeholder 4">
            <a:extLst>
              <a:ext uri="{FF2B5EF4-FFF2-40B4-BE49-F238E27FC236}">
                <a16:creationId xmlns:a16="http://schemas.microsoft.com/office/drawing/2014/main" id="{BE780FC3-EBC9-4538-91F6-C3852A655574}"/>
              </a:ext>
            </a:extLst>
          </p:cNvPr>
          <p:cNvSpPr>
            <a:spLocks noGrp="1"/>
          </p:cNvSpPr>
          <p:nvPr>
            <p:ph idx="1"/>
          </p:nvPr>
        </p:nvSpPr>
        <p:spPr/>
        <p:txBody>
          <a:bodyPr/>
          <a:lstStyle/>
          <a:p>
            <a:r>
              <a:rPr lang="en-US" noProof="1"/>
              <a:t>Lorem ipsum dolor sit amet, tollit epicuri est ex, exerci accumsan singulis ei mel. Non blandit massa enim nec dui nunc mattis enim. Fermentum et sollicitudin ac orci phasellus egestas tellus.</a:t>
            </a:r>
          </a:p>
          <a:p>
            <a:r>
              <a:rPr lang="en-US" noProof="1"/>
              <a:t>Duis aute irure dolor in reprehenderit in voluptate velit esse cillum dolore eu fugiat nulla pariatur. Excepteur sint occaecat cupidatat non proident, sunt in culpa qui officia deserunt mollit anim id est laborum.</a:t>
            </a:r>
          </a:p>
        </p:txBody>
      </p:sp>
      <p:sp>
        <p:nvSpPr>
          <p:cNvPr id="2" name="Date Placeholder 1">
            <a:extLst>
              <a:ext uri="{FF2B5EF4-FFF2-40B4-BE49-F238E27FC236}">
                <a16:creationId xmlns:a16="http://schemas.microsoft.com/office/drawing/2014/main" id="{72B2E0B8-7E8C-4D5B-8720-7D6DF5745A86}"/>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508D2D0-7ED2-46AF-8889-FC3188626EE6}"/>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7E492738-5ABF-4B0E-8DE3-867BE4D42FC5}"/>
              </a:ext>
            </a:extLst>
          </p:cNvPr>
          <p:cNvSpPr>
            <a:spLocks noGrp="1"/>
          </p:cNvSpPr>
          <p:nvPr>
            <p:ph type="sldNum" sz="quarter" idx="12"/>
          </p:nvPr>
        </p:nvSpPr>
        <p:spPr/>
        <p:txBody>
          <a:bodyPr/>
          <a:lstStyle/>
          <a:p>
            <a:fld id="{672B7600-67E3-4D97-B453-880E2742B982}" type="slidenum">
              <a:rPr lang="en-US" smtClean="0"/>
              <a:pPr/>
              <a:t>3</a:t>
            </a:fld>
            <a:endParaRPr lang="en-US"/>
          </a:p>
        </p:txBody>
      </p:sp>
      <p:sp>
        <p:nvSpPr>
          <p:cNvPr id="7" name="Picture Placeholder 6">
            <a:extLst>
              <a:ext uri="{FF2B5EF4-FFF2-40B4-BE49-F238E27FC236}">
                <a16:creationId xmlns:a16="http://schemas.microsoft.com/office/drawing/2014/main" id="{028DBCEB-95EB-4AD2-8C2D-710D357DC98C}"/>
              </a:ext>
            </a:extLst>
          </p:cNvPr>
          <p:cNvSpPr>
            <a:spLocks noGrp="1"/>
          </p:cNvSpPr>
          <p:nvPr>
            <p:ph type="pic" sz="quarter" idx="13"/>
          </p:nvPr>
        </p:nvSpPr>
        <p:spPr/>
      </p:sp>
    </p:spTree>
    <p:extLst>
      <p:ext uri="{BB962C8B-B14F-4D97-AF65-F5344CB8AC3E}">
        <p14:creationId xmlns:p14="http://schemas.microsoft.com/office/powerpoint/2010/main" val="125722139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6" name="Date Placeholder 5">
            <a:extLst>
              <a:ext uri="{FF2B5EF4-FFF2-40B4-BE49-F238E27FC236}">
                <a16:creationId xmlns:a16="http://schemas.microsoft.com/office/drawing/2014/main" id="{D3DC3FBB-70C8-4B6F-AF79-5136DB1FBA02}"/>
              </a:ext>
            </a:extLst>
          </p:cNvPr>
          <p:cNvSpPr>
            <a:spLocks noGrp="1"/>
          </p:cNvSpPr>
          <p:nvPr>
            <p:ph type="dt" sz="half" idx="10"/>
          </p:nvPr>
        </p:nvSpPr>
        <p:spPr/>
        <p:txBody>
          <a:bodyPr/>
          <a:lstStyle/>
          <a:p>
            <a:r>
              <a:rPr lang="en-US"/>
              <a:t>Date</a:t>
            </a:r>
          </a:p>
        </p:txBody>
      </p:sp>
      <p:sp>
        <p:nvSpPr>
          <p:cNvPr id="7" name="Footer Placeholder 6">
            <a:extLst>
              <a:ext uri="{FF2B5EF4-FFF2-40B4-BE49-F238E27FC236}">
                <a16:creationId xmlns:a16="http://schemas.microsoft.com/office/drawing/2014/main" id="{A23E8A3A-6FB3-4A01-980B-E2DB20DE2F5B}"/>
              </a:ext>
            </a:extLst>
          </p:cNvPr>
          <p:cNvSpPr>
            <a:spLocks noGrp="1"/>
          </p:cNvSpPr>
          <p:nvPr>
            <p:ph type="ftr" sz="quarter" idx="11"/>
          </p:nvPr>
        </p:nvSpPr>
        <p:spPr/>
        <p:txBody>
          <a:bodyPr/>
          <a:lstStyle/>
          <a:p>
            <a:r>
              <a:rPr lang="en-US"/>
              <a:t>Your Footer Here</a:t>
            </a:r>
          </a:p>
        </p:txBody>
      </p:sp>
      <p:sp>
        <p:nvSpPr>
          <p:cNvPr id="8" name="Slide Number Placeholder 7">
            <a:extLst>
              <a:ext uri="{FF2B5EF4-FFF2-40B4-BE49-F238E27FC236}">
                <a16:creationId xmlns:a16="http://schemas.microsoft.com/office/drawing/2014/main" id="{82ABB03D-568D-4321-8FC9-B6B10C349997}"/>
              </a:ext>
            </a:extLst>
          </p:cNvPr>
          <p:cNvSpPr>
            <a:spLocks noGrp="1"/>
          </p:cNvSpPr>
          <p:nvPr>
            <p:ph type="sldNum" sz="quarter" idx="12"/>
          </p:nvPr>
        </p:nvSpPr>
        <p:spPr/>
        <p:txBody>
          <a:bodyPr/>
          <a:lstStyle/>
          <a:p>
            <a:fld id="{672B7600-67E3-4D97-B453-880E2742B982}" type="slidenum">
              <a:rPr lang="en-US" smtClean="0"/>
              <a:pPr/>
              <a:t>4</a:t>
            </a:fld>
            <a:endParaRPr lang="en-US"/>
          </a:p>
        </p:txBody>
      </p:sp>
      <p:sp>
        <p:nvSpPr>
          <p:cNvPr id="2" name="Picture Placeholder 1">
            <a:extLst>
              <a:ext uri="{FF2B5EF4-FFF2-40B4-BE49-F238E27FC236}">
                <a16:creationId xmlns:a16="http://schemas.microsoft.com/office/drawing/2014/main" id="{086E5204-EAD4-4F11-AA3C-04E0648CA307}"/>
              </a:ext>
            </a:extLst>
          </p:cNvPr>
          <p:cNvSpPr>
            <a:spLocks noGrp="1"/>
          </p:cNvSpPr>
          <p:nvPr>
            <p:ph type="pic" sz="quarter" idx="13"/>
          </p:nvPr>
        </p:nvSpPr>
        <p:spPr/>
      </p:sp>
    </p:spTree>
    <p:extLst>
      <p:ext uri="{BB962C8B-B14F-4D97-AF65-F5344CB8AC3E}">
        <p14:creationId xmlns:p14="http://schemas.microsoft.com/office/powerpoint/2010/main" val="11212265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8284E382-9EF1-4EBC-8F04-8C4130B8A40A}"/>
              </a:ext>
            </a:extLst>
          </p:cNvPr>
          <p:cNvSpPr>
            <a:spLocks noGrp="1"/>
          </p:cNvSpPr>
          <p:nvPr>
            <p:ph type="title"/>
          </p:nvPr>
        </p:nvSpPr>
        <p:spPr/>
        <p:txBody>
          <a:bodyPr/>
          <a:lstStyle/>
          <a:p>
            <a:r>
              <a:rPr lang="en-US" dirty="0"/>
              <a:t>Title of your Section</a:t>
            </a:r>
          </a:p>
        </p:txBody>
      </p:sp>
      <p:sp>
        <p:nvSpPr>
          <p:cNvPr id="5" name="Text Placeholder 4">
            <a:extLst>
              <a:ext uri="{FF2B5EF4-FFF2-40B4-BE49-F238E27FC236}">
                <a16:creationId xmlns:a16="http://schemas.microsoft.com/office/drawing/2014/main" id="{11BD888B-972E-42BE-8FD6-806C5A5A3530}"/>
              </a:ext>
            </a:extLst>
          </p:cNvPr>
          <p:cNvSpPr>
            <a:spLocks noGrp="1"/>
          </p:cNvSpPr>
          <p:nvPr>
            <p:ph type="body" idx="1"/>
          </p:nvPr>
        </p:nvSpPr>
        <p:spPr/>
        <p:txBody>
          <a:bodyPr/>
          <a:lstStyle/>
          <a:p>
            <a:r>
              <a:rPr lang="en-US" dirty="0"/>
              <a:t>Here goes the subtitle of your section</a:t>
            </a:r>
          </a:p>
        </p:txBody>
      </p:sp>
      <p:sp>
        <p:nvSpPr>
          <p:cNvPr id="2" name="Date Placeholder 1">
            <a:extLst>
              <a:ext uri="{FF2B5EF4-FFF2-40B4-BE49-F238E27FC236}">
                <a16:creationId xmlns:a16="http://schemas.microsoft.com/office/drawing/2014/main" id="{B2290AD6-CF4F-40D6-93FA-5F998F8EE638}"/>
              </a:ext>
            </a:extLst>
          </p:cNvPr>
          <p:cNvSpPr>
            <a:spLocks noGrp="1"/>
          </p:cNvSpPr>
          <p:nvPr>
            <p:ph type="dt" sz="half" idx="10"/>
          </p:nvPr>
        </p:nvSpPr>
        <p:spPr/>
        <p:txBody>
          <a:bodyPr/>
          <a:lstStyle/>
          <a:p>
            <a:r>
              <a:rPr lang="en-US"/>
              <a:t>Date</a:t>
            </a:r>
          </a:p>
        </p:txBody>
      </p:sp>
      <p:sp>
        <p:nvSpPr>
          <p:cNvPr id="3" name="Footer Placeholder 2">
            <a:extLst>
              <a:ext uri="{FF2B5EF4-FFF2-40B4-BE49-F238E27FC236}">
                <a16:creationId xmlns:a16="http://schemas.microsoft.com/office/drawing/2014/main" id="{EF2D6725-98B3-4236-A20D-B359CC0DFAE5}"/>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7CE8A21-3691-4C04-B978-15B30DA2E932}"/>
              </a:ext>
            </a:extLst>
          </p:cNvPr>
          <p:cNvSpPr>
            <a:spLocks noGrp="1"/>
          </p:cNvSpPr>
          <p:nvPr>
            <p:ph type="sldNum" sz="quarter" idx="12"/>
          </p:nvPr>
        </p:nvSpPr>
        <p:spPr/>
        <p:txBody>
          <a:bodyPr/>
          <a:lstStyle/>
          <a:p>
            <a:fld id="{672B7600-67E3-4D97-B453-880E2742B982}" type="slidenum">
              <a:rPr lang="en-US" smtClean="0"/>
              <a:pPr/>
              <a:t>5</a:t>
            </a:fld>
            <a:endParaRPr lang="en-US"/>
          </a:p>
        </p:txBody>
      </p:sp>
      <p:sp>
        <p:nvSpPr>
          <p:cNvPr id="7" name="Picture Placeholder 6">
            <a:extLst>
              <a:ext uri="{FF2B5EF4-FFF2-40B4-BE49-F238E27FC236}">
                <a16:creationId xmlns:a16="http://schemas.microsoft.com/office/drawing/2014/main" id="{53304A61-3488-48CD-A519-7106DCD0AF32}"/>
              </a:ext>
            </a:extLst>
          </p:cNvPr>
          <p:cNvSpPr>
            <a:spLocks noGrp="1"/>
          </p:cNvSpPr>
          <p:nvPr>
            <p:ph type="pic" sz="quarter" idx="13"/>
          </p:nvPr>
        </p:nvSpPr>
        <p:spPr/>
      </p:sp>
    </p:spTree>
    <p:extLst>
      <p:ext uri="{BB962C8B-B14F-4D97-AF65-F5344CB8AC3E}">
        <p14:creationId xmlns:p14="http://schemas.microsoft.com/office/powerpoint/2010/main" val="250750258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Date Placeholder 3">
            <a:extLst>
              <a:ext uri="{FF2B5EF4-FFF2-40B4-BE49-F238E27FC236}">
                <a16:creationId xmlns:a16="http://schemas.microsoft.com/office/drawing/2014/main" id="{2E7E543D-C5A6-4D43-B39E-5403AE6384FD}"/>
              </a:ext>
            </a:extLst>
          </p:cNvPr>
          <p:cNvSpPr>
            <a:spLocks noGrp="1"/>
          </p:cNvSpPr>
          <p:nvPr>
            <p:ph type="dt" sz="half" idx="10"/>
          </p:nvPr>
        </p:nvSpPr>
        <p:spPr/>
        <p:txBody>
          <a:bodyPr/>
          <a:lstStyle/>
          <a:p>
            <a:r>
              <a:rPr lang="en-US"/>
              <a:t>Date</a:t>
            </a:r>
          </a:p>
        </p:txBody>
      </p:sp>
      <p:sp>
        <p:nvSpPr>
          <p:cNvPr id="5" name="Footer Placeholder 4">
            <a:extLst>
              <a:ext uri="{FF2B5EF4-FFF2-40B4-BE49-F238E27FC236}">
                <a16:creationId xmlns:a16="http://schemas.microsoft.com/office/drawing/2014/main" id="{EEAECD98-5237-4EFB-ACE2-3AF54D228737}"/>
              </a:ext>
            </a:extLst>
          </p:cNvPr>
          <p:cNvSpPr>
            <a:spLocks noGrp="1"/>
          </p:cNvSpPr>
          <p:nvPr>
            <p:ph type="ftr" sz="quarter" idx="11"/>
          </p:nvPr>
        </p:nvSpPr>
        <p:spPr/>
        <p:txBody>
          <a:bodyPr/>
          <a:lstStyle/>
          <a:p>
            <a:r>
              <a:rPr lang="en-US"/>
              <a:t>Your Footer Here</a:t>
            </a:r>
          </a:p>
        </p:txBody>
      </p:sp>
      <p:sp>
        <p:nvSpPr>
          <p:cNvPr id="6" name="Slide Number Placeholder 5">
            <a:extLst>
              <a:ext uri="{FF2B5EF4-FFF2-40B4-BE49-F238E27FC236}">
                <a16:creationId xmlns:a16="http://schemas.microsoft.com/office/drawing/2014/main" id="{22978E58-1DFD-4153-BE18-AC20F7B49FCE}"/>
              </a:ext>
            </a:extLst>
          </p:cNvPr>
          <p:cNvSpPr>
            <a:spLocks noGrp="1"/>
          </p:cNvSpPr>
          <p:nvPr>
            <p:ph type="sldNum" sz="quarter" idx="12"/>
          </p:nvPr>
        </p:nvSpPr>
        <p:spPr/>
        <p:txBody>
          <a:bodyPr/>
          <a:lstStyle/>
          <a:p>
            <a:fld id="{672B7600-67E3-4D97-B453-880E2742B982}" type="slidenum">
              <a:rPr lang="en-US" smtClean="0"/>
              <a:pPr/>
              <a:t>6</a:t>
            </a:fld>
            <a:endParaRPr lang="en-US"/>
          </a:p>
        </p:txBody>
      </p:sp>
      <p:sp>
        <p:nvSpPr>
          <p:cNvPr id="8" name="Text Placeholder 7">
            <a:extLst>
              <a:ext uri="{FF2B5EF4-FFF2-40B4-BE49-F238E27FC236}">
                <a16:creationId xmlns:a16="http://schemas.microsoft.com/office/drawing/2014/main" id="{E706E319-CFF6-47B5-A20A-6B1263E9CFFA}"/>
              </a:ext>
            </a:extLst>
          </p:cNvPr>
          <p:cNvSpPr>
            <a:spLocks noGrp="1"/>
          </p:cNvSpPr>
          <p:nvPr>
            <p:ph type="body" sz="quarter" idx="14"/>
          </p:nvPr>
        </p:nvSpPr>
        <p:spPr/>
        <p:txBody>
          <a:bodyPr/>
          <a:lstStyle/>
          <a:p>
            <a:r>
              <a:rPr lang="en-US" dirty="0"/>
              <a:t>First / Last Name</a:t>
            </a:r>
          </a:p>
        </p:txBody>
      </p:sp>
      <p:sp>
        <p:nvSpPr>
          <p:cNvPr id="9" name="Text Placeholder 8">
            <a:extLst>
              <a:ext uri="{FF2B5EF4-FFF2-40B4-BE49-F238E27FC236}">
                <a16:creationId xmlns:a16="http://schemas.microsoft.com/office/drawing/2014/main" id="{498D2B60-6EBF-438D-ACDF-B187F7759195}"/>
              </a:ext>
            </a:extLst>
          </p:cNvPr>
          <p:cNvSpPr>
            <a:spLocks noGrp="1"/>
          </p:cNvSpPr>
          <p:nvPr>
            <p:ph type="body" sz="quarter" idx="15"/>
          </p:nvPr>
        </p:nvSpPr>
        <p:spPr/>
        <p:txBody>
          <a:bodyPr/>
          <a:lstStyle/>
          <a:p>
            <a:r>
              <a:rPr lang="en-US" dirty="0"/>
              <a:t>(123) 456-7890</a:t>
            </a:r>
          </a:p>
        </p:txBody>
      </p:sp>
      <p:sp>
        <p:nvSpPr>
          <p:cNvPr id="11" name="Text Placeholder 10">
            <a:extLst>
              <a:ext uri="{FF2B5EF4-FFF2-40B4-BE49-F238E27FC236}">
                <a16:creationId xmlns:a16="http://schemas.microsoft.com/office/drawing/2014/main" id="{CEAF7DC0-4335-4DB8-9A10-5BE769E70780}"/>
              </a:ext>
            </a:extLst>
          </p:cNvPr>
          <p:cNvSpPr>
            <a:spLocks noGrp="1"/>
          </p:cNvSpPr>
          <p:nvPr>
            <p:ph type="body" sz="quarter" idx="16"/>
          </p:nvPr>
        </p:nvSpPr>
        <p:spPr/>
        <p:txBody>
          <a:bodyPr/>
          <a:lstStyle/>
          <a:p>
            <a:r>
              <a:rPr lang="en-US" dirty="0"/>
              <a:t>Your Company</a:t>
            </a:r>
          </a:p>
        </p:txBody>
      </p:sp>
      <p:sp>
        <p:nvSpPr>
          <p:cNvPr id="2" name="Title 1">
            <a:extLst>
              <a:ext uri="{FF2B5EF4-FFF2-40B4-BE49-F238E27FC236}">
                <a16:creationId xmlns:a16="http://schemas.microsoft.com/office/drawing/2014/main" id="{00ACB435-CC94-4A79-91D6-FFCD67E9C8AC}"/>
              </a:ext>
            </a:extLst>
          </p:cNvPr>
          <p:cNvSpPr>
            <a:spLocks noGrp="1"/>
          </p:cNvSpPr>
          <p:nvPr>
            <p:ph type="title"/>
          </p:nvPr>
        </p:nvSpPr>
        <p:spPr/>
        <p:txBody>
          <a:bodyPr/>
          <a:lstStyle/>
          <a:p>
            <a:r>
              <a:rPr lang="en-US" dirty="0"/>
              <a:t>Thank You!</a:t>
            </a:r>
          </a:p>
        </p:txBody>
      </p:sp>
      <p:sp>
        <p:nvSpPr>
          <p:cNvPr id="3" name="Text Placeholder 2">
            <a:extLst>
              <a:ext uri="{FF2B5EF4-FFF2-40B4-BE49-F238E27FC236}">
                <a16:creationId xmlns:a16="http://schemas.microsoft.com/office/drawing/2014/main" id="{143CB89D-0D9C-4549-AD4E-9811C01F9384}"/>
              </a:ext>
            </a:extLst>
          </p:cNvPr>
          <p:cNvSpPr>
            <a:spLocks noGrp="1"/>
          </p:cNvSpPr>
          <p:nvPr>
            <p:ph type="body" idx="1"/>
          </p:nvPr>
        </p:nvSpPr>
        <p:spPr/>
        <p:txBody>
          <a:bodyPr/>
          <a:lstStyle/>
          <a:p>
            <a:r>
              <a:rPr lang="en-US" noProof="1"/>
              <a:t>Lorem ipsum dolor sit amet, tollit epicuri est ex, exerci accumsan singulis ei mel.</a:t>
            </a:r>
          </a:p>
        </p:txBody>
      </p:sp>
      <p:sp>
        <p:nvSpPr>
          <p:cNvPr id="7" name="Picture Placeholder 6">
            <a:extLst>
              <a:ext uri="{FF2B5EF4-FFF2-40B4-BE49-F238E27FC236}">
                <a16:creationId xmlns:a16="http://schemas.microsoft.com/office/drawing/2014/main" id="{0571185F-F250-436C-9950-D8E35B63717F}"/>
              </a:ext>
            </a:extLst>
          </p:cNvPr>
          <p:cNvSpPr>
            <a:spLocks noGrp="1"/>
          </p:cNvSpPr>
          <p:nvPr>
            <p:ph type="pic" sz="quarter" idx="13"/>
          </p:nvPr>
        </p:nvSpPr>
        <p:spPr/>
      </p:sp>
    </p:spTree>
    <p:extLst>
      <p:ext uri="{BB962C8B-B14F-4D97-AF65-F5344CB8AC3E}">
        <p14:creationId xmlns:p14="http://schemas.microsoft.com/office/powerpoint/2010/main" val="4803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830BCEAC-9D2A-4F2E-911E-7147EC8657C0}"/>
              </a:ext>
            </a:extLst>
          </p:cNvPr>
          <p:cNvSpPr>
            <a:spLocks noGrp="1"/>
          </p:cNvSpPr>
          <p:nvPr>
            <p:ph type="title"/>
          </p:nvPr>
        </p:nvSpPr>
        <p:spPr/>
        <p:txBody>
          <a:bodyPr/>
          <a:lstStyle/>
          <a:p>
            <a:r>
              <a:rPr lang="en-US" dirty="0"/>
              <a:t>Color Theme</a:t>
            </a:r>
          </a:p>
        </p:txBody>
      </p:sp>
      <p:sp>
        <p:nvSpPr>
          <p:cNvPr id="10" name="Text Placeholder 9">
            <a:extLst>
              <a:ext uri="{FF2B5EF4-FFF2-40B4-BE49-F238E27FC236}">
                <a16:creationId xmlns:a16="http://schemas.microsoft.com/office/drawing/2014/main" id="{B0AC6566-81E8-42BE-A88A-2D036A429A35}"/>
              </a:ext>
            </a:extLst>
          </p:cNvPr>
          <p:cNvSpPr>
            <a:spLocks noGrp="1"/>
          </p:cNvSpPr>
          <p:nvPr>
            <p:ph type="body" sz="quarter" idx="10"/>
          </p:nvPr>
        </p:nvSpPr>
        <p:spPr/>
        <p:txBody>
          <a:bodyPr/>
          <a:lstStyle/>
          <a:p>
            <a:r>
              <a:rPr lang="en-US" dirty="0"/>
              <a:t>Typography</a:t>
            </a:r>
          </a:p>
        </p:txBody>
      </p:sp>
      <p:sp>
        <p:nvSpPr>
          <p:cNvPr id="11" name="Text Placeholder 10">
            <a:extLst>
              <a:ext uri="{FF2B5EF4-FFF2-40B4-BE49-F238E27FC236}">
                <a16:creationId xmlns:a16="http://schemas.microsoft.com/office/drawing/2014/main" id="{D38A80D6-0B80-42D9-A22D-0E8D2FA47308}"/>
              </a:ext>
            </a:extLst>
          </p:cNvPr>
          <p:cNvSpPr>
            <a:spLocks noGrp="1"/>
          </p:cNvSpPr>
          <p:nvPr>
            <p:ph type="body" sz="quarter" idx="11"/>
          </p:nvPr>
        </p:nvSpPr>
        <p:spPr/>
        <p:txBody>
          <a:bodyPr>
            <a:noAutofit/>
          </a:bodyPr>
          <a:lstStyle/>
          <a:p>
            <a:r>
              <a:rPr lang="en-US" dirty="0"/>
              <a:t>Calibri</a:t>
            </a:r>
          </a:p>
        </p:txBody>
      </p:sp>
      <p:sp>
        <p:nvSpPr>
          <p:cNvPr id="12" name="Text Placeholder 11">
            <a:extLst>
              <a:ext uri="{FF2B5EF4-FFF2-40B4-BE49-F238E27FC236}">
                <a16:creationId xmlns:a16="http://schemas.microsoft.com/office/drawing/2014/main" id="{E7B7AE20-4734-48F6-9B03-936A83AA8E0C}"/>
              </a:ext>
            </a:extLst>
          </p:cNvPr>
          <p:cNvSpPr>
            <a:spLocks noGrp="1"/>
          </p:cNvSpPr>
          <p:nvPr>
            <p:ph type="body" sz="quarter" idx="12"/>
          </p:nvPr>
        </p:nvSpPr>
        <p:spPr/>
        <p:txBody>
          <a:bodyPr>
            <a:noAutofit/>
          </a:bodyPr>
          <a:lstStyle/>
          <a:p>
            <a:r>
              <a:rPr lang="en-US" dirty="0"/>
              <a:t>Calibri Light</a:t>
            </a:r>
          </a:p>
        </p:txBody>
      </p:sp>
    </p:spTree>
    <p:extLst>
      <p:ext uri="{BB962C8B-B14F-4D97-AF65-F5344CB8AC3E}">
        <p14:creationId xmlns:p14="http://schemas.microsoft.com/office/powerpoint/2010/main" val="33282120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442999800"/>
      </p:ext>
    </p:extLst>
  </p:cSld>
  <p:clrMapOvr>
    <a:masterClrMapping/>
  </p:clrMapOvr>
</p:sld>
</file>

<file path=ppt/theme/theme1.xml><?xml version="1.0" encoding="utf-8"?>
<a:theme xmlns:a="http://schemas.openxmlformats.org/drawingml/2006/main" name="PresentationGO">
  <a:themeElements>
    <a:clrScheme name="PGO - Twisted Strip">
      <a:dk1>
        <a:srgbClr val="000000"/>
      </a:dk1>
      <a:lt1>
        <a:srgbClr val="FFFFFF"/>
      </a:lt1>
      <a:dk2>
        <a:srgbClr val="242852"/>
      </a:dk2>
      <a:lt2>
        <a:srgbClr val="143961"/>
      </a:lt2>
      <a:accent1>
        <a:srgbClr val="244369"/>
      </a:accent1>
      <a:accent2>
        <a:srgbClr val="B84866"/>
      </a:accent2>
      <a:accent3>
        <a:srgbClr val="7D8B92"/>
      </a:accent3>
      <a:accent4>
        <a:srgbClr val="E17780"/>
      </a:accent4>
      <a:accent5>
        <a:srgbClr val="AEC2D9"/>
      </a:accent5>
      <a:accent6>
        <a:srgbClr val="982040"/>
      </a:accent6>
      <a:hlink>
        <a:srgbClr val="305077"/>
      </a:hlink>
      <a:folHlink>
        <a:srgbClr val="3EBBF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7_T_PGO_Twisted-Strip-16x9.pptx" id="{85A39359-9665-4203-B246-CB430BDA6AEB}" vid="{6423DB3A-D669-4655-A665-8326A907F2CC}"/>
    </a:ext>
  </a:extLst>
</a:theme>
</file>

<file path=ppt/theme/theme2.xml><?xml version="1.0" encoding="utf-8"?>
<a:theme xmlns:a="http://schemas.openxmlformats.org/drawingml/2006/main" name="Designed by PresentationGO">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0217_T_PGO_Twisted-Strip-16x9.pptx" id="{85A39359-9665-4203-B246-CB430BDA6AEB}" vid="{BB050173-9A36-44C4-9C14-CE2F2FBCC9FB}"/>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387</TotalTime>
  <Words>363</Words>
  <PresentationFormat>Widescreen</PresentationFormat>
  <Paragraphs>52</Paragraphs>
  <Slides>8</Slides>
  <Notes>8</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8</vt:i4>
      </vt:variant>
    </vt:vector>
  </HeadingPairs>
  <TitlesOfParts>
    <vt:vector size="14" baseType="lpstr">
      <vt:lpstr>Arial</vt:lpstr>
      <vt:lpstr>Calibri</vt:lpstr>
      <vt:lpstr>Calibri Light</vt:lpstr>
      <vt:lpstr>Open Sans</vt:lpstr>
      <vt:lpstr>PresentationGO</vt:lpstr>
      <vt:lpstr>Designed by PresentationGO</vt:lpstr>
      <vt:lpstr>Title of your Presentation</vt:lpstr>
      <vt:lpstr>Title of your Slide</vt:lpstr>
      <vt:lpstr>Title of your Slide</vt:lpstr>
      <vt:lpstr>Title of your Section</vt:lpstr>
      <vt:lpstr>Title of your Section</vt:lpstr>
      <vt:lpstr>Thank You!</vt:lpstr>
      <vt:lpstr>Color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Twisted Strip</dc:title>
  <dc:creator>PresentationGO.com</dc:creator>
  <dc:description>© Copyright PresentationGo.com</dc:description>
  <dcterms:created xsi:type="dcterms:W3CDTF">2019-11-21T05:02:10Z</dcterms:created>
  <dcterms:modified xsi:type="dcterms:W3CDTF">2021-02-02T05:24:26Z</dcterms:modified>
  <cp:category>Templates</cp:category>
</cp:coreProperties>
</file>