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41" autoAdjust="0"/>
    <p:restoredTop sz="96345" autoAdjust="0"/>
  </p:normalViewPr>
  <p:slideViewPr>
    <p:cSldViewPr snapToGrid="0">
      <p:cViewPr>
        <p:scale>
          <a:sx n="125" d="100"/>
          <a:sy n="125" d="100"/>
        </p:scale>
        <p:origin x="2634" y="7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2/1/2021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2" name="Rectangle">
            <a:extLst>
              <a:ext uri="{FF2B5EF4-FFF2-40B4-BE49-F238E27FC236}">
                <a16:creationId xmlns:a16="http://schemas.microsoft.com/office/drawing/2014/main" id="{2E9A489A-9B6C-2846-A7BA-ED6317FAEBD4}"/>
              </a:ext>
            </a:extLst>
          </p:cNvPr>
          <p:cNvSpPr/>
          <p:nvPr/>
        </p:nvSpPr>
        <p:spPr>
          <a:xfrm>
            <a:off x="6509743" y="5599146"/>
            <a:ext cx="2044900" cy="1258855"/>
          </a:xfrm>
          <a:prstGeom prst="rect">
            <a:avLst/>
          </a:pr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BB2DBC88-3939-EF45-83F4-2F0C02DC8A5D}"/>
              </a:ext>
            </a:extLst>
          </p:cNvPr>
          <p:cNvSpPr/>
          <p:nvPr/>
        </p:nvSpPr>
        <p:spPr>
          <a:xfrm>
            <a:off x="471999" y="2932285"/>
            <a:ext cx="8082644" cy="3651445"/>
          </a:xfrm>
          <a:custGeom>
            <a:avLst/>
            <a:gdLst/>
            <a:ahLst/>
            <a:cxnLst>
              <a:cxn ang="0">
                <a:pos x="wd2" y="hd2"/>
              </a:cxn>
              <a:cxn ang="5400000">
                <a:pos x="wd2" y="hd2"/>
              </a:cxn>
              <a:cxn ang="10800000">
                <a:pos x="wd2" y="hd2"/>
              </a:cxn>
              <a:cxn ang="16200000">
                <a:pos x="wd2" y="hd2"/>
              </a:cxn>
            </a:cxnLst>
            <a:rect l="0" t="0" r="r" b="b"/>
            <a:pathLst>
              <a:path w="21600" h="21600" extrusionOk="0">
                <a:moveTo>
                  <a:pt x="16135" y="3918"/>
                </a:moveTo>
                <a:lnTo>
                  <a:pt x="4609" y="3918"/>
                </a:lnTo>
                <a:cubicBezTo>
                  <a:pt x="3065" y="3918"/>
                  <a:pt x="1613" y="2467"/>
                  <a:pt x="603" y="0"/>
                </a:cubicBezTo>
                <a:lnTo>
                  <a:pt x="0" y="1241"/>
                </a:lnTo>
                <a:lnTo>
                  <a:pt x="0" y="3918"/>
                </a:lnTo>
                <a:lnTo>
                  <a:pt x="0" y="3918"/>
                </a:lnTo>
                <a:cubicBezTo>
                  <a:pt x="0" y="10535"/>
                  <a:pt x="2448" y="15903"/>
                  <a:pt x="5465" y="15903"/>
                </a:cubicBezTo>
                <a:lnTo>
                  <a:pt x="16991" y="15903"/>
                </a:lnTo>
                <a:cubicBezTo>
                  <a:pt x="18859" y="15903"/>
                  <a:pt x="20591" y="18019"/>
                  <a:pt x="21573" y="21503"/>
                </a:cubicBezTo>
                <a:lnTo>
                  <a:pt x="21600" y="21600"/>
                </a:lnTo>
                <a:lnTo>
                  <a:pt x="21600" y="15903"/>
                </a:lnTo>
                <a:lnTo>
                  <a:pt x="21600" y="15903"/>
                </a:lnTo>
                <a:cubicBezTo>
                  <a:pt x="21600" y="9279"/>
                  <a:pt x="19152" y="3918"/>
                  <a:pt x="16135" y="3918"/>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4" name="Rectangle">
            <a:extLst>
              <a:ext uri="{FF2B5EF4-FFF2-40B4-BE49-F238E27FC236}">
                <a16:creationId xmlns:a16="http://schemas.microsoft.com/office/drawing/2014/main" id="{9DA0851C-1E6E-FB47-929B-D4A3B71D883B}"/>
              </a:ext>
            </a:extLst>
          </p:cNvPr>
          <p:cNvSpPr/>
          <p:nvPr/>
        </p:nvSpPr>
        <p:spPr>
          <a:xfrm>
            <a:off x="4961081" y="1"/>
            <a:ext cx="1626479" cy="1335962"/>
          </a:xfrm>
          <a:prstGeom prst="rect">
            <a:avLst/>
          </a:prstGeom>
          <a:solidFill>
            <a:schemeClr val="bg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1143000" y="3712123"/>
            <a:ext cx="6858000" cy="1115741"/>
          </a:xfrm>
          <a:prstGeom prst="rect">
            <a:avLst/>
          </a:prstGeom>
        </p:spPr>
        <p:txBody>
          <a:bodyPr anchor="ctr"/>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1143000" y="4905069"/>
            <a:ext cx="6858000" cy="625475"/>
          </a:xfrm>
          <a:prstGeom prst="rect">
            <a:avLst/>
          </a:prstGeom>
        </p:spPr>
        <p:txBody>
          <a:bodyPr anchor="ct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
        <p:nvSpPr>
          <p:cNvPr id="15" name="Freeform 18">
            <a:extLst>
              <a:ext uri="{FF2B5EF4-FFF2-40B4-BE49-F238E27FC236}">
                <a16:creationId xmlns:a16="http://schemas.microsoft.com/office/drawing/2014/main" id="{3B9B0F67-D36B-419E-9BB3-9EA09725F1A6}"/>
              </a:ext>
            </a:extLst>
          </p:cNvPr>
          <p:cNvSpPr>
            <a:spLocks noGrp="1"/>
          </p:cNvSpPr>
          <p:nvPr>
            <p:ph type="pic" sz="quarter" idx="13"/>
          </p:nvPr>
        </p:nvSpPr>
        <p:spPr>
          <a:xfrm>
            <a:off x="471999" y="556124"/>
            <a:ext cx="6115561" cy="3143348"/>
          </a:xfrm>
          <a:custGeom>
            <a:avLst/>
            <a:gdLst>
              <a:gd name="connsiteX0" fmla="*/ 6115561 w 6115561"/>
              <a:gd name="connsiteY0" fmla="*/ 0 h 3143348"/>
              <a:gd name="connsiteX1" fmla="*/ 6115561 w 6115561"/>
              <a:gd name="connsiteY1" fmla="*/ 765900 h 3143348"/>
              <a:gd name="connsiteX2" fmla="*/ 4488992 w 6115561"/>
              <a:gd name="connsiteY2" fmla="*/ 2377448 h 3143348"/>
              <a:gd name="connsiteX3" fmla="*/ 1371471 w 6115561"/>
              <a:gd name="connsiteY3" fmla="*/ 2377448 h 3143348"/>
              <a:gd name="connsiteX4" fmla="*/ 0 w 6115561"/>
              <a:gd name="connsiteY4" fmla="*/ 3143348 h 3143348"/>
              <a:gd name="connsiteX5" fmla="*/ 0 w 6115561"/>
              <a:gd name="connsiteY5" fmla="*/ 2377448 h 3143348"/>
              <a:gd name="connsiteX6" fmla="*/ 1626570 w 6115561"/>
              <a:gd name="connsiteY6" fmla="*/ 765900 h 3143348"/>
              <a:gd name="connsiteX7" fmla="*/ 4744090 w 6115561"/>
              <a:gd name="connsiteY7" fmla="*/ 765900 h 3143348"/>
              <a:gd name="connsiteX8" fmla="*/ 6107917 w 6115561"/>
              <a:gd name="connsiteY8" fmla="*/ 12661 h 3143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15561" h="3143348">
                <a:moveTo>
                  <a:pt x="6115561" y="0"/>
                </a:moveTo>
                <a:lnTo>
                  <a:pt x="6115561" y="765900"/>
                </a:lnTo>
                <a:cubicBezTo>
                  <a:pt x="6115561" y="1655788"/>
                  <a:pt x="5387073" y="2377448"/>
                  <a:pt x="4488992" y="2377448"/>
                </a:cubicBezTo>
                <a:lnTo>
                  <a:pt x="1371471" y="2377448"/>
                </a:lnTo>
                <a:cubicBezTo>
                  <a:pt x="810029" y="2377448"/>
                  <a:pt x="289640" y="2668062"/>
                  <a:pt x="0" y="3143348"/>
                </a:cubicBezTo>
                <a:lnTo>
                  <a:pt x="0" y="2377448"/>
                </a:lnTo>
                <a:cubicBezTo>
                  <a:pt x="0" y="1487560"/>
                  <a:pt x="728488" y="765900"/>
                  <a:pt x="1626570" y="765900"/>
                </a:cubicBezTo>
                <a:lnTo>
                  <a:pt x="4744090" y="765900"/>
                </a:lnTo>
                <a:cubicBezTo>
                  <a:pt x="5299021" y="765900"/>
                  <a:pt x="5815729" y="481544"/>
                  <a:pt x="6107917" y="12661"/>
                </a:cubicBezTo>
                <a:close/>
              </a:path>
            </a:pathLst>
          </a:custGeom>
          <a:solidFill>
            <a:schemeClr val="bg1">
              <a:lumMod val="95000"/>
            </a:schemeClr>
          </a:solidFill>
        </p:spPr>
        <p:txBody>
          <a:bodyPr wrap="square" anchor="ctr">
            <a:noAutofit/>
          </a:bodyPr>
          <a:lstStyle>
            <a:lvl1pPr algn="ctr">
              <a:buNone/>
              <a:defRPr>
                <a:solidFill>
                  <a:schemeClr val="accent2"/>
                </a:solidFill>
              </a:defRPr>
            </a:lvl1pPr>
          </a:lstStyle>
          <a:p>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2" name="Rectangle">
            <a:extLst>
              <a:ext uri="{FF2B5EF4-FFF2-40B4-BE49-F238E27FC236}">
                <a16:creationId xmlns:a16="http://schemas.microsoft.com/office/drawing/2014/main" id="{C16E81F0-EF16-C64A-93DF-785E5DEDB54D}"/>
              </a:ext>
            </a:extLst>
          </p:cNvPr>
          <p:cNvSpPr/>
          <p:nvPr/>
        </p:nvSpPr>
        <p:spPr>
          <a:xfrm>
            <a:off x="6560761" y="0"/>
            <a:ext cx="2044900" cy="779839"/>
          </a:xfrm>
          <a:prstGeom prst="rect">
            <a:avLst/>
          </a:pr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A2ECCED1-D221-0044-938E-8061D94E68F0}"/>
              </a:ext>
            </a:extLst>
          </p:cNvPr>
          <p:cNvSpPr/>
          <p:nvPr/>
        </p:nvSpPr>
        <p:spPr>
          <a:xfrm>
            <a:off x="484753" y="265421"/>
            <a:ext cx="8120908" cy="1823829"/>
          </a:xfrm>
          <a:custGeom>
            <a:avLst/>
            <a:gdLst/>
            <a:ahLst/>
            <a:cxnLst>
              <a:cxn ang="0">
                <a:pos x="wd2" y="hd2"/>
              </a:cxn>
              <a:cxn ang="5400000">
                <a:pos x="wd2" y="hd2"/>
              </a:cxn>
              <a:cxn ang="10800000">
                <a:pos x="wd2" y="hd2"/>
              </a:cxn>
              <a:cxn ang="16200000">
                <a:pos x="wd2" y="hd2"/>
              </a:cxn>
            </a:cxnLst>
            <a:rect l="0" t="0" r="r" b="b"/>
            <a:pathLst>
              <a:path w="21600" h="21600" extrusionOk="0">
                <a:moveTo>
                  <a:pt x="18882" y="17678"/>
                </a:moveTo>
                <a:lnTo>
                  <a:pt x="2294" y="17678"/>
                </a:lnTo>
                <a:cubicBezTo>
                  <a:pt x="1527" y="17678"/>
                  <a:pt x="804" y="19130"/>
                  <a:pt x="299" y="21600"/>
                </a:cubicBezTo>
                <a:lnTo>
                  <a:pt x="0" y="20358"/>
                </a:lnTo>
                <a:lnTo>
                  <a:pt x="0" y="17678"/>
                </a:lnTo>
                <a:lnTo>
                  <a:pt x="0" y="17678"/>
                </a:lnTo>
                <a:cubicBezTo>
                  <a:pt x="0" y="11047"/>
                  <a:pt x="1218" y="5688"/>
                  <a:pt x="2718" y="5688"/>
                </a:cubicBezTo>
                <a:lnTo>
                  <a:pt x="19306" y="5688"/>
                </a:lnTo>
                <a:cubicBezTo>
                  <a:pt x="20236" y="5688"/>
                  <a:pt x="21098" y="3563"/>
                  <a:pt x="21586" y="90"/>
                </a:cubicBezTo>
                <a:lnTo>
                  <a:pt x="21600" y="0"/>
                </a:lnTo>
                <a:lnTo>
                  <a:pt x="21600" y="5703"/>
                </a:lnTo>
                <a:lnTo>
                  <a:pt x="21600" y="5703"/>
                </a:lnTo>
                <a:cubicBezTo>
                  <a:pt x="21600" y="12319"/>
                  <a:pt x="20382" y="17678"/>
                  <a:pt x="18882" y="17678"/>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4" name="Rectangle">
            <a:extLst>
              <a:ext uri="{FF2B5EF4-FFF2-40B4-BE49-F238E27FC236}">
                <a16:creationId xmlns:a16="http://schemas.microsoft.com/office/drawing/2014/main" id="{9E2CA533-5717-214F-AF6E-7E76B0346CFF}"/>
              </a:ext>
            </a:extLst>
          </p:cNvPr>
          <p:cNvSpPr/>
          <p:nvPr/>
        </p:nvSpPr>
        <p:spPr>
          <a:xfrm>
            <a:off x="1643062" y="2894366"/>
            <a:ext cx="812600" cy="3963634"/>
          </a:xfrm>
          <a:prstGeom prst="rect">
            <a:avLst/>
          </a:prstGeom>
          <a:solidFill>
            <a:schemeClr val="bg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1145406" y="779839"/>
            <a:ext cx="6872438" cy="910849"/>
          </a:xfrm>
        </p:spPr>
        <p:txBody>
          <a:bodyPr anchor="ctr"/>
          <a:lstStyle>
            <a:lvl1pPr algn="ctr">
              <a:defRPr/>
            </a:lvl1p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2618072" y="1825625"/>
            <a:ext cx="5897278"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
        <p:nvSpPr>
          <p:cNvPr id="15" name="Freeform 17">
            <a:extLst>
              <a:ext uri="{FF2B5EF4-FFF2-40B4-BE49-F238E27FC236}">
                <a16:creationId xmlns:a16="http://schemas.microsoft.com/office/drawing/2014/main" id="{2BD4C57D-2173-48EA-898A-7C0A090DA5AA}"/>
              </a:ext>
            </a:extLst>
          </p:cNvPr>
          <p:cNvSpPr>
            <a:spLocks noGrp="1"/>
          </p:cNvSpPr>
          <p:nvPr>
            <p:ph type="pic" sz="quarter" idx="13"/>
          </p:nvPr>
        </p:nvSpPr>
        <p:spPr>
          <a:xfrm>
            <a:off x="484753" y="1706285"/>
            <a:ext cx="1970909" cy="1571046"/>
          </a:xfrm>
          <a:custGeom>
            <a:avLst/>
            <a:gdLst>
              <a:gd name="connsiteX0" fmla="*/ 0 w 1970909"/>
              <a:gd name="connsiteY0" fmla="*/ 0 h 1571046"/>
              <a:gd name="connsiteX1" fmla="*/ 686351 w 1970909"/>
              <a:gd name="connsiteY1" fmla="*/ 382943 h 1571046"/>
              <a:gd name="connsiteX2" fmla="*/ 1158274 w 1970909"/>
              <a:gd name="connsiteY2" fmla="*/ 382943 h 1571046"/>
              <a:gd name="connsiteX3" fmla="*/ 1970909 w 1970909"/>
              <a:gd name="connsiteY3" fmla="*/ 1188104 h 1571046"/>
              <a:gd name="connsiteX4" fmla="*/ 1970909 w 1970909"/>
              <a:gd name="connsiteY4" fmla="*/ 1571046 h 1571046"/>
              <a:gd name="connsiteX5" fmla="*/ 1967077 w 1970909"/>
              <a:gd name="connsiteY5" fmla="*/ 1564718 h 1571046"/>
              <a:gd name="connsiteX6" fmla="*/ 1284558 w 1970909"/>
              <a:gd name="connsiteY6" fmla="*/ 1188104 h 1571046"/>
              <a:gd name="connsiteX7" fmla="*/ 812635 w 1970909"/>
              <a:gd name="connsiteY7" fmla="*/ 1188104 h 1571046"/>
              <a:gd name="connsiteX8" fmla="*/ 0 w 1970909"/>
              <a:gd name="connsiteY8" fmla="*/ 382943 h 1571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70909" h="1571046">
                <a:moveTo>
                  <a:pt x="0" y="0"/>
                </a:moveTo>
                <a:cubicBezTo>
                  <a:pt x="145446" y="237621"/>
                  <a:pt x="404401" y="382943"/>
                  <a:pt x="686351" y="382943"/>
                </a:cubicBezTo>
                <a:lnTo>
                  <a:pt x="1158274" y="382943"/>
                </a:lnTo>
                <a:cubicBezTo>
                  <a:pt x="1607386" y="382943"/>
                  <a:pt x="1970909" y="743192"/>
                  <a:pt x="1970909" y="1188104"/>
                </a:cubicBezTo>
                <a:lnTo>
                  <a:pt x="1970909" y="1571046"/>
                </a:lnTo>
                <a:lnTo>
                  <a:pt x="1967077" y="1564718"/>
                </a:lnTo>
                <a:cubicBezTo>
                  <a:pt x="1820354" y="1330880"/>
                  <a:pt x="1562675" y="1188104"/>
                  <a:pt x="1284558" y="1188104"/>
                </a:cubicBezTo>
                <a:lnTo>
                  <a:pt x="812635" y="1188104"/>
                </a:lnTo>
                <a:cubicBezTo>
                  <a:pt x="363523" y="1188104"/>
                  <a:pt x="0" y="827854"/>
                  <a:pt x="0" y="382943"/>
                </a:cubicBezTo>
                <a:close/>
              </a:path>
            </a:pathLst>
          </a:custGeom>
          <a:solidFill>
            <a:schemeClr val="bg1">
              <a:lumMod val="95000"/>
            </a:schemeClr>
          </a:solidFill>
        </p:spPr>
        <p:txBody>
          <a:bodyPr wrap="square" anchor="ctr">
            <a:noAutofit/>
          </a:bodyPr>
          <a:lstStyle>
            <a:lvl1pPr algn="ctr">
              <a:buNone/>
              <a:defRPr>
                <a:solidFill>
                  <a:schemeClr val="accent2"/>
                </a:solidFill>
              </a:defRPr>
            </a:lvl1pPr>
          </a:lstStyle>
          <a:p>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2" name="Rectangle">
            <a:extLst>
              <a:ext uri="{FF2B5EF4-FFF2-40B4-BE49-F238E27FC236}">
                <a16:creationId xmlns:a16="http://schemas.microsoft.com/office/drawing/2014/main" id="{78B1C825-DA46-BE4D-AEDE-B48F6D3FADAB}"/>
              </a:ext>
            </a:extLst>
          </p:cNvPr>
          <p:cNvSpPr/>
          <p:nvPr/>
        </p:nvSpPr>
        <p:spPr>
          <a:xfrm>
            <a:off x="6396218" y="6076867"/>
            <a:ext cx="2044900" cy="781134"/>
          </a:xfrm>
          <a:prstGeom prst="rect">
            <a:avLst/>
          </a:pr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DFC2F2B2-22BD-B246-99B5-CDBD02FB3AF7}"/>
              </a:ext>
            </a:extLst>
          </p:cNvPr>
          <p:cNvSpPr/>
          <p:nvPr/>
        </p:nvSpPr>
        <p:spPr>
          <a:xfrm>
            <a:off x="395458" y="4772873"/>
            <a:ext cx="8045660" cy="1828130"/>
          </a:xfrm>
          <a:custGeom>
            <a:avLst/>
            <a:gdLst/>
            <a:ahLst/>
            <a:cxnLst>
              <a:cxn ang="0">
                <a:pos x="wd2" y="hd2"/>
              </a:cxn>
              <a:cxn ang="5400000">
                <a:pos x="wd2" y="hd2"/>
              </a:cxn>
              <a:cxn ang="10800000">
                <a:pos x="wd2" y="hd2"/>
              </a:cxn>
              <a:cxn ang="16200000">
                <a:pos x="wd2" y="hd2"/>
              </a:cxn>
            </a:cxnLst>
            <a:rect l="0" t="0" r="r" b="b"/>
            <a:pathLst>
              <a:path w="21593" h="21600" extrusionOk="0">
                <a:moveTo>
                  <a:pt x="18854" y="3919"/>
                </a:moveTo>
                <a:lnTo>
                  <a:pt x="2314" y="3919"/>
                </a:lnTo>
                <a:cubicBezTo>
                  <a:pt x="1541" y="3919"/>
                  <a:pt x="811" y="2468"/>
                  <a:pt x="301" y="0"/>
                </a:cubicBezTo>
                <a:lnTo>
                  <a:pt x="0" y="1242"/>
                </a:lnTo>
                <a:lnTo>
                  <a:pt x="0" y="3919"/>
                </a:lnTo>
                <a:lnTo>
                  <a:pt x="0" y="3919"/>
                </a:lnTo>
                <a:cubicBezTo>
                  <a:pt x="0" y="10546"/>
                  <a:pt x="1229" y="15916"/>
                  <a:pt x="2742" y="15916"/>
                </a:cubicBezTo>
                <a:lnTo>
                  <a:pt x="19279" y="15916"/>
                </a:lnTo>
                <a:cubicBezTo>
                  <a:pt x="20217" y="15916"/>
                  <a:pt x="21086" y="18040"/>
                  <a:pt x="21579" y="21510"/>
                </a:cubicBezTo>
                <a:lnTo>
                  <a:pt x="21593" y="21600"/>
                </a:lnTo>
                <a:lnTo>
                  <a:pt x="21593" y="15901"/>
                </a:lnTo>
                <a:lnTo>
                  <a:pt x="21593" y="15901"/>
                </a:lnTo>
                <a:cubicBezTo>
                  <a:pt x="21600" y="9289"/>
                  <a:pt x="20371" y="3919"/>
                  <a:pt x="18854" y="3919"/>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4" name="Rectangle">
            <a:extLst>
              <a:ext uri="{FF2B5EF4-FFF2-40B4-BE49-F238E27FC236}">
                <a16:creationId xmlns:a16="http://schemas.microsoft.com/office/drawing/2014/main" id="{784AEAB1-830A-6046-B12B-6CA349A1E243}"/>
              </a:ext>
            </a:extLst>
          </p:cNvPr>
          <p:cNvSpPr/>
          <p:nvPr/>
        </p:nvSpPr>
        <p:spPr>
          <a:xfrm>
            <a:off x="1553767" y="1"/>
            <a:ext cx="812600" cy="3970215"/>
          </a:xfrm>
          <a:prstGeom prst="rect">
            <a:avLst/>
          </a:prstGeom>
          <a:solidFill>
            <a:schemeClr val="bg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924025" y="5157764"/>
            <a:ext cx="7180447" cy="919104"/>
          </a:xfrm>
        </p:spPr>
        <p:txBody>
          <a:bodyPr/>
          <a:lstStyle>
            <a:lvl1pPr algn="ctr">
              <a:defRPr/>
            </a:lvl1p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2473692" y="365760"/>
            <a:ext cx="6041657" cy="4668253"/>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
        <p:nvSpPr>
          <p:cNvPr id="15" name="Freeform 17">
            <a:extLst>
              <a:ext uri="{FF2B5EF4-FFF2-40B4-BE49-F238E27FC236}">
                <a16:creationId xmlns:a16="http://schemas.microsoft.com/office/drawing/2014/main" id="{4C5D0C47-DF20-4A4D-BDE3-920C00A46476}"/>
              </a:ext>
            </a:extLst>
          </p:cNvPr>
          <p:cNvSpPr>
            <a:spLocks noGrp="1"/>
          </p:cNvSpPr>
          <p:nvPr>
            <p:ph type="pic" sz="quarter" idx="13"/>
          </p:nvPr>
        </p:nvSpPr>
        <p:spPr>
          <a:xfrm>
            <a:off x="395458" y="3570159"/>
            <a:ext cx="1970909" cy="1573654"/>
          </a:xfrm>
          <a:custGeom>
            <a:avLst/>
            <a:gdLst>
              <a:gd name="connsiteX0" fmla="*/ 1970909 w 1970909"/>
              <a:gd name="connsiteY0" fmla="*/ 0 h 1573654"/>
              <a:gd name="connsiteX1" fmla="*/ 1970909 w 1970909"/>
              <a:gd name="connsiteY1" fmla="*/ 383578 h 1573654"/>
              <a:gd name="connsiteX2" fmla="*/ 1158274 w 1970909"/>
              <a:gd name="connsiteY2" fmla="*/ 1190076 h 1573654"/>
              <a:gd name="connsiteX3" fmla="*/ 686351 w 1970909"/>
              <a:gd name="connsiteY3" fmla="*/ 1190076 h 1573654"/>
              <a:gd name="connsiteX4" fmla="*/ 0 w 1970909"/>
              <a:gd name="connsiteY4" fmla="*/ 1573654 h 1573654"/>
              <a:gd name="connsiteX5" fmla="*/ 0 w 1970909"/>
              <a:gd name="connsiteY5" fmla="*/ 1190076 h 1573654"/>
              <a:gd name="connsiteX6" fmla="*/ 812635 w 1970909"/>
              <a:gd name="connsiteY6" fmla="*/ 383578 h 1573654"/>
              <a:gd name="connsiteX7" fmla="*/ 1284558 w 1970909"/>
              <a:gd name="connsiteY7" fmla="*/ 383578 h 1573654"/>
              <a:gd name="connsiteX8" fmla="*/ 1967077 w 1970909"/>
              <a:gd name="connsiteY8" fmla="*/ 6338 h 1573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70909" h="1573654">
                <a:moveTo>
                  <a:pt x="1970909" y="0"/>
                </a:moveTo>
                <a:lnTo>
                  <a:pt x="1970909" y="383578"/>
                </a:lnTo>
                <a:cubicBezTo>
                  <a:pt x="1970909" y="829228"/>
                  <a:pt x="1607386" y="1190076"/>
                  <a:pt x="1158274" y="1190076"/>
                </a:cubicBezTo>
                <a:lnTo>
                  <a:pt x="686351" y="1190076"/>
                </a:lnTo>
                <a:cubicBezTo>
                  <a:pt x="405679" y="1191315"/>
                  <a:pt x="145446" y="1335639"/>
                  <a:pt x="0" y="1573654"/>
                </a:cubicBezTo>
                <a:lnTo>
                  <a:pt x="0" y="1190076"/>
                </a:lnTo>
                <a:cubicBezTo>
                  <a:pt x="0" y="744426"/>
                  <a:pt x="363523" y="383578"/>
                  <a:pt x="812635" y="383578"/>
                </a:cubicBezTo>
                <a:lnTo>
                  <a:pt x="1284558" y="383578"/>
                </a:lnTo>
                <a:cubicBezTo>
                  <a:pt x="1562675" y="383578"/>
                  <a:pt x="1820354" y="240565"/>
                  <a:pt x="1967077" y="6338"/>
                </a:cubicBezTo>
                <a:close/>
              </a:path>
            </a:pathLst>
          </a:custGeom>
          <a:solidFill>
            <a:schemeClr val="bg1">
              <a:lumMod val="95000"/>
            </a:schemeClr>
          </a:solidFill>
        </p:spPr>
        <p:txBody>
          <a:bodyPr wrap="square" anchor="ctr">
            <a:noAutofit/>
          </a:bodyPr>
          <a:lstStyle>
            <a:lvl1pPr algn="ctr">
              <a:buNone/>
              <a:defRPr>
                <a:solidFill>
                  <a:schemeClr val="accent2"/>
                </a:solidFill>
              </a:defRPr>
            </a:lvl1pPr>
          </a:lstStyle>
          <a:p>
            <a:endParaRPr lang="en-US" dirty="0"/>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7" name="Rectangle">
            <a:extLst>
              <a:ext uri="{FF2B5EF4-FFF2-40B4-BE49-F238E27FC236}">
                <a16:creationId xmlns:a16="http://schemas.microsoft.com/office/drawing/2014/main" id="{ADF247F6-96C1-AF42-B8F6-7C5DD9ED53D6}"/>
              </a:ext>
            </a:extLst>
          </p:cNvPr>
          <p:cNvSpPr/>
          <p:nvPr/>
        </p:nvSpPr>
        <p:spPr>
          <a:xfrm>
            <a:off x="6379629" y="0"/>
            <a:ext cx="2044897" cy="1568846"/>
          </a:xfrm>
          <a:prstGeom prst="rect">
            <a:avLst/>
          </a:pr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783AAE79-62D0-DD4D-BAC7-BEE2E8348CB9}"/>
              </a:ext>
            </a:extLst>
          </p:cNvPr>
          <p:cNvSpPr/>
          <p:nvPr/>
        </p:nvSpPr>
        <p:spPr>
          <a:xfrm>
            <a:off x="561294" y="353114"/>
            <a:ext cx="7863232" cy="4600586"/>
          </a:xfrm>
          <a:custGeom>
            <a:avLst/>
            <a:gdLst/>
            <a:ahLst/>
            <a:cxnLst>
              <a:cxn ang="0">
                <a:pos x="wd2" y="hd2"/>
              </a:cxn>
              <a:cxn ang="5400000">
                <a:pos x="wd2" y="hd2"/>
              </a:cxn>
              <a:cxn ang="10800000">
                <a:pos x="wd2" y="hd2"/>
              </a:cxn>
              <a:cxn ang="16200000">
                <a:pos x="wd2" y="hd2"/>
              </a:cxn>
            </a:cxnLst>
            <a:rect l="0" t="0" r="r" b="b"/>
            <a:pathLst>
              <a:path w="21600" h="21600" extrusionOk="0">
                <a:moveTo>
                  <a:pt x="14504" y="17680"/>
                </a:moveTo>
                <a:lnTo>
                  <a:pt x="5985" y="17680"/>
                </a:lnTo>
                <a:cubicBezTo>
                  <a:pt x="3981" y="17680"/>
                  <a:pt x="2096" y="19131"/>
                  <a:pt x="781" y="21600"/>
                </a:cubicBezTo>
                <a:lnTo>
                  <a:pt x="0" y="20362"/>
                </a:lnTo>
                <a:lnTo>
                  <a:pt x="0" y="17686"/>
                </a:lnTo>
                <a:lnTo>
                  <a:pt x="0" y="17686"/>
                </a:lnTo>
                <a:cubicBezTo>
                  <a:pt x="0" y="11060"/>
                  <a:pt x="3178" y="5696"/>
                  <a:pt x="7096" y="5696"/>
                </a:cubicBezTo>
                <a:lnTo>
                  <a:pt x="15615" y="5696"/>
                </a:lnTo>
                <a:cubicBezTo>
                  <a:pt x="18040" y="5696"/>
                  <a:pt x="20289" y="3576"/>
                  <a:pt x="21565" y="95"/>
                </a:cubicBezTo>
                <a:lnTo>
                  <a:pt x="21600" y="0"/>
                </a:lnTo>
                <a:lnTo>
                  <a:pt x="21600" y="5696"/>
                </a:lnTo>
                <a:lnTo>
                  <a:pt x="21600" y="5696"/>
                </a:lnTo>
                <a:cubicBezTo>
                  <a:pt x="21600" y="12310"/>
                  <a:pt x="18422" y="17680"/>
                  <a:pt x="14504" y="1768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9" name="Rectangle">
            <a:extLst>
              <a:ext uri="{FF2B5EF4-FFF2-40B4-BE49-F238E27FC236}">
                <a16:creationId xmlns:a16="http://schemas.microsoft.com/office/drawing/2014/main" id="{1F83C194-4987-1541-9CD8-A45F22579054}"/>
              </a:ext>
            </a:extLst>
          </p:cNvPr>
          <p:cNvSpPr/>
          <p:nvPr/>
        </p:nvSpPr>
        <p:spPr>
          <a:xfrm>
            <a:off x="5140949" y="6262746"/>
            <a:ext cx="1247605" cy="595254"/>
          </a:xfrm>
          <a:prstGeom prst="rect">
            <a:avLst/>
          </a:prstGeom>
          <a:solidFill>
            <a:schemeClr val="bg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1578542" y="1709739"/>
            <a:ext cx="6198671" cy="1568846"/>
          </a:xfrm>
          <a:prstGeom prst="rect">
            <a:avLst/>
          </a:prstGeom>
        </p:spPr>
        <p:txBody>
          <a:bodyPr anchor="ctr"/>
          <a:lstStyle>
            <a:lvl1pPr algn="ct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2156058" y="3357944"/>
            <a:ext cx="5159141" cy="646166"/>
          </a:xfrm>
          <a:prstGeom prst="rect">
            <a:avLst/>
          </a:prstGeom>
        </p:spPr>
        <p:txBody>
          <a:bodyPr anchor="ct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5" name="Freeform 21">
            <a:extLst>
              <a:ext uri="{FF2B5EF4-FFF2-40B4-BE49-F238E27FC236}">
                <a16:creationId xmlns:a16="http://schemas.microsoft.com/office/drawing/2014/main" id="{EDBDBA48-A283-4FCD-B03F-85846EAE9F46}"/>
              </a:ext>
            </a:extLst>
          </p:cNvPr>
          <p:cNvSpPr>
            <a:spLocks noGrp="1"/>
          </p:cNvSpPr>
          <p:nvPr>
            <p:ph type="pic" sz="quarter" idx="13"/>
          </p:nvPr>
        </p:nvSpPr>
        <p:spPr>
          <a:xfrm>
            <a:off x="561294" y="4451774"/>
            <a:ext cx="5827260" cy="2406226"/>
          </a:xfrm>
          <a:custGeom>
            <a:avLst/>
            <a:gdLst>
              <a:gd name="connsiteX0" fmla="*/ 0 w 5827260"/>
              <a:gd name="connsiteY0" fmla="*/ 0 h 2406226"/>
              <a:gd name="connsiteX1" fmla="*/ 1053763 w 5827260"/>
              <a:gd name="connsiteY1" fmla="*/ 586406 h 2406226"/>
              <a:gd name="connsiteX2" fmla="*/ 4579525 w 5827260"/>
              <a:gd name="connsiteY2" fmla="*/ 586406 h 2406226"/>
              <a:gd name="connsiteX3" fmla="*/ 5827260 w 5827260"/>
              <a:gd name="connsiteY3" fmla="*/ 1819820 h 2406226"/>
              <a:gd name="connsiteX4" fmla="*/ 5827260 w 5827260"/>
              <a:gd name="connsiteY4" fmla="*/ 2406226 h 2406226"/>
              <a:gd name="connsiteX5" fmla="*/ 5820786 w 5827260"/>
              <a:gd name="connsiteY5" fmla="*/ 2396089 h 2406226"/>
              <a:gd name="connsiteX6" fmla="*/ 4773497 w 5827260"/>
              <a:gd name="connsiteY6" fmla="*/ 1819820 h 2406226"/>
              <a:gd name="connsiteX7" fmla="*/ 1247735 w 5827260"/>
              <a:gd name="connsiteY7" fmla="*/ 1819820 h 2406226"/>
              <a:gd name="connsiteX8" fmla="*/ 0 w 5827260"/>
              <a:gd name="connsiteY8" fmla="*/ 586406 h 2406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27260" h="2406226">
                <a:moveTo>
                  <a:pt x="0" y="0"/>
                </a:moveTo>
                <a:cubicBezTo>
                  <a:pt x="223109" y="363162"/>
                  <a:pt x="622654" y="586406"/>
                  <a:pt x="1053763" y="586406"/>
                </a:cubicBezTo>
                <a:lnTo>
                  <a:pt x="4579525" y="586406"/>
                </a:lnTo>
                <a:cubicBezTo>
                  <a:pt x="5268545" y="586406"/>
                  <a:pt x="5827260" y="1138836"/>
                  <a:pt x="5827260" y="1819820"/>
                </a:cubicBezTo>
                <a:lnTo>
                  <a:pt x="5827260" y="2406226"/>
                </a:lnTo>
                <a:lnTo>
                  <a:pt x="5820786" y="2396089"/>
                </a:lnTo>
                <a:cubicBezTo>
                  <a:pt x="5596328" y="2037940"/>
                  <a:pt x="5199751" y="1819820"/>
                  <a:pt x="4773497" y="1819820"/>
                </a:cubicBezTo>
                <a:lnTo>
                  <a:pt x="1247735" y="1819820"/>
                </a:lnTo>
                <a:cubicBezTo>
                  <a:pt x="558716" y="1819820"/>
                  <a:pt x="0" y="1267391"/>
                  <a:pt x="0" y="586406"/>
                </a:cubicBezTo>
                <a:close/>
              </a:path>
            </a:pathLst>
          </a:custGeom>
          <a:solidFill>
            <a:schemeClr val="bg1">
              <a:lumMod val="95000"/>
            </a:schemeClr>
          </a:solidFill>
        </p:spPr>
        <p:txBody>
          <a:bodyPr wrap="square" anchor="ctr">
            <a:noAutofit/>
          </a:bodyPr>
          <a:lstStyle>
            <a:lvl1pPr algn="ctr">
              <a:buNone/>
              <a:defRPr>
                <a:solidFill>
                  <a:schemeClr val="accent2"/>
                </a:solidFill>
              </a:defRPr>
            </a:lvl1pPr>
          </a:lstStyle>
          <a:p>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Freeform: Shape 14">
            <a:extLst>
              <a:ext uri="{FF2B5EF4-FFF2-40B4-BE49-F238E27FC236}">
                <a16:creationId xmlns:a16="http://schemas.microsoft.com/office/drawing/2014/main" id="{E4ED5AD2-728F-4CA2-ACB0-B52558F54DCE}"/>
              </a:ext>
            </a:extLst>
          </p:cNvPr>
          <p:cNvSpPr/>
          <p:nvPr/>
        </p:nvSpPr>
        <p:spPr>
          <a:xfrm>
            <a:off x="701618" y="4701939"/>
            <a:ext cx="5297533" cy="2156061"/>
          </a:xfrm>
          <a:custGeom>
            <a:avLst/>
            <a:gdLst>
              <a:gd name="connsiteX0" fmla="*/ 304950 w 5297533"/>
              <a:gd name="connsiteY0" fmla="*/ 0 h 2156061"/>
              <a:gd name="connsiteX1" fmla="*/ 2330638 w 5297533"/>
              <a:gd name="connsiteY1" fmla="*/ 893396 h 2156061"/>
              <a:gd name="connsiteX2" fmla="*/ 2974948 w 5297533"/>
              <a:gd name="connsiteY2" fmla="*/ 893396 h 2156061"/>
              <a:gd name="connsiteX3" fmla="*/ 5188887 w 5297533"/>
              <a:gd name="connsiteY3" fmla="*/ 1991076 h 2156061"/>
              <a:gd name="connsiteX4" fmla="*/ 5297533 w 5297533"/>
              <a:gd name="connsiteY4" fmla="*/ 2156061 h 2156061"/>
              <a:gd name="connsiteX5" fmla="*/ 318602 w 5297533"/>
              <a:gd name="connsiteY5" fmla="*/ 2156061 h 2156061"/>
              <a:gd name="connsiteX6" fmla="*/ 223325 w 5297533"/>
              <a:gd name="connsiteY6" fmla="*/ 1971169 h 2156061"/>
              <a:gd name="connsiteX7" fmla="*/ 0 w 5297533"/>
              <a:gd name="connsiteY7" fmla="*/ 893396 h 2156061"/>
              <a:gd name="connsiteX8" fmla="*/ 0 w 5297533"/>
              <a:gd name="connsiteY8" fmla="*/ 282672 h 2156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297533" h="2156061">
                <a:moveTo>
                  <a:pt x="304950" y="0"/>
                </a:moveTo>
                <a:cubicBezTo>
                  <a:pt x="816359" y="562799"/>
                  <a:pt x="1549935" y="893396"/>
                  <a:pt x="2330638" y="893396"/>
                </a:cubicBezTo>
                <a:lnTo>
                  <a:pt x="2974948" y="893396"/>
                </a:lnTo>
                <a:cubicBezTo>
                  <a:pt x="3881259" y="893396"/>
                  <a:pt x="4685053" y="1325182"/>
                  <a:pt x="5188887" y="1991076"/>
                </a:cubicBezTo>
                <a:lnTo>
                  <a:pt x="5297533" y="2156061"/>
                </a:lnTo>
                <a:lnTo>
                  <a:pt x="318602" y="2156061"/>
                </a:lnTo>
                <a:lnTo>
                  <a:pt x="223325" y="1971169"/>
                </a:lnTo>
                <a:cubicBezTo>
                  <a:pt x="79666" y="1640300"/>
                  <a:pt x="0" y="1275735"/>
                  <a:pt x="0" y="893396"/>
                </a:cubicBezTo>
                <a:lnTo>
                  <a:pt x="0" y="282672"/>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8" name="Rectangle">
            <a:extLst>
              <a:ext uri="{FF2B5EF4-FFF2-40B4-BE49-F238E27FC236}">
                <a16:creationId xmlns:a16="http://schemas.microsoft.com/office/drawing/2014/main" id="{DF0C0E8E-255B-6348-A0EB-D90E12BA60FF}"/>
              </a:ext>
            </a:extLst>
          </p:cNvPr>
          <p:cNvSpPr/>
          <p:nvPr/>
        </p:nvSpPr>
        <p:spPr>
          <a:xfrm>
            <a:off x="5105240" y="1"/>
            <a:ext cx="1247603" cy="1376640"/>
          </a:xfrm>
          <a:prstGeom prst="rect">
            <a:avLst/>
          </a:prstGeom>
          <a:solidFill>
            <a:schemeClr val="bg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5929160" y="1501542"/>
            <a:ext cx="2581427" cy="3698020"/>
          </a:xfrm>
          <a:prstGeom prst="rect">
            <a:avLst/>
          </a:prstGeom>
        </p:spPr>
        <p:txBody>
          <a:bodyPr anchor="b"/>
          <a:lstStyle>
            <a:lvl1pPr algn="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5929162" y="5322771"/>
            <a:ext cx="2581426" cy="766879"/>
          </a:xfrm>
          <a:prstGeom prst="rect">
            <a:avLst/>
          </a:prstGeom>
        </p:spPr>
        <p:txBody>
          <a:bodyPr/>
          <a:lstStyle>
            <a:lvl1pPr marL="0" indent="0" algn="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6" name="Freeform 20">
            <a:extLst>
              <a:ext uri="{FF2B5EF4-FFF2-40B4-BE49-F238E27FC236}">
                <a16:creationId xmlns:a16="http://schemas.microsoft.com/office/drawing/2014/main" id="{B1C30344-97A9-496D-BEF9-0D1BBFBC3F77}"/>
              </a:ext>
            </a:extLst>
          </p:cNvPr>
          <p:cNvSpPr>
            <a:spLocks noGrp="1"/>
          </p:cNvSpPr>
          <p:nvPr>
            <p:ph type="pic" sz="quarter" idx="13"/>
          </p:nvPr>
        </p:nvSpPr>
        <p:spPr>
          <a:xfrm>
            <a:off x="701618" y="0"/>
            <a:ext cx="5651225" cy="5785442"/>
          </a:xfrm>
          <a:custGeom>
            <a:avLst/>
            <a:gdLst>
              <a:gd name="connsiteX0" fmla="*/ 5651225 w 5651225"/>
              <a:gd name="connsiteY0" fmla="*/ 0 h 5785442"/>
              <a:gd name="connsiteX1" fmla="*/ 5651225 w 5651225"/>
              <a:gd name="connsiteY1" fmla="*/ 1409398 h 5785442"/>
              <a:gd name="connsiteX2" fmla="*/ 2652151 w 5651225"/>
              <a:gd name="connsiteY2" fmla="*/ 4376044 h 5785442"/>
              <a:gd name="connsiteX3" fmla="*/ 2531016 w 5651225"/>
              <a:gd name="connsiteY3" fmla="*/ 4376044 h 5785442"/>
              <a:gd name="connsiteX4" fmla="*/ 0 w 5651225"/>
              <a:gd name="connsiteY4" fmla="*/ 5785442 h 5785442"/>
              <a:gd name="connsiteX5" fmla="*/ 0 w 5651225"/>
              <a:gd name="connsiteY5" fmla="*/ 4376044 h 5785442"/>
              <a:gd name="connsiteX6" fmla="*/ 2999074 w 5651225"/>
              <a:gd name="connsiteY6" fmla="*/ 1409398 h 5785442"/>
              <a:gd name="connsiteX7" fmla="*/ 3120209 w 5651225"/>
              <a:gd name="connsiteY7" fmla="*/ 1409398 h 5785442"/>
              <a:gd name="connsiteX8" fmla="*/ 5635789 w 5651225"/>
              <a:gd name="connsiteY8" fmla="*/ 24106 h 578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51225" h="5785442">
                <a:moveTo>
                  <a:pt x="5651225" y="0"/>
                </a:moveTo>
                <a:lnTo>
                  <a:pt x="5651225" y="1409398"/>
                </a:lnTo>
                <a:cubicBezTo>
                  <a:pt x="5651225" y="3048607"/>
                  <a:pt x="4308013" y="4376044"/>
                  <a:pt x="2652151" y="4376044"/>
                </a:cubicBezTo>
                <a:lnTo>
                  <a:pt x="2531016" y="4376044"/>
                </a:lnTo>
                <a:cubicBezTo>
                  <a:pt x="1494959" y="4376044"/>
                  <a:pt x="535820" y="4909858"/>
                  <a:pt x="0" y="5785442"/>
                </a:cubicBezTo>
                <a:lnTo>
                  <a:pt x="0" y="4376044"/>
                </a:lnTo>
                <a:cubicBezTo>
                  <a:pt x="0" y="2736836"/>
                  <a:pt x="1343213" y="1409398"/>
                  <a:pt x="2999074" y="1409398"/>
                </a:cubicBezTo>
                <a:lnTo>
                  <a:pt x="3120209" y="1409398"/>
                </a:lnTo>
                <a:cubicBezTo>
                  <a:pt x="4144755" y="1409398"/>
                  <a:pt x="5096306" y="885762"/>
                  <a:pt x="5635789" y="24106"/>
                </a:cubicBezTo>
                <a:close/>
              </a:path>
            </a:pathLst>
          </a:custGeom>
          <a:solidFill>
            <a:schemeClr val="bg1">
              <a:lumMod val="95000"/>
            </a:schemeClr>
          </a:solidFill>
        </p:spPr>
        <p:txBody>
          <a:bodyPr wrap="square" anchor="ctr">
            <a:noAutofit/>
          </a:bodyPr>
          <a:lstStyle>
            <a:lvl1pPr algn="ctr">
              <a:buNone/>
              <a:defRPr>
                <a:solidFill>
                  <a:schemeClr val="accent2"/>
                </a:solidFill>
              </a:defRPr>
            </a:lvl1pPr>
          </a:lstStyle>
          <a:p>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1" name="Rectangle">
            <a:extLst>
              <a:ext uri="{FF2B5EF4-FFF2-40B4-BE49-F238E27FC236}">
                <a16:creationId xmlns:a16="http://schemas.microsoft.com/office/drawing/2014/main" id="{C53B845E-14D8-5A4D-8903-3CC5E2C9159C}"/>
              </a:ext>
            </a:extLst>
          </p:cNvPr>
          <p:cNvSpPr/>
          <p:nvPr/>
        </p:nvSpPr>
        <p:spPr>
          <a:xfrm>
            <a:off x="4094900" y="1028700"/>
            <a:ext cx="2186497" cy="3270484"/>
          </a:xfrm>
          <a:prstGeom prst="rect">
            <a:avLst/>
          </a:pr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24" name="Freeform: Shape 23">
            <a:extLst>
              <a:ext uri="{FF2B5EF4-FFF2-40B4-BE49-F238E27FC236}">
                <a16:creationId xmlns:a16="http://schemas.microsoft.com/office/drawing/2014/main" id="{E37C4565-2A5F-400C-819B-E66C387F5FB8}"/>
              </a:ext>
            </a:extLst>
          </p:cNvPr>
          <p:cNvSpPr/>
          <p:nvPr/>
        </p:nvSpPr>
        <p:spPr>
          <a:xfrm>
            <a:off x="1119437" y="0"/>
            <a:ext cx="5161960" cy="2384128"/>
          </a:xfrm>
          <a:custGeom>
            <a:avLst/>
            <a:gdLst>
              <a:gd name="connsiteX0" fmla="*/ 0 w 5161960"/>
              <a:gd name="connsiteY0" fmla="*/ 0 h 2384128"/>
              <a:gd name="connsiteX1" fmla="*/ 4941665 w 5161960"/>
              <a:gd name="connsiteY1" fmla="*/ 0 h 2384128"/>
              <a:gd name="connsiteX2" fmla="*/ 4958564 w 5161960"/>
              <a:gd name="connsiteY2" fmla="*/ 35016 h 2384128"/>
              <a:gd name="connsiteX3" fmla="*/ 5161960 w 5161960"/>
              <a:gd name="connsiteY3" fmla="*/ 1073969 h 2384128"/>
              <a:gd name="connsiteX4" fmla="*/ 5161960 w 5161960"/>
              <a:gd name="connsiteY4" fmla="*/ 2384128 h 2384128"/>
              <a:gd name="connsiteX5" fmla="*/ 5147838 w 5161960"/>
              <a:gd name="connsiteY5" fmla="*/ 2362456 h 2384128"/>
              <a:gd name="connsiteX6" fmla="*/ 2830122 w 5161960"/>
              <a:gd name="connsiteY6" fmla="*/ 1073969 h 2384128"/>
              <a:gd name="connsiteX7" fmla="*/ 2187207 w 5161960"/>
              <a:gd name="connsiteY7" fmla="*/ 1073969 h 2384128"/>
              <a:gd name="connsiteX8" fmla="*/ 9987 w 5161960"/>
              <a:gd name="connsiteY8" fmla="*/ 14526 h 2384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61960" h="2384128">
                <a:moveTo>
                  <a:pt x="0" y="0"/>
                </a:moveTo>
                <a:lnTo>
                  <a:pt x="4941665" y="0"/>
                </a:lnTo>
                <a:lnTo>
                  <a:pt x="4958564" y="35016"/>
                </a:lnTo>
                <a:cubicBezTo>
                  <a:pt x="5089493" y="355914"/>
                  <a:pt x="5161960" y="706318"/>
                  <a:pt x="5161960" y="1073969"/>
                </a:cubicBezTo>
                <a:lnTo>
                  <a:pt x="5161960" y="2384128"/>
                </a:lnTo>
                <a:lnTo>
                  <a:pt x="5147838" y="2362456"/>
                </a:lnTo>
                <a:cubicBezTo>
                  <a:pt x="4650353" y="1561585"/>
                  <a:pt x="3774056" y="1073969"/>
                  <a:pt x="2830122" y="1073969"/>
                </a:cubicBezTo>
                <a:lnTo>
                  <a:pt x="2187207" y="1073969"/>
                </a:lnTo>
                <a:cubicBezTo>
                  <a:pt x="1303167" y="1073969"/>
                  <a:pt x="516625" y="659723"/>
                  <a:pt x="9987" y="14526"/>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3" name="Rectangle">
            <a:extLst>
              <a:ext uri="{FF2B5EF4-FFF2-40B4-BE49-F238E27FC236}">
                <a16:creationId xmlns:a16="http://schemas.microsoft.com/office/drawing/2014/main" id="{947D2D0B-C2DC-F147-A4A7-69D502C2BD49}"/>
              </a:ext>
            </a:extLst>
          </p:cNvPr>
          <p:cNvSpPr/>
          <p:nvPr/>
        </p:nvSpPr>
        <p:spPr>
          <a:xfrm>
            <a:off x="6931995" y="5851624"/>
            <a:ext cx="1644338" cy="1006376"/>
          </a:xfrm>
          <a:prstGeom prst="rect">
            <a:avLst/>
          </a:prstGeom>
          <a:solidFill>
            <a:schemeClr val="bg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1709738"/>
            <a:ext cx="3312845"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589463"/>
            <a:ext cx="3312845"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6535382" y="3374393"/>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6535382" y="3604461"/>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6535382" y="3834529"/>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5" name="Freeform 25">
            <a:extLst>
              <a:ext uri="{FF2B5EF4-FFF2-40B4-BE49-F238E27FC236}">
                <a16:creationId xmlns:a16="http://schemas.microsoft.com/office/drawing/2014/main" id="{B886665F-8CB3-4604-8147-C864DEB60DD9}"/>
              </a:ext>
            </a:extLst>
          </p:cNvPr>
          <p:cNvSpPr>
            <a:spLocks noGrp="1"/>
          </p:cNvSpPr>
          <p:nvPr>
            <p:ph type="pic" sz="quarter" idx="13"/>
          </p:nvPr>
        </p:nvSpPr>
        <p:spPr>
          <a:xfrm>
            <a:off x="4089792" y="3468096"/>
            <a:ext cx="4481434" cy="3169220"/>
          </a:xfrm>
          <a:custGeom>
            <a:avLst/>
            <a:gdLst>
              <a:gd name="connsiteX0" fmla="*/ 0 w 4481434"/>
              <a:gd name="connsiteY0" fmla="*/ 0 h 3169220"/>
              <a:gd name="connsiteX1" fmla="*/ 1386755 w 4481434"/>
              <a:gd name="connsiteY1" fmla="*/ 771764 h 3169220"/>
              <a:gd name="connsiteX2" fmla="*/ 2836997 w 4481434"/>
              <a:gd name="connsiteY2" fmla="*/ 771764 h 3169220"/>
              <a:gd name="connsiteX3" fmla="*/ 4481434 w 4481434"/>
              <a:gd name="connsiteY3" fmla="*/ 2397456 h 3169220"/>
              <a:gd name="connsiteX4" fmla="*/ 4481434 w 4481434"/>
              <a:gd name="connsiteY4" fmla="*/ 3169220 h 3169220"/>
              <a:gd name="connsiteX5" fmla="*/ 4473757 w 4481434"/>
              <a:gd name="connsiteY5" fmla="*/ 3156602 h 3169220"/>
              <a:gd name="connsiteX6" fmla="*/ 3094679 w 4481434"/>
              <a:gd name="connsiteY6" fmla="*/ 2397456 h 3169220"/>
              <a:gd name="connsiteX7" fmla="*/ 1644437 w 4481434"/>
              <a:gd name="connsiteY7" fmla="*/ 2397456 h 3169220"/>
              <a:gd name="connsiteX8" fmla="*/ 0 w 4481434"/>
              <a:gd name="connsiteY8" fmla="*/ 771764 h 3169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81434" h="3169220">
                <a:moveTo>
                  <a:pt x="0" y="0"/>
                </a:moveTo>
                <a:cubicBezTo>
                  <a:pt x="293368" y="479198"/>
                  <a:pt x="820352" y="771764"/>
                  <a:pt x="1386755" y="771764"/>
                </a:cubicBezTo>
                <a:lnTo>
                  <a:pt x="2836997" y="771764"/>
                </a:lnTo>
                <a:cubicBezTo>
                  <a:pt x="3745317" y="771764"/>
                  <a:pt x="4481434" y="1499511"/>
                  <a:pt x="4481434" y="2397456"/>
                </a:cubicBezTo>
                <a:lnTo>
                  <a:pt x="4481434" y="3169220"/>
                </a:lnTo>
                <a:lnTo>
                  <a:pt x="4473757" y="3156602"/>
                </a:lnTo>
                <a:cubicBezTo>
                  <a:pt x="4177900" y="2684887"/>
                  <a:pt x="3656103" y="2397456"/>
                  <a:pt x="3094679" y="2397456"/>
                </a:cubicBezTo>
                <a:lnTo>
                  <a:pt x="1644437" y="2397456"/>
                </a:lnTo>
                <a:cubicBezTo>
                  <a:pt x="736117" y="2397456"/>
                  <a:pt x="0" y="1669710"/>
                  <a:pt x="0" y="771764"/>
                </a:cubicBezTo>
                <a:close/>
              </a:path>
            </a:pathLst>
          </a:custGeom>
          <a:solidFill>
            <a:schemeClr val="bg1">
              <a:lumMod val="95000"/>
            </a:schemeClr>
          </a:solidFill>
        </p:spPr>
        <p:txBody>
          <a:bodyPr wrap="square" anchor="ctr">
            <a:noAutofit/>
          </a:bodyPr>
          <a:lstStyle>
            <a:lvl1pPr algn="ctr">
              <a:buNone/>
              <a:defRPr>
                <a:solidFill>
                  <a:schemeClr val="accent2"/>
                </a:solidFill>
              </a:defRPr>
            </a:lvl1pPr>
          </a:lstStyle>
          <a:p>
            <a:endParaRPr lang="en-US"/>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n-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bg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j-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j-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j-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j-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
        <p:nvSpPr>
          <p:cNvPr id="6" name="Picture Placeholder 5">
            <a:extLst>
              <a:ext uri="{FF2B5EF4-FFF2-40B4-BE49-F238E27FC236}">
                <a16:creationId xmlns:a16="http://schemas.microsoft.com/office/drawing/2014/main" id="{33D6B4F1-EA76-421E-8340-0CBC63CEC2FB}"/>
              </a:ext>
            </a:extLst>
          </p:cNvPr>
          <p:cNvSpPr>
            <a:spLocks noGrp="1"/>
          </p:cNvSpPr>
          <p:nvPr>
            <p:ph type="pic" sz="quarter" idx="13"/>
          </p:nvPr>
        </p:nvSpPr>
        <p:spPr/>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provident.</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
        <p:nvSpPr>
          <p:cNvPr id="9" name="Picture Placeholder 8">
            <a:extLst>
              <a:ext uri="{FF2B5EF4-FFF2-40B4-BE49-F238E27FC236}">
                <a16:creationId xmlns:a16="http://schemas.microsoft.com/office/drawing/2014/main" id="{2DD7CCBF-057A-472D-A81B-E9CFC1D1858A}"/>
              </a:ext>
            </a:extLst>
          </p:cNvPr>
          <p:cNvSpPr>
            <a:spLocks noGrp="1"/>
          </p:cNvSpPr>
          <p:nvPr>
            <p:ph type="pic" sz="quarter" idx="13"/>
          </p:nvPr>
        </p:nvSpPr>
        <p:spPr/>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rmAutofit/>
          </a:bodyPr>
          <a:lstStyle/>
          <a:p>
            <a:r>
              <a:rPr lang="en-US" noProof="1"/>
              <a:t>Lorem ipsum dolor sit amet, tollit epicuri est ex, exerci accumsan singulis ei mel. Non blandit massa enim nec dui nunc mattis enim. Fermentum et sollicitudin ac orci phasellus egestas.</a:t>
            </a:r>
          </a:p>
          <a:p>
            <a:r>
              <a:rPr lang="en-US" noProof="1"/>
              <a:t>Duis aute irure dolor in reprehenderit in voluptate velit esse cillum dolore eu fugiat nulla pariatur. Excepteur sint occaecat cupidatat non proident, sunt in culpa qui officia deserunt mollit.</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sp>
        <p:nvSpPr>
          <p:cNvPr id="9" name="Picture Placeholder 8">
            <a:extLst>
              <a:ext uri="{FF2B5EF4-FFF2-40B4-BE49-F238E27FC236}">
                <a16:creationId xmlns:a16="http://schemas.microsoft.com/office/drawing/2014/main" id="{58FF4ACE-B49F-4911-83D6-4688E75B6BFF}"/>
              </a:ext>
            </a:extLst>
          </p:cNvPr>
          <p:cNvSpPr>
            <a:spLocks noGrp="1"/>
          </p:cNvSpPr>
          <p:nvPr>
            <p:ph type="pic" sz="quarter" idx="13"/>
          </p:nvPr>
        </p:nvSpPr>
        <p:spPr/>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fontScale="90000"/>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
        <p:nvSpPr>
          <p:cNvPr id="9" name="Picture Placeholder 8">
            <a:extLst>
              <a:ext uri="{FF2B5EF4-FFF2-40B4-BE49-F238E27FC236}">
                <a16:creationId xmlns:a16="http://schemas.microsoft.com/office/drawing/2014/main" id="{0018CF3E-3F3C-4669-8F5A-B80FC4F5F52E}"/>
              </a:ext>
            </a:extLst>
          </p:cNvPr>
          <p:cNvSpPr>
            <a:spLocks noGrp="1"/>
          </p:cNvSpPr>
          <p:nvPr>
            <p:ph type="pic" sz="quarter" idx="13"/>
          </p:nvPr>
        </p:nvSpPr>
        <p:spPr/>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normAutofit fontScale="85000" lnSpcReduction="10000"/>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
        <p:nvSpPr>
          <p:cNvPr id="9" name="Picture Placeholder 8">
            <a:extLst>
              <a:ext uri="{FF2B5EF4-FFF2-40B4-BE49-F238E27FC236}">
                <a16:creationId xmlns:a16="http://schemas.microsoft.com/office/drawing/2014/main" id="{38529A06-A1EA-4785-83BE-51970FB8B191}"/>
              </a:ext>
            </a:extLst>
          </p:cNvPr>
          <p:cNvSpPr>
            <a:spLocks noGrp="1"/>
          </p:cNvSpPr>
          <p:nvPr>
            <p:ph type="pic" sz="quarter" idx="13"/>
          </p:nvPr>
        </p:nvSpPr>
        <p:spPr/>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11" name="Picture Placeholder 10">
            <a:extLst>
              <a:ext uri="{FF2B5EF4-FFF2-40B4-BE49-F238E27FC236}">
                <a16:creationId xmlns:a16="http://schemas.microsoft.com/office/drawing/2014/main" id="{47395562-B62D-434C-A979-B4977558ED11}"/>
              </a:ext>
            </a:extLst>
          </p:cNvPr>
          <p:cNvSpPr>
            <a:spLocks noGrp="1"/>
          </p:cNvSpPr>
          <p:nvPr>
            <p:ph type="pic" sz="quarter" idx="13"/>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Twisted Strip">
      <a:dk1>
        <a:srgbClr val="000000"/>
      </a:dk1>
      <a:lt1>
        <a:srgbClr val="FFFFFF"/>
      </a:lt1>
      <a:dk2>
        <a:srgbClr val="242852"/>
      </a:dk2>
      <a:lt2>
        <a:srgbClr val="143961"/>
      </a:lt2>
      <a:accent1>
        <a:srgbClr val="244369"/>
      </a:accent1>
      <a:accent2>
        <a:srgbClr val="B84866"/>
      </a:accent2>
      <a:accent3>
        <a:srgbClr val="7D8B92"/>
      </a:accent3>
      <a:accent4>
        <a:srgbClr val="E17780"/>
      </a:accent4>
      <a:accent5>
        <a:srgbClr val="AEC2D9"/>
      </a:accent5>
      <a:accent6>
        <a:srgbClr val="982040"/>
      </a:accent6>
      <a:hlink>
        <a:srgbClr val="305077"/>
      </a:hlink>
      <a:folHlink>
        <a:srgbClr val="3EBBF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17_T_PGO_Twisted-Strip-4x3.pptx" id="{B0856CE8-8A8E-4A0D-A1C1-CB35F4A3468F}" vid="{83E30D69-3288-46B3-8B2D-686E4D2C8ED7}"/>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17_T_PGO_Twisted-Strip-4x3.pptx" id="{B0856CE8-8A8E-4A0D-A1C1-CB35F4A3468F}" vid="{2C9B8A33-19B5-4B12-A049-9069A39402C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384</TotalTime>
  <Words>346</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Twisted Strip</dc:title>
  <dc:creator>PresentationGO.com</dc:creator>
  <dc:description>© Copyright PresentationGo.com</dc:description>
  <dcterms:created xsi:type="dcterms:W3CDTF">2019-11-21T05:08:20Z</dcterms:created>
  <dcterms:modified xsi:type="dcterms:W3CDTF">2021-02-02T05:12:12Z</dcterms:modified>
  <cp:category>Templates</cp:category>
</cp:coreProperties>
</file>