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5"/>
  </p:notesMasterIdLst>
  <p:sldIdLst>
    <p:sldId id="350" r:id="rId3"/>
    <p:sldId id="348" r:id="rId4"/>
    <p:sldId id="349" r:id="rId5"/>
    <p:sldId id="346" r:id="rId6"/>
    <p:sldId id="347" r:id="rId7"/>
    <p:sldId id="351" r:id="rId8"/>
    <p:sldId id="355" r:id="rId9"/>
    <p:sldId id="356" r:id="rId10"/>
    <p:sldId id="353" r:id="rId11"/>
    <p:sldId id="354" r:id="rId12"/>
    <p:sldId id="352" r:id="rId13"/>
    <p:sldId id="30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78" autoAdjust="0"/>
    <p:restoredTop sz="96323" autoAdjust="0"/>
  </p:normalViewPr>
  <p:slideViewPr>
    <p:cSldViewPr snapToGrid="0">
      <p:cViewPr>
        <p:scale>
          <a:sx n="100" d="100"/>
          <a:sy n="100" d="100"/>
        </p:scale>
        <p:origin x="3354" y="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1165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573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9270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8348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078" y="3292089"/>
            <a:ext cx="4237099" cy="278552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078" y="6233726"/>
            <a:ext cx="6216805" cy="46815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Freeform 10">
            <a:extLst>
              <a:ext uri="{FF2B5EF4-FFF2-40B4-BE49-F238E27FC236}">
                <a16:creationId xmlns:a16="http://schemas.microsoft.com/office/drawing/2014/main" id="{68F06CA9-BBA2-4982-8153-188F3885FEB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96790" y="0"/>
            <a:ext cx="6947210" cy="6858000"/>
          </a:xfrm>
          <a:custGeom>
            <a:avLst/>
            <a:gdLst>
              <a:gd name="connsiteX0" fmla="*/ 2794391 w 8364586"/>
              <a:gd name="connsiteY0" fmla="*/ 1270 h 6858000"/>
              <a:gd name="connsiteX1" fmla="*/ 8364586 w 8364586"/>
              <a:gd name="connsiteY1" fmla="*/ 1270 h 6858000"/>
              <a:gd name="connsiteX2" fmla="*/ 8364586 w 8364586"/>
              <a:gd name="connsiteY2" fmla="*/ 6064250 h 6858000"/>
              <a:gd name="connsiteX3" fmla="*/ 1542027 w 8364586"/>
              <a:gd name="connsiteY3" fmla="*/ 2448243 h 6858000"/>
              <a:gd name="connsiteX4" fmla="*/ 2276252 w 8364586"/>
              <a:gd name="connsiteY4" fmla="*/ 1270 h 6858000"/>
              <a:gd name="connsiteX5" fmla="*/ 2319236 w 8364586"/>
              <a:gd name="connsiteY5" fmla="*/ 1270 h 6858000"/>
              <a:gd name="connsiteX6" fmla="*/ 974320 w 8364586"/>
              <a:gd name="connsiteY6" fmla="*/ 2626360 h 6858000"/>
              <a:gd name="connsiteX7" fmla="*/ 8364586 w 8364586"/>
              <a:gd name="connsiteY7" fmla="*/ 6543358 h 6858000"/>
              <a:gd name="connsiteX8" fmla="*/ 8364586 w 8364586"/>
              <a:gd name="connsiteY8" fmla="*/ 6586220 h 6858000"/>
              <a:gd name="connsiteX9" fmla="*/ 923977 w 8364586"/>
              <a:gd name="connsiteY9" fmla="*/ 2642870 h 6858000"/>
              <a:gd name="connsiteX10" fmla="*/ 1501366 w 8364586"/>
              <a:gd name="connsiteY10" fmla="*/ 0 h 6858000"/>
              <a:gd name="connsiteX11" fmla="*/ 1529248 w 8364586"/>
              <a:gd name="connsiteY11" fmla="*/ 0 h 6858000"/>
              <a:gd name="connsiteX12" fmla="*/ 32916 w 8364586"/>
              <a:gd name="connsiteY12" fmla="*/ 2922270 h 6858000"/>
              <a:gd name="connsiteX13" fmla="*/ 7460746 w 8364586"/>
              <a:gd name="connsiteY13" fmla="*/ 6858000 h 6858000"/>
              <a:gd name="connsiteX14" fmla="*/ 7406531 w 8364586"/>
              <a:gd name="connsiteY14" fmla="*/ 6858000 h 6858000"/>
              <a:gd name="connsiteX15" fmla="*/ 0 w 8364586"/>
              <a:gd name="connsiteY15" fmla="*/ 2932430 h 6858000"/>
              <a:gd name="connsiteX16" fmla="*/ 5034 w 8364586"/>
              <a:gd name="connsiteY16" fmla="*/ 2921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364586" h="6858000">
                <a:moveTo>
                  <a:pt x="2794391" y="1270"/>
                </a:moveTo>
                <a:lnTo>
                  <a:pt x="8364586" y="1270"/>
                </a:lnTo>
                <a:lnTo>
                  <a:pt x="8364586" y="6064250"/>
                </a:lnTo>
                <a:lnTo>
                  <a:pt x="1542027" y="2448243"/>
                </a:lnTo>
                <a:close/>
                <a:moveTo>
                  <a:pt x="2276252" y="1270"/>
                </a:moveTo>
                <a:lnTo>
                  <a:pt x="2319236" y="1270"/>
                </a:lnTo>
                <a:lnTo>
                  <a:pt x="974320" y="2626360"/>
                </a:lnTo>
                <a:lnTo>
                  <a:pt x="8364586" y="6543358"/>
                </a:lnTo>
                <a:lnTo>
                  <a:pt x="8364586" y="6586220"/>
                </a:lnTo>
                <a:lnTo>
                  <a:pt x="923977" y="2642870"/>
                </a:lnTo>
                <a:close/>
                <a:moveTo>
                  <a:pt x="1501366" y="0"/>
                </a:moveTo>
                <a:lnTo>
                  <a:pt x="1529248" y="0"/>
                </a:lnTo>
                <a:lnTo>
                  <a:pt x="32916" y="2922270"/>
                </a:lnTo>
                <a:lnTo>
                  <a:pt x="7460746" y="6858000"/>
                </a:lnTo>
                <a:lnTo>
                  <a:pt x="7406531" y="6858000"/>
                </a:lnTo>
                <a:lnTo>
                  <a:pt x="0" y="2932430"/>
                </a:lnTo>
                <a:lnTo>
                  <a:pt x="5034" y="2921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365760" rIns="365760" anchor="t">
            <a:noAutofit/>
          </a:bodyPr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81BE330F-CE87-5347-B410-AB1C976D2720}"/>
              </a:ext>
            </a:extLst>
          </p:cNvPr>
          <p:cNvSpPr/>
          <p:nvPr userDrawn="1"/>
        </p:nvSpPr>
        <p:spPr>
          <a:xfrm>
            <a:off x="0" y="1"/>
            <a:ext cx="6407944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749" y="0"/>
                </a:moveTo>
                <a:lnTo>
                  <a:pt x="9841" y="0"/>
                </a:lnTo>
                <a:lnTo>
                  <a:pt x="21600" y="17651"/>
                </a:lnTo>
                <a:lnTo>
                  <a:pt x="21578" y="17675"/>
                </a:lnTo>
                <a:lnTo>
                  <a:pt x="18209" y="21600"/>
                </a:lnTo>
                <a:lnTo>
                  <a:pt x="18109" y="21600"/>
                </a:lnTo>
                <a:lnTo>
                  <a:pt x="21504" y="17647"/>
                </a:lnTo>
                <a:lnTo>
                  <a:pt x="9749" y="0"/>
                </a:lnTo>
                <a:close/>
                <a:moveTo>
                  <a:pt x="5704" y="0"/>
                </a:moveTo>
                <a:lnTo>
                  <a:pt x="0" y="0"/>
                </a:lnTo>
                <a:lnTo>
                  <a:pt x="0" y="21600"/>
                </a:lnTo>
                <a:lnTo>
                  <a:pt x="13628" y="21600"/>
                </a:lnTo>
                <a:lnTo>
                  <a:pt x="17267" y="17364"/>
                </a:lnTo>
                <a:lnTo>
                  <a:pt x="5704" y="0"/>
                </a:lnTo>
                <a:close/>
                <a:moveTo>
                  <a:pt x="7363" y="0"/>
                </a:moveTo>
                <a:lnTo>
                  <a:pt x="7226" y="0"/>
                </a:lnTo>
                <a:lnTo>
                  <a:pt x="18863" y="17468"/>
                </a:lnTo>
                <a:lnTo>
                  <a:pt x="15316" y="21600"/>
                </a:lnTo>
                <a:lnTo>
                  <a:pt x="15468" y="21600"/>
                </a:lnTo>
                <a:lnTo>
                  <a:pt x="19007" y="17480"/>
                </a:lnTo>
                <a:lnTo>
                  <a:pt x="7363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62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3941" y="365125"/>
            <a:ext cx="4021408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3306" y="1825625"/>
            <a:ext cx="2962043" cy="4351338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2400"/>
            </a:lvl1pPr>
            <a:lvl2pPr algn="r">
              <a:defRPr sz="2000"/>
            </a:lvl2pPr>
            <a:lvl3pPr algn="r">
              <a:defRPr sz="1800"/>
            </a:lvl3pPr>
            <a:lvl4pPr algn="r">
              <a:defRPr sz="1600"/>
            </a:lvl4pPr>
            <a:lvl5pPr algn="r"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120D680D-BE5C-4FE4-B17A-27A447F70FD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05129" y="0"/>
            <a:ext cx="2857500" cy="3916683"/>
          </a:xfrm>
          <a:custGeom>
            <a:avLst/>
            <a:gdLst>
              <a:gd name="connsiteX0" fmla="*/ 858573 w 2857500"/>
              <a:gd name="connsiteY0" fmla="*/ 0 h 3916683"/>
              <a:gd name="connsiteX1" fmla="*/ 2104364 w 2857500"/>
              <a:gd name="connsiteY1" fmla="*/ 0 h 3916683"/>
              <a:gd name="connsiteX2" fmla="*/ 2448587 w 2857500"/>
              <a:gd name="connsiteY2" fmla="*/ 218500 h 3916683"/>
              <a:gd name="connsiteX3" fmla="*/ 2715287 w 2857500"/>
              <a:gd name="connsiteY3" fmla="*/ 598201 h 3916683"/>
              <a:gd name="connsiteX4" fmla="*/ 2806700 w 2857500"/>
              <a:gd name="connsiteY4" fmla="*/ 1078176 h 3916683"/>
              <a:gd name="connsiteX5" fmla="*/ 2743200 w 2857500"/>
              <a:gd name="connsiteY5" fmla="*/ 1493598 h 3916683"/>
              <a:gd name="connsiteX6" fmla="*/ 2573073 w 2857500"/>
              <a:gd name="connsiteY6" fmla="*/ 1851721 h 3916683"/>
              <a:gd name="connsiteX7" fmla="*/ 2326614 w 2857500"/>
              <a:gd name="connsiteY7" fmla="*/ 2174303 h 3916683"/>
              <a:gd name="connsiteX8" fmla="*/ 2037027 w 2857500"/>
              <a:gd name="connsiteY8" fmla="*/ 2482923 h 3916683"/>
              <a:gd name="connsiteX9" fmla="*/ 1502437 w 2857500"/>
              <a:gd name="connsiteY9" fmla="*/ 3031440 h 3916683"/>
              <a:gd name="connsiteX10" fmla="*/ 1775487 w 2857500"/>
              <a:gd name="connsiteY10" fmla="*/ 3007324 h 3916683"/>
              <a:gd name="connsiteX11" fmla="*/ 2487877 w 2857500"/>
              <a:gd name="connsiteY11" fmla="*/ 3007324 h 3916683"/>
              <a:gd name="connsiteX12" fmla="*/ 2754577 w 2857500"/>
              <a:gd name="connsiteY12" fmla="*/ 3103971 h 3916683"/>
              <a:gd name="connsiteX13" fmla="*/ 2857500 w 2857500"/>
              <a:gd name="connsiteY13" fmla="*/ 3357830 h 3916683"/>
              <a:gd name="connsiteX14" fmla="*/ 2857500 w 2857500"/>
              <a:gd name="connsiteY14" fmla="*/ 3829102 h 3916683"/>
              <a:gd name="connsiteX15" fmla="*/ 2769923 w 2857500"/>
              <a:gd name="connsiteY15" fmla="*/ 3916683 h 3916683"/>
              <a:gd name="connsiteX16" fmla="*/ 87577 w 2857500"/>
              <a:gd name="connsiteY16" fmla="*/ 3916683 h 3916683"/>
              <a:gd name="connsiteX17" fmla="*/ 0 w 2857500"/>
              <a:gd name="connsiteY17" fmla="*/ 3829102 h 3916683"/>
              <a:gd name="connsiteX18" fmla="*/ 0 w 2857500"/>
              <a:gd name="connsiteY18" fmla="*/ 3567446 h 3916683"/>
              <a:gd name="connsiteX19" fmla="*/ 36777 w 2857500"/>
              <a:gd name="connsiteY19" fmla="*/ 3375601 h 3916683"/>
              <a:gd name="connsiteX20" fmla="*/ 168937 w 2857500"/>
              <a:gd name="connsiteY20" fmla="*/ 3185206 h 3916683"/>
              <a:gd name="connsiteX21" fmla="*/ 1267487 w 2857500"/>
              <a:gd name="connsiteY21" fmla="*/ 2078925 h 3916683"/>
              <a:gd name="connsiteX22" fmla="*/ 1507464 w 2857500"/>
              <a:gd name="connsiteY22" fmla="*/ 1816180 h 3916683"/>
              <a:gd name="connsiteX23" fmla="*/ 1671373 w 2857500"/>
              <a:gd name="connsiteY23" fmla="*/ 1577372 h 3916683"/>
              <a:gd name="connsiteX24" fmla="*/ 1765300 w 2857500"/>
              <a:gd name="connsiteY24" fmla="*/ 1347448 h 3916683"/>
              <a:gd name="connsiteX25" fmla="*/ 1795727 w 2857500"/>
              <a:gd name="connsiteY25" fmla="*/ 1107370 h 3916683"/>
              <a:gd name="connsiteX26" fmla="*/ 1709473 w 2857500"/>
              <a:gd name="connsiteY26" fmla="*/ 816701 h 3916683"/>
              <a:gd name="connsiteX27" fmla="*/ 1443964 w 2857500"/>
              <a:gd name="connsiteY27" fmla="*/ 723861 h 3916683"/>
              <a:gd name="connsiteX28" fmla="*/ 1192477 w 2857500"/>
              <a:gd name="connsiteY28" fmla="*/ 801288 h 3916683"/>
              <a:gd name="connsiteX29" fmla="*/ 1050264 w 2857500"/>
              <a:gd name="connsiteY29" fmla="*/ 996941 h 3916683"/>
              <a:gd name="connsiteX30" fmla="*/ 1049073 w 2857500"/>
              <a:gd name="connsiteY30" fmla="*/ 1000749 h 3916683"/>
              <a:gd name="connsiteX31" fmla="*/ 863600 w 2857500"/>
              <a:gd name="connsiteY31" fmla="*/ 1238289 h 3916683"/>
              <a:gd name="connsiteX32" fmla="*/ 554964 w 2857500"/>
              <a:gd name="connsiteY32" fmla="*/ 1268751 h 3916683"/>
              <a:gd name="connsiteX33" fmla="*/ 124486 w 2857500"/>
              <a:gd name="connsiteY33" fmla="*/ 1192594 h 3916683"/>
              <a:gd name="connsiteX34" fmla="*/ 53314 w 2857500"/>
              <a:gd name="connsiteY34" fmla="*/ 1093408 h 3916683"/>
              <a:gd name="connsiteX35" fmla="*/ 224764 w 2857500"/>
              <a:gd name="connsiteY35" fmla="*/ 565199 h 3916683"/>
              <a:gd name="connsiteX36" fmla="*/ 542264 w 2857500"/>
              <a:gd name="connsiteY36" fmla="*/ 186768 h 3916683"/>
              <a:gd name="connsiteX37" fmla="*/ 858573 w 2857500"/>
              <a:gd name="connsiteY37" fmla="*/ 0 h 3916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857500" h="3916683">
                <a:moveTo>
                  <a:pt x="858573" y="0"/>
                </a:moveTo>
                <a:lnTo>
                  <a:pt x="2104364" y="0"/>
                </a:lnTo>
                <a:cubicBezTo>
                  <a:pt x="2235200" y="55849"/>
                  <a:pt x="2350823" y="129468"/>
                  <a:pt x="2448587" y="218500"/>
                </a:cubicBezTo>
                <a:cubicBezTo>
                  <a:pt x="2564077" y="323852"/>
                  <a:pt x="2654300" y="452051"/>
                  <a:pt x="2715287" y="598201"/>
                </a:cubicBezTo>
                <a:cubicBezTo>
                  <a:pt x="2776273" y="742901"/>
                  <a:pt x="2806700" y="905552"/>
                  <a:pt x="2806700" y="1078176"/>
                </a:cubicBezTo>
                <a:cubicBezTo>
                  <a:pt x="2806700" y="1226865"/>
                  <a:pt x="2785137" y="1366487"/>
                  <a:pt x="2743200" y="1493598"/>
                </a:cubicBezTo>
                <a:cubicBezTo>
                  <a:pt x="2702587" y="1617989"/>
                  <a:pt x="2644114" y="1738572"/>
                  <a:pt x="2573073" y="1851721"/>
                </a:cubicBezTo>
                <a:cubicBezTo>
                  <a:pt x="2501900" y="1962150"/>
                  <a:pt x="2419350" y="2071309"/>
                  <a:pt x="2326614" y="2174303"/>
                </a:cubicBezTo>
                <a:cubicBezTo>
                  <a:pt x="2236523" y="2275847"/>
                  <a:pt x="2138627" y="2378660"/>
                  <a:pt x="2037027" y="2482923"/>
                </a:cubicBezTo>
                <a:lnTo>
                  <a:pt x="1502437" y="3031440"/>
                </a:lnTo>
                <a:cubicBezTo>
                  <a:pt x="1600200" y="3014939"/>
                  <a:pt x="1691614" y="3007324"/>
                  <a:pt x="1775487" y="3007324"/>
                </a:cubicBezTo>
                <a:lnTo>
                  <a:pt x="2487877" y="3007324"/>
                </a:lnTo>
                <a:cubicBezTo>
                  <a:pt x="2597150" y="3007324"/>
                  <a:pt x="2687373" y="3040325"/>
                  <a:pt x="2754577" y="3103971"/>
                </a:cubicBezTo>
                <a:cubicBezTo>
                  <a:pt x="2823237" y="3169975"/>
                  <a:pt x="2857500" y="3255018"/>
                  <a:pt x="2857500" y="3357830"/>
                </a:cubicBezTo>
                <a:lnTo>
                  <a:pt x="2857500" y="3829102"/>
                </a:lnTo>
                <a:cubicBezTo>
                  <a:pt x="2857500" y="3877335"/>
                  <a:pt x="2818077" y="3916683"/>
                  <a:pt x="2769923" y="3916683"/>
                </a:cubicBezTo>
                <a:lnTo>
                  <a:pt x="87577" y="3916683"/>
                </a:lnTo>
                <a:cubicBezTo>
                  <a:pt x="39423" y="3916683"/>
                  <a:pt x="0" y="3877335"/>
                  <a:pt x="0" y="3829102"/>
                </a:cubicBezTo>
                <a:lnTo>
                  <a:pt x="0" y="3567446"/>
                </a:lnTo>
                <a:cubicBezTo>
                  <a:pt x="0" y="3507789"/>
                  <a:pt x="12700" y="3443055"/>
                  <a:pt x="36777" y="3375601"/>
                </a:cubicBezTo>
                <a:cubicBezTo>
                  <a:pt x="62177" y="3305789"/>
                  <a:pt x="106627" y="3241055"/>
                  <a:pt x="168937" y="3185206"/>
                </a:cubicBezTo>
                <a:lnTo>
                  <a:pt x="1267487" y="2078925"/>
                </a:lnTo>
                <a:cubicBezTo>
                  <a:pt x="1358900" y="1987535"/>
                  <a:pt x="1440127" y="1898685"/>
                  <a:pt x="1507464" y="1816180"/>
                </a:cubicBezTo>
                <a:cubicBezTo>
                  <a:pt x="1573477" y="1736034"/>
                  <a:pt x="1628114" y="1654799"/>
                  <a:pt x="1671373" y="1577372"/>
                </a:cubicBezTo>
                <a:cubicBezTo>
                  <a:pt x="1713177" y="1501214"/>
                  <a:pt x="1744927" y="1423606"/>
                  <a:pt x="1765300" y="1347448"/>
                </a:cubicBezTo>
                <a:cubicBezTo>
                  <a:pt x="1785673" y="1272560"/>
                  <a:pt x="1795727" y="1191325"/>
                  <a:pt x="1795727" y="1107370"/>
                </a:cubicBezTo>
                <a:cubicBezTo>
                  <a:pt x="1795727" y="979171"/>
                  <a:pt x="1766623" y="881435"/>
                  <a:pt x="1709473" y="816701"/>
                </a:cubicBezTo>
                <a:cubicBezTo>
                  <a:pt x="1654837" y="754324"/>
                  <a:pt x="1567127" y="723861"/>
                  <a:pt x="1443964" y="723861"/>
                </a:cubicBezTo>
                <a:cubicBezTo>
                  <a:pt x="1342364" y="723861"/>
                  <a:pt x="1259814" y="749247"/>
                  <a:pt x="1192477" y="801288"/>
                </a:cubicBezTo>
                <a:cubicBezTo>
                  <a:pt x="1122627" y="854780"/>
                  <a:pt x="1075664" y="919514"/>
                  <a:pt x="1050264" y="996941"/>
                </a:cubicBezTo>
                <a:cubicBezTo>
                  <a:pt x="1050264" y="998210"/>
                  <a:pt x="1049073" y="999480"/>
                  <a:pt x="1049073" y="1000749"/>
                </a:cubicBezTo>
                <a:cubicBezTo>
                  <a:pt x="1004623" y="1116255"/>
                  <a:pt x="942314" y="1196402"/>
                  <a:pt x="863600" y="1238289"/>
                </a:cubicBezTo>
                <a:cubicBezTo>
                  <a:pt x="786077" y="1280175"/>
                  <a:pt x="685800" y="1289060"/>
                  <a:pt x="554964" y="1268751"/>
                </a:cubicBezTo>
                <a:lnTo>
                  <a:pt x="124486" y="1192594"/>
                </a:lnTo>
                <a:cubicBezTo>
                  <a:pt x="78714" y="1184978"/>
                  <a:pt x="46964" y="1140371"/>
                  <a:pt x="53314" y="1093408"/>
                </a:cubicBezTo>
                <a:cubicBezTo>
                  <a:pt x="82550" y="892859"/>
                  <a:pt x="141023" y="714976"/>
                  <a:pt x="224764" y="565199"/>
                </a:cubicBezTo>
                <a:cubicBezTo>
                  <a:pt x="309827" y="415241"/>
                  <a:pt x="416587" y="287042"/>
                  <a:pt x="542264" y="186768"/>
                </a:cubicBezTo>
                <a:cubicBezTo>
                  <a:pt x="636323" y="111698"/>
                  <a:pt x="740437" y="50772"/>
                  <a:pt x="85857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3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29000">
              <a:schemeClr val="accent3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F57E1730-E3E3-A04C-AC41-9691CCA7874C}"/>
              </a:ext>
            </a:extLst>
          </p:cNvPr>
          <p:cNvSpPr/>
          <p:nvPr userDrawn="1"/>
        </p:nvSpPr>
        <p:spPr>
          <a:xfrm>
            <a:off x="3102610" y="0"/>
            <a:ext cx="6041390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61" y="21600"/>
                </a:moveTo>
                <a:lnTo>
                  <a:pt x="19321" y="21600"/>
                </a:lnTo>
                <a:lnTo>
                  <a:pt x="0" y="7376"/>
                </a:lnTo>
                <a:lnTo>
                  <a:pt x="9" y="7353"/>
                </a:lnTo>
                <a:lnTo>
                  <a:pt x="2652" y="4"/>
                </a:lnTo>
                <a:lnTo>
                  <a:pt x="2747" y="4"/>
                </a:lnTo>
                <a:lnTo>
                  <a:pt x="104" y="7353"/>
                </a:lnTo>
                <a:lnTo>
                  <a:pt x="19461" y="21600"/>
                </a:lnTo>
                <a:close/>
                <a:moveTo>
                  <a:pt x="21595" y="20290"/>
                </a:moveTo>
                <a:lnTo>
                  <a:pt x="3015" y="6608"/>
                </a:lnTo>
                <a:lnTo>
                  <a:pt x="5390" y="4"/>
                </a:lnTo>
                <a:lnTo>
                  <a:pt x="5249" y="4"/>
                </a:lnTo>
                <a:lnTo>
                  <a:pt x="2861" y="6648"/>
                </a:lnTo>
                <a:lnTo>
                  <a:pt x="21600" y="20446"/>
                </a:lnTo>
                <a:lnTo>
                  <a:pt x="21600" y="20290"/>
                </a:lnTo>
                <a:close/>
                <a:moveTo>
                  <a:pt x="21595" y="18547"/>
                </a:moveTo>
                <a:lnTo>
                  <a:pt x="21595" y="0"/>
                </a:lnTo>
                <a:lnTo>
                  <a:pt x="6984" y="0"/>
                </a:lnTo>
                <a:lnTo>
                  <a:pt x="4768" y="6154"/>
                </a:lnTo>
                <a:lnTo>
                  <a:pt x="21595" y="18547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2616355" cy="246580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955073"/>
            <a:ext cx="3419243" cy="322189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841FBC4B-BB68-4DF4-8519-F42DFC8001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74341" y="2494278"/>
            <a:ext cx="3255588" cy="4363722"/>
          </a:xfrm>
          <a:custGeom>
            <a:avLst/>
            <a:gdLst>
              <a:gd name="connsiteX0" fmla="*/ 1740485 w 3255588"/>
              <a:gd name="connsiteY0" fmla="*/ 0 h 4363722"/>
              <a:gd name="connsiteX1" fmla="*/ 2341231 w 3255588"/>
              <a:gd name="connsiteY1" fmla="*/ 96568 h 4363722"/>
              <a:gd name="connsiteX2" fmla="*/ 2793266 w 3255588"/>
              <a:gd name="connsiteY2" fmla="*/ 359401 h 4363722"/>
              <a:gd name="connsiteX3" fmla="*/ 3077830 w 3255588"/>
              <a:gd name="connsiteY3" fmla="*/ 749308 h 4363722"/>
              <a:gd name="connsiteX4" fmla="*/ 3174349 w 3255588"/>
              <a:gd name="connsiteY4" fmla="*/ 1216590 h 4363722"/>
              <a:gd name="connsiteX5" fmla="*/ 3129871 w 3255588"/>
              <a:gd name="connsiteY5" fmla="*/ 1601446 h 4363722"/>
              <a:gd name="connsiteX6" fmla="*/ 2992657 w 3255588"/>
              <a:gd name="connsiteY6" fmla="*/ 1902462 h 4363722"/>
              <a:gd name="connsiteX7" fmla="*/ 2765430 w 3255588"/>
              <a:gd name="connsiteY7" fmla="*/ 2119638 h 4363722"/>
              <a:gd name="connsiteX8" fmla="*/ 2685401 w 3255588"/>
              <a:gd name="connsiteY8" fmla="*/ 2167921 h 4363722"/>
              <a:gd name="connsiteX9" fmla="*/ 3255588 w 3255588"/>
              <a:gd name="connsiteY9" fmla="*/ 3144506 h 4363722"/>
              <a:gd name="connsiteX10" fmla="*/ 3120946 w 3255588"/>
              <a:gd name="connsiteY10" fmla="*/ 3784519 h 4363722"/>
              <a:gd name="connsiteX11" fmla="*/ 2761497 w 3255588"/>
              <a:gd name="connsiteY11" fmla="*/ 4240488 h 4363722"/>
              <a:gd name="connsiteX12" fmla="*/ 2582528 w 3255588"/>
              <a:gd name="connsiteY12" fmla="*/ 4363722 h 4363722"/>
              <a:gd name="connsiteX13" fmla="*/ 694057 w 3255588"/>
              <a:gd name="connsiteY13" fmla="*/ 4363722 h 4363722"/>
              <a:gd name="connsiteX14" fmla="*/ 610095 w 3255588"/>
              <a:gd name="connsiteY14" fmla="*/ 4306549 h 4363722"/>
              <a:gd name="connsiteX15" fmla="*/ 259723 w 3255588"/>
              <a:gd name="connsiteY15" fmla="*/ 3921693 h 4363722"/>
              <a:gd name="connsiteX16" fmla="*/ 5718 w 3255588"/>
              <a:gd name="connsiteY16" fmla="*/ 3380673 h 4363722"/>
              <a:gd name="connsiteX17" fmla="*/ 61542 w 3255588"/>
              <a:gd name="connsiteY17" fmla="*/ 3256226 h 4363722"/>
              <a:gd name="connsiteX18" fmla="*/ 469250 w 3255588"/>
              <a:gd name="connsiteY18" fmla="*/ 3091172 h 4363722"/>
              <a:gd name="connsiteX19" fmla="*/ 823556 w 3255588"/>
              <a:gd name="connsiteY19" fmla="*/ 3052989 h 4363722"/>
              <a:gd name="connsiteX20" fmla="*/ 1083915 w 3255588"/>
              <a:gd name="connsiteY20" fmla="*/ 3237235 h 4363722"/>
              <a:gd name="connsiteX21" fmla="*/ 1339130 w 3255588"/>
              <a:gd name="connsiteY21" fmla="*/ 3562292 h 4363722"/>
              <a:gd name="connsiteX22" fmla="*/ 1630048 w 3255588"/>
              <a:gd name="connsiteY22" fmla="*/ 3653809 h 4363722"/>
              <a:gd name="connsiteX23" fmla="*/ 1856065 w 3255588"/>
              <a:gd name="connsiteY23" fmla="*/ 3610576 h 4363722"/>
              <a:gd name="connsiteX24" fmla="*/ 2013551 w 3255588"/>
              <a:gd name="connsiteY24" fmla="*/ 3500069 h 4363722"/>
              <a:gd name="connsiteX25" fmla="*/ 2107498 w 3255588"/>
              <a:gd name="connsiteY25" fmla="*/ 3347743 h 4363722"/>
              <a:gd name="connsiteX26" fmla="*/ 2139268 w 3255588"/>
              <a:gd name="connsiteY26" fmla="*/ 3172386 h 4363722"/>
              <a:gd name="connsiteX27" fmla="*/ 2121416 w 3255588"/>
              <a:gd name="connsiteY27" fmla="*/ 2940058 h 4363722"/>
              <a:gd name="connsiteX28" fmla="*/ 2045321 w 3255588"/>
              <a:gd name="connsiteY28" fmla="*/ 2806722 h 4363722"/>
              <a:gd name="connsiteX29" fmla="*/ 1820514 w 3255588"/>
              <a:gd name="connsiteY29" fmla="*/ 2706316 h 4363722"/>
              <a:gd name="connsiteX30" fmla="*/ 1345484 w 3255588"/>
              <a:gd name="connsiteY30" fmla="*/ 2665709 h 4363722"/>
              <a:gd name="connsiteX31" fmla="*/ 1246393 w 3255588"/>
              <a:gd name="connsiteY31" fmla="*/ 2566717 h 4363722"/>
              <a:gd name="connsiteX32" fmla="*/ 1246393 w 3255588"/>
              <a:gd name="connsiteY32" fmla="*/ 1934180 h 4363722"/>
              <a:gd name="connsiteX33" fmla="*/ 1345484 w 3255588"/>
              <a:gd name="connsiteY33" fmla="*/ 1835188 h 4363722"/>
              <a:gd name="connsiteX34" fmla="*/ 1755764 w 3255588"/>
              <a:gd name="connsiteY34" fmla="*/ 1797005 h 4363722"/>
              <a:gd name="connsiteX35" fmla="*/ 1972856 w 3255588"/>
              <a:gd name="connsiteY35" fmla="*/ 1701852 h 4363722"/>
              <a:gd name="connsiteX36" fmla="*/ 2059239 w 3255588"/>
              <a:gd name="connsiteY36" fmla="*/ 1575991 h 4363722"/>
              <a:gd name="connsiteX37" fmla="*/ 2084654 w 3255588"/>
              <a:gd name="connsiteY37" fmla="*/ 1375381 h 4363722"/>
              <a:gd name="connsiteX38" fmla="*/ 1986925 w 3255588"/>
              <a:gd name="connsiteY38" fmla="*/ 1050324 h 4363722"/>
              <a:gd name="connsiteX39" fmla="*/ 1687082 w 3255588"/>
              <a:gd name="connsiteY39" fmla="*/ 946079 h 4363722"/>
              <a:gd name="connsiteX40" fmla="*/ 1402669 w 3255588"/>
              <a:gd name="connsiteY40" fmla="*/ 1033758 h 4363722"/>
              <a:gd name="connsiteX41" fmla="*/ 1242611 w 3255588"/>
              <a:gd name="connsiteY41" fmla="*/ 1253560 h 4363722"/>
              <a:gd name="connsiteX42" fmla="*/ 1241401 w 3255588"/>
              <a:gd name="connsiteY42" fmla="*/ 1257399 h 4363722"/>
              <a:gd name="connsiteX43" fmla="*/ 1033083 w 3255588"/>
              <a:gd name="connsiteY43" fmla="*/ 1525283 h 4363722"/>
              <a:gd name="connsiteX44" fmla="*/ 685132 w 3255588"/>
              <a:gd name="connsiteY44" fmla="*/ 1559627 h 4363722"/>
              <a:gd name="connsiteX45" fmla="*/ 198755 w 3255588"/>
              <a:gd name="connsiteY45" fmla="*/ 1473160 h 4363722"/>
              <a:gd name="connsiteX46" fmla="*/ 117365 w 3255588"/>
              <a:gd name="connsiteY46" fmla="*/ 1361441 h 4363722"/>
              <a:gd name="connsiteX47" fmla="*/ 310403 w 3255588"/>
              <a:gd name="connsiteY47" fmla="*/ 765874 h 4363722"/>
              <a:gd name="connsiteX48" fmla="*/ 668642 w 3255588"/>
              <a:gd name="connsiteY48" fmla="*/ 337785 h 4363722"/>
              <a:gd name="connsiteX49" fmla="*/ 1158800 w 3255588"/>
              <a:gd name="connsiteY49" fmla="*/ 82628 h 4363722"/>
              <a:gd name="connsiteX50" fmla="*/ 1740485 w 3255588"/>
              <a:gd name="connsiteY50" fmla="*/ 0 h 4363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255588" h="4363722">
                <a:moveTo>
                  <a:pt x="1740485" y="0"/>
                </a:moveTo>
                <a:cubicBezTo>
                  <a:pt x="1962720" y="0"/>
                  <a:pt x="2165893" y="32930"/>
                  <a:pt x="2341231" y="96568"/>
                </a:cubicBezTo>
                <a:cubicBezTo>
                  <a:pt x="2517779" y="160003"/>
                  <a:pt x="2670121" y="248894"/>
                  <a:pt x="2793266" y="359401"/>
                </a:cubicBezTo>
                <a:cubicBezTo>
                  <a:pt x="2917772" y="471120"/>
                  <a:pt x="3013081" y="602032"/>
                  <a:pt x="3077830" y="749308"/>
                </a:cubicBezTo>
                <a:cubicBezTo>
                  <a:pt x="3141218" y="896583"/>
                  <a:pt x="3174349" y="1054162"/>
                  <a:pt x="3174349" y="1216590"/>
                </a:cubicBezTo>
                <a:cubicBezTo>
                  <a:pt x="3174349" y="1360229"/>
                  <a:pt x="3159069" y="1489726"/>
                  <a:pt x="3129871" y="1601446"/>
                </a:cubicBezTo>
                <a:cubicBezTo>
                  <a:pt x="3099312" y="1715791"/>
                  <a:pt x="3053625" y="1817410"/>
                  <a:pt x="2992657" y="1902462"/>
                </a:cubicBezTo>
                <a:cubicBezTo>
                  <a:pt x="2931690" y="1987514"/>
                  <a:pt x="2855595" y="2061253"/>
                  <a:pt x="2765430" y="2119638"/>
                </a:cubicBezTo>
                <a:cubicBezTo>
                  <a:pt x="2740014" y="2136204"/>
                  <a:pt x="2713237" y="2152568"/>
                  <a:pt x="2685401" y="2167921"/>
                </a:cubicBezTo>
                <a:cubicBezTo>
                  <a:pt x="3061340" y="2368531"/>
                  <a:pt x="3253016" y="2695003"/>
                  <a:pt x="3255588" y="3144506"/>
                </a:cubicBezTo>
                <a:cubicBezTo>
                  <a:pt x="3255588" y="3387137"/>
                  <a:pt x="3209901" y="3601687"/>
                  <a:pt x="3120946" y="3784519"/>
                </a:cubicBezTo>
                <a:cubicBezTo>
                  <a:pt x="3031991" y="3966139"/>
                  <a:pt x="2911418" y="4119879"/>
                  <a:pt x="2761497" y="4240488"/>
                </a:cubicBezTo>
                <a:cubicBezTo>
                  <a:pt x="2705673" y="4286347"/>
                  <a:pt x="2645916" y="4326954"/>
                  <a:pt x="2582528" y="4363722"/>
                </a:cubicBezTo>
                <a:lnTo>
                  <a:pt x="694057" y="4363722"/>
                </a:lnTo>
                <a:cubicBezTo>
                  <a:pt x="664708" y="4345944"/>
                  <a:pt x="636872" y="4326954"/>
                  <a:pt x="610095" y="4306549"/>
                </a:cubicBezTo>
                <a:cubicBezTo>
                  <a:pt x="476814" y="4206143"/>
                  <a:pt x="358662" y="4076646"/>
                  <a:pt x="259723" y="3921693"/>
                </a:cubicBezTo>
                <a:cubicBezTo>
                  <a:pt x="161842" y="3770579"/>
                  <a:pt x="76821" y="3587747"/>
                  <a:pt x="5718" y="3380673"/>
                </a:cubicBezTo>
                <a:cubicBezTo>
                  <a:pt x="-12133" y="3329964"/>
                  <a:pt x="13282" y="3276630"/>
                  <a:pt x="61542" y="3256226"/>
                </a:cubicBezTo>
                <a:lnTo>
                  <a:pt x="469250" y="3091172"/>
                </a:lnTo>
                <a:cubicBezTo>
                  <a:pt x="594967" y="3041676"/>
                  <a:pt x="714329" y="3028948"/>
                  <a:pt x="823556" y="3052989"/>
                </a:cubicBezTo>
                <a:cubicBezTo>
                  <a:pt x="942919" y="3078444"/>
                  <a:pt x="1030512" y="3140668"/>
                  <a:pt x="1083915" y="3237235"/>
                </a:cubicBezTo>
                <a:cubicBezTo>
                  <a:pt x="1166364" y="3388349"/>
                  <a:pt x="1251537" y="3497645"/>
                  <a:pt x="1339130" y="3562292"/>
                </a:cubicBezTo>
                <a:cubicBezTo>
                  <a:pt x="1421731" y="3623304"/>
                  <a:pt x="1516888" y="3653809"/>
                  <a:pt x="1630048" y="3653809"/>
                </a:cubicBezTo>
                <a:cubicBezTo>
                  <a:pt x="1717641" y="3653809"/>
                  <a:pt x="1793736" y="3638455"/>
                  <a:pt x="1856065" y="3610576"/>
                </a:cubicBezTo>
                <a:cubicBezTo>
                  <a:pt x="1919604" y="3581485"/>
                  <a:pt x="1972856" y="3544514"/>
                  <a:pt x="2013551" y="3500069"/>
                </a:cubicBezTo>
                <a:cubicBezTo>
                  <a:pt x="2055457" y="3455623"/>
                  <a:pt x="2085865" y="3403501"/>
                  <a:pt x="2107498" y="3347743"/>
                </a:cubicBezTo>
                <a:cubicBezTo>
                  <a:pt x="2127770" y="3290570"/>
                  <a:pt x="2139268" y="3230973"/>
                  <a:pt x="2139268" y="3172386"/>
                </a:cubicBezTo>
                <a:cubicBezTo>
                  <a:pt x="2139268" y="3086121"/>
                  <a:pt x="2132914" y="3008544"/>
                  <a:pt x="2121416" y="2940058"/>
                </a:cubicBezTo>
                <a:cubicBezTo>
                  <a:pt x="2112642" y="2889350"/>
                  <a:pt x="2087226" y="2844702"/>
                  <a:pt x="2045321" y="2806722"/>
                </a:cubicBezTo>
                <a:cubicBezTo>
                  <a:pt x="1998272" y="2764701"/>
                  <a:pt x="1923386" y="2730559"/>
                  <a:pt x="1820514" y="2706316"/>
                </a:cubicBezTo>
                <a:cubicBezTo>
                  <a:pt x="1708715" y="2679649"/>
                  <a:pt x="1550019" y="2665709"/>
                  <a:pt x="1345484" y="2665709"/>
                </a:cubicBezTo>
                <a:cubicBezTo>
                  <a:pt x="1290870" y="2665709"/>
                  <a:pt x="1246393" y="2621264"/>
                  <a:pt x="1246393" y="2566717"/>
                </a:cubicBezTo>
                <a:lnTo>
                  <a:pt x="1246393" y="1934180"/>
                </a:lnTo>
                <a:cubicBezTo>
                  <a:pt x="1246393" y="1879633"/>
                  <a:pt x="1290870" y="1835188"/>
                  <a:pt x="1345484" y="1835188"/>
                </a:cubicBezTo>
                <a:cubicBezTo>
                  <a:pt x="1515677" y="1835188"/>
                  <a:pt x="1654102" y="1822460"/>
                  <a:pt x="1755764" y="1797005"/>
                </a:cubicBezTo>
                <a:cubicBezTo>
                  <a:pt x="1850921" y="1772964"/>
                  <a:pt x="1924597" y="1741246"/>
                  <a:pt x="1972856" y="1701852"/>
                </a:cubicBezTo>
                <a:cubicBezTo>
                  <a:pt x="2017333" y="1666296"/>
                  <a:pt x="2045321" y="1625689"/>
                  <a:pt x="2059239" y="1575991"/>
                </a:cubicBezTo>
                <a:cubicBezTo>
                  <a:pt x="2075729" y="1516394"/>
                  <a:pt x="2084654" y="1449120"/>
                  <a:pt x="2084654" y="1375381"/>
                </a:cubicBezTo>
                <a:cubicBezTo>
                  <a:pt x="2084654" y="1231944"/>
                  <a:pt x="2051675" y="1122648"/>
                  <a:pt x="1986925" y="1050324"/>
                </a:cubicBezTo>
                <a:cubicBezTo>
                  <a:pt x="1924597" y="980423"/>
                  <a:pt x="1826867" y="946079"/>
                  <a:pt x="1687082" y="946079"/>
                </a:cubicBezTo>
                <a:cubicBezTo>
                  <a:pt x="1571501" y="946079"/>
                  <a:pt x="1478916" y="975373"/>
                  <a:pt x="1402669" y="1033758"/>
                </a:cubicBezTo>
                <a:cubicBezTo>
                  <a:pt x="1323850" y="1093557"/>
                  <a:pt x="1271809" y="1165882"/>
                  <a:pt x="1242611" y="1253560"/>
                </a:cubicBezTo>
                <a:cubicBezTo>
                  <a:pt x="1242611" y="1254772"/>
                  <a:pt x="1241401" y="1255984"/>
                  <a:pt x="1241401" y="1257399"/>
                </a:cubicBezTo>
                <a:cubicBezTo>
                  <a:pt x="1191780" y="1388108"/>
                  <a:pt x="1122038" y="1478211"/>
                  <a:pt x="1033083" y="1525283"/>
                </a:cubicBezTo>
                <a:cubicBezTo>
                  <a:pt x="946701" y="1572354"/>
                  <a:pt x="832482" y="1582455"/>
                  <a:pt x="685132" y="1559627"/>
                </a:cubicBezTo>
                <a:lnTo>
                  <a:pt x="198755" y="1473160"/>
                </a:lnTo>
                <a:cubicBezTo>
                  <a:pt x="145352" y="1464271"/>
                  <a:pt x="109801" y="1414775"/>
                  <a:pt x="117365" y="1361441"/>
                </a:cubicBezTo>
                <a:cubicBezTo>
                  <a:pt x="150496" y="1135376"/>
                  <a:pt x="215245" y="934766"/>
                  <a:pt x="310403" y="765874"/>
                </a:cubicBezTo>
                <a:cubicBezTo>
                  <a:pt x="405711" y="595567"/>
                  <a:pt x="526284" y="452130"/>
                  <a:pt x="668642" y="337785"/>
                </a:cubicBezTo>
                <a:cubicBezTo>
                  <a:pt x="810848" y="223439"/>
                  <a:pt x="975898" y="138387"/>
                  <a:pt x="1158800" y="82628"/>
                </a:cubicBezTo>
                <a:cubicBezTo>
                  <a:pt x="1339130" y="27879"/>
                  <a:pt x="1534739" y="0"/>
                  <a:pt x="17404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">
            <a:extLst>
              <a:ext uri="{FF2B5EF4-FFF2-40B4-BE49-F238E27FC236}">
                <a16:creationId xmlns:a16="http://schemas.microsoft.com/office/drawing/2014/main" id="{D16DA2FA-D594-3A49-9ACF-FEBFB7D1F325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080" y="7317"/>
                </a:moveTo>
                <a:lnTo>
                  <a:pt x="14172" y="21600"/>
                </a:lnTo>
                <a:lnTo>
                  <a:pt x="0" y="21600"/>
                </a:lnTo>
                <a:lnTo>
                  <a:pt x="0" y="0"/>
                </a:lnTo>
                <a:lnTo>
                  <a:pt x="5432" y="0"/>
                </a:lnTo>
                <a:lnTo>
                  <a:pt x="17080" y="7317"/>
                </a:lnTo>
                <a:close/>
                <a:moveTo>
                  <a:pt x="21500" y="5736"/>
                </a:moveTo>
                <a:lnTo>
                  <a:pt x="18274" y="21596"/>
                </a:lnTo>
                <a:lnTo>
                  <a:pt x="18365" y="21596"/>
                </a:lnTo>
                <a:lnTo>
                  <a:pt x="21595" y="5724"/>
                </a:lnTo>
                <a:lnTo>
                  <a:pt x="21600" y="5701"/>
                </a:lnTo>
                <a:lnTo>
                  <a:pt x="12524" y="0"/>
                </a:lnTo>
                <a:lnTo>
                  <a:pt x="12370" y="0"/>
                </a:lnTo>
                <a:lnTo>
                  <a:pt x="21500" y="5736"/>
                </a:lnTo>
                <a:close/>
                <a:moveTo>
                  <a:pt x="18891" y="6668"/>
                </a:moveTo>
                <a:lnTo>
                  <a:pt x="8272" y="0"/>
                </a:lnTo>
                <a:lnTo>
                  <a:pt x="8036" y="0"/>
                </a:lnTo>
                <a:lnTo>
                  <a:pt x="18737" y="6724"/>
                </a:lnTo>
                <a:lnTo>
                  <a:pt x="15710" y="21600"/>
                </a:lnTo>
                <a:lnTo>
                  <a:pt x="15846" y="21600"/>
                </a:lnTo>
                <a:lnTo>
                  <a:pt x="18877" y="6708"/>
                </a:lnTo>
                <a:lnTo>
                  <a:pt x="18891" y="666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459C326C-12BC-3D43-942F-0D02299EA02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948"/>
            <a:ext cx="6096000" cy="6857052"/>
          </a:xfrm>
          <a:custGeom>
            <a:avLst/>
            <a:gdLst>
              <a:gd name="connsiteX0" fmla="*/ 3491089 w 6096000"/>
              <a:gd name="connsiteY0" fmla="*/ 0 h 6857052"/>
              <a:gd name="connsiteX1" fmla="*/ 3534551 w 6096000"/>
              <a:gd name="connsiteY1" fmla="*/ 0 h 6857052"/>
              <a:gd name="connsiteX2" fmla="*/ 6096000 w 6096000"/>
              <a:gd name="connsiteY2" fmla="*/ 1810068 h 6857052"/>
              <a:gd name="connsiteX3" fmla="*/ 6094589 w 6096000"/>
              <a:gd name="connsiteY3" fmla="*/ 1817370 h 6857052"/>
              <a:gd name="connsiteX4" fmla="*/ 5183011 w 6096000"/>
              <a:gd name="connsiteY4" fmla="*/ 6856730 h 6857052"/>
              <a:gd name="connsiteX5" fmla="*/ 5157329 w 6096000"/>
              <a:gd name="connsiteY5" fmla="*/ 6856730 h 6857052"/>
              <a:gd name="connsiteX6" fmla="*/ 6067778 w 6096000"/>
              <a:gd name="connsiteY6" fmla="*/ 1821180 h 6857052"/>
              <a:gd name="connsiteX7" fmla="*/ 2267938 w 6096000"/>
              <a:gd name="connsiteY7" fmla="*/ 0 h 6857052"/>
              <a:gd name="connsiteX8" fmla="*/ 2334542 w 6096000"/>
              <a:gd name="connsiteY8" fmla="*/ 0 h 6857052"/>
              <a:gd name="connsiteX9" fmla="*/ 5331460 w 6096000"/>
              <a:gd name="connsiteY9" fmla="*/ 2117090 h 6857052"/>
              <a:gd name="connsiteX10" fmla="*/ 5327509 w 6096000"/>
              <a:gd name="connsiteY10" fmla="*/ 2129790 h 6857052"/>
              <a:gd name="connsiteX11" fmla="*/ 4472265 w 6096000"/>
              <a:gd name="connsiteY11" fmla="*/ 6857052 h 6857052"/>
              <a:gd name="connsiteX12" fmla="*/ 4433883 w 6096000"/>
              <a:gd name="connsiteY12" fmla="*/ 6857052 h 6857052"/>
              <a:gd name="connsiteX13" fmla="*/ 5287998 w 6096000"/>
              <a:gd name="connsiteY13" fmla="*/ 2134870 h 6857052"/>
              <a:gd name="connsiteX14" fmla="*/ 0 w 6096000"/>
              <a:gd name="connsiteY14" fmla="*/ 0 h 6857052"/>
              <a:gd name="connsiteX15" fmla="*/ 1533031 w 6096000"/>
              <a:gd name="connsiteY15" fmla="*/ 0 h 6857052"/>
              <a:gd name="connsiteX16" fmla="*/ 4820356 w 6096000"/>
              <a:gd name="connsiteY16" fmla="*/ 2323148 h 6857052"/>
              <a:gd name="connsiteX17" fmla="*/ 3999825 w 6096000"/>
              <a:gd name="connsiteY17" fmla="*/ 6857052 h 6857052"/>
              <a:gd name="connsiteX18" fmla="*/ 0 w 6096000"/>
              <a:gd name="connsiteY18" fmla="*/ 6857052 h 6857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096000" h="6857052">
                <a:moveTo>
                  <a:pt x="3491089" y="0"/>
                </a:moveTo>
                <a:lnTo>
                  <a:pt x="3534551" y="0"/>
                </a:lnTo>
                <a:lnTo>
                  <a:pt x="6096000" y="1810068"/>
                </a:lnTo>
                <a:lnTo>
                  <a:pt x="6094589" y="1817370"/>
                </a:lnTo>
                <a:lnTo>
                  <a:pt x="5183011" y="6856730"/>
                </a:lnTo>
                <a:lnTo>
                  <a:pt x="5157329" y="6856730"/>
                </a:lnTo>
                <a:lnTo>
                  <a:pt x="6067778" y="1821180"/>
                </a:lnTo>
                <a:close/>
                <a:moveTo>
                  <a:pt x="2267938" y="0"/>
                </a:moveTo>
                <a:lnTo>
                  <a:pt x="2334542" y="0"/>
                </a:lnTo>
                <a:lnTo>
                  <a:pt x="5331460" y="2117090"/>
                </a:lnTo>
                <a:lnTo>
                  <a:pt x="5327509" y="2129790"/>
                </a:lnTo>
                <a:lnTo>
                  <a:pt x="4472265" y="6857052"/>
                </a:lnTo>
                <a:lnTo>
                  <a:pt x="4433883" y="6857052"/>
                </a:lnTo>
                <a:lnTo>
                  <a:pt x="5287998" y="2134870"/>
                </a:lnTo>
                <a:close/>
                <a:moveTo>
                  <a:pt x="0" y="0"/>
                </a:moveTo>
                <a:lnTo>
                  <a:pt x="1533031" y="0"/>
                </a:lnTo>
                <a:lnTo>
                  <a:pt x="4820356" y="2323148"/>
                </a:lnTo>
                <a:lnTo>
                  <a:pt x="3999825" y="6857052"/>
                </a:lnTo>
                <a:lnTo>
                  <a:pt x="0" y="685705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274320" bIns="1371600" anchor="b">
            <a:noAutofit/>
          </a:bodyPr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4054" y="434898"/>
            <a:ext cx="2736533" cy="4127577"/>
          </a:xfrm>
          <a:prstGeom prst="rect">
            <a:avLst/>
          </a:prstGeo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74054" y="4589463"/>
            <a:ext cx="2736533" cy="150018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">
            <a:extLst>
              <a:ext uri="{FF2B5EF4-FFF2-40B4-BE49-F238E27FC236}">
                <a16:creationId xmlns:a16="http://schemas.microsoft.com/office/drawing/2014/main" id="{08FBBBE5-DFE3-154F-9389-69864D018FFA}"/>
              </a:ext>
            </a:extLst>
          </p:cNvPr>
          <p:cNvSpPr/>
          <p:nvPr userDrawn="1"/>
        </p:nvSpPr>
        <p:spPr>
          <a:xfrm>
            <a:off x="0" y="0"/>
            <a:ext cx="6259829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267" y="4"/>
                </a:moveTo>
                <a:lnTo>
                  <a:pt x="6381" y="4"/>
                </a:lnTo>
                <a:lnTo>
                  <a:pt x="21600" y="16868"/>
                </a:lnTo>
                <a:lnTo>
                  <a:pt x="21587" y="16892"/>
                </a:lnTo>
                <a:lnTo>
                  <a:pt x="19260" y="21600"/>
                </a:lnTo>
                <a:lnTo>
                  <a:pt x="19163" y="21600"/>
                </a:lnTo>
                <a:lnTo>
                  <a:pt x="21495" y="16884"/>
                </a:lnTo>
                <a:lnTo>
                  <a:pt x="6267" y="4"/>
                </a:lnTo>
                <a:close/>
                <a:moveTo>
                  <a:pt x="1223" y="4"/>
                </a:moveTo>
                <a:lnTo>
                  <a:pt x="0" y="4"/>
                </a:lnTo>
                <a:lnTo>
                  <a:pt x="0" y="21600"/>
                </a:lnTo>
                <a:lnTo>
                  <a:pt x="14886" y="21600"/>
                </a:lnTo>
                <a:lnTo>
                  <a:pt x="16946" y="17433"/>
                </a:lnTo>
                <a:lnTo>
                  <a:pt x="1223" y="4"/>
                </a:lnTo>
                <a:close/>
                <a:moveTo>
                  <a:pt x="3125" y="4"/>
                </a:moveTo>
                <a:lnTo>
                  <a:pt x="18664" y="17222"/>
                </a:lnTo>
                <a:lnTo>
                  <a:pt x="16499" y="21596"/>
                </a:lnTo>
                <a:lnTo>
                  <a:pt x="16644" y="21596"/>
                </a:lnTo>
                <a:lnTo>
                  <a:pt x="18800" y="17234"/>
                </a:lnTo>
                <a:lnTo>
                  <a:pt x="18817" y="17202"/>
                </a:lnTo>
                <a:lnTo>
                  <a:pt x="3295" y="0"/>
                </a:lnTo>
                <a:lnTo>
                  <a:pt x="3125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62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7158" y="576263"/>
            <a:ext cx="4383429" cy="2852737"/>
          </a:xfrm>
          <a:prstGeom prst="rect">
            <a:avLst/>
          </a:prstGeo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10146" y="3455988"/>
            <a:ext cx="2600441" cy="150018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Freeform 16">
            <a:extLst>
              <a:ext uri="{FF2B5EF4-FFF2-40B4-BE49-F238E27FC236}">
                <a16:creationId xmlns:a16="http://schemas.microsoft.com/office/drawing/2014/main" id="{12DE4B66-DC10-46BF-A4CF-E4E731346AB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1820" y="2519677"/>
            <a:ext cx="3172169" cy="4338323"/>
          </a:xfrm>
          <a:custGeom>
            <a:avLst/>
            <a:gdLst>
              <a:gd name="connsiteX0" fmla="*/ 709619 w 3172169"/>
              <a:gd name="connsiteY0" fmla="*/ 0 h 4338323"/>
              <a:gd name="connsiteX1" fmla="*/ 2914318 w 3172169"/>
              <a:gd name="connsiteY1" fmla="*/ 0 h 4338323"/>
              <a:gd name="connsiteX2" fmla="*/ 3013480 w 3172169"/>
              <a:gd name="connsiteY2" fmla="*/ 99018 h 4338323"/>
              <a:gd name="connsiteX3" fmla="*/ 3013480 w 3172169"/>
              <a:gd name="connsiteY3" fmla="*/ 477617 h 4338323"/>
              <a:gd name="connsiteX4" fmla="*/ 2977823 w 3172169"/>
              <a:gd name="connsiteY4" fmla="*/ 684491 h 4338323"/>
              <a:gd name="connsiteX5" fmla="*/ 2858475 w 3172169"/>
              <a:gd name="connsiteY5" fmla="*/ 857221 h 4338323"/>
              <a:gd name="connsiteX6" fmla="*/ 2653962 w 3172169"/>
              <a:gd name="connsiteY6" fmla="*/ 967687 h 4338323"/>
              <a:gd name="connsiteX7" fmla="*/ 2377104 w 3172169"/>
              <a:gd name="connsiteY7" fmla="*/ 1003237 h 4338323"/>
              <a:gd name="connsiteX8" fmla="*/ 1432338 w 3172169"/>
              <a:gd name="connsiteY8" fmla="*/ 1003237 h 4338323"/>
              <a:gd name="connsiteX9" fmla="*/ 1348500 w 3172169"/>
              <a:gd name="connsiteY9" fmla="*/ 1496119 h 4338323"/>
              <a:gd name="connsiteX10" fmla="*/ 1453850 w 3172169"/>
              <a:gd name="connsiteY10" fmla="*/ 1484671 h 4338323"/>
              <a:gd name="connsiteX11" fmla="*/ 1679875 w 3172169"/>
              <a:gd name="connsiteY11" fmla="*/ 1475833 h 4338323"/>
              <a:gd name="connsiteX12" fmla="*/ 2316251 w 3172169"/>
              <a:gd name="connsiteY12" fmla="*/ 1586300 h 4338323"/>
              <a:gd name="connsiteX13" fmla="*/ 2787308 w 3172169"/>
              <a:gd name="connsiteY13" fmla="*/ 1890987 h 4338323"/>
              <a:gd name="connsiteX14" fmla="*/ 3075659 w 3172169"/>
              <a:gd name="connsiteY14" fmla="*/ 2343096 h 4338323"/>
              <a:gd name="connsiteX15" fmla="*/ 3172169 w 3172169"/>
              <a:gd name="connsiteY15" fmla="*/ 2893019 h 4338323"/>
              <a:gd name="connsiteX16" fmla="*/ 3041328 w 3172169"/>
              <a:gd name="connsiteY16" fmla="*/ 3563651 h 4338323"/>
              <a:gd name="connsiteX17" fmla="*/ 2676801 w 3172169"/>
              <a:gd name="connsiteY17" fmla="*/ 4088066 h 4338323"/>
              <a:gd name="connsiteX18" fmla="*/ 2326418 w 3172169"/>
              <a:gd name="connsiteY18" fmla="*/ 4338323 h 4338323"/>
              <a:gd name="connsiteX19" fmla="*/ 541942 w 3172169"/>
              <a:gd name="connsiteY19" fmla="*/ 4338323 h 4338323"/>
              <a:gd name="connsiteX20" fmla="*/ 299415 w 3172169"/>
              <a:gd name="connsiteY20" fmla="*/ 4193512 h 4338323"/>
              <a:gd name="connsiteX21" fmla="*/ 30218 w 3172169"/>
              <a:gd name="connsiteY21" fmla="*/ 3971373 h 4338323"/>
              <a:gd name="connsiteX22" fmla="*/ 20052 w 3172169"/>
              <a:gd name="connsiteY22" fmla="*/ 3840420 h 4338323"/>
              <a:gd name="connsiteX23" fmla="*/ 303246 w 3172169"/>
              <a:gd name="connsiteY23" fmla="*/ 3462022 h 4338323"/>
              <a:gd name="connsiteX24" fmla="*/ 440422 w 3172169"/>
              <a:gd name="connsiteY24" fmla="*/ 3343923 h 4338323"/>
              <a:gd name="connsiteX25" fmla="*/ 613109 w 3172169"/>
              <a:gd name="connsiteY25" fmla="*/ 3301946 h 4338323"/>
              <a:gd name="connsiteX26" fmla="*/ 832798 w 3172169"/>
              <a:gd name="connsiteY26" fmla="*/ 3365414 h 4338323"/>
              <a:gd name="connsiteX27" fmla="*/ 1004306 w 3172169"/>
              <a:gd name="connsiteY27" fmla="*/ 3472265 h 4338323"/>
              <a:gd name="connsiteX28" fmla="*/ 1204987 w 3172169"/>
              <a:gd name="connsiteY28" fmla="*/ 3568672 h 4338323"/>
              <a:gd name="connsiteX29" fmla="*/ 1476689 w 3172169"/>
              <a:gd name="connsiteY29" fmla="*/ 3609244 h 4338323"/>
              <a:gd name="connsiteX30" fmla="*/ 1748537 w 3172169"/>
              <a:gd name="connsiteY30" fmla="*/ 3558630 h 4338323"/>
              <a:gd name="connsiteX31" fmla="*/ 1923729 w 3172169"/>
              <a:gd name="connsiteY31" fmla="*/ 3422656 h 4338323"/>
              <a:gd name="connsiteX32" fmla="*/ 2024069 w 3172169"/>
              <a:gd name="connsiteY32" fmla="*/ 3213171 h 4338323"/>
              <a:gd name="connsiteX33" fmla="*/ 2058400 w 3172169"/>
              <a:gd name="connsiteY33" fmla="*/ 2938812 h 4338323"/>
              <a:gd name="connsiteX34" fmla="*/ 1912383 w 3172169"/>
              <a:gd name="connsiteY34" fmla="*/ 2533701 h 4338323"/>
              <a:gd name="connsiteX35" fmla="*/ 1476689 w 3172169"/>
              <a:gd name="connsiteY35" fmla="*/ 2396522 h 4338323"/>
              <a:gd name="connsiteX36" fmla="*/ 945810 w 3172169"/>
              <a:gd name="connsiteY36" fmla="*/ 2499356 h 4338323"/>
              <a:gd name="connsiteX37" fmla="*/ 883631 w 3172169"/>
              <a:gd name="connsiteY37" fmla="*/ 2503172 h 4338323"/>
              <a:gd name="connsiteX38" fmla="*/ 315917 w 3172169"/>
              <a:gd name="connsiteY38" fmla="*/ 2349523 h 4338323"/>
              <a:gd name="connsiteX39" fmla="*/ 244750 w 3172169"/>
              <a:gd name="connsiteY39" fmla="*/ 2237651 h 4338323"/>
              <a:gd name="connsiteX40" fmla="*/ 611783 w 3172169"/>
              <a:gd name="connsiteY40" fmla="*/ 82549 h 4338323"/>
              <a:gd name="connsiteX41" fmla="*/ 709619 w 3172169"/>
              <a:gd name="connsiteY41" fmla="*/ 0 h 4338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172169" h="4338323">
                <a:moveTo>
                  <a:pt x="709619" y="0"/>
                </a:moveTo>
                <a:lnTo>
                  <a:pt x="2914318" y="0"/>
                </a:lnTo>
                <a:cubicBezTo>
                  <a:pt x="2968983" y="0"/>
                  <a:pt x="3013480" y="44388"/>
                  <a:pt x="3013480" y="99018"/>
                </a:cubicBezTo>
                <a:lnTo>
                  <a:pt x="3013480" y="477617"/>
                </a:lnTo>
                <a:cubicBezTo>
                  <a:pt x="3013480" y="552534"/>
                  <a:pt x="3001988" y="622228"/>
                  <a:pt x="2977823" y="684491"/>
                </a:cubicBezTo>
                <a:cubicBezTo>
                  <a:pt x="2952480" y="750570"/>
                  <a:pt x="2911813" y="809017"/>
                  <a:pt x="2858475" y="857221"/>
                </a:cubicBezTo>
                <a:cubicBezTo>
                  <a:pt x="2806463" y="905424"/>
                  <a:pt x="2736622" y="942380"/>
                  <a:pt x="2653962" y="967687"/>
                </a:cubicBezTo>
                <a:cubicBezTo>
                  <a:pt x="2576607" y="991789"/>
                  <a:pt x="2482602" y="1003237"/>
                  <a:pt x="2377104" y="1003237"/>
                </a:cubicBezTo>
                <a:lnTo>
                  <a:pt x="1432338" y="1003237"/>
                </a:lnTo>
                <a:lnTo>
                  <a:pt x="1348500" y="1496119"/>
                </a:lnTo>
                <a:cubicBezTo>
                  <a:pt x="1384010" y="1490897"/>
                  <a:pt x="1419519" y="1487081"/>
                  <a:pt x="1453850" y="1484671"/>
                </a:cubicBezTo>
                <a:cubicBezTo>
                  <a:pt x="1530027" y="1478244"/>
                  <a:pt x="1606204" y="1475833"/>
                  <a:pt x="1679875" y="1475833"/>
                </a:cubicBezTo>
                <a:cubicBezTo>
                  <a:pt x="1917393" y="1475833"/>
                  <a:pt x="2132072" y="1512589"/>
                  <a:pt x="2316251" y="1586300"/>
                </a:cubicBezTo>
                <a:cubicBezTo>
                  <a:pt x="2501609" y="1659810"/>
                  <a:pt x="2660298" y="1762846"/>
                  <a:pt x="2787308" y="1890987"/>
                </a:cubicBezTo>
                <a:cubicBezTo>
                  <a:pt x="2915644" y="2020534"/>
                  <a:pt x="3013480" y="2172978"/>
                  <a:pt x="3075659" y="2343096"/>
                </a:cubicBezTo>
                <a:cubicBezTo>
                  <a:pt x="3139164" y="2513416"/>
                  <a:pt x="3172169" y="2698799"/>
                  <a:pt x="3172169" y="2893019"/>
                </a:cubicBezTo>
                <a:cubicBezTo>
                  <a:pt x="3172169" y="3136849"/>
                  <a:pt x="3127671" y="3361598"/>
                  <a:pt x="3041328" y="3563651"/>
                </a:cubicBezTo>
                <a:cubicBezTo>
                  <a:pt x="2954985" y="3764299"/>
                  <a:pt x="2831806" y="3942049"/>
                  <a:pt x="2676801" y="4088066"/>
                </a:cubicBezTo>
                <a:cubicBezTo>
                  <a:pt x="2573955" y="4185879"/>
                  <a:pt x="2455933" y="4269834"/>
                  <a:pt x="2326418" y="4338323"/>
                </a:cubicBezTo>
                <a:lnTo>
                  <a:pt x="541942" y="4338323"/>
                </a:lnTo>
                <a:cubicBezTo>
                  <a:pt x="456925" y="4295141"/>
                  <a:pt x="374413" y="4245531"/>
                  <a:pt x="299415" y="4193512"/>
                </a:cubicBezTo>
                <a:cubicBezTo>
                  <a:pt x="201579" y="4123616"/>
                  <a:pt x="110226" y="4050106"/>
                  <a:pt x="30218" y="3971373"/>
                </a:cubicBezTo>
                <a:cubicBezTo>
                  <a:pt x="-5439" y="3935823"/>
                  <a:pt x="-10448" y="3879786"/>
                  <a:pt x="20052" y="3840420"/>
                </a:cubicBezTo>
                <a:lnTo>
                  <a:pt x="303246" y="3462022"/>
                </a:lnTo>
                <a:cubicBezTo>
                  <a:pt x="342586" y="3411207"/>
                  <a:pt x="388263" y="3371841"/>
                  <a:pt x="440422" y="3343923"/>
                </a:cubicBezTo>
                <a:cubicBezTo>
                  <a:pt x="493761" y="3316005"/>
                  <a:pt x="552109" y="3301946"/>
                  <a:pt x="613109" y="3301946"/>
                </a:cubicBezTo>
                <a:cubicBezTo>
                  <a:pt x="690612" y="3301946"/>
                  <a:pt x="765462" y="3323638"/>
                  <a:pt x="832798" y="3365414"/>
                </a:cubicBezTo>
                <a:cubicBezTo>
                  <a:pt x="884958" y="3398554"/>
                  <a:pt x="941979" y="3434104"/>
                  <a:pt x="1004306" y="3472265"/>
                </a:cubicBezTo>
                <a:cubicBezTo>
                  <a:pt x="1061475" y="3507815"/>
                  <a:pt x="1128664" y="3539549"/>
                  <a:pt x="1204987" y="3568672"/>
                </a:cubicBezTo>
                <a:cubicBezTo>
                  <a:pt x="1276007" y="3595385"/>
                  <a:pt x="1367507" y="3609244"/>
                  <a:pt x="1476689" y="3609244"/>
                </a:cubicBezTo>
                <a:cubicBezTo>
                  <a:pt x="1584691" y="3609244"/>
                  <a:pt x="1674866" y="3592774"/>
                  <a:pt x="1748537" y="3558630"/>
                </a:cubicBezTo>
                <a:cubicBezTo>
                  <a:pt x="1822209" y="3525490"/>
                  <a:pt x="1879231" y="3481103"/>
                  <a:pt x="1923729" y="3422656"/>
                </a:cubicBezTo>
                <a:cubicBezTo>
                  <a:pt x="1969405" y="3364209"/>
                  <a:pt x="2002410" y="3293109"/>
                  <a:pt x="2024069" y="3213171"/>
                </a:cubicBezTo>
                <a:cubicBezTo>
                  <a:pt x="2046908" y="3128011"/>
                  <a:pt x="2058400" y="3036625"/>
                  <a:pt x="2058400" y="2938812"/>
                </a:cubicBezTo>
                <a:cubicBezTo>
                  <a:pt x="2058400" y="2757245"/>
                  <a:pt x="2010072" y="2623882"/>
                  <a:pt x="1912383" y="2533701"/>
                </a:cubicBezTo>
                <a:cubicBezTo>
                  <a:pt x="1813221" y="2442114"/>
                  <a:pt x="1667204" y="2396522"/>
                  <a:pt x="1476689" y="2396522"/>
                </a:cubicBezTo>
                <a:cubicBezTo>
                  <a:pt x="1297666" y="2396522"/>
                  <a:pt x="1118644" y="2430867"/>
                  <a:pt x="945810" y="2499356"/>
                </a:cubicBezTo>
                <a:cubicBezTo>
                  <a:pt x="925477" y="2506988"/>
                  <a:pt x="903965" y="2508194"/>
                  <a:pt x="883631" y="2503172"/>
                </a:cubicBezTo>
                <a:lnTo>
                  <a:pt x="315917" y="2349523"/>
                </a:lnTo>
                <a:cubicBezTo>
                  <a:pt x="267736" y="2336870"/>
                  <a:pt x="235910" y="2288466"/>
                  <a:pt x="244750" y="2237651"/>
                </a:cubicBezTo>
                <a:lnTo>
                  <a:pt x="611783" y="82549"/>
                </a:lnTo>
                <a:cubicBezTo>
                  <a:pt x="620771" y="34345"/>
                  <a:pt x="661438" y="0"/>
                  <a:pt x="709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6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34000">
              <a:schemeClr val="accent4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2386361"/>
            <a:ext cx="3858902" cy="2943922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430644"/>
            <a:ext cx="7886700" cy="6590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2AE3DCDE-DBAA-2E48-BB94-900E8DA0DC9D}"/>
              </a:ext>
            </a:extLst>
          </p:cNvPr>
          <p:cNvSpPr/>
          <p:nvPr userDrawn="1"/>
        </p:nvSpPr>
        <p:spPr>
          <a:xfrm>
            <a:off x="0" y="1"/>
            <a:ext cx="9144000" cy="4905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01" y="15624"/>
                </a:moveTo>
                <a:lnTo>
                  <a:pt x="4088" y="0"/>
                </a:lnTo>
                <a:lnTo>
                  <a:pt x="21597" y="0"/>
                </a:lnTo>
                <a:lnTo>
                  <a:pt x="21597" y="6375"/>
                </a:lnTo>
                <a:lnTo>
                  <a:pt x="14501" y="15624"/>
                </a:lnTo>
                <a:close/>
                <a:moveTo>
                  <a:pt x="21597" y="12084"/>
                </a:moveTo>
                <a:lnTo>
                  <a:pt x="14393" y="21469"/>
                </a:lnTo>
                <a:lnTo>
                  <a:pt x="90" y="5"/>
                </a:lnTo>
                <a:lnTo>
                  <a:pt x="0" y="5"/>
                </a:lnTo>
                <a:lnTo>
                  <a:pt x="14377" y="21574"/>
                </a:lnTo>
                <a:lnTo>
                  <a:pt x="14393" y="21600"/>
                </a:lnTo>
                <a:lnTo>
                  <a:pt x="21600" y="12215"/>
                </a:lnTo>
                <a:lnTo>
                  <a:pt x="21600" y="12084"/>
                </a:lnTo>
                <a:close/>
                <a:moveTo>
                  <a:pt x="21597" y="8718"/>
                </a:moveTo>
                <a:lnTo>
                  <a:pt x="21597" y="8523"/>
                </a:lnTo>
                <a:lnTo>
                  <a:pt x="14458" y="17819"/>
                </a:lnTo>
                <a:lnTo>
                  <a:pt x="2581" y="0"/>
                </a:lnTo>
                <a:lnTo>
                  <a:pt x="2445" y="0"/>
                </a:lnTo>
                <a:lnTo>
                  <a:pt x="14453" y="18018"/>
                </a:lnTo>
                <a:lnTo>
                  <a:pt x="21597" y="8718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Freeform 21">
            <a:extLst>
              <a:ext uri="{FF2B5EF4-FFF2-40B4-BE49-F238E27FC236}">
                <a16:creationId xmlns:a16="http://schemas.microsoft.com/office/drawing/2014/main" id="{4413C405-C731-4B35-8632-160BC5FF28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281093" y="0"/>
            <a:ext cx="2606037" cy="3310105"/>
          </a:xfrm>
          <a:custGeom>
            <a:avLst/>
            <a:gdLst>
              <a:gd name="connsiteX0" fmla="*/ 1271288 w 2606037"/>
              <a:gd name="connsiteY0" fmla="*/ 1645155 h 3310105"/>
              <a:gd name="connsiteX1" fmla="*/ 1101051 w 2606037"/>
              <a:gd name="connsiteY1" fmla="*/ 1676885 h 3310105"/>
              <a:gd name="connsiteX2" fmla="*/ 970266 w 2606037"/>
              <a:gd name="connsiteY2" fmla="*/ 1768394 h 3310105"/>
              <a:gd name="connsiteX3" fmla="*/ 882674 w 2606037"/>
              <a:gd name="connsiteY3" fmla="*/ 1915698 h 3310105"/>
              <a:gd name="connsiteX4" fmla="*/ 849616 w 2606037"/>
              <a:gd name="connsiteY4" fmla="*/ 2114965 h 3310105"/>
              <a:gd name="connsiteX5" fmla="*/ 876280 w 2606037"/>
              <a:gd name="connsiteY5" fmla="*/ 2318217 h 3310105"/>
              <a:gd name="connsiteX6" fmla="*/ 953737 w 2606037"/>
              <a:gd name="connsiteY6" fmla="*/ 2461689 h 3310105"/>
              <a:gd name="connsiteX7" fmla="*/ 1081988 w 2606037"/>
              <a:gd name="connsiteY7" fmla="*/ 2550592 h 3310105"/>
              <a:gd name="connsiteX8" fmla="*/ 1278888 w 2606037"/>
              <a:gd name="connsiteY8" fmla="*/ 2583701 h 3310105"/>
              <a:gd name="connsiteX9" fmla="*/ 1456726 w 2606037"/>
              <a:gd name="connsiteY9" fmla="*/ 2548140 h 3310105"/>
              <a:gd name="connsiteX10" fmla="*/ 1597646 w 2606037"/>
              <a:gd name="connsiteY10" fmla="*/ 2450346 h 3310105"/>
              <a:gd name="connsiteX11" fmla="*/ 1692959 w 2606037"/>
              <a:gd name="connsiteY11" fmla="*/ 2301662 h 3310105"/>
              <a:gd name="connsiteX12" fmla="*/ 1727223 w 2606037"/>
              <a:gd name="connsiteY12" fmla="*/ 2116344 h 3310105"/>
              <a:gd name="connsiteX13" fmla="*/ 1694165 w 2606037"/>
              <a:gd name="connsiteY13" fmla="*/ 1910640 h 3310105"/>
              <a:gd name="connsiteX14" fmla="*/ 1604040 w 2606037"/>
              <a:gd name="connsiteY14" fmla="*/ 1765788 h 3310105"/>
              <a:gd name="connsiteX15" fmla="*/ 1463000 w 2606037"/>
              <a:gd name="connsiteY15" fmla="*/ 1676885 h 3310105"/>
              <a:gd name="connsiteX16" fmla="*/ 1271288 w 2606037"/>
              <a:gd name="connsiteY16" fmla="*/ 1645155 h 3310105"/>
              <a:gd name="connsiteX17" fmla="*/ 1106118 w 2606037"/>
              <a:gd name="connsiteY17" fmla="*/ 0 h 3310105"/>
              <a:gd name="connsiteX18" fmla="*/ 2192634 w 2606037"/>
              <a:gd name="connsiteY18" fmla="*/ 0 h 3310105"/>
              <a:gd name="connsiteX19" fmla="*/ 1376736 w 2606037"/>
              <a:gd name="connsiteY19" fmla="*/ 974546 h 3310105"/>
              <a:gd name="connsiteX20" fmla="*/ 1526583 w 2606037"/>
              <a:gd name="connsiteY20" fmla="*/ 965656 h 3310105"/>
              <a:gd name="connsiteX21" fmla="*/ 1915196 w 2606037"/>
              <a:gd name="connsiteY21" fmla="*/ 1030494 h 3310105"/>
              <a:gd name="connsiteX22" fmla="*/ 2263150 w 2606037"/>
              <a:gd name="connsiteY22" fmla="*/ 1232366 h 3310105"/>
              <a:gd name="connsiteX23" fmla="*/ 2512051 w 2606037"/>
              <a:gd name="connsiteY23" fmla="*/ 1576485 h 3310105"/>
              <a:gd name="connsiteX24" fmla="*/ 2606037 w 2606037"/>
              <a:gd name="connsiteY24" fmla="*/ 2061622 h 3310105"/>
              <a:gd name="connsiteX25" fmla="*/ 2512051 w 2606037"/>
              <a:gd name="connsiteY25" fmla="*/ 2543082 h 3310105"/>
              <a:gd name="connsiteX26" fmla="*/ 2244088 w 2606037"/>
              <a:gd name="connsiteY26" fmla="*/ 2941768 h 3310105"/>
              <a:gd name="connsiteX27" fmla="*/ 1828811 w 2606037"/>
              <a:gd name="connsiteY27" fmla="*/ 3211085 h 3310105"/>
              <a:gd name="connsiteX28" fmla="*/ 1294090 w 2606037"/>
              <a:gd name="connsiteY28" fmla="*/ 3310105 h 3310105"/>
              <a:gd name="connsiteX29" fmla="*/ 755630 w 2606037"/>
              <a:gd name="connsiteY29" fmla="*/ 3214917 h 3310105"/>
              <a:gd name="connsiteX30" fmla="*/ 345421 w 2606037"/>
              <a:gd name="connsiteY30" fmla="*/ 2946827 h 3310105"/>
              <a:gd name="connsiteX31" fmla="*/ 87592 w 2606037"/>
              <a:gd name="connsiteY31" fmla="*/ 2535417 h 3310105"/>
              <a:gd name="connsiteX32" fmla="*/ 0 w 2606037"/>
              <a:gd name="connsiteY32" fmla="*/ 2017171 h 3310105"/>
              <a:gd name="connsiteX33" fmla="*/ 402609 w 2606037"/>
              <a:gd name="connsiteY33" fmla="*/ 951707 h 3310105"/>
              <a:gd name="connsiteX34" fmla="*/ 1106118 w 2606037"/>
              <a:gd name="connsiteY34" fmla="*/ 438 h 3310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606037" h="3310105">
                <a:moveTo>
                  <a:pt x="1271288" y="1645155"/>
                </a:moveTo>
                <a:cubicBezTo>
                  <a:pt x="1209032" y="1645155"/>
                  <a:pt x="1151844" y="1655272"/>
                  <a:pt x="1101051" y="1676885"/>
                </a:cubicBezTo>
                <a:cubicBezTo>
                  <a:pt x="1050257" y="1697271"/>
                  <a:pt x="1007064" y="1729000"/>
                  <a:pt x="970266" y="1768394"/>
                </a:cubicBezTo>
                <a:cubicBezTo>
                  <a:pt x="933468" y="1809014"/>
                  <a:pt x="904271" y="1858524"/>
                  <a:pt x="882674" y="1915698"/>
                </a:cubicBezTo>
                <a:cubicBezTo>
                  <a:pt x="861078" y="1974098"/>
                  <a:pt x="849616" y="2041389"/>
                  <a:pt x="849616" y="2114965"/>
                </a:cubicBezTo>
                <a:cubicBezTo>
                  <a:pt x="849616" y="2191299"/>
                  <a:pt x="858544" y="2258590"/>
                  <a:pt x="876280" y="2318217"/>
                </a:cubicBezTo>
                <a:cubicBezTo>
                  <a:pt x="892809" y="2374165"/>
                  <a:pt x="919473" y="2422449"/>
                  <a:pt x="953737" y="2461689"/>
                </a:cubicBezTo>
                <a:cubicBezTo>
                  <a:pt x="986795" y="2499856"/>
                  <a:pt x="1029988" y="2528980"/>
                  <a:pt x="1081988" y="2550592"/>
                </a:cubicBezTo>
                <a:cubicBezTo>
                  <a:pt x="1136642" y="2572205"/>
                  <a:pt x="1202638" y="2583701"/>
                  <a:pt x="1278888" y="2583701"/>
                </a:cubicBezTo>
                <a:cubicBezTo>
                  <a:pt x="1342350" y="2583701"/>
                  <a:pt x="1402072" y="2572205"/>
                  <a:pt x="1456726" y="2548140"/>
                </a:cubicBezTo>
                <a:cubicBezTo>
                  <a:pt x="1511260" y="2523921"/>
                  <a:pt x="1558314" y="2490966"/>
                  <a:pt x="1597646" y="2450346"/>
                </a:cubicBezTo>
                <a:cubicBezTo>
                  <a:pt x="1636977" y="2408347"/>
                  <a:pt x="1670035" y="2358837"/>
                  <a:pt x="1692959" y="2301662"/>
                </a:cubicBezTo>
                <a:cubicBezTo>
                  <a:pt x="1715762" y="2245868"/>
                  <a:pt x="1727223" y="2183635"/>
                  <a:pt x="1727223" y="2116344"/>
                </a:cubicBezTo>
                <a:cubicBezTo>
                  <a:pt x="1727223" y="2038783"/>
                  <a:pt x="1715762" y="1970266"/>
                  <a:pt x="1694165" y="1910640"/>
                </a:cubicBezTo>
                <a:cubicBezTo>
                  <a:pt x="1672569" y="1853465"/>
                  <a:pt x="1642165" y="1803955"/>
                  <a:pt x="1604040" y="1765788"/>
                </a:cubicBezTo>
                <a:cubicBezTo>
                  <a:pt x="1565914" y="1727621"/>
                  <a:pt x="1518982" y="1697271"/>
                  <a:pt x="1463000" y="1676885"/>
                </a:cubicBezTo>
                <a:cubicBezTo>
                  <a:pt x="1405933" y="1655272"/>
                  <a:pt x="1341144" y="1643929"/>
                  <a:pt x="1271288" y="1645155"/>
                </a:cubicBezTo>
                <a:close/>
                <a:moveTo>
                  <a:pt x="1106118" y="0"/>
                </a:moveTo>
                <a:lnTo>
                  <a:pt x="2192634" y="0"/>
                </a:lnTo>
                <a:lnTo>
                  <a:pt x="1376736" y="974546"/>
                </a:lnTo>
                <a:cubicBezTo>
                  <a:pt x="1424996" y="968261"/>
                  <a:pt x="1474462" y="965656"/>
                  <a:pt x="1526583" y="965656"/>
                </a:cubicBezTo>
                <a:cubicBezTo>
                  <a:pt x="1657367" y="965656"/>
                  <a:pt x="1788152" y="987268"/>
                  <a:pt x="1915196" y="1030494"/>
                </a:cubicBezTo>
                <a:cubicBezTo>
                  <a:pt x="2043447" y="1073566"/>
                  <a:pt x="2161563" y="1142237"/>
                  <a:pt x="2263150" y="1232366"/>
                </a:cubicBezTo>
                <a:cubicBezTo>
                  <a:pt x="2366064" y="1322496"/>
                  <a:pt x="2449796" y="1439451"/>
                  <a:pt x="2512051" y="1576485"/>
                </a:cubicBezTo>
                <a:cubicBezTo>
                  <a:pt x="2574306" y="1713672"/>
                  <a:pt x="2606037" y="1877531"/>
                  <a:pt x="2606037" y="2061622"/>
                </a:cubicBezTo>
                <a:cubicBezTo>
                  <a:pt x="2606037" y="2230539"/>
                  <a:pt x="2574306" y="2391945"/>
                  <a:pt x="2512051" y="2543082"/>
                </a:cubicBezTo>
                <a:cubicBezTo>
                  <a:pt x="2448589" y="2694218"/>
                  <a:pt x="2358343" y="2828799"/>
                  <a:pt x="2244088" y="2941768"/>
                </a:cubicBezTo>
                <a:cubicBezTo>
                  <a:pt x="2129832" y="3054890"/>
                  <a:pt x="1990120" y="3145020"/>
                  <a:pt x="1828811" y="3211085"/>
                </a:cubicBezTo>
                <a:cubicBezTo>
                  <a:pt x="1668829" y="3277149"/>
                  <a:pt x="1488457" y="3310105"/>
                  <a:pt x="1294090" y="3310105"/>
                </a:cubicBezTo>
                <a:cubicBezTo>
                  <a:pt x="1095983" y="3310105"/>
                  <a:pt x="914405" y="3278376"/>
                  <a:pt x="755630" y="3214917"/>
                </a:cubicBezTo>
                <a:cubicBezTo>
                  <a:pt x="595648" y="3151305"/>
                  <a:pt x="457142" y="3061175"/>
                  <a:pt x="345421" y="2946827"/>
                </a:cubicBezTo>
                <a:cubicBezTo>
                  <a:pt x="232372" y="2832631"/>
                  <a:pt x="146107" y="2694218"/>
                  <a:pt x="87592" y="2535417"/>
                </a:cubicBezTo>
                <a:cubicBezTo>
                  <a:pt x="29198" y="2379223"/>
                  <a:pt x="0" y="2203868"/>
                  <a:pt x="0" y="2017171"/>
                </a:cubicBezTo>
                <a:cubicBezTo>
                  <a:pt x="0" y="1666768"/>
                  <a:pt x="135852" y="1308548"/>
                  <a:pt x="402609" y="951707"/>
                </a:cubicBezTo>
                <a:lnTo>
                  <a:pt x="1106118" y="4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9064" y="365125"/>
            <a:ext cx="2906286" cy="2344621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49" y="2821935"/>
            <a:ext cx="3086100" cy="3355027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2400"/>
            </a:lvl1pPr>
            <a:lvl2pPr algn="r">
              <a:defRPr sz="2000"/>
            </a:lvl2pPr>
            <a:lvl3pPr algn="r">
              <a:defRPr sz="1800"/>
            </a:lvl3pPr>
            <a:lvl4pPr algn="r">
              <a:defRPr sz="1600"/>
            </a:lvl4pPr>
            <a:lvl5pPr algn="r"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 13">
            <a:extLst>
              <a:ext uri="{FF2B5EF4-FFF2-40B4-BE49-F238E27FC236}">
                <a16:creationId xmlns:a16="http://schemas.microsoft.com/office/drawing/2014/main" id="{ACFA46C9-0318-48E5-963F-EA1F661161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814"/>
            <a:ext cx="5954750" cy="6489061"/>
          </a:xfrm>
          <a:custGeom>
            <a:avLst/>
            <a:gdLst>
              <a:gd name="connsiteX0" fmla="*/ 4706648 w 6705600"/>
              <a:gd name="connsiteY0" fmla="*/ 0 h 6850373"/>
              <a:gd name="connsiteX1" fmla="*/ 4735830 w 6705600"/>
              <a:gd name="connsiteY1" fmla="*/ 0 h 6850373"/>
              <a:gd name="connsiteX2" fmla="*/ 6705600 w 6705600"/>
              <a:gd name="connsiteY2" fmla="*/ 3665284 h 6850373"/>
              <a:gd name="connsiteX3" fmla="*/ 6695356 w 6705600"/>
              <a:gd name="connsiteY3" fmla="*/ 3671664 h 6850373"/>
              <a:gd name="connsiteX4" fmla="*/ 1248716 w 6705600"/>
              <a:gd name="connsiteY4" fmla="*/ 6850373 h 6850373"/>
              <a:gd name="connsiteX5" fmla="*/ 1197767 w 6705600"/>
              <a:gd name="connsiteY5" fmla="*/ 6850373 h 6850373"/>
              <a:gd name="connsiteX6" fmla="*/ 6669899 w 6705600"/>
              <a:gd name="connsiteY6" fmla="*/ 3655077 h 6850373"/>
              <a:gd name="connsiteX7" fmla="*/ 3906633 w 6705600"/>
              <a:gd name="connsiteY7" fmla="*/ 0 h 6850373"/>
              <a:gd name="connsiteX8" fmla="*/ 3949785 w 6705600"/>
              <a:gd name="connsiteY8" fmla="*/ 0 h 6850373"/>
              <a:gd name="connsiteX9" fmla="*/ 5779855 w 6705600"/>
              <a:gd name="connsiteY9" fmla="*/ 3405005 h 6850373"/>
              <a:gd name="connsiteX10" fmla="*/ 5764643 w 6705600"/>
              <a:gd name="connsiteY10" fmla="*/ 3414893 h 6850373"/>
              <a:gd name="connsiteX11" fmla="*/ 0 w 6705600"/>
              <a:gd name="connsiteY11" fmla="*/ 6780665 h 6850373"/>
              <a:gd name="connsiteX12" fmla="*/ 0 w 6705600"/>
              <a:gd name="connsiteY12" fmla="*/ 6736009 h 6850373"/>
              <a:gd name="connsiteX13" fmla="*/ 5728942 w 6705600"/>
              <a:gd name="connsiteY13" fmla="*/ 3390970 h 6850373"/>
              <a:gd name="connsiteX14" fmla="*/ 0 w 6705600"/>
              <a:gd name="connsiteY14" fmla="*/ 0 h 6850373"/>
              <a:gd name="connsiteX15" fmla="*/ 3423892 w 6705600"/>
              <a:gd name="connsiteY15" fmla="*/ 0 h 6850373"/>
              <a:gd name="connsiteX16" fmla="*/ 5159897 w 6705600"/>
              <a:gd name="connsiteY16" fmla="*/ 3230847 h 6850373"/>
              <a:gd name="connsiteX17" fmla="*/ 0 w 6705600"/>
              <a:gd name="connsiteY17" fmla="*/ 6243200 h 6850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705600" h="6850373">
                <a:moveTo>
                  <a:pt x="4706648" y="0"/>
                </a:moveTo>
                <a:lnTo>
                  <a:pt x="4735830" y="0"/>
                </a:lnTo>
                <a:lnTo>
                  <a:pt x="6705600" y="3665284"/>
                </a:lnTo>
                <a:lnTo>
                  <a:pt x="6695356" y="3671664"/>
                </a:lnTo>
                <a:lnTo>
                  <a:pt x="1248716" y="6850373"/>
                </a:lnTo>
                <a:lnTo>
                  <a:pt x="1197767" y="6850373"/>
                </a:lnTo>
                <a:lnTo>
                  <a:pt x="6669899" y="3655077"/>
                </a:lnTo>
                <a:close/>
                <a:moveTo>
                  <a:pt x="3906633" y="0"/>
                </a:moveTo>
                <a:lnTo>
                  <a:pt x="3949785" y="0"/>
                </a:lnTo>
                <a:lnTo>
                  <a:pt x="5779855" y="3405005"/>
                </a:lnTo>
                <a:lnTo>
                  <a:pt x="5764643" y="3414893"/>
                </a:lnTo>
                <a:lnTo>
                  <a:pt x="0" y="6780665"/>
                </a:lnTo>
                <a:lnTo>
                  <a:pt x="0" y="6736009"/>
                </a:lnTo>
                <a:lnTo>
                  <a:pt x="5728942" y="3390970"/>
                </a:lnTo>
                <a:close/>
                <a:moveTo>
                  <a:pt x="0" y="0"/>
                </a:moveTo>
                <a:lnTo>
                  <a:pt x="3423892" y="0"/>
                </a:lnTo>
                <a:lnTo>
                  <a:pt x="5159897" y="3230847"/>
                </a:lnTo>
                <a:lnTo>
                  <a:pt x="0" y="62432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274320" tIns="365760" anchor="t">
            <a:noAutofit/>
          </a:bodyPr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283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8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">
            <a:extLst>
              <a:ext uri="{FF2B5EF4-FFF2-40B4-BE49-F238E27FC236}">
                <a16:creationId xmlns:a16="http://schemas.microsoft.com/office/drawing/2014/main" id="{7432EF69-2F22-1F42-B462-8584978DC70C}"/>
              </a:ext>
            </a:extLst>
          </p:cNvPr>
          <p:cNvSpPr/>
          <p:nvPr userDrawn="1"/>
        </p:nvSpPr>
        <p:spPr>
          <a:xfrm>
            <a:off x="3930659" y="184148"/>
            <a:ext cx="5213341" cy="66738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2385"/>
                </a:moveTo>
                <a:lnTo>
                  <a:pt x="21600" y="0"/>
                </a:lnTo>
                <a:lnTo>
                  <a:pt x="21600" y="99"/>
                </a:lnTo>
                <a:lnTo>
                  <a:pt x="120" y="12413"/>
                </a:lnTo>
                <a:lnTo>
                  <a:pt x="4931" y="21600"/>
                </a:lnTo>
                <a:lnTo>
                  <a:pt x="4829" y="21600"/>
                </a:lnTo>
                <a:lnTo>
                  <a:pt x="0" y="12385"/>
                </a:lnTo>
                <a:close/>
                <a:moveTo>
                  <a:pt x="9477" y="21600"/>
                </a:moveTo>
                <a:lnTo>
                  <a:pt x="21600" y="21600"/>
                </a:lnTo>
                <a:lnTo>
                  <a:pt x="21600" y="4456"/>
                </a:lnTo>
                <a:lnTo>
                  <a:pt x="5371" y="13762"/>
                </a:lnTo>
                <a:lnTo>
                  <a:pt x="9477" y="21600"/>
                </a:lnTo>
                <a:close/>
                <a:moveTo>
                  <a:pt x="7609" y="21600"/>
                </a:moveTo>
                <a:lnTo>
                  <a:pt x="7762" y="21600"/>
                </a:lnTo>
                <a:lnTo>
                  <a:pt x="3392" y="13252"/>
                </a:lnTo>
                <a:lnTo>
                  <a:pt x="21600" y="2816"/>
                </a:lnTo>
                <a:lnTo>
                  <a:pt x="21600" y="2668"/>
                </a:lnTo>
                <a:lnTo>
                  <a:pt x="3216" y="13207"/>
                </a:lnTo>
                <a:lnTo>
                  <a:pt x="7609" y="2160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4000">
                <a:schemeClr val="accent4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62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4584692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3086100" cy="435133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14">
            <a:extLst>
              <a:ext uri="{FF2B5EF4-FFF2-40B4-BE49-F238E27FC236}">
                <a16:creationId xmlns:a16="http://schemas.microsoft.com/office/drawing/2014/main" id="{0AA53D10-4B3A-4C56-A193-138EE48C9DB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13342" y="-793"/>
            <a:ext cx="3274064" cy="4414523"/>
          </a:xfrm>
          <a:custGeom>
            <a:avLst/>
            <a:gdLst>
              <a:gd name="connsiteX0" fmla="*/ 1635819 w 3274064"/>
              <a:gd name="connsiteY0" fmla="*/ 2491753 h 4414523"/>
              <a:gd name="connsiteX1" fmla="*/ 1390719 w 3274064"/>
              <a:gd name="connsiteY1" fmla="*/ 2529767 h 4414523"/>
              <a:gd name="connsiteX2" fmla="*/ 1248388 w 3274064"/>
              <a:gd name="connsiteY2" fmla="*/ 2628889 h 4414523"/>
              <a:gd name="connsiteX3" fmla="*/ 1170933 w 3274064"/>
              <a:gd name="connsiteY3" fmla="*/ 2786463 h 4414523"/>
              <a:gd name="connsiteX4" fmla="*/ 1144255 w 3274064"/>
              <a:gd name="connsiteY4" fmla="*/ 3016182 h 4414523"/>
              <a:gd name="connsiteX5" fmla="*/ 1173509 w 3274064"/>
              <a:gd name="connsiteY5" fmla="*/ 3224441 h 4414523"/>
              <a:gd name="connsiteX6" fmla="*/ 1258544 w 3274064"/>
              <a:gd name="connsiteY6" fmla="*/ 3379563 h 4414523"/>
              <a:gd name="connsiteX7" fmla="*/ 1407090 w 3274064"/>
              <a:gd name="connsiteY7" fmla="*/ 3482364 h 4414523"/>
              <a:gd name="connsiteX8" fmla="*/ 1635668 w 3274064"/>
              <a:gd name="connsiteY8" fmla="*/ 3521808 h 4414523"/>
              <a:gd name="connsiteX9" fmla="*/ 1863033 w 3274064"/>
              <a:gd name="connsiteY9" fmla="*/ 3482364 h 4414523"/>
              <a:gd name="connsiteX10" fmla="*/ 2012943 w 3274064"/>
              <a:gd name="connsiteY10" fmla="*/ 3379563 h 4414523"/>
              <a:gd name="connsiteX11" fmla="*/ 2097978 w 3274064"/>
              <a:gd name="connsiteY11" fmla="*/ 3224441 h 4414523"/>
              <a:gd name="connsiteX12" fmla="*/ 2127232 w 3274064"/>
              <a:gd name="connsiteY12" fmla="*/ 3016182 h 4414523"/>
              <a:gd name="connsiteX13" fmla="*/ 2100554 w 3274064"/>
              <a:gd name="connsiteY13" fmla="*/ 2786463 h 4414523"/>
              <a:gd name="connsiteX14" fmla="*/ 2023099 w 3274064"/>
              <a:gd name="connsiteY14" fmla="*/ 2628889 h 4414523"/>
              <a:gd name="connsiteX15" fmla="*/ 1880920 w 3274064"/>
              <a:gd name="connsiteY15" fmla="*/ 2529767 h 4414523"/>
              <a:gd name="connsiteX16" fmla="*/ 1635819 w 3274064"/>
              <a:gd name="connsiteY16" fmla="*/ 2491753 h 4414523"/>
              <a:gd name="connsiteX17" fmla="*/ 1635819 w 3274064"/>
              <a:gd name="connsiteY17" fmla="*/ 679551 h 4414523"/>
              <a:gd name="connsiteX18" fmla="*/ 1443923 w 3274064"/>
              <a:gd name="connsiteY18" fmla="*/ 714908 h 4414523"/>
              <a:gd name="connsiteX19" fmla="*/ 1323268 w 3274064"/>
              <a:gd name="connsiteY19" fmla="*/ 805242 h 4414523"/>
              <a:gd name="connsiteX20" fmla="*/ 1255967 w 3274064"/>
              <a:gd name="connsiteY20" fmla="*/ 936042 h 4414523"/>
              <a:gd name="connsiteX21" fmla="*/ 1233079 w 3274064"/>
              <a:gd name="connsiteY21" fmla="*/ 1103631 h 4414523"/>
              <a:gd name="connsiteX22" fmla="*/ 1252178 w 3274064"/>
              <a:gd name="connsiteY22" fmla="*/ 1303102 h 4414523"/>
              <a:gd name="connsiteX23" fmla="*/ 1313112 w 3274064"/>
              <a:gd name="connsiteY23" fmla="*/ 1455362 h 4414523"/>
              <a:gd name="connsiteX24" fmla="*/ 1429978 w 3274064"/>
              <a:gd name="connsiteY24" fmla="*/ 1555711 h 4414523"/>
              <a:gd name="connsiteX25" fmla="*/ 1635668 w 3274064"/>
              <a:gd name="connsiteY25" fmla="*/ 1595155 h 4414523"/>
              <a:gd name="connsiteX26" fmla="*/ 1841509 w 3274064"/>
              <a:gd name="connsiteY26" fmla="*/ 1555711 h 4414523"/>
              <a:gd name="connsiteX27" fmla="*/ 1958375 w 3274064"/>
              <a:gd name="connsiteY27" fmla="*/ 1455362 h 4414523"/>
              <a:gd name="connsiteX28" fmla="*/ 2019309 w 3274064"/>
              <a:gd name="connsiteY28" fmla="*/ 1303102 h 4414523"/>
              <a:gd name="connsiteX29" fmla="*/ 2038256 w 3274064"/>
              <a:gd name="connsiteY29" fmla="*/ 1103631 h 4414523"/>
              <a:gd name="connsiteX30" fmla="*/ 2015520 w 3274064"/>
              <a:gd name="connsiteY30" fmla="*/ 936042 h 4414523"/>
              <a:gd name="connsiteX31" fmla="*/ 1948220 w 3274064"/>
              <a:gd name="connsiteY31" fmla="*/ 805242 h 4414523"/>
              <a:gd name="connsiteX32" fmla="*/ 1826200 w 3274064"/>
              <a:gd name="connsiteY32" fmla="*/ 714908 h 4414523"/>
              <a:gd name="connsiteX33" fmla="*/ 1635819 w 3274064"/>
              <a:gd name="connsiteY33" fmla="*/ 679551 h 4414523"/>
              <a:gd name="connsiteX34" fmla="*/ 835644 w 3274064"/>
              <a:gd name="connsiteY34" fmla="*/ 0 h 4414523"/>
              <a:gd name="connsiteX35" fmla="*/ 2439632 w 3274064"/>
              <a:gd name="connsiteY35" fmla="*/ 0 h 4414523"/>
              <a:gd name="connsiteX36" fmla="*/ 2703831 w 3274064"/>
              <a:gd name="connsiteY36" fmla="*/ 173924 h 4414523"/>
              <a:gd name="connsiteX37" fmla="*/ 3018808 w 3274064"/>
              <a:gd name="connsiteY37" fmla="*/ 577771 h 4414523"/>
              <a:gd name="connsiteX38" fmla="*/ 3131885 w 3274064"/>
              <a:gd name="connsiteY38" fmla="*/ 1085850 h 4414523"/>
              <a:gd name="connsiteX39" fmla="*/ 2971820 w 3274064"/>
              <a:gd name="connsiteY39" fmla="*/ 1704292 h 4414523"/>
              <a:gd name="connsiteX40" fmla="*/ 2674577 w 3274064"/>
              <a:gd name="connsiteY40" fmla="*/ 2009221 h 4414523"/>
              <a:gd name="connsiteX41" fmla="*/ 2838432 w 3274064"/>
              <a:gd name="connsiteY41" fmla="*/ 2109570 h 4414523"/>
              <a:gd name="connsiteX42" fmla="*/ 3087321 w 3274064"/>
              <a:gd name="connsiteY42" fmla="*/ 2364836 h 4414523"/>
              <a:gd name="connsiteX43" fmla="*/ 3229652 w 3274064"/>
              <a:gd name="connsiteY43" fmla="*/ 2679779 h 4414523"/>
              <a:gd name="connsiteX44" fmla="*/ 3274064 w 3274064"/>
              <a:gd name="connsiteY44" fmla="*/ 3035393 h 4414523"/>
              <a:gd name="connsiteX45" fmla="*/ 3153409 w 3274064"/>
              <a:gd name="connsiteY45" fmla="*/ 3602946 h 4414523"/>
              <a:gd name="connsiteX46" fmla="*/ 2813118 w 3274064"/>
              <a:gd name="connsiteY46" fmla="*/ 4041128 h 4414523"/>
              <a:gd name="connsiteX47" fmla="*/ 2293664 w 3274064"/>
              <a:gd name="connsiteY47" fmla="*/ 4318058 h 4414523"/>
              <a:gd name="connsiteX48" fmla="*/ 1637032 w 3274064"/>
              <a:gd name="connsiteY48" fmla="*/ 4414523 h 4414523"/>
              <a:gd name="connsiteX49" fmla="*/ 980400 w 3274064"/>
              <a:gd name="connsiteY49" fmla="*/ 4318058 h 4414523"/>
              <a:gd name="connsiteX50" fmla="*/ 460946 w 3274064"/>
              <a:gd name="connsiteY50" fmla="*/ 4041128 h 4414523"/>
              <a:gd name="connsiteX51" fmla="*/ 120656 w 3274064"/>
              <a:gd name="connsiteY51" fmla="*/ 3602946 h 4414523"/>
              <a:gd name="connsiteX52" fmla="*/ 0 w 3274064"/>
              <a:gd name="connsiteY52" fmla="*/ 3035393 h 4414523"/>
              <a:gd name="connsiteX53" fmla="*/ 44412 w 3274064"/>
              <a:gd name="connsiteY53" fmla="*/ 2679779 h 4414523"/>
              <a:gd name="connsiteX54" fmla="*/ 186743 w 3274064"/>
              <a:gd name="connsiteY54" fmla="*/ 2364836 h 4414523"/>
              <a:gd name="connsiteX55" fmla="*/ 435632 w 3274064"/>
              <a:gd name="connsiteY55" fmla="*/ 2109570 h 4414523"/>
              <a:gd name="connsiteX56" fmla="*/ 599487 w 3274064"/>
              <a:gd name="connsiteY56" fmla="*/ 2009221 h 4414523"/>
              <a:gd name="connsiteX57" fmla="*/ 302245 w 3274064"/>
              <a:gd name="connsiteY57" fmla="*/ 1704292 h 4414523"/>
              <a:gd name="connsiteX58" fmla="*/ 142179 w 3274064"/>
              <a:gd name="connsiteY58" fmla="*/ 1085850 h 4414523"/>
              <a:gd name="connsiteX59" fmla="*/ 255256 w 3274064"/>
              <a:gd name="connsiteY59" fmla="*/ 577771 h 4414523"/>
              <a:gd name="connsiteX60" fmla="*/ 570233 w 3274064"/>
              <a:gd name="connsiteY60" fmla="*/ 173924 h 4414523"/>
              <a:gd name="connsiteX61" fmla="*/ 835644 w 3274064"/>
              <a:gd name="connsiteY61" fmla="*/ 0 h 4414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274064" h="4414523">
                <a:moveTo>
                  <a:pt x="1635819" y="2491753"/>
                </a:moveTo>
                <a:cubicBezTo>
                  <a:pt x="1536688" y="2491753"/>
                  <a:pt x="1454078" y="2504424"/>
                  <a:pt x="1390719" y="2529767"/>
                </a:cubicBezTo>
                <a:cubicBezTo>
                  <a:pt x="1329634" y="2555314"/>
                  <a:pt x="1284009" y="2586992"/>
                  <a:pt x="1248388" y="2628889"/>
                </a:cubicBezTo>
                <a:cubicBezTo>
                  <a:pt x="1212920" y="2670787"/>
                  <a:pt x="1187454" y="2724129"/>
                  <a:pt x="1170933" y="2786463"/>
                </a:cubicBezTo>
                <a:cubicBezTo>
                  <a:pt x="1153198" y="2854929"/>
                  <a:pt x="1144255" y="2932388"/>
                  <a:pt x="1144255" y="3016182"/>
                </a:cubicBezTo>
                <a:cubicBezTo>
                  <a:pt x="1144255" y="3089962"/>
                  <a:pt x="1154411" y="3161085"/>
                  <a:pt x="1173509" y="3224441"/>
                </a:cubicBezTo>
                <a:cubicBezTo>
                  <a:pt x="1191244" y="3285550"/>
                  <a:pt x="1219134" y="3336235"/>
                  <a:pt x="1258544" y="3379563"/>
                </a:cubicBezTo>
                <a:cubicBezTo>
                  <a:pt x="1296590" y="3421460"/>
                  <a:pt x="1347520" y="3457021"/>
                  <a:pt x="1407090" y="3482364"/>
                </a:cubicBezTo>
                <a:cubicBezTo>
                  <a:pt x="1468024" y="3508933"/>
                  <a:pt x="1545631" y="3521808"/>
                  <a:pt x="1635668" y="3521808"/>
                </a:cubicBezTo>
                <a:cubicBezTo>
                  <a:pt x="1724644" y="3521808"/>
                  <a:pt x="1800887" y="3508933"/>
                  <a:pt x="1863033" y="3482364"/>
                </a:cubicBezTo>
                <a:cubicBezTo>
                  <a:pt x="1923967" y="3457021"/>
                  <a:pt x="1974897" y="3422686"/>
                  <a:pt x="2012943" y="3379563"/>
                </a:cubicBezTo>
                <a:cubicBezTo>
                  <a:pt x="2050989" y="3336235"/>
                  <a:pt x="2080243" y="3284119"/>
                  <a:pt x="2097978" y="3224441"/>
                </a:cubicBezTo>
                <a:cubicBezTo>
                  <a:pt x="2117076" y="3161085"/>
                  <a:pt x="2127232" y="3091188"/>
                  <a:pt x="2127232" y="3016182"/>
                </a:cubicBezTo>
                <a:cubicBezTo>
                  <a:pt x="2127232" y="2932388"/>
                  <a:pt x="2118289" y="2854929"/>
                  <a:pt x="2100554" y="2786463"/>
                </a:cubicBezTo>
                <a:cubicBezTo>
                  <a:pt x="2085397" y="2724129"/>
                  <a:pt x="2058719" y="2672013"/>
                  <a:pt x="2023099" y="2628889"/>
                </a:cubicBezTo>
                <a:cubicBezTo>
                  <a:pt x="1988842" y="2586992"/>
                  <a:pt x="1941853" y="2553883"/>
                  <a:pt x="1880920" y="2529767"/>
                </a:cubicBezTo>
                <a:cubicBezTo>
                  <a:pt x="1817409" y="2504424"/>
                  <a:pt x="1734799" y="2491753"/>
                  <a:pt x="1635819" y="2491753"/>
                </a:cubicBezTo>
                <a:close/>
                <a:moveTo>
                  <a:pt x="1635819" y="679551"/>
                </a:moveTo>
                <a:cubicBezTo>
                  <a:pt x="1558212" y="679551"/>
                  <a:pt x="1493488" y="692222"/>
                  <a:pt x="1443923" y="714908"/>
                </a:cubicBezTo>
                <a:cubicBezTo>
                  <a:pt x="1394509" y="737798"/>
                  <a:pt x="1355099" y="768250"/>
                  <a:pt x="1323268" y="805242"/>
                </a:cubicBezTo>
                <a:cubicBezTo>
                  <a:pt x="1292800" y="843256"/>
                  <a:pt x="1270064" y="886379"/>
                  <a:pt x="1255967" y="936042"/>
                </a:cubicBezTo>
                <a:cubicBezTo>
                  <a:pt x="1240810" y="989385"/>
                  <a:pt x="1233231" y="1046406"/>
                  <a:pt x="1233079" y="1103631"/>
                </a:cubicBezTo>
                <a:cubicBezTo>
                  <a:pt x="1233079" y="1170871"/>
                  <a:pt x="1239445" y="1238315"/>
                  <a:pt x="1252178" y="1303102"/>
                </a:cubicBezTo>
                <a:cubicBezTo>
                  <a:pt x="1262334" y="1360123"/>
                  <a:pt x="1284009" y="1412239"/>
                  <a:pt x="1313112" y="1455362"/>
                </a:cubicBezTo>
                <a:cubicBezTo>
                  <a:pt x="1341154" y="1497259"/>
                  <a:pt x="1379200" y="1529142"/>
                  <a:pt x="1429978" y="1555711"/>
                </a:cubicBezTo>
                <a:cubicBezTo>
                  <a:pt x="1480756" y="1582484"/>
                  <a:pt x="1549420" y="1595155"/>
                  <a:pt x="1635668" y="1595155"/>
                </a:cubicBezTo>
                <a:cubicBezTo>
                  <a:pt x="1722067" y="1595155"/>
                  <a:pt x="1790731" y="1582484"/>
                  <a:pt x="1841509" y="1555711"/>
                </a:cubicBezTo>
                <a:cubicBezTo>
                  <a:pt x="1892288" y="1530368"/>
                  <a:pt x="1930334" y="1497259"/>
                  <a:pt x="1958375" y="1455362"/>
                </a:cubicBezTo>
                <a:cubicBezTo>
                  <a:pt x="1987478" y="1412239"/>
                  <a:pt x="2007789" y="1360123"/>
                  <a:pt x="2019309" y="1303102"/>
                </a:cubicBezTo>
                <a:cubicBezTo>
                  <a:pt x="2032042" y="1239541"/>
                  <a:pt x="2038256" y="1172301"/>
                  <a:pt x="2038256" y="1103631"/>
                </a:cubicBezTo>
                <a:cubicBezTo>
                  <a:pt x="2038256" y="1046406"/>
                  <a:pt x="2030678" y="990611"/>
                  <a:pt x="2015520" y="936042"/>
                </a:cubicBezTo>
                <a:cubicBezTo>
                  <a:pt x="2001575" y="885153"/>
                  <a:pt x="1979899" y="843256"/>
                  <a:pt x="1948220" y="805242"/>
                </a:cubicBezTo>
                <a:cubicBezTo>
                  <a:pt x="1917753" y="768250"/>
                  <a:pt x="1876978" y="737798"/>
                  <a:pt x="1826200" y="714908"/>
                </a:cubicBezTo>
                <a:cubicBezTo>
                  <a:pt x="1775422" y="690791"/>
                  <a:pt x="1711911" y="679551"/>
                  <a:pt x="1635819" y="679551"/>
                </a:cubicBezTo>
                <a:close/>
                <a:moveTo>
                  <a:pt x="835644" y="0"/>
                </a:moveTo>
                <a:lnTo>
                  <a:pt x="2439632" y="0"/>
                </a:lnTo>
                <a:cubicBezTo>
                  <a:pt x="2536187" y="49459"/>
                  <a:pt x="2625011" y="107911"/>
                  <a:pt x="2703831" y="173924"/>
                </a:cubicBezTo>
                <a:cubicBezTo>
                  <a:pt x="2838432" y="286944"/>
                  <a:pt x="2943778" y="422854"/>
                  <a:pt x="3018808" y="577771"/>
                </a:cubicBezTo>
                <a:cubicBezTo>
                  <a:pt x="3093687" y="732688"/>
                  <a:pt x="3131885" y="904160"/>
                  <a:pt x="3131885" y="1085850"/>
                </a:cubicBezTo>
                <a:cubicBezTo>
                  <a:pt x="3131885" y="1324561"/>
                  <a:pt x="3077166" y="1532821"/>
                  <a:pt x="2971820" y="1704292"/>
                </a:cubicBezTo>
                <a:cubicBezTo>
                  <a:pt x="2898153" y="1823648"/>
                  <a:pt x="2799022" y="1925223"/>
                  <a:pt x="2674577" y="2009221"/>
                </a:cubicBezTo>
                <a:cubicBezTo>
                  <a:pt x="2734298" y="2039673"/>
                  <a:pt x="2788866" y="2072578"/>
                  <a:pt x="2838432" y="2109570"/>
                </a:cubicBezTo>
                <a:cubicBezTo>
                  <a:pt x="2939988" y="2183145"/>
                  <a:pt x="3022598" y="2268166"/>
                  <a:pt x="3087321" y="2364836"/>
                </a:cubicBezTo>
                <a:cubicBezTo>
                  <a:pt x="3152196" y="2460075"/>
                  <a:pt x="3199185" y="2566759"/>
                  <a:pt x="3229652" y="2679779"/>
                </a:cubicBezTo>
                <a:cubicBezTo>
                  <a:pt x="3258755" y="2791368"/>
                  <a:pt x="3274064" y="2910928"/>
                  <a:pt x="3274064" y="3035393"/>
                </a:cubicBezTo>
                <a:cubicBezTo>
                  <a:pt x="3274064" y="3242222"/>
                  <a:pt x="3233441" y="3432905"/>
                  <a:pt x="3153409" y="3602946"/>
                </a:cubicBezTo>
                <a:cubicBezTo>
                  <a:pt x="3073376" y="3773191"/>
                  <a:pt x="2959087" y="3920546"/>
                  <a:pt x="2813118" y="4041128"/>
                </a:cubicBezTo>
                <a:cubicBezTo>
                  <a:pt x="2668210" y="4160484"/>
                  <a:pt x="2494352" y="4253271"/>
                  <a:pt x="2293664" y="4318058"/>
                </a:cubicBezTo>
                <a:cubicBezTo>
                  <a:pt x="2095552" y="4381414"/>
                  <a:pt x="1874553" y="4414523"/>
                  <a:pt x="1637032" y="4414523"/>
                </a:cubicBezTo>
                <a:cubicBezTo>
                  <a:pt x="1399511" y="4414523"/>
                  <a:pt x="1178512" y="4381414"/>
                  <a:pt x="980400" y="4318058"/>
                </a:cubicBezTo>
                <a:cubicBezTo>
                  <a:pt x="779712" y="4253271"/>
                  <a:pt x="604489" y="4160484"/>
                  <a:pt x="460946" y="4041128"/>
                </a:cubicBezTo>
                <a:cubicBezTo>
                  <a:pt x="314977" y="3920546"/>
                  <a:pt x="200688" y="3773191"/>
                  <a:pt x="120656" y="3602946"/>
                </a:cubicBezTo>
                <a:cubicBezTo>
                  <a:pt x="40623" y="3432905"/>
                  <a:pt x="0" y="3242222"/>
                  <a:pt x="0" y="3035393"/>
                </a:cubicBezTo>
                <a:cubicBezTo>
                  <a:pt x="0" y="2910928"/>
                  <a:pt x="15310" y="2791368"/>
                  <a:pt x="44412" y="2679779"/>
                </a:cubicBezTo>
                <a:cubicBezTo>
                  <a:pt x="74879" y="2566759"/>
                  <a:pt x="123232" y="2460075"/>
                  <a:pt x="186743" y="2364836"/>
                </a:cubicBezTo>
                <a:cubicBezTo>
                  <a:pt x="251466" y="2269392"/>
                  <a:pt x="335288" y="2183145"/>
                  <a:pt x="435632" y="2109570"/>
                </a:cubicBezTo>
                <a:cubicBezTo>
                  <a:pt x="485198" y="2072578"/>
                  <a:pt x="539766" y="2039673"/>
                  <a:pt x="599487" y="2009221"/>
                </a:cubicBezTo>
                <a:cubicBezTo>
                  <a:pt x="475042" y="1925223"/>
                  <a:pt x="375911" y="1823648"/>
                  <a:pt x="302245" y="1704292"/>
                </a:cubicBezTo>
                <a:cubicBezTo>
                  <a:pt x="195534" y="1531594"/>
                  <a:pt x="142179" y="1324561"/>
                  <a:pt x="142179" y="1085850"/>
                </a:cubicBezTo>
                <a:cubicBezTo>
                  <a:pt x="142179" y="904160"/>
                  <a:pt x="180377" y="734119"/>
                  <a:pt x="255256" y="577771"/>
                </a:cubicBezTo>
                <a:cubicBezTo>
                  <a:pt x="330135" y="422854"/>
                  <a:pt x="435632" y="286944"/>
                  <a:pt x="570233" y="173924"/>
                </a:cubicBezTo>
                <a:cubicBezTo>
                  <a:pt x="648901" y="107911"/>
                  <a:pt x="737877" y="49459"/>
                  <a:pt x="83564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71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9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34000">
              <a:schemeClr val="accent4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">
            <a:extLst>
              <a:ext uri="{FF2B5EF4-FFF2-40B4-BE49-F238E27FC236}">
                <a16:creationId xmlns:a16="http://schemas.microsoft.com/office/drawing/2014/main" id="{B57DDBCF-AAC6-F941-8548-9877D0F101AC}"/>
              </a:ext>
            </a:extLst>
          </p:cNvPr>
          <p:cNvSpPr/>
          <p:nvPr userDrawn="1"/>
        </p:nvSpPr>
        <p:spPr>
          <a:xfrm>
            <a:off x="0" y="0"/>
            <a:ext cx="6668429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912" y="5829"/>
                </a:moveTo>
                <a:lnTo>
                  <a:pt x="6230" y="21596"/>
                </a:lnTo>
                <a:lnTo>
                  <a:pt x="4" y="21596"/>
                </a:lnTo>
                <a:lnTo>
                  <a:pt x="4" y="2194"/>
                </a:lnTo>
                <a:lnTo>
                  <a:pt x="15912" y="5829"/>
                </a:lnTo>
                <a:close/>
                <a:moveTo>
                  <a:pt x="21474" y="3468"/>
                </a:moveTo>
                <a:lnTo>
                  <a:pt x="10341" y="21600"/>
                </a:lnTo>
                <a:lnTo>
                  <a:pt x="10435" y="21600"/>
                </a:lnTo>
                <a:lnTo>
                  <a:pt x="21573" y="3464"/>
                </a:lnTo>
                <a:lnTo>
                  <a:pt x="21600" y="3416"/>
                </a:lnTo>
                <a:lnTo>
                  <a:pt x="6622" y="0"/>
                </a:lnTo>
                <a:lnTo>
                  <a:pt x="6265" y="0"/>
                </a:lnTo>
                <a:lnTo>
                  <a:pt x="21474" y="3468"/>
                </a:lnTo>
                <a:close/>
                <a:moveTo>
                  <a:pt x="18191" y="4858"/>
                </a:moveTo>
                <a:lnTo>
                  <a:pt x="0" y="705"/>
                </a:lnTo>
                <a:lnTo>
                  <a:pt x="0" y="828"/>
                </a:lnTo>
                <a:lnTo>
                  <a:pt x="18003" y="4937"/>
                </a:lnTo>
                <a:lnTo>
                  <a:pt x="7775" y="21596"/>
                </a:lnTo>
                <a:lnTo>
                  <a:pt x="7913" y="21596"/>
                </a:lnTo>
                <a:lnTo>
                  <a:pt x="18148" y="4929"/>
                </a:lnTo>
                <a:lnTo>
                  <a:pt x="18191" y="4858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5258" y="1616927"/>
            <a:ext cx="3195329" cy="3666041"/>
          </a:xfrm>
          <a:prstGeom prst="rect">
            <a:avLst/>
          </a:prstGeo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60128" y="5419493"/>
            <a:ext cx="4150460" cy="67015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reeform 19">
            <a:extLst>
              <a:ext uri="{FF2B5EF4-FFF2-40B4-BE49-F238E27FC236}">
                <a16:creationId xmlns:a16="http://schemas.microsoft.com/office/drawing/2014/main" id="{9F93301F-89E2-4AC5-9B09-757EE7C386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65818" y="2518408"/>
            <a:ext cx="3195329" cy="4339592"/>
          </a:xfrm>
          <a:custGeom>
            <a:avLst/>
            <a:gdLst>
              <a:gd name="connsiteX0" fmla="*/ 1601511 w 3195329"/>
              <a:gd name="connsiteY0" fmla="*/ 924574 h 4339592"/>
              <a:gd name="connsiteX1" fmla="*/ 1395738 w 3195329"/>
              <a:gd name="connsiteY1" fmla="*/ 963952 h 4339592"/>
              <a:gd name="connsiteX2" fmla="*/ 1245883 w 3195329"/>
              <a:gd name="connsiteY2" fmla="*/ 1073246 h 4339592"/>
              <a:gd name="connsiteX3" fmla="*/ 1149283 w 3195329"/>
              <a:gd name="connsiteY3" fmla="*/ 1242007 h 4339592"/>
              <a:gd name="connsiteX4" fmla="*/ 1115111 w 3195329"/>
              <a:gd name="connsiteY4" fmla="*/ 1463005 h 4339592"/>
              <a:gd name="connsiteX5" fmla="*/ 1612902 w 3195329"/>
              <a:gd name="connsiteY5" fmla="*/ 2007865 h 4339592"/>
              <a:gd name="connsiteX6" fmla="*/ 1990128 w 3195329"/>
              <a:gd name="connsiteY6" fmla="*/ 1864417 h 4339592"/>
              <a:gd name="connsiteX7" fmla="*/ 2123415 w 3195329"/>
              <a:gd name="connsiteY7" fmla="*/ 1464211 h 4339592"/>
              <a:gd name="connsiteX8" fmla="*/ 2084065 w 3195329"/>
              <a:gd name="connsiteY8" fmla="*/ 1222921 h 4339592"/>
              <a:gd name="connsiteX9" fmla="*/ 1979921 w 3195329"/>
              <a:gd name="connsiteY9" fmla="*/ 1059182 h 4339592"/>
              <a:gd name="connsiteX10" fmla="*/ 1818675 w 3195329"/>
              <a:gd name="connsiteY10" fmla="*/ 960135 h 4339592"/>
              <a:gd name="connsiteX11" fmla="*/ 1601511 w 3195329"/>
              <a:gd name="connsiteY11" fmla="*/ 924574 h 4339592"/>
              <a:gd name="connsiteX12" fmla="*/ 1612902 w 3195329"/>
              <a:gd name="connsiteY12" fmla="*/ 0 h 4339592"/>
              <a:gd name="connsiteX13" fmla="*/ 2272086 w 3195329"/>
              <a:gd name="connsiteY13" fmla="*/ 113111 h 4339592"/>
              <a:gd name="connsiteX14" fmla="*/ 2772392 w 3195329"/>
              <a:gd name="connsiteY14" fmla="*/ 434361 h 4339592"/>
              <a:gd name="connsiteX15" fmla="*/ 3086155 w 3195329"/>
              <a:gd name="connsiteY15" fmla="*/ 923369 h 4339592"/>
              <a:gd name="connsiteX16" fmla="*/ 3195329 w 3195329"/>
              <a:gd name="connsiteY16" fmla="*/ 1542966 h 4339592"/>
              <a:gd name="connsiteX17" fmla="*/ 3062042 w 3195329"/>
              <a:gd name="connsiteY17" fmla="*/ 2335544 h 4339592"/>
              <a:gd name="connsiteX18" fmla="*/ 2710112 w 3195329"/>
              <a:gd name="connsiteY18" fmla="*/ 2988291 h 4339592"/>
              <a:gd name="connsiteX19" fmla="*/ 1783023 w 3195329"/>
              <a:gd name="connsiteY19" fmla="*/ 4305237 h 4339592"/>
              <a:gd name="connsiteX20" fmla="*/ 1755212 w 3195329"/>
              <a:gd name="connsiteY20" fmla="*/ 4339592 h 4339592"/>
              <a:gd name="connsiteX21" fmla="*/ 349267 w 3195329"/>
              <a:gd name="connsiteY21" fmla="*/ 4339592 h 4339592"/>
              <a:gd name="connsiteX22" fmla="*/ 1604026 w 3195329"/>
              <a:gd name="connsiteY22" fmla="*/ 2839620 h 4339592"/>
              <a:gd name="connsiteX23" fmla="*/ 1281386 w 3195329"/>
              <a:gd name="connsiteY23" fmla="*/ 2872770 h 4339592"/>
              <a:gd name="connsiteX24" fmla="*/ 827975 w 3195329"/>
              <a:gd name="connsiteY24" fmla="*/ 2791402 h 4339592"/>
              <a:gd name="connsiteX25" fmla="*/ 415245 w 3195329"/>
              <a:gd name="connsiteY25" fmla="*/ 2542479 h 4339592"/>
              <a:gd name="connsiteX26" fmla="*/ 115535 w 3195329"/>
              <a:gd name="connsiteY26" fmla="*/ 2123387 h 4339592"/>
              <a:gd name="connsiteX27" fmla="*/ 0 w 3195329"/>
              <a:gd name="connsiteY27" fmla="*/ 1529104 h 4339592"/>
              <a:gd name="connsiteX28" fmla="*/ 115535 w 3195329"/>
              <a:gd name="connsiteY28" fmla="*/ 938437 h 4339592"/>
              <a:gd name="connsiteX29" fmla="*/ 445719 w 3195329"/>
              <a:gd name="connsiteY29" fmla="*/ 450836 h 4339592"/>
              <a:gd name="connsiteX30" fmla="*/ 955048 w 3195329"/>
              <a:gd name="connsiteY30" fmla="*/ 120745 h 4339592"/>
              <a:gd name="connsiteX31" fmla="*/ 1612902 w 3195329"/>
              <a:gd name="connsiteY31" fmla="*/ 0 h 433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195329" h="4339592">
                <a:moveTo>
                  <a:pt x="1601511" y="924574"/>
                </a:moveTo>
                <a:cubicBezTo>
                  <a:pt x="1523995" y="924574"/>
                  <a:pt x="1454171" y="937231"/>
                  <a:pt x="1395738" y="963952"/>
                </a:cubicBezTo>
                <a:cubicBezTo>
                  <a:pt x="1335973" y="990673"/>
                  <a:pt x="1286564" y="1026233"/>
                  <a:pt x="1245883" y="1073246"/>
                </a:cubicBezTo>
                <a:cubicBezTo>
                  <a:pt x="1204018" y="1120057"/>
                  <a:pt x="1172213" y="1177315"/>
                  <a:pt x="1149283" y="1242007"/>
                </a:cubicBezTo>
                <a:cubicBezTo>
                  <a:pt x="1126501" y="1309311"/>
                  <a:pt x="1115111" y="1384250"/>
                  <a:pt x="1115111" y="1463005"/>
                </a:cubicBezTo>
                <a:cubicBezTo>
                  <a:pt x="1115111" y="1840309"/>
                  <a:pt x="1268664" y="2007865"/>
                  <a:pt x="1612902" y="2007865"/>
                </a:cubicBezTo>
                <a:cubicBezTo>
                  <a:pt x="1780509" y="2007865"/>
                  <a:pt x="1903736" y="1960853"/>
                  <a:pt x="1990128" y="1864417"/>
                </a:cubicBezTo>
                <a:cubicBezTo>
                  <a:pt x="2079035" y="1765370"/>
                  <a:pt x="2122231" y="1633173"/>
                  <a:pt x="2123415" y="1464211"/>
                </a:cubicBezTo>
                <a:cubicBezTo>
                  <a:pt x="2123415" y="1372798"/>
                  <a:pt x="2110692" y="1291632"/>
                  <a:pt x="2084065" y="1222921"/>
                </a:cubicBezTo>
                <a:cubicBezTo>
                  <a:pt x="2058620" y="1157024"/>
                  <a:pt x="2023117" y="1102377"/>
                  <a:pt x="1979921" y="1059182"/>
                </a:cubicBezTo>
                <a:cubicBezTo>
                  <a:pt x="1935541" y="1014782"/>
                  <a:pt x="1882138" y="983038"/>
                  <a:pt x="1818675" y="960135"/>
                </a:cubicBezTo>
                <a:cubicBezTo>
                  <a:pt x="1753881" y="936026"/>
                  <a:pt x="1680211" y="924574"/>
                  <a:pt x="1601511" y="924574"/>
                </a:cubicBezTo>
                <a:close/>
                <a:moveTo>
                  <a:pt x="1612902" y="0"/>
                </a:moveTo>
                <a:cubicBezTo>
                  <a:pt x="1856693" y="0"/>
                  <a:pt x="2077704" y="38172"/>
                  <a:pt x="2272086" y="113111"/>
                </a:cubicBezTo>
                <a:cubicBezTo>
                  <a:pt x="2467652" y="189255"/>
                  <a:pt x="2636590" y="297142"/>
                  <a:pt x="2772392" y="434361"/>
                </a:cubicBezTo>
                <a:cubicBezTo>
                  <a:pt x="2908341" y="571581"/>
                  <a:pt x="3013669" y="736525"/>
                  <a:pt x="3086155" y="923369"/>
                </a:cubicBezTo>
                <a:cubicBezTo>
                  <a:pt x="3158494" y="1111217"/>
                  <a:pt x="3195329" y="1319558"/>
                  <a:pt x="3195329" y="1542966"/>
                </a:cubicBezTo>
                <a:cubicBezTo>
                  <a:pt x="3195329" y="1836491"/>
                  <a:pt x="3150950" y="2103095"/>
                  <a:pt x="3062042" y="2335544"/>
                </a:cubicBezTo>
                <a:cubicBezTo>
                  <a:pt x="2974319" y="2565382"/>
                  <a:pt x="2856269" y="2785174"/>
                  <a:pt x="2710112" y="2988291"/>
                </a:cubicBezTo>
                <a:lnTo>
                  <a:pt x="1783023" y="4305237"/>
                </a:lnTo>
                <a:cubicBezTo>
                  <a:pt x="1774147" y="4316689"/>
                  <a:pt x="1765272" y="4328141"/>
                  <a:pt x="1755212" y="4339592"/>
                </a:cubicBezTo>
                <a:lnTo>
                  <a:pt x="349267" y="4339592"/>
                </a:lnTo>
                <a:lnTo>
                  <a:pt x="1604026" y="2839620"/>
                </a:lnTo>
                <a:cubicBezTo>
                  <a:pt x="1501065" y="2861318"/>
                  <a:pt x="1393223" y="2872770"/>
                  <a:pt x="1281386" y="2872770"/>
                </a:cubicBezTo>
                <a:cubicBezTo>
                  <a:pt x="1130348" y="2872770"/>
                  <a:pt x="977830" y="2844844"/>
                  <a:pt x="827975" y="2791402"/>
                </a:cubicBezTo>
                <a:cubicBezTo>
                  <a:pt x="676936" y="2736756"/>
                  <a:pt x="537141" y="2652978"/>
                  <a:pt x="415245" y="2542479"/>
                </a:cubicBezTo>
                <a:cubicBezTo>
                  <a:pt x="293349" y="2431980"/>
                  <a:pt x="191720" y="2291144"/>
                  <a:pt x="115535" y="2123387"/>
                </a:cubicBezTo>
                <a:cubicBezTo>
                  <a:pt x="39350" y="1954625"/>
                  <a:pt x="0" y="1755124"/>
                  <a:pt x="0" y="1529104"/>
                </a:cubicBezTo>
                <a:cubicBezTo>
                  <a:pt x="0" y="1322169"/>
                  <a:pt x="39350" y="1122669"/>
                  <a:pt x="115535" y="938437"/>
                </a:cubicBezTo>
                <a:cubicBezTo>
                  <a:pt x="193051" y="754406"/>
                  <a:pt x="303556" y="589260"/>
                  <a:pt x="445719" y="450836"/>
                </a:cubicBezTo>
                <a:cubicBezTo>
                  <a:pt x="588029" y="312411"/>
                  <a:pt x="758151" y="200706"/>
                  <a:pt x="955048" y="120745"/>
                </a:cubicBezTo>
                <a:cubicBezTo>
                  <a:pt x="1150614" y="40583"/>
                  <a:pt x="1372808" y="0"/>
                  <a:pt x="161290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4231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289933"/>
            <a:ext cx="3011410" cy="3836018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270917"/>
            <a:ext cx="1829380" cy="18187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Freeform 15">
            <a:extLst>
              <a:ext uri="{FF2B5EF4-FFF2-40B4-BE49-F238E27FC236}">
                <a16:creationId xmlns:a16="http://schemas.microsoft.com/office/drawing/2014/main" id="{D4E70292-023D-4A4B-AC73-4211C5FACAB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230244" y="2"/>
            <a:ext cx="6911216" cy="6857999"/>
          </a:xfrm>
          <a:custGeom>
            <a:avLst/>
            <a:gdLst>
              <a:gd name="connsiteX0" fmla="*/ 5429042 w 8829040"/>
              <a:gd name="connsiteY0" fmla="*/ 0 h 6857999"/>
              <a:gd name="connsiteX1" fmla="*/ 8829040 w 8829040"/>
              <a:gd name="connsiteY1" fmla="*/ 0 h 6857999"/>
              <a:gd name="connsiteX2" fmla="*/ 8829040 w 8829040"/>
              <a:gd name="connsiteY2" fmla="*/ 6857999 h 6857999"/>
              <a:gd name="connsiteX3" fmla="*/ 3230365 w 8829040"/>
              <a:gd name="connsiteY3" fmla="*/ 6857999 h 6857999"/>
              <a:gd name="connsiteX4" fmla="*/ 1538542 w 8829040"/>
              <a:gd name="connsiteY4" fmla="*/ 5298440 h 6857999"/>
              <a:gd name="connsiteX5" fmla="*/ 4855155 w 8829040"/>
              <a:gd name="connsiteY5" fmla="*/ 0 h 6857999"/>
              <a:gd name="connsiteX6" fmla="*/ 4902161 w 8829040"/>
              <a:gd name="connsiteY6" fmla="*/ 0 h 6857999"/>
              <a:gd name="connsiteX7" fmla="*/ 971195 w 8829040"/>
              <a:gd name="connsiteY7" fmla="*/ 5352733 h 6857999"/>
              <a:gd name="connsiteX8" fmla="*/ 2604975 w 8829040"/>
              <a:gd name="connsiteY8" fmla="*/ 6857999 h 6857999"/>
              <a:gd name="connsiteX9" fmla="*/ 2548976 w 8829040"/>
              <a:gd name="connsiteY9" fmla="*/ 6857999 h 6857999"/>
              <a:gd name="connsiteX10" fmla="*/ 920509 w 8829040"/>
              <a:gd name="connsiteY10" fmla="*/ 5357813 h 6857999"/>
              <a:gd name="connsiteX11" fmla="*/ 3999228 w 8829040"/>
              <a:gd name="connsiteY11" fmla="*/ 0 h 6857999"/>
              <a:gd name="connsiteX12" fmla="*/ 4030702 w 8829040"/>
              <a:gd name="connsiteY12" fmla="*/ 0 h 6857999"/>
              <a:gd name="connsiteX13" fmla="*/ 33109 w 8829040"/>
              <a:gd name="connsiteY13" fmla="*/ 5443538 h 6857999"/>
              <a:gd name="connsiteX14" fmla="*/ 1569198 w 8829040"/>
              <a:gd name="connsiteY14" fmla="*/ 6857999 h 6857999"/>
              <a:gd name="connsiteX15" fmla="*/ 1532410 w 8829040"/>
              <a:gd name="connsiteY15" fmla="*/ 6857999 h 6857999"/>
              <a:gd name="connsiteX16" fmla="*/ 0 w 8829040"/>
              <a:gd name="connsiteY16" fmla="*/ 5446078 h 6857999"/>
              <a:gd name="connsiteX17" fmla="*/ 6131 w 8829040"/>
              <a:gd name="connsiteY17" fmla="*/ 5437505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829040" h="6857999">
                <a:moveTo>
                  <a:pt x="5429042" y="0"/>
                </a:moveTo>
                <a:lnTo>
                  <a:pt x="8829040" y="0"/>
                </a:lnTo>
                <a:lnTo>
                  <a:pt x="8829040" y="6857999"/>
                </a:lnTo>
                <a:lnTo>
                  <a:pt x="3230365" y="6857999"/>
                </a:lnTo>
                <a:lnTo>
                  <a:pt x="1538542" y="5298440"/>
                </a:lnTo>
                <a:close/>
                <a:moveTo>
                  <a:pt x="4855155" y="0"/>
                </a:moveTo>
                <a:lnTo>
                  <a:pt x="4902161" y="0"/>
                </a:lnTo>
                <a:lnTo>
                  <a:pt x="971195" y="5352733"/>
                </a:lnTo>
                <a:lnTo>
                  <a:pt x="2604975" y="6857999"/>
                </a:lnTo>
                <a:lnTo>
                  <a:pt x="2548976" y="6857999"/>
                </a:lnTo>
                <a:lnTo>
                  <a:pt x="920509" y="5357813"/>
                </a:lnTo>
                <a:close/>
                <a:moveTo>
                  <a:pt x="3999228" y="0"/>
                </a:moveTo>
                <a:lnTo>
                  <a:pt x="4030702" y="0"/>
                </a:lnTo>
                <a:lnTo>
                  <a:pt x="33109" y="5443538"/>
                </a:lnTo>
                <a:lnTo>
                  <a:pt x="1569198" y="6857999"/>
                </a:lnTo>
                <a:lnTo>
                  <a:pt x="1532410" y="6857999"/>
                </a:lnTo>
                <a:lnTo>
                  <a:pt x="0" y="5446078"/>
                </a:lnTo>
                <a:lnTo>
                  <a:pt x="6131" y="543750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rIns="274320" anchor="ctr">
            <a:noAutofit/>
          </a:bodyPr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09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 smtClean="0">
                <a:ln w="3175" cmpd="sng">
                  <a:noFill/>
                </a:ln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72" name="Freeform 71">
            <a:extLst>
              <a:ext uri="{FF2B5EF4-FFF2-40B4-BE49-F238E27FC236}">
                <a16:creationId xmlns:a16="http://schemas.microsoft.com/office/drawing/2014/main" id="{40CB0F14-4365-6C41-9AB1-CD53C4646D3B}"/>
              </a:ext>
            </a:extLst>
          </p:cNvPr>
          <p:cNvSpPr/>
          <p:nvPr userDrawn="1"/>
        </p:nvSpPr>
        <p:spPr>
          <a:xfrm rot="10800000">
            <a:off x="-2" y="0"/>
            <a:ext cx="9144001" cy="6858008"/>
          </a:xfrm>
          <a:custGeom>
            <a:avLst/>
            <a:gdLst>
              <a:gd name="connsiteX0" fmla="*/ 10919908 w 12192001"/>
              <a:gd name="connsiteY0" fmla="*/ 1501922 h 6858008"/>
              <a:gd name="connsiteX1" fmla="*/ 9053968 w 12192001"/>
              <a:gd name="connsiteY1" fmla="*/ 0 h 6858008"/>
              <a:gd name="connsiteX2" fmla="*/ 12191463 w 12192001"/>
              <a:gd name="connsiteY2" fmla="*/ 0 h 6858008"/>
              <a:gd name="connsiteX3" fmla="*/ 12191463 w 12192001"/>
              <a:gd name="connsiteY3" fmla="*/ 612824 h 6858008"/>
              <a:gd name="connsiteX4" fmla="*/ 10911306 w 12192001"/>
              <a:gd name="connsiteY4" fmla="*/ 1732056 h 6858008"/>
              <a:gd name="connsiteX5" fmla="*/ 8759553 w 12192001"/>
              <a:gd name="connsiteY5" fmla="*/ 0 h 6858008"/>
              <a:gd name="connsiteX6" fmla="*/ 8783924 w 12192001"/>
              <a:gd name="connsiteY6" fmla="*/ 0 h 6858008"/>
              <a:gd name="connsiteX7" fmla="*/ 10912202 w 12192001"/>
              <a:gd name="connsiteY7" fmla="*/ 1712926 h 6858008"/>
              <a:gd name="connsiteX8" fmla="*/ 12191463 w 12192001"/>
              <a:gd name="connsiteY8" fmla="*/ 819309 h 6858008"/>
              <a:gd name="connsiteX9" fmla="*/ 12191463 w 12192001"/>
              <a:gd name="connsiteY9" fmla="*/ 838054 h 6858008"/>
              <a:gd name="connsiteX10" fmla="*/ 10900555 w 12192001"/>
              <a:gd name="connsiteY10" fmla="*/ 2076390 h 6858008"/>
              <a:gd name="connsiteX11" fmla="*/ 10897688 w 12192001"/>
              <a:gd name="connsiteY11" fmla="*/ 2073891 h 6858008"/>
              <a:gd name="connsiteX12" fmla="*/ 8321426 w 12192001"/>
              <a:gd name="connsiteY12" fmla="*/ 481 h 6858008"/>
              <a:gd name="connsiteX13" fmla="*/ 8337553 w 12192001"/>
              <a:gd name="connsiteY13" fmla="*/ 481 h 6858008"/>
              <a:gd name="connsiteX14" fmla="*/ 10900555 w 12192001"/>
              <a:gd name="connsiteY14" fmla="*/ 2063797 h 6858008"/>
              <a:gd name="connsiteX15" fmla="*/ 12191463 w 12192001"/>
              <a:gd name="connsiteY15" fmla="*/ 1161625 h 6858008"/>
              <a:gd name="connsiteX16" fmla="*/ 12192001 w 12192001"/>
              <a:gd name="connsiteY16" fmla="*/ 1161625 h 6858008"/>
              <a:gd name="connsiteX17" fmla="*/ 12192001 w 12192001"/>
              <a:gd name="connsiteY17" fmla="*/ 1174218 h 6858008"/>
              <a:gd name="connsiteX18" fmla="*/ 2976265 w 12192001"/>
              <a:gd name="connsiteY18" fmla="*/ 6857638 h 6858008"/>
              <a:gd name="connsiteX19" fmla="*/ 2963864 w 12192001"/>
              <a:gd name="connsiteY19" fmla="*/ 6857638 h 6858008"/>
              <a:gd name="connsiteX20" fmla="*/ 993053 w 12192001"/>
              <a:gd name="connsiteY20" fmla="*/ 5271058 h 6858008"/>
              <a:gd name="connsiteX21" fmla="*/ 413 w 12192001"/>
              <a:gd name="connsiteY21" fmla="*/ 5964780 h 6858008"/>
              <a:gd name="connsiteX22" fmla="*/ 0 w 12192001"/>
              <a:gd name="connsiteY22" fmla="*/ 5964780 h 6858008"/>
              <a:gd name="connsiteX23" fmla="*/ 0 w 12192001"/>
              <a:gd name="connsiteY23" fmla="*/ 5955097 h 6858008"/>
              <a:gd name="connsiteX24" fmla="*/ 993053 w 12192001"/>
              <a:gd name="connsiteY24" fmla="*/ 5261375 h 6858008"/>
              <a:gd name="connsiteX25" fmla="*/ 995258 w 12192001"/>
              <a:gd name="connsiteY25" fmla="*/ 5263297 h 6858008"/>
              <a:gd name="connsiteX26" fmla="*/ 2412979 w 12192001"/>
              <a:gd name="connsiteY26" fmla="*/ 6858008 h 6858008"/>
              <a:gd name="connsiteX27" fmla="*/ 413 w 12192001"/>
              <a:gd name="connsiteY27" fmla="*/ 6858008 h 6858008"/>
              <a:gd name="connsiteX28" fmla="*/ 413 w 12192001"/>
              <a:gd name="connsiteY28" fmla="*/ 6386779 h 6858008"/>
              <a:gd name="connsiteX29" fmla="*/ 978172 w 12192001"/>
              <a:gd name="connsiteY29" fmla="*/ 5703110 h 6858008"/>
              <a:gd name="connsiteX30" fmla="*/ 2639368 w 12192001"/>
              <a:gd name="connsiteY30" fmla="*/ 6858008 h 6858008"/>
              <a:gd name="connsiteX31" fmla="*/ 2620629 w 12192001"/>
              <a:gd name="connsiteY31" fmla="*/ 6858008 h 6858008"/>
              <a:gd name="connsiteX32" fmla="*/ 984096 w 12192001"/>
              <a:gd name="connsiteY32" fmla="*/ 5540860 h 6858008"/>
              <a:gd name="connsiteX33" fmla="*/ 413 w 12192001"/>
              <a:gd name="connsiteY33" fmla="*/ 6228003 h 6858008"/>
              <a:gd name="connsiteX34" fmla="*/ 413 w 12192001"/>
              <a:gd name="connsiteY34" fmla="*/ 6213589 h 6858008"/>
              <a:gd name="connsiteX35" fmla="*/ 984786 w 12192001"/>
              <a:gd name="connsiteY35" fmla="*/ 5526150 h 685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1" h="6858008">
                <a:moveTo>
                  <a:pt x="10919908" y="1501922"/>
                </a:moveTo>
                <a:lnTo>
                  <a:pt x="9053968" y="0"/>
                </a:lnTo>
                <a:lnTo>
                  <a:pt x="12191463" y="0"/>
                </a:lnTo>
                <a:lnTo>
                  <a:pt x="12191463" y="612824"/>
                </a:lnTo>
                <a:close/>
                <a:moveTo>
                  <a:pt x="10911306" y="1732056"/>
                </a:moveTo>
                <a:lnTo>
                  <a:pt x="8759553" y="0"/>
                </a:lnTo>
                <a:lnTo>
                  <a:pt x="8783924" y="0"/>
                </a:lnTo>
                <a:lnTo>
                  <a:pt x="10912202" y="1712926"/>
                </a:lnTo>
                <a:lnTo>
                  <a:pt x="12191463" y="819309"/>
                </a:lnTo>
                <a:lnTo>
                  <a:pt x="12191463" y="838054"/>
                </a:lnTo>
                <a:close/>
                <a:moveTo>
                  <a:pt x="10900555" y="2076390"/>
                </a:moveTo>
                <a:lnTo>
                  <a:pt x="10897688" y="2073891"/>
                </a:lnTo>
                <a:lnTo>
                  <a:pt x="8321426" y="481"/>
                </a:lnTo>
                <a:lnTo>
                  <a:pt x="8337553" y="481"/>
                </a:lnTo>
                <a:lnTo>
                  <a:pt x="10900555" y="2063797"/>
                </a:lnTo>
                <a:lnTo>
                  <a:pt x="12191463" y="1161625"/>
                </a:lnTo>
                <a:lnTo>
                  <a:pt x="12192001" y="1161625"/>
                </a:lnTo>
                <a:lnTo>
                  <a:pt x="12192001" y="1174218"/>
                </a:lnTo>
                <a:close/>
                <a:moveTo>
                  <a:pt x="2976265" y="6857638"/>
                </a:moveTo>
                <a:lnTo>
                  <a:pt x="2963864" y="6857638"/>
                </a:lnTo>
                <a:lnTo>
                  <a:pt x="993053" y="5271058"/>
                </a:lnTo>
                <a:lnTo>
                  <a:pt x="413" y="5964780"/>
                </a:lnTo>
                <a:lnTo>
                  <a:pt x="0" y="5964780"/>
                </a:lnTo>
                <a:lnTo>
                  <a:pt x="0" y="5955097"/>
                </a:lnTo>
                <a:lnTo>
                  <a:pt x="993053" y="5261375"/>
                </a:lnTo>
                <a:lnTo>
                  <a:pt x="995258" y="5263297"/>
                </a:lnTo>
                <a:close/>
                <a:moveTo>
                  <a:pt x="2412979" y="6858008"/>
                </a:moveTo>
                <a:lnTo>
                  <a:pt x="413" y="6858008"/>
                </a:lnTo>
                <a:lnTo>
                  <a:pt x="413" y="6386779"/>
                </a:lnTo>
                <a:lnTo>
                  <a:pt x="978172" y="5703110"/>
                </a:lnTo>
                <a:close/>
                <a:moveTo>
                  <a:pt x="2639368" y="6858008"/>
                </a:moveTo>
                <a:lnTo>
                  <a:pt x="2620629" y="6858008"/>
                </a:lnTo>
                <a:lnTo>
                  <a:pt x="984096" y="5540860"/>
                </a:lnTo>
                <a:lnTo>
                  <a:pt x="413" y="6228003"/>
                </a:lnTo>
                <a:lnTo>
                  <a:pt x="413" y="6213589"/>
                </a:lnTo>
                <a:lnTo>
                  <a:pt x="984786" y="552615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4000">
                <a:schemeClr val="accent4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0800000" scaled="0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5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27" r:id="rId7"/>
    <p:sldLayoutId id="2147483728" r:id="rId8"/>
    <p:sldLayoutId id="2147483729" r:id="rId9"/>
    <p:sldLayoutId id="2147483730" r:id="rId10"/>
    <p:sldLayoutId id="2147483718" r:id="rId11"/>
    <p:sldLayoutId id="2147483726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1E8CA70-B292-4D55-8EF4-241F78729E8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5244D833-D060-B048-A151-077DDA631434}"/>
              </a:ext>
            </a:extLst>
          </p:cNvPr>
          <p:cNvSpPr/>
          <p:nvPr/>
        </p:nvSpPr>
        <p:spPr>
          <a:xfrm>
            <a:off x="6309550" y="812800"/>
            <a:ext cx="2834450" cy="45072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2" h="21600" extrusionOk="0">
                <a:moveTo>
                  <a:pt x="21512" y="17480"/>
                </a:moveTo>
                <a:lnTo>
                  <a:pt x="17435" y="17480"/>
                </a:lnTo>
                <a:lnTo>
                  <a:pt x="17435" y="475"/>
                </a:lnTo>
                <a:cubicBezTo>
                  <a:pt x="17435" y="213"/>
                  <a:pt x="17098" y="0"/>
                  <a:pt x="16683" y="0"/>
                </a:cubicBezTo>
                <a:lnTo>
                  <a:pt x="10939" y="0"/>
                </a:lnTo>
                <a:cubicBezTo>
                  <a:pt x="10765" y="0"/>
                  <a:pt x="10592" y="37"/>
                  <a:pt x="10457" y="110"/>
                </a:cubicBezTo>
                <a:lnTo>
                  <a:pt x="269" y="5508"/>
                </a:lnTo>
                <a:cubicBezTo>
                  <a:pt x="-40" y="5672"/>
                  <a:pt x="-88" y="5958"/>
                  <a:pt x="153" y="6159"/>
                </a:cubicBezTo>
                <a:lnTo>
                  <a:pt x="2341" y="7997"/>
                </a:lnTo>
                <a:cubicBezTo>
                  <a:pt x="2505" y="8143"/>
                  <a:pt x="2736" y="8271"/>
                  <a:pt x="3035" y="8393"/>
                </a:cubicBezTo>
                <a:cubicBezTo>
                  <a:pt x="3343" y="8515"/>
                  <a:pt x="3690" y="8600"/>
                  <a:pt x="4066" y="8642"/>
                </a:cubicBezTo>
                <a:cubicBezTo>
                  <a:pt x="4432" y="8685"/>
                  <a:pt x="4828" y="8685"/>
                  <a:pt x="5232" y="8642"/>
                </a:cubicBezTo>
                <a:cubicBezTo>
                  <a:pt x="5676" y="8600"/>
                  <a:pt x="6119" y="8466"/>
                  <a:pt x="6543" y="8259"/>
                </a:cubicBezTo>
                <a:cubicBezTo>
                  <a:pt x="6553" y="8253"/>
                  <a:pt x="6553" y="8253"/>
                  <a:pt x="6563" y="8247"/>
                </a:cubicBezTo>
                <a:lnTo>
                  <a:pt x="8972" y="6981"/>
                </a:lnTo>
                <a:cubicBezTo>
                  <a:pt x="8963" y="7170"/>
                  <a:pt x="8963" y="7358"/>
                  <a:pt x="8963" y="7541"/>
                </a:cubicBezTo>
                <a:lnTo>
                  <a:pt x="8963" y="17480"/>
                </a:lnTo>
                <a:lnTo>
                  <a:pt x="3430" y="17480"/>
                </a:lnTo>
                <a:cubicBezTo>
                  <a:pt x="3016" y="17480"/>
                  <a:pt x="2678" y="17693"/>
                  <a:pt x="2678" y="17954"/>
                </a:cubicBezTo>
                <a:lnTo>
                  <a:pt x="2678" y="21125"/>
                </a:lnTo>
                <a:cubicBezTo>
                  <a:pt x="2678" y="21387"/>
                  <a:pt x="3016" y="21600"/>
                  <a:pt x="3430" y="21600"/>
                </a:cubicBezTo>
                <a:lnTo>
                  <a:pt x="21493" y="21600"/>
                </a:lnTo>
                <a:lnTo>
                  <a:pt x="21493" y="1748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29000">
                <a:schemeClr val="accent3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62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31174B6-A2A6-48D1-B68D-DD72326CEA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779D252-7544-4D7F-AE46-24261B1AA3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794ECB-FE31-4839-B200-C6D791E2D67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4054" y="434898"/>
            <a:ext cx="2736533" cy="4127577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74054" y="4589463"/>
            <a:ext cx="2736533" cy="1500187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9319E888-69DF-4A19-BF5D-F6CF70DE7D0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3AC3832E-D393-6F47-A3B4-4FCD90253AC2}"/>
              </a:ext>
            </a:extLst>
          </p:cNvPr>
          <p:cNvSpPr/>
          <p:nvPr/>
        </p:nvSpPr>
        <p:spPr>
          <a:xfrm>
            <a:off x="306069" y="0"/>
            <a:ext cx="3063878" cy="38201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8" h="21600" extrusionOk="0">
                <a:moveTo>
                  <a:pt x="11954" y="0"/>
                </a:moveTo>
                <a:lnTo>
                  <a:pt x="121" y="12768"/>
                </a:lnTo>
                <a:cubicBezTo>
                  <a:pt x="14" y="12882"/>
                  <a:pt x="-22" y="13026"/>
                  <a:pt x="14" y="13162"/>
                </a:cubicBezTo>
                <a:lnTo>
                  <a:pt x="595" y="15403"/>
                </a:lnTo>
                <a:cubicBezTo>
                  <a:pt x="702" y="15783"/>
                  <a:pt x="953" y="16099"/>
                  <a:pt x="1355" y="16344"/>
                </a:cubicBezTo>
                <a:cubicBezTo>
                  <a:pt x="1749" y="16588"/>
                  <a:pt x="2196" y="16710"/>
                  <a:pt x="2679" y="16710"/>
                </a:cubicBezTo>
                <a:lnTo>
                  <a:pt x="12723" y="16710"/>
                </a:lnTo>
                <a:lnTo>
                  <a:pt x="12723" y="21112"/>
                </a:lnTo>
                <a:cubicBezTo>
                  <a:pt x="12723" y="21385"/>
                  <a:pt x="12992" y="21600"/>
                  <a:pt x="13332" y="21600"/>
                </a:cubicBezTo>
                <a:lnTo>
                  <a:pt x="18242" y="21600"/>
                </a:lnTo>
                <a:cubicBezTo>
                  <a:pt x="18582" y="21600"/>
                  <a:pt x="18850" y="21385"/>
                  <a:pt x="18850" y="21112"/>
                </a:cubicBezTo>
                <a:lnTo>
                  <a:pt x="18850" y="16710"/>
                </a:lnTo>
                <a:lnTo>
                  <a:pt x="19879" y="16710"/>
                </a:lnTo>
                <a:cubicBezTo>
                  <a:pt x="20540" y="16710"/>
                  <a:pt x="20925" y="16487"/>
                  <a:pt x="21140" y="16301"/>
                </a:cubicBezTo>
                <a:cubicBezTo>
                  <a:pt x="21426" y="16049"/>
                  <a:pt x="21578" y="15733"/>
                  <a:pt x="21578" y="15389"/>
                </a:cubicBezTo>
                <a:lnTo>
                  <a:pt x="21578" y="12847"/>
                </a:lnTo>
                <a:cubicBezTo>
                  <a:pt x="21578" y="12574"/>
                  <a:pt x="21310" y="12358"/>
                  <a:pt x="20970" y="12358"/>
                </a:cubicBezTo>
                <a:lnTo>
                  <a:pt x="18850" y="12358"/>
                </a:lnTo>
                <a:lnTo>
                  <a:pt x="18850" y="7"/>
                </a:lnTo>
                <a:lnTo>
                  <a:pt x="11954" y="7"/>
                </a:lnTo>
                <a:close/>
                <a:moveTo>
                  <a:pt x="12732" y="7289"/>
                </a:moveTo>
                <a:lnTo>
                  <a:pt x="12732" y="12351"/>
                </a:lnTo>
                <a:lnTo>
                  <a:pt x="7706" y="12351"/>
                </a:lnTo>
                <a:lnTo>
                  <a:pt x="12750" y="6671"/>
                </a:lnTo>
                <a:cubicBezTo>
                  <a:pt x="12732" y="6886"/>
                  <a:pt x="12732" y="7095"/>
                  <a:pt x="12732" y="7289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62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A891BAD-A310-45FB-8B0A-975164EB57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4F9E17D-754A-45EA-BF5C-2B9FF7EB754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ei. 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9721161-0F9C-4EA3-9763-F703148CA1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5F2A607E-AE31-F746-8FC1-A64D903A98A8}"/>
              </a:ext>
            </a:extLst>
          </p:cNvPr>
          <p:cNvSpPr/>
          <p:nvPr/>
        </p:nvSpPr>
        <p:spPr>
          <a:xfrm>
            <a:off x="362088" y="2821936"/>
            <a:ext cx="3227073" cy="4036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20" y="0"/>
                </a:moveTo>
                <a:lnTo>
                  <a:pt x="663" y="0"/>
                </a:lnTo>
                <a:cubicBezTo>
                  <a:pt x="298" y="0"/>
                  <a:pt x="0" y="238"/>
                  <a:pt x="0" y="530"/>
                </a:cubicBezTo>
                <a:lnTo>
                  <a:pt x="0" y="3759"/>
                </a:lnTo>
                <a:cubicBezTo>
                  <a:pt x="0" y="3976"/>
                  <a:pt x="60" y="4187"/>
                  <a:pt x="187" y="4391"/>
                </a:cubicBezTo>
                <a:cubicBezTo>
                  <a:pt x="298" y="4574"/>
                  <a:pt x="442" y="4744"/>
                  <a:pt x="621" y="4887"/>
                </a:cubicBezTo>
                <a:cubicBezTo>
                  <a:pt x="808" y="5036"/>
                  <a:pt x="1020" y="5152"/>
                  <a:pt x="1258" y="5233"/>
                </a:cubicBezTo>
                <a:cubicBezTo>
                  <a:pt x="1505" y="5322"/>
                  <a:pt x="1777" y="5363"/>
                  <a:pt x="2049" y="5363"/>
                </a:cubicBezTo>
                <a:lnTo>
                  <a:pt x="13329" y="5363"/>
                </a:lnTo>
                <a:cubicBezTo>
                  <a:pt x="13269" y="5431"/>
                  <a:pt x="13210" y="5499"/>
                  <a:pt x="13150" y="5573"/>
                </a:cubicBezTo>
                <a:cubicBezTo>
                  <a:pt x="12827" y="5947"/>
                  <a:pt x="12513" y="6369"/>
                  <a:pt x="12198" y="6831"/>
                </a:cubicBezTo>
                <a:cubicBezTo>
                  <a:pt x="12198" y="6838"/>
                  <a:pt x="12190" y="6844"/>
                  <a:pt x="12190" y="6851"/>
                </a:cubicBezTo>
                <a:lnTo>
                  <a:pt x="2992" y="21600"/>
                </a:lnTo>
                <a:lnTo>
                  <a:pt x="11127" y="21600"/>
                </a:lnTo>
                <a:lnTo>
                  <a:pt x="20775" y="5254"/>
                </a:lnTo>
                <a:cubicBezTo>
                  <a:pt x="20945" y="4982"/>
                  <a:pt x="21124" y="4649"/>
                  <a:pt x="21302" y="4255"/>
                </a:cubicBezTo>
                <a:cubicBezTo>
                  <a:pt x="21506" y="3820"/>
                  <a:pt x="21600" y="3276"/>
                  <a:pt x="21600" y="2596"/>
                </a:cubicBezTo>
                <a:lnTo>
                  <a:pt x="21600" y="537"/>
                </a:lnTo>
                <a:cubicBezTo>
                  <a:pt x="21583" y="238"/>
                  <a:pt x="21285" y="0"/>
                  <a:pt x="2092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4000">
                <a:schemeClr val="accent4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62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702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6989D71-67C5-465D-A2C2-9668FFF3D63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08214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D29B121-9D7D-48B4-8909-3292F8FF29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386550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AEDEAC8-36CF-4D5B-BA48-D7D5CE9C71B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8DE44995-4196-D342-BD32-D2663E5372E7}"/>
              </a:ext>
            </a:extLst>
          </p:cNvPr>
          <p:cNvSpPr/>
          <p:nvPr/>
        </p:nvSpPr>
        <p:spPr>
          <a:xfrm>
            <a:off x="3017688" y="1146176"/>
            <a:ext cx="6126312" cy="45986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9" h="21600" extrusionOk="0">
                <a:moveTo>
                  <a:pt x="21550" y="2476"/>
                </a:moveTo>
                <a:cubicBezTo>
                  <a:pt x="21040" y="1676"/>
                  <a:pt x="20442" y="1062"/>
                  <a:pt x="19762" y="656"/>
                </a:cubicBezTo>
                <a:cubicBezTo>
                  <a:pt x="19029" y="221"/>
                  <a:pt x="18229" y="0"/>
                  <a:pt x="17380" y="0"/>
                </a:cubicBezTo>
                <a:cubicBezTo>
                  <a:pt x="16531" y="0"/>
                  <a:pt x="15731" y="221"/>
                  <a:pt x="15007" y="656"/>
                </a:cubicBezTo>
                <a:cubicBezTo>
                  <a:pt x="14274" y="1098"/>
                  <a:pt x="13635" y="1784"/>
                  <a:pt x="13103" y="2690"/>
                </a:cubicBezTo>
                <a:cubicBezTo>
                  <a:pt x="12580" y="3585"/>
                  <a:pt x="12165" y="4724"/>
                  <a:pt x="11874" y="6067"/>
                </a:cubicBezTo>
                <a:cubicBezTo>
                  <a:pt x="11584" y="7397"/>
                  <a:pt x="11441" y="8990"/>
                  <a:pt x="11441" y="10791"/>
                </a:cubicBezTo>
                <a:cubicBezTo>
                  <a:pt x="11441" y="12593"/>
                  <a:pt x="11588" y="14185"/>
                  <a:pt x="11874" y="15515"/>
                </a:cubicBezTo>
                <a:cubicBezTo>
                  <a:pt x="12165" y="16864"/>
                  <a:pt x="12580" y="17997"/>
                  <a:pt x="13103" y="18892"/>
                </a:cubicBezTo>
                <a:cubicBezTo>
                  <a:pt x="13635" y="19799"/>
                  <a:pt x="14274" y="20485"/>
                  <a:pt x="15007" y="20932"/>
                </a:cubicBezTo>
                <a:cubicBezTo>
                  <a:pt x="15731" y="21373"/>
                  <a:pt x="16531" y="21600"/>
                  <a:pt x="17385" y="21600"/>
                </a:cubicBezTo>
                <a:cubicBezTo>
                  <a:pt x="18234" y="21600"/>
                  <a:pt x="19038" y="21373"/>
                  <a:pt x="19771" y="20932"/>
                </a:cubicBezTo>
                <a:cubicBezTo>
                  <a:pt x="20451" y="20520"/>
                  <a:pt x="21049" y="19912"/>
                  <a:pt x="21559" y="19107"/>
                </a:cubicBezTo>
                <a:lnTo>
                  <a:pt x="21559" y="2476"/>
                </a:lnTo>
                <a:close/>
                <a:moveTo>
                  <a:pt x="19150" y="14144"/>
                </a:moveTo>
                <a:cubicBezTo>
                  <a:pt x="19025" y="14979"/>
                  <a:pt x="18864" y="15641"/>
                  <a:pt x="18663" y="16106"/>
                </a:cubicBezTo>
                <a:cubicBezTo>
                  <a:pt x="18480" y="16536"/>
                  <a:pt x="18279" y="16828"/>
                  <a:pt x="18064" y="16977"/>
                </a:cubicBezTo>
                <a:cubicBezTo>
                  <a:pt x="17604" y="17293"/>
                  <a:pt x="17157" y="17293"/>
                  <a:pt x="16705" y="16977"/>
                </a:cubicBezTo>
                <a:cubicBezTo>
                  <a:pt x="16495" y="16834"/>
                  <a:pt x="16299" y="16542"/>
                  <a:pt x="16124" y="16112"/>
                </a:cubicBezTo>
                <a:cubicBezTo>
                  <a:pt x="15932" y="15641"/>
                  <a:pt x="15771" y="14985"/>
                  <a:pt x="15651" y="14144"/>
                </a:cubicBezTo>
                <a:cubicBezTo>
                  <a:pt x="15525" y="13290"/>
                  <a:pt x="15463" y="12157"/>
                  <a:pt x="15463" y="10791"/>
                </a:cubicBezTo>
                <a:cubicBezTo>
                  <a:pt x="15463" y="9431"/>
                  <a:pt x="15525" y="8304"/>
                  <a:pt x="15651" y="7445"/>
                </a:cubicBezTo>
                <a:cubicBezTo>
                  <a:pt x="15771" y="6603"/>
                  <a:pt x="15932" y="5941"/>
                  <a:pt x="16124" y="5482"/>
                </a:cubicBezTo>
                <a:cubicBezTo>
                  <a:pt x="16303" y="5059"/>
                  <a:pt x="16500" y="4766"/>
                  <a:pt x="16710" y="4623"/>
                </a:cubicBezTo>
                <a:cubicBezTo>
                  <a:pt x="16938" y="4468"/>
                  <a:pt x="17157" y="4390"/>
                  <a:pt x="17385" y="4390"/>
                </a:cubicBezTo>
                <a:cubicBezTo>
                  <a:pt x="17617" y="4390"/>
                  <a:pt x="17840" y="4468"/>
                  <a:pt x="18068" y="4623"/>
                </a:cubicBezTo>
                <a:cubicBezTo>
                  <a:pt x="18283" y="4772"/>
                  <a:pt x="18484" y="5064"/>
                  <a:pt x="18667" y="5488"/>
                </a:cubicBezTo>
                <a:cubicBezTo>
                  <a:pt x="18864" y="5953"/>
                  <a:pt x="19029" y="6609"/>
                  <a:pt x="19154" y="7451"/>
                </a:cubicBezTo>
                <a:cubicBezTo>
                  <a:pt x="19280" y="8310"/>
                  <a:pt x="19347" y="9437"/>
                  <a:pt x="19347" y="10797"/>
                </a:cubicBezTo>
                <a:cubicBezTo>
                  <a:pt x="19338" y="12163"/>
                  <a:pt x="19275" y="13290"/>
                  <a:pt x="19150" y="14144"/>
                </a:cubicBezTo>
                <a:close/>
                <a:moveTo>
                  <a:pt x="71" y="6240"/>
                </a:moveTo>
                <a:cubicBezTo>
                  <a:pt x="-41" y="6043"/>
                  <a:pt x="-19" y="5762"/>
                  <a:pt x="124" y="5601"/>
                </a:cubicBezTo>
                <a:lnTo>
                  <a:pt x="4848" y="310"/>
                </a:lnTo>
                <a:cubicBezTo>
                  <a:pt x="4911" y="239"/>
                  <a:pt x="4991" y="203"/>
                  <a:pt x="5072" y="203"/>
                </a:cubicBezTo>
                <a:lnTo>
                  <a:pt x="7736" y="203"/>
                </a:lnTo>
                <a:cubicBezTo>
                  <a:pt x="7928" y="203"/>
                  <a:pt x="8084" y="412"/>
                  <a:pt x="8084" y="668"/>
                </a:cubicBezTo>
                <a:lnTo>
                  <a:pt x="8084" y="17335"/>
                </a:lnTo>
                <a:lnTo>
                  <a:pt x="10234" y="17335"/>
                </a:lnTo>
                <a:cubicBezTo>
                  <a:pt x="10426" y="17335"/>
                  <a:pt x="10582" y="17544"/>
                  <a:pt x="10582" y="17800"/>
                </a:cubicBezTo>
                <a:lnTo>
                  <a:pt x="10582" y="20908"/>
                </a:lnTo>
                <a:cubicBezTo>
                  <a:pt x="10582" y="21165"/>
                  <a:pt x="10426" y="21373"/>
                  <a:pt x="10234" y="21373"/>
                </a:cubicBezTo>
                <a:lnTo>
                  <a:pt x="1599" y="21373"/>
                </a:lnTo>
                <a:cubicBezTo>
                  <a:pt x="1407" y="21373"/>
                  <a:pt x="1251" y="21165"/>
                  <a:pt x="1251" y="20908"/>
                </a:cubicBezTo>
                <a:lnTo>
                  <a:pt x="1251" y="17800"/>
                </a:lnTo>
                <a:cubicBezTo>
                  <a:pt x="1251" y="17544"/>
                  <a:pt x="1407" y="17335"/>
                  <a:pt x="1599" y="17335"/>
                </a:cubicBezTo>
                <a:lnTo>
                  <a:pt x="4165" y="17335"/>
                </a:lnTo>
                <a:lnTo>
                  <a:pt x="4165" y="7594"/>
                </a:lnTo>
                <a:cubicBezTo>
                  <a:pt x="4165" y="7415"/>
                  <a:pt x="4165" y="7230"/>
                  <a:pt x="4169" y="7045"/>
                </a:cubicBezTo>
                <a:lnTo>
                  <a:pt x="3052" y="8286"/>
                </a:lnTo>
                <a:cubicBezTo>
                  <a:pt x="3047" y="8292"/>
                  <a:pt x="3047" y="8292"/>
                  <a:pt x="3043" y="8298"/>
                </a:cubicBezTo>
                <a:cubicBezTo>
                  <a:pt x="2846" y="8500"/>
                  <a:pt x="2641" y="8626"/>
                  <a:pt x="2435" y="8673"/>
                </a:cubicBezTo>
                <a:cubicBezTo>
                  <a:pt x="2247" y="8715"/>
                  <a:pt x="2064" y="8715"/>
                  <a:pt x="1894" y="8673"/>
                </a:cubicBezTo>
                <a:cubicBezTo>
                  <a:pt x="1720" y="8632"/>
                  <a:pt x="1559" y="8548"/>
                  <a:pt x="1416" y="8429"/>
                </a:cubicBezTo>
                <a:cubicBezTo>
                  <a:pt x="1273" y="8310"/>
                  <a:pt x="1166" y="8184"/>
                  <a:pt x="1094" y="8041"/>
                </a:cubicBezTo>
                <a:lnTo>
                  <a:pt x="71" y="624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4000">
                <a:schemeClr val="accent4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62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8752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Gradient Numbers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19_T_PGO_Gradient-Numbers-4x3.pptx" id="{6AA66E0F-D5A8-4DF5-ABB7-878A782ECBBE}" vid="{B7DF76DB-3E67-4852-9BC9-80639713F6CD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19_T_PGO_Gradient-Numbers-4x3.pptx" id="{6AA66E0F-D5A8-4DF5-ABB7-878A782ECBBE}" vid="{92F6B22C-0606-4826-B797-7860F502B05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410</TotalTime>
  <Words>481</Words>
  <PresentationFormat>On-screen Show (4:3)</PresentationFormat>
  <Paragraphs>79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Title of your Section</vt:lpstr>
      <vt:lpstr>Title of your Slide</vt:lpstr>
      <vt:lpstr>Title of your Slide</vt:lpstr>
      <vt:lpstr>Title of your Section</vt:lpstr>
      <vt:lpstr>Title of your Section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Numbers</dc:title>
  <dc:creator>PresentationGO.com</dc:creator>
  <dc:description>© Copyright PresentationGo.com</dc:description>
  <dcterms:created xsi:type="dcterms:W3CDTF">2019-11-21T05:08:20Z</dcterms:created>
  <dcterms:modified xsi:type="dcterms:W3CDTF">2021-02-22T21:06:03Z</dcterms:modified>
  <cp:category>Templates</cp:category>
</cp:coreProperties>
</file>