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676" r:id="rId1"/>
    <p:sldMasterId id="2147483668" r:id="rId2"/>
  </p:sldMasterIdLst>
  <p:notesMasterIdLst>
    <p:notesMasterId r:id="rId11"/>
  </p:notesMasterIdLst>
  <p:sldIdLst>
    <p:sldId id="342" r:id="rId3"/>
    <p:sldId id="345" r:id="rId4"/>
    <p:sldId id="346" r:id="rId5"/>
    <p:sldId id="343" r:id="rId6"/>
    <p:sldId id="344" r:id="rId7"/>
    <p:sldId id="347" r:id="rId8"/>
    <p:sldId id="348" r:id="rId9"/>
    <p:sldId id="307"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849" autoAdjust="0"/>
    <p:restoredTop sz="93560" autoAdjust="0"/>
  </p:normalViewPr>
  <p:slideViewPr>
    <p:cSldViewPr snapToGrid="0">
      <p:cViewPr varScale="1">
        <p:scale>
          <a:sx n="146" d="100"/>
          <a:sy n="146" d="100"/>
        </p:scale>
        <p:origin x="1020" y="12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F5E78B-FE7C-474B-AC91-ABC1B62969E2}" type="datetimeFigureOut">
              <a:rPr lang="en-US" smtClean="0"/>
              <a:t>3/1/2021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50B4EB-D9F6-4F2F-973A-15D71B3F5057}" type="slidenum">
              <a:rPr lang="en-US" smtClean="0"/>
              <a:t>‹#›</a:t>
            </a:fld>
            <a:endParaRPr lang="en-US"/>
          </a:p>
        </p:txBody>
      </p:sp>
    </p:spTree>
    <p:extLst>
      <p:ext uri="{BB962C8B-B14F-4D97-AF65-F5344CB8AC3E}">
        <p14:creationId xmlns:p14="http://schemas.microsoft.com/office/powerpoint/2010/main" val="4062784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1</a:t>
            </a:fld>
            <a:endParaRPr lang="en-US"/>
          </a:p>
        </p:txBody>
      </p:sp>
    </p:spTree>
    <p:extLst>
      <p:ext uri="{BB962C8B-B14F-4D97-AF65-F5344CB8AC3E}">
        <p14:creationId xmlns:p14="http://schemas.microsoft.com/office/powerpoint/2010/main" val="1538680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2</a:t>
            </a:fld>
            <a:endParaRPr lang="en-US"/>
          </a:p>
        </p:txBody>
      </p:sp>
    </p:spTree>
    <p:extLst>
      <p:ext uri="{BB962C8B-B14F-4D97-AF65-F5344CB8AC3E}">
        <p14:creationId xmlns:p14="http://schemas.microsoft.com/office/powerpoint/2010/main" val="20154902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3</a:t>
            </a:fld>
            <a:endParaRPr lang="en-US"/>
          </a:p>
        </p:txBody>
      </p:sp>
    </p:spTree>
    <p:extLst>
      <p:ext uri="{BB962C8B-B14F-4D97-AF65-F5344CB8AC3E}">
        <p14:creationId xmlns:p14="http://schemas.microsoft.com/office/powerpoint/2010/main" val="36673142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4</a:t>
            </a:fld>
            <a:endParaRPr lang="en-US"/>
          </a:p>
        </p:txBody>
      </p:sp>
    </p:spTree>
    <p:extLst>
      <p:ext uri="{BB962C8B-B14F-4D97-AF65-F5344CB8AC3E}">
        <p14:creationId xmlns:p14="http://schemas.microsoft.com/office/powerpoint/2010/main" val="7985148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5</a:t>
            </a:fld>
            <a:endParaRPr lang="en-US"/>
          </a:p>
        </p:txBody>
      </p:sp>
    </p:spTree>
    <p:extLst>
      <p:ext uri="{BB962C8B-B14F-4D97-AF65-F5344CB8AC3E}">
        <p14:creationId xmlns:p14="http://schemas.microsoft.com/office/powerpoint/2010/main" val="42124252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6</a:t>
            </a:fld>
            <a:endParaRPr lang="en-US"/>
          </a:p>
        </p:txBody>
      </p:sp>
    </p:spTree>
    <p:extLst>
      <p:ext uri="{BB962C8B-B14F-4D97-AF65-F5344CB8AC3E}">
        <p14:creationId xmlns:p14="http://schemas.microsoft.com/office/powerpoint/2010/main" val="24516831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7</a:t>
            </a:fld>
            <a:endParaRPr lang="en-US"/>
          </a:p>
        </p:txBody>
      </p:sp>
    </p:spTree>
    <p:extLst>
      <p:ext uri="{BB962C8B-B14F-4D97-AF65-F5344CB8AC3E}">
        <p14:creationId xmlns:p14="http://schemas.microsoft.com/office/powerpoint/2010/main" val="13884440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spTree>
      <p:nvGrpSpPr>
        <p:cNvPr id="1" name=""/>
        <p:cNvGrpSpPr/>
        <p:nvPr/>
      </p:nvGrpSpPr>
      <p:grpSpPr>
        <a:xfrm>
          <a:off x="0" y="0"/>
          <a:ext cx="0" cy="0"/>
          <a:chOff x="0" y="0"/>
          <a:chExt cx="0" cy="0"/>
        </a:xfrm>
      </p:grpSpPr>
      <p:sp>
        <p:nvSpPr>
          <p:cNvPr id="65" name="Picture Placeholder 64">
            <a:extLst>
              <a:ext uri="{FF2B5EF4-FFF2-40B4-BE49-F238E27FC236}">
                <a16:creationId xmlns:a16="http://schemas.microsoft.com/office/drawing/2014/main" id="{3E93D3F8-2EF3-49F0-870C-CBAA527C26E1}"/>
              </a:ext>
            </a:extLst>
          </p:cNvPr>
          <p:cNvSpPr>
            <a:spLocks noGrp="1"/>
          </p:cNvSpPr>
          <p:nvPr>
            <p:ph type="pic" sz="quarter" idx="10"/>
          </p:nvPr>
        </p:nvSpPr>
        <p:spPr>
          <a:xfrm>
            <a:off x="0" y="1702675"/>
            <a:ext cx="5833241" cy="5155325"/>
          </a:xfrm>
          <a:custGeom>
            <a:avLst/>
            <a:gdLst>
              <a:gd name="connsiteX0" fmla="*/ 0 w 5833241"/>
              <a:gd name="connsiteY0" fmla="*/ 0 h 5155325"/>
              <a:gd name="connsiteX1" fmla="*/ 383605 w 5833241"/>
              <a:gd name="connsiteY1" fmla="*/ 0 h 5155325"/>
              <a:gd name="connsiteX2" fmla="*/ 383605 w 5833241"/>
              <a:gd name="connsiteY2" fmla="*/ 1 h 5155325"/>
              <a:gd name="connsiteX3" fmla="*/ 1227499 w 5833241"/>
              <a:gd name="connsiteY3" fmla="*/ 1 h 5155325"/>
              <a:gd name="connsiteX4" fmla="*/ 1416344 w 5833241"/>
              <a:gd name="connsiteY4" fmla="*/ 188228 h 5155325"/>
              <a:gd name="connsiteX5" fmla="*/ 1416344 w 5833241"/>
              <a:gd name="connsiteY5" fmla="*/ 2499235 h 5155325"/>
              <a:gd name="connsiteX6" fmla="*/ 1605190 w 5833241"/>
              <a:gd name="connsiteY6" fmla="*/ 2687461 h 5155325"/>
              <a:gd name="connsiteX7" fmla="*/ 3997239 w 5833241"/>
              <a:gd name="connsiteY7" fmla="*/ 2687461 h 5155325"/>
              <a:gd name="connsiteX8" fmla="*/ 4133627 w 5833241"/>
              <a:gd name="connsiteY8" fmla="*/ 2551520 h 5155325"/>
              <a:gd name="connsiteX9" fmla="*/ 4228051 w 5833241"/>
              <a:gd name="connsiteY9" fmla="*/ 2551520 h 5155325"/>
              <a:gd name="connsiteX10" fmla="*/ 4228051 w 5833241"/>
              <a:gd name="connsiteY10" fmla="*/ 1986840 h 5155325"/>
              <a:gd name="connsiteX11" fmla="*/ 4406405 w 5833241"/>
              <a:gd name="connsiteY11" fmla="*/ 1809071 h 5155325"/>
              <a:gd name="connsiteX12" fmla="*/ 5644396 w 5833241"/>
              <a:gd name="connsiteY12" fmla="*/ 1809071 h 5155325"/>
              <a:gd name="connsiteX13" fmla="*/ 5833241 w 5833241"/>
              <a:gd name="connsiteY13" fmla="*/ 1997297 h 5155325"/>
              <a:gd name="connsiteX14" fmla="*/ 5833241 w 5833241"/>
              <a:gd name="connsiteY14" fmla="*/ 3597225 h 5155325"/>
              <a:gd name="connsiteX15" fmla="*/ 5665379 w 5833241"/>
              <a:gd name="connsiteY15" fmla="*/ 3764537 h 5155325"/>
              <a:gd name="connsiteX16" fmla="*/ 4532303 w 5833241"/>
              <a:gd name="connsiteY16" fmla="*/ 3764537 h 5155325"/>
              <a:gd name="connsiteX17" fmla="*/ 4532303 w 5833241"/>
              <a:gd name="connsiteY17" fmla="*/ 3858651 h 5155325"/>
              <a:gd name="connsiteX18" fmla="*/ 4311982 w 5833241"/>
              <a:gd name="connsiteY18" fmla="*/ 4078250 h 5155325"/>
              <a:gd name="connsiteX19" fmla="*/ 4311982 w 5833241"/>
              <a:gd name="connsiteY19" fmla="*/ 5155325 h 5155325"/>
              <a:gd name="connsiteX20" fmla="*/ 0 w 5833241"/>
              <a:gd name="connsiteY20" fmla="*/ 5155325 h 5155325"/>
              <a:gd name="connsiteX21" fmla="*/ 0 w 5833241"/>
              <a:gd name="connsiteY21" fmla="*/ 5155323 h 5155325"/>
              <a:gd name="connsiteX22" fmla="*/ 0 w 5833241"/>
              <a:gd name="connsiteY22" fmla="*/ 5155323 h 51553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5833241" h="5155325">
                <a:moveTo>
                  <a:pt x="0" y="0"/>
                </a:moveTo>
                <a:lnTo>
                  <a:pt x="383605" y="0"/>
                </a:lnTo>
                <a:lnTo>
                  <a:pt x="383605" y="1"/>
                </a:lnTo>
                <a:lnTo>
                  <a:pt x="1227499" y="1"/>
                </a:lnTo>
                <a:lnTo>
                  <a:pt x="1416344" y="188228"/>
                </a:lnTo>
                <a:lnTo>
                  <a:pt x="1416344" y="2499235"/>
                </a:lnTo>
                <a:lnTo>
                  <a:pt x="1605190" y="2687461"/>
                </a:lnTo>
                <a:lnTo>
                  <a:pt x="3997239" y="2687461"/>
                </a:lnTo>
                <a:lnTo>
                  <a:pt x="4133627" y="2551520"/>
                </a:lnTo>
                <a:lnTo>
                  <a:pt x="4228051" y="2551520"/>
                </a:lnTo>
                <a:lnTo>
                  <a:pt x="4228051" y="1986840"/>
                </a:lnTo>
                <a:lnTo>
                  <a:pt x="4406405" y="1809071"/>
                </a:lnTo>
                <a:lnTo>
                  <a:pt x="5644396" y="1809071"/>
                </a:lnTo>
                <a:lnTo>
                  <a:pt x="5833241" y="1997297"/>
                </a:lnTo>
                <a:lnTo>
                  <a:pt x="5833241" y="3597225"/>
                </a:lnTo>
                <a:lnTo>
                  <a:pt x="5665379" y="3764537"/>
                </a:lnTo>
                <a:lnTo>
                  <a:pt x="4532303" y="3764537"/>
                </a:lnTo>
                <a:lnTo>
                  <a:pt x="4532303" y="3858651"/>
                </a:lnTo>
                <a:lnTo>
                  <a:pt x="4311982" y="4078250"/>
                </a:lnTo>
                <a:lnTo>
                  <a:pt x="4311982" y="5155325"/>
                </a:lnTo>
                <a:lnTo>
                  <a:pt x="0" y="5155325"/>
                </a:lnTo>
                <a:lnTo>
                  <a:pt x="0" y="5155323"/>
                </a:lnTo>
                <a:lnTo>
                  <a:pt x="0" y="5155323"/>
                </a:lnTo>
                <a:close/>
              </a:path>
            </a:pathLst>
          </a:custGeom>
          <a:solidFill>
            <a:schemeClr val="accent1">
              <a:lumMod val="75000"/>
            </a:schemeClr>
          </a:solidFill>
        </p:spPr>
        <p:txBody>
          <a:bodyPr wrap="square" lIns="457200" bIns="457200" anchor="b">
            <a:noAutofit/>
          </a:bodyPr>
          <a:lstStyle>
            <a:lvl1pPr marL="0" indent="0" algn="l">
              <a:buFont typeface="Arial" panose="020B0604020202020204" pitchFamily="34" charset="0"/>
              <a:buNone/>
              <a:defRPr/>
            </a:lvl1pPr>
          </a:lstStyle>
          <a:p>
            <a:endParaRPr lang="en-US"/>
          </a:p>
        </p:txBody>
      </p:sp>
      <p:sp>
        <p:nvSpPr>
          <p:cNvPr id="16" name="Shape">
            <a:extLst>
              <a:ext uri="{FF2B5EF4-FFF2-40B4-BE49-F238E27FC236}">
                <a16:creationId xmlns:a16="http://schemas.microsoft.com/office/drawing/2014/main" id="{D78AC67B-0E37-364D-8E39-C6E57F24472A}"/>
              </a:ext>
            </a:extLst>
          </p:cNvPr>
          <p:cNvSpPr/>
          <p:nvPr userDrawn="1"/>
        </p:nvSpPr>
        <p:spPr>
          <a:xfrm>
            <a:off x="2158999" y="525777"/>
            <a:ext cx="1551675" cy="2521026"/>
          </a:xfrm>
          <a:custGeom>
            <a:avLst/>
            <a:gdLst/>
            <a:ahLst/>
            <a:cxnLst>
              <a:cxn ang="0">
                <a:pos x="wd2" y="hd2"/>
              </a:cxn>
              <a:cxn ang="5400000">
                <a:pos x="wd2" y="hd2"/>
              </a:cxn>
              <a:cxn ang="10800000">
                <a:pos x="wd2" y="hd2"/>
              </a:cxn>
              <a:cxn ang="16200000">
                <a:pos x="wd2" y="hd2"/>
              </a:cxn>
            </a:cxnLst>
            <a:rect l="0" t="0" r="r" b="b"/>
            <a:pathLst>
              <a:path w="18932" h="20111" extrusionOk="0">
                <a:moveTo>
                  <a:pt x="12922" y="20111"/>
                </a:moveTo>
                <a:cubicBezTo>
                  <a:pt x="12581" y="19939"/>
                  <a:pt x="12271" y="19807"/>
                  <a:pt x="12007" y="19655"/>
                </a:cubicBezTo>
                <a:cubicBezTo>
                  <a:pt x="6321" y="16271"/>
                  <a:pt x="-2031" y="9807"/>
                  <a:pt x="448" y="4296"/>
                </a:cubicBezTo>
                <a:cubicBezTo>
                  <a:pt x="2463" y="-182"/>
                  <a:pt x="12410" y="-1489"/>
                  <a:pt x="17090" y="1956"/>
                </a:cubicBezTo>
                <a:cubicBezTo>
                  <a:pt x="19569" y="3779"/>
                  <a:pt x="19290" y="6160"/>
                  <a:pt x="17756" y="8267"/>
                </a:cubicBezTo>
                <a:cubicBezTo>
                  <a:pt x="16300" y="10273"/>
                  <a:pt x="13944" y="11945"/>
                  <a:pt x="12922" y="14052"/>
                </a:cubicBezTo>
                <a:cubicBezTo>
                  <a:pt x="11976" y="16018"/>
                  <a:pt x="12054" y="18044"/>
                  <a:pt x="12922" y="19979"/>
                </a:cubicBezTo>
                <a:cubicBezTo>
                  <a:pt x="12922" y="20010"/>
                  <a:pt x="12922" y="20040"/>
                  <a:pt x="12922" y="20111"/>
                </a:cubicBezTo>
                <a:close/>
              </a:path>
            </a:pathLst>
          </a:custGeom>
          <a:solidFill>
            <a:schemeClr val="accent1">
              <a:lumMod val="40000"/>
              <a:lumOff val="60000"/>
            </a:schemeClr>
          </a:solidFill>
          <a:ln w="12700">
            <a:miter lim="400000"/>
          </a:ln>
        </p:spPr>
        <p:txBody>
          <a:bodyPr lIns="38100" tIns="38100" rIns="38100" bIns="38100" anchor="ctr"/>
          <a:lstStyle/>
          <a:p>
            <a:pPr>
              <a:defRPr sz="3000">
                <a:solidFill>
                  <a:srgbClr val="FFFFFF"/>
                </a:solidFill>
              </a:defRPr>
            </a:pPr>
            <a:endParaRPr/>
          </a:p>
        </p:txBody>
      </p:sp>
      <p:sp>
        <p:nvSpPr>
          <p:cNvPr id="17" name="Shape">
            <a:extLst>
              <a:ext uri="{FF2B5EF4-FFF2-40B4-BE49-F238E27FC236}">
                <a16:creationId xmlns:a16="http://schemas.microsoft.com/office/drawing/2014/main" id="{BC8D2361-0D8E-2F41-8CE7-81F2C2F84356}"/>
              </a:ext>
            </a:extLst>
          </p:cNvPr>
          <p:cNvSpPr/>
          <p:nvPr userDrawn="1"/>
        </p:nvSpPr>
        <p:spPr>
          <a:xfrm>
            <a:off x="3759200" y="855977"/>
            <a:ext cx="1463105" cy="1403402"/>
          </a:xfrm>
          <a:custGeom>
            <a:avLst/>
            <a:gdLst/>
            <a:ahLst/>
            <a:cxnLst>
              <a:cxn ang="0">
                <a:pos x="wd2" y="hd2"/>
              </a:cxn>
              <a:cxn ang="5400000">
                <a:pos x="wd2" y="hd2"/>
              </a:cxn>
              <a:cxn ang="10800000">
                <a:pos x="wd2" y="hd2"/>
              </a:cxn>
              <a:cxn ang="16200000">
                <a:pos x="wd2" y="hd2"/>
              </a:cxn>
            </a:cxnLst>
            <a:rect l="0" t="0" r="r" b="b"/>
            <a:pathLst>
              <a:path w="20447" h="20109" extrusionOk="0">
                <a:moveTo>
                  <a:pt x="0" y="20109"/>
                </a:moveTo>
                <a:cubicBezTo>
                  <a:pt x="18" y="19763"/>
                  <a:pt x="0" y="19454"/>
                  <a:pt x="35" y="19163"/>
                </a:cubicBezTo>
                <a:cubicBezTo>
                  <a:pt x="870" y="12885"/>
                  <a:pt x="3585" y="2603"/>
                  <a:pt x="10294" y="347"/>
                </a:cubicBezTo>
                <a:cubicBezTo>
                  <a:pt x="15743" y="-1491"/>
                  <a:pt x="21600" y="4314"/>
                  <a:pt x="20251" y="9955"/>
                </a:cubicBezTo>
                <a:cubicBezTo>
                  <a:pt x="19541" y="12939"/>
                  <a:pt x="17003" y="14450"/>
                  <a:pt x="14181" y="14923"/>
                </a:cubicBezTo>
                <a:cubicBezTo>
                  <a:pt x="11483" y="15360"/>
                  <a:pt x="8732" y="14959"/>
                  <a:pt x="6123" y="15778"/>
                </a:cubicBezTo>
                <a:cubicBezTo>
                  <a:pt x="3692" y="16542"/>
                  <a:pt x="1686" y="18053"/>
                  <a:pt x="124" y="20018"/>
                </a:cubicBezTo>
                <a:cubicBezTo>
                  <a:pt x="106" y="20036"/>
                  <a:pt x="71" y="20054"/>
                  <a:pt x="0" y="20109"/>
                </a:cubicBezTo>
                <a:close/>
              </a:path>
            </a:pathLst>
          </a:custGeom>
          <a:solidFill>
            <a:schemeClr val="accent1">
              <a:lumMod val="40000"/>
              <a:lumOff val="60000"/>
            </a:schemeClr>
          </a:solidFill>
          <a:ln w="12700">
            <a:miter lim="400000"/>
          </a:ln>
        </p:spPr>
        <p:txBody>
          <a:bodyPr lIns="38100" tIns="38100" rIns="38100" bIns="38100" anchor="ctr"/>
          <a:lstStyle/>
          <a:p>
            <a:pPr>
              <a:defRPr sz="3000">
                <a:solidFill>
                  <a:srgbClr val="FFFFFF"/>
                </a:solidFill>
              </a:defRPr>
            </a:pPr>
            <a:endParaRPr/>
          </a:p>
        </p:txBody>
      </p:sp>
      <p:sp>
        <p:nvSpPr>
          <p:cNvPr id="19" name="Shape">
            <a:extLst>
              <a:ext uri="{FF2B5EF4-FFF2-40B4-BE49-F238E27FC236}">
                <a16:creationId xmlns:a16="http://schemas.microsoft.com/office/drawing/2014/main" id="{55C59559-915E-5140-9387-E86A7865F014}"/>
              </a:ext>
            </a:extLst>
          </p:cNvPr>
          <p:cNvSpPr/>
          <p:nvPr userDrawn="1"/>
        </p:nvSpPr>
        <p:spPr>
          <a:xfrm>
            <a:off x="7696200" y="4361177"/>
            <a:ext cx="1006051" cy="1494447"/>
          </a:xfrm>
          <a:custGeom>
            <a:avLst/>
            <a:gdLst/>
            <a:ahLst/>
            <a:cxnLst>
              <a:cxn ang="0">
                <a:pos x="wd2" y="hd2"/>
              </a:cxn>
              <a:cxn ang="5400000">
                <a:pos x="wd2" y="hd2"/>
              </a:cxn>
              <a:cxn ang="10800000">
                <a:pos x="wd2" y="hd2"/>
              </a:cxn>
              <a:cxn ang="16200000">
                <a:pos x="wd2" y="hd2"/>
              </a:cxn>
            </a:cxnLst>
            <a:rect l="0" t="0" r="r" b="b"/>
            <a:pathLst>
              <a:path w="21362" h="19951" extrusionOk="0">
                <a:moveTo>
                  <a:pt x="21362" y="0"/>
                </a:moveTo>
                <a:cubicBezTo>
                  <a:pt x="20904" y="102"/>
                  <a:pt x="20526" y="153"/>
                  <a:pt x="20175" y="254"/>
                </a:cubicBezTo>
                <a:cubicBezTo>
                  <a:pt x="12463" y="2424"/>
                  <a:pt x="301" y="7121"/>
                  <a:pt x="5" y="13191"/>
                </a:cubicBezTo>
                <a:cubicBezTo>
                  <a:pt x="-238" y="18124"/>
                  <a:pt x="9470" y="21600"/>
                  <a:pt x="16184" y="19142"/>
                </a:cubicBezTo>
                <a:cubicBezTo>
                  <a:pt x="19744" y="17836"/>
                  <a:pt x="20688" y="15395"/>
                  <a:pt x="20202" y="12936"/>
                </a:cubicBezTo>
                <a:cubicBezTo>
                  <a:pt x="19744" y="10597"/>
                  <a:pt x="18153" y="8426"/>
                  <a:pt x="18180" y="6070"/>
                </a:cubicBezTo>
                <a:cubicBezTo>
                  <a:pt x="18234" y="3883"/>
                  <a:pt x="19367" y="1865"/>
                  <a:pt x="21308" y="102"/>
                </a:cubicBezTo>
                <a:cubicBezTo>
                  <a:pt x="21308" y="102"/>
                  <a:pt x="21308" y="68"/>
                  <a:pt x="21362" y="0"/>
                </a:cubicBezTo>
                <a:close/>
              </a:path>
            </a:pathLst>
          </a:custGeom>
          <a:solidFill>
            <a:schemeClr val="accent1">
              <a:lumMod val="40000"/>
              <a:lumOff val="60000"/>
            </a:schemeClr>
          </a:solidFill>
          <a:ln w="12700">
            <a:miter lim="400000"/>
          </a:ln>
        </p:spPr>
        <p:txBody>
          <a:bodyPr lIns="38100" tIns="38100" rIns="38100" bIns="38100" anchor="ctr"/>
          <a:lstStyle/>
          <a:p>
            <a:pPr>
              <a:defRPr sz="3000">
                <a:solidFill>
                  <a:srgbClr val="FFFFFF"/>
                </a:solidFill>
              </a:defRPr>
            </a:pPr>
            <a:endParaRPr/>
          </a:p>
        </p:txBody>
      </p:sp>
      <p:sp>
        <p:nvSpPr>
          <p:cNvPr id="26" name="Shape">
            <a:extLst>
              <a:ext uri="{FF2B5EF4-FFF2-40B4-BE49-F238E27FC236}">
                <a16:creationId xmlns:a16="http://schemas.microsoft.com/office/drawing/2014/main" id="{7DC2E7BF-222C-BB48-BE8B-5C0E894C70B6}"/>
              </a:ext>
            </a:extLst>
          </p:cNvPr>
          <p:cNvSpPr/>
          <p:nvPr userDrawn="1"/>
        </p:nvSpPr>
        <p:spPr>
          <a:xfrm>
            <a:off x="8661399" y="4780277"/>
            <a:ext cx="1909437" cy="1536458"/>
          </a:xfrm>
          <a:custGeom>
            <a:avLst/>
            <a:gdLst/>
            <a:ahLst/>
            <a:cxnLst>
              <a:cxn ang="0">
                <a:pos x="wd2" y="hd2"/>
              </a:cxn>
              <a:cxn ang="5400000">
                <a:pos x="wd2" y="hd2"/>
              </a:cxn>
              <a:cxn ang="10800000">
                <a:pos x="wd2" y="hd2"/>
              </a:cxn>
              <a:cxn ang="16200000">
                <a:pos x="wd2" y="hd2"/>
              </a:cxn>
            </a:cxnLst>
            <a:rect l="0" t="0" r="r" b="b"/>
            <a:pathLst>
              <a:path w="20109" h="20576" extrusionOk="0">
                <a:moveTo>
                  <a:pt x="0" y="0"/>
                </a:moveTo>
                <a:cubicBezTo>
                  <a:pt x="54" y="391"/>
                  <a:pt x="94" y="731"/>
                  <a:pt x="160" y="1054"/>
                </a:cubicBezTo>
                <a:cubicBezTo>
                  <a:pt x="1725" y="7960"/>
                  <a:pt x="5510" y="19049"/>
                  <a:pt x="11877" y="20460"/>
                </a:cubicBezTo>
                <a:cubicBezTo>
                  <a:pt x="17039" y="21600"/>
                  <a:pt x="21600" y="14100"/>
                  <a:pt x="19647" y="7994"/>
                </a:cubicBezTo>
                <a:cubicBezTo>
                  <a:pt x="18617" y="4762"/>
                  <a:pt x="16130" y="3487"/>
                  <a:pt x="13508" y="3436"/>
                </a:cubicBezTo>
                <a:cubicBezTo>
                  <a:pt x="11007" y="3385"/>
                  <a:pt x="8573" y="4303"/>
                  <a:pt x="6099" y="3827"/>
                </a:cubicBezTo>
                <a:cubicBezTo>
                  <a:pt x="3812" y="3385"/>
                  <a:pt x="1792" y="2024"/>
                  <a:pt x="120" y="85"/>
                </a:cubicBezTo>
                <a:cubicBezTo>
                  <a:pt x="107" y="68"/>
                  <a:pt x="67" y="51"/>
                  <a:pt x="0" y="0"/>
                </a:cubicBezTo>
                <a:close/>
              </a:path>
            </a:pathLst>
          </a:custGeom>
          <a:solidFill>
            <a:schemeClr val="accent1">
              <a:lumMod val="40000"/>
              <a:lumOff val="60000"/>
            </a:schemeClr>
          </a:solidFill>
          <a:ln w="12700">
            <a:miter lim="400000"/>
          </a:ln>
        </p:spPr>
        <p:txBody>
          <a:bodyPr lIns="38100" tIns="38100" rIns="38100" bIns="38100" anchor="ctr"/>
          <a:lstStyle/>
          <a:p>
            <a:pPr>
              <a:defRPr sz="3000">
                <a:solidFill>
                  <a:srgbClr val="FFFFFF"/>
                </a:solidFill>
              </a:defRPr>
            </a:pPr>
            <a:endParaRPr/>
          </a:p>
        </p:txBody>
      </p:sp>
      <p:grpSp>
        <p:nvGrpSpPr>
          <p:cNvPr id="2" name="Group 1">
            <a:extLst>
              <a:ext uri="{FF2B5EF4-FFF2-40B4-BE49-F238E27FC236}">
                <a16:creationId xmlns:a16="http://schemas.microsoft.com/office/drawing/2014/main" id="{72B49DBF-0FDE-41AF-AF09-D085A4C19B08}"/>
              </a:ext>
            </a:extLst>
          </p:cNvPr>
          <p:cNvGrpSpPr/>
          <p:nvPr userDrawn="1"/>
        </p:nvGrpSpPr>
        <p:grpSpPr>
          <a:xfrm>
            <a:off x="8157002" y="0"/>
            <a:ext cx="4032252" cy="2358464"/>
            <a:chOff x="8157002" y="11878"/>
            <a:chExt cx="4032252" cy="2358464"/>
          </a:xfrm>
        </p:grpSpPr>
        <p:sp>
          <p:nvSpPr>
            <p:cNvPr id="38" name="Shape">
              <a:extLst>
                <a:ext uri="{FF2B5EF4-FFF2-40B4-BE49-F238E27FC236}">
                  <a16:creationId xmlns:a16="http://schemas.microsoft.com/office/drawing/2014/main" id="{DC9DB8D9-61CE-E344-8A3A-27DF85AF4F8B}"/>
                </a:ext>
              </a:extLst>
            </p:cNvPr>
            <p:cNvSpPr/>
            <p:nvPr userDrawn="1"/>
          </p:nvSpPr>
          <p:spPr>
            <a:xfrm>
              <a:off x="8188752" y="11878"/>
              <a:ext cx="4000502" cy="2315214"/>
            </a:xfrm>
            <a:custGeom>
              <a:avLst/>
              <a:gdLst/>
              <a:ahLst/>
              <a:cxnLst>
                <a:cxn ang="0">
                  <a:pos x="wd2" y="hd2"/>
                </a:cxn>
                <a:cxn ang="5400000">
                  <a:pos x="wd2" y="hd2"/>
                </a:cxn>
                <a:cxn ang="10800000">
                  <a:pos x="wd2" y="hd2"/>
                </a:cxn>
                <a:cxn ang="16200000">
                  <a:pos x="wd2" y="hd2"/>
                </a:cxn>
              </a:cxnLst>
              <a:rect l="0" t="0" r="r" b="b"/>
              <a:pathLst>
                <a:path w="21600" h="21600" extrusionOk="0">
                  <a:moveTo>
                    <a:pt x="16107" y="19467"/>
                  </a:moveTo>
                  <a:cubicBezTo>
                    <a:pt x="15586" y="19467"/>
                    <a:pt x="15161" y="18733"/>
                    <a:pt x="15161" y="17832"/>
                  </a:cubicBezTo>
                  <a:lnTo>
                    <a:pt x="15161" y="8910"/>
                  </a:lnTo>
                  <a:cubicBezTo>
                    <a:pt x="15161" y="6837"/>
                    <a:pt x="14181" y="5142"/>
                    <a:pt x="12981" y="5142"/>
                  </a:cubicBezTo>
                  <a:lnTo>
                    <a:pt x="5328" y="5142"/>
                  </a:lnTo>
                  <a:lnTo>
                    <a:pt x="5328" y="5142"/>
                  </a:lnTo>
                  <a:lnTo>
                    <a:pt x="2181" y="5142"/>
                  </a:lnTo>
                  <a:cubicBezTo>
                    <a:pt x="1659" y="5142"/>
                    <a:pt x="1234" y="4408"/>
                    <a:pt x="1234" y="3507"/>
                  </a:cubicBezTo>
                  <a:lnTo>
                    <a:pt x="1234" y="0"/>
                  </a:lnTo>
                  <a:lnTo>
                    <a:pt x="0" y="0"/>
                  </a:lnTo>
                  <a:lnTo>
                    <a:pt x="0" y="3507"/>
                  </a:lnTo>
                  <a:cubicBezTo>
                    <a:pt x="0" y="5581"/>
                    <a:pt x="981" y="7275"/>
                    <a:pt x="2181" y="7275"/>
                  </a:cubicBezTo>
                  <a:lnTo>
                    <a:pt x="5239" y="7275"/>
                  </a:lnTo>
                  <a:lnTo>
                    <a:pt x="5239" y="7275"/>
                  </a:lnTo>
                  <a:lnTo>
                    <a:pt x="12981" y="7275"/>
                  </a:lnTo>
                  <a:cubicBezTo>
                    <a:pt x="13502" y="7275"/>
                    <a:pt x="13927" y="8010"/>
                    <a:pt x="13927" y="8910"/>
                  </a:cubicBezTo>
                  <a:lnTo>
                    <a:pt x="13927" y="17832"/>
                  </a:lnTo>
                  <a:cubicBezTo>
                    <a:pt x="13927" y="19906"/>
                    <a:pt x="14907" y="21600"/>
                    <a:pt x="16107" y="21600"/>
                  </a:cubicBezTo>
                  <a:lnTo>
                    <a:pt x="21600" y="21600"/>
                  </a:lnTo>
                  <a:lnTo>
                    <a:pt x="21600" y="19467"/>
                  </a:lnTo>
                  <a:lnTo>
                    <a:pt x="16107" y="19467"/>
                  </a:lnTo>
                  <a:close/>
                </a:path>
              </a:pathLst>
            </a:custGeom>
            <a:solidFill>
              <a:schemeClr val="tx1">
                <a:lumMod val="65000"/>
                <a:lumOff val="35000"/>
              </a:schemeClr>
            </a:solidFill>
            <a:ln w="12700">
              <a:miter lim="400000"/>
            </a:ln>
          </p:spPr>
          <p:txBody>
            <a:bodyPr lIns="38100" tIns="38100" rIns="38100" bIns="38100" anchor="ctr"/>
            <a:lstStyle/>
            <a:p>
              <a:pPr>
                <a:defRPr sz="3000">
                  <a:solidFill>
                    <a:srgbClr val="FFFFFF"/>
                  </a:solidFill>
                </a:defRPr>
              </a:pPr>
              <a:endParaRPr/>
            </a:p>
          </p:txBody>
        </p:sp>
        <p:sp>
          <p:nvSpPr>
            <p:cNvPr id="39" name="Shape">
              <a:extLst>
                <a:ext uri="{FF2B5EF4-FFF2-40B4-BE49-F238E27FC236}">
                  <a16:creationId xmlns:a16="http://schemas.microsoft.com/office/drawing/2014/main" id="{750C5F51-3BEC-C54F-8A82-06B1F22F44A3}"/>
                </a:ext>
              </a:extLst>
            </p:cNvPr>
            <p:cNvSpPr/>
            <p:nvPr userDrawn="1"/>
          </p:nvSpPr>
          <p:spPr>
            <a:xfrm>
              <a:off x="10716052" y="1916878"/>
              <a:ext cx="453464" cy="453464"/>
            </a:xfrm>
            <a:custGeom>
              <a:avLst/>
              <a:gdLst/>
              <a:ahLst/>
              <a:cxnLst>
                <a:cxn ang="0">
                  <a:pos x="wd2" y="hd2"/>
                </a:cxn>
                <a:cxn ang="5400000">
                  <a:pos x="wd2" y="hd2"/>
                </a:cxn>
                <a:cxn ang="10800000">
                  <a:pos x="wd2" y="hd2"/>
                </a:cxn>
                <a:cxn ang="16200000">
                  <a:pos x="wd2" y="hd2"/>
                </a:cxn>
              </a:cxnLst>
              <a:rect l="0" t="0" r="r" b="b"/>
              <a:pathLst>
                <a:path w="21543" h="21543" extrusionOk="0">
                  <a:moveTo>
                    <a:pt x="21543" y="7421"/>
                  </a:moveTo>
                  <a:lnTo>
                    <a:pt x="21543" y="19971"/>
                  </a:lnTo>
                  <a:cubicBezTo>
                    <a:pt x="21543" y="20876"/>
                    <a:pt x="20819" y="21600"/>
                    <a:pt x="19914" y="21540"/>
                  </a:cubicBezTo>
                  <a:cubicBezTo>
                    <a:pt x="9295" y="20755"/>
                    <a:pt x="788" y="12248"/>
                    <a:pt x="3" y="1629"/>
                  </a:cubicBezTo>
                  <a:cubicBezTo>
                    <a:pt x="-57" y="724"/>
                    <a:pt x="667" y="0"/>
                    <a:pt x="1572" y="0"/>
                  </a:cubicBezTo>
                  <a:lnTo>
                    <a:pt x="14122" y="0"/>
                  </a:lnTo>
                  <a:cubicBezTo>
                    <a:pt x="14061" y="4103"/>
                    <a:pt x="17440" y="7421"/>
                    <a:pt x="21543" y="7421"/>
                  </a:cubicBezTo>
                  <a:close/>
                </a:path>
              </a:pathLst>
            </a:custGeom>
            <a:solidFill>
              <a:schemeClr val="tx1">
                <a:lumMod val="85000"/>
                <a:lumOff val="15000"/>
              </a:schemeClr>
            </a:solidFill>
            <a:ln w="12700">
              <a:miter lim="400000"/>
            </a:ln>
          </p:spPr>
          <p:txBody>
            <a:bodyPr lIns="38100" tIns="38100" rIns="38100" bIns="38100" anchor="ctr"/>
            <a:lstStyle/>
            <a:p>
              <a:pPr>
                <a:defRPr sz="3000">
                  <a:solidFill>
                    <a:srgbClr val="FFFFFF"/>
                  </a:solidFill>
                </a:defRPr>
              </a:pPr>
              <a:endParaRPr/>
            </a:p>
          </p:txBody>
        </p:sp>
        <p:sp>
          <p:nvSpPr>
            <p:cNvPr id="40" name="Shape">
              <a:extLst>
                <a:ext uri="{FF2B5EF4-FFF2-40B4-BE49-F238E27FC236}">
                  <a16:creationId xmlns:a16="http://schemas.microsoft.com/office/drawing/2014/main" id="{3ACA636C-CDC6-CB43-A912-779BAD505EDD}"/>
                </a:ext>
              </a:extLst>
            </p:cNvPr>
            <p:cNvSpPr/>
            <p:nvPr userDrawn="1"/>
          </p:nvSpPr>
          <p:spPr>
            <a:xfrm>
              <a:off x="10576352" y="532577"/>
              <a:ext cx="453464" cy="453465"/>
            </a:xfrm>
            <a:custGeom>
              <a:avLst/>
              <a:gdLst/>
              <a:ahLst/>
              <a:cxnLst>
                <a:cxn ang="0">
                  <a:pos x="wd2" y="hd2"/>
                </a:cxn>
                <a:cxn ang="5400000">
                  <a:pos x="wd2" y="hd2"/>
                </a:cxn>
                <a:cxn ang="10800000">
                  <a:pos x="wd2" y="hd2"/>
                </a:cxn>
                <a:cxn ang="16200000">
                  <a:pos x="wd2" y="hd2"/>
                </a:cxn>
              </a:cxnLst>
              <a:rect l="0" t="0" r="r" b="b"/>
              <a:pathLst>
                <a:path w="21543" h="21543" extrusionOk="0">
                  <a:moveTo>
                    <a:pt x="0" y="14122"/>
                  </a:moveTo>
                  <a:lnTo>
                    <a:pt x="0" y="1572"/>
                  </a:lnTo>
                  <a:cubicBezTo>
                    <a:pt x="0" y="667"/>
                    <a:pt x="724" y="-57"/>
                    <a:pt x="1629" y="3"/>
                  </a:cubicBezTo>
                  <a:cubicBezTo>
                    <a:pt x="12248" y="788"/>
                    <a:pt x="20755" y="9295"/>
                    <a:pt x="21540" y="19914"/>
                  </a:cubicBezTo>
                  <a:cubicBezTo>
                    <a:pt x="21600" y="20819"/>
                    <a:pt x="20876" y="21543"/>
                    <a:pt x="19971" y="21543"/>
                  </a:cubicBezTo>
                  <a:lnTo>
                    <a:pt x="7421" y="21543"/>
                  </a:lnTo>
                  <a:cubicBezTo>
                    <a:pt x="7421" y="17440"/>
                    <a:pt x="4103" y="14122"/>
                    <a:pt x="0" y="14122"/>
                  </a:cubicBezTo>
                  <a:close/>
                </a:path>
              </a:pathLst>
            </a:custGeom>
            <a:solidFill>
              <a:schemeClr val="tx1">
                <a:lumMod val="85000"/>
                <a:lumOff val="15000"/>
              </a:schemeClr>
            </a:solidFill>
            <a:ln w="12700">
              <a:miter lim="400000"/>
            </a:ln>
          </p:spPr>
          <p:txBody>
            <a:bodyPr lIns="38100" tIns="38100" rIns="38100" bIns="38100" anchor="ctr"/>
            <a:lstStyle/>
            <a:p>
              <a:pPr>
                <a:defRPr sz="3000">
                  <a:solidFill>
                    <a:srgbClr val="FFFFFF"/>
                  </a:solidFill>
                </a:defRPr>
              </a:pPr>
              <a:endParaRPr/>
            </a:p>
          </p:txBody>
        </p:sp>
        <p:sp>
          <p:nvSpPr>
            <p:cNvPr id="54" name="Shape">
              <a:extLst>
                <a:ext uri="{FF2B5EF4-FFF2-40B4-BE49-F238E27FC236}">
                  <a16:creationId xmlns:a16="http://schemas.microsoft.com/office/drawing/2014/main" id="{140D8238-3F74-FB4E-B936-AED4D57FD6C4}"/>
                </a:ext>
              </a:extLst>
            </p:cNvPr>
            <p:cNvSpPr/>
            <p:nvPr userDrawn="1"/>
          </p:nvSpPr>
          <p:spPr>
            <a:xfrm>
              <a:off x="8157002" y="380177"/>
              <a:ext cx="454734" cy="453466"/>
            </a:xfrm>
            <a:custGeom>
              <a:avLst/>
              <a:gdLst/>
              <a:ahLst/>
              <a:cxnLst>
                <a:cxn ang="0">
                  <a:pos x="wd2" y="hd2"/>
                </a:cxn>
                <a:cxn ang="5400000">
                  <a:pos x="wd2" y="hd2"/>
                </a:cxn>
                <a:cxn ang="10800000">
                  <a:pos x="wd2" y="hd2"/>
                </a:cxn>
                <a:cxn ang="16200000">
                  <a:pos x="wd2" y="hd2"/>
                </a:cxn>
              </a:cxnLst>
              <a:rect l="0" t="0" r="r" b="b"/>
              <a:pathLst>
                <a:path w="21543" h="21543" extrusionOk="0">
                  <a:moveTo>
                    <a:pt x="19858" y="21540"/>
                  </a:moveTo>
                  <a:cubicBezTo>
                    <a:pt x="9269" y="20755"/>
                    <a:pt x="785" y="12248"/>
                    <a:pt x="3" y="1629"/>
                  </a:cubicBezTo>
                  <a:cubicBezTo>
                    <a:pt x="-57" y="724"/>
                    <a:pt x="665" y="0"/>
                    <a:pt x="1567" y="0"/>
                  </a:cubicBezTo>
                  <a:lnTo>
                    <a:pt x="14082" y="0"/>
                  </a:lnTo>
                  <a:cubicBezTo>
                    <a:pt x="14082" y="4103"/>
                    <a:pt x="17391" y="7481"/>
                    <a:pt x="21543" y="7481"/>
                  </a:cubicBezTo>
                  <a:lnTo>
                    <a:pt x="21543" y="20031"/>
                  </a:lnTo>
                  <a:cubicBezTo>
                    <a:pt x="21483" y="20876"/>
                    <a:pt x="20761" y="21600"/>
                    <a:pt x="19858" y="21540"/>
                  </a:cubicBezTo>
                  <a:close/>
                </a:path>
              </a:pathLst>
            </a:custGeom>
            <a:solidFill>
              <a:schemeClr val="tx1">
                <a:lumMod val="85000"/>
                <a:lumOff val="15000"/>
              </a:schemeClr>
            </a:solidFill>
            <a:ln w="12700">
              <a:miter lim="400000"/>
            </a:ln>
          </p:spPr>
          <p:txBody>
            <a:bodyPr lIns="38100" tIns="38100" rIns="38100" bIns="38100" anchor="ctr"/>
            <a:lstStyle/>
            <a:p>
              <a:pPr>
                <a:defRPr sz="3000">
                  <a:solidFill>
                    <a:srgbClr val="FFFFFF"/>
                  </a:solidFill>
                </a:defRPr>
              </a:pPr>
              <a:endParaRPr/>
            </a:p>
          </p:txBody>
        </p:sp>
      </p:grpSp>
      <p:grpSp>
        <p:nvGrpSpPr>
          <p:cNvPr id="41" name="Group 40">
            <a:extLst>
              <a:ext uri="{FF2B5EF4-FFF2-40B4-BE49-F238E27FC236}">
                <a16:creationId xmlns:a16="http://schemas.microsoft.com/office/drawing/2014/main" id="{E584FBCA-839E-4489-A820-BE892B4D8742}"/>
              </a:ext>
            </a:extLst>
          </p:cNvPr>
          <p:cNvGrpSpPr>
            <a:grpSpLocks noChangeAspect="1"/>
          </p:cNvGrpSpPr>
          <p:nvPr userDrawn="1"/>
        </p:nvGrpSpPr>
        <p:grpSpPr>
          <a:xfrm>
            <a:off x="6845299" y="182877"/>
            <a:ext cx="3456432" cy="2417393"/>
            <a:chOff x="5135130" y="989404"/>
            <a:chExt cx="2593644" cy="1813968"/>
          </a:xfrm>
        </p:grpSpPr>
        <p:sp>
          <p:nvSpPr>
            <p:cNvPr id="56" name="Shape">
              <a:extLst>
                <a:ext uri="{FF2B5EF4-FFF2-40B4-BE49-F238E27FC236}">
                  <a16:creationId xmlns:a16="http://schemas.microsoft.com/office/drawing/2014/main" id="{D9EF9097-ED82-49BE-8921-D63F645E2EEF}"/>
                </a:ext>
              </a:extLst>
            </p:cNvPr>
            <p:cNvSpPr/>
            <p:nvPr userDrawn="1"/>
          </p:nvSpPr>
          <p:spPr>
            <a:xfrm>
              <a:off x="5135130" y="989404"/>
              <a:ext cx="2593644" cy="1795652"/>
            </a:xfrm>
            <a:custGeom>
              <a:avLst/>
              <a:gdLst/>
              <a:ahLst/>
              <a:cxnLst>
                <a:cxn ang="0">
                  <a:pos x="wd2" y="hd2"/>
                </a:cxn>
                <a:cxn ang="5400000">
                  <a:pos x="wd2" y="hd2"/>
                </a:cxn>
                <a:cxn ang="10800000">
                  <a:pos x="wd2" y="hd2"/>
                </a:cxn>
                <a:cxn ang="16200000">
                  <a:pos x="wd2" y="hd2"/>
                </a:cxn>
              </a:cxnLst>
              <a:rect l="0" t="0" r="r" b="b"/>
              <a:pathLst>
                <a:path w="21290" h="21552" extrusionOk="0">
                  <a:moveTo>
                    <a:pt x="85" y="20420"/>
                  </a:moveTo>
                  <a:cubicBezTo>
                    <a:pt x="147" y="20969"/>
                    <a:pt x="374" y="21552"/>
                    <a:pt x="374" y="21552"/>
                  </a:cubicBezTo>
                  <a:lnTo>
                    <a:pt x="413" y="21461"/>
                  </a:lnTo>
                  <a:lnTo>
                    <a:pt x="366" y="21266"/>
                  </a:lnTo>
                  <a:cubicBezTo>
                    <a:pt x="366" y="21266"/>
                    <a:pt x="366" y="21255"/>
                    <a:pt x="358" y="21243"/>
                  </a:cubicBezTo>
                  <a:cubicBezTo>
                    <a:pt x="390" y="21380"/>
                    <a:pt x="413" y="21461"/>
                    <a:pt x="413" y="21461"/>
                  </a:cubicBezTo>
                  <a:lnTo>
                    <a:pt x="1633" y="18682"/>
                  </a:lnTo>
                  <a:lnTo>
                    <a:pt x="2861" y="18739"/>
                  </a:lnTo>
                  <a:lnTo>
                    <a:pt x="3166" y="19071"/>
                  </a:lnTo>
                  <a:lnTo>
                    <a:pt x="4886" y="20820"/>
                  </a:lnTo>
                  <a:lnTo>
                    <a:pt x="7545" y="20820"/>
                  </a:lnTo>
                  <a:lnTo>
                    <a:pt x="7522" y="20557"/>
                  </a:lnTo>
                  <a:cubicBezTo>
                    <a:pt x="7522" y="20557"/>
                    <a:pt x="6912" y="20283"/>
                    <a:pt x="6959" y="19974"/>
                  </a:cubicBezTo>
                  <a:cubicBezTo>
                    <a:pt x="7006" y="19654"/>
                    <a:pt x="7717" y="17676"/>
                    <a:pt x="7717" y="17676"/>
                  </a:cubicBezTo>
                  <a:cubicBezTo>
                    <a:pt x="7717" y="17676"/>
                    <a:pt x="8437" y="16201"/>
                    <a:pt x="8609" y="15972"/>
                  </a:cubicBezTo>
                  <a:cubicBezTo>
                    <a:pt x="8781" y="15743"/>
                    <a:pt x="14998" y="9843"/>
                    <a:pt x="14998" y="9843"/>
                  </a:cubicBezTo>
                  <a:cubicBezTo>
                    <a:pt x="14998" y="9843"/>
                    <a:pt x="18549" y="6458"/>
                    <a:pt x="19049" y="5909"/>
                  </a:cubicBezTo>
                  <a:cubicBezTo>
                    <a:pt x="19542" y="5372"/>
                    <a:pt x="20910" y="4400"/>
                    <a:pt x="21153" y="3382"/>
                  </a:cubicBezTo>
                  <a:cubicBezTo>
                    <a:pt x="21583" y="1621"/>
                    <a:pt x="20895" y="821"/>
                    <a:pt x="20519" y="398"/>
                  </a:cubicBezTo>
                  <a:cubicBezTo>
                    <a:pt x="20128" y="-48"/>
                    <a:pt x="19855" y="-37"/>
                    <a:pt x="19307" y="43"/>
                  </a:cubicBezTo>
                  <a:cubicBezTo>
                    <a:pt x="18760" y="123"/>
                    <a:pt x="17321" y="1942"/>
                    <a:pt x="17321" y="1942"/>
                  </a:cubicBezTo>
                  <a:cubicBezTo>
                    <a:pt x="17321" y="1942"/>
                    <a:pt x="8171" y="11718"/>
                    <a:pt x="7811" y="12130"/>
                  </a:cubicBezTo>
                  <a:cubicBezTo>
                    <a:pt x="7452" y="12542"/>
                    <a:pt x="6521" y="13285"/>
                    <a:pt x="5895" y="13628"/>
                  </a:cubicBezTo>
                  <a:cubicBezTo>
                    <a:pt x="5270" y="13971"/>
                    <a:pt x="4269" y="14017"/>
                    <a:pt x="4081" y="14005"/>
                  </a:cubicBezTo>
                  <a:cubicBezTo>
                    <a:pt x="3878" y="13994"/>
                    <a:pt x="2728" y="14177"/>
                    <a:pt x="2306" y="14371"/>
                  </a:cubicBezTo>
                  <a:cubicBezTo>
                    <a:pt x="1860" y="14577"/>
                    <a:pt x="1156" y="15274"/>
                    <a:pt x="1156" y="15274"/>
                  </a:cubicBezTo>
                  <a:cubicBezTo>
                    <a:pt x="796" y="15800"/>
                    <a:pt x="476" y="16372"/>
                    <a:pt x="249" y="17035"/>
                  </a:cubicBezTo>
                  <a:lnTo>
                    <a:pt x="139" y="17424"/>
                  </a:lnTo>
                  <a:cubicBezTo>
                    <a:pt x="139" y="17424"/>
                    <a:pt x="38" y="18133"/>
                    <a:pt x="6" y="18533"/>
                  </a:cubicBezTo>
                  <a:cubicBezTo>
                    <a:pt x="-17" y="18933"/>
                    <a:pt x="22" y="19871"/>
                    <a:pt x="85" y="20420"/>
                  </a:cubicBezTo>
                  <a:close/>
                  <a:moveTo>
                    <a:pt x="18815" y="1599"/>
                  </a:moveTo>
                  <a:cubicBezTo>
                    <a:pt x="19135" y="981"/>
                    <a:pt x="19667" y="833"/>
                    <a:pt x="20167" y="1324"/>
                  </a:cubicBezTo>
                  <a:cubicBezTo>
                    <a:pt x="20723" y="1873"/>
                    <a:pt x="20731" y="2685"/>
                    <a:pt x="20355" y="3302"/>
                  </a:cubicBezTo>
                  <a:cubicBezTo>
                    <a:pt x="20003" y="3886"/>
                    <a:pt x="19425" y="4046"/>
                    <a:pt x="19002" y="3565"/>
                  </a:cubicBezTo>
                  <a:cubicBezTo>
                    <a:pt x="18580" y="3108"/>
                    <a:pt x="18494" y="2216"/>
                    <a:pt x="18815" y="1599"/>
                  </a:cubicBezTo>
                  <a:close/>
                  <a:moveTo>
                    <a:pt x="5692" y="15503"/>
                  </a:moveTo>
                  <a:lnTo>
                    <a:pt x="7014" y="16967"/>
                  </a:lnTo>
                  <a:lnTo>
                    <a:pt x="6888" y="17207"/>
                  </a:lnTo>
                  <a:lnTo>
                    <a:pt x="6802" y="17104"/>
                  </a:lnTo>
                  <a:lnTo>
                    <a:pt x="6834" y="16967"/>
                  </a:lnTo>
                  <a:lnTo>
                    <a:pt x="6763" y="16887"/>
                  </a:lnTo>
                  <a:lnTo>
                    <a:pt x="6529" y="17104"/>
                  </a:lnTo>
                  <a:lnTo>
                    <a:pt x="6443" y="17001"/>
                  </a:lnTo>
                  <a:lnTo>
                    <a:pt x="6474" y="16681"/>
                  </a:lnTo>
                  <a:lnTo>
                    <a:pt x="6349" y="16544"/>
                  </a:lnTo>
                  <a:lnTo>
                    <a:pt x="6146" y="16772"/>
                  </a:lnTo>
                  <a:lnTo>
                    <a:pt x="6059" y="16658"/>
                  </a:lnTo>
                  <a:lnTo>
                    <a:pt x="6122" y="16246"/>
                  </a:lnTo>
                  <a:lnTo>
                    <a:pt x="6028" y="16143"/>
                  </a:lnTo>
                  <a:lnTo>
                    <a:pt x="5778" y="16384"/>
                  </a:lnTo>
                  <a:lnTo>
                    <a:pt x="5700" y="16292"/>
                  </a:lnTo>
                  <a:lnTo>
                    <a:pt x="5754" y="15846"/>
                  </a:lnTo>
                  <a:lnTo>
                    <a:pt x="5661" y="15743"/>
                  </a:lnTo>
                  <a:lnTo>
                    <a:pt x="5543" y="15823"/>
                  </a:lnTo>
                  <a:lnTo>
                    <a:pt x="5692" y="15503"/>
                  </a:lnTo>
                  <a:close/>
                  <a:moveTo>
                    <a:pt x="5700" y="19825"/>
                  </a:moveTo>
                  <a:lnTo>
                    <a:pt x="5700" y="19825"/>
                  </a:lnTo>
                  <a:lnTo>
                    <a:pt x="4511" y="18545"/>
                  </a:lnTo>
                  <a:lnTo>
                    <a:pt x="5700" y="19825"/>
                  </a:lnTo>
                  <a:close/>
                  <a:moveTo>
                    <a:pt x="4261" y="17481"/>
                  </a:moveTo>
                  <a:lnTo>
                    <a:pt x="4042" y="18042"/>
                  </a:lnTo>
                  <a:lnTo>
                    <a:pt x="4026" y="18030"/>
                  </a:lnTo>
                  <a:lnTo>
                    <a:pt x="4261" y="17481"/>
                  </a:lnTo>
                  <a:close/>
                  <a:moveTo>
                    <a:pt x="562" y="16704"/>
                  </a:moveTo>
                  <a:cubicBezTo>
                    <a:pt x="570" y="16692"/>
                    <a:pt x="577" y="16669"/>
                    <a:pt x="585" y="16647"/>
                  </a:cubicBezTo>
                  <a:cubicBezTo>
                    <a:pt x="562" y="16692"/>
                    <a:pt x="538" y="16749"/>
                    <a:pt x="515" y="16807"/>
                  </a:cubicBezTo>
                  <a:cubicBezTo>
                    <a:pt x="538" y="16772"/>
                    <a:pt x="554" y="16738"/>
                    <a:pt x="562" y="16704"/>
                  </a:cubicBezTo>
                  <a:close/>
                </a:path>
              </a:pathLst>
            </a:custGeom>
            <a:solidFill>
              <a:srgbClr val="D6D6D6"/>
            </a:solidFill>
            <a:ln w="12700">
              <a:miter lim="400000"/>
            </a:ln>
          </p:spPr>
          <p:txBody>
            <a:bodyPr lIns="38100" tIns="38100" rIns="38100" bIns="38100" anchor="ctr"/>
            <a:lstStyle/>
            <a:p>
              <a:pPr>
                <a:defRPr sz="3000">
                  <a:solidFill>
                    <a:srgbClr val="FFFFFF"/>
                  </a:solidFill>
                </a:defRPr>
              </a:pPr>
              <a:endParaRPr/>
            </a:p>
          </p:txBody>
        </p:sp>
        <p:sp>
          <p:nvSpPr>
            <p:cNvPr id="57" name="Shape">
              <a:extLst>
                <a:ext uri="{FF2B5EF4-FFF2-40B4-BE49-F238E27FC236}">
                  <a16:creationId xmlns:a16="http://schemas.microsoft.com/office/drawing/2014/main" id="{A7665D84-5A9C-4FDE-93D6-CAA8BABBD5C9}"/>
                </a:ext>
              </a:extLst>
            </p:cNvPr>
            <p:cNvSpPr/>
            <p:nvPr userDrawn="1"/>
          </p:nvSpPr>
          <p:spPr>
            <a:xfrm>
              <a:off x="5175768" y="2542329"/>
              <a:ext cx="563054" cy="261043"/>
            </a:xfrm>
            <a:custGeom>
              <a:avLst/>
              <a:gdLst/>
              <a:ahLst/>
              <a:cxnLst>
                <a:cxn ang="0">
                  <a:pos x="wd2" y="hd2"/>
                </a:cxn>
                <a:cxn ang="5400000">
                  <a:pos x="wd2" y="hd2"/>
                </a:cxn>
                <a:cxn ang="10800000">
                  <a:pos x="wd2" y="hd2"/>
                </a:cxn>
                <a:cxn ang="16200000">
                  <a:pos x="wd2" y="hd2"/>
                </a:cxn>
              </a:cxnLst>
              <a:rect l="0" t="0" r="r" b="b"/>
              <a:pathLst>
                <a:path w="21600" h="21600" extrusionOk="0">
                  <a:moveTo>
                    <a:pt x="5921" y="0"/>
                  </a:moveTo>
                  <a:lnTo>
                    <a:pt x="0" y="19787"/>
                  </a:lnTo>
                  <a:lnTo>
                    <a:pt x="1023" y="21600"/>
                  </a:lnTo>
                  <a:lnTo>
                    <a:pt x="7237" y="2207"/>
                  </a:lnTo>
                  <a:lnTo>
                    <a:pt x="11476" y="1813"/>
                  </a:lnTo>
                  <a:lnTo>
                    <a:pt x="13048" y="4099"/>
                  </a:lnTo>
                  <a:lnTo>
                    <a:pt x="15131" y="12771"/>
                  </a:lnTo>
                  <a:lnTo>
                    <a:pt x="15277" y="12771"/>
                  </a:lnTo>
                  <a:lnTo>
                    <a:pt x="15131" y="12771"/>
                  </a:lnTo>
                  <a:lnTo>
                    <a:pt x="14290" y="14821"/>
                  </a:lnTo>
                  <a:lnTo>
                    <a:pt x="21600" y="15451"/>
                  </a:lnTo>
                  <a:lnTo>
                    <a:pt x="19700" y="12692"/>
                  </a:lnTo>
                  <a:lnTo>
                    <a:pt x="13377" y="3153"/>
                  </a:lnTo>
                  <a:lnTo>
                    <a:pt x="11622" y="394"/>
                  </a:lnTo>
                  <a:lnTo>
                    <a:pt x="5921" y="79"/>
                  </a:lnTo>
                  <a:lnTo>
                    <a:pt x="5921" y="79"/>
                  </a:lnTo>
                  <a:close/>
                </a:path>
              </a:pathLst>
            </a:custGeom>
            <a:solidFill>
              <a:srgbClr val="616161"/>
            </a:solidFill>
            <a:ln w="12700">
              <a:miter lim="400000"/>
            </a:ln>
          </p:spPr>
          <p:txBody>
            <a:bodyPr lIns="38100" tIns="38100" rIns="38100" bIns="38100" anchor="ctr"/>
            <a:lstStyle/>
            <a:p>
              <a:pPr>
                <a:defRPr sz="3000">
                  <a:solidFill>
                    <a:srgbClr val="FFFFFF"/>
                  </a:solidFill>
                </a:defRPr>
              </a:pPr>
              <a:endParaRPr/>
            </a:p>
          </p:txBody>
        </p:sp>
        <p:sp>
          <p:nvSpPr>
            <p:cNvPr id="58" name="Shape">
              <a:extLst>
                <a:ext uri="{FF2B5EF4-FFF2-40B4-BE49-F238E27FC236}">
                  <a16:creationId xmlns:a16="http://schemas.microsoft.com/office/drawing/2014/main" id="{31B7E6B7-A7FC-4A0D-AD64-199F2C944069}"/>
                </a:ext>
              </a:extLst>
            </p:cNvPr>
            <p:cNvSpPr/>
            <p:nvPr userDrawn="1"/>
          </p:nvSpPr>
          <p:spPr>
            <a:xfrm>
              <a:off x="5621015" y="2437531"/>
              <a:ext cx="243895" cy="209597"/>
            </a:xfrm>
            <a:custGeom>
              <a:avLst/>
              <a:gdLst/>
              <a:ahLst/>
              <a:cxnLst>
                <a:cxn ang="0">
                  <a:pos x="wd2" y="hd2"/>
                </a:cxn>
                <a:cxn ang="5400000">
                  <a:pos x="wd2" y="hd2"/>
                </a:cxn>
                <a:cxn ang="10800000">
                  <a:pos x="wd2" y="hd2"/>
                </a:cxn>
                <a:cxn ang="16200000">
                  <a:pos x="wd2" y="hd2"/>
                </a:cxn>
              </a:cxnLst>
              <a:rect l="0" t="0" r="r" b="b"/>
              <a:pathLst>
                <a:path w="21600" h="21600" extrusionOk="0">
                  <a:moveTo>
                    <a:pt x="21600" y="16003"/>
                  </a:moveTo>
                  <a:lnTo>
                    <a:pt x="20841" y="15316"/>
                  </a:lnTo>
                  <a:lnTo>
                    <a:pt x="19237" y="17771"/>
                  </a:lnTo>
                  <a:lnTo>
                    <a:pt x="18225" y="16887"/>
                  </a:lnTo>
                  <a:lnTo>
                    <a:pt x="20503" y="13353"/>
                  </a:lnTo>
                  <a:lnTo>
                    <a:pt x="19237" y="12371"/>
                  </a:lnTo>
                  <a:lnTo>
                    <a:pt x="15694" y="14531"/>
                  </a:lnTo>
                  <a:lnTo>
                    <a:pt x="14344" y="13451"/>
                  </a:lnTo>
                  <a:lnTo>
                    <a:pt x="15863" y="10701"/>
                  </a:lnTo>
                  <a:lnTo>
                    <a:pt x="14681" y="9720"/>
                  </a:lnTo>
                  <a:lnTo>
                    <a:pt x="11138" y="11192"/>
                  </a:lnTo>
                  <a:lnTo>
                    <a:pt x="10209" y="10603"/>
                  </a:lnTo>
                  <a:lnTo>
                    <a:pt x="11981" y="7461"/>
                  </a:lnTo>
                  <a:lnTo>
                    <a:pt x="10800" y="6578"/>
                  </a:lnTo>
                  <a:lnTo>
                    <a:pt x="7256" y="8149"/>
                  </a:lnTo>
                  <a:lnTo>
                    <a:pt x="6328" y="7265"/>
                  </a:lnTo>
                  <a:lnTo>
                    <a:pt x="8100" y="4418"/>
                  </a:lnTo>
                  <a:lnTo>
                    <a:pt x="7172" y="3633"/>
                  </a:lnTo>
                  <a:lnTo>
                    <a:pt x="4303" y="5498"/>
                  </a:lnTo>
                  <a:lnTo>
                    <a:pt x="3291" y="4614"/>
                  </a:lnTo>
                  <a:lnTo>
                    <a:pt x="4894" y="1767"/>
                  </a:lnTo>
                  <a:lnTo>
                    <a:pt x="2363" y="0"/>
                  </a:lnTo>
                  <a:lnTo>
                    <a:pt x="2531" y="1374"/>
                  </a:lnTo>
                  <a:lnTo>
                    <a:pt x="0" y="6087"/>
                  </a:lnTo>
                  <a:lnTo>
                    <a:pt x="18056" y="21600"/>
                  </a:lnTo>
                  <a:lnTo>
                    <a:pt x="21600" y="16003"/>
                  </a:lnTo>
                  <a:close/>
                </a:path>
              </a:pathLst>
            </a:custGeom>
            <a:solidFill>
              <a:srgbClr val="7A7A7A"/>
            </a:solidFill>
            <a:ln w="12700">
              <a:miter lim="400000"/>
            </a:ln>
          </p:spPr>
          <p:txBody>
            <a:bodyPr lIns="38100" tIns="38100" rIns="38100" bIns="38100" anchor="ctr"/>
            <a:lstStyle/>
            <a:p>
              <a:pPr>
                <a:defRPr sz="3000">
                  <a:solidFill>
                    <a:srgbClr val="FFFFFF"/>
                  </a:solidFill>
                </a:defRPr>
              </a:pPr>
              <a:endParaRPr/>
            </a:p>
          </p:txBody>
        </p:sp>
        <p:sp>
          <p:nvSpPr>
            <p:cNvPr id="59" name="Shape">
              <a:extLst>
                <a:ext uri="{FF2B5EF4-FFF2-40B4-BE49-F238E27FC236}">
                  <a16:creationId xmlns:a16="http://schemas.microsoft.com/office/drawing/2014/main" id="{9DBAA8B4-99C1-4415-81E0-34A1C37894AA}"/>
                </a:ext>
              </a:extLst>
            </p:cNvPr>
            <p:cNvSpPr/>
            <p:nvPr userDrawn="1"/>
          </p:nvSpPr>
          <p:spPr>
            <a:xfrm>
              <a:off x="5649597" y="2275569"/>
              <a:ext cx="350597" cy="331544"/>
            </a:xfrm>
            <a:custGeom>
              <a:avLst/>
              <a:gdLst/>
              <a:ahLst/>
              <a:cxnLst>
                <a:cxn ang="0">
                  <a:pos x="wd2" y="hd2"/>
                </a:cxn>
                <a:cxn ang="5400000">
                  <a:pos x="wd2" y="hd2"/>
                </a:cxn>
                <a:cxn ang="10800000">
                  <a:pos x="wd2" y="hd2"/>
                </a:cxn>
                <a:cxn ang="16200000">
                  <a:pos x="wd2" y="hd2"/>
                </a:cxn>
              </a:cxnLst>
              <a:rect l="0" t="0" r="r" b="b"/>
              <a:pathLst>
                <a:path w="21600" h="21600" extrusionOk="0">
                  <a:moveTo>
                    <a:pt x="19722" y="9869"/>
                  </a:moveTo>
                  <a:lnTo>
                    <a:pt x="18196" y="8565"/>
                  </a:lnTo>
                  <a:lnTo>
                    <a:pt x="17080" y="9310"/>
                  </a:lnTo>
                  <a:lnTo>
                    <a:pt x="16435" y="8752"/>
                  </a:lnTo>
                  <a:lnTo>
                    <a:pt x="16670" y="7014"/>
                  </a:lnTo>
                  <a:lnTo>
                    <a:pt x="15730" y="6269"/>
                  </a:lnTo>
                  <a:lnTo>
                    <a:pt x="14204" y="7510"/>
                  </a:lnTo>
                  <a:lnTo>
                    <a:pt x="13559" y="6890"/>
                  </a:lnTo>
                  <a:lnTo>
                    <a:pt x="14028" y="4655"/>
                  </a:lnTo>
                  <a:lnTo>
                    <a:pt x="13324" y="4096"/>
                  </a:lnTo>
                  <a:lnTo>
                    <a:pt x="11446" y="5400"/>
                  </a:lnTo>
                  <a:lnTo>
                    <a:pt x="10859" y="4903"/>
                  </a:lnTo>
                  <a:lnTo>
                    <a:pt x="11270" y="2483"/>
                  </a:lnTo>
                  <a:lnTo>
                    <a:pt x="10565" y="1924"/>
                  </a:lnTo>
                  <a:lnTo>
                    <a:pt x="9685" y="2359"/>
                  </a:lnTo>
                  <a:lnTo>
                    <a:pt x="8863" y="1676"/>
                  </a:lnTo>
                  <a:lnTo>
                    <a:pt x="9157" y="1117"/>
                  </a:lnTo>
                  <a:lnTo>
                    <a:pt x="8393" y="497"/>
                  </a:lnTo>
                  <a:lnTo>
                    <a:pt x="8100" y="993"/>
                  </a:lnTo>
                  <a:lnTo>
                    <a:pt x="6867" y="0"/>
                  </a:lnTo>
                  <a:lnTo>
                    <a:pt x="0" y="9683"/>
                  </a:lnTo>
                  <a:lnTo>
                    <a:pt x="117" y="10428"/>
                  </a:lnTo>
                  <a:lnTo>
                    <a:pt x="1878" y="11545"/>
                  </a:lnTo>
                  <a:lnTo>
                    <a:pt x="763" y="13345"/>
                  </a:lnTo>
                  <a:lnTo>
                    <a:pt x="1467" y="13903"/>
                  </a:lnTo>
                  <a:lnTo>
                    <a:pt x="3463" y="12724"/>
                  </a:lnTo>
                  <a:lnTo>
                    <a:pt x="4109" y="13283"/>
                  </a:lnTo>
                  <a:lnTo>
                    <a:pt x="2876" y="15083"/>
                  </a:lnTo>
                  <a:lnTo>
                    <a:pt x="3522" y="15579"/>
                  </a:lnTo>
                  <a:lnTo>
                    <a:pt x="5987" y="14586"/>
                  </a:lnTo>
                  <a:lnTo>
                    <a:pt x="6809" y="15145"/>
                  </a:lnTo>
                  <a:lnTo>
                    <a:pt x="5576" y="17131"/>
                  </a:lnTo>
                  <a:lnTo>
                    <a:pt x="6222" y="17503"/>
                  </a:lnTo>
                  <a:lnTo>
                    <a:pt x="8687" y="16572"/>
                  </a:lnTo>
                  <a:lnTo>
                    <a:pt x="9509" y="17193"/>
                  </a:lnTo>
                  <a:lnTo>
                    <a:pt x="8452" y="18931"/>
                  </a:lnTo>
                  <a:lnTo>
                    <a:pt x="9391" y="19614"/>
                  </a:lnTo>
                  <a:lnTo>
                    <a:pt x="11856" y="18248"/>
                  </a:lnTo>
                  <a:lnTo>
                    <a:pt x="12678" y="18869"/>
                  </a:lnTo>
                  <a:lnTo>
                    <a:pt x="11093" y="21041"/>
                  </a:lnTo>
                  <a:lnTo>
                    <a:pt x="11798" y="21600"/>
                  </a:lnTo>
                  <a:lnTo>
                    <a:pt x="12913" y="20048"/>
                  </a:lnTo>
                  <a:lnTo>
                    <a:pt x="13441" y="20421"/>
                  </a:lnTo>
                  <a:lnTo>
                    <a:pt x="15143" y="20110"/>
                  </a:lnTo>
                  <a:lnTo>
                    <a:pt x="21600" y="11172"/>
                  </a:lnTo>
                  <a:lnTo>
                    <a:pt x="19722" y="9869"/>
                  </a:lnTo>
                  <a:close/>
                </a:path>
              </a:pathLst>
            </a:custGeom>
            <a:solidFill>
              <a:srgbClr val="EBEBEA"/>
            </a:solidFill>
            <a:ln w="12700">
              <a:miter lim="400000"/>
            </a:ln>
          </p:spPr>
          <p:txBody>
            <a:bodyPr lIns="38100" tIns="38100" rIns="38100" bIns="38100" anchor="ctr"/>
            <a:lstStyle/>
            <a:p>
              <a:pPr>
                <a:defRPr sz="3000">
                  <a:solidFill>
                    <a:srgbClr val="FFFFFF"/>
                  </a:solidFill>
                </a:defRPr>
              </a:pPr>
              <a:endParaRPr/>
            </a:p>
          </p:txBody>
        </p:sp>
        <p:sp>
          <p:nvSpPr>
            <p:cNvPr id="60" name="Shape">
              <a:extLst>
                <a:ext uri="{FF2B5EF4-FFF2-40B4-BE49-F238E27FC236}">
                  <a16:creationId xmlns:a16="http://schemas.microsoft.com/office/drawing/2014/main" id="{0A77E5CF-36B0-43FC-A84A-A734FE291F52}"/>
                </a:ext>
              </a:extLst>
            </p:cNvPr>
            <p:cNvSpPr/>
            <p:nvPr userDrawn="1"/>
          </p:nvSpPr>
          <p:spPr>
            <a:xfrm>
              <a:off x="5659124" y="2285096"/>
              <a:ext cx="301059" cy="307728"/>
            </a:xfrm>
            <a:custGeom>
              <a:avLst/>
              <a:gdLst/>
              <a:ahLst/>
              <a:cxnLst>
                <a:cxn ang="0">
                  <a:pos x="wd2" y="hd2"/>
                </a:cxn>
                <a:cxn ang="5400000">
                  <a:pos x="wd2" y="hd2"/>
                </a:cxn>
                <a:cxn ang="10800000">
                  <a:pos x="wd2" y="hd2"/>
                </a:cxn>
                <a:cxn ang="16200000">
                  <a:pos x="wd2" y="hd2"/>
                </a:cxn>
              </a:cxnLst>
              <a:rect l="0" t="0" r="r" b="b"/>
              <a:pathLst>
                <a:path w="21600" h="21600" extrusionOk="0">
                  <a:moveTo>
                    <a:pt x="10253" y="20396"/>
                  </a:moveTo>
                  <a:lnTo>
                    <a:pt x="11620" y="19728"/>
                  </a:lnTo>
                  <a:lnTo>
                    <a:pt x="18046" y="6821"/>
                  </a:lnTo>
                  <a:lnTo>
                    <a:pt x="17294" y="6219"/>
                  </a:lnTo>
                  <a:lnTo>
                    <a:pt x="15995" y="7222"/>
                  </a:lnTo>
                  <a:lnTo>
                    <a:pt x="9091" y="20129"/>
                  </a:lnTo>
                  <a:lnTo>
                    <a:pt x="9843" y="20664"/>
                  </a:lnTo>
                  <a:lnTo>
                    <a:pt x="10253" y="20396"/>
                  </a:lnTo>
                  <a:close/>
                  <a:moveTo>
                    <a:pt x="6904" y="18122"/>
                  </a:moveTo>
                  <a:lnTo>
                    <a:pt x="8339" y="17587"/>
                  </a:lnTo>
                  <a:lnTo>
                    <a:pt x="14765" y="4614"/>
                  </a:lnTo>
                  <a:lnTo>
                    <a:pt x="14149" y="4146"/>
                  </a:lnTo>
                  <a:lnTo>
                    <a:pt x="12714" y="5082"/>
                  </a:lnTo>
                  <a:lnTo>
                    <a:pt x="5673" y="18122"/>
                  </a:lnTo>
                  <a:lnTo>
                    <a:pt x="6152" y="18390"/>
                  </a:lnTo>
                  <a:lnTo>
                    <a:pt x="6904" y="18122"/>
                  </a:lnTo>
                  <a:close/>
                  <a:moveTo>
                    <a:pt x="3828" y="15983"/>
                  </a:moveTo>
                  <a:lnTo>
                    <a:pt x="5263" y="15448"/>
                  </a:lnTo>
                  <a:lnTo>
                    <a:pt x="11894" y="2073"/>
                  </a:lnTo>
                  <a:lnTo>
                    <a:pt x="11210" y="1605"/>
                  </a:lnTo>
                  <a:lnTo>
                    <a:pt x="10116" y="2073"/>
                  </a:lnTo>
                  <a:lnTo>
                    <a:pt x="2529" y="15916"/>
                  </a:lnTo>
                  <a:lnTo>
                    <a:pt x="3008" y="16250"/>
                  </a:lnTo>
                  <a:lnTo>
                    <a:pt x="3828" y="15983"/>
                  </a:lnTo>
                  <a:close/>
                  <a:moveTo>
                    <a:pt x="14696" y="21600"/>
                  </a:moveTo>
                  <a:lnTo>
                    <a:pt x="15175" y="21533"/>
                  </a:lnTo>
                  <a:lnTo>
                    <a:pt x="21600" y="8693"/>
                  </a:lnTo>
                  <a:lnTo>
                    <a:pt x="21053" y="8225"/>
                  </a:lnTo>
                  <a:lnTo>
                    <a:pt x="19276" y="9295"/>
                  </a:lnTo>
                  <a:lnTo>
                    <a:pt x="13808" y="19794"/>
                  </a:lnTo>
                  <a:lnTo>
                    <a:pt x="14081" y="21132"/>
                  </a:lnTo>
                  <a:lnTo>
                    <a:pt x="14696" y="21600"/>
                  </a:lnTo>
                  <a:close/>
                  <a:moveTo>
                    <a:pt x="2803" y="13241"/>
                  </a:moveTo>
                  <a:lnTo>
                    <a:pt x="1025" y="14177"/>
                  </a:lnTo>
                  <a:lnTo>
                    <a:pt x="0" y="13375"/>
                  </a:lnTo>
                  <a:lnTo>
                    <a:pt x="8681" y="0"/>
                  </a:lnTo>
                  <a:lnTo>
                    <a:pt x="9570" y="669"/>
                  </a:lnTo>
                  <a:lnTo>
                    <a:pt x="2803" y="13241"/>
                  </a:lnTo>
                  <a:close/>
                </a:path>
              </a:pathLst>
            </a:custGeom>
            <a:solidFill>
              <a:srgbClr val="444444"/>
            </a:solidFill>
            <a:ln w="12700">
              <a:miter lim="400000"/>
            </a:ln>
          </p:spPr>
          <p:txBody>
            <a:bodyPr lIns="38100" tIns="38100" rIns="38100" bIns="38100" anchor="ctr"/>
            <a:lstStyle/>
            <a:p>
              <a:pPr>
                <a:defRPr sz="3000">
                  <a:solidFill>
                    <a:srgbClr val="FFFFFF"/>
                  </a:solidFill>
                </a:defRPr>
              </a:pPr>
              <a:endParaRPr/>
            </a:p>
          </p:txBody>
        </p:sp>
        <p:sp>
          <p:nvSpPr>
            <p:cNvPr id="61" name="Shape">
              <a:extLst>
                <a:ext uri="{FF2B5EF4-FFF2-40B4-BE49-F238E27FC236}">
                  <a16:creationId xmlns:a16="http://schemas.microsoft.com/office/drawing/2014/main" id="{10C2CCB8-04CC-4879-9317-42865810C674}"/>
                </a:ext>
              </a:extLst>
            </p:cNvPr>
            <p:cNvSpPr/>
            <p:nvPr userDrawn="1"/>
          </p:nvSpPr>
          <p:spPr>
            <a:xfrm>
              <a:off x="5782976" y="2208879"/>
              <a:ext cx="214527" cy="192440"/>
            </a:xfrm>
            <a:custGeom>
              <a:avLst/>
              <a:gdLst/>
              <a:ahLst/>
              <a:cxnLst>
                <a:cxn ang="0">
                  <a:pos x="wd2" y="hd2"/>
                </a:cxn>
                <a:cxn ang="5400000">
                  <a:pos x="wd2" y="hd2"/>
                </a:cxn>
                <a:cxn ang="10800000">
                  <a:pos x="wd2" y="hd2"/>
                </a:cxn>
                <a:cxn ang="16200000">
                  <a:pos x="wd2" y="hd2"/>
                </a:cxn>
              </a:cxnLst>
              <a:rect l="0" t="0" r="r" b="b"/>
              <a:pathLst>
                <a:path w="18635" h="18104" extrusionOk="0">
                  <a:moveTo>
                    <a:pt x="17379" y="18104"/>
                  </a:moveTo>
                  <a:cubicBezTo>
                    <a:pt x="17379" y="18104"/>
                    <a:pt x="21600" y="7797"/>
                    <a:pt x="14566" y="2150"/>
                  </a:cubicBezTo>
                  <a:cubicBezTo>
                    <a:pt x="7531" y="-3496"/>
                    <a:pt x="0" y="3764"/>
                    <a:pt x="0" y="3764"/>
                  </a:cubicBezTo>
                  <a:lnTo>
                    <a:pt x="17379" y="18104"/>
                  </a:lnTo>
                  <a:close/>
                </a:path>
              </a:pathLst>
            </a:custGeom>
            <a:solidFill>
              <a:srgbClr val="FAFCFC"/>
            </a:solidFill>
            <a:ln w="12700">
              <a:miter lim="400000"/>
            </a:ln>
          </p:spPr>
          <p:txBody>
            <a:bodyPr lIns="38100" tIns="38100" rIns="38100" bIns="38100" anchor="ctr"/>
            <a:lstStyle/>
            <a:p>
              <a:pPr>
                <a:defRPr sz="3000">
                  <a:solidFill>
                    <a:srgbClr val="FFFFFF"/>
                  </a:solidFill>
                </a:defRPr>
              </a:pPr>
              <a:endParaRPr/>
            </a:p>
          </p:txBody>
        </p:sp>
        <p:sp>
          <p:nvSpPr>
            <p:cNvPr id="62" name="Shape">
              <a:extLst>
                <a:ext uri="{FF2B5EF4-FFF2-40B4-BE49-F238E27FC236}">
                  <a16:creationId xmlns:a16="http://schemas.microsoft.com/office/drawing/2014/main" id="{D0402032-D2F3-4A84-B6DE-D20DDA3790D6}"/>
                </a:ext>
              </a:extLst>
            </p:cNvPr>
            <p:cNvSpPr/>
            <p:nvPr userDrawn="1"/>
          </p:nvSpPr>
          <p:spPr>
            <a:xfrm>
              <a:off x="7402591" y="1075149"/>
              <a:ext cx="242893" cy="235113"/>
            </a:xfrm>
            <a:prstGeom prst="ellipse">
              <a:avLst/>
            </a:prstGeom>
            <a:solidFill>
              <a:srgbClr val="7A7A7A"/>
            </a:solidFill>
            <a:ln w="12700">
              <a:miter lim="400000"/>
            </a:ln>
            <a:effectLst>
              <a:innerShdw blurRad="63500" dist="50800" dir="16200000">
                <a:prstClr val="black">
                  <a:alpha val="50000"/>
                </a:prstClr>
              </a:innerShdw>
            </a:effectLst>
          </p:spPr>
          <p:txBody>
            <a:bodyPr lIns="38100" tIns="38100" rIns="38100" bIns="38100" anchor="ctr"/>
            <a:lstStyle/>
            <a:p>
              <a:pPr>
                <a:defRPr sz="3000">
                  <a:solidFill>
                    <a:srgbClr val="FFFFFF"/>
                  </a:solidFill>
                </a:defRPr>
              </a:pPr>
              <a:endParaRPr/>
            </a:p>
          </p:txBody>
        </p:sp>
        <p:sp>
          <p:nvSpPr>
            <p:cNvPr id="63" name="Shape">
              <a:extLst>
                <a:ext uri="{FF2B5EF4-FFF2-40B4-BE49-F238E27FC236}">
                  <a16:creationId xmlns:a16="http://schemas.microsoft.com/office/drawing/2014/main" id="{86C0DD52-5C40-496B-94C3-D405AF552035}"/>
                </a:ext>
              </a:extLst>
            </p:cNvPr>
            <p:cNvSpPr/>
            <p:nvPr userDrawn="1"/>
          </p:nvSpPr>
          <p:spPr>
            <a:xfrm>
              <a:off x="6030683" y="1189474"/>
              <a:ext cx="1405314" cy="1045340"/>
            </a:xfrm>
            <a:custGeom>
              <a:avLst/>
              <a:gdLst/>
              <a:ahLst/>
              <a:cxnLst>
                <a:cxn ang="0">
                  <a:pos x="wd2" y="hd2"/>
                </a:cxn>
                <a:cxn ang="5400000">
                  <a:pos x="wd2" y="hd2"/>
                </a:cxn>
                <a:cxn ang="10800000">
                  <a:pos x="wd2" y="hd2"/>
                </a:cxn>
                <a:cxn ang="16200000">
                  <a:pos x="wd2" y="hd2"/>
                </a:cxn>
              </a:cxnLst>
              <a:rect l="0" t="0" r="r" b="b"/>
              <a:pathLst>
                <a:path w="21184" h="21351" extrusionOk="0">
                  <a:moveTo>
                    <a:pt x="660" y="20999"/>
                  </a:moveTo>
                  <a:cubicBezTo>
                    <a:pt x="1163" y="21485"/>
                    <a:pt x="1479" y="21446"/>
                    <a:pt x="2111" y="21018"/>
                  </a:cubicBezTo>
                  <a:cubicBezTo>
                    <a:pt x="2599" y="20687"/>
                    <a:pt x="3231" y="20103"/>
                    <a:pt x="3231" y="20103"/>
                  </a:cubicBezTo>
                  <a:lnTo>
                    <a:pt x="8688" y="15277"/>
                  </a:lnTo>
                  <a:lnTo>
                    <a:pt x="12480" y="11872"/>
                  </a:lnTo>
                  <a:lnTo>
                    <a:pt x="20508" y="4944"/>
                  </a:lnTo>
                  <a:cubicBezTo>
                    <a:pt x="20508" y="4944"/>
                    <a:pt x="21499" y="4263"/>
                    <a:pt x="21083" y="3388"/>
                  </a:cubicBezTo>
                  <a:cubicBezTo>
                    <a:pt x="20881" y="2960"/>
                    <a:pt x="20293" y="2493"/>
                    <a:pt x="20221" y="2434"/>
                  </a:cubicBezTo>
                  <a:cubicBezTo>
                    <a:pt x="20063" y="2278"/>
                    <a:pt x="19905" y="1773"/>
                    <a:pt x="19905" y="1773"/>
                  </a:cubicBezTo>
                  <a:cubicBezTo>
                    <a:pt x="19776" y="1306"/>
                    <a:pt x="19704" y="975"/>
                    <a:pt x="19517" y="352"/>
                  </a:cubicBezTo>
                  <a:cubicBezTo>
                    <a:pt x="19474" y="216"/>
                    <a:pt x="19029" y="-115"/>
                    <a:pt x="18684" y="41"/>
                  </a:cubicBezTo>
                  <a:cubicBezTo>
                    <a:pt x="18383" y="177"/>
                    <a:pt x="16444" y="2142"/>
                    <a:pt x="16444" y="2142"/>
                  </a:cubicBezTo>
                  <a:lnTo>
                    <a:pt x="10713" y="7941"/>
                  </a:lnTo>
                  <a:lnTo>
                    <a:pt x="4006" y="14694"/>
                  </a:lnTo>
                  <a:lnTo>
                    <a:pt x="703" y="17943"/>
                  </a:lnTo>
                  <a:cubicBezTo>
                    <a:pt x="574" y="17885"/>
                    <a:pt x="330" y="18371"/>
                    <a:pt x="158" y="18761"/>
                  </a:cubicBezTo>
                  <a:cubicBezTo>
                    <a:pt x="-101" y="19344"/>
                    <a:pt x="-58" y="20181"/>
                    <a:pt x="416" y="20726"/>
                  </a:cubicBezTo>
                  <a:cubicBezTo>
                    <a:pt x="517" y="20843"/>
                    <a:pt x="588" y="20921"/>
                    <a:pt x="660" y="20999"/>
                  </a:cubicBezTo>
                  <a:lnTo>
                    <a:pt x="660" y="20999"/>
                  </a:lnTo>
                  <a:close/>
                  <a:moveTo>
                    <a:pt x="804" y="20317"/>
                  </a:moveTo>
                  <a:cubicBezTo>
                    <a:pt x="430" y="19948"/>
                    <a:pt x="603" y="19247"/>
                    <a:pt x="603" y="19033"/>
                  </a:cubicBezTo>
                  <a:cubicBezTo>
                    <a:pt x="617" y="18819"/>
                    <a:pt x="1091" y="18157"/>
                    <a:pt x="1091" y="18157"/>
                  </a:cubicBezTo>
                  <a:lnTo>
                    <a:pt x="4279" y="14947"/>
                  </a:lnTo>
                  <a:lnTo>
                    <a:pt x="10900" y="8194"/>
                  </a:lnTo>
                  <a:lnTo>
                    <a:pt x="16645" y="2434"/>
                  </a:lnTo>
                  <a:cubicBezTo>
                    <a:pt x="16645" y="2434"/>
                    <a:pt x="18526" y="488"/>
                    <a:pt x="18842" y="391"/>
                  </a:cubicBezTo>
                  <a:cubicBezTo>
                    <a:pt x="19158" y="294"/>
                    <a:pt x="19316" y="683"/>
                    <a:pt x="19316" y="683"/>
                  </a:cubicBezTo>
                  <a:lnTo>
                    <a:pt x="19819" y="2259"/>
                  </a:lnTo>
                  <a:cubicBezTo>
                    <a:pt x="19819" y="2259"/>
                    <a:pt x="19862" y="2376"/>
                    <a:pt x="19919" y="2473"/>
                  </a:cubicBezTo>
                  <a:cubicBezTo>
                    <a:pt x="19977" y="2570"/>
                    <a:pt x="20609" y="3154"/>
                    <a:pt x="20752" y="3621"/>
                  </a:cubicBezTo>
                  <a:cubicBezTo>
                    <a:pt x="20896" y="4088"/>
                    <a:pt x="20321" y="4633"/>
                    <a:pt x="20321" y="4633"/>
                  </a:cubicBezTo>
                  <a:lnTo>
                    <a:pt x="12394" y="11677"/>
                  </a:lnTo>
                  <a:lnTo>
                    <a:pt x="8502" y="15063"/>
                  </a:lnTo>
                  <a:lnTo>
                    <a:pt x="3059" y="19870"/>
                  </a:lnTo>
                  <a:cubicBezTo>
                    <a:pt x="3059" y="19870"/>
                    <a:pt x="2484" y="20454"/>
                    <a:pt x="1981" y="20745"/>
                  </a:cubicBezTo>
                  <a:cubicBezTo>
                    <a:pt x="1479" y="21037"/>
                    <a:pt x="1177" y="20687"/>
                    <a:pt x="804" y="20317"/>
                  </a:cubicBezTo>
                  <a:lnTo>
                    <a:pt x="804" y="20317"/>
                  </a:lnTo>
                  <a:close/>
                </a:path>
              </a:pathLst>
            </a:custGeom>
            <a:solidFill>
              <a:srgbClr val="7A7A7A"/>
            </a:solidFill>
            <a:ln w="12700">
              <a:miter lim="400000"/>
            </a:ln>
            <a:effectLst>
              <a:innerShdw blurRad="12700" dist="12700" dir="13500000">
                <a:prstClr val="black">
                  <a:alpha val="50000"/>
                </a:prstClr>
              </a:innerShdw>
            </a:effectLst>
          </p:spPr>
          <p:txBody>
            <a:bodyPr lIns="38100" tIns="38100" rIns="38100" bIns="38100" anchor="ctr"/>
            <a:lstStyle/>
            <a:p>
              <a:pPr>
                <a:defRPr sz="3000">
                  <a:solidFill>
                    <a:srgbClr val="FFFFFF"/>
                  </a:solidFill>
                </a:defRPr>
              </a:pPr>
              <a:endParaRPr dirty="0"/>
            </a:p>
          </p:txBody>
        </p:sp>
        <p:sp>
          <p:nvSpPr>
            <p:cNvPr id="64" name="Shape">
              <a:extLst>
                <a:ext uri="{FF2B5EF4-FFF2-40B4-BE49-F238E27FC236}">
                  <a16:creationId xmlns:a16="http://schemas.microsoft.com/office/drawing/2014/main" id="{F3499D41-8C42-4306-964E-21A4411AC6FF}"/>
                </a:ext>
              </a:extLst>
            </p:cNvPr>
            <p:cNvSpPr/>
            <p:nvPr userDrawn="1"/>
          </p:nvSpPr>
          <p:spPr>
            <a:xfrm>
              <a:off x="6068791" y="1208529"/>
              <a:ext cx="1342148" cy="1002612"/>
            </a:xfrm>
            <a:custGeom>
              <a:avLst/>
              <a:gdLst/>
              <a:ahLst/>
              <a:cxnLst>
                <a:cxn ang="0">
                  <a:pos x="wd2" y="hd2"/>
                </a:cxn>
                <a:cxn ang="5400000">
                  <a:pos x="wd2" y="hd2"/>
                </a:cxn>
                <a:cxn ang="10800000">
                  <a:pos x="wd2" y="hd2"/>
                </a:cxn>
                <a:cxn ang="16200000">
                  <a:pos x="wd2" y="hd2"/>
                </a:cxn>
              </a:cxnLst>
              <a:rect l="0" t="0" r="r" b="b"/>
              <a:pathLst>
                <a:path w="21339" h="21324" extrusionOk="0">
                  <a:moveTo>
                    <a:pt x="20315" y="1962"/>
                  </a:moveTo>
                  <a:lnTo>
                    <a:pt x="19785" y="320"/>
                  </a:lnTo>
                  <a:cubicBezTo>
                    <a:pt x="19785" y="320"/>
                    <a:pt x="19618" y="-85"/>
                    <a:pt x="19285" y="16"/>
                  </a:cubicBezTo>
                  <a:cubicBezTo>
                    <a:pt x="18952" y="118"/>
                    <a:pt x="16967" y="2144"/>
                    <a:pt x="16967" y="2144"/>
                  </a:cubicBezTo>
                  <a:lnTo>
                    <a:pt x="10908" y="8142"/>
                  </a:lnTo>
                  <a:lnTo>
                    <a:pt x="3925" y="15173"/>
                  </a:lnTo>
                  <a:lnTo>
                    <a:pt x="563" y="18516"/>
                  </a:lnTo>
                  <a:cubicBezTo>
                    <a:pt x="563" y="18516"/>
                    <a:pt x="63" y="19205"/>
                    <a:pt x="48" y="19428"/>
                  </a:cubicBezTo>
                  <a:cubicBezTo>
                    <a:pt x="33" y="19651"/>
                    <a:pt x="-134" y="20380"/>
                    <a:pt x="260" y="20765"/>
                  </a:cubicBezTo>
                  <a:cubicBezTo>
                    <a:pt x="654" y="21150"/>
                    <a:pt x="987" y="21515"/>
                    <a:pt x="1517" y="21211"/>
                  </a:cubicBezTo>
                  <a:cubicBezTo>
                    <a:pt x="2047" y="20887"/>
                    <a:pt x="2653" y="20299"/>
                    <a:pt x="2653" y="20299"/>
                  </a:cubicBezTo>
                  <a:lnTo>
                    <a:pt x="8394" y="15294"/>
                  </a:lnTo>
                  <a:lnTo>
                    <a:pt x="12499" y="11769"/>
                  </a:lnTo>
                  <a:lnTo>
                    <a:pt x="20860" y="4434"/>
                  </a:lnTo>
                  <a:cubicBezTo>
                    <a:pt x="20860" y="4434"/>
                    <a:pt x="21466" y="3887"/>
                    <a:pt x="21315" y="3380"/>
                  </a:cubicBezTo>
                  <a:cubicBezTo>
                    <a:pt x="21163" y="2894"/>
                    <a:pt x="20497" y="2266"/>
                    <a:pt x="20436" y="2164"/>
                  </a:cubicBezTo>
                  <a:cubicBezTo>
                    <a:pt x="20360" y="2083"/>
                    <a:pt x="20315" y="1962"/>
                    <a:pt x="20315" y="1962"/>
                  </a:cubicBezTo>
                  <a:lnTo>
                    <a:pt x="20315" y="1962"/>
                  </a:lnTo>
                  <a:close/>
                </a:path>
              </a:pathLst>
            </a:custGeom>
            <a:solidFill>
              <a:srgbClr val="EBEBEA"/>
            </a:solidFill>
            <a:ln w="12700">
              <a:miter lim="400000"/>
            </a:ln>
          </p:spPr>
          <p:txBody>
            <a:bodyPr lIns="38100" tIns="38100" rIns="38100" bIns="38100" anchor="ctr"/>
            <a:lstStyle/>
            <a:p>
              <a:pPr>
                <a:defRPr sz="3000">
                  <a:solidFill>
                    <a:srgbClr val="FFFFFF"/>
                  </a:solidFill>
                </a:defRPr>
              </a:pPr>
              <a:endParaRPr/>
            </a:p>
          </p:txBody>
        </p:sp>
      </p:grpSp>
    </p:spTree>
    <p:extLst>
      <p:ext uri="{BB962C8B-B14F-4D97-AF65-F5344CB8AC3E}">
        <p14:creationId xmlns:p14="http://schemas.microsoft.com/office/powerpoint/2010/main" val="17060712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bg>
      <p:bgPr>
        <a:solidFill>
          <a:schemeClr val="bg1"/>
        </a:solidFill>
        <a:effectLst/>
      </p:bgPr>
    </p:bg>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95EDE1BA-982E-4967-A4B5-38B66A518F56}"/>
              </a:ext>
            </a:extLst>
          </p:cNvPr>
          <p:cNvGrpSpPr/>
          <p:nvPr userDrawn="1"/>
        </p:nvGrpSpPr>
        <p:grpSpPr>
          <a:xfrm>
            <a:off x="0" y="6027418"/>
            <a:ext cx="2334335" cy="830582"/>
            <a:chOff x="0" y="6027418"/>
            <a:chExt cx="2334335" cy="830582"/>
          </a:xfrm>
        </p:grpSpPr>
        <p:sp>
          <p:nvSpPr>
            <p:cNvPr id="10" name="Shape">
              <a:extLst>
                <a:ext uri="{FF2B5EF4-FFF2-40B4-BE49-F238E27FC236}">
                  <a16:creationId xmlns:a16="http://schemas.microsoft.com/office/drawing/2014/main" id="{B1012802-D0A2-054E-AF61-9E417962A039}"/>
                </a:ext>
              </a:extLst>
            </p:cNvPr>
            <p:cNvSpPr/>
            <p:nvPr userDrawn="1"/>
          </p:nvSpPr>
          <p:spPr>
            <a:xfrm>
              <a:off x="0" y="6078217"/>
              <a:ext cx="2284732" cy="779783"/>
            </a:xfrm>
            <a:custGeom>
              <a:avLst/>
              <a:gdLst/>
              <a:ahLst/>
              <a:cxnLst>
                <a:cxn ang="0">
                  <a:pos x="wd2" y="hd2"/>
                </a:cxn>
                <a:cxn ang="5400000">
                  <a:pos x="wd2" y="hd2"/>
                </a:cxn>
                <a:cxn ang="10800000">
                  <a:pos x="wd2" y="hd2"/>
                </a:cxn>
                <a:cxn ang="16200000">
                  <a:pos x="wd2" y="hd2"/>
                </a:cxn>
              </a:cxnLst>
              <a:rect l="0" t="0" r="r" b="b"/>
              <a:pathLst>
                <a:path w="21600" h="21600" extrusionOk="0">
                  <a:moveTo>
                    <a:pt x="17782" y="0"/>
                  </a:moveTo>
                  <a:lnTo>
                    <a:pt x="12427" y="0"/>
                  </a:lnTo>
                  <a:lnTo>
                    <a:pt x="12427" y="0"/>
                  </a:lnTo>
                  <a:lnTo>
                    <a:pt x="0" y="0"/>
                  </a:lnTo>
                  <a:lnTo>
                    <a:pt x="0" y="6332"/>
                  </a:lnTo>
                  <a:lnTo>
                    <a:pt x="12271" y="6332"/>
                  </a:lnTo>
                  <a:lnTo>
                    <a:pt x="12271" y="6332"/>
                  </a:lnTo>
                  <a:lnTo>
                    <a:pt x="17782" y="6332"/>
                  </a:lnTo>
                  <a:cubicBezTo>
                    <a:pt x="18694" y="6332"/>
                    <a:pt x="19439" y="8513"/>
                    <a:pt x="19439" y="11187"/>
                  </a:cubicBezTo>
                  <a:lnTo>
                    <a:pt x="19439" y="21600"/>
                  </a:lnTo>
                  <a:lnTo>
                    <a:pt x="21600" y="21600"/>
                  </a:lnTo>
                  <a:lnTo>
                    <a:pt x="21600" y="11187"/>
                  </a:lnTo>
                  <a:cubicBezTo>
                    <a:pt x="21600" y="5031"/>
                    <a:pt x="19883" y="0"/>
                    <a:pt x="17782" y="0"/>
                  </a:cubicBezTo>
                  <a:close/>
                </a:path>
              </a:pathLst>
            </a:custGeom>
            <a:solidFill>
              <a:schemeClr val="tx1">
                <a:lumMod val="65000"/>
                <a:lumOff val="35000"/>
              </a:schemeClr>
            </a:solidFill>
            <a:ln w="12700">
              <a:miter lim="400000"/>
            </a:ln>
          </p:spPr>
          <p:txBody>
            <a:bodyPr lIns="38100" tIns="38100" rIns="38100" bIns="38100" anchor="ctr"/>
            <a:lstStyle/>
            <a:p>
              <a:pPr>
                <a:defRPr sz="3000">
                  <a:solidFill>
                    <a:srgbClr val="FFFFFF"/>
                  </a:solidFill>
                </a:defRPr>
              </a:pPr>
              <a:endParaRPr/>
            </a:p>
          </p:txBody>
        </p:sp>
        <p:sp>
          <p:nvSpPr>
            <p:cNvPr id="16" name="Shape">
              <a:extLst>
                <a:ext uri="{FF2B5EF4-FFF2-40B4-BE49-F238E27FC236}">
                  <a16:creationId xmlns:a16="http://schemas.microsoft.com/office/drawing/2014/main" id="{331A7A40-7D77-B74E-BC73-1AECE7EBBA96}"/>
                </a:ext>
              </a:extLst>
            </p:cNvPr>
            <p:cNvSpPr/>
            <p:nvPr userDrawn="1"/>
          </p:nvSpPr>
          <p:spPr>
            <a:xfrm>
              <a:off x="1879601" y="6027418"/>
              <a:ext cx="454734" cy="453465"/>
            </a:xfrm>
            <a:custGeom>
              <a:avLst/>
              <a:gdLst/>
              <a:ahLst/>
              <a:cxnLst>
                <a:cxn ang="0">
                  <a:pos x="wd2" y="hd2"/>
                </a:cxn>
                <a:cxn ang="5400000">
                  <a:pos x="wd2" y="hd2"/>
                </a:cxn>
                <a:cxn ang="10800000">
                  <a:pos x="wd2" y="hd2"/>
                </a:cxn>
                <a:cxn ang="16200000">
                  <a:pos x="wd2" y="hd2"/>
                </a:cxn>
              </a:cxnLst>
              <a:rect l="0" t="0" r="r" b="b"/>
              <a:pathLst>
                <a:path w="21543" h="21543" extrusionOk="0">
                  <a:moveTo>
                    <a:pt x="1685" y="3"/>
                  </a:moveTo>
                  <a:cubicBezTo>
                    <a:pt x="12274" y="788"/>
                    <a:pt x="20758" y="9295"/>
                    <a:pt x="21540" y="19914"/>
                  </a:cubicBezTo>
                  <a:cubicBezTo>
                    <a:pt x="21600" y="20819"/>
                    <a:pt x="20878" y="21543"/>
                    <a:pt x="19976" y="21543"/>
                  </a:cubicBezTo>
                  <a:lnTo>
                    <a:pt x="7461" y="21543"/>
                  </a:lnTo>
                  <a:cubicBezTo>
                    <a:pt x="7461" y="17440"/>
                    <a:pt x="4152" y="14062"/>
                    <a:pt x="0" y="14062"/>
                  </a:cubicBezTo>
                  <a:lnTo>
                    <a:pt x="0" y="1512"/>
                  </a:lnTo>
                  <a:cubicBezTo>
                    <a:pt x="60" y="667"/>
                    <a:pt x="782" y="-57"/>
                    <a:pt x="1685" y="3"/>
                  </a:cubicBezTo>
                  <a:close/>
                </a:path>
              </a:pathLst>
            </a:custGeom>
            <a:solidFill>
              <a:schemeClr val="tx1">
                <a:lumMod val="85000"/>
                <a:lumOff val="15000"/>
              </a:schemeClr>
            </a:solidFill>
            <a:ln w="12700">
              <a:miter lim="400000"/>
            </a:ln>
          </p:spPr>
          <p:txBody>
            <a:bodyPr lIns="38100" tIns="38100" rIns="38100" bIns="38100" anchor="ctr"/>
            <a:lstStyle/>
            <a:p>
              <a:pPr>
                <a:defRPr sz="3000">
                  <a:solidFill>
                    <a:srgbClr val="FFFFFF"/>
                  </a:solidFill>
                </a:defRPr>
              </a:pPr>
              <a:endParaRPr/>
            </a:p>
          </p:txBody>
        </p:sp>
      </p:grpSp>
      <p:sp>
        <p:nvSpPr>
          <p:cNvPr id="12" name="Title 1">
            <a:extLst>
              <a:ext uri="{FF2B5EF4-FFF2-40B4-BE49-F238E27FC236}">
                <a16:creationId xmlns:a16="http://schemas.microsoft.com/office/drawing/2014/main" id="{0D08B00A-9A13-4AB1-A72D-2F499BA2EBAB}"/>
              </a:ext>
            </a:extLst>
          </p:cNvPr>
          <p:cNvSpPr>
            <a:spLocks noGrp="1"/>
          </p:cNvSpPr>
          <p:nvPr>
            <p:ph type="title"/>
          </p:nvPr>
        </p:nvSpPr>
        <p:spPr>
          <a:xfrm>
            <a:off x="838200" y="365125"/>
            <a:ext cx="7302497" cy="1325563"/>
          </a:xfrm>
        </p:spPr>
        <p:txBody>
          <a:bodyPr/>
          <a:lstStyle>
            <a:lvl1pPr>
              <a:defRPr>
                <a:solidFill>
                  <a:schemeClr val="accent1"/>
                </a:solidFill>
              </a:defRPr>
            </a:lvl1pPr>
          </a:lstStyle>
          <a:p>
            <a:r>
              <a:rPr lang="en-US" dirty="0"/>
              <a:t>Click to edit Master title style</a:t>
            </a:r>
          </a:p>
        </p:txBody>
      </p:sp>
      <p:sp>
        <p:nvSpPr>
          <p:cNvPr id="18" name="Content Placeholder 2">
            <a:extLst>
              <a:ext uri="{FF2B5EF4-FFF2-40B4-BE49-F238E27FC236}">
                <a16:creationId xmlns:a16="http://schemas.microsoft.com/office/drawing/2014/main" id="{489DC5E6-DDCD-4B67-B47F-0BD6C54B83D2}"/>
              </a:ext>
            </a:extLst>
          </p:cNvPr>
          <p:cNvSpPr>
            <a:spLocks noGrp="1"/>
          </p:cNvSpPr>
          <p:nvPr>
            <p:ph idx="1"/>
          </p:nvPr>
        </p:nvSpPr>
        <p:spPr>
          <a:xfrm>
            <a:off x="838200" y="1825625"/>
            <a:ext cx="9594273" cy="3961201"/>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9" name="Date Placeholder 3">
            <a:extLst>
              <a:ext uri="{FF2B5EF4-FFF2-40B4-BE49-F238E27FC236}">
                <a16:creationId xmlns:a16="http://schemas.microsoft.com/office/drawing/2014/main" id="{768C53B7-7FCD-400A-9752-7BFFD8BB3D75}"/>
              </a:ext>
            </a:extLst>
          </p:cNvPr>
          <p:cNvSpPr>
            <a:spLocks noGrp="1"/>
          </p:cNvSpPr>
          <p:nvPr>
            <p:ph type="dt" sz="half" idx="10"/>
          </p:nvPr>
        </p:nvSpPr>
        <p:spPr>
          <a:xfrm>
            <a:off x="838200" y="6356350"/>
            <a:ext cx="2743200" cy="365125"/>
          </a:xfrm>
        </p:spPr>
        <p:txBody>
          <a:bodyPr/>
          <a:lstStyle>
            <a:lvl1pPr>
              <a:defRPr>
                <a:solidFill>
                  <a:schemeClr val="accent1">
                    <a:lumMod val="60000"/>
                    <a:lumOff val="40000"/>
                  </a:schemeClr>
                </a:solidFill>
              </a:defRPr>
            </a:lvl1pPr>
          </a:lstStyle>
          <a:p>
            <a:r>
              <a:rPr lang="en-US"/>
              <a:t>Date</a:t>
            </a:r>
          </a:p>
        </p:txBody>
      </p:sp>
      <p:sp>
        <p:nvSpPr>
          <p:cNvPr id="20" name="Footer Placeholder 4">
            <a:extLst>
              <a:ext uri="{FF2B5EF4-FFF2-40B4-BE49-F238E27FC236}">
                <a16:creationId xmlns:a16="http://schemas.microsoft.com/office/drawing/2014/main" id="{10C428BE-FED7-45A5-9425-7445C51F35BB}"/>
              </a:ext>
            </a:extLst>
          </p:cNvPr>
          <p:cNvSpPr>
            <a:spLocks noGrp="1"/>
          </p:cNvSpPr>
          <p:nvPr>
            <p:ph type="ftr" sz="quarter" idx="11"/>
          </p:nvPr>
        </p:nvSpPr>
        <p:spPr>
          <a:xfrm>
            <a:off x="4038600" y="6356350"/>
            <a:ext cx="4114800" cy="365125"/>
          </a:xfrm>
        </p:spPr>
        <p:txBody>
          <a:bodyPr/>
          <a:lstStyle>
            <a:lvl1pPr>
              <a:defRPr>
                <a:solidFill>
                  <a:schemeClr val="accent1">
                    <a:lumMod val="60000"/>
                    <a:lumOff val="40000"/>
                  </a:schemeClr>
                </a:solidFill>
              </a:defRPr>
            </a:lvl1pPr>
          </a:lstStyle>
          <a:p>
            <a:r>
              <a:rPr lang="en-US"/>
              <a:t>Your Footer Here</a:t>
            </a:r>
            <a:endParaRPr lang="en-US" dirty="0"/>
          </a:p>
        </p:txBody>
      </p:sp>
      <p:sp>
        <p:nvSpPr>
          <p:cNvPr id="21" name="Slide Number Placeholder 5">
            <a:extLst>
              <a:ext uri="{FF2B5EF4-FFF2-40B4-BE49-F238E27FC236}">
                <a16:creationId xmlns:a16="http://schemas.microsoft.com/office/drawing/2014/main" id="{18FDE52B-46E4-490F-8D9A-1A96457A334F}"/>
              </a:ext>
            </a:extLst>
          </p:cNvPr>
          <p:cNvSpPr>
            <a:spLocks noGrp="1"/>
          </p:cNvSpPr>
          <p:nvPr>
            <p:ph type="sldNum" sz="quarter" idx="12"/>
          </p:nvPr>
        </p:nvSpPr>
        <p:spPr>
          <a:xfrm>
            <a:off x="8610600" y="6356350"/>
            <a:ext cx="2743200" cy="365125"/>
          </a:xfrm>
        </p:spPr>
        <p:txBody>
          <a:bodyPr/>
          <a:lstStyle>
            <a:lvl1pPr>
              <a:defRPr>
                <a:solidFill>
                  <a:schemeClr val="accent1">
                    <a:lumMod val="60000"/>
                    <a:lumOff val="40000"/>
                  </a:schemeClr>
                </a:solidFill>
              </a:defRPr>
            </a:lvl1pPr>
          </a:lstStyle>
          <a:p>
            <a:fld id="{672B7600-67E3-4D97-B453-880E2742B982}" type="slidenum">
              <a:rPr lang="en-US" smtClean="0"/>
              <a:pPr/>
              <a:t>‹#›</a:t>
            </a:fld>
            <a:endParaRPr lang="en-US"/>
          </a:p>
        </p:txBody>
      </p:sp>
      <p:grpSp>
        <p:nvGrpSpPr>
          <p:cNvPr id="23" name="Group 22">
            <a:extLst>
              <a:ext uri="{FF2B5EF4-FFF2-40B4-BE49-F238E27FC236}">
                <a16:creationId xmlns:a16="http://schemas.microsoft.com/office/drawing/2014/main" id="{9EC2BFE3-F114-4181-AEBD-D62C6889FDF2}"/>
              </a:ext>
            </a:extLst>
          </p:cNvPr>
          <p:cNvGrpSpPr/>
          <p:nvPr userDrawn="1"/>
        </p:nvGrpSpPr>
        <p:grpSpPr>
          <a:xfrm>
            <a:off x="8157002" y="0"/>
            <a:ext cx="4032252" cy="2358464"/>
            <a:chOff x="8157002" y="11878"/>
            <a:chExt cx="4032252" cy="2358464"/>
          </a:xfrm>
        </p:grpSpPr>
        <p:sp>
          <p:nvSpPr>
            <p:cNvPr id="24" name="Shape">
              <a:extLst>
                <a:ext uri="{FF2B5EF4-FFF2-40B4-BE49-F238E27FC236}">
                  <a16:creationId xmlns:a16="http://schemas.microsoft.com/office/drawing/2014/main" id="{9632031C-1BC5-4D3C-A3D2-979E263C025E}"/>
                </a:ext>
              </a:extLst>
            </p:cNvPr>
            <p:cNvSpPr/>
            <p:nvPr userDrawn="1"/>
          </p:nvSpPr>
          <p:spPr>
            <a:xfrm>
              <a:off x="8188752" y="11878"/>
              <a:ext cx="4000502" cy="2315214"/>
            </a:xfrm>
            <a:custGeom>
              <a:avLst/>
              <a:gdLst/>
              <a:ahLst/>
              <a:cxnLst>
                <a:cxn ang="0">
                  <a:pos x="wd2" y="hd2"/>
                </a:cxn>
                <a:cxn ang="5400000">
                  <a:pos x="wd2" y="hd2"/>
                </a:cxn>
                <a:cxn ang="10800000">
                  <a:pos x="wd2" y="hd2"/>
                </a:cxn>
                <a:cxn ang="16200000">
                  <a:pos x="wd2" y="hd2"/>
                </a:cxn>
              </a:cxnLst>
              <a:rect l="0" t="0" r="r" b="b"/>
              <a:pathLst>
                <a:path w="21600" h="21600" extrusionOk="0">
                  <a:moveTo>
                    <a:pt x="16107" y="19467"/>
                  </a:moveTo>
                  <a:cubicBezTo>
                    <a:pt x="15586" y="19467"/>
                    <a:pt x="15161" y="18733"/>
                    <a:pt x="15161" y="17832"/>
                  </a:cubicBezTo>
                  <a:lnTo>
                    <a:pt x="15161" y="8910"/>
                  </a:lnTo>
                  <a:cubicBezTo>
                    <a:pt x="15161" y="6837"/>
                    <a:pt x="14181" y="5142"/>
                    <a:pt x="12981" y="5142"/>
                  </a:cubicBezTo>
                  <a:lnTo>
                    <a:pt x="5328" y="5142"/>
                  </a:lnTo>
                  <a:lnTo>
                    <a:pt x="5328" y="5142"/>
                  </a:lnTo>
                  <a:lnTo>
                    <a:pt x="2181" y="5142"/>
                  </a:lnTo>
                  <a:cubicBezTo>
                    <a:pt x="1659" y="5142"/>
                    <a:pt x="1234" y="4408"/>
                    <a:pt x="1234" y="3507"/>
                  </a:cubicBezTo>
                  <a:lnTo>
                    <a:pt x="1234" y="0"/>
                  </a:lnTo>
                  <a:lnTo>
                    <a:pt x="0" y="0"/>
                  </a:lnTo>
                  <a:lnTo>
                    <a:pt x="0" y="3507"/>
                  </a:lnTo>
                  <a:cubicBezTo>
                    <a:pt x="0" y="5581"/>
                    <a:pt x="981" y="7275"/>
                    <a:pt x="2181" y="7275"/>
                  </a:cubicBezTo>
                  <a:lnTo>
                    <a:pt x="5239" y="7275"/>
                  </a:lnTo>
                  <a:lnTo>
                    <a:pt x="5239" y="7275"/>
                  </a:lnTo>
                  <a:lnTo>
                    <a:pt x="12981" y="7275"/>
                  </a:lnTo>
                  <a:cubicBezTo>
                    <a:pt x="13502" y="7275"/>
                    <a:pt x="13927" y="8010"/>
                    <a:pt x="13927" y="8910"/>
                  </a:cubicBezTo>
                  <a:lnTo>
                    <a:pt x="13927" y="17832"/>
                  </a:lnTo>
                  <a:cubicBezTo>
                    <a:pt x="13927" y="19906"/>
                    <a:pt x="14907" y="21600"/>
                    <a:pt x="16107" y="21600"/>
                  </a:cubicBezTo>
                  <a:lnTo>
                    <a:pt x="21600" y="21600"/>
                  </a:lnTo>
                  <a:lnTo>
                    <a:pt x="21600" y="19467"/>
                  </a:lnTo>
                  <a:lnTo>
                    <a:pt x="16107" y="19467"/>
                  </a:lnTo>
                  <a:close/>
                </a:path>
              </a:pathLst>
            </a:custGeom>
            <a:solidFill>
              <a:schemeClr val="tx1">
                <a:lumMod val="65000"/>
                <a:lumOff val="35000"/>
              </a:schemeClr>
            </a:solidFill>
            <a:ln w="12700">
              <a:miter lim="400000"/>
            </a:ln>
          </p:spPr>
          <p:txBody>
            <a:bodyPr lIns="38100" tIns="38100" rIns="38100" bIns="38100" anchor="ctr"/>
            <a:lstStyle/>
            <a:p>
              <a:pPr>
                <a:defRPr sz="3000">
                  <a:solidFill>
                    <a:srgbClr val="FFFFFF"/>
                  </a:solidFill>
                </a:defRPr>
              </a:pPr>
              <a:endParaRPr/>
            </a:p>
          </p:txBody>
        </p:sp>
        <p:sp>
          <p:nvSpPr>
            <p:cNvPr id="25" name="Shape">
              <a:extLst>
                <a:ext uri="{FF2B5EF4-FFF2-40B4-BE49-F238E27FC236}">
                  <a16:creationId xmlns:a16="http://schemas.microsoft.com/office/drawing/2014/main" id="{59AD8F39-4CAA-4246-A2EE-F45E24CB830C}"/>
                </a:ext>
              </a:extLst>
            </p:cNvPr>
            <p:cNvSpPr/>
            <p:nvPr userDrawn="1"/>
          </p:nvSpPr>
          <p:spPr>
            <a:xfrm>
              <a:off x="10716052" y="1916878"/>
              <a:ext cx="453464" cy="453464"/>
            </a:xfrm>
            <a:custGeom>
              <a:avLst/>
              <a:gdLst/>
              <a:ahLst/>
              <a:cxnLst>
                <a:cxn ang="0">
                  <a:pos x="wd2" y="hd2"/>
                </a:cxn>
                <a:cxn ang="5400000">
                  <a:pos x="wd2" y="hd2"/>
                </a:cxn>
                <a:cxn ang="10800000">
                  <a:pos x="wd2" y="hd2"/>
                </a:cxn>
                <a:cxn ang="16200000">
                  <a:pos x="wd2" y="hd2"/>
                </a:cxn>
              </a:cxnLst>
              <a:rect l="0" t="0" r="r" b="b"/>
              <a:pathLst>
                <a:path w="21543" h="21543" extrusionOk="0">
                  <a:moveTo>
                    <a:pt x="21543" y="7421"/>
                  </a:moveTo>
                  <a:lnTo>
                    <a:pt x="21543" y="19971"/>
                  </a:lnTo>
                  <a:cubicBezTo>
                    <a:pt x="21543" y="20876"/>
                    <a:pt x="20819" y="21600"/>
                    <a:pt x="19914" y="21540"/>
                  </a:cubicBezTo>
                  <a:cubicBezTo>
                    <a:pt x="9295" y="20755"/>
                    <a:pt x="788" y="12248"/>
                    <a:pt x="3" y="1629"/>
                  </a:cubicBezTo>
                  <a:cubicBezTo>
                    <a:pt x="-57" y="724"/>
                    <a:pt x="667" y="0"/>
                    <a:pt x="1572" y="0"/>
                  </a:cubicBezTo>
                  <a:lnTo>
                    <a:pt x="14122" y="0"/>
                  </a:lnTo>
                  <a:cubicBezTo>
                    <a:pt x="14061" y="4103"/>
                    <a:pt x="17440" y="7421"/>
                    <a:pt x="21543" y="7421"/>
                  </a:cubicBezTo>
                  <a:close/>
                </a:path>
              </a:pathLst>
            </a:custGeom>
            <a:solidFill>
              <a:schemeClr val="tx1">
                <a:lumMod val="85000"/>
                <a:lumOff val="15000"/>
              </a:schemeClr>
            </a:solidFill>
            <a:ln w="12700">
              <a:miter lim="400000"/>
            </a:ln>
          </p:spPr>
          <p:txBody>
            <a:bodyPr lIns="38100" tIns="38100" rIns="38100" bIns="38100" anchor="ctr"/>
            <a:lstStyle/>
            <a:p>
              <a:pPr>
                <a:defRPr sz="3000">
                  <a:solidFill>
                    <a:srgbClr val="FFFFFF"/>
                  </a:solidFill>
                </a:defRPr>
              </a:pPr>
              <a:endParaRPr/>
            </a:p>
          </p:txBody>
        </p:sp>
        <p:sp>
          <p:nvSpPr>
            <p:cNvPr id="26" name="Shape">
              <a:extLst>
                <a:ext uri="{FF2B5EF4-FFF2-40B4-BE49-F238E27FC236}">
                  <a16:creationId xmlns:a16="http://schemas.microsoft.com/office/drawing/2014/main" id="{AFA12B55-FC7F-4361-9DE5-CA8FD62989EB}"/>
                </a:ext>
              </a:extLst>
            </p:cNvPr>
            <p:cNvSpPr/>
            <p:nvPr userDrawn="1"/>
          </p:nvSpPr>
          <p:spPr>
            <a:xfrm>
              <a:off x="10576352" y="532577"/>
              <a:ext cx="453464" cy="453465"/>
            </a:xfrm>
            <a:custGeom>
              <a:avLst/>
              <a:gdLst/>
              <a:ahLst/>
              <a:cxnLst>
                <a:cxn ang="0">
                  <a:pos x="wd2" y="hd2"/>
                </a:cxn>
                <a:cxn ang="5400000">
                  <a:pos x="wd2" y="hd2"/>
                </a:cxn>
                <a:cxn ang="10800000">
                  <a:pos x="wd2" y="hd2"/>
                </a:cxn>
                <a:cxn ang="16200000">
                  <a:pos x="wd2" y="hd2"/>
                </a:cxn>
              </a:cxnLst>
              <a:rect l="0" t="0" r="r" b="b"/>
              <a:pathLst>
                <a:path w="21543" h="21543" extrusionOk="0">
                  <a:moveTo>
                    <a:pt x="0" y="14122"/>
                  </a:moveTo>
                  <a:lnTo>
                    <a:pt x="0" y="1572"/>
                  </a:lnTo>
                  <a:cubicBezTo>
                    <a:pt x="0" y="667"/>
                    <a:pt x="724" y="-57"/>
                    <a:pt x="1629" y="3"/>
                  </a:cubicBezTo>
                  <a:cubicBezTo>
                    <a:pt x="12248" y="788"/>
                    <a:pt x="20755" y="9295"/>
                    <a:pt x="21540" y="19914"/>
                  </a:cubicBezTo>
                  <a:cubicBezTo>
                    <a:pt x="21600" y="20819"/>
                    <a:pt x="20876" y="21543"/>
                    <a:pt x="19971" y="21543"/>
                  </a:cubicBezTo>
                  <a:lnTo>
                    <a:pt x="7421" y="21543"/>
                  </a:lnTo>
                  <a:cubicBezTo>
                    <a:pt x="7421" y="17440"/>
                    <a:pt x="4103" y="14122"/>
                    <a:pt x="0" y="14122"/>
                  </a:cubicBezTo>
                  <a:close/>
                </a:path>
              </a:pathLst>
            </a:custGeom>
            <a:solidFill>
              <a:schemeClr val="tx1">
                <a:lumMod val="85000"/>
                <a:lumOff val="15000"/>
              </a:schemeClr>
            </a:solidFill>
            <a:ln w="12700">
              <a:miter lim="400000"/>
            </a:ln>
          </p:spPr>
          <p:txBody>
            <a:bodyPr lIns="38100" tIns="38100" rIns="38100" bIns="38100" anchor="ctr"/>
            <a:lstStyle/>
            <a:p>
              <a:pPr>
                <a:defRPr sz="3000">
                  <a:solidFill>
                    <a:srgbClr val="FFFFFF"/>
                  </a:solidFill>
                </a:defRPr>
              </a:pPr>
              <a:endParaRPr/>
            </a:p>
          </p:txBody>
        </p:sp>
        <p:sp>
          <p:nvSpPr>
            <p:cNvPr id="27" name="Shape">
              <a:extLst>
                <a:ext uri="{FF2B5EF4-FFF2-40B4-BE49-F238E27FC236}">
                  <a16:creationId xmlns:a16="http://schemas.microsoft.com/office/drawing/2014/main" id="{8D667222-28F9-479F-ADFB-FC153A20454F}"/>
                </a:ext>
              </a:extLst>
            </p:cNvPr>
            <p:cNvSpPr/>
            <p:nvPr userDrawn="1"/>
          </p:nvSpPr>
          <p:spPr>
            <a:xfrm>
              <a:off x="8157002" y="380177"/>
              <a:ext cx="454734" cy="453466"/>
            </a:xfrm>
            <a:custGeom>
              <a:avLst/>
              <a:gdLst/>
              <a:ahLst/>
              <a:cxnLst>
                <a:cxn ang="0">
                  <a:pos x="wd2" y="hd2"/>
                </a:cxn>
                <a:cxn ang="5400000">
                  <a:pos x="wd2" y="hd2"/>
                </a:cxn>
                <a:cxn ang="10800000">
                  <a:pos x="wd2" y="hd2"/>
                </a:cxn>
                <a:cxn ang="16200000">
                  <a:pos x="wd2" y="hd2"/>
                </a:cxn>
              </a:cxnLst>
              <a:rect l="0" t="0" r="r" b="b"/>
              <a:pathLst>
                <a:path w="21543" h="21543" extrusionOk="0">
                  <a:moveTo>
                    <a:pt x="19858" y="21540"/>
                  </a:moveTo>
                  <a:cubicBezTo>
                    <a:pt x="9269" y="20755"/>
                    <a:pt x="785" y="12248"/>
                    <a:pt x="3" y="1629"/>
                  </a:cubicBezTo>
                  <a:cubicBezTo>
                    <a:pt x="-57" y="724"/>
                    <a:pt x="665" y="0"/>
                    <a:pt x="1567" y="0"/>
                  </a:cubicBezTo>
                  <a:lnTo>
                    <a:pt x="14082" y="0"/>
                  </a:lnTo>
                  <a:cubicBezTo>
                    <a:pt x="14082" y="4103"/>
                    <a:pt x="17391" y="7481"/>
                    <a:pt x="21543" y="7481"/>
                  </a:cubicBezTo>
                  <a:lnTo>
                    <a:pt x="21543" y="20031"/>
                  </a:lnTo>
                  <a:cubicBezTo>
                    <a:pt x="21483" y="20876"/>
                    <a:pt x="20761" y="21600"/>
                    <a:pt x="19858" y="21540"/>
                  </a:cubicBezTo>
                  <a:close/>
                </a:path>
              </a:pathLst>
            </a:custGeom>
            <a:solidFill>
              <a:schemeClr val="tx1">
                <a:lumMod val="85000"/>
                <a:lumOff val="15000"/>
              </a:schemeClr>
            </a:solidFill>
            <a:ln w="12700">
              <a:miter lim="400000"/>
            </a:ln>
          </p:spPr>
          <p:txBody>
            <a:bodyPr lIns="38100" tIns="38100" rIns="38100" bIns="38100" anchor="ctr"/>
            <a:lstStyle/>
            <a:p>
              <a:pPr>
                <a:defRPr sz="3000">
                  <a:solidFill>
                    <a:srgbClr val="FFFFFF"/>
                  </a:solidFill>
                </a:defRPr>
              </a:pPr>
              <a:endParaRPr/>
            </a:p>
          </p:txBody>
        </p:sp>
      </p:grpSp>
    </p:spTree>
    <p:extLst>
      <p:ext uri="{BB962C8B-B14F-4D97-AF65-F5344CB8AC3E}">
        <p14:creationId xmlns:p14="http://schemas.microsoft.com/office/powerpoint/2010/main" val="16057573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spTree>
      <p:nvGrpSpPr>
        <p:cNvPr id="1" name=""/>
        <p:cNvGrpSpPr/>
        <p:nvPr/>
      </p:nvGrpSpPr>
      <p:grpSpPr>
        <a:xfrm>
          <a:off x="0" y="0"/>
          <a:ext cx="0" cy="0"/>
          <a:chOff x="0" y="0"/>
          <a:chExt cx="0" cy="0"/>
        </a:xfrm>
      </p:grpSpPr>
      <p:sp>
        <p:nvSpPr>
          <p:cNvPr id="10" name="Shape">
            <a:extLst>
              <a:ext uri="{FF2B5EF4-FFF2-40B4-BE49-F238E27FC236}">
                <a16:creationId xmlns:a16="http://schemas.microsoft.com/office/drawing/2014/main" id="{FD4E7A52-91B7-7D4D-8CE8-09DB4F685751}"/>
              </a:ext>
            </a:extLst>
          </p:cNvPr>
          <p:cNvSpPr/>
          <p:nvPr userDrawn="1"/>
        </p:nvSpPr>
        <p:spPr>
          <a:xfrm>
            <a:off x="9915545" y="71121"/>
            <a:ext cx="1015893" cy="1649149"/>
          </a:xfrm>
          <a:custGeom>
            <a:avLst/>
            <a:gdLst/>
            <a:ahLst/>
            <a:cxnLst>
              <a:cxn ang="0">
                <a:pos x="wd2" y="hd2"/>
              </a:cxn>
              <a:cxn ang="5400000">
                <a:pos x="wd2" y="hd2"/>
              </a:cxn>
              <a:cxn ang="10800000">
                <a:pos x="wd2" y="hd2"/>
              </a:cxn>
              <a:cxn ang="16200000">
                <a:pos x="wd2" y="hd2"/>
              </a:cxn>
            </a:cxnLst>
            <a:rect l="0" t="0" r="r" b="b"/>
            <a:pathLst>
              <a:path w="18925" h="20107" extrusionOk="0">
                <a:moveTo>
                  <a:pt x="12918" y="20107"/>
                </a:moveTo>
                <a:cubicBezTo>
                  <a:pt x="12587" y="19937"/>
                  <a:pt x="12256" y="19813"/>
                  <a:pt x="11995" y="19658"/>
                </a:cubicBezTo>
                <a:cubicBezTo>
                  <a:pt x="6317" y="16267"/>
                  <a:pt x="-2034" y="9810"/>
                  <a:pt x="450" y="4298"/>
                </a:cubicBezTo>
                <a:cubicBezTo>
                  <a:pt x="2461" y="-177"/>
                  <a:pt x="12398" y="-1493"/>
                  <a:pt x="17082" y="1960"/>
                </a:cubicBezTo>
                <a:cubicBezTo>
                  <a:pt x="19566" y="3787"/>
                  <a:pt x="19282" y="6171"/>
                  <a:pt x="17744" y="8277"/>
                </a:cubicBezTo>
                <a:cubicBezTo>
                  <a:pt x="16278" y="10290"/>
                  <a:pt x="13935" y="11947"/>
                  <a:pt x="12918" y="14068"/>
                </a:cubicBezTo>
                <a:cubicBezTo>
                  <a:pt x="11972" y="16035"/>
                  <a:pt x="12043" y="18063"/>
                  <a:pt x="12918" y="19999"/>
                </a:cubicBezTo>
                <a:cubicBezTo>
                  <a:pt x="12918" y="19999"/>
                  <a:pt x="12918" y="20030"/>
                  <a:pt x="12918" y="20107"/>
                </a:cubicBezTo>
                <a:close/>
              </a:path>
            </a:pathLst>
          </a:custGeom>
          <a:solidFill>
            <a:schemeClr val="accent1">
              <a:lumMod val="40000"/>
              <a:lumOff val="60000"/>
            </a:schemeClr>
          </a:solidFill>
          <a:ln w="12700">
            <a:miter lim="400000"/>
          </a:ln>
        </p:spPr>
        <p:txBody>
          <a:bodyPr lIns="38100" tIns="38100" rIns="38100" bIns="38100" anchor="ctr"/>
          <a:lstStyle/>
          <a:p>
            <a:pPr>
              <a:defRPr sz="3000">
                <a:solidFill>
                  <a:srgbClr val="FFFFFF"/>
                </a:solidFill>
              </a:defRPr>
            </a:pPr>
            <a:endParaRPr/>
          </a:p>
        </p:txBody>
      </p:sp>
      <p:sp>
        <p:nvSpPr>
          <p:cNvPr id="11" name="Shape">
            <a:extLst>
              <a:ext uri="{FF2B5EF4-FFF2-40B4-BE49-F238E27FC236}">
                <a16:creationId xmlns:a16="http://schemas.microsoft.com/office/drawing/2014/main" id="{0D0ED51E-7B1C-2046-880D-6C6B0CE2A9EF}"/>
              </a:ext>
            </a:extLst>
          </p:cNvPr>
          <p:cNvSpPr/>
          <p:nvPr userDrawn="1"/>
        </p:nvSpPr>
        <p:spPr>
          <a:xfrm>
            <a:off x="10956946" y="287021"/>
            <a:ext cx="957963" cy="918739"/>
          </a:xfrm>
          <a:custGeom>
            <a:avLst/>
            <a:gdLst/>
            <a:ahLst/>
            <a:cxnLst>
              <a:cxn ang="0">
                <a:pos x="wd2" y="hd2"/>
              </a:cxn>
              <a:cxn ang="5400000">
                <a:pos x="wd2" y="hd2"/>
              </a:cxn>
              <a:cxn ang="10800000">
                <a:pos x="wd2" y="hd2"/>
              </a:cxn>
              <a:cxn ang="16200000">
                <a:pos x="wd2" y="hd2"/>
              </a:cxn>
            </a:cxnLst>
            <a:rect l="0" t="0" r="r" b="b"/>
            <a:pathLst>
              <a:path w="20443" h="20110" extrusionOk="0">
                <a:moveTo>
                  <a:pt x="0" y="20110"/>
                </a:moveTo>
                <a:cubicBezTo>
                  <a:pt x="27" y="19749"/>
                  <a:pt x="0" y="19443"/>
                  <a:pt x="54" y="19165"/>
                </a:cubicBezTo>
                <a:cubicBezTo>
                  <a:pt x="894" y="12882"/>
                  <a:pt x="3605" y="2596"/>
                  <a:pt x="10299" y="345"/>
                </a:cubicBezTo>
                <a:cubicBezTo>
                  <a:pt x="15746" y="-1490"/>
                  <a:pt x="21600" y="4320"/>
                  <a:pt x="20245" y="9963"/>
                </a:cubicBezTo>
                <a:cubicBezTo>
                  <a:pt x="19540" y="12938"/>
                  <a:pt x="16993" y="14467"/>
                  <a:pt x="14174" y="14939"/>
                </a:cubicBezTo>
                <a:cubicBezTo>
                  <a:pt x="11491" y="15384"/>
                  <a:pt x="8727" y="14967"/>
                  <a:pt x="6125" y="15801"/>
                </a:cubicBezTo>
                <a:cubicBezTo>
                  <a:pt x="3713" y="16552"/>
                  <a:pt x="1707" y="18081"/>
                  <a:pt x="136" y="20027"/>
                </a:cubicBezTo>
                <a:cubicBezTo>
                  <a:pt x="108" y="20054"/>
                  <a:pt x="81" y="20054"/>
                  <a:pt x="0" y="20110"/>
                </a:cubicBezTo>
                <a:close/>
              </a:path>
            </a:pathLst>
          </a:custGeom>
          <a:solidFill>
            <a:schemeClr val="accent1">
              <a:lumMod val="40000"/>
              <a:lumOff val="60000"/>
            </a:schemeClr>
          </a:solidFill>
          <a:ln w="12700">
            <a:miter lim="400000"/>
          </a:ln>
        </p:spPr>
        <p:txBody>
          <a:bodyPr lIns="38100" tIns="38100" rIns="38100" bIns="38100" anchor="ctr"/>
          <a:lstStyle/>
          <a:p>
            <a:pPr>
              <a:defRPr sz="3000">
                <a:solidFill>
                  <a:srgbClr val="FFFFFF"/>
                </a:solidFill>
              </a:defRPr>
            </a:pPr>
            <a:endParaRPr/>
          </a:p>
        </p:txBody>
      </p:sp>
      <p:sp>
        <p:nvSpPr>
          <p:cNvPr id="13" name="Shape">
            <a:extLst>
              <a:ext uri="{FF2B5EF4-FFF2-40B4-BE49-F238E27FC236}">
                <a16:creationId xmlns:a16="http://schemas.microsoft.com/office/drawing/2014/main" id="{249DCA80-A20F-0247-99F3-EF16194D10DB}"/>
              </a:ext>
            </a:extLst>
          </p:cNvPr>
          <p:cNvSpPr/>
          <p:nvPr userDrawn="1"/>
        </p:nvSpPr>
        <p:spPr>
          <a:xfrm>
            <a:off x="149246" y="5646421"/>
            <a:ext cx="1099198" cy="693365"/>
          </a:xfrm>
          <a:custGeom>
            <a:avLst/>
            <a:gdLst/>
            <a:ahLst/>
            <a:cxnLst>
              <a:cxn ang="0">
                <a:pos x="wd2" y="hd2"/>
              </a:cxn>
              <a:cxn ang="5400000">
                <a:pos x="wd2" y="hd2"/>
              </a:cxn>
              <a:cxn ang="10800000">
                <a:pos x="wd2" y="hd2"/>
              </a:cxn>
              <a:cxn ang="16200000">
                <a:pos x="wd2" y="hd2"/>
              </a:cxn>
            </a:cxnLst>
            <a:rect l="0" t="0" r="r" b="b"/>
            <a:pathLst>
              <a:path w="19931" h="20762" extrusionOk="0">
                <a:moveTo>
                  <a:pt x="19931" y="524"/>
                </a:moveTo>
                <a:cubicBezTo>
                  <a:pt x="19816" y="980"/>
                  <a:pt x="19747" y="1360"/>
                  <a:pt x="19632" y="1703"/>
                </a:cubicBezTo>
                <a:cubicBezTo>
                  <a:pt x="17191" y="9308"/>
                  <a:pt x="12102" y="21097"/>
                  <a:pt x="6160" y="20755"/>
                </a:cubicBezTo>
                <a:cubicBezTo>
                  <a:pt x="1325" y="20489"/>
                  <a:pt x="-1669" y="10221"/>
                  <a:pt x="1002" y="3680"/>
                </a:cubicBezTo>
                <a:cubicBezTo>
                  <a:pt x="2430" y="220"/>
                  <a:pt x="4848" y="-503"/>
                  <a:pt x="7220" y="296"/>
                </a:cubicBezTo>
                <a:cubicBezTo>
                  <a:pt x="9476" y="1018"/>
                  <a:pt x="11549" y="2882"/>
                  <a:pt x="13852" y="3072"/>
                </a:cubicBezTo>
                <a:cubicBezTo>
                  <a:pt x="15993" y="3262"/>
                  <a:pt x="18020" y="2311"/>
                  <a:pt x="19816" y="562"/>
                </a:cubicBezTo>
                <a:cubicBezTo>
                  <a:pt x="19816" y="562"/>
                  <a:pt x="19862" y="524"/>
                  <a:pt x="19931" y="524"/>
                </a:cubicBezTo>
                <a:close/>
              </a:path>
            </a:pathLst>
          </a:custGeom>
          <a:solidFill>
            <a:srgbClr val="FFFFFF"/>
          </a:solidFill>
          <a:ln w="12700">
            <a:miter lim="400000"/>
          </a:ln>
        </p:spPr>
        <p:txBody>
          <a:bodyPr lIns="38100" tIns="38100" rIns="38100" bIns="38100" anchor="ctr"/>
          <a:lstStyle/>
          <a:p>
            <a:pPr>
              <a:defRPr sz="3000">
                <a:solidFill>
                  <a:srgbClr val="FFFFFF"/>
                </a:solidFill>
              </a:defRPr>
            </a:pPr>
            <a:endParaRPr/>
          </a:p>
        </p:txBody>
      </p:sp>
      <p:sp>
        <p:nvSpPr>
          <p:cNvPr id="14" name="Shape">
            <a:extLst>
              <a:ext uri="{FF2B5EF4-FFF2-40B4-BE49-F238E27FC236}">
                <a16:creationId xmlns:a16="http://schemas.microsoft.com/office/drawing/2014/main" id="{23626100-2192-834C-9D9C-6EBCFDBC4085}"/>
              </a:ext>
            </a:extLst>
          </p:cNvPr>
          <p:cNvSpPr/>
          <p:nvPr userDrawn="1"/>
        </p:nvSpPr>
        <p:spPr>
          <a:xfrm>
            <a:off x="809646" y="5811520"/>
            <a:ext cx="875054" cy="1046480"/>
          </a:xfrm>
          <a:custGeom>
            <a:avLst/>
            <a:gdLst/>
            <a:ahLst/>
            <a:cxnLst>
              <a:cxn ang="0">
                <a:pos x="wd2" y="hd2"/>
              </a:cxn>
              <a:cxn ang="5400000">
                <a:pos x="wd2" y="hd2"/>
              </a:cxn>
              <a:cxn ang="10800000">
                <a:pos x="wd2" y="hd2"/>
              </a:cxn>
              <a:cxn ang="16200000">
                <a:pos x="wd2" y="hd2"/>
              </a:cxn>
            </a:cxnLst>
            <a:rect l="0" t="0" r="r" b="b"/>
            <a:pathLst>
              <a:path w="20471" h="21600" extrusionOk="0">
                <a:moveTo>
                  <a:pt x="20471" y="21600"/>
                </a:moveTo>
                <a:cubicBezTo>
                  <a:pt x="20471" y="20551"/>
                  <a:pt x="20263" y="19450"/>
                  <a:pt x="19788" y="18402"/>
                </a:cubicBezTo>
                <a:cubicBezTo>
                  <a:pt x="18480" y="15387"/>
                  <a:pt x="15747" y="12950"/>
                  <a:pt x="14143" y="10040"/>
                </a:cubicBezTo>
                <a:cubicBezTo>
                  <a:pt x="12984" y="7943"/>
                  <a:pt x="12479" y="5636"/>
                  <a:pt x="12835" y="3355"/>
                </a:cubicBezTo>
                <a:cubicBezTo>
                  <a:pt x="12984" y="2333"/>
                  <a:pt x="13311" y="1337"/>
                  <a:pt x="13548" y="315"/>
                </a:cubicBezTo>
                <a:cubicBezTo>
                  <a:pt x="13578" y="236"/>
                  <a:pt x="13578" y="157"/>
                  <a:pt x="13608" y="0"/>
                </a:cubicBezTo>
                <a:cubicBezTo>
                  <a:pt x="13459" y="105"/>
                  <a:pt x="13370" y="157"/>
                  <a:pt x="13281" y="210"/>
                </a:cubicBezTo>
                <a:cubicBezTo>
                  <a:pt x="7695" y="4745"/>
                  <a:pt x="-1129" y="13815"/>
                  <a:pt x="119" y="21574"/>
                </a:cubicBezTo>
                <a:lnTo>
                  <a:pt x="20471" y="21574"/>
                </a:lnTo>
                <a:close/>
              </a:path>
            </a:pathLst>
          </a:custGeom>
          <a:solidFill>
            <a:srgbClr val="FFFFFF"/>
          </a:solidFill>
          <a:ln w="12700">
            <a:miter lim="400000"/>
          </a:ln>
        </p:spPr>
        <p:txBody>
          <a:bodyPr lIns="38100" tIns="38100" rIns="38100" bIns="38100" anchor="ctr"/>
          <a:lstStyle/>
          <a:p>
            <a:pPr>
              <a:defRPr sz="3000">
                <a:solidFill>
                  <a:srgbClr val="FFFFFF"/>
                </a:solidFill>
              </a:defRPr>
            </a:pPr>
            <a:endParaRPr/>
          </a:p>
        </p:txBody>
      </p:sp>
      <p:sp>
        <p:nvSpPr>
          <p:cNvPr id="12" name="Title 1">
            <a:extLst>
              <a:ext uri="{FF2B5EF4-FFF2-40B4-BE49-F238E27FC236}">
                <a16:creationId xmlns:a16="http://schemas.microsoft.com/office/drawing/2014/main" id="{08888851-8419-4D40-B1E3-9D279F24C731}"/>
              </a:ext>
            </a:extLst>
          </p:cNvPr>
          <p:cNvSpPr>
            <a:spLocks noGrp="1"/>
          </p:cNvSpPr>
          <p:nvPr>
            <p:ph type="title"/>
          </p:nvPr>
        </p:nvSpPr>
        <p:spPr>
          <a:xfrm>
            <a:off x="838200" y="365125"/>
            <a:ext cx="8873836" cy="1325563"/>
          </a:xfrm>
        </p:spPr>
        <p:txBody>
          <a:bodyPr/>
          <a:lstStyle/>
          <a:p>
            <a:r>
              <a:rPr lang="en-US" dirty="0"/>
              <a:t>Click to edit Master title style</a:t>
            </a:r>
          </a:p>
        </p:txBody>
      </p:sp>
      <p:sp>
        <p:nvSpPr>
          <p:cNvPr id="18" name="Content Placeholder 2">
            <a:extLst>
              <a:ext uri="{FF2B5EF4-FFF2-40B4-BE49-F238E27FC236}">
                <a16:creationId xmlns:a16="http://schemas.microsoft.com/office/drawing/2014/main" id="{9CCD0F33-6122-4DA2-AA9D-CA48CEFB9225}"/>
              </a:ext>
            </a:extLst>
          </p:cNvPr>
          <p:cNvSpPr>
            <a:spLocks noGrp="1"/>
          </p:cNvSpPr>
          <p:nvPr>
            <p:ph idx="1"/>
          </p:nvPr>
        </p:nvSpPr>
        <p:spPr>
          <a:xfrm>
            <a:off x="1684700" y="1825625"/>
            <a:ext cx="96691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9" name="Date Placeholder 3">
            <a:extLst>
              <a:ext uri="{FF2B5EF4-FFF2-40B4-BE49-F238E27FC236}">
                <a16:creationId xmlns:a16="http://schemas.microsoft.com/office/drawing/2014/main" id="{7A8A3FA1-377F-4383-B7E8-14D9409AF64B}"/>
              </a:ext>
            </a:extLst>
          </p:cNvPr>
          <p:cNvSpPr>
            <a:spLocks noGrp="1"/>
          </p:cNvSpPr>
          <p:nvPr>
            <p:ph type="dt" sz="half" idx="10"/>
          </p:nvPr>
        </p:nvSpPr>
        <p:spPr>
          <a:xfrm>
            <a:off x="1870364" y="6356350"/>
            <a:ext cx="1711036" cy="365125"/>
          </a:xfrm>
        </p:spPr>
        <p:txBody>
          <a:bodyPr/>
          <a:lstStyle/>
          <a:p>
            <a:r>
              <a:rPr lang="en-US"/>
              <a:t>Date</a:t>
            </a:r>
          </a:p>
        </p:txBody>
      </p:sp>
      <p:sp>
        <p:nvSpPr>
          <p:cNvPr id="20" name="Footer Placeholder 4">
            <a:extLst>
              <a:ext uri="{FF2B5EF4-FFF2-40B4-BE49-F238E27FC236}">
                <a16:creationId xmlns:a16="http://schemas.microsoft.com/office/drawing/2014/main" id="{566F5CF8-699B-4A09-9AD0-718B0175E486}"/>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7C55771C-35B2-4842-A572-EEE14A727DBF}"/>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3253473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bg>
      <p:bgPr>
        <a:solidFill>
          <a:schemeClr val="bg1"/>
        </a:solidFill>
        <a:effectLst/>
      </p:bgPr>
    </p:bg>
    <p:spTree>
      <p:nvGrpSpPr>
        <p:cNvPr id="1" name=""/>
        <p:cNvGrpSpPr/>
        <p:nvPr/>
      </p:nvGrpSpPr>
      <p:grpSpPr>
        <a:xfrm>
          <a:off x="0" y="0"/>
          <a:ext cx="0" cy="0"/>
          <a:chOff x="0" y="0"/>
          <a:chExt cx="0" cy="0"/>
        </a:xfrm>
      </p:grpSpPr>
      <p:sp>
        <p:nvSpPr>
          <p:cNvPr id="23" name="Picture Placeholder 22">
            <a:extLst>
              <a:ext uri="{FF2B5EF4-FFF2-40B4-BE49-F238E27FC236}">
                <a16:creationId xmlns:a16="http://schemas.microsoft.com/office/drawing/2014/main" id="{8AC21741-5FB0-4947-9BA5-4F9E80350C15}"/>
              </a:ext>
            </a:extLst>
          </p:cNvPr>
          <p:cNvSpPr>
            <a:spLocks noGrp="1"/>
          </p:cNvSpPr>
          <p:nvPr>
            <p:ph type="pic" sz="quarter" idx="13"/>
          </p:nvPr>
        </p:nvSpPr>
        <p:spPr>
          <a:xfrm>
            <a:off x="5727698" y="1084578"/>
            <a:ext cx="6464302" cy="5773422"/>
          </a:xfrm>
          <a:custGeom>
            <a:avLst/>
            <a:gdLst>
              <a:gd name="connsiteX0" fmla="*/ 2550107 w 6464302"/>
              <a:gd name="connsiteY0" fmla="*/ 0 h 5773422"/>
              <a:gd name="connsiteX1" fmla="*/ 6464302 w 6464302"/>
              <a:gd name="connsiteY1" fmla="*/ 0 h 5773422"/>
              <a:gd name="connsiteX2" fmla="*/ 6464302 w 6464302"/>
              <a:gd name="connsiteY2" fmla="*/ 5773422 h 5773422"/>
              <a:gd name="connsiteX3" fmla="*/ 0 w 6464302"/>
              <a:gd name="connsiteY3" fmla="*/ 5773422 h 5773422"/>
              <a:gd name="connsiteX4" fmla="*/ 0 w 6464302"/>
              <a:gd name="connsiteY4" fmla="*/ 4062779 h 5773422"/>
              <a:gd name="connsiteX5" fmla="*/ 260368 w 6464302"/>
              <a:gd name="connsiteY5" fmla="*/ 3802440 h 5773422"/>
              <a:gd name="connsiteX6" fmla="*/ 2005430 w 6464302"/>
              <a:gd name="connsiteY6" fmla="*/ 3802440 h 5773422"/>
              <a:gd name="connsiteX7" fmla="*/ 2270885 w 6464302"/>
              <a:gd name="connsiteY7" fmla="*/ 3537023 h 5773422"/>
              <a:gd name="connsiteX8" fmla="*/ 2270885 w 6464302"/>
              <a:gd name="connsiteY8" fmla="*/ 279316 h 57734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464302" h="5773422">
                <a:moveTo>
                  <a:pt x="2550107" y="0"/>
                </a:moveTo>
                <a:lnTo>
                  <a:pt x="6464302" y="0"/>
                </a:lnTo>
                <a:lnTo>
                  <a:pt x="6464302" y="5773422"/>
                </a:lnTo>
                <a:lnTo>
                  <a:pt x="0" y="5773422"/>
                </a:lnTo>
                <a:lnTo>
                  <a:pt x="0" y="4062779"/>
                </a:lnTo>
                <a:lnTo>
                  <a:pt x="260368" y="3802440"/>
                </a:lnTo>
                <a:lnTo>
                  <a:pt x="2005430" y="3802440"/>
                </a:lnTo>
                <a:lnTo>
                  <a:pt x="2270885" y="3537023"/>
                </a:lnTo>
                <a:lnTo>
                  <a:pt x="2270885" y="279316"/>
                </a:lnTo>
                <a:close/>
              </a:path>
            </a:pathLst>
          </a:custGeom>
          <a:solidFill>
            <a:schemeClr val="accent1">
              <a:lumMod val="40000"/>
              <a:lumOff val="60000"/>
            </a:schemeClr>
          </a:solidFill>
        </p:spPr>
        <p:txBody>
          <a:bodyPr vert="horz" wrap="square" lIns="91440" tIns="45720" rIns="731520" bIns="45720" rtlCol="0" anchor="ctr">
            <a:noAutofit/>
          </a:bodyPr>
          <a:lstStyle>
            <a:lvl1pPr marL="0" indent="0">
              <a:buNone/>
              <a:defRPr lang="en-US">
                <a:solidFill>
                  <a:schemeClr val="tx2"/>
                </a:solidFill>
              </a:defRPr>
            </a:lvl1pPr>
          </a:lstStyle>
          <a:p>
            <a:pPr marL="228600" lvl="0" indent="-228600" algn="r"/>
            <a:endParaRPr lang="en-US"/>
          </a:p>
        </p:txBody>
      </p:sp>
      <p:sp>
        <p:nvSpPr>
          <p:cNvPr id="16" name="Shape">
            <a:extLst>
              <a:ext uri="{FF2B5EF4-FFF2-40B4-BE49-F238E27FC236}">
                <a16:creationId xmlns:a16="http://schemas.microsoft.com/office/drawing/2014/main" id="{C70766FE-E3A2-B04C-B94C-EBAB842C0066}"/>
              </a:ext>
            </a:extLst>
          </p:cNvPr>
          <p:cNvSpPr/>
          <p:nvPr userDrawn="1"/>
        </p:nvSpPr>
        <p:spPr>
          <a:xfrm>
            <a:off x="5854698" y="2291078"/>
            <a:ext cx="1511377" cy="1158390"/>
          </a:xfrm>
          <a:custGeom>
            <a:avLst/>
            <a:gdLst/>
            <a:ahLst/>
            <a:cxnLst>
              <a:cxn ang="0">
                <a:pos x="wd2" y="hd2"/>
              </a:cxn>
              <a:cxn ang="5400000">
                <a:pos x="wd2" y="hd2"/>
              </a:cxn>
              <a:cxn ang="10800000">
                <a:pos x="wd2" y="hd2"/>
              </a:cxn>
              <a:cxn ang="16200000">
                <a:pos x="wd2" y="hd2"/>
              </a:cxn>
            </a:cxnLst>
            <a:rect l="0" t="0" r="r" b="b"/>
            <a:pathLst>
              <a:path w="19804" h="20608" extrusionOk="0">
                <a:moveTo>
                  <a:pt x="19804" y="19712"/>
                </a:moveTo>
                <a:cubicBezTo>
                  <a:pt x="19521" y="19802"/>
                  <a:pt x="19271" y="19915"/>
                  <a:pt x="19022" y="19983"/>
                </a:cubicBezTo>
                <a:cubicBezTo>
                  <a:pt x="13680" y="21113"/>
                  <a:pt x="4594" y="21429"/>
                  <a:pt x="1066" y="14538"/>
                </a:cubicBezTo>
                <a:cubicBezTo>
                  <a:pt x="-1796" y="8957"/>
                  <a:pt x="1482" y="349"/>
                  <a:pt x="6425" y="10"/>
                </a:cubicBezTo>
                <a:cubicBezTo>
                  <a:pt x="9054" y="-171"/>
                  <a:pt x="10918" y="2224"/>
                  <a:pt x="12016" y="5274"/>
                </a:cubicBezTo>
                <a:cubicBezTo>
                  <a:pt x="13048" y="8189"/>
                  <a:pt x="13414" y="11465"/>
                  <a:pt x="14745" y="14154"/>
                </a:cubicBezTo>
                <a:cubicBezTo>
                  <a:pt x="15977" y="16662"/>
                  <a:pt x="17707" y="18447"/>
                  <a:pt x="19704" y="19576"/>
                </a:cubicBezTo>
                <a:cubicBezTo>
                  <a:pt x="19721" y="19622"/>
                  <a:pt x="19754" y="19644"/>
                  <a:pt x="19804" y="19712"/>
                </a:cubicBezTo>
                <a:close/>
              </a:path>
            </a:pathLst>
          </a:custGeom>
          <a:solidFill>
            <a:schemeClr val="accent1">
              <a:lumMod val="40000"/>
              <a:lumOff val="60000"/>
            </a:schemeClr>
          </a:solidFill>
          <a:ln w="12700">
            <a:miter lim="400000"/>
          </a:ln>
        </p:spPr>
        <p:txBody>
          <a:bodyPr lIns="38100" tIns="38100" rIns="38100" bIns="38100" anchor="ctr"/>
          <a:lstStyle/>
          <a:p>
            <a:pPr>
              <a:defRPr sz="3000">
                <a:solidFill>
                  <a:srgbClr val="FFFFFF"/>
                </a:solidFill>
              </a:defRPr>
            </a:pPr>
            <a:endParaRPr/>
          </a:p>
        </p:txBody>
      </p:sp>
      <p:sp>
        <p:nvSpPr>
          <p:cNvPr id="17" name="Shape">
            <a:extLst>
              <a:ext uri="{FF2B5EF4-FFF2-40B4-BE49-F238E27FC236}">
                <a16:creationId xmlns:a16="http://schemas.microsoft.com/office/drawing/2014/main" id="{57192474-5312-3E45-925E-A50F7D0EBBC2}"/>
              </a:ext>
            </a:extLst>
          </p:cNvPr>
          <p:cNvSpPr/>
          <p:nvPr userDrawn="1"/>
        </p:nvSpPr>
        <p:spPr>
          <a:xfrm>
            <a:off x="6756399" y="1643377"/>
            <a:ext cx="716704" cy="1163939"/>
          </a:xfrm>
          <a:custGeom>
            <a:avLst/>
            <a:gdLst/>
            <a:ahLst/>
            <a:cxnLst>
              <a:cxn ang="0">
                <a:pos x="wd2" y="hd2"/>
              </a:cxn>
              <a:cxn ang="5400000">
                <a:pos x="wd2" y="hd2"/>
              </a:cxn>
              <a:cxn ang="10800000">
                <a:pos x="wd2" y="hd2"/>
              </a:cxn>
              <a:cxn ang="16200000">
                <a:pos x="wd2" y="hd2"/>
              </a:cxn>
            </a:cxnLst>
            <a:rect l="0" t="0" r="r" b="b"/>
            <a:pathLst>
              <a:path w="18554" h="20241" extrusionOk="0">
                <a:moveTo>
                  <a:pt x="11112" y="20241"/>
                </a:moveTo>
                <a:cubicBezTo>
                  <a:pt x="10783" y="20064"/>
                  <a:pt x="10520" y="19910"/>
                  <a:pt x="10257" y="19733"/>
                </a:cubicBezTo>
                <a:cubicBezTo>
                  <a:pt x="5095" y="16089"/>
                  <a:pt x="-2302" y="9242"/>
                  <a:pt x="690" y="3853"/>
                </a:cubicBezTo>
                <a:cubicBezTo>
                  <a:pt x="3123" y="-520"/>
                  <a:pt x="12920" y="-1359"/>
                  <a:pt x="17095" y="2307"/>
                </a:cubicBezTo>
                <a:cubicBezTo>
                  <a:pt x="19298" y="4251"/>
                  <a:pt x="18772" y="6614"/>
                  <a:pt x="17062" y="8646"/>
                </a:cubicBezTo>
                <a:cubicBezTo>
                  <a:pt x="15419" y="10567"/>
                  <a:pt x="12953" y="12135"/>
                  <a:pt x="11736" y="14189"/>
                </a:cubicBezTo>
                <a:cubicBezTo>
                  <a:pt x="10586" y="16111"/>
                  <a:pt x="10454" y="18143"/>
                  <a:pt x="11079" y="20109"/>
                </a:cubicBezTo>
                <a:cubicBezTo>
                  <a:pt x="11112" y="20131"/>
                  <a:pt x="11112" y="20175"/>
                  <a:pt x="11112" y="20241"/>
                </a:cubicBezTo>
                <a:close/>
              </a:path>
            </a:pathLst>
          </a:custGeom>
          <a:solidFill>
            <a:schemeClr val="accent1">
              <a:lumMod val="40000"/>
              <a:lumOff val="60000"/>
            </a:schemeClr>
          </a:solidFill>
          <a:ln w="12700">
            <a:miter lim="400000"/>
          </a:ln>
        </p:spPr>
        <p:txBody>
          <a:bodyPr lIns="38100" tIns="38100" rIns="38100" bIns="38100" anchor="ctr"/>
          <a:lstStyle/>
          <a:p>
            <a:pPr>
              <a:defRPr sz="3000">
                <a:solidFill>
                  <a:srgbClr val="FFFFFF"/>
                </a:solidFill>
              </a:defRPr>
            </a:pPr>
            <a:endParaRPr/>
          </a:p>
        </p:txBody>
      </p:sp>
      <p:sp>
        <p:nvSpPr>
          <p:cNvPr id="8" name="Title 1">
            <a:extLst>
              <a:ext uri="{FF2B5EF4-FFF2-40B4-BE49-F238E27FC236}">
                <a16:creationId xmlns:a16="http://schemas.microsoft.com/office/drawing/2014/main" id="{C7E228BF-1CA5-4856-ADE1-3CF4E8475976}"/>
              </a:ext>
            </a:extLst>
          </p:cNvPr>
          <p:cNvSpPr>
            <a:spLocks noGrp="1"/>
          </p:cNvSpPr>
          <p:nvPr>
            <p:ph type="title"/>
          </p:nvPr>
        </p:nvSpPr>
        <p:spPr>
          <a:xfrm>
            <a:off x="831850" y="1709738"/>
            <a:ext cx="4349750" cy="2852737"/>
          </a:xfrm>
        </p:spPr>
        <p:txBody>
          <a:bodyPr anchor="b"/>
          <a:lstStyle>
            <a:lvl1pPr>
              <a:defRPr sz="6000">
                <a:solidFill>
                  <a:schemeClr val="tx1"/>
                </a:solidFill>
              </a:defRPr>
            </a:lvl1pPr>
          </a:lstStyle>
          <a:p>
            <a:r>
              <a:rPr lang="en-US" dirty="0"/>
              <a:t>Click to edit Master title style</a:t>
            </a:r>
          </a:p>
        </p:txBody>
      </p:sp>
      <p:sp>
        <p:nvSpPr>
          <p:cNvPr id="9" name="Text Placeholder 2">
            <a:extLst>
              <a:ext uri="{FF2B5EF4-FFF2-40B4-BE49-F238E27FC236}">
                <a16:creationId xmlns:a16="http://schemas.microsoft.com/office/drawing/2014/main" id="{A75560DB-B208-41C1-AC26-ACACF8AE7CCD}"/>
              </a:ext>
            </a:extLst>
          </p:cNvPr>
          <p:cNvSpPr>
            <a:spLocks noGrp="1"/>
          </p:cNvSpPr>
          <p:nvPr>
            <p:ph type="body" idx="1"/>
          </p:nvPr>
        </p:nvSpPr>
        <p:spPr>
          <a:xfrm>
            <a:off x="831850" y="4589463"/>
            <a:ext cx="4349750" cy="1500187"/>
          </a:xfrm>
        </p:spPr>
        <p:txBody>
          <a:bodyPr/>
          <a:lstStyle>
            <a:lvl1pPr marL="0" indent="0">
              <a:buNone/>
              <a:defRPr sz="2400">
                <a:solidFill>
                  <a:schemeClr val="accent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0" name="Date Placeholder 3">
            <a:extLst>
              <a:ext uri="{FF2B5EF4-FFF2-40B4-BE49-F238E27FC236}">
                <a16:creationId xmlns:a16="http://schemas.microsoft.com/office/drawing/2014/main" id="{78CD13F7-FE5E-4564-955B-78635E1D6BD1}"/>
              </a:ext>
            </a:extLst>
          </p:cNvPr>
          <p:cNvSpPr>
            <a:spLocks noGrp="1"/>
          </p:cNvSpPr>
          <p:nvPr>
            <p:ph type="dt" sz="half" idx="10"/>
          </p:nvPr>
        </p:nvSpPr>
        <p:spPr>
          <a:xfrm>
            <a:off x="838200" y="6356350"/>
            <a:ext cx="2743200" cy="365125"/>
          </a:xfrm>
        </p:spPr>
        <p:txBody>
          <a:bodyPr/>
          <a:lstStyle>
            <a:lvl1pPr>
              <a:defRPr>
                <a:solidFill>
                  <a:schemeClr val="accent1">
                    <a:lumMod val="60000"/>
                    <a:lumOff val="40000"/>
                  </a:schemeClr>
                </a:solidFill>
              </a:defRPr>
            </a:lvl1pPr>
          </a:lstStyle>
          <a:p>
            <a:r>
              <a:rPr lang="en-US"/>
              <a:t>Date</a:t>
            </a:r>
          </a:p>
        </p:txBody>
      </p:sp>
      <p:sp>
        <p:nvSpPr>
          <p:cNvPr id="11" name="Footer Placeholder 4">
            <a:extLst>
              <a:ext uri="{FF2B5EF4-FFF2-40B4-BE49-F238E27FC236}">
                <a16:creationId xmlns:a16="http://schemas.microsoft.com/office/drawing/2014/main" id="{DFEC6B85-2D6C-4E54-AFB1-FC9C8C5BCCCD}"/>
              </a:ext>
            </a:extLst>
          </p:cNvPr>
          <p:cNvSpPr>
            <a:spLocks noGrp="1"/>
          </p:cNvSpPr>
          <p:nvPr>
            <p:ph type="ftr" sz="quarter" idx="11"/>
          </p:nvPr>
        </p:nvSpPr>
        <p:spPr>
          <a:xfrm>
            <a:off x="4038600" y="6356350"/>
            <a:ext cx="4114800" cy="365125"/>
          </a:xfrm>
        </p:spPr>
        <p:txBody>
          <a:bodyPr/>
          <a:lstStyle>
            <a:lvl1pPr>
              <a:defRPr>
                <a:solidFill>
                  <a:schemeClr val="accent1">
                    <a:lumMod val="60000"/>
                    <a:lumOff val="40000"/>
                  </a:schemeClr>
                </a:solidFill>
              </a:defRPr>
            </a:lvl1pPr>
          </a:lstStyle>
          <a:p>
            <a:r>
              <a:rPr lang="en-US"/>
              <a:t>Your Footer Here</a:t>
            </a:r>
          </a:p>
        </p:txBody>
      </p:sp>
      <p:sp>
        <p:nvSpPr>
          <p:cNvPr id="12" name="Slide Number Placeholder 5">
            <a:extLst>
              <a:ext uri="{FF2B5EF4-FFF2-40B4-BE49-F238E27FC236}">
                <a16:creationId xmlns:a16="http://schemas.microsoft.com/office/drawing/2014/main" id="{C0A08B1B-1C08-468B-84FB-AF1608C8E4FD}"/>
              </a:ext>
            </a:extLst>
          </p:cNvPr>
          <p:cNvSpPr>
            <a:spLocks noGrp="1"/>
          </p:cNvSpPr>
          <p:nvPr>
            <p:ph type="sldNum" sz="quarter" idx="12"/>
          </p:nvPr>
        </p:nvSpPr>
        <p:spPr>
          <a:xfrm>
            <a:off x="8610600" y="6356350"/>
            <a:ext cx="2743200" cy="365125"/>
          </a:xfrm>
        </p:spPr>
        <p:txBody>
          <a:bodyPr/>
          <a:lstStyle>
            <a:lvl1pPr>
              <a:defRPr>
                <a:solidFill>
                  <a:schemeClr val="accent1">
                    <a:lumMod val="60000"/>
                    <a:lumOff val="40000"/>
                  </a:schemeClr>
                </a:solidFill>
              </a:defRPr>
            </a:lvl1pPr>
          </a:lstStyle>
          <a:p>
            <a:fld id="{672B7600-67E3-4D97-B453-880E2742B982}" type="slidenum">
              <a:rPr lang="en-US" smtClean="0"/>
              <a:pPr/>
              <a:t>‹#›</a:t>
            </a:fld>
            <a:endParaRPr lang="en-US"/>
          </a:p>
        </p:txBody>
      </p:sp>
    </p:spTree>
    <p:extLst>
      <p:ext uri="{BB962C8B-B14F-4D97-AF65-F5344CB8AC3E}">
        <p14:creationId xmlns:p14="http://schemas.microsoft.com/office/powerpoint/2010/main" val="20923523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spTree>
      <p:nvGrpSpPr>
        <p:cNvPr id="1" name=""/>
        <p:cNvGrpSpPr/>
        <p:nvPr/>
      </p:nvGrpSpPr>
      <p:grpSpPr>
        <a:xfrm>
          <a:off x="0" y="0"/>
          <a:ext cx="0" cy="0"/>
          <a:chOff x="0" y="0"/>
          <a:chExt cx="0" cy="0"/>
        </a:xfrm>
      </p:grpSpPr>
      <p:sp>
        <p:nvSpPr>
          <p:cNvPr id="23" name="Picture Placeholder 22">
            <a:extLst>
              <a:ext uri="{FF2B5EF4-FFF2-40B4-BE49-F238E27FC236}">
                <a16:creationId xmlns:a16="http://schemas.microsoft.com/office/drawing/2014/main" id="{E3BDDFA8-E184-B84D-AA1C-04B4F45738C1}"/>
              </a:ext>
            </a:extLst>
          </p:cNvPr>
          <p:cNvSpPr>
            <a:spLocks noGrp="1"/>
          </p:cNvSpPr>
          <p:nvPr>
            <p:ph type="pic" sz="quarter" idx="13"/>
          </p:nvPr>
        </p:nvSpPr>
        <p:spPr>
          <a:xfrm>
            <a:off x="0" y="1894839"/>
            <a:ext cx="9008108" cy="4963161"/>
          </a:xfrm>
          <a:custGeom>
            <a:avLst/>
            <a:gdLst>
              <a:gd name="connsiteX0" fmla="*/ 0 w 9008108"/>
              <a:gd name="connsiteY0" fmla="*/ 0 h 4963161"/>
              <a:gd name="connsiteX1" fmla="*/ 4793064 w 9008108"/>
              <a:gd name="connsiteY1" fmla="*/ 0 h 4963161"/>
              <a:gd name="connsiteX2" fmla="*/ 5101675 w 9008108"/>
              <a:gd name="connsiteY2" fmla="*/ 308589 h 4963161"/>
              <a:gd name="connsiteX3" fmla="*/ 5101675 w 9008108"/>
              <a:gd name="connsiteY3" fmla="*/ 1986184 h 4963161"/>
              <a:gd name="connsiteX4" fmla="*/ 5373170 w 9008108"/>
              <a:gd name="connsiteY4" fmla="*/ 2258009 h 4963161"/>
              <a:gd name="connsiteX5" fmla="*/ 8637358 w 9008108"/>
              <a:gd name="connsiteY5" fmla="*/ 2258009 h 4963161"/>
              <a:gd name="connsiteX6" fmla="*/ 9008108 w 9008108"/>
              <a:gd name="connsiteY6" fmla="*/ 2628867 h 4963161"/>
              <a:gd name="connsiteX7" fmla="*/ 9008108 w 9008108"/>
              <a:gd name="connsiteY7" fmla="*/ 4963161 h 4963161"/>
              <a:gd name="connsiteX8" fmla="*/ 0 w 9008108"/>
              <a:gd name="connsiteY8" fmla="*/ 4963161 h 49631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008108" h="4963161">
                <a:moveTo>
                  <a:pt x="0" y="0"/>
                </a:moveTo>
                <a:lnTo>
                  <a:pt x="4793064" y="0"/>
                </a:lnTo>
                <a:lnTo>
                  <a:pt x="5101675" y="308589"/>
                </a:lnTo>
                <a:lnTo>
                  <a:pt x="5101675" y="1986184"/>
                </a:lnTo>
                <a:lnTo>
                  <a:pt x="5373170" y="2258009"/>
                </a:lnTo>
                <a:lnTo>
                  <a:pt x="8637358" y="2258009"/>
                </a:lnTo>
                <a:lnTo>
                  <a:pt x="9008108" y="2628867"/>
                </a:lnTo>
                <a:lnTo>
                  <a:pt x="9008108" y="4963161"/>
                </a:lnTo>
                <a:lnTo>
                  <a:pt x="0" y="4963161"/>
                </a:lnTo>
                <a:close/>
              </a:path>
            </a:pathLst>
          </a:custGeom>
          <a:solidFill>
            <a:schemeClr val="accent1">
              <a:lumMod val="40000"/>
              <a:lumOff val="60000"/>
            </a:schemeClr>
          </a:solidFill>
        </p:spPr>
        <p:txBody>
          <a:bodyPr vert="horz" wrap="square" lIns="822960" tIns="45720" rIns="91440" bIns="45720" rtlCol="0" anchor="ctr">
            <a:noAutofit/>
          </a:bodyPr>
          <a:lstStyle>
            <a:lvl1pPr marL="0" indent="0">
              <a:buNone/>
              <a:defRPr lang="en-US">
                <a:solidFill>
                  <a:schemeClr val="tx2"/>
                </a:solidFill>
              </a:defRPr>
            </a:lvl1pPr>
          </a:lstStyle>
          <a:p>
            <a:pPr marL="228600" lvl="0" indent="-228600"/>
            <a:endParaRPr lang="en-US"/>
          </a:p>
        </p:txBody>
      </p:sp>
      <p:sp>
        <p:nvSpPr>
          <p:cNvPr id="16" name="Shape">
            <a:extLst>
              <a:ext uri="{FF2B5EF4-FFF2-40B4-BE49-F238E27FC236}">
                <a16:creationId xmlns:a16="http://schemas.microsoft.com/office/drawing/2014/main" id="{40502778-8AE4-1649-9DF4-385630E1FD39}"/>
              </a:ext>
            </a:extLst>
          </p:cNvPr>
          <p:cNvSpPr/>
          <p:nvPr userDrawn="1"/>
        </p:nvSpPr>
        <p:spPr>
          <a:xfrm>
            <a:off x="9486900" y="4676139"/>
            <a:ext cx="1288598" cy="1831814"/>
          </a:xfrm>
          <a:custGeom>
            <a:avLst/>
            <a:gdLst/>
            <a:ahLst/>
            <a:cxnLst>
              <a:cxn ang="0">
                <a:pos x="wd2" y="hd2"/>
              </a:cxn>
              <a:cxn ang="5400000">
                <a:pos x="wd2" y="hd2"/>
              </a:cxn>
              <a:cxn ang="10800000">
                <a:pos x="wd2" y="hd2"/>
              </a:cxn>
              <a:cxn ang="16200000">
                <a:pos x="wd2" y="hd2"/>
              </a:cxn>
            </a:cxnLst>
            <a:rect l="0" t="0" r="r" b="b"/>
            <a:pathLst>
              <a:path w="19191" h="19857" extrusionOk="0">
                <a:moveTo>
                  <a:pt x="2267" y="19857"/>
                </a:moveTo>
                <a:cubicBezTo>
                  <a:pt x="2116" y="19582"/>
                  <a:pt x="1964" y="19361"/>
                  <a:pt x="1889" y="19127"/>
                </a:cubicBezTo>
                <a:cubicBezTo>
                  <a:pt x="-97" y="14130"/>
                  <a:pt x="-1913" y="5471"/>
                  <a:pt x="4158" y="1492"/>
                </a:cubicBezTo>
                <a:cubicBezTo>
                  <a:pt x="9095" y="-1743"/>
                  <a:pt x="17947" y="625"/>
                  <a:pt x="19082" y="5319"/>
                </a:cubicBezTo>
                <a:cubicBezTo>
                  <a:pt x="19687" y="7811"/>
                  <a:pt x="17701" y="9807"/>
                  <a:pt x="14902" y="11129"/>
                </a:cubicBezTo>
                <a:cubicBezTo>
                  <a:pt x="12254" y="12382"/>
                  <a:pt x="9152" y="13015"/>
                  <a:pt x="6769" y="14516"/>
                </a:cubicBezTo>
                <a:cubicBezTo>
                  <a:pt x="4556" y="15920"/>
                  <a:pt x="3118" y="17737"/>
                  <a:pt x="2362" y="19747"/>
                </a:cubicBezTo>
                <a:cubicBezTo>
                  <a:pt x="2343" y="19774"/>
                  <a:pt x="2324" y="19802"/>
                  <a:pt x="2267" y="19857"/>
                </a:cubicBezTo>
                <a:close/>
              </a:path>
            </a:pathLst>
          </a:custGeom>
          <a:solidFill>
            <a:schemeClr val="accent1">
              <a:lumMod val="40000"/>
              <a:lumOff val="60000"/>
            </a:schemeClr>
          </a:solidFill>
          <a:ln w="12700">
            <a:miter lim="400000"/>
          </a:ln>
        </p:spPr>
        <p:txBody>
          <a:bodyPr lIns="38100" tIns="38100" rIns="38100" bIns="38100" anchor="ctr"/>
          <a:lstStyle/>
          <a:p>
            <a:pPr>
              <a:defRPr sz="3000">
                <a:solidFill>
                  <a:srgbClr val="FFFFFF"/>
                </a:solidFill>
              </a:defRPr>
            </a:pPr>
            <a:endParaRPr/>
          </a:p>
        </p:txBody>
      </p:sp>
      <p:sp>
        <p:nvSpPr>
          <p:cNvPr id="17" name="Shape">
            <a:extLst>
              <a:ext uri="{FF2B5EF4-FFF2-40B4-BE49-F238E27FC236}">
                <a16:creationId xmlns:a16="http://schemas.microsoft.com/office/drawing/2014/main" id="{5FB8BB64-4A81-6E4B-81CF-227177D425EC}"/>
              </a:ext>
            </a:extLst>
          </p:cNvPr>
          <p:cNvSpPr/>
          <p:nvPr userDrawn="1"/>
        </p:nvSpPr>
        <p:spPr>
          <a:xfrm>
            <a:off x="10299699" y="5603239"/>
            <a:ext cx="1337385" cy="823865"/>
          </a:xfrm>
          <a:custGeom>
            <a:avLst/>
            <a:gdLst/>
            <a:ahLst/>
            <a:cxnLst>
              <a:cxn ang="0">
                <a:pos x="wd2" y="hd2"/>
              </a:cxn>
              <a:cxn ang="5400000">
                <a:pos x="wd2" y="hd2"/>
              </a:cxn>
              <a:cxn ang="10800000">
                <a:pos x="wd2" y="hd2"/>
              </a:cxn>
              <a:cxn ang="16200000">
                <a:pos x="wd2" y="hd2"/>
              </a:cxn>
            </a:cxnLst>
            <a:rect l="0" t="0" r="r" b="b"/>
            <a:pathLst>
              <a:path w="20040" h="19300" extrusionOk="0">
                <a:moveTo>
                  <a:pt x="0" y="14406"/>
                </a:moveTo>
                <a:cubicBezTo>
                  <a:pt x="152" y="14049"/>
                  <a:pt x="285" y="13722"/>
                  <a:pt x="419" y="13424"/>
                </a:cubicBezTo>
                <a:cubicBezTo>
                  <a:pt x="3616" y="7325"/>
                  <a:pt x="9801" y="-1779"/>
                  <a:pt x="15396" y="304"/>
                </a:cubicBezTo>
                <a:cubicBezTo>
                  <a:pt x="19944" y="1999"/>
                  <a:pt x="21600" y="12085"/>
                  <a:pt x="18327" y="17143"/>
                </a:cubicBezTo>
                <a:cubicBezTo>
                  <a:pt x="16576" y="19821"/>
                  <a:pt x="14197" y="19732"/>
                  <a:pt x="12027" y="18363"/>
                </a:cubicBezTo>
                <a:cubicBezTo>
                  <a:pt x="9972" y="17024"/>
                  <a:pt x="8221" y="14763"/>
                  <a:pt x="6071" y="13900"/>
                </a:cubicBezTo>
                <a:cubicBezTo>
                  <a:pt x="4073" y="13097"/>
                  <a:pt x="2036" y="13335"/>
                  <a:pt x="133" y="14406"/>
                </a:cubicBezTo>
                <a:cubicBezTo>
                  <a:pt x="95" y="14406"/>
                  <a:pt x="76" y="14406"/>
                  <a:pt x="0" y="14406"/>
                </a:cubicBezTo>
                <a:close/>
              </a:path>
            </a:pathLst>
          </a:custGeom>
          <a:solidFill>
            <a:schemeClr val="accent1">
              <a:lumMod val="40000"/>
              <a:lumOff val="60000"/>
            </a:schemeClr>
          </a:solidFill>
          <a:ln w="12700">
            <a:miter lim="400000"/>
          </a:ln>
        </p:spPr>
        <p:txBody>
          <a:bodyPr lIns="38100" tIns="38100" rIns="38100" bIns="38100" anchor="ctr"/>
          <a:lstStyle/>
          <a:p>
            <a:pPr>
              <a:defRPr sz="3000">
                <a:solidFill>
                  <a:srgbClr val="FFFFFF"/>
                </a:solidFill>
              </a:defRPr>
            </a:pPr>
            <a:endParaRPr/>
          </a:p>
        </p:txBody>
      </p:sp>
      <p:sp>
        <p:nvSpPr>
          <p:cNvPr id="8" name="Title 1">
            <a:extLst>
              <a:ext uri="{FF2B5EF4-FFF2-40B4-BE49-F238E27FC236}">
                <a16:creationId xmlns:a16="http://schemas.microsoft.com/office/drawing/2014/main" id="{74985E82-8BBB-4140-ADE7-3211B76C0426}"/>
              </a:ext>
            </a:extLst>
          </p:cNvPr>
          <p:cNvSpPr>
            <a:spLocks noGrp="1"/>
          </p:cNvSpPr>
          <p:nvPr>
            <p:ph type="title"/>
          </p:nvPr>
        </p:nvSpPr>
        <p:spPr>
          <a:xfrm>
            <a:off x="5477708" y="654341"/>
            <a:ext cx="5869742" cy="2144518"/>
          </a:xfrm>
        </p:spPr>
        <p:txBody>
          <a:bodyPr anchor="b"/>
          <a:lstStyle>
            <a:lvl1pPr>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BE5281E8-502B-4754-B5F5-7C62E11011CF}"/>
              </a:ext>
            </a:extLst>
          </p:cNvPr>
          <p:cNvSpPr>
            <a:spLocks noGrp="1"/>
          </p:cNvSpPr>
          <p:nvPr>
            <p:ph type="body" idx="1"/>
          </p:nvPr>
        </p:nvSpPr>
        <p:spPr>
          <a:xfrm>
            <a:off x="5477708" y="2825848"/>
            <a:ext cx="5869742" cy="929542"/>
          </a:xfrm>
        </p:spPr>
        <p:txBody>
          <a:bodyPr/>
          <a:lstStyle>
            <a:lvl1pPr marL="0" indent="0">
              <a:buNone/>
              <a:defRPr sz="2400">
                <a:solidFill>
                  <a:schemeClr val="accent1">
                    <a:lumMod val="40000"/>
                    <a:lumOff val="6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A67E5779-2729-4DED-A8C2-41F4FEE4767B}"/>
              </a:ext>
            </a:extLst>
          </p:cNvPr>
          <p:cNvSpPr>
            <a:spLocks noGrp="1"/>
          </p:cNvSpPr>
          <p:nvPr>
            <p:ph type="dt" sz="half" idx="10"/>
          </p:nvPr>
        </p:nvSpPr>
        <p:spPr>
          <a:xfrm>
            <a:off x="838200" y="6356350"/>
            <a:ext cx="2743200" cy="365125"/>
          </a:xfrm>
        </p:spPr>
        <p:txBody>
          <a:bodyPr/>
          <a:lstStyle>
            <a:lvl1pPr>
              <a:defRPr>
                <a:solidFill>
                  <a:schemeClr val="bg2"/>
                </a:solidFill>
              </a:defRPr>
            </a:lvl1pPr>
          </a:lstStyle>
          <a:p>
            <a:r>
              <a:rPr lang="en-US"/>
              <a:t>Date</a:t>
            </a:r>
          </a:p>
        </p:txBody>
      </p:sp>
      <p:sp>
        <p:nvSpPr>
          <p:cNvPr id="11" name="Footer Placeholder 4">
            <a:extLst>
              <a:ext uri="{FF2B5EF4-FFF2-40B4-BE49-F238E27FC236}">
                <a16:creationId xmlns:a16="http://schemas.microsoft.com/office/drawing/2014/main" id="{FBD21987-FA22-47F7-B702-8D9638C10C5C}"/>
              </a:ext>
            </a:extLst>
          </p:cNvPr>
          <p:cNvSpPr>
            <a:spLocks noGrp="1"/>
          </p:cNvSpPr>
          <p:nvPr>
            <p:ph type="ftr" sz="quarter" idx="11"/>
          </p:nvPr>
        </p:nvSpPr>
        <p:spPr>
          <a:xfrm>
            <a:off x="4038600" y="6356350"/>
            <a:ext cx="4114800" cy="365125"/>
          </a:xfrm>
        </p:spPr>
        <p:txBody>
          <a:bodyPr/>
          <a:lstStyle>
            <a:lvl1pPr>
              <a:defRPr>
                <a:solidFill>
                  <a:schemeClr val="bg2"/>
                </a:solidFill>
              </a:defRPr>
            </a:lvl1pPr>
          </a:lstStyle>
          <a:p>
            <a:r>
              <a:rPr lang="en-US"/>
              <a:t>Your Footer Here</a:t>
            </a:r>
          </a:p>
        </p:txBody>
      </p:sp>
      <p:sp>
        <p:nvSpPr>
          <p:cNvPr id="12" name="Slide Number Placeholder 5">
            <a:extLst>
              <a:ext uri="{FF2B5EF4-FFF2-40B4-BE49-F238E27FC236}">
                <a16:creationId xmlns:a16="http://schemas.microsoft.com/office/drawing/2014/main" id="{A03F40A7-0F3F-41D6-9058-1BE8DB2708C0}"/>
              </a:ext>
            </a:extLst>
          </p:cNvPr>
          <p:cNvSpPr>
            <a:spLocks noGrp="1"/>
          </p:cNvSpPr>
          <p:nvPr>
            <p:ph type="sldNum" sz="quarter" idx="12"/>
          </p:nvPr>
        </p:nvSpPr>
        <p:spPr>
          <a:xfrm>
            <a:off x="8610600" y="6356350"/>
            <a:ext cx="2743200" cy="365125"/>
          </a:xfrm>
        </p:spPr>
        <p:txBody>
          <a:bodyPr/>
          <a:lstStyle>
            <a:lvl1pPr>
              <a:defRPr>
                <a:solidFill>
                  <a:schemeClr val="bg2"/>
                </a:solidFill>
              </a:defRPr>
            </a:lvl1pPr>
          </a:lstStyle>
          <a:p>
            <a:fld id="{672B7600-67E3-4D97-B453-880E2742B982}" type="slidenum">
              <a:rPr lang="en-US" smtClean="0"/>
              <a:pPr/>
              <a:t>‹#›</a:t>
            </a:fld>
            <a:endParaRPr lang="en-US"/>
          </a:p>
        </p:txBody>
      </p:sp>
    </p:spTree>
    <p:extLst>
      <p:ext uri="{BB962C8B-B14F-4D97-AF65-F5344CB8AC3E}">
        <p14:creationId xmlns:p14="http://schemas.microsoft.com/office/powerpoint/2010/main" val="414625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sp>
        <p:nvSpPr>
          <p:cNvPr id="26" name="Picture Placeholder 25">
            <a:extLst>
              <a:ext uri="{FF2B5EF4-FFF2-40B4-BE49-F238E27FC236}">
                <a16:creationId xmlns:a16="http://schemas.microsoft.com/office/drawing/2014/main" id="{D2941541-3E30-C140-8ADF-7A0103E8A28F}"/>
              </a:ext>
            </a:extLst>
          </p:cNvPr>
          <p:cNvSpPr>
            <a:spLocks noGrp="1"/>
          </p:cNvSpPr>
          <p:nvPr>
            <p:ph type="pic" sz="quarter" idx="17"/>
          </p:nvPr>
        </p:nvSpPr>
        <p:spPr>
          <a:xfrm>
            <a:off x="7366010" y="1015045"/>
            <a:ext cx="2849497" cy="3806903"/>
          </a:xfrm>
          <a:custGeom>
            <a:avLst/>
            <a:gdLst>
              <a:gd name="connsiteX0" fmla="*/ 2684246 w 2849497"/>
              <a:gd name="connsiteY0" fmla="*/ 0 h 3806903"/>
              <a:gd name="connsiteX1" fmla="*/ 2726121 w 2849497"/>
              <a:gd name="connsiteY1" fmla="*/ 148577 h 3806903"/>
              <a:gd name="connsiteX2" fmla="*/ 2065704 w 2849497"/>
              <a:gd name="connsiteY2" fmla="*/ 3583909 h 3806903"/>
              <a:gd name="connsiteX3" fmla="*/ 3239 w 2849497"/>
              <a:gd name="connsiteY3" fmla="*/ 2625176 h 3806903"/>
              <a:gd name="connsiteX4" fmla="*/ 710608 w 2849497"/>
              <a:gd name="connsiteY4" fmla="*/ 1543045 h 3806903"/>
              <a:gd name="connsiteX5" fmla="*/ 1938809 w 2849497"/>
              <a:gd name="connsiteY5" fmla="*/ 989294 h 3806903"/>
              <a:gd name="connsiteX6" fmla="*/ 2669018 w 2849497"/>
              <a:gd name="connsiteY6" fmla="*/ 22873 h 3806903"/>
              <a:gd name="connsiteX7" fmla="*/ 2684246 w 2849497"/>
              <a:gd name="connsiteY7" fmla="*/ 0 h 38069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49497" h="3806903">
                <a:moveTo>
                  <a:pt x="2684246" y="0"/>
                </a:moveTo>
                <a:cubicBezTo>
                  <a:pt x="2699473" y="54587"/>
                  <a:pt x="2717238" y="101678"/>
                  <a:pt x="2726121" y="148577"/>
                </a:cubicBezTo>
                <a:cubicBezTo>
                  <a:pt x="2915335" y="1158245"/>
                  <a:pt x="3009378" y="2885425"/>
                  <a:pt x="2065704" y="3583909"/>
                </a:cubicBezTo>
                <a:cubicBezTo>
                  <a:pt x="1299964" y="4151691"/>
                  <a:pt x="78248" y="3563727"/>
                  <a:pt x="3239" y="2625176"/>
                </a:cubicBezTo>
                <a:cubicBezTo>
                  <a:pt x="-36098" y="2127357"/>
                  <a:pt x="287766" y="1762739"/>
                  <a:pt x="710608" y="1543045"/>
                </a:cubicBezTo>
                <a:cubicBezTo>
                  <a:pt x="1113287" y="1333539"/>
                  <a:pt x="1569263" y="1252235"/>
                  <a:pt x="1938809" y="989294"/>
                </a:cubicBezTo>
                <a:cubicBezTo>
                  <a:pt x="2282976" y="745575"/>
                  <a:pt x="2522948" y="407673"/>
                  <a:pt x="2669018" y="22873"/>
                </a:cubicBezTo>
                <a:cubicBezTo>
                  <a:pt x="2671556" y="16530"/>
                  <a:pt x="2676632" y="12686"/>
                  <a:pt x="2684246" y="0"/>
                </a:cubicBezTo>
                <a:close/>
              </a:path>
            </a:pathLst>
          </a:custGeom>
          <a:solidFill>
            <a:schemeClr val="accent1">
              <a:lumMod val="40000"/>
              <a:lumOff val="60000"/>
            </a:schemeClr>
          </a:solidFill>
        </p:spPr>
        <p:txBody>
          <a:bodyPr vert="horz" wrap="square" lIns="91440" tIns="45720" rIns="91440" bIns="548640" rtlCol="0" anchor="b">
            <a:noAutofit/>
          </a:bodyPr>
          <a:lstStyle>
            <a:lvl1pPr marL="0" indent="0">
              <a:buNone/>
              <a:defRPr lang="en-US">
                <a:solidFill>
                  <a:schemeClr val="tx2"/>
                </a:solidFill>
              </a:defRPr>
            </a:lvl1pPr>
          </a:lstStyle>
          <a:p>
            <a:pPr marL="228600" lvl="0" indent="-228600" algn="ctr"/>
            <a:endParaRPr lang="en-US"/>
          </a:p>
        </p:txBody>
      </p:sp>
      <p:sp>
        <p:nvSpPr>
          <p:cNvPr id="8" name="Title 1">
            <a:extLst>
              <a:ext uri="{FF2B5EF4-FFF2-40B4-BE49-F238E27FC236}">
                <a16:creationId xmlns:a16="http://schemas.microsoft.com/office/drawing/2014/main" id="{1907DC5D-4F3E-4A99-A621-6F93F32265C8}"/>
              </a:ext>
            </a:extLst>
          </p:cNvPr>
          <p:cNvSpPr>
            <a:spLocks noGrp="1"/>
          </p:cNvSpPr>
          <p:nvPr>
            <p:ph type="title"/>
          </p:nvPr>
        </p:nvSpPr>
        <p:spPr>
          <a:xfrm>
            <a:off x="831850" y="1709738"/>
            <a:ext cx="6149975" cy="2852737"/>
          </a:xfrm>
        </p:spPr>
        <p:txBody>
          <a:bodyPr anchor="b"/>
          <a:lstStyle>
            <a:lvl1pPr>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9DA8F992-7750-4566-AB4F-B2E8F3794CA3}"/>
              </a:ext>
            </a:extLst>
          </p:cNvPr>
          <p:cNvSpPr>
            <a:spLocks noGrp="1"/>
          </p:cNvSpPr>
          <p:nvPr>
            <p:ph type="body" idx="1"/>
          </p:nvPr>
        </p:nvSpPr>
        <p:spPr>
          <a:xfrm>
            <a:off x="831850" y="4589463"/>
            <a:ext cx="6149975" cy="1500187"/>
          </a:xfrm>
        </p:spPr>
        <p:txBody>
          <a:bodyPr/>
          <a:lstStyle>
            <a:lvl1pPr marL="0" indent="0">
              <a:buNone/>
              <a:defRPr sz="2400">
                <a:solidFill>
                  <a:schemeClr val="accent1">
                    <a:lumMod val="40000"/>
                    <a:lumOff val="6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0" name="Date Placeholder 3">
            <a:extLst>
              <a:ext uri="{FF2B5EF4-FFF2-40B4-BE49-F238E27FC236}">
                <a16:creationId xmlns:a16="http://schemas.microsoft.com/office/drawing/2014/main" id="{0FEC4993-EF72-4ADC-8D11-1EB7C9409528}"/>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B145FAD1-5607-4570-9675-FE264814964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265FB8DD-A34F-4C06-9929-1E68FACD4D0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16" name="Text Placeholder 17">
            <a:extLst>
              <a:ext uri="{FF2B5EF4-FFF2-40B4-BE49-F238E27FC236}">
                <a16:creationId xmlns:a16="http://schemas.microsoft.com/office/drawing/2014/main" id="{A537F86F-E8D6-44FF-939F-7EB5A46935EE}"/>
              </a:ext>
            </a:extLst>
          </p:cNvPr>
          <p:cNvSpPr>
            <a:spLocks noGrp="1"/>
          </p:cNvSpPr>
          <p:nvPr>
            <p:ph type="body" sz="quarter" idx="14" hasCustomPrompt="1"/>
          </p:nvPr>
        </p:nvSpPr>
        <p:spPr>
          <a:xfrm>
            <a:off x="10352850" y="2555742"/>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7" name="Text Placeholder 17">
            <a:extLst>
              <a:ext uri="{FF2B5EF4-FFF2-40B4-BE49-F238E27FC236}">
                <a16:creationId xmlns:a16="http://schemas.microsoft.com/office/drawing/2014/main" id="{17C97F11-0CC0-4E01-8422-614383043296}"/>
              </a:ext>
            </a:extLst>
          </p:cNvPr>
          <p:cNvSpPr>
            <a:spLocks noGrp="1"/>
          </p:cNvSpPr>
          <p:nvPr>
            <p:ph type="body" sz="quarter" idx="15" hasCustomPrompt="1"/>
          </p:nvPr>
        </p:nvSpPr>
        <p:spPr>
          <a:xfrm>
            <a:off x="10352850" y="2783075"/>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18" name="Text Placeholder 17">
            <a:extLst>
              <a:ext uri="{FF2B5EF4-FFF2-40B4-BE49-F238E27FC236}">
                <a16:creationId xmlns:a16="http://schemas.microsoft.com/office/drawing/2014/main" id="{322609FE-C556-4394-9CD9-CACD20BC7261}"/>
              </a:ext>
            </a:extLst>
          </p:cNvPr>
          <p:cNvSpPr>
            <a:spLocks noGrp="1"/>
          </p:cNvSpPr>
          <p:nvPr>
            <p:ph type="body" sz="quarter" idx="16" hasCustomPrompt="1"/>
          </p:nvPr>
        </p:nvSpPr>
        <p:spPr>
          <a:xfrm>
            <a:off x="10352850" y="3010408"/>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
        <p:nvSpPr>
          <p:cNvPr id="20" name="Shape">
            <a:extLst>
              <a:ext uri="{FF2B5EF4-FFF2-40B4-BE49-F238E27FC236}">
                <a16:creationId xmlns:a16="http://schemas.microsoft.com/office/drawing/2014/main" id="{C1350FF7-6FAA-BA44-AECD-40769519FE9E}"/>
              </a:ext>
            </a:extLst>
          </p:cNvPr>
          <p:cNvSpPr/>
          <p:nvPr userDrawn="1"/>
        </p:nvSpPr>
        <p:spPr>
          <a:xfrm>
            <a:off x="7061205" y="888043"/>
            <a:ext cx="2153039" cy="1326799"/>
          </a:xfrm>
          <a:custGeom>
            <a:avLst/>
            <a:gdLst/>
            <a:ahLst/>
            <a:cxnLst>
              <a:cxn ang="0">
                <a:pos x="wd2" y="hd2"/>
              </a:cxn>
              <a:cxn ang="5400000">
                <a:pos x="wd2" y="hd2"/>
              </a:cxn>
              <a:cxn ang="10800000">
                <a:pos x="wd2" y="hd2"/>
              </a:cxn>
              <a:cxn ang="16200000">
                <a:pos x="wd2" y="hd2"/>
              </a:cxn>
            </a:cxnLst>
            <a:rect l="0" t="0" r="r" b="b"/>
            <a:pathLst>
              <a:path w="20187" h="18680" extrusionOk="0">
                <a:moveTo>
                  <a:pt x="20187" y="6864"/>
                </a:moveTo>
                <a:cubicBezTo>
                  <a:pt x="20008" y="7186"/>
                  <a:pt x="19865" y="7490"/>
                  <a:pt x="19711" y="7741"/>
                </a:cubicBezTo>
                <a:cubicBezTo>
                  <a:pt x="16162" y="13105"/>
                  <a:pt x="9470" y="20883"/>
                  <a:pt x="4029" y="18094"/>
                </a:cubicBezTo>
                <a:cubicBezTo>
                  <a:pt x="-389" y="15823"/>
                  <a:pt x="-1413" y="5970"/>
                  <a:pt x="2159" y="1608"/>
                </a:cubicBezTo>
                <a:cubicBezTo>
                  <a:pt x="4052" y="-717"/>
                  <a:pt x="6422" y="-270"/>
                  <a:pt x="8494" y="1357"/>
                </a:cubicBezTo>
                <a:cubicBezTo>
                  <a:pt x="10459" y="2913"/>
                  <a:pt x="12054" y="5345"/>
                  <a:pt x="14138" y="6489"/>
                </a:cubicBezTo>
                <a:cubicBezTo>
                  <a:pt x="16079" y="7544"/>
                  <a:pt x="18103" y="7598"/>
                  <a:pt x="20068" y="6882"/>
                </a:cubicBezTo>
                <a:cubicBezTo>
                  <a:pt x="20080" y="6847"/>
                  <a:pt x="20116" y="6864"/>
                  <a:pt x="20187" y="6864"/>
                </a:cubicBezTo>
                <a:close/>
              </a:path>
            </a:pathLst>
          </a:custGeom>
          <a:solidFill>
            <a:schemeClr val="accent1">
              <a:lumMod val="40000"/>
              <a:lumOff val="60000"/>
            </a:schemeClr>
          </a:solidFill>
          <a:ln w="12700">
            <a:miter lim="400000"/>
          </a:ln>
        </p:spPr>
        <p:txBody>
          <a:bodyPr lIns="38100" tIns="38100" rIns="38100" bIns="38100" anchor="ctr"/>
          <a:lstStyle/>
          <a:p>
            <a:pPr>
              <a:defRPr sz="3000">
                <a:solidFill>
                  <a:srgbClr val="FFFFFF"/>
                </a:solidFill>
              </a:defRPr>
            </a:pPr>
            <a:endParaRPr/>
          </a:p>
        </p:txBody>
      </p:sp>
      <p:grpSp>
        <p:nvGrpSpPr>
          <p:cNvPr id="19" name="Group 18">
            <a:extLst>
              <a:ext uri="{FF2B5EF4-FFF2-40B4-BE49-F238E27FC236}">
                <a16:creationId xmlns:a16="http://schemas.microsoft.com/office/drawing/2014/main" id="{B2171BF5-9D81-44CC-813F-32A9027F8CBA}"/>
              </a:ext>
            </a:extLst>
          </p:cNvPr>
          <p:cNvGrpSpPr/>
          <p:nvPr userDrawn="1"/>
        </p:nvGrpSpPr>
        <p:grpSpPr>
          <a:xfrm>
            <a:off x="8157002" y="0"/>
            <a:ext cx="4032252" cy="2358464"/>
            <a:chOff x="8157002" y="11878"/>
            <a:chExt cx="4032252" cy="2358464"/>
          </a:xfrm>
        </p:grpSpPr>
        <p:sp>
          <p:nvSpPr>
            <p:cNvPr id="25" name="Shape">
              <a:extLst>
                <a:ext uri="{FF2B5EF4-FFF2-40B4-BE49-F238E27FC236}">
                  <a16:creationId xmlns:a16="http://schemas.microsoft.com/office/drawing/2014/main" id="{BFDD5D3B-7AB0-4FBC-AA08-DBF6EFF80821}"/>
                </a:ext>
              </a:extLst>
            </p:cNvPr>
            <p:cNvSpPr/>
            <p:nvPr userDrawn="1"/>
          </p:nvSpPr>
          <p:spPr>
            <a:xfrm>
              <a:off x="8188752" y="11878"/>
              <a:ext cx="4000502" cy="2315214"/>
            </a:xfrm>
            <a:custGeom>
              <a:avLst/>
              <a:gdLst/>
              <a:ahLst/>
              <a:cxnLst>
                <a:cxn ang="0">
                  <a:pos x="wd2" y="hd2"/>
                </a:cxn>
                <a:cxn ang="5400000">
                  <a:pos x="wd2" y="hd2"/>
                </a:cxn>
                <a:cxn ang="10800000">
                  <a:pos x="wd2" y="hd2"/>
                </a:cxn>
                <a:cxn ang="16200000">
                  <a:pos x="wd2" y="hd2"/>
                </a:cxn>
              </a:cxnLst>
              <a:rect l="0" t="0" r="r" b="b"/>
              <a:pathLst>
                <a:path w="21600" h="21600" extrusionOk="0">
                  <a:moveTo>
                    <a:pt x="16107" y="19467"/>
                  </a:moveTo>
                  <a:cubicBezTo>
                    <a:pt x="15586" y="19467"/>
                    <a:pt x="15161" y="18733"/>
                    <a:pt x="15161" y="17832"/>
                  </a:cubicBezTo>
                  <a:lnTo>
                    <a:pt x="15161" y="8910"/>
                  </a:lnTo>
                  <a:cubicBezTo>
                    <a:pt x="15161" y="6837"/>
                    <a:pt x="14181" y="5142"/>
                    <a:pt x="12981" y="5142"/>
                  </a:cubicBezTo>
                  <a:lnTo>
                    <a:pt x="5328" y="5142"/>
                  </a:lnTo>
                  <a:lnTo>
                    <a:pt x="5328" y="5142"/>
                  </a:lnTo>
                  <a:lnTo>
                    <a:pt x="2181" y="5142"/>
                  </a:lnTo>
                  <a:cubicBezTo>
                    <a:pt x="1659" y="5142"/>
                    <a:pt x="1234" y="4408"/>
                    <a:pt x="1234" y="3507"/>
                  </a:cubicBezTo>
                  <a:lnTo>
                    <a:pt x="1234" y="0"/>
                  </a:lnTo>
                  <a:lnTo>
                    <a:pt x="0" y="0"/>
                  </a:lnTo>
                  <a:lnTo>
                    <a:pt x="0" y="3507"/>
                  </a:lnTo>
                  <a:cubicBezTo>
                    <a:pt x="0" y="5581"/>
                    <a:pt x="981" y="7275"/>
                    <a:pt x="2181" y="7275"/>
                  </a:cubicBezTo>
                  <a:lnTo>
                    <a:pt x="5239" y="7275"/>
                  </a:lnTo>
                  <a:lnTo>
                    <a:pt x="5239" y="7275"/>
                  </a:lnTo>
                  <a:lnTo>
                    <a:pt x="12981" y="7275"/>
                  </a:lnTo>
                  <a:cubicBezTo>
                    <a:pt x="13502" y="7275"/>
                    <a:pt x="13927" y="8010"/>
                    <a:pt x="13927" y="8910"/>
                  </a:cubicBezTo>
                  <a:lnTo>
                    <a:pt x="13927" y="17832"/>
                  </a:lnTo>
                  <a:cubicBezTo>
                    <a:pt x="13927" y="19906"/>
                    <a:pt x="14907" y="21600"/>
                    <a:pt x="16107" y="21600"/>
                  </a:cubicBezTo>
                  <a:lnTo>
                    <a:pt x="21600" y="21600"/>
                  </a:lnTo>
                  <a:lnTo>
                    <a:pt x="21600" y="19467"/>
                  </a:lnTo>
                  <a:lnTo>
                    <a:pt x="16107" y="19467"/>
                  </a:lnTo>
                  <a:close/>
                </a:path>
              </a:pathLst>
            </a:custGeom>
            <a:solidFill>
              <a:schemeClr val="tx1">
                <a:lumMod val="65000"/>
                <a:lumOff val="35000"/>
              </a:schemeClr>
            </a:solidFill>
            <a:ln w="12700">
              <a:miter lim="400000"/>
            </a:ln>
          </p:spPr>
          <p:txBody>
            <a:bodyPr lIns="38100" tIns="38100" rIns="38100" bIns="38100" anchor="ctr"/>
            <a:lstStyle/>
            <a:p>
              <a:pPr>
                <a:defRPr sz="3000">
                  <a:solidFill>
                    <a:srgbClr val="FFFFFF"/>
                  </a:solidFill>
                </a:defRPr>
              </a:pPr>
              <a:endParaRPr/>
            </a:p>
          </p:txBody>
        </p:sp>
        <p:sp>
          <p:nvSpPr>
            <p:cNvPr id="27" name="Shape">
              <a:extLst>
                <a:ext uri="{FF2B5EF4-FFF2-40B4-BE49-F238E27FC236}">
                  <a16:creationId xmlns:a16="http://schemas.microsoft.com/office/drawing/2014/main" id="{6F1B3EDA-1030-4279-AFA2-6E33CCF9DF94}"/>
                </a:ext>
              </a:extLst>
            </p:cNvPr>
            <p:cNvSpPr/>
            <p:nvPr userDrawn="1"/>
          </p:nvSpPr>
          <p:spPr>
            <a:xfrm>
              <a:off x="10716052" y="1916878"/>
              <a:ext cx="453464" cy="453464"/>
            </a:xfrm>
            <a:custGeom>
              <a:avLst/>
              <a:gdLst/>
              <a:ahLst/>
              <a:cxnLst>
                <a:cxn ang="0">
                  <a:pos x="wd2" y="hd2"/>
                </a:cxn>
                <a:cxn ang="5400000">
                  <a:pos x="wd2" y="hd2"/>
                </a:cxn>
                <a:cxn ang="10800000">
                  <a:pos x="wd2" y="hd2"/>
                </a:cxn>
                <a:cxn ang="16200000">
                  <a:pos x="wd2" y="hd2"/>
                </a:cxn>
              </a:cxnLst>
              <a:rect l="0" t="0" r="r" b="b"/>
              <a:pathLst>
                <a:path w="21543" h="21543" extrusionOk="0">
                  <a:moveTo>
                    <a:pt x="21543" y="7421"/>
                  </a:moveTo>
                  <a:lnTo>
                    <a:pt x="21543" y="19971"/>
                  </a:lnTo>
                  <a:cubicBezTo>
                    <a:pt x="21543" y="20876"/>
                    <a:pt x="20819" y="21600"/>
                    <a:pt x="19914" y="21540"/>
                  </a:cubicBezTo>
                  <a:cubicBezTo>
                    <a:pt x="9295" y="20755"/>
                    <a:pt x="788" y="12248"/>
                    <a:pt x="3" y="1629"/>
                  </a:cubicBezTo>
                  <a:cubicBezTo>
                    <a:pt x="-57" y="724"/>
                    <a:pt x="667" y="0"/>
                    <a:pt x="1572" y="0"/>
                  </a:cubicBezTo>
                  <a:lnTo>
                    <a:pt x="14122" y="0"/>
                  </a:lnTo>
                  <a:cubicBezTo>
                    <a:pt x="14061" y="4103"/>
                    <a:pt x="17440" y="7421"/>
                    <a:pt x="21543" y="7421"/>
                  </a:cubicBezTo>
                  <a:close/>
                </a:path>
              </a:pathLst>
            </a:custGeom>
            <a:solidFill>
              <a:schemeClr val="tx1">
                <a:lumMod val="85000"/>
                <a:lumOff val="15000"/>
              </a:schemeClr>
            </a:solidFill>
            <a:ln w="12700">
              <a:miter lim="400000"/>
            </a:ln>
          </p:spPr>
          <p:txBody>
            <a:bodyPr lIns="38100" tIns="38100" rIns="38100" bIns="38100" anchor="ctr"/>
            <a:lstStyle/>
            <a:p>
              <a:pPr>
                <a:defRPr sz="3000">
                  <a:solidFill>
                    <a:srgbClr val="FFFFFF"/>
                  </a:solidFill>
                </a:defRPr>
              </a:pPr>
              <a:endParaRPr/>
            </a:p>
          </p:txBody>
        </p:sp>
        <p:sp>
          <p:nvSpPr>
            <p:cNvPr id="28" name="Shape">
              <a:extLst>
                <a:ext uri="{FF2B5EF4-FFF2-40B4-BE49-F238E27FC236}">
                  <a16:creationId xmlns:a16="http://schemas.microsoft.com/office/drawing/2014/main" id="{08696768-1A67-4D93-B493-6E8A4DDFC313}"/>
                </a:ext>
              </a:extLst>
            </p:cNvPr>
            <p:cNvSpPr/>
            <p:nvPr userDrawn="1"/>
          </p:nvSpPr>
          <p:spPr>
            <a:xfrm>
              <a:off x="10576352" y="532577"/>
              <a:ext cx="453464" cy="453465"/>
            </a:xfrm>
            <a:custGeom>
              <a:avLst/>
              <a:gdLst/>
              <a:ahLst/>
              <a:cxnLst>
                <a:cxn ang="0">
                  <a:pos x="wd2" y="hd2"/>
                </a:cxn>
                <a:cxn ang="5400000">
                  <a:pos x="wd2" y="hd2"/>
                </a:cxn>
                <a:cxn ang="10800000">
                  <a:pos x="wd2" y="hd2"/>
                </a:cxn>
                <a:cxn ang="16200000">
                  <a:pos x="wd2" y="hd2"/>
                </a:cxn>
              </a:cxnLst>
              <a:rect l="0" t="0" r="r" b="b"/>
              <a:pathLst>
                <a:path w="21543" h="21543" extrusionOk="0">
                  <a:moveTo>
                    <a:pt x="0" y="14122"/>
                  </a:moveTo>
                  <a:lnTo>
                    <a:pt x="0" y="1572"/>
                  </a:lnTo>
                  <a:cubicBezTo>
                    <a:pt x="0" y="667"/>
                    <a:pt x="724" y="-57"/>
                    <a:pt x="1629" y="3"/>
                  </a:cubicBezTo>
                  <a:cubicBezTo>
                    <a:pt x="12248" y="788"/>
                    <a:pt x="20755" y="9295"/>
                    <a:pt x="21540" y="19914"/>
                  </a:cubicBezTo>
                  <a:cubicBezTo>
                    <a:pt x="21600" y="20819"/>
                    <a:pt x="20876" y="21543"/>
                    <a:pt x="19971" y="21543"/>
                  </a:cubicBezTo>
                  <a:lnTo>
                    <a:pt x="7421" y="21543"/>
                  </a:lnTo>
                  <a:cubicBezTo>
                    <a:pt x="7421" y="17440"/>
                    <a:pt x="4103" y="14122"/>
                    <a:pt x="0" y="14122"/>
                  </a:cubicBezTo>
                  <a:close/>
                </a:path>
              </a:pathLst>
            </a:custGeom>
            <a:solidFill>
              <a:schemeClr val="tx1">
                <a:lumMod val="85000"/>
                <a:lumOff val="15000"/>
              </a:schemeClr>
            </a:solidFill>
            <a:ln w="12700">
              <a:miter lim="400000"/>
            </a:ln>
          </p:spPr>
          <p:txBody>
            <a:bodyPr lIns="38100" tIns="38100" rIns="38100" bIns="38100" anchor="ctr"/>
            <a:lstStyle/>
            <a:p>
              <a:pPr>
                <a:defRPr sz="3000">
                  <a:solidFill>
                    <a:srgbClr val="FFFFFF"/>
                  </a:solidFill>
                </a:defRPr>
              </a:pPr>
              <a:endParaRPr/>
            </a:p>
          </p:txBody>
        </p:sp>
        <p:sp>
          <p:nvSpPr>
            <p:cNvPr id="29" name="Shape">
              <a:extLst>
                <a:ext uri="{FF2B5EF4-FFF2-40B4-BE49-F238E27FC236}">
                  <a16:creationId xmlns:a16="http://schemas.microsoft.com/office/drawing/2014/main" id="{785E0449-0EFF-4650-819C-573D0B3C4A52}"/>
                </a:ext>
              </a:extLst>
            </p:cNvPr>
            <p:cNvSpPr/>
            <p:nvPr userDrawn="1"/>
          </p:nvSpPr>
          <p:spPr>
            <a:xfrm>
              <a:off x="8157002" y="380177"/>
              <a:ext cx="454734" cy="453466"/>
            </a:xfrm>
            <a:custGeom>
              <a:avLst/>
              <a:gdLst/>
              <a:ahLst/>
              <a:cxnLst>
                <a:cxn ang="0">
                  <a:pos x="wd2" y="hd2"/>
                </a:cxn>
                <a:cxn ang="5400000">
                  <a:pos x="wd2" y="hd2"/>
                </a:cxn>
                <a:cxn ang="10800000">
                  <a:pos x="wd2" y="hd2"/>
                </a:cxn>
                <a:cxn ang="16200000">
                  <a:pos x="wd2" y="hd2"/>
                </a:cxn>
              </a:cxnLst>
              <a:rect l="0" t="0" r="r" b="b"/>
              <a:pathLst>
                <a:path w="21543" h="21543" extrusionOk="0">
                  <a:moveTo>
                    <a:pt x="19858" y="21540"/>
                  </a:moveTo>
                  <a:cubicBezTo>
                    <a:pt x="9269" y="20755"/>
                    <a:pt x="785" y="12248"/>
                    <a:pt x="3" y="1629"/>
                  </a:cubicBezTo>
                  <a:cubicBezTo>
                    <a:pt x="-57" y="724"/>
                    <a:pt x="665" y="0"/>
                    <a:pt x="1567" y="0"/>
                  </a:cubicBezTo>
                  <a:lnTo>
                    <a:pt x="14082" y="0"/>
                  </a:lnTo>
                  <a:cubicBezTo>
                    <a:pt x="14082" y="4103"/>
                    <a:pt x="17391" y="7481"/>
                    <a:pt x="21543" y="7481"/>
                  </a:cubicBezTo>
                  <a:lnTo>
                    <a:pt x="21543" y="20031"/>
                  </a:lnTo>
                  <a:cubicBezTo>
                    <a:pt x="21483" y="20876"/>
                    <a:pt x="20761" y="21600"/>
                    <a:pt x="19858" y="21540"/>
                  </a:cubicBezTo>
                  <a:close/>
                </a:path>
              </a:pathLst>
            </a:custGeom>
            <a:solidFill>
              <a:schemeClr val="tx1">
                <a:lumMod val="85000"/>
                <a:lumOff val="15000"/>
              </a:schemeClr>
            </a:solidFill>
            <a:ln w="12700">
              <a:miter lim="400000"/>
            </a:ln>
          </p:spPr>
          <p:txBody>
            <a:bodyPr lIns="38100" tIns="38100" rIns="38100" bIns="38100" anchor="ctr"/>
            <a:lstStyle/>
            <a:p>
              <a:pPr>
                <a:defRPr sz="3000">
                  <a:solidFill>
                    <a:srgbClr val="FFFFFF"/>
                  </a:solidFill>
                </a:defRPr>
              </a:pPr>
              <a:endParaRPr/>
            </a:p>
          </p:txBody>
        </p:sp>
      </p:grpSp>
    </p:spTree>
    <p:extLst>
      <p:ext uri="{BB962C8B-B14F-4D97-AF65-F5344CB8AC3E}">
        <p14:creationId xmlns:p14="http://schemas.microsoft.com/office/powerpoint/2010/main" val="31558283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lor and Typography">
    <p:bg>
      <p:bgPr>
        <a:solidFill>
          <a:schemeClr val="bg1"/>
        </a:solidFill>
        <a:effectLst/>
      </p:bgPr>
    </p:bg>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C897C59-303D-43EB-830D-58B293D336AC}"/>
              </a:ext>
            </a:extLst>
          </p:cNvPr>
          <p:cNvGrpSpPr/>
          <p:nvPr userDrawn="1"/>
        </p:nvGrpSpPr>
        <p:grpSpPr>
          <a:xfrm>
            <a:off x="838199" y="1830763"/>
            <a:ext cx="10515602" cy="1741127"/>
            <a:chOff x="838199" y="1830763"/>
            <a:chExt cx="10515602" cy="1741127"/>
          </a:xfrm>
        </p:grpSpPr>
        <p:sp>
          <p:nvSpPr>
            <p:cNvPr id="175" name="Rectangle 174">
              <a:extLst>
                <a:ext uri="{FF2B5EF4-FFF2-40B4-BE49-F238E27FC236}">
                  <a16:creationId xmlns:a16="http://schemas.microsoft.com/office/drawing/2014/main" id="{4460574F-0FFA-4AF4-9268-D077C9C57D58}"/>
                </a:ext>
              </a:extLst>
            </p:cNvPr>
            <p:cNvSpPr/>
            <p:nvPr userDrawn="1"/>
          </p:nvSpPr>
          <p:spPr>
            <a:xfrm>
              <a:off x="838199" y="1830763"/>
              <a:ext cx="894312" cy="1741127"/>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E9AEC03B-EFBC-451C-9889-555B420B787B}"/>
                </a:ext>
              </a:extLst>
            </p:cNvPr>
            <p:cNvSpPr/>
            <p:nvPr userDrawn="1"/>
          </p:nvSpPr>
          <p:spPr>
            <a:xfrm>
              <a:off x="838199" y="1830763"/>
              <a:ext cx="894312" cy="1551307"/>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12504A8F-A26B-43AF-BF89-2621FF0CE3CD}"/>
                </a:ext>
              </a:extLst>
            </p:cNvPr>
            <p:cNvSpPr/>
            <p:nvPr userDrawn="1"/>
          </p:nvSpPr>
          <p:spPr>
            <a:xfrm>
              <a:off x="838199" y="1830763"/>
              <a:ext cx="894312" cy="136148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F7726C56-B942-4400-8CE0-069969802448}"/>
                </a:ext>
              </a:extLst>
            </p:cNvPr>
            <p:cNvSpPr/>
            <p:nvPr userDrawn="1"/>
          </p:nvSpPr>
          <p:spPr>
            <a:xfrm>
              <a:off x="838199" y="1830763"/>
              <a:ext cx="894312" cy="117166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DAE760DB-698E-4688-BBAF-49FD684C7AFD}"/>
                </a:ext>
              </a:extLst>
            </p:cNvPr>
            <p:cNvSpPr/>
            <p:nvPr userDrawn="1"/>
          </p:nvSpPr>
          <p:spPr>
            <a:xfrm>
              <a:off x="838199" y="1830763"/>
              <a:ext cx="894312" cy="9818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2A9A194-717A-430D-B418-44C0B8F1A4C3}"/>
                </a:ext>
              </a:extLst>
            </p:cNvPr>
            <p:cNvSpPr/>
            <p:nvPr userDrawn="1"/>
          </p:nvSpPr>
          <p:spPr>
            <a:xfrm>
              <a:off x="838200" y="1830763"/>
              <a:ext cx="894312" cy="7882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E915F52A-A44F-4FB1-A1A1-1A513475EFE8}"/>
                </a:ext>
              </a:extLst>
            </p:cNvPr>
            <p:cNvSpPr/>
            <p:nvPr userDrawn="1"/>
          </p:nvSpPr>
          <p:spPr>
            <a:xfrm>
              <a:off x="1907231" y="1830763"/>
              <a:ext cx="894312" cy="1741127"/>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6034C492-58E9-4550-B83D-E33D2B2217E6}"/>
                </a:ext>
              </a:extLst>
            </p:cNvPr>
            <p:cNvSpPr/>
            <p:nvPr userDrawn="1"/>
          </p:nvSpPr>
          <p:spPr>
            <a:xfrm>
              <a:off x="1907231" y="1830763"/>
              <a:ext cx="894312" cy="1551307"/>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F92FB454-2844-432A-897E-609CA7D5AB13}"/>
                </a:ext>
              </a:extLst>
            </p:cNvPr>
            <p:cNvSpPr/>
            <p:nvPr userDrawn="1"/>
          </p:nvSpPr>
          <p:spPr>
            <a:xfrm>
              <a:off x="1907231" y="1830763"/>
              <a:ext cx="894312" cy="1361486"/>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DFE585D9-1B79-4D2C-BE24-8DD53BF2D43D}"/>
                </a:ext>
              </a:extLst>
            </p:cNvPr>
            <p:cNvSpPr/>
            <p:nvPr userDrawn="1"/>
          </p:nvSpPr>
          <p:spPr>
            <a:xfrm>
              <a:off x="1907231" y="1830763"/>
              <a:ext cx="894312" cy="117166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7CA650B9-D80A-4F55-849B-9B9229BAB7AB}"/>
                </a:ext>
              </a:extLst>
            </p:cNvPr>
            <p:cNvSpPr/>
            <p:nvPr userDrawn="1"/>
          </p:nvSpPr>
          <p:spPr>
            <a:xfrm>
              <a:off x="1907231" y="1830763"/>
              <a:ext cx="894312" cy="981846"/>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212A3E8F-2036-4425-950A-9DDCE99E48E2}"/>
                </a:ext>
              </a:extLst>
            </p:cNvPr>
            <p:cNvSpPr/>
            <p:nvPr userDrawn="1"/>
          </p:nvSpPr>
          <p:spPr>
            <a:xfrm>
              <a:off x="1907232" y="1830763"/>
              <a:ext cx="894312" cy="78825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8D77422-E1EF-442A-B883-288DFB42AC7A}"/>
                </a:ext>
              </a:extLst>
            </p:cNvPr>
            <p:cNvSpPr/>
            <p:nvPr userDrawn="1"/>
          </p:nvSpPr>
          <p:spPr>
            <a:xfrm>
              <a:off x="2976263" y="1830763"/>
              <a:ext cx="894312" cy="1741127"/>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F5A5458A-8CAB-46ED-A597-7A9BC874E064}"/>
                </a:ext>
              </a:extLst>
            </p:cNvPr>
            <p:cNvSpPr/>
            <p:nvPr userDrawn="1"/>
          </p:nvSpPr>
          <p:spPr>
            <a:xfrm>
              <a:off x="2976263" y="1830763"/>
              <a:ext cx="894312" cy="1551307"/>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129FB0AE-0FE9-4E47-89E1-28A56DFEFD44}"/>
                </a:ext>
              </a:extLst>
            </p:cNvPr>
            <p:cNvSpPr/>
            <p:nvPr userDrawn="1"/>
          </p:nvSpPr>
          <p:spPr>
            <a:xfrm>
              <a:off x="2976263" y="1830763"/>
              <a:ext cx="894312" cy="1361486"/>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8DCBA888-FF6F-4E0D-AD60-DA0D78CD05D1}"/>
                </a:ext>
              </a:extLst>
            </p:cNvPr>
            <p:cNvSpPr/>
            <p:nvPr userDrawn="1"/>
          </p:nvSpPr>
          <p:spPr>
            <a:xfrm>
              <a:off x="2976263" y="1830763"/>
              <a:ext cx="894312" cy="1171666"/>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F9271256-F951-4086-8A3B-C91C2291A176}"/>
                </a:ext>
              </a:extLst>
            </p:cNvPr>
            <p:cNvSpPr/>
            <p:nvPr userDrawn="1"/>
          </p:nvSpPr>
          <p:spPr>
            <a:xfrm>
              <a:off x="2976263" y="1830763"/>
              <a:ext cx="894312" cy="981846"/>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27D18AA1-C449-4778-A01C-5FEFF6D4B6F0}"/>
                </a:ext>
              </a:extLst>
            </p:cNvPr>
            <p:cNvSpPr/>
            <p:nvPr userDrawn="1"/>
          </p:nvSpPr>
          <p:spPr>
            <a:xfrm>
              <a:off x="2976264" y="1830763"/>
              <a:ext cx="894312" cy="78825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507DEC82-2EA5-41B4-BBE2-03D513A6990F}"/>
                </a:ext>
              </a:extLst>
            </p:cNvPr>
            <p:cNvSpPr/>
            <p:nvPr userDrawn="1"/>
          </p:nvSpPr>
          <p:spPr>
            <a:xfrm>
              <a:off x="4045295" y="1830763"/>
              <a:ext cx="894312" cy="1741127"/>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CC3C8386-1A37-4F90-9D5F-F552F6BD3D6B}"/>
                </a:ext>
              </a:extLst>
            </p:cNvPr>
            <p:cNvSpPr/>
            <p:nvPr userDrawn="1"/>
          </p:nvSpPr>
          <p:spPr>
            <a:xfrm>
              <a:off x="4045295" y="1830763"/>
              <a:ext cx="894312" cy="1551307"/>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20C96B97-602D-4FB6-83FA-5F537C10D957}"/>
                </a:ext>
              </a:extLst>
            </p:cNvPr>
            <p:cNvSpPr/>
            <p:nvPr userDrawn="1"/>
          </p:nvSpPr>
          <p:spPr>
            <a:xfrm>
              <a:off x="4045295" y="1830763"/>
              <a:ext cx="894312" cy="1361486"/>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C78EB1C9-B967-4BCF-BA1F-F62AD5830A83}"/>
                </a:ext>
              </a:extLst>
            </p:cNvPr>
            <p:cNvSpPr/>
            <p:nvPr userDrawn="1"/>
          </p:nvSpPr>
          <p:spPr>
            <a:xfrm>
              <a:off x="4045295" y="1830763"/>
              <a:ext cx="894312" cy="1171666"/>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530AF99D-4A64-462C-8DC1-2AFD50700E78}"/>
                </a:ext>
              </a:extLst>
            </p:cNvPr>
            <p:cNvSpPr/>
            <p:nvPr userDrawn="1"/>
          </p:nvSpPr>
          <p:spPr>
            <a:xfrm>
              <a:off x="4045295" y="1830763"/>
              <a:ext cx="894312" cy="981846"/>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251EE8AC-B14F-4016-B318-3215BFA74576}"/>
                </a:ext>
              </a:extLst>
            </p:cNvPr>
            <p:cNvSpPr/>
            <p:nvPr userDrawn="1"/>
          </p:nvSpPr>
          <p:spPr>
            <a:xfrm>
              <a:off x="4045296" y="1830763"/>
              <a:ext cx="894312" cy="78825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DB3EFE93-C789-4C06-AE63-48F21F3F0562}"/>
                </a:ext>
              </a:extLst>
            </p:cNvPr>
            <p:cNvSpPr/>
            <p:nvPr userDrawn="1"/>
          </p:nvSpPr>
          <p:spPr>
            <a:xfrm>
              <a:off x="5114327" y="1830763"/>
              <a:ext cx="894312" cy="1741127"/>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C159A26F-3E35-43ED-9527-94575D015CF9}"/>
                </a:ext>
              </a:extLst>
            </p:cNvPr>
            <p:cNvSpPr/>
            <p:nvPr userDrawn="1"/>
          </p:nvSpPr>
          <p:spPr>
            <a:xfrm>
              <a:off x="5114327" y="1830763"/>
              <a:ext cx="894312" cy="1551307"/>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197FEBE6-4234-4233-9AAC-C966B38A457C}"/>
                </a:ext>
              </a:extLst>
            </p:cNvPr>
            <p:cNvSpPr/>
            <p:nvPr userDrawn="1"/>
          </p:nvSpPr>
          <p:spPr>
            <a:xfrm>
              <a:off x="5114327" y="1830763"/>
              <a:ext cx="894312" cy="1361486"/>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4A6CCAEB-B0B2-4918-BF93-14B428F71030}"/>
                </a:ext>
              </a:extLst>
            </p:cNvPr>
            <p:cNvSpPr/>
            <p:nvPr userDrawn="1"/>
          </p:nvSpPr>
          <p:spPr>
            <a:xfrm>
              <a:off x="5114327" y="1830763"/>
              <a:ext cx="894312" cy="1171666"/>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26BAB2D9-48E2-4FD7-8266-8DA7249A311F}"/>
                </a:ext>
              </a:extLst>
            </p:cNvPr>
            <p:cNvSpPr/>
            <p:nvPr userDrawn="1"/>
          </p:nvSpPr>
          <p:spPr>
            <a:xfrm>
              <a:off x="5114327" y="1830763"/>
              <a:ext cx="894312" cy="981846"/>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E373E1AE-97F0-411F-ADE1-F7FA57FDB549}"/>
                </a:ext>
              </a:extLst>
            </p:cNvPr>
            <p:cNvSpPr/>
            <p:nvPr userDrawn="1"/>
          </p:nvSpPr>
          <p:spPr>
            <a:xfrm>
              <a:off x="5114328" y="1830763"/>
              <a:ext cx="894312" cy="78825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7980EC62-1AA7-49B9-A98C-B1AE41A8BAF7}"/>
                </a:ext>
              </a:extLst>
            </p:cNvPr>
            <p:cNvSpPr/>
            <p:nvPr userDrawn="1"/>
          </p:nvSpPr>
          <p:spPr>
            <a:xfrm>
              <a:off x="6183359" y="1830763"/>
              <a:ext cx="894312" cy="1741127"/>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B940435-8801-4AE0-AF82-51785C14109F}"/>
                </a:ext>
              </a:extLst>
            </p:cNvPr>
            <p:cNvSpPr/>
            <p:nvPr userDrawn="1"/>
          </p:nvSpPr>
          <p:spPr>
            <a:xfrm>
              <a:off x="6183359" y="1830763"/>
              <a:ext cx="894312" cy="1551307"/>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709FEA5B-55A5-4A85-90AE-A3E8181AD6B1}"/>
                </a:ext>
              </a:extLst>
            </p:cNvPr>
            <p:cNvSpPr/>
            <p:nvPr userDrawn="1"/>
          </p:nvSpPr>
          <p:spPr>
            <a:xfrm>
              <a:off x="6183359" y="1830763"/>
              <a:ext cx="894312" cy="1361486"/>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AC24C165-A09C-48A0-8D30-43D9272501D0}"/>
                </a:ext>
              </a:extLst>
            </p:cNvPr>
            <p:cNvSpPr/>
            <p:nvPr userDrawn="1"/>
          </p:nvSpPr>
          <p:spPr>
            <a:xfrm>
              <a:off x="6183359" y="1830763"/>
              <a:ext cx="894312" cy="1171666"/>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AF779B59-BF2E-434C-A692-81F3395A2DDC}"/>
                </a:ext>
              </a:extLst>
            </p:cNvPr>
            <p:cNvSpPr/>
            <p:nvPr userDrawn="1"/>
          </p:nvSpPr>
          <p:spPr>
            <a:xfrm>
              <a:off x="6183359" y="1830763"/>
              <a:ext cx="894312" cy="981846"/>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72D25286-DFE7-4DB6-BC2A-849B72A1D58F}"/>
                </a:ext>
              </a:extLst>
            </p:cNvPr>
            <p:cNvSpPr/>
            <p:nvPr userDrawn="1"/>
          </p:nvSpPr>
          <p:spPr>
            <a:xfrm>
              <a:off x="6183360" y="1830763"/>
              <a:ext cx="894312" cy="78825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EFFFC619-3DCF-484B-936D-D1C6706967D7}"/>
                </a:ext>
              </a:extLst>
            </p:cNvPr>
            <p:cNvSpPr/>
            <p:nvPr userDrawn="1"/>
          </p:nvSpPr>
          <p:spPr>
            <a:xfrm>
              <a:off x="7252391" y="1830763"/>
              <a:ext cx="894312" cy="1741127"/>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C36F1647-E3A7-42C7-94DB-E22470CD7962}"/>
                </a:ext>
              </a:extLst>
            </p:cNvPr>
            <p:cNvSpPr/>
            <p:nvPr userDrawn="1"/>
          </p:nvSpPr>
          <p:spPr>
            <a:xfrm>
              <a:off x="7252391" y="1830763"/>
              <a:ext cx="894312" cy="1551307"/>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0812BACF-D77F-4A42-A212-538847FF9776}"/>
                </a:ext>
              </a:extLst>
            </p:cNvPr>
            <p:cNvSpPr/>
            <p:nvPr userDrawn="1"/>
          </p:nvSpPr>
          <p:spPr>
            <a:xfrm>
              <a:off x="7252391" y="1830763"/>
              <a:ext cx="894312" cy="136148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7" name="Rectangle 216">
              <a:extLst>
                <a:ext uri="{FF2B5EF4-FFF2-40B4-BE49-F238E27FC236}">
                  <a16:creationId xmlns:a16="http://schemas.microsoft.com/office/drawing/2014/main" id="{63855A19-9DBA-4293-A411-6842A7DAA995}"/>
                </a:ext>
              </a:extLst>
            </p:cNvPr>
            <p:cNvSpPr/>
            <p:nvPr userDrawn="1"/>
          </p:nvSpPr>
          <p:spPr>
            <a:xfrm>
              <a:off x="7252391" y="1830763"/>
              <a:ext cx="894312" cy="1171666"/>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8" name="Rectangle 217">
              <a:extLst>
                <a:ext uri="{FF2B5EF4-FFF2-40B4-BE49-F238E27FC236}">
                  <a16:creationId xmlns:a16="http://schemas.microsoft.com/office/drawing/2014/main" id="{E705E91E-E65F-4094-8904-D56C56FC5F44}"/>
                </a:ext>
              </a:extLst>
            </p:cNvPr>
            <p:cNvSpPr/>
            <p:nvPr userDrawn="1"/>
          </p:nvSpPr>
          <p:spPr>
            <a:xfrm>
              <a:off x="7252391" y="1830763"/>
              <a:ext cx="894312" cy="981846"/>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9" name="Rectangle 218">
              <a:extLst>
                <a:ext uri="{FF2B5EF4-FFF2-40B4-BE49-F238E27FC236}">
                  <a16:creationId xmlns:a16="http://schemas.microsoft.com/office/drawing/2014/main" id="{B6DEB2ED-B6FD-4B88-90DA-9530DA2E64C9}"/>
                </a:ext>
              </a:extLst>
            </p:cNvPr>
            <p:cNvSpPr/>
            <p:nvPr userDrawn="1"/>
          </p:nvSpPr>
          <p:spPr>
            <a:xfrm>
              <a:off x="7252392" y="1830763"/>
              <a:ext cx="894312" cy="78825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1" name="Rectangle 220">
              <a:extLst>
                <a:ext uri="{FF2B5EF4-FFF2-40B4-BE49-F238E27FC236}">
                  <a16:creationId xmlns:a16="http://schemas.microsoft.com/office/drawing/2014/main" id="{62E667E1-7F5F-4E4F-AF63-4AB31D847AE0}"/>
                </a:ext>
              </a:extLst>
            </p:cNvPr>
            <p:cNvSpPr/>
            <p:nvPr userDrawn="1"/>
          </p:nvSpPr>
          <p:spPr>
            <a:xfrm>
              <a:off x="8321423" y="1830763"/>
              <a:ext cx="894312" cy="1741127"/>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2" name="Rectangle 221">
              <a:extLst>
                <a:ext uri="{FF2B5EF4-FFF2-40B4-BE49-F238E27FC236}">
                  <a16:creationId xmlns:a16="http://schemas.microsoft.com/office/drawing/2014/main" id="{A9D94CA5-400D-47AE-9512-4557FBE20192}"/>
                </a:ext>
              </a:extLst>
            </p:cNvPr>
            <p:cNvSpPr/>
            <p:nvPr userDrawn="1"/>
          </p:nvSpPr>
          <p:spPr>
            <a:xfrm>
              <a:off x="8321423" y="1830763"/>
              <a:ext cx="894312" cy="1551307"/>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3" name="Rectangle 222">
              <a:extLst>
                <a:ext uri="{FF2B5EF4-FFF2-40B4-BE49-F238E27FC236}">
                  <a16:creationId xmlns:a16="http://schemas.microsoft.com/office/drawing/2014/main" id="{1E60784B-8569-41D5-BB14-8F5DAFDCE67A}"/>
                </a:ext>
              </a:extLst>
            </p:cNvPr>
            <p:cNvSpPr/>
            <p:nvPr userDrawn="1"/>
          </p:nvSpPr>
          <p:spPr>
            <a:xfrm>
              <a:off x="8321423" y="1830763"/>
              <a:ext cx="894312" cy="1361486"/>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4" name="Rectangle 223">
              <a:extLst>
                <a:ext uri="{FF2B5EF4-FFF2-40B4-BE49-F238E27FC236}">
                  <a16:creationId xmlns:a16="http://schemas.microsoft.com/office/drawing/2014/main" id="{FE043B0E-D351-4B21-BB22-FF8713E0E199}"/>
                </a:ext>
              </a:extLst>
            </p:cNvPr>
            <p:cNvSpPr/>
            <p:nvPr userDrawn="1"/>
          </p:nvSpPr>
          <p:spPr>
            <a:xfrm>
              <a:off x="8321423" y="1830763"/>
              <a:ext cx="894312" cy="1171666"/>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5" name="Rectangle 224">
              <a:extLst>
                <a:ext uri="{FF2B5EF4-FFF2-40B4-BE49-F238E27FC236}">
                  <a16:creationId xmlns:a16="http://schemas.microsoft.com/office/drawing/2014/main" id="{D57AC92D-3891-4CC7-9301-A742653C394B}"/>
                </a:ext>
              </a:extLst>
            </p:cNvPr>
            <p:cNvSpPr/>
            <p:nvPr userDrawn="1"/>
          </p:nvSpPr>
          <p:spPr>
            <a:xfrm>
              <a:off x="8321423" y="1830763"/>
              <a:ext cx="894312" cy="981846"/>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6" name="Rectangle 225">
              <a:extLst>
                <a:ext uri="{FF2B5EF4-FFF2-40B4-BE49-F238E27FC236}">
                  <a16:creationId xmlns:a16="http://schemas.microsoft.com/office/drawing/2014/main" id="{870D976A-0EA2-4422-A1FB-EE1A159B65DC}"/>
                </a:ext>
              </a:extLst>
            </p:cNvPr>
            <p:cNvSpPr/>
            <p:nvPr userDrawn="1"/>
          </p:nvSpPr>
          <p:spPr>
            <a:xfrm>
              <a:off x="8321424" y="1830763"/>
              <a:ext cx="894312" cy="78825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8" name="Rectangle 227">
              <a:extLst>
                <a:ext uri="{FF2B5EF4-FFF2-40B4-BE49-F238E27FC236}">
                  <a16:creationId xmlns:a16="http://schemas.microsoft.com/office/drawing/2014/main" id="{074CEC48-74FA-45A9-9E16-525EB9E974F9}"/>
                </a:ext>
              </a:extLst>
            </p:cNvPr>
            <p:cNvSpPr/>
            <p:nvPr userDrawn="1"/>
          </p:nvSpPr>
          <p:spPr>
            <a:xfrm>
              <a:off x="9390455" y="1830763"/>
              <a:ext cx="894312" cy="1741127"/>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9" name="Rectangle 228">
              <a:extLst>
                <a:ext uri="{FF2B5EF4-FFF2-40B4-BE49-F238E27FC236}">
                  <a16:creationId xmlns:a16="http://schemas.microsoft.com/office/drawing/2014/main" id="{8CA8D9C7-FFCE-4895-B720-C9F65C686B93}"/>
                </a:ext>
              </a:extLst>
            </p:cNvPr>
            <p:cNvSpPr/>
            <p:nvPr userDrawn="1"/>
          </p:nvSpPr>
          <p:spPr>
            <a:xfrm>
              <a:off x="9390455" y="1830763"/>
              <a:ext cx="894312" cy="1551307"/>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0" name="Rectangle 229">
              <a:extLst>
                <a:ext uri="{FF2B5EF4-FFF2-40B4-BE49-F238E27FC236}">
                  <a16:creationId xmlns:a16="http://schemas.microsoft.com/office/drawing/2014/main" id="{DF8FDE11-2636-4F16-BC4C-C0DBD965F47E}"/>
                </a:ext>
              </a:extLst>
            </p:cNvPr>
            <p:cNvSpPr/>
            <p:nvPr userDrawn="1"/>
          </p:nvSpPr>
          <p:spPr>
            <a:xfrm>
              <a:off x="9390455" y="1830763"/>
              <a:ext cx="894312" cy="1361486"/>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1" name="Rectangle 230">
              <a:extLst>
                <a:ext uri="{FF2B5EF4-FFF2-40B4-BE49-F238E27FC236}">
                  <a16:creationId xmlns:a16="http://schemas.microsoft.com/office/drawing/2014/main" id="{EAE2FCEB-5A44-4458-99EB-B2522F731513}"/>
                </a:ext>
              </a:extLst>
            </p:cNvPr>
            <p:cNvSpPr/>
            <p:nvPr userDrawn="1"/>
          </p:nvSpPr>
          <p:spPr>
            <a:xfrm>
              <a:off x="9390455" y="1830763"/>
              <a:ext cx="894312" cy="1171666"/>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2" name="Rectangle 231">
              <a:extLst>
                <a:ext uri="{FF2B5EF4-FFF2-40B4-BE49-F238E27FC236}">
                  <a16:creationId xmlns:a16="http://schemas.microsoft.com/office/drawing/2014/main" id="{FA982CEB-3569-4AB2-A279-56909D8DBA2B}"/>
                </a:ext>
              </a:extLst>
            </p:cNvPr>
            <p:cNvSpPr/>
            <p:nvPr userDrawn="1"/>
          </p:nvSpPr>
          <p:spPr>
            <a:xfrm>
              <a:off x="9390455" y="1830763"/>
              <a:ext cx="894312" cy="981846"/>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3" name="Rectangle 232">
              <a:extLst>
                <a:ext uri="{FF2B5EF4-FFF2-40B4-BE49-F238E27FC236}">
                  <a16:creationId xmlns:a16="http://schemas.microsoft.com/office/drawing/2014/main" id="{B85FDECF-7983-4160-8B97-DA92A01F2A38}"/>
                </a:ext>
              </a:extLst>
            </p:cNvPr>
            <p:cNvSpPr/>
            <p:nvPr userDrawn="1"/>
          </p:nvSpPr>
          <p:spPr>
            <a:xfrm>
              <a:off x="9390456" y="1830763"/>
              <a:ext cx="894312" cy="78825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5" name="Rectangle 234">
              <a:extLst>
                <a:ext uri="{FF2B5EF4-FFF2-40B4-BE49-F238E27FC236}">
                  <a16:creationId xmlns:a16="http://schemas.microsoft.com/office/drawing/2014/main" id="{80F0CF47-25FB-4AB4-837F-33B5D368A8C0}"/>
                </a:ext>
              </a:extLst>
            </p:cNvPr>
            <p:cNvSpPr/>
            <p:nvPr userDrawn="1"/>
          </p:nvSpPr>
          <p:spPr>
            <a:xfrm>
              <a:off x="10459488" y="1830763"/>
              <a:ext cx="894312" cy="1741127"/>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6" name="Rectangle 235">
              <a:extLst>
                <a:ext uri="{FF2B5EF4-FFF2-40B4-BE49-F238E27FC236}">
                  <a16:creationId xmlns:a16="http://schemas.microsoft.com/office/drawing/2014/main" id="{12C0DD63-4FB0-4217-BC06-7CEB655B79B6}"/>
                </a:ext>
              </a:extLst>
            </p:cNvPr>
            <p:cNvSpPr/>
            <p:nvPr userDrawn="1"/>
          </p:nvSpPr>
          <p:spPr>
            <a:xfrm>
              <a:off x="10459488" y="1830763"/>
              <a:ext cx="894312" cy="1551307"/>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7" name="Rectangle 236">
              <a:extLst>
                <a:ext uri="{FF2B5EF4-FFF2-40B4-BE49-F238E27FC236}">
                  <a16:creationId xmlns:a16="http://schemas.microsoft.com/office/drawing/2014/main" id="{5841390F-E0B0-48E2-8756-2C0A532BC037}"/>
                </a:ext>
              </a:extLst>
            </p:cNvPr>
            <p:cNvSpPr/>
            <p:nvPr userDrawn="1"/>
          </p:nvSpPr>
          <p:spPr>
            <a:xfrm>
              <a:off x="10459488" y="1830763"/>
              <a:ext cx="894312" cy="1361486"/>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8" name="Rectangle 237">
              <a:extLst>
                <a:ext uri="{FF2B5EF4-FFF2-40B4-BE49-F238E27FC236}">
                  <a16:creationId xmlns:a16="http://schemas.microsoft.com/office/drawing/2014/main" id="{E49982BC-FA05-4F1B-A8BD-AE3793F3BD02}"/>
                </a:ext>
              </a:extLst>
            </p:cNvPr>
            <p:cNvSpPr/>
            <p:nvPr userDrawn="1"/>
          </p:nvSpPr>
          <p:spPr>
            <a:xfrm>
              <a:off x="10459488" y="1830763"/>
              <a:ext cx="894312" cy="1171666"/>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9" name="Rectangle 238">
              <a:extLst>
                <a:ext uri="{FF2B5EF4-FFF2-40B4-BE49-F238E27FC236}">
                  <a16:creationId xmlns:a16="http://schemas.microsoft.com/office/drawing/2014/main" id="{84445015-4210-46FE-958B-F3271E10284B}"/>
                </a:ext>
              </a:extLst>
            </p:cNvPr>
            <p:cNvSpPr/>
            <p:nvPr userDrawn="1"/>
          </p:nvSpPr>
          <p:spPr>
            <a:xfrm>
              <a:off x="10459488" y="1830763"/>
              <a:ext cx="894312" cy="981846"/>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40" name="Rectangle 239">
              <a:extLst>
                <a:ext uri="{FF2B5EF4-FFF2-40B4-BE49-F238E27FC236}">
                  <a16:creationId xmlns:a16="http://schemas.microsoft.com/office/drawing/2014/main" id="{06FD93CB-F173-4C32-9E54-DE5EDB0F83D8}"/>
                </a:ext>
              </a:extLst>
            </p:cNvPr>
            <p:cNvSpPr/>
            <p:nvPr userDrawn="1"/>
          </p:nvSpPr>
          <p:spPr>
            <a:xfrm>
              <a:off x="10459489" y="1830763"/>
              <a:ext cx="894312" cy="788259"/>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
        <p:nvSpPr>
          <p:cNvPr id="12" name="Title 1">
            <a:extLst>
              <a:ext uri="{FF2B5EF4-FFF2-40B4-BE49-F238E27FC236}">
                <a16:creationId xmlns:a16="http://schemas.microsoft.com/office/drawing/2014/main" id="{0D08B00A-9A13-4AB1-A72D-2F499BA2EBAB}"/>
              </a:ext>
            </a:extLst>
          </p:cNvPr>
          <p:cNvSpPr>
            <a:spLocks noGrp="1"/>
          </p:cNvSpPr>
          <p:nvPr userDrawn="1">
            <p:ph type="title"/>
          </p:nvPr>
        </p:nvSpPr>
        <p:spPr>
          <a:xfrm>
            <a:off x="838200" y="365125"/>
            <a:ext cx="10515600" cy="1325563"/>
          </a:xfrm>
        </p:spPr>
        <p:txBody>
          <a:bodyPr/>
          <a:lstStyle>
            <a:lvl1pPr>
              <a:defRPr>
                <a:solidFill>
                  <a:schemeClr val="tx1"/>
                </a:solidFill>
              </a:defRPr>
            </a:lvl1pPr>
          </a:lstStyle>
          <a:p>
            <a:r>
              <a:rPr lang="en-US" dirty="0"/>
              <a:t>Click to edit Master title style</a:t>
            </a:r>
          </a:p>
        </p:txBody>
      </p:sp>
      <p:sp>
        <p:nvSpPr>
          <p:cNvPr id="88" name="Text Placeholder 2">
            <a:extLst>
              <a:ext uri="{FF2B5EF4-FFF2-40B4-BE49-F238E27FC236}">
                <a16:creationId xmlns:a16="http://schemas.microsoft.com/office/drawing/2014/main" id="{BB3FC47E-3339-49A8-AEF2-ECC3BF1514FB}"/>
              </a:ext>
            </a:extLst>
          </p:cNvPr>
          <p:cNvSpPr>
            <a:spLocks noGrp="1"/>
          </p:cNvSpPr>
          <p:nvPr userDrawn="1">
            <p:ph type="body" sz="quarter" idx="10"/>
          </p:nvPr>
        </p:nvSpPr>
        <p:spPr>
          <a:xfrm>
            <a:off x="838199" y="3709150"/>
            <a:ext cx="10515600" cy="1325880"/>
          </a:xfrm>
        </p:spPr>
        <p:txBody>
          <a:bodyPr vert="horz" lIns="91440" tIns="45720" rIns="91440" bIns="45720" rtlCol="0" anchor="ctr">
            <a:normAutofit/>
          </a:bodyPr>
          <a:lstStyle>
            <a:lvl1pPr marL="0" indent="0">
              <a:buNone/>
              <a:defRPr lang="en-US" sz="4400" dirty="0">
                <a:solidFill>
                  <a:schemeClr val="tx1"/>
                </a:solidFill>
                <a:latin typeface="+mj-lt"/>
                <a:ea typeface="+mj-ea"/>
                <a:cs typeface="+mj-cs"/>
              </a:defRPr>
            </a:lvl1pPr>
          </a:lstStyle>
          <a:p>
            <a:pPr marL="228600" lvl="0" indent="-228600">
              <a:spcBef>
                <a:spcPct val="0"/>
              </a:spcBef>
            </a:pPr>
            <a:r>
              <a:rPr lang="en-US" dirty="0"/>
              <a:t>Click to edit Master text styles</a:t>
            </a:r>
          </a:p>
        </p:txBody>
      </p:sp>
      <p:sp>
        <p:nvSpPr>
          <p:cNvPr id="89" name="TextBox 88">
            <a:extLst>
              <a:ext uri="{FF2B5EF4-FFF2-40B4-BE49-F238E27FC236}">
                <a16:creationId xmlns:a16="http://schemas.microsoft.com/office/drawing/2014/main" id="{829D5438-3BC8-4817-9C86-A9AAA6047492}"/>
              </a:ext>
            </a:extLst>
          </p:cNvPr>
          <p:cNvSpPr txBox="1"/>
          <p:nvPr userDrawn="1"/>
        </p:nvSpPr>
        <p:spPr>
          <a:xfrm>
            <a:off x="4677206" y="4033186"/>
            <a:ext cx="2435282" cy="2646878"/>
          </a:xfrm>
          <a:prstGeom prst="rect">
            <a:avLst/>
          </a:prstGeom>
          <a:noFill/>
        </p:spPr>
        <p:txBody>
          <a:bodyPr wrap="none" rtlCol="0">
            <a:spAutoFit/>
          </a:bodyPr>
          <a:lstStyle/>
          <a:p>
            <a:pPr algn="ctr"/>
            <a:r>
              <a:rPr lang="en-US" sz="16600" dirty="0">
                <a:solidFill>
                  <a:schemeClr val="accent1"/>
                </a:solidFill>
              </a:rPr>
              <a:t>Aa</a:t>
            </a:r>
          </a:p>
        </p:txBody>
      </p:sp>
      <p:sp>
        <p:nvSpPr>
          <p:cNvPr id="90" name="Text Placeholder 7">
            <a:extLst>
              <a:ext uri="{FF2B5EF4-FFF2-40B4-BE49-F238E27FC236}">
                <a16:creationId xmlns:a16="http://schemas.microsoft.com/office/drawing/2014/main" id="{676EAA04-3941-4EEF-875A-DA2DBBB0CA82}"/>
              </a:ext>
            </a:extLst>
          </p:cNvPr>
          <p:cNvSpPr>
            <a:spLocks noGrp="1"/>
          </p:cNvSpPr>
          <p:nvPr userDrawn="1">
            <p:ph type="body" sz="quarter" idx="11" hasCustomPrompt="1"/>
          </p:nvPr>
        </p:nvSpPr>
        <p:spPr>
          <a:xfrm>
            <a:off x="4697757" y="6124726"/>
            <a:ext cx="2394180" cy="564999"/>
          </a:xfrm>
        </p:spPr>
        <p:txBody>
          <a:bodyPr anchor="ctr"/>
          <a:lstStyle>
            <a:lvl1pPr marL="0" indent="0" algn="ctr">
              <a:buNone/>
              <a:defRPr>
                <a:solidFill>
                  <a:schemeClr val="tx1"/>
                </a:solidFill>
              </a:defRPr>
            </a:lvl1pPr>
          </a:lstStyle>
          <a:p>
            <a:pPr lvl="0"/>
            <a:r>
              <a:rPr lang="en-US" dirty="0"/>
              <a:t>Font name</a:t>
            </a:r>
          </a:p>
        </p:txBody>
      </p:sp>
      <p:sp>
        <p:nvSpPr>
          <p:cNvPr id="91" name="TextBox 90">
            <a:extLst>
              <a:ext uri="{FF2B5EF4-FFF2-40B4-BE49-F238E27FC236}">
                <a16:creationId xmlns:a16="http://schemas.microsoft.com/office/drawing/2014/main" id="{59DB07F4-2F4D-4904-9DDA-6D453F791811}"/>
              </a:ext>
            </a:extLst>
          </p:cNvPr>
          <p:cNvSpPr txBox="1"/>
          <p:nvPr userDrawn="1"/>
        </p:nvSpPr>
        <p:spPr>
          <a:xfrm>
            <a:off x="7664716" y="4033186"/>
            <a:ext cx="2435282" cy="2646878"/>
          </a:xfrm>
          <a:prstGeom prst="rect">
            <a:avLst/>
          </a:prstGeom>
          <a:noFill/>
        </p:spPr>
        <p:txBody>
          <a:bodyPr wrap="none" rtlCol="0">
            <a:spAutoFit/>
          </a:bodyPr>
          <a:lstStyle/>
          <a:p>
            <a:pPr algn="ctr"/>
            <a:r>
              <a:rPr lang="en-US" sz="16600" dirty="0">
                <a:solidFill>
                  <a:schemeClr val="accent1"/>
                </a:solidFill>
                <a:latin typeface="+mj-lt"/>
              </a:rPr>
              <a:t>Aa</a:t>
            </a:r>
          </a:p>
        </p:txBody>
      </p:sp>
      <p:sp>
        <p:nvSpPr>
          <p:cNvPr id="92" name="Text Placeholder 7">
            <a:extLst>
              <a:ext uri="{FF2B5EF4-FFF2-40B4-BE49-F238E27FC236}">
                <a16:creationId xmlns:a16="http://schemas.microsoft.com/office/drawing/2014/main" id="{72303254-B5A5-44B0-8D71-FB4149C10B7E}"/>
              </a:ext>
            </a:extLst>
          </p:cNvPr>
          <p:cNvSpPr>
            <a:spLocks noGrp="1"/>
          </p:cNvSpPr>
          <p:nvPr userDrawn="1">
            <p:ph type="body" sz="quarter" idx="12" hasCustomPrompt="1"/>
          </p:nvPr>
        </p:nvSpPr>
        <p:spPr>
          <a:xfrm>
            <a:off x="7685267" y="6124726"/>
            <a:ext cx="2394180" cy="564999"/>
          </a:xfrm>
        </p:spPr>
        <p:txBody>
          <a:bodyPr anchor="ctr"/>
          <a:lstStyle>
            <a:lvl1pPr marL="0" indent="0" algn="ctr">
              <a:buNone/>
              <a:defRPr>
                <a:solidFill>
                  <a:schemeClr val="tx1"/>
                </a:solidFill>
                <a:latin typeface="Calibri Light" panose="020F0302020204030204" pitchFamily="34" charset="0"/>
                <a:cs typeface="Calibri Light" panose="020F0302020204030204" pitchFamily="34" charset="0"/>
              </a:defRPr>
            </a:lvl1pPr>
          </a:lstStyle>
          <a:p>
            <a:pPr lvl="0"/>
            <a:r>
              <a:rPr lang="en-US" dirty="0"/>
              <a:t>Font name</a:t>
            </a:r>
          </a:p>
        </p:txBody>
      </p:sp>
    </p:spTree>
    <p:extLst>
      <p:ext uri="{BB962C8B-B14F-4D97-AF65-F5344CB8AC3E}">
        <p14:creationId xmlns:p14="http://schemas.microsoft.com/office/powerpoint/2010/main" val="39351626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811465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6"/>
            <a:ext cx="12192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731912" y="3071723"/>
            <a:ext cx="6728177"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extBox 1"/>
          <p:cNvSpPr txBox="1"/>
          <p:nvPr userDrawn="1"/>
        </p:nvSpPr>
        <p:spPr>
          <a:xfrm>
            <a:off x="4123473" y="5982900"/>
            <a:ext cx="3945053" cy="646331"/>
          </a:xfrm>
          <a:prstGeom prst="rect">
            <a:avLst/>
          </a:prstGeom>
          <a:noFill/>
        </p:spPr>
        <p:txBody>
          <a:bodyPr wrap="square" rtlCol="0" anchor="ctr">
            <a:spAutoFit/>
          </a:bodyPr>
          <a:lstStyle/>
          <a:p>
            <a:pPr algn="ctr"/>
            <a:r>
              <a:rPr lang="en-US" sz="1800" dirty="0">
                <a:solidFill>
                  <a:srgbClr val="A5CD00"/>
                </a:solidFill>
              </a:rPr>
              <a:t>T</a:t>
            </a:r>
            <a:r>
              <a:rPr lang="en-US" sz="1800" baseline="0" dirty="0">
                <a:solidFill>
                  <a:srgbClr val="A5CD00"/>
                </a:solidFill>
              </a:rPr>
              <a:t>he free PowerPoint and Google Slides template library</a:t>
            </a:r>
            <a:endParaRPr lang="en-US" sz="1800" dirty="0">
              <a:solidFill>
                <a:srgbClr val="A5CD00"/>
              </a:solidFill>
            </a:endParaRPr>
          </a:p>
        </p:txBody>
      </p:sp>
      <p:grpSp>
        <p:nvGrpSpPr>
          <p:cNvPr id="8" name="Group 7"/>
          <p:cNvGrpSpPr/>
          <p:nvPr userDrawn="1"/>
        </p:nvGrpSpPr>
        <p:grpSpPr>
          <a:xfrm>
            <a:off x="4983933" y="2633133"/>
            <a:ext cx="2224135" cy="369332"/>
            <a:chOff x="3459936" y="2633133"/>
            <a:chExt cx="2224135" cy="369332"/>
          </a:xfrm>
        </p:grpSpPr>
        <p:sp>
          <p:nvSpPr>
            <p:cNvPr id="9" name="TextBox 8"/>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10"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21539125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hyperlink" Target="http://www.presentationgo.com/" TargetMode="Externa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accent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D6C7F94-AC2B-4ABA-8168-9102B651ED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C499E8B4-649E-4A8B-B6EE-CC6C44EF5A3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534133B5-720F-4407-9AAB-3B5E07088D3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accent1">
                    <a:lumMod val="40000"/>
                    <a:lumOff val="60000"/>
                  </a:schemeClr>
                </a:solidFill>
              </a:defRPr>
            </a:lvl1pPr>
          </a:lstStyle>
          <a:p>
            <a:r>
              <a:rPr lang="en-US"/>
              <a:t>Date</a:t>
            </a:r>
          </a:p>
        </p:txBody>
      </p:sp>
      <p:sp>
        <p:nvSpPr>
          <p:cNvPr id="5" name="Footer Placeholder 4">
            <a:extLst>
              <a:ext uri="{FF2B5EF4-FFF2-40B4-BE49-F238E27FC236}">
                <a16:creationId xmlns:a16="http://schemas.microsoft.com/office/drawing/2014/main" id="{2091AE36-FE6A-4E21-B178-40F00D0FF50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accent1">
                    <a:lumMod val="40000"/>
                    <a:lumOff val="60000"/>
                  </a:schemeClr>
                </a:solidFill>
              </a:defRPr>
            </a:lvl1pPr>
          </a:lstStyle>
          <a:p>
            <a:r>
              <a:rPr lang="en-US"/>
              <a:t>Your Footer Here</a:t>
            </a:r>
          </a:p>
        </p:txBody>
      </p:sp>
      <p:sp>
        <p:nvSpPr>
          <p:cNvPr id="6" name="Slide Number Placeholder 5">
            <a:extLst>
              <a:ext uri="{FF2B5EF4-FFF2-40B4-BE49-F238E27FC236}">
                <a16:creationId xmlns:a16="http://schemas.microsoft.com/office/drawing/2014/main" id="{A6154408-120E-4EFA-AC50-C50B6469D22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accent1">
                    <a:lumMod val="40000"/>
                    <a:lumOff val="60000"/>
                  </a:schemeClr>
                </a:solidFill>
              </a:defRPr>
            </a:lvl1pPr>
          </a:lstStyle>
          <a:p>
            <a:fld id="{672B7600-67E3-4D97-B453-880E2742B982}" type="slidenum">
              <a:rPr lang="en-US" smtClean="0"/>
              <a:pPr/>
              <a:t>‹#›</a:t>
            </a:fld>
            <a:endParaRPr lang="en-US"/>
          </a:p>
        </p:txBody>
      </p:sp>
      <p:sp>
        <p:nvSpPr>
          <p:cNvPr id="7" name="Rectangle 6">
            <a:extLst>
              <a:ext uri="{FF2B5EF4-FFF2-40B4-BE49-F238E27FC236}">
                <a16:creationId xmlns:a16="http://schemas.microsoft.com/office/drawing/2014/main" id="{9793780E-9A94-4D66-9FC2-734AC5AEF5F1}"/>
              </a:ext>
            </a:extLst>
          </p:cNvPr>
          <p:cNvSpPr/>
          <p:nvPr userDrawn="1"/>
        </p:nvSpPr>
        <p:spPr>
          <a:xfrm>
            <a:off x="-12701" y="7007226"/>
            <a:ext cx="1661032"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10"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Calibri" panose="020F0502020204030204" pitchFamily="34" charset="0"/>
            </a:endParaRPr>
          </a:p>
        </p:txBody>
      </p:sp>
      <p:grpSp>
        <p:nvGrpSpPr>
          <p:cNvPr id="8" name="Group 7">
            <a:extLst>
              <a:ext uri="{FF2B5EF4-FFF2-40B4-BE49-F238E27FC236}">
                <a16:creationId xmlns:a16="http://schemas.microsoft.com/office/drawing/2014/main" id="{7432F9B4-C534-44E7-8E53-6B3CF87C8383}"/>
              </a:ext>
            </a:extLst>
          </p:cNvPr>
          <p:cNvGrpSpPr/>
          <p:nvPr userDrawn="1"/>
        </p:nvGrpSpPr>
        <p:grpSpPr>
          <a:xfrm>
            <a:off x="-1654908" y="-16654"/>
            <a:ext cx="1569183" cy="612144"/>
            <a:chOff x="-2096383" y="21447"/>
            <a:chExt cx="1569183" cy="612144"/>
          </a:xfrm>
        </p:grpSpPr>
        <p:sp>
          <p:nvSpPr>
            <p:cNvPr id="9" name="TextBox 8">
              <a:extLst>
                <a:ext uri="{FF2B5EF4-FFF2-40B4-BE49-F238E27FC236}">
                  <a16:creationId xmlns:a16="http://schemas.microsoft.com/office/drawing/2014/main" id="{86BD643E-9383-4DCE-97E0-18B6179C2E33}"/>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10" name="TextBox 9">
              <a:extLst>
                <a:ext uri="{FF2B5EF4-FFF2-40B4-BE49-F238E27FC236}">
                  <a16:creationId xmlns:a16="http://schemas.microsoft.com/office/drawing/2014/main" id="{3C47BF03-421F-44AE-8D61-516BA442BCFD}"/>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1" name="Picture 10">
              <a:extLst>
                <a:ext uri="{FF2B5EF4-FFF2-40B4-BE49-F238E27FC236}">
                  <a16:creationId xmlns:a16="http://schemas.microsoft.com/office/drawing/2014/main" id="{A25AF704-0297-4965-ABDA-DCACCBDEC43E}"/>
                </a:ext>
              </a:extLst>
            </p:cNvPr>
            <p:cNvPicPr>
              <a:picLocks noChangeAspect="1"/>
            </p:cNvPicPr>
            <p:nvPr userDrawn="1"/>
          </p:nvPicPr>
          <p:blipFill>
            <a:blip r:embed="rId11"/>
            <a:stretch>
              <a:fillRect/>
            </a:stretch>
          </p:blipFill>
          <p:spPr>
            <a:xfrm>
              <a:off x="-2018604" y="234547"/>
              <a:ext cx="1405251" cy="185944"/>
            </a:xfrm>
            <a:prstGeom prst="rect">
              <a:avLst/>
            </a:prstGeom>
          </p:spPr>
        </p:pic>
      </p:grpSp>
    </p:spTree>
    <p:extLst>
      <p:ext uri="{BB962C8B-B14F-4D97-AF65-F5344CB8AC3E}">
        <p14:creationId xmlns:p14="http://schemas.microsoft.com/office/powerpoint/2010/main" val="2263027695"/>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77" r:id="rId8"/>
  </p:sldLayoutIdLst>
  <p:hf hdr="0"/>
  <p:txStyles>
    <p:titleStyle>
      <a:lvl1pPr algn="l" defTabSz="914400" rtl="0" eaLnBrk="1" latinLnBrk="0" hangingPunct="1">
        <a:lnSpc>
          <a:spcPct val="90000"/>
        </a:lnSpc>
        <a:spcBef>
          <a:spcPct val="0"/>
        </a:spcBef>
        <a:buNone/>
        <a:defRPr sz="4400"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005616584"/>
      </p:ext>
    </p:extLst>
  </p:cSld>
  <p:clrMap bg1="lt1" tx1="dk1" bg2="lt2" tx2="dk2" accent1="accent1" accent2="accent2" accent3="accent3" accent4="accent4" accent5="accent5" accent6="accent6" hlink="hlink" folHlink="folHlink"/>
  <p:sldLayoutIdLst>
    <p:sldLayoutId id="2147483669"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 name="Picture Placeholder 23" descr="A picture containing building, brick, weapon, gun&#10;&#10;Description automatically generated">
            <a:extLst>
              <a:ext uri="{FF2B5EF4-FFF2-40B4-BE49-F238E27FC236}">
                <a16:creationId xmlns:a16="http://schemas.microsoft.com/office/drawing/2014/main" id="{D96A8989-E1CF-47AB-B878-B4A02E2FD343}"/>
              </a:ext>
            </a:extLst>
          </p:cNvPr>
          <p:cNvPicPr>
            <a:picLocks noGrp="1" noChangeAspect="1"/>
          </p:cNvPicPr>
          <p:nvPr>
            <p:ph type="pic" sz="quarter" idx="10"/>
          </p:nvPr>
        </p:nvPicPr>
        <p:blipFill>
          <a:blip r:embed="rId3"/>
          <a:srcRect l="7578" r="7578"/>
          <a:stretch>
            <a:fillRect/>
          </a:stretch>
        </p:blipFill>
        <p:spPr/>
      </p:pic>
      <p:sp>
        <p:nvSpPr>
          <p:cNvPr id="3" name="Shape">
            <a:extLst>
              <a:ext uri="{FF2B5EF4-FFF2-40B4-BE49-F238E27FC236}">
                <a16:creationId xmlns:a16="http://schemas.microsoft.com/office/drawing/2014/main" id="{BE144F0D-1C25-0F45-9316-76B700B102EA}"/>
              </a:ext>
            </a:extLst>
          </p:cNvPr>
          <p:cNvSpPr/>
          <p:nvPr/>
        </p:nvSpPr>
        <p:spPr>
          <a:xfrm>
            <a:off x="832031" y="2506978"/>
            <a:ext cx="1328419" cy="1732279"/>
          </a:xfrm>
          <a:custGeom>
            <a:avLst/>
            <a:gdLst/>
            <a:ahLst/>
            <a:cxnLst>
              <a:cxn ang="0">
                <a:pos x="wd2" y="hd2"/>
              </a:cxn>
              <a:cxn ang="5400000">
                <a:pos x="wd2" y="hd2"/>
              </a:cxn>
              <a:cxn ang="10800000">
                <a:pos x="wd2" y="hd2"/>
              </a:cxn>
              <a:cxn ang="16200000">
                <a:pos x="wd2" y="hd2"/>
              </a:cxn>
            </a:cxnLst>
            <a:rect l="0" t="0" r="r" b="b"/>
            <a:pathLst>
              <a:path w="21600" h="21600" extrusionOk="0">
                <a:moveTo>
                  <a:pt x="0" y="21125"/>
                </a:moveTo>
                <a:cubicBezTo>
                  <a:pt x="0" y="21394"/>
                  <a:pt x="268" y="21600"/>
                  <a:pt x="620" y="21600"/>
                </a:cubicBezTo>
                <a:lnTo>
                  <a:pt x="6876" y="21600"/>
                </a:lnTo>
                <a:cubicBezTo>
                  <a:pt x="7228" y="21600"/>
                  <a:pt x="7496" y="21394"/>
                  <a:pt x="7496" y="21125"/>
                </a:cubicBezTo>
                <a:lnTo>
                  <a:pt x="7496" y="14696"/>
                </a:lnTo>
                <a:lnTo>
                  <a:pt x="10139" y="14696"/>
                </a:lnTo>
                <a:cubicBezTo>
                  <a:pt x="12060" y="14696"/>
                  <a:pt x="13753" y="14506"/>
                  <a:pt x="15178" y="14157"/>
                </a:cubicBezTo>
                <a:cubicBezTo>
                  <a:pt x="16623" y="13793"/>
                  <a:pt x="17821" y="13270"/>
                  <a:pt x="18771" y="12621"/>
                </a:cubicBezTo>
                <a:cubicBezTo>
                  <a:pt x="19721" y="11956"/>
                  <a:pt x="20444" y="11148"/>
                  <a:pt x="20919" y="10230"/>
                </a:cubicBezTo>
                <a:cubicBezTo>
                  <a:pt x="21373" y="9311"/>
                  <a:pt x="21600" y="8314"/>
                  <a:pt x="21600" y="7221"/>
                </a:cubicBezTo>
                <a:cubicBezTo>
                  <a:pt x="21600" y="6208"/>
                  <a:pt x="21373" y="5257"/>
                  <a:pt x="20919" y="4387"/>
                </a:cubicBezTo>
                <a:cubicBezTo>
                  <a:pt x="20464" y="3500"/>
                  <a:pt x="19762" y="2724"/>
                  <a:pt x="18812" y="2059"/>
                </a:cubicBezTo>
                <a:cubicBezTo>
                  <a:pt x="17862" y="1409"/>
                  <a:pt x="16665" y="903"/>
                  <a:pt x="15219" y="538"/>
                </a:cubicBezTo>
                <a:cubicBezTo>
                  <a:pt x="13794" y="174"/>
                  <a:pt x="12080" y="0"/>
                  <a:pt x="10139" y="0"/>
                </a:cubicBezTo>
                <a:lnTo>
                  <a:pt x="640" y="0"/>
                </a:lnTo>
                <a:cubicBezTo>
                  <a:pt x="289" y="0"/>
                  <a:pt x="21" y="206"/>
                  <a:pt x="21" y="475"/>
                </a:cubicBezTo>
                <a:lnTo>
                  <a:pt x="21" y="21125"/>
                </a:lnTo>
                <a:close/>
                <a:moveTo>
                  <a:pt x="10119" y="10135"/>
                </a:moveTo>
                <a:lnTo>
                  <a:pt x="7475" y="10135"/>
                </a:lnTo>
                <a:lnTo>
                  <a:pt x="7475" y="4529"/>
                </a:lnTo>
                <a:lnTo>
                  <a:pt x="10119" y="4529"/>
                </a:lnTo>
                <a:cubicBezTo>
                  <a:pt x="10841" y="4529"/>
                  <a:pt x="11461" y="4592"/>
                  <a:pt x="11956" y="4735"/>
                </a:cubicBezTo>
                <a:cubicBezTo>
                  <a:pt x="12431" y="4862"/>
                  <a:pt x="12844" y="5052"/>
                  <a:pt x="13154" y="5273"/>
                </a:cubicBezTo>
                <a:cubicBezTo>
                  <a:pt x="13464" y="5511"/>
                  <a:pt x="13691" y="5780"/>
                  <a:pt x="13836" y="6097"/>
                </a:cubicBezTo>
                <a:cubicBezTo>
                  <a:pt x="14001" y="6429"/>
                  <a:pt x="14083" y="6809"/>
                  <a:pt x="14083" y="7221"/>
                </a:cubicBezTo>
                <a:cubicBezTo>
                  <a:pt x="14083" y="8155"/>
                  <a:pt x="13774" y="8900"/>
                  <a:pt x="13175" y="9391"/>
                </a:cubicBezTo>
                <a:cubicBezTo>
                  <a:pt x="12597" y="9882"/>
                  <a:pt x="11564" y="10135"/>
                  <a:pt x="10119" y="10135"/>
                </a:cubicBezTo>
                <a:close/>
              </a:path>
            </a:pathLst>
          </a:custGeom>
          <a:solidFill>
            <a:srgbClr val="FFFFFF"/>
          </a:solidFill>
          <a:ln w="12700">
            <a:miter lim="400000"/>
          </a:ln>
          <a:effectLst>
            <a:outerShdw blurRad="50800" dist="38100" dir="2700000" algn="tl" rotWithShape="0">
              <a:prstClr val="black">
                <a:alpha val="40000"/>
              </a:prstClr>
            </a:outerShdw>
          </a:effectLst>
        </p:spPr>
        <p:txBody>
          <a:bodyPr lIns="38100" tIns="38100" rIns="38100" bIns="38100" anchor="ctr"/>
          <a:lstStyle/>
          <a:p>
            <a:endParaRPr sz="3000">
              <a:solidFill>
                <a:srgbClr val="FFFFFF"/>
              </a:solidFill>
            </a:endParaRPr>
          </a:p>
        </p:txBody>
      </p:sp>
      <p:sp>
        <p:nvSpPr>
          <p:cNvPr id="5" name="Shape">
            <a:extLst>
              <a:ext uri="{FF2B5EF4-FFF2-40B4-BE49-F238E27FC236}">
                <a16:creationId xmlns:a16="http://schemas.microsoft.com/office/drawing/2014/main" id="{7FE9EA4B-D015-5B4F-9C91-799B214256E6}"/>
              </a:ext>
            </a:extLst>
          </p:cNvPr>
          <p:cNvSpPr/>
          <p:nvPr/>
        </p:nvSpPr>
        <p:spPr>
          <a:xfrm>
            <a:off x="3454399" y="2506977"/>
            <a:ext cx="1502411" cy="1751333"/>
          </a:xfrm>
          <a:custGeom>
            <a:avLst/>
            <a:gdLst/>
            <a:ahLst/>
            <a:cxnLst>
              <a:cxn ang="0">
                <a:pos x="wd2" y="hd2"/>
              </a:cxn>
              <a:cxn ang="5400000">
                <a:pos x="wd2" y="hd2"/>
              </a:cxn>
              <a:cxn ang="10800000">
                <a:pos x="wd2" y="hd2"/>
              </a:cxn>
              <a:cxn ang="16200000">
                <a:pos x="wd2" y="hd2"/>
              </a:cxn>
            </a:cxnLst>
            <a:rect l="0" t="0" r="r" b="b"/>
            <a:pathLst>
              <a:path w="21600" h="21600" extrusionOk="0">
                <a:moveTo>
                  <a:pt x="0" y="470"/>
                </a:moveTo>
                <a:lnTo>
                  <a:pt x="0" y="12578"/>
                </a:lnTo>
                <a:cubicBezTo>
                  <a:pt x="0" y="13878"/>
                  <a:pt x="256" y="15100"/>
                  <a:pt x="749" y="16196"/>
                </a:cubicBezTo>
                <a:cubicBezTo>
                  <a:pt x="1242" y="17308"/>
                  <a:pt x="1972" y="18264"/>
                  <a:pt x="2903" y="19063"/>
                </a:cubicBezTo>
                <a:cubicBezTo>
                  <a:pt x="3834" y="19861"/>
                  <a:pt x="4985" y="20488"/>
                  <a:pt x="6317" y="20942"/>
                </a:cubicBezTo>
                <a:cubicBezTo>
                  <a:pt x="7632" y="21381"/>
                  <a:pt x="9148" y="21600"/>
                  <a:pt x="10809" y="21600"/>
                </a:cubicBezTo>
                <a:cubicBezTo>
                  <a:pt x="12452" y="21600"/>
                  <a:pt x="13950" y="21381"/>
                  <a:pt x="15283" y="20942"/>
                </a:cubicBezTo>
                <a:cubicBezTo>
                  <a:pt x="16615" y="20504"/>
                  <a:pt x="17766" y="19877"/>
                  <a:pt x="18697" y="19063"/>
                </a:cubicBezTo>
                <a:cubicBezTo>
                  <a:pt x="19628" y="18264"/>
                  <a:pt x="20358" y="17293"/>
                  <a:pt x="20851" y="16196"/>
                </a:cubicBezTo>
                <a:cubicBezTo>
                  <a:pt x="21344" y="15100"/>
                  <a:pt x="21600" y="13878"/>
                  <a:pt x="21600" y="12578"/>
                </a:cubicBezTo>
                <a:lnTo>
                  <a:pt x="21600" y="470"/>
                </a:lnTo>
                <a:cubicBezTo>
                  <a:pt x="21600" y="204"/>
                  <a:pt x="21363" y="0"/>
                  <a:pt x="21052" y="0"/>
                </a:cubicBezTo>
                <a:lnTo>
                  <a:pt x="15520" y="0"/>
                </a:lnTo>
                <a:cubicBezTo>
                  <a:pt x="15209" y="0"/>
                  <a:pt x="14972" y="204"/>
                  <a:pt x="14972" y="470"/>
                </a:cubicBezTo>
                <a:lnTo>
                  <a:pt x="14972" y="12578"/>
                </a:lnTo>
                <a:cubicBezTo>
                  <a:pt x="14972" y="13251"/>
                  <a:pt x="14881" y="13847"/>
                  <a:pt x="14680" y="14363"/>
                </a:cubicBezTo>
                <a:cubicBezTo>
                  <a:pt x="14497" y="14865"/>
                  <a:pt x="14224" y="15288"/>
                  <a:pt x="13858" y="15632"/>
                </a:cubicBezTo>
                <a:cubicBezTo>
                  <a:pt x="13511" y="15977"/>
                  <a:pt x="13073" y="16227"/>
                  <a:pt x="12580" y="16415"/>
                </a:cubicBezTo>
                <a:cubicBezTo>
                  <a:pt x="12069" y="16603"/>
                  <a:pt x="11466" y="16697"/>
                  <a:pt x="10809" y="16697"/>
                </a:cubicBezTo>
                <a:cubicBezTo>
                  <a:pt x="10152" y="16697"/>
                  <a:pt x="9549" y="16603"/>
                  <a:pt x="9038" y="16415"/>
                </a:cubicBezTo>
                <a:cubicBezTo>
                  <a:pt x="8527" y="16227"/>
                  <a:pt x="8107" y="15961"/>
                  <a:pt x="7760" y="15632"/>
                </a:cubicBezTo>
                <a:cubicBezTo>
                  <a:pt x="7413" y="15288"/>
                  <a:pt x="7139" y="14849"/>
                  <a:pt x="6938" y="14348"/>
                </a:cubicBezTo>
                <a:cubicBezTo>
                  <a:pt x="6737" y="13831"/>
                  <a:pt x="6646" y="13236"/>
                  <a:pt x="6646" y="12562"/>
                </a:cubicBezTo>
                <a:lnTo>
                  <a:pt x="6646" y="470"/>
                </a:lnTo>
                <a:cubicBezTo>
                  <a:pt x="6646" y="204"/>
                  <a:pt x="6409" y="0"/>
                  <a:pt x="6098" y="0"/>
                </a:cubicBezTo>
                <a:lnTo>
                  <a:pt x="566" y="0"/>
                </a:lnTo>
                <a:cubicBezTo>
                  <a:pt x="256" y="0"/>
                  <a:pt x="0" y="219"/>
                  <a:pt x="0" y="470"/>
                </a:cubicBezTo>
                <a:close/>
              </a:path>
            </a:pathLst>
          </a:custGeom>
          <a:solidFill>
            <a:srgbClr val="FFFFFF"/>
          </a:solidFill>
          <a:ln w="12700">
            <a:miter lim="400000"/>
          </a:ln>
          <a:effectLst>
            <a:outerShdw blurRad="50800" dist="38100" dir="2700000" algn="tl" rotWithShape="0">
              <a:prstClr val="black">
                <a:alpha val="40000"/>
              </a:prstClr>
            </a:outerShdw>
          </a:effectLst>
        </p:spPr>
        <p:txBody>
          <a:bodyPr lIns="38100" tIns="38100" rIns="38100" bIns="38100" anchor="ctr"/>
          <a:lstStyle/>
          <a:p>
            <a:endParaRPr sz="3000">
              <a:solidFill>
                <a:srgbClr val="FFFFFF"/>
              </a:solidFill>
            </a:endParaRPr>
          </a:p>
        </p:txBody>
      </p:sp>
      <p:sp>
        <p:nvSpPr>
          <p:cNvPr id="7" name="Shape">
            <a:extLst>
              <a:ext uri="{FF2B5EF4-FFF2-40B4-BE49-F238E27FC236}">
                <a16:creationId xmlns:a16="http://schemas.microsoft.com/office/drawing/2014/main" id="{BF9C42C9-DA14-3E41-BC08-2AC824AB84A4}"/>
              </a:ext>
            </a:extLst>
          </p:cNvPr>
          <p:cNvSpPr/>
          <p:nvPr/>
        </p:nvSpPr>
        <p:spPr>
          <a:xfrm>
            <a:off x="8877300" y="2824477"/>
            <a:ext cx="1143000" cy="1733552"/>
          </a:xfrm>
          <a:custGeom>
            <a:avLst/>
            <a:gdLst/>
            <a:ahLst/>
            <a:cxnLst>
              <a:cxn ang="0">
                <a:pos x="wd2" y="hd2"/>
              </a:cxn>
              <a:cxn ang="5400000">
                <a:pos x="wd2" y="hd2"/>
              </a:cxn>
              <a:cxn ang="10800000">
                <a:pos x="wd2" y="hd2"/>
              </a:cxn>
              <a:cxn ang="16200000">
                <a:pos x="wd2" y="hd2"/>
              </a:cxn>
            </a:cxnLst>
            <a:rect l="0" t="0" r="r" b="b"/>
            <a:pathLst>
              <a:path w="21600" h="21600" extrusionOk="0">
                <a:moveTo>
                  <a:pt x="20880" y="4636"/>
                </a:moveTo>
                <a:cubicBezTo>
                  <a:pt x="21288" y="4636"/>
                  <a:pt x="21600" y="4431"/>
                  <a:pt x="21600" y="4162"/>
                </a:cubicBezTo>
                <a:lnTo>
                  <a:pt x="21600" y="475"/>
                </a:lnTo>
                <a:cubicBezTo>
                  <a:pt x="21600" y="206"/>
                  <a:pt x="21288" y="0"/>
                  <a:pt x="20880" y="0"/>
                </a:cubicBezTo>
                <a:lnTo>
                  <a:pt x="720" y="0"/>
                </a:lnTo>
                <a:cubicBezTo>
                  <a:pt x="312" y="0"/>
                  <a:pt x="0" y="206"/>
                  <a:pt x="0" y="475"/>
                </a:cubicBezTo>
                <a:lnTo>
                  <a:pt x="0" y="21125"/>
                </a:lnTo>
                <a:cubicBezTo>
                  <a:pt x="0" y="21394"/>
                  <a:pt x="312" y="21600"/>
                  <a:pt x="720" y="21600"/>
                </a:cubicBezTo>
                <a:lnTo>
                  <a:pt x="20880" y="21600"/>
                </a:lnTo>
                <a:cubicBezTo>
                  <a:pt x="21288" y="21600"/>
                  <a:pt x="21600" y="21394"/>
                  <a:pt x="21600" y="21125"/>
                </a:cubicBezTo>
                <a:lnTo>
                  <a:pt x="21600" y="17438"/>
                </a:lnTo>
                <a:cubicBezTo>
                  <a:pt x="21600" y="17169"/>
                  <a:pt x="21288" y="16964"/>
                  <a:pt x="20880" y="16964"/>
                </a:cubicBezTo>
                <a:lnTo>
                  <a:pt x="8736" y="16964"/>
                </a:lnTo>
                <a:lnTo>
                  <a:pt x="8736" y="12992"/>
                </a:lnTo>
                <a:lnTo>
                  <a:pt x="17856" y="12992"/>
                </a:lnTo>
                <a:cubicBezTo>
                  <a:pt x="18264" y="12992"/>
                  <a:pt x="18576" y="12786"/>
                  <a:pt x="18576" y="12517"/>
                </a:cubicBezTo>
                <a:lnTo>
                  <a:pt x="18576" y="8988"/>
                </a:lnTo>
                <a:cubicBezTo>
                  <a:pt x="18576" y="8719"/>
                  <a:pt x="18264" y="8513"/>
                  <a:pt x="17856" y="8513"/>
                </a:cubicBezTo>
                <a:lnTo>
                  <a:pt x="8736" y="8513"/>
                </a:lnTo>
                <a:lnTo>
                  <a:pt x="8736" y="4636"/>
                </a:lnTo>
                <a:lnTo>
                  <a:pt x="20880" y="4636"/>
                </a:lnTo>
                <a:close/>
              </a:path>
            </a:pathLst>
          </a:custGeom>
          <a:solidFill>
            <a:srgbClr val="FFFFFF"/>
          </a:solidFill>
          <a:ln w="12700">
            <a:miter lim="400000"/>
          </a:ln>
          <a:effectLst>
            <a:outerShdw blurRad="50800" dist="38100" dir="2700000" algn="tl" rotWithShape="0">
              <a:prstClr val="black">
                <a:alpha val="40000"/>
              </a:prstClr>
            </a:outerShdw>
          </a:effectLst>
        </p:spPr>
        <p:txBody>
          <a:bodyPr lIns="38100" tIns="38100" rIns="38100" bIns="38100" anchor="ctr"/>
          <a:lstStyle/>
          <a:p>
            <a:endParaRPr sz="3000">
              <a:solidFill>
                <a:srgbClr val="FFFFFF"/>
              </a:solidFill>
            </a:endParaRPr>
          </a:p>
        </p:txBody>
      </p:sp>
      <p:sp>
        <p:nvSpPr>
          <p:cNvPr id="8" name="Shape">
            <a:extLst>
              <a:ext uri="{FF2B5EF4-FFF2-40B4-BE49-F238E27FC236}">
                <a16:creationId xmlns:a16="http://schemas.microsoft.com/office/drawing/2014/main" id="{59E5F946-91A7-BE43-83FA-8F2A0F778F4C}"/>
              </a:ext>
            </a:extLst>
          </p:cNvPr>
          <p:cNvSpPr/>
          <p:nvPr/>
        </p:nvSpPr>
        <p:spPr>
          <a:xfrm>
            <a:off x="10185399" y="2506978"/>
            <a:ext cx="1435903" cy="1733619"/>
          </a:xfrm>
          <a:custGeom>
            <a:avLst/>
            <a:gdLst/>
            <a:ahLst/>
            <a:cxnLst>
              <a:cxn ang="0">
                <a:pos x="wd2" y="hd2"/>
              </a:cxn>
              <a:cxn ang="5400000">
                <a:pos x="wd2" y="hd2"/>
              </a:cxn>
              <a:cxn ang="10800000">
                <a:pos x="wd2" y="hd2"/>
              </a:cxn>
              <a:cxn ang="16200000">
                <a:pos x="wd2" y="hd2"/>
              </a:cxn>
            </a:cxnLst>
            <a:rect l="0" t="0" r="r" b="b"/>
            <a:pathLst>
              <a:path w="21574" h="21585" extrusionOk="0">
                <a:moveTo>
                  <a:pt x="7003" y="21126"/>
                </a:moveTo>
                <a:lnTo>
                  <a:pt x="7003" y="13963"/>
                </a:lnTo>
                <a:lnTo>
                  <a:pt x="7900" y="13963"/>
                </a:lnTo>
                <a:cubicBezTo>
                  <a:pt x="8338" y="13963"/>
                  <a:pt x="8548" y="14026"/>
                  <a:pt x="8625" y="14073"/>
                </a:cubicBezTo>
                <a:cubicBezTo>
                  <a:pt x="8777" y="14152"/>
                  <a:pt x="8930" y="14279"/>
                  <a:pt x="9083" y="14469"/>
                </a:cubicBezTo>
                <a:lnTo>
                  <a:pt x="13204" y="20446"/>
                </a:lnTo>
                <a:cubicBezTo>
                  <a:pt x="13719" y="21189"/>
                  <a:pt x="14616" y="21584"/>
                  <a:pt x="15780" y="21584"/>
                </a:cubicBezTo>
                <a:lnTo>
                  <a:pt x="21008" y="21584"/>
                </a:lnTo>
                <a:cubicBezTo>
                  <a:pt x="21218" y="21584"/>
                  <a:pt x="21409" y="21489"/>
                  <a:pt x="21505" y="21347"/>
                </a:cubicBezTo>
                <a:cubicBezTo>
                  <a:pt x="21600" y="21205"/>
                  <a:pt x="21600" y="21015"/>
                  <a:pt x="21486" y="20873"/>
                </a:cubicBezTo>
                <a:lnTo>
                  <a:pt x="16181" y="13678"/>
                </a:lnTo>
                <a:cubicBezTo>
                  <a:pt x="15895" y="13314"/>
                  <a:pt x="15551" y="12998"/>
                  <a:pt x="15189" y="12729"/>
                </a:cubicBezTo>
                <a:cubicBezTo>
                  <a:pt x="15112" y="12666"/>
                  <a:pt x="15036" y="12618"/>
                  <a:pt x="14941" y="12555"/>
                </a:cubicBezTo>
                <a:cubicBezTo>
                  <a:pt x="15418" y="12350"/>
                  <a:pt x="15837" y="12128"/>
                  <a:pt x="16238" y="11875"/>
                </a:cubicBezTo>
                <a:cubicBezTo>
                  <a:pt x="16906" y="11448"/>
                  <a:pt x="17478" y="10958"/>
                  <a:pt x="17917" y="10420"/>
                </a:cubicBezTo>
                <a:cubicBezTo>
                  <a:pt x="18375" y="9883"/>
                  <a:pt x="18719" y="9282"/>
                  <a:pt x="18948" y="8634"/>
                </a:cubicBezTo>
                <a:cubicBezTo>
                  <a:pt x="19177" y="8001"/>
                  <a:pt x="19291" y="7305"/>
                  <a:pt x="19291" y="6594"/>
                </a:cubicBezTo>
                <a:cubicBezTo>
                  <a:pt x="19291" y="5661"/>
                  <a:pt x="19100" y="4775"/>
                  <a:pt x="18700" y="3985"/>
                </a:cubicBezTo>
                <a:cubicBezTo>
                  <a:pt x="18299" y="3163"/>
                  <a:pt x="17650" y="2451"/>
                  <a:pt x="16772" y="1850"/>
                </a:cubicBezTo>
                <a:cubicBezTo>
                  <a:pt x="15914" y="1265"/>
                  <a:pt x="14807" y="806"/>
                  <a:pt x="13452" y="474"/>
                </a:cubicBezTo>
                <a:cubicBezTo>
                  <a:pt x="12136" y="158"/>
                  <a:pt x="10533" y="0"/>
                  <a:pt x="8682" y="0"/>
                </a:cubicBezTo>
                <a:lnTo>
                  <a:pt x="572" y="0"/>
                </a:lnTo>
                <a:cubicBezTo>
                  <a:pt x="248" y="0"/>
                  <a:pt x="0" y="206"/>
                  <a:pt x="0" y="474"/>
                </a:cubicBezTo>
                <a:lnTo>
                  <a:pt x="0" y="21110"/>
                </a:lnTo>
                <a:cubicBezTo>
                  <a:pt x="0" y="21379"/>
                  <a:pt x="248" y="21584"/>
                  <a:pt x="572" y="21584"/>
                </a:cubicBezTo>
                <a:lnTo>
                  <a:pt x="6354" y="21584"/>
                </a:lnTo>
                <a:cubicBezTo>
                  <a:pt x="6736" y="21600"/>
                  <a:pt x="7003" y="21394"/>
                  <a:pt x="7003" y="21126"/>
                </a:cubicBezTo>
                <a:close/>
                <a:moveTo>
                  <a:pt x="8739" y="4554"/>
                </a:moveTo>
                <a:cubicBezTo>
                  <a:pt x="10075" y="4554"/>
                  <a:pt x="11067" y="4775"/>
                  <a:pt x="11678" y="5202"/>
                </a:cubicBezTo>
                <a:cubicBezTo>
                  <a:pt x="12269" y="5629"/>
                  <a:pt x="12555" y="6199"/>
                  <a:pt x="12555" y="6973"/>
                </a:cubicBezTo>
                <a:cubicBezTo>
                  <a:pt x="12555" y="7369"/>
                  <a:pt x="12479" y="7748"/>
                  <a:pt x="12346" y="8096"/>
                </a:cubicBezTo>
                <a:cubicBezTo>
                  <a:pt x="12212" y="8428"/>
                  <a:pt x="12002" y="8697"/>
                  <a:pt x="11716" y="8934"/>
                </a:cubicBezTo>
                <a:cubicBezTo>
                  <a:pt x="11430" y="9171"/>
                  <a:pt x="11029" y="9377"/>
                  <a:pt x="10571" y="9503"/>
                </a:cubicBezTo>
                <a:cubicBezTo>
                  <a:pt x="10075" y="9646"/>
                  <a:pt x="9464" y="9725"/>
                  <a:pt x="8758" y="9725"/>
                </a:cubicBezTo>
                <a:lnTo>
                  <a:pt x="7003" y="9725"/>
                </a:lnTo>
                <a:lnTo>
                  <a:pt x="7003" y="4554"/>
                </a:lnTo>
                <a:lnTo>
                  <a:pt x="8739" y="4554"/>
                </a:lnTo>
                <a:close/>
              </a:path>
            </a:pathLst>
          </a:custGeom>
          <a:solidFill>
            <a:srgbClr val="FFFFFF"/>
          </a:solidFill>
          <a:ln w="12700">
            <a:miter lim="400000"/>
          </a:ln>
          <a:effectLst>
            <a:outerShdw blurRad="50800" dist="38100" dir="2700000" algn="tl" rotWithShape="0">
              <a:prstClr val="black">
                <a:alpha val="40000"/>
              </a:prstClr>
            </a:outerShdw>
          </a:effectLst>
        </p:spPr>
        <p:txBody>
          <a:bodyPr lIns="38100" tIns="38100" rIns="38100" bIns="38100" anchor="ctr"/>
          <a:lstStyle/>
          <a:p>
            <a:endParaRPr sz="3000">
              <a:solidFill>
                <a:srgbClr val="FFFFFF"/>
              </a:solidFill>
            </a:endParaRPr>
          </a:p>
        </p:txBody>
      </p:sp>
      <p:sp>
        <p:nvSpPr>
          <p:cNvPr id="9" name="Shape">
            <a:extLst>
              <a:ext uri="{FF2B5EF4-FFF2-40B4-BE49-F238E27FC236}">
                <a16:creationId xmlns:a16="http://schemas.microsoft.com/office/drawing/2014/main" id="{2CDF87D8-5FD0-EB4F-9C80-528B568BF6F9}"/>
              </a:ext>
            </a:extLst>
          </p:cNvPr>
          <p:cNvSpPr/>
          <p:nvPr/>
        </p:nvSpPr>
        <p:spPr>
          <a:xfrm>
            <a:off x="0" y="1605277"/>
            <a:ext cx="1517651" cy="1718313"/>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18346" y="21600"/>
                </a:lnTo>
                <a:lnTo>
                  <a:pt x="18346" y="5077"/>
                </a:lnTo>
                <a:cubicBezTo>
                  <a:pt x="18346" y="3863"/>
                  <a:pt x="17226" y="2874"/>
                  <a:pt x="15852" y="2874"/>
                </a:cubicBezTo>
                <a:lnTo>
                  <a:pt x="0" y="2874"/>
                </a:lnTo>
                <a:lnTo>
                  <a:pt x="0" y="0"/>
                </a:lnTo>
                <a:lnTo>
                  <a:pt x="15852" y="0"/>
                </a:lnTo>
                <a:cubicBezTo>
                  <a:pt x="19015" y="0"/>
                  <a:pt x="21600" y="2283"/>
                  <a:pt x="21600" y="5077"/>
                </a:cubicBezTo>
                <a:lnTo>
                  <a:pt x="21600" y="21600"/>
                </a:lnTo>
                <a:close/>
              </a:path>
            </a:pathLst>
          </a:custGeom>
          <a:solidFill>
            <a:schemeClr val="tx1">
              <a:lumMod val="65000"/>
              <a:lumOff val="35000"/>
            </a:schemeClr>
          </a:solidFill>
          <a:ln w="12700">
            <a:miter lim="400000"/>
          </a:ln>
        </p:spPr>
        <p:txBody>
          <a:bodyPr lIns="38100" tIns="38100" rIns="38100" bIns="38100" anchor="ctr"/>
          <a:lstStyle/>
          <a:p>
            <a:pPr>
              <a:defRPr sz="3000">
                <a:solidFill>
                  <a:srgbClr val="FFFFFF"/>
                </a:solidFill>
              </a:defRPr>
            </a:pPr>
            <a:endParaRPr/>
          </a:p>
        </p:txBody>
      </p:sp>
      <p:sp>
        <p:nvSpPr>
          <p:cNvPr id="10" name="Shape">
            <a:extLst>
              <a:ext uri="{FF2B5EF4-FFF2-40B4-BE49-F238E27FC236}">
                <a16:creationId xmlns:a16="http://schemas.microsoft.com/office/drawing/2014/main" id="{1BC34B4E-25A8-D149-833B-1EF8B456127B}"/>
              </a:ext>
            </a:extLst>
          </p:cNvPr>
          <p:cNvSpPr/>
          <p:nvPr/>
        </p:nvSpPr>
        <p:spPr>
          <a:xfrm>
            <a:off x="1295399" y="3688078"/>
            <a:ext cx="986792" cy="854712"/>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8840" y="21600"/>
                </a:lnTo>
                <a:cubicBezTo>
                  <a:pt x="3975" y="21600"/>
                  <a:pt x="0" y="17010"/>
                  <a:pt x="0" y="11394"/>
                </a:cubicBezTo>
                <a:lnTo>
                  <a:pt x="0" y="0"/>
                </a:lnTo>
                <a:lnTo>
                  <a:pt x="5004" y="0"/>
                </a:lnTo>
                <a:lnTo>
                  <a:pt x="5004" y="11394"/>
                </a:lnTo>
                <a:cubicBezTo>
                  <a:pt x="5004" y="13833"/>
                  <a:pt x="6727" y="15823"/>
                  <a:pt x="8840" y="15823"/>
                </a:cubicBezTo>
                <a:lnTo>
                  <a:pt x="21600" y="15823"/>
                </a:lnTo>
                <a:lnTo>
                  <a:pt x="21600" y="21600"/>
                </a:lnTo>
                <a:close/>
              </a:path>
            </a:pathLst>
          </a:custGeom>
          <a:solidFill>
            <a:schemeClr val="tx1">
              <a:lumMod val="65000"/>
              <a:lumOff val="35000"/>
            </a:schemeClr>
          </a:solidFill>
          <a:ln w="12700">
            <a:miter lim="400000"/>
          </a:ln>
        </p:spPr>
        <p:txBody>
          <a:bodyPr lIns="38100" tIns="38100" rIns="38100" bIns="38100" anchor="ctr"/>
          <a:lstStyle/>
          <a:p>
            <a:pPr>
              <a:defRPr sz="3000">
                <a:solidFill>
                  <a:srgbClr val="FFFFFF"/>
                </a:solidFill>
              </a:defRPr>
            </a:pPr>
            <a:endParaRPr/>
          </a:p>
        </p:txBody>
      </p:sp>
      <p:sp>
        <p:nvSpPr>
          <p:cNvPr id="11" name="Shape">
            <a:extLst>
              <a:ext uri="{FF2B5EF4-FFF2-40B4-BE49-F238E27FC236}">
                <a16:creationId xmlns:a16="http://schemas.microsoft.com/office/drawing/2014/main" id="{2EE6FB8D-CB1B-E341-B6BA-90F82D7D3E93}"/>
              </a:ext>
            </a:extLst>
          </p:cNvPr>
          <p:cNvSpPr/>
          <p:nvPr/>
        </p:nvSpPr>
        <p:spPr>
          <a:xfrm>
            <a:off x="3352799" y="3408678"/>
            <a:ext cx="1139192" cy="1130300"/>
          </a:xfrm>
          <a:custGeom>
            <a:avLst/>
            <a:gdLst/>
            <a:ahLst/>
            <a:cxnLst>
              <a:cxn ang="0">
                <a:pos x="wd2" y="hd2"/>
              </a:cxn>
              <a:cxn ang="5400000">
                <a:pos x="wd2" y="hd2"/>
              </a:cxn>
              <a:cxn ang="10800000">
                <a:pos x="wd2" y="hd2"/>
              </a:cxn>
              <a:cxn ang="16200000">
                <a:pos x="wd2" y="hd2"/>
              </a:cxn>
            </a:cxnLst>
            <a:rect l="0" t="0" r="r" b="b"/>
            <a:pathLst>
              <a:path w="21600" h="21600" extrusionOk="0">
                <a:moveTo>
                  <a:pt x="10619" y="21600"/>
                </a:moveTo>
                <a:lnTo>
                  <a:pt x="0" y="21600"/>
                </a:lnTo>
                <a:lnTo>
                  <a:pt x="0" y="17231"/>
                </a:lnTo>
                <a:lnTo>
                  <a:pt x="10619" y="17231"/>
                </a:lnTo>
                <a:cubicBezTo>
                  <a:pt x="12450" y="17231"/>
                  <a:pt x="13942" y="15727"/>
                  <a:pt x="13942" y="13882"/>
                </a:cubicBezTo>
                <a:lnTo>
                  <a:pt x="13942" y="7718"/>
                </a:lnTo>
                <a:cubicBezTo>
                  <a:pt x="13942" y="3471"/>
                  <a:pt x="17386" y="0"/>
                  <a:pt x="21600" y="0"/>
                </a:cubicBezTo>
                <a:lnTo>
                  <a:pt x="21600" y="4369"/>
                </a:lnTo>
                <a:cubicBezTo>
                  <a:pt x="19770" y="4369"/>
                  <a:pt x="18277" y="5873"/>
                  <a:pt x="18277" y="7718"/>
                </a:cubicBezTo>
                <a:lnTo>
                  <a:pt x="18277" y="13882"/>
                </a:lnTo>
                <a:cubicBezTo>
                  <a:pt x="18277" y="18129"/>
                  <a:pt x="14833" y="21600"/>
                  <a:pt x="10619" y="21600"/>
                </a:cubicBezTo>
                <a:close/>
              </a:path>
            </a:pathLst>
          </a:custGeom>
          <a:solidFill>
            <a:schemeClr val="tx1">
              <a:lumMod val="65000"/>
              <a:lumOff val="35000"/>
            </a:schemeClr>
          </a:solidFill>
          <a:ln w="12700">
            <a:miter lim="400000"/>
          </a:ln>
        </p:spPr>
        <p:txBody>
          <a:bodyPr lIns="38100" tIns="38100" rIns="38100" bIns="38100" anchor="ctr"/>
          <a:lstStyle/>
          <a:p>
            <a:pPr>
              <a:defRPr sz="3000">
                <a:solidFill>
                  <a:srgbClr val="FFFFFF"/>
                </a:solidFill>
              </a:defRPr>
            </a:pPr>
            <a:endParaRPr/>
          </a:p>
        </p:txBody>
      </p:sp>
      <p:sp>
        <p:nvSpPr>
          <p:cNvPr id="12" name="Square">
            <a:extLst>
              <a:ext uri="{FF2B5EF4-FFF2-40B4-BE49-F238E27FC236}">
                <a16:creationId xmlns:a16="http://schemas.microsoft.com/office/drawing/2014/main" id="{ACDF126F-D0E1-F74C-AFBD-2544432ACD4F}"/>
              </a:ext>
            </a:extLst>
          </p:cNvPr>
          <p:cNvSpPr/>
          <p:nvPr/>
        </p:nvSpPr>
        <p:spPr>
          <a:xfrm>
            <a:off x="4953000" y="3395616"/>
            <a:ext cx="223521" cy="228600"/>
          </a:xfrm>
          <a:prstGeom prst="rect">
            <a:avLst/>
          </a:prstGeom>
          <a:solidFill>
            <a:schemeClr val="tx1">
              <a:lumMod val="65000"/>
              <a:lumOff val="35000"/>
            </a:schemeClr>
          </a:solidFill>
          <a:ln w="12700">
            <a:miter lim="400000"/>
          </a:ln>
        </p:spPr>
        <p:txBody>
          <a:bodyPr lIns="38100" tIns="38100" rIns="38100" bIns="38100" anchor="ctr"/>
          <a:lstStyle/>
          <a:p>
            <a:pPr>
              <a:defRPr sz="3000">
                <a:solidFill>
                  <a:srgbClr val="FFFFFF"/>
                </a:solidFill>
              </a:defRPr>
            </a:pPr>
            <a:endParaRPr/>
          </a:p>
        </p:txBody>
      </p:sp>
      <p:sp>
        <p:nvSpPr>
          <p:cNvPr id="13" name="Shape">
            <a:extLst>
              <a:ext uri="{FF2B5EF4-FFF2-40B4-BE49-F238E27FC236}">
                <a16:creationId xmlns:a16="http://schemas.microsoft.com/office/drawing/2014/main" id="{ABAFDE69-71D0-1840-AF83-532DB3C3C285}"/>
              </a:ext>
            </a:extLst>
          </p:cNvPr>
          <p:cNvSpPr/>
          <p:nvPr/>
        </p:nvSpPr>
        <p:spPr>
          <a:xfrm>
            <a:off x="4203700" y="3827777"/>
            <a:ext cx="1764031" cy="3030223"/>
          </a:xfrm>
          <a:custGeom>
            <a:avLst/>
            <a:gdLst/>
            <a:ahLst/>
            <a:cxnLst>
              <a:cxn ang="0">
                <a:pos x="wd2" y="hd2"/>
              </a:cxn>
              <a:cxn ang="5400000">
                <a:pos x="wd2" y="hd2"/>
              </a:cxn>
              <a:cxn ang="10800000">
                <a:pos x="wd2" y="hd2"/>
              </a:cxn>
              <a:cxn ang="16200000">
                <a:pos x="wd2" y="hd2"/>
              </a:cxn>
            </a:cxnLst>
            <a:rect l="0" t="0" r="r" b="b"/>
            <a:pathLst>
              <a:path w="21600" h="21600" extrusionOk="0">
                <a:moveTo>
                  <a:pt x="2799" y="21600"/>
                </a:moveTo>
                <a:lnTo>
                  <a:pt x="0" y="21600"/>
                </a:lnTo>
                <a:lnTo>
                  <a:pt x="0" y="14349"/>
                </a:lnTo>
                <a:cubicBezTo>
                  <a:pt x="0" y="12764"/>
                  <a:pt x="2224" y="11470"/>
                  <a:pt x="4945" y="11470"/>
                </a:cubicBezTo>
                <a:lnTo>
                  <a:pt x="16655" y="11470"/>
                </a:lnTo>
                <a:cubicBezTo>
                  <a:pt x="17837" y="11470"/>
                  <a:pt x="18801" y="10909"/>
                  <a:pt x="18801" y="10221"/>
                </a:cubicBezTo>
                <a:lnTo>
                  <a:pt x="18801" y="0"/>
                </a:lnTo>
                <a:lnTo>
                  <a:pt x="21600" y="0"/>
                </a:lnTo>
                <a:lnTo>
                  <a:pt x="21600" y="10221"/>
                </a:lnTo>
                <a:cubicBezTo>
                  <a:pt x="21600" y="11805"/>
                  <a:pt x="19376" y="13099"/>
                  <a:pt x="16655" y="13099"/>
                </a:cubicBezTo>
                <a:lnTo>
                  <a:pt x="4945" y="13099"/>
                </a:lnTo>
                <a:cubicBezTo>
                  <a:pt x="3763" y="13099"/>
                  <a:pt x="2799" y="13661"/>
                  <a:pt x="2799" y="14349"/>
                </a:cubicBezTo>
                <a:lnTo>
                  <a:pt x="2799" y="21600"/>
                </a:lnTo>
                <a:close/>
              </a:path>
            </a:pathLst>
          </a:custGeom>
          <a:solidFill>
            <a:schemeClr val="tx1">
              <a:lumMod val="65000"/>
              <a:lumOff val="35000"/>
            </a:schemeClr>
          </a:solidFill>
          <a:ln w="12700">
            <a:miter lim="400000"/>
          </a:ln>
        </p:spPr>
        <p:txBody>
          <a:bodyPr lIns="38100" tIns="38100" rIns="38100" bIns="38100" anchor="ctr"/>
          <a:lstStyle/>
          <a:p>
            <a:pPr>
              <a:defRPr sz="3000">
                <a:solidFill>
                  <a:srgbClr val="FFFFFF"/>
                </a:solidFill>
              </a:defRPr>
            </a:pPr>
            <a:endParaRPr/>
          </a:p>
        </p:txBody>
      </p:sp>
      <p:sp>
        <p:nvSpPr>
          <p:cNvPr id="14" name="Shape">
            <a:extLst>
              <a:ext uri="{FF2B5EF4-FFF2-40B4-BE49-F238E27FC236}">
                <a16:creationId xmlns:a16="http://schemas.microsoft.com/office/drawing/2014/main" id="{F4DE68F8-7B60-C74C-BD18-CFE60882200E}"/>
              </a:ext>
            </a:extLst>
          </p:cNvPr>
          <p:cNvSpPr/>
          <p:nvPr/>
        </p:nvSpPr>
        <p:spPr>
          <a:xfrm>
            <a:off x="5168900" y="2824477"/>
            <a:ext cx="1940561" cy="1733552"/>
          </a:xfrm>
          <a:custGeom>
            <a:avLst/>
            <a:gdLst/>
            <a:ahLst/>
            <a:cxnLst>
              <a:cxn ang="0">
                <a:pos x="wd2" y="hd2"/>
              </a:cxn>
              <a:cxn ang="5400000">
                <a:pos x="wd2" y="hd2"/>
              </a:cxn>
              <a:cxn ang="10800000">
                <a:pos x="wd2" y="hd2"/>
              </a:cxn>
              <a:cxn ang="16200000">
                <a:pos x="wd2" y="hd2"/>
              </a:cxn>
            </a:cxnLst>
            <a:rect l="0" t="0" r="r" b="b"/>
            <a:pathLst>
              <a:path w="21600" h="21600" extrusionOk="0">
                <a:moveTo>
                  <a:pt x="0" y="475"/>
                </a:moveTo>
                <a:lnTo>
                  <a:pt x="0" y="21125"/>
                </a:lnTo>
                <a:cubicBezTo>
                  <a:pt x="0" y="21394"/>
                  <a:pt x="184" y="21600"/>
                  <a:pt x="424" y="21600"/>
                </a:cubicBezTo>
                <a:lnTo>
                  <a:pt x="4198" y="21600"/>
                </a:lnTo>
                <a:cubicBezTo>
                  <a:pt x="4439" y="21600"/>
                  <a:pt x="4623" y="21394"/>
                  <a:pt x="4623" y="21125"/>
                </a:cubicBezTo>
                <a:lnTo>
                  <a:pt x="4623" y="9494"/>
                </a:lnTo>
                <a:lnTo>
                  <a:pt x="8637" y="18214"/>
                </a:lnTo>
                <a:cubicBezTo>
                  <a:pt x="8821" y="18625"/>
                  <a:pt x="9090" y="18942"/>
                  <a:pt x="9415" y="19163"/>
                </a:cubicBezTo>
                <a:cubicBezTo>
                  <a:pt x="9740" y="19369"/>
                  <a:pt x="10107" y="19480"/>
                  <a:pt x="10517" y="19480"/>
                </a:cubicBezTo>
                <a:lnTo>
                  <a:pt x="11097" y="19480"/>
                </a:lnTo>
                <a:cubicBezTo>
                  <a:pt x="11507" y="19480"/>
                  <a:pt x="11874" y="19369"/>
                  <a:pt x="12185" y="19163"/>
                </a:cubicBezTo>
                <a:cubicBezTo>
                  <a:pt x="12510" y="18942"/>
                  <a:pt x="12779" y="18625"/>
                  <a:pt x="12963" y="18214"/>
                </a:cubicBezTo>
                <a:lnTo>
                  <a:pt x="16977" y="9526"/>
                </a:lnTo>
                <a:lnTo>
                  <a:pt x="16977" y="21125"/>
                </a:lnTo>
                <a:cubicBezTo>
                  <a:pt x="16977" y="21394"/>
                  <a:pt x="17161" y="21600"/>
                  <a:pt x="17402" y="21600"/>
                </a:cubicBezTo>
                <a:lnTo>
                  <a:pt x="21176" y="21600"/>
                </a:lnTo>
                <a:cubicBezTo>
                  <a:pt x="21416" y="21600"/>
                  <a:pt x="21600" y="21394"/>
                  <a:pt x="21600" y="21125"/>
                </a:cubicBezTo>
                <a:lnTo>
                  <a:pt x="21600" y="475"/>
                </a:lnTo>
                <a:cubicBezTo>
                  <a:pt x="21600" y="206"/>
                  <a:pt x="21416" y="0"/>
                  <a:pt x="21176" y="0"/>
                </a:cubicBezTo>
                <a:lnTo>
                  <a:pt x="17910" y="0"/>
                </a:lnTo>
                <a:cubicBezTo>
                  <a:pt x="17727" y="0"/>
                  <a:pt x="17543" y="0"/>
                  <a:pt x="17402" y="16"/>
                </a:cubicBezTo>
                <a:cubicBezTo>
                  <a:pt x="17218" y="32"/>
                  <a:pt x="17048" y="63"/>
                  <a:pt x="16907" y="127"/>
                </a:cubicBezTo>
                <a:cubicBezTo>
                  <a:pt x="16737" y="206"/>
                  <a:pt x="16596" y="301"/>
                  <a:pt x="16469" y="459"/>
                </a:cubicBezTo>
                <a:cubicBezTo>
                  <a:pt x="16341" y="601"/>
                  <a:pt x="16242" y="775"/>
                  <a:pt x="16129" y="997"/>
                </a:cubicBezTo>
                <a:lnTo>
                  <a:pt x="11394" y="11425"/>
                </a:lnTo>
                <a:cubicBezTo>
                  <a:pt x="11210" y="11789"/>
                  <a:pt x="11040" y="12185"/>
                  <a:pt x="10885" y="12596"/>
                </a:cubicBezTo>
                <a:cubicBezTo>
                  <a:pt x="10857" y="12659"/>
                  <a:pt x="10842" y="12707"/>
                  <a:pt x="10814" y="12770"/>
                </a:cubicBezTo>
                <a:cubicBezTo>
                  <a:pt x="10800" y="12723"/>
                  <a:pt x="10772" y="12675"/>
                  <a:pt x="10758" y="12628"/>
                </a:cubicBezTo>
                <a:cubicBezTo>
                  <a:pt x="10602" y="12232"/>
                  <a:pt x="10432" y="11852"/>
                  <a:pt x="10263" y="11488"/>
                </a:cubicBezTo>
                <a:lnTo>
                  <a:pt x="5513" y="1013"/>
                </a:lnTo>
                <a:cubicBezTo>
                  <a:pt x="5414" y="791"/>
                  <a:pt x="5301" y="617"/>
                  <a:pt x="5174" y="475"/>
                </a:cubicBezTo>
                <a:cubicBezTo>
                  <a:pt x="5047" y="332"/>
                  <a:pt x="4891" y="222"/>
                  <a:pt x="4721" y="142"/>
                </a:cubicBezTo>
                <a:cubicBezTo>
                  <a:pt x="4566" y="79"/>
                  <a:pt x="4410" y="32"/>
                  <a:pt x="4227" y="32"/>
                </a:cubicBezTo>
                <a:cubicBezTo>
                  <a:pt x="4071" y="16"/>
                  <a:pt x="3902" y="16"/>
                  <a:pt x="3718" y="16"/>
                </a:cubicBezTo>
                <a:lnTo>
                  <a:pt x="452" y="16"/>
                </a:lnTo>
                <a:cubicBezTo>
                  <a:pt x="198" y="0"/>
                  <a:pt x="0" y="222"/>
                  <a:pt x="0" y="475"/>
                </a:cubicBezTo>
                <a:close/>
              </a:path>
            </a:pathLst>
          </a:custGeom>
          <a:solidFill>
            <a:srgbClr val="FFFFFF"/>
          </a:solidFill>
          <a:ln w="12700">
            <a:miter lim="400000"/>
          </a:ln>
          <a:effectLst>
            <a:outerShdw blurRad="50800" dist="38100" dir="2700000" algn="tl" rotWithShape="0">
              <a:prstClr val="black">
                <a:alpha val="40000"/>
              </a:prstClr>
            </a:outerShdw>
          </a:effectLst>
        </p:spPr>
        <p:txBody>
          <a:bodyPr lIns="38100" tIns="38100" rIns="38100" bIns="38100" anchor="ctr"/>
          <a:lstStyle/>
          <a:p>
            <a:endParaRPr sz="3000">
              <a:solidFill>
                <a:srgbClr val="FFFFFF"/>
              </a:solidFill>
            </a:endParaRPr>
          </a:p>
        </p:txBody>
      </p:sp>
      <p:sp>
        <p:nvSpPr>
          <p:cNvPr id="15" name="Shape">
            <a:extLst>
              <a:ext uri="{FF2B5EF4-FFF2-40B4-BE49-F238E27FC236}">
                <a16:creationId xmlns:a16="http://schemas.microsoft.com/office/drawing/2014/main" id="{C0CA5A10-8D25-BB4B-91DB-37955A8612F2}"/>
              </a:ext>
            </a:extLst>
          </p:cNvPr>
          <p:cNvSpPr/>
          <p:nvPr/>
        </p:nvSpPr>
        <p:spPr>
          <a:xfrm>
            <a:off x="1117599" y="1554477"/>
            <a:ext cx="453466" cy="454735"/>
          </a:xfrm>
          <a:custGeom>
            <a:avLst/>
            <a:gdLst/>
            <a:ahLst/>
            <a:cxnLst>
              <a:cxn ang="0">
                <a:pos x="wd2" y="hd2"/>
              </a:cxn>
              <a:cxn ang="5400000">
                <a:pos x="wd2" y="hd2"/>
              </a:cxn>
              <a:cxn ang="10800000">
                <a:pos x="wd2" y="hd2"/>
              </a:cxn>
              <a:cxn ang="16200000">
                <a:pos x="wd2" y="hd2"/>
              </a:cxn>
            </a:cxnLst>
            <a:rect l="0" t="0" r="r" b="b"/>
            <a:pathLst>
              <a:path w="21543" h="21543" extrusionOk="0">
                <a:moveTo>
                  <a:pt x="20031" y="21543"/>
                </a:moveTo>
                <a:lnTo>
                  <a:pt x="7482" y="21543"/>
                </a:lnTo>
                <a:cubicBezTo>
                  <a:pt x="7482" y="17452"/>
                  <a:pt x="4163" y="14082"/>
                  <a:pt x="0" y="14082"/>
                </a:cubicBezTo>
                <a:lnTo>
                  <a:pt x="0" y="1567"/>
                </a:lnTo>
                <a:cubicBezTo>
                  <a:pt x="0" y="665"/>
                  <a:pt x="724" y="-57"/>
                  <a:pt x="1629" y="3"/>
                </a:cubicBezTo>
                <a:cubicBezTo>
                  <a:pt x="12248" y="785"/>
                  <a:pt x="20755" y="9269"/>
                  <a:pt x="21540" y="19858"/>
                </a:cubicBezTo>
                <a:cubicBezTo>
                  <a:pt x="21600" y="20761"/>
                  <a:pt x="20876" y="21543"/>
                  <a:pt x="20031" y="21543"/>
                </a:cubicBezTo>
                <a:close/>
              </a:path>
            </a:pathLst>
          </a:custGeom>
          <a:solidFill>
            <a:schemeClr val="tx1">
              <a:lumMod val="85000"/>
              <a:lumOff val="15000"/>
            </a:schemeClr>
          </a:solidFill>
          <a:ln w="12700">
            <a:miter lim="400000"/>
          </a:ln>
        </p:spPr>
        <p:txBody>
          <a:bodyPr lIns="38100" tIns="38100" rIns="38100" bIns="38100" anchor="ctr"/>
          <a:lstStyle/>
          <a:p>
            <a:pPr>
              <a:defRPr sz="3000">
                <a:solidFill>
                  <a:srgbClr val="FFFFFF"/>
                </a:solidFill>
              </a:defRPr>
            </a:pPr>
            <a:endParaRPr/>
          </a:p>
        </p:txBody>
      </p:sp>
      <p:sp>
        <p:nvSpPr>
          <p:cNvPr id="16" name="Shape">
            <a:extLst>
              <a:ext uri="{FF2B5EF4-FFF2-40B4-BE49-F238E27FC236}">
                <a16:creationId xmlns:a16="http://schemas.microsoft.com/office/drawing/2014/main" id="{310E37C3-D196-604E-8840-52F79C75CE22}"/>
              </a:ext>
            </a:extLst>
          </p:cNvPr>
          <p:cNvSpPr/>
          <p:nvPr/>
        </p:nvSpPr>
        <p:spPr>
          <a:xfrm>
            <a:off x="1244600" y="4132578"/>
            <a:ext cx="454735" cy="453465"/>
          </a:xfrm>
          <a:custGeom>
            <a:avLst/>
            <a:gdLst/>
            <a:ahLst/>
            <a:cxnLst>
              <a:cxn ang="0">
                <a:pos x="wd2" y="hd2"/>
              </a:cxn>
              <a:cxn ang="5400000">
                <a:pos x="wd2" y="hd2"/>
              </a:cxn>
              <a:cxn ang="10800000">
                <a:pos x="wd2" y="hd2"/>
              </a:cxn>
              <a:cxn ang="16200000">
                <a:pos x="wd2" y="hd2"/>
              </a:cxn>
            </a:cxnLst>
            <a:rect l="0" t="0" r="r" b="b"/>
            <a:pathLst>
              <a:path w="21543" h="21543" extrusionOk="0">
                <a:moveTo>
                  <a:pt x="19858" y="21540"/>
                </a:moveTo>
                <a:cubicBezTo>
                  <a:pt x="9269" y="20755"/>
                  <a:pt x="785" y="12248"/>
                  <a:pt x="3" y="1629"/>
                </a:cubicBezTo>
                <a:cubicBezTo>
                  <a:pt x="-57" y="724"/>
                  <a:pt x="665" y="0"/>
                  <a:pt x="1568" y="0"/>
                </a:cubicBezTo>
                <a:lnTo>
                  <a:pt x="14082" y="0"/>
                </a:lnTo>
                <a:cubicBezTo>
                  <a:pt x="14082" y="4103"/>
                  <a:pt x="17391" y="7481"/>
                  <a:pt x="21543" y="7481"/>
                </a:cubicBezTo>
                <a:lnTo>
                  <a:pt x="21543" y="20031"/>
                </a:lnTo>
                <a:cubicBezTo>
                  <a:pt x="21483" y="20876"/>
                  <a:pt x="20761" y="21600"/>
                  <a:pt x="19858" y="21540"/>
                </a:cubicBezTo>
                <a:close/>
              </a:path>
            </a:pathLst>
          </a:custGeom>
          <a:solidFill>
            <a:schemeClr val="tx1">
              <a:lumMod val="85000"/>
              <a:lumOff val="15000"/>
            </a:schemeClr>
          </a:solidFill>
          <a:ln w="12700">
            <a:miter lim="400000"/>
          </a:ln>
        </p:spPr>
        <p:txBody>
          <a:bodyPr lIns="38100" tIns="38100" rIns="38100" bIns="38100" anchor="ctr"/>
          <a:lstStyle/>
          <a:p>
            <a:pPr>
              <a:defRPr sz="3000">
                <a:solidFill>
                  <a:srgbClr val="FFFFFF"/>
                </a:solidFill>
              </a:defRPr>
            </a:pPr>
            <a:endParaRPr/>
          </a:p>
        </p:txBody>
      </p:sp>
      <p:sp>
        <p:nvSpPr>
          <p:cNvPr id="17" name="Shape">
            <a:extLst>
              <a:ext uri="{FF2B5EF4-FFF2-40B4-BE49-F238E27FC236}">
                <a16:creationId xmlns:a16="http://schemas.microsoft.com/office/drawing/2014/main" id="{42601DAC-7A8C-A743-A6C4-4B2D46E32DFE}"/>
              </a:ext>
            </a:extLst>
          </p:cNvPr>
          <p:cNvSpPr/>
          <p:nvPr/>
        </p:nvSpPr>
        <p:spPr>
          <a:xfrm>
            <a:off x="4038600" y="3344815"/>
            <a:ext cx="454735" cy="453465"/>
          </a:xfrm>
          <a:custGeom>
            <a:avLst/>
            <a:gdLst/>
            <a:ahLst/>
            <a:cxnLst>
              <a:cxn ang="0">
                <a:pos x="wd2" y="hd2"/>
              </a:cxn>
              <a:cxn ang="5400000">
                <a:pos x="wd2" y="hd2"/>
              </a:cxn>
              <a:cxn ang="10800000">
                <a:pos x="wd2" y="hd2"/>
              </a:cxn>
              <a:cxn ang="16200000">
                <a:pos x="wd2" y="hd2"/>
              </a:cxn>
            </a:cxnLst>
            <a:rect l="0" t="0" r="r" b="b"/>
            <a:pathLst>
              <a:path w="21543" h="21543" extrusionOk="0">
                <a:moveTo>
                  <a:pt x="19858" y="3"/>
                </a:moveTo>
                <a:cubicBezTo>
                  <a:pt x="9269" y="788"/>
                  <a:pt x="785" y="9295"/>
                  <a:pt x="3" y="19914"/>
                </a:cubicBezTo>
                <a:cubicBezTo>
                  <a:pt x="-57" y="20819"/>
                  <a:pt x="665" y="21543"/>
                  <a:pt x="1568" y="21543"/>
                </a:cubicBezTo>
                <a:lnTo>
                  <a:pt x="14082" y="21543"/>
                </a:lnTo>
                <a:cubicBezTo>
                  <a:pt x="14082" y="17440"/>
                  <a:pt x="17391" y="14061"/>
                  <a:pt x="21543" y="14061"/>
                </a:cubicBezTo>
                <a:lnTo>
                  <a:pt x="21543" y="1572"/>
                </a:lnTo>
                <a:cubicBezTo>
                  <a:pt x="21483" y="667"/>
                  <a:pt x="20761" y="-57"/>
                  <a:pt x="19858" y="3"/>
                </a:cubicBezTo>
                <a:close/>
              </a:path>
            </a:pathLst>
          </a:custGeom>
          <a:solidFill>
            <a:schemeClr val="tx1">
              <a:lumMod val="85000"/>
              <a:lumOff val="15000"/>
            </a:schemeClr>
          </a:solidFill>
          <a:ln w="12700">
            <a:miter lim="400000"/>
          </a:ln>
        </p:spPr>
        <p:txBody>
          <a:bodyPr lIns="38100" tIns="38100" rIns="38100" bIns="38100" anchor="ctr"/>
          <a:lstStyle/>
          <a:p>
            <a:pPr>
              <a:defRPr sz="3000">
                <a:solidFill>
                  <a:srgbClr val="FFFFFF"/>
                </a:solidFill>
              </a:defRPr>
            </a:pPr>
            <a:endParaRPr/>
          </a:p>
        </p:txBody>
      </p:sp>
      <p:sp>
        <p:nvSpPr>
          <p:cNvPr id="18" name="Shape">
            <a:extLst>
              <a:ext uri="{FF2B5EF4-FFF2-40B4-BE49-F238E27FC236}">
                <a16:creationId xmlns:a16="http://schemas.microsoft.com/office/drawing/2014/main" id="{CC367694-55D2-2440-8541-597DE6C29CA4}"/>
              </a:ext>
            </a:extLst>
          </p:cNvPr>
          <p:cNvSpPr/>
          <p:nvPr/>
        </p:nvSpPr>
        <p:spPr>
          <a:xfrm>
            <a:off x="3902074" y="4132578"/>
            <a:ext cx="454736" cy="453465"/>
          </a:xfrm>
          <a:custGeom>
            <a:avLst/>
            <a:gdLst/>
            <a:ahLst/>
            <a:cxnLst>
              <a:cxn ang="0">
                <a:pos x="wd2" y="hd2"/>
              </a:cxn>
              <a:cxn ang="5400000">
                <a:pos x="wd2" y="hd2"/>
              </a:cxn>
              <a:cxn ang="10800000">
                <a:pos x="wd2" y="hd2"/>
              </a:cxn>
              <a:cxn ang="16200000">
                <a:pos x="wd2" y="hd2"/>
              </a:cxn>
            </a:cxnLst>
            <a:rect l="0" t="0" r="r" b="b"/>
            <a:pathLst>
              <a:path w="21543" h="21543" extrusionOk="0">
                <a:moveTo>
                  <a:pt x="0" y="20031"/>
                </a:moveTo>
                <a:lnTo>
                  <a:pt x="0" y="7481"/>
                </a:lnTo>
                <a:cubicBezTo>
                  <a:pt x="4091" y="7481"/>
                  <a:pt x="7461" y="4163"/>
                  <a:pt x="7461" y="0"/>
                </a:cubicBezTo>
                <a:lnTo>
                  <a:pt x="19975" y="0"/>
                </a:lnTo>
                <a:cubicBezTo>
                  <a:pt x="20878" y="0"/>
                  <a:pt x="21600" y="724"/>
                  <a:pt x="21540" y="1629"/>
                </a:cubicBezTo>
                <a:cubicBezTo>
                  <a:pt x="20758" y="12248"/>
                  <a:pt x="12274" y="20755"/>
                  <a:pt x="1685" y="21540"/>
                </a:cubicBezTo>
                <a:cubicBezTo>
                  <a:pt x="782" y="21600"/>
                  <a:pt x="0" y="20876"/>
                  <a:pt x="0" y="20031"/>
                </a:cubicBezTo>
                <a:close/>
              </a:path>
            </a:pathLst>
          </a:custGeom>
          <a:solidFill>
            <a:schemeClr val="tx1">
              <a:lumMod val="85000"/>
              <a:lumOff val="15000"/>
            </a:schemeClr>
          </a:solidFill>
          <a:ln w="12700">
            <a:miter lim="400000"/>
          </a:ln>
        </p:spPr>
        <p:txBody>
          <a:bodyPr lIns="38100" tIns="38100" rIns="38100" bIns="38100" anchor="ctr"/>
          <a:lstStyle/>
          <a:p>
            <a:pPr>
              <a:defRPr sz="3000">
                <a:solidFill>
                  <a:srgbClr val="FFFFFF"/>
                </a:solidFill>
              </a:defRPr>
            </a:pPr>
            <a:endParaRPr/>
          </a:p>
        </p:txBody>
      </p:sp>
      <p:sp>
        <p:nvSpPr>
          <p:cNvPr id="19" name="Shape">
            <a:extLst>
              <a:ext uri="{FF2B5EF4-FFF2-40B4-BE49-F238E27FC236}">
                <a16:creationId xmlns:a16="http://schemas.microsoft.com/office/drawing/2014/main" id="{3521FF70-8586-AE45-8348-DC45A45B6E40}"/>
              </a:ext>
            </a:extLst>
          </p:cNvPr>
          <p:cNvSpPr/>
          <p:nvPr/>
        </p:nvSpPr>
        <p:spPr>
          <a:xfrm>
            <a:off x="4152899" y="5389878"/>
            <a:ext cx="453466" cy="453465"/>
          </a:xfrm>
          <a:custGeom>
            <a:avLst/>
            <a:gdLst/>
            <a:ahLst/>
            <a:cxnLst>
              <a:cxn ang="0">
                <a:pos x="wd2" y="hd2"/>
              </a:cxn>
              <a:cxn ang="5400000">
                <a:pos x="wd2" y="hd2"/>
              </a:cxn>
              <a:cxn ang="10800000">
                <a:pos x="wd2" y="hd2"/>
              </a:cxn>
              <a:cxn ang="16200000">
                <a:pos x="wd2" y="hd2"/>
              </a:cxn>
            </a:cxnLst>
            <a:rect l="0" t="0" r="r" b="b"/>
            <a:pathLst>
              <a:path w="21543" h="21543" extrusionOk="0">
                <a:moveTo>
                  <a:pt x="14122" y="21543"/>
                </a:moveTo>
                <a:lnTo>
                  <a:pt x="1572" y="21543"/>
                </a:lnTo>
                <a:cubicBezTo>
                  <a:pt x="667" y="21543"/>
                  <a:pt x="-57" y="20819"/>
                  <a:pt x="3" y="19914"/>
                </a:cubicBezTo>
                <a:cubicBezTo>
                  <a:pt x="788" y="9295"/>
                  <a:pt x="9295" y="788"/>
                  <a:pt x="19914" y="3"/>
                </a:cubicBezTo>
                <a:cubicBezTo>
                  <a:pt x="20819" y="-57"/>
                  <a:pt x="21543" y="667"/>
                  <a:pt x="21543" y="1572"/>
                </a:cubicBezTo>
                <a:lnTo>
                  <a:pt x="21543" y="14122"/>
                </a:lnTo>
                <a:cubicBezTo>
                  <a:pt x="17501" y="14122"/>
                  <a:pt x="14122" y="17440"/>
                  <a:pt x="14122" y="21543"/>
                </a:cubicBezTo>
                <a:close/>
              </a:path>
            </a:pathLst>
          </a:custGeom>
          <a:solidFill>
            <a:schemeClr val="tx1">
              <a:lumMod val="85000"/>
              <a:lumOff val="15000"/>
            </a:schemeClr>
          </a:solidFill>
          <a:ln w="12700">
            <a:miter lim="400000"/>
          </a:ln>
        </p:spPr>
        <p:txBody>
          <a:bodyPr lIns="38100" tIns="38100" rIns="38100" bIns="38100" anchor="ctr"/>
          <a:lstStyle/>
          <a:p>
            <a:pPr>
              <a:defRPr sz="3000">
                <a:solidFill>
                  <a:srgbClr val="FFFFFF"/>
                </a:solidFill>
              </a:defRPr>
            </a:pPr>
            <a:endParaRPr/>
          </a:p>
        </p:txBody>
      </p:sp>
      <p:sp>
        <p:nvSpPr>
          <p:cNvPr id="20" name="Shape">
            <a:extLst>
              <a:ext uri="{FF2B5EF4-FFF2-40B4-BE49-F238E27FC236}">
                <a16:creationId xmlns:a16="http://schemas.microsoft.com/office/drawing/2014/main" id="{13838D3C-9164-DF48-AE11-6619EF7B4858}"/>
              </a:ext>
            </a:extLst>
          </p:cNvPr>
          <p:cNvSpPr/>
          <p:nvPr/>
        </p:nvSpPr>
        <p:spPr>
          <a:xfrm>
            <a:off x="5544746" y="5255855"/>
            <a:ext cx="454736" cy="453465"/>
          </a:xfrm>
          <a:custGeom>
            <a:avLst/>
            <a:gdLst/>
            <a:ahLst/>
            <a:cxnLst>
              <a:cxn ang="0">
                <a:pos x="wd2" y="hd2"/>
              </a:cxn>
              <a:cxn ang="5400000">
                <a:pos x="wd2" y="hd2"/>
              </a:cxn>
              <a:cxn ang="10800000">
                <a:pos x="wd2" y="hd2"/>
              </a:cxn>
              <a:cxn ang="16200000">
                <a:pos x="wd2" y="hd2"/>
              </a:cxn>
            </a:cxnLst>
            <a:rect l="0" t="0" r="r" b="b"/>
            <a:pathLst>
              <a:path w="21543" h="21543" extrusionOk="0">
                <a:moveTo>
                  <a:pt x="0" y="20031"/>
                </a:moveTo>
                <a:lnTo>
                  <a:pt x="0" y="7481"/>
                </a:lnTo>
                <a:cubicBezTo>
                  <a:pt x="4091" y="7481"/>
                  <a:pt x="7461" y="4163"/>
                  <a:pt x="7461" y="0"/>
                </a:cubicBezTo>
                <a:lnTo>
                  <a:pt x="19975" y="0"/>
                </a:lnTo>
                <a:cubicBezTo>
                  <a:pt x="20878" y="0"/>
                  <a:pt x="21600" y="724"/>
                  <a:pt x="21540" y="1629"/>
                </a:cubicBezTo>
                <a:cubicBezTo>
                  <a:pt x="20758" y="12248"/>
                  <a:pt x="12274" y="20755"/>
                  <a:pt x="1685" y="21540"/>
                </a:cubicBezTo>
                <a:cubicBezTo>
                  <a:pt x="782" y="21600"/>
                  <a:pt x="0" y="20876"/>
                  <a:pt x="0" y="20031"/>
                </a:cubicBezTo>
                <a:close/>
              </a:path>
            </a:pathLst>
          </a:custGeom>
          <a:solidFill>
            <a:schemeClr val="tx1">
              <a:lumMod val="85000"/>
              <a:lumOff val="15000"/>
            </a:schemeClr>
          </a:solidFill>
          <a:ln w="12700">
            <a:miter lim="400000"/>
          </a:ln>
        </p:spPr>
        <p:txBody>
          <a:bodyPr lIns="38100" tIns="38100" rIns="38100" bIns="38100" anchor="ctr"/>
          <a:lstStyle/>
          <a:p>
            <a:pPr>
              <a:defRPr sz="3000">
                <a:solidFill>
                  <a:srgbClr val="FFFFFF"/>
                </a:solidFill>
              </a:defRPr>
            </a:pPr>
            <a:endParaRPr/>
          </a:p>
        </p:txBody>
      </p:sp>
      <p:sp>
        <p:nvSpPr>
          <p:cNvPr id="4" name="Shape">
            <a:extLst>
              <a:ext uri="{FF2B5EF4-FFF2-40B4-BE49-F238E27FC236}">
                <a16:creationId xmlns:a16="http://schemas.microsoft.com/office/drawing/2014/main" id="{51414FB4-DD96-AA4A-B547-45010607A29B}"/>
              </a:ext>
            </a:extLst>
          </p:cNvPr>
          <p:cNvSpPr/>
          <p:nvPr/>
        </p:nvSpPr>
        <p:spPr>
          <a:xfrm>
            <a:off x="2273300" y="2824477"/>
            <a:ext cx="1075690" cy="1733552"/>
          </a:xfrm>
          <a:custGeom>
            <a:avLst/>
            <a:gdLst/>
            <a:ahLst/>
            <a:cxnLst>
              <a:cxn ang="0">
                <a:pos x="wd2" y="hd2"/>
              </a:cxn>
              <a:cxn ang="5400000">
                <a:pos x="wd2" y="hd2"/>
              </a:cxn>
              <a:cxn ang="10800000">
                <a:pos x="wd2" y="hd2"/>
              </a:cxn>
              <a:cxn ang="16200000">
                <a:pos x="wd2" y="hd2"/>
              </a:cxn>
            </a:cxnLst>
            <a:rect l="0" t="0" r="r" b="b"/>
            <a:pathLst>
              <a:path w="21600" h="21600" extrusionOk="0">
                <a:moveTo>
                  <a:pt x="791" y="21600"/>
                </a:moveTo>
                <a:lnTo>
                  <a:pt x="20835" y="21600"/>
                </a:lnTo>
                <a:cubicBezTo>
                  <a:pt x="21268" y="21600"/>
                  <a:pt x="21600" y="21394"/>
                  <a:pt x="21600" y="21125"/>
                </a:cubicBezTo>
                <a:lnTo>
                  <a:pt x="21600" y="17296"/>
                </a:lnTo>
                <a:cubicBezTo>
                  <a:pt x="21600" y="17027"/>
                  <a:pt x="21268" y="16821"/>
                  <a:pt x="20835" y="16821"/>
                </a:cubicBezTo>
                <a:lnTo>
                  <a:pt x="9257" y="16821"/>
                </a:lnTo>
                <a:lnTo>
                  <a:pt x="9257" y="475"/>
                </a:lnTo>
                <a:cubicBezTo>
                  <a:pt x="9257" y="206"/>
                  <a:pt x="8926" y="0"/>
                  <a:pt x="8492" y="0"/>
                </a:cubicBezTo>
                <a:lnTo>
                  <a:pt x="765" y="0"/>
                </a:lnTo>
                <a:cubicBezTo>
                  <a:pt x="332" y="0"/>
                  <a:pt x="0" y="206"/>
                  <a:pt x="0" y="475"/>
                </a:cubicBezTo>
                <a:lnTo>
                  <a:pt x="0" y="21125"/>
                </a:lnTo>
                <a:cubicBezTo>
                  <a:pt x="25" y="21394"/>
                  <a:pt x="357" y="21600"/>
                  <a:pt x="791" y="21600"/>
                </a:cubicBezTo>
                <a:close/>
              </a:path>
            </a:pathLst>
          </a:custGeom>
          <a:solidFill>
            <a:srgbClr val="FFFFFF"/>
          </a:solidFill>
          <a:ln w="12700">
            <a:miter lim="400000"/>
          </a:ln>
          <a:effectLst>
            <a:outerShdw blurRad="50800" dist="38100" dir="2700000" algn="tl" rotWithShape="0">
              <a:prstClr val="black">
                <a:alpha val="40000"/>
              </a:prstClr>
            </a:outerShdw>
          </a:effectLst>
        </p:spPr>
        <p:txBody>
          <a:bodyPr lIns="38100" tIns="38100" rIns="38100" bIns="38100" anchor="ctr"/>
          <a:lstStyle/>
          <a:p>
            <a:endParaRPr sz="3000">
              <a:solidFill>
                <a:srgbClr val="FFFFFF"/>
              </a:solidFill>
            </a:endParaRPr>
          </a:p>
        </p:txBody>
      </p:sp>
      <p:sp>
        <p:nvSpPr>
          <p:cNvPr id="6" name="Shape">
            <a:extLst>
              <a:ext uri="{FF2B5EF4-FFF2-40B4-BE49-F238E27FC236}">
                <a16:creationId xmlns:a16="http://schemas.microsoft.com/office/drawing/2014/main" id="{C6D47BB0-67E1-2140-B48B-DA57E6B1022B}"/>
              </a:ext>
            </a:extLst>
          </p:cNvPr>
          <p:cNvSpPr/>
          <p:nvPr/>
        </p:nvSpPr>
        <p:spPr>
          <a:xfrm>
            <a:off x="7353300" y="2487384"/>
            <a:ext cx="1358900" cy="1733552"/>
          </a:xfrm>
          <a:custGeom>
            <a:avLst/>
            <a:gdLst/>
            <a:ahLst/>
            <a:cxnLst>
              <a:cxn ang="0">
                <a:pos x="wd2" y="hd2"/>
              </a:cxn>
              <a:cxn ang="5400000">
                <a:pos x="wd2" y="hd2"/>
              </a:cxn>
              <a:cxn ang="10800000">
                <a:pos x="wd2" y="hd2"/>
              </a:cxn>
              <a:cxn ang="16200000">
                <a:pos x="wd2" y="hd2"/>
              </a:cxn>
            </a:cxnLst>
            <a:rect l="0" t="0" r="r" b="b"/>
            <a:pathLst>
              <a:path w="21600" h="21600" extrusionOk="0">
                <a:moveTo>
                  <a:pt x="19824" y="8877"/>
                </a:moveTo>
                <a:cubicBezTo>
                  <a:pt x="20227" y="8466"/>
                  <a:pt x="20530" y="8007"/>
                  <a:pt x="20712" y="7532"/>
                </a:cubicBezTo>
                <a:cubicBezTo>
                  <a:pt x="20893" y="7058"/>
                  <a:pt x="20994" y="6567"/>
                  <a:pt x="20994" y="6061"/>
                </a:cubicBezTo>
                <a:cubicBezTo>
                  <a:pt x="20994" y="5159"/>
                  <a:pt x="20793" y="4320"/>
                  <a:pt x="20389" y="3560"/>
                </a:cubicBezTo>
                <a:cubicBezTo>
                  <a:pt x="19985" y="2801"/>
                  <a:pt x="19319" y="2136"/>
                  <a:pt x="18431" y="1614"/>
                </a:cubicBezTo>
                <a:cubicBezTo>
                  <a:pt x="17563" y="1092"/>
                  <a:pt x="16432" y="696"/>
                  <a:pt x="15100" y="411"/>
                </a:cubicBezTo>
                <a:cubicBezTo>
                  <a:pt x="13767" y="142"/>
                  <a:pt x="12153" y="0"/>
                  <a:pt x="10295" y="0"/>
                </a:cubicBezTo>
                <a:lnTo>
                  <a:pt x="606" y="0"/>
                </a:lnTo>
                <a:cubicBezTo>
                  <a:pt x="262" y="0"/>
                  <a:pt x="0" y="206"/>
                  <a:pt x="0" y="475"/>
                </a:cubicBezTo>
                <a:lnTo>
                  <a:pt x="0" y="21125"/>
                </a:lnTo>
                <a:cubicBezTo>
                  <a:pt x="0" y="21394"/>
                  <a:pt x="262" y="21600"/>
                  <a:pt x="606" y="21600"/>
                </a:cubicBezTo>
                <a:lnTo>
                  <a:pt x="11123" y="21600"/>
                </a:lnTo>
                <a:cubicBezTo>
                  <a:pt x="12758" y="21600"/>
                  <a:pt x="14232" y="21426"/>
                  <a:pt x="15524" y="21109"/>
                </a:cubicBezTo>
                <a:cubicBezTo>
                  <a:pt x="16816" y="20777"/>
                  <a:pt x="17926" y="20302"/>
                  <a:pt x="18834" y="19701"/>
                </a:cubicBezTo>
                <a:cubicBezTo>
                  <a:pt x="19743" y="19100"/>
                  <a:pt x="20429" y="18372"/>
                  <a:pt x="20893" y="17565"/>
                </a:cubicBezTo>
                <a:cubicBezTo>
                  <a:pt x="21358" y="16758"/>
                  <a:pt x="21600" y="15856"/>
                  <a:pt x="21600" y="14922"/>
                </a:cubicBezTo>
                <a:cubicBezTo>
                  <a:pt x="21600" y="13640"/>
                  <a:pt x="21136" y="12564"/>
                  <a:pt x="20207" y="11742"/>
                </a:cubicBezTo>
                <a:cubicBezTo>
                  <a:pt x="19561" y="11172"/>
                  <a:pt x="18693" y="10713"/>
                  <a:pt x="17603" y="10381"/>
                </a:cubicBezTo>
                <a:cubicBezTo>
                  <a:pt x="17845" y="10270"/>
                  <a:pt x="18087" y="10159"/>
                  <a:pt x="18310" y="10033"/>
                </a:cubicBezTo>
                <a:cubicBezTo>
                  <a:pt x="18915" y="9669"/>
                  <a:pt x="19420" y="9289"/>
                  <a:pt x="19824" y="8877"/>
                </a:cubicBezTo>
                <a:close/>
                <a:moveTo>
                  <a:pt x="13424" y="7659"/>
                </a:moveTo>
                <a:cubicBezTo>
                  <a:pt x="13283" y="7912"/>
                  <a:pt x="13061" y="8102"/>
                  <a:pt x="12778" y="8244"/>
                </a:cubicBezTo>
                <a:cubicBezTo>
                  <a:pt x="12475" y="8403"/>
                  <a:pt x="12072" y="8513"/>
                  <a:pt x="11607" y="8577"/>
                </a:cubicBezTo>
                <a:cubicBezTo>
                  <a:pt x="11103" y="8640"/>
                  <a:pt x="10517" y="8688"/>
                  <a:pt x="9892" y="8688"/>
                </a:cubicBezTo>
                <a:lnTo>
                  <a:pt x="7308" y="8688"/>
                </a:lnTo>
                <a:lnTo>
                  <a:pt x="7308" y="4542"/>
                </a:lnTo>
                <a:lnTo>
                  <a:pt x="10275" y="4542"/>
                </a:lnTo>
                <a:cubicBezTo>
                  <a:pt x="10921" y="4542"/>
                  <a:pt x="11466" y="4573"/>
                  <a:pt x="11930" y="4652"/>
                </a:cubicBezTo>
                <a:cubicBezTo>
                  <a:pt x="12334" y="4716"/>
                  <a:pt x="12677" y="4842"/>
                  <a:pt x="12920" y="4985"/>
                </a:cubicBezTo>
                <a:cubicBezTo>
                  <a:pt x="13162" y="5127"/>
                  <a:pt x="13323" y="5317"/>
                  <a:pt x="13444" y="5570"/>
                </a:cubicBezTo>
                <a:cubicBezTo>
                  <a:pt x="13566" y="5839"/>
                  <a:pt x="13646" y="6203"/>
                  <a:pt x="13646" y="6630"/>
                </a:cubicBezTo>
                <a:cubicBezTo>
                  <a:pt x="13667" y="7042"/>
                  <a:pt x="13586" y="7390"/>
                  <a:pt x="13424" y="7659"/>
                </a:cubicBezTo>
                <a:close/>
                <a:moveTo>
                  <a:pt x="7328" y="12833"/>
                </a:moveTo>
                <a:lnTo>
                  <a:pt x="10982" y="12833"/>
                </a:lnTo>
                <a:cubicBezTo>
                  <a:pt x="11688" y="12833"/>
                  <a:pt x="12274" y="12881"/>
                  <a:pt x="12738" y="12992"/>
                </a:cubicBezTo>
                <a:cubicBezTo>
                  <a:pt x="13162" y="13087"/>
                  <a:pt x="13485" y="13213"/>
                  <a:pt x="13727" y="13371"/>
                </a:cubicBezTo>
                <a:cubicBezTo>
                  <a:pt x="13949" y="13530"/>
                  <a:pt x="14111" y="13704"/>
                  <a:pt x="14191" y="13925"/>
                </a:cubicBezTo>
                <a:cubicBezTo>
                  <a:pt x="14292" y="14179"/>
                  <a:pt x="14353" y="14479"/>
                  <a:pt x="14353" y="14796"/>
                </a:cubicBezTo>
                <a:cubicBezTo>
                  <a:pt x="14353" y="15080"/>
                  <a:pt x="14313" y="15365"/>
                  <a:pt x="14212" y="15650"/>
                </a:cubicBezTo>
                <a:cubicBezTo>
                  <a:pt x="14131" y="15903"/>
                  <a:pt x="13969" y="16125"/>
                  <a:pt x="13747" y="16315"/>
                </a:cubicBezTo>
                <a:cubicBezTo>
                  <a:pt x="13525" y="16520"/>
                  <a:pt x="13202" y="16679"/>
                  <a:pt x="12778" y="16805"/>
                </a:cubicBezTo>
                <a:cubicBezTo>
                  <a:pt x="12334" y="16948"/>
                  <a:pt x="11749" y="17011"/>
                  <a:pt x="11022" y="17011"/>
                </a:cubicBezTo>
                <a:lnTo>
                  <a:pt x="7328" y="17011"/>
                </a:lnTo>
                <a:lnTo>
                  <a:pt x="7328" y="12833"/>
                </a:lnTo>
                <a:close/>
              </a:path>
            </a:pathLst>
          </a:custGeom>
          <a:solidFill>
            <a:srgbClr val="FFFFFF"/>
          </a:solidFill>
          <a:ln w="12700">
            <a:miter lim="400000"/>
          </a:ln>
          <a:effectLst>
            <a:outerShdw blurRad="50800" dist="38100" dir="2700000" algn="tl" rotWithShape="0">
              <a:prstClr val="black">
                <a:alpha val="40000"/>
              </a:prstClr>
            </a:outerShdw>
          </a:effectLst>
        </p:spPr>
        <p:txBody>
          <a:bodyPr lIns="38100" tIns="38100" rIns="38100" bIns="38100" anchor="ctr"/>
          <a:lstStyle/>
          <a:p>
            <a:endParaRPr sz="3000">
              <a:solidFill>
                <a:srgbClr val="FFFFFF"/>
              </a:solidFill>
            </a:endParaRPr>
          </a:p>
        </p:txBody>
      </p:sp>
    </p:spTree>
    <p:extLst>
      <p:ext uri="{BB962C8B-B14F-4D97-AF65-F5344CB8AC3E}">
        <p14:creationId xmlns:p14="http://schemas.microsoft.com/office/powerpoint/2010/main" val="4174885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6" name="Date Placeholder 5">
            <a:extLst>
              <a:ext uri="{FF2B5EF4-FFF2-40B4-BE49-F238E27FC236}">
                <a16:creationId xmlns:a16="http://schemas.microsoft.com/office/drawing/2014/main" id="{CCD26F59-6975-4286-98FB-2D4E0045784D}"/>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91337D04-F29E-4894-AA2C-9C669787F86E}"/>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8E294D89-4B92-4C25-93C3-28017F1DCBE7}"/>
              </a:ext>
            </a:extLst>
          </p:cNvPr>
          <p:cNvSpPr>
            <a:spLocks noGrp="1"/>
          </p:cNvSpPr>
          <p:nvPr>
            <p:ph type="sldNum" sz="quarter" idx="12"/>
          </p:nvPr>
        </p:nvSpPr>
        <p:spPr/>
        <p:txBody>
          <a:bodyPr/>
          <a:lstStyle/>
          <a:p>
            <a:fld id="{672B7600-67E3-4D97-B453-880E2742B982}" type="slidenum">
              <a:rPr lang="en-US" smtClean="0"/>
              <a:t>2</a:t>
            </a:fld>
            <a:endParaRPr lang="en-US"/>
          </a:p>
        </p:txBody>
      </p:sp>
    </p:spTree>
    <p:extLst>
      <p:ext uri="{BB962C8B-B14F-4D97-AF65-F5344CB8AC3E}">
        <p14:creationId xmlns:p14="http://schemas.microsoft.com/office/powerpoint/2010/main" val="2331497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2" name="Date Placeholder 1">
            <a:extLst>
              <a:ext uri="{FF2B5EF4-FFF2-40B4-BE49-F238E27FC236}">
                <a16:creationId xmlns:a16="http://schemas.microsoft.com/office/drawing/2014/main" id="{72B2E0B8-7E8C-4D5B-8720-7D6DF5745A86}"/>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E508D2D0-7ED2-46AF-8889-FC3188626EE6}"/>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7E492738-5ABF-4B0E-8DE3-867BE4D42FC5}"/>
              </a:ext>
            </a:extLst>
          </p:cNvPr>
          <p:cNvSpPr>
            <a:spLocks noGrp="1"/>
          </p:cNvSpPr>
          <p:nvPr>
            <p:ph type="sldNum" sz="quarter" idx="12"/>
          </p:nvPr>
        </p:nvSpPr>
        <p:spPr/>
        <p:txBody>
          <a:bodyPr/>
          <a:lstStyle/>
          <a:p>
            <a:fld id="{672B7600-67E3-4D97-B453-880E2742B982}" type="slidenum">
              <a:rPr lang="en-US" smtClean="0"/>
              <a:t>3</a:t>
            </a:fld>
            <a:endParaRPr lang="en-US"/>
          </a:p>
        </p:txBody>
      </p:sp>
    </p:spTree>
    <p:extLst>
      <p:ext uri="{BB962C8B-B14F-4D97-AF65-F5344CB8AC3E}">
        <p14:creationId xmlns:p14="http://schemas.microsoft.com/office/powerpoint/2010/main" val="12572213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Placeholder 16" descr="A picture containing indoor, wall, person&#10;&#10;Description automatically generated">
            <a:extLst>
              <a:ext uri="{FF2B5EF4-FFF2-40B4-BE49-F238E27FC236}">
                <a16:creationId xmlns:a16="http://schemas.microsoft.com/office/drawing/2014/main" id="{9A336F54-74B4-444C-8233-BB035D91E09E}"/>
              </a:ext>
            </a:extLst>
          </p:cNvPr>
          <p:cNvPicPr>
            <a:picLocks noGrp="1" noChangeAspect="1"/>
          </p:cNvPicPr>
          <p:nvPr>
            <p:ph type="pic" sz="quarter" idx="13"/>
          </p:nvPr>
        </p:nvPicPr>
        <p:blipFill>
          <a:blip r:embed="rId3"/>
          <a:srcRect t="13" b="13"/>
          <a:stretch>
            <a:fillRect/>
          </a:stretch>
        </p:blipFill>
        <p:spPr/>
      </p:pic>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
        <p:nvSpPr>
          <p:cNvPr id="6" name="Date Placeholder 5">
            <a:extLst>
              <a:ext uri="{FF2B5EF4-FFF2-40B4-BE49-F238E27FC236}">
                <a16:creationId xmlns:a16="http://schemas.microsoft.com/office/drawing/2014/main" id="{D3DC3FBB-70C8-4B6F-AF79-5136DB1FBA02}"/>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A23E8A3A-6FB3-4A01-980B-E2DB20DE2F5B}"/>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82ABB03D-568D-4321-8FC9-B6B10C349997}"/>
              </a:ext>
            </a:extLst>
          </p:cNvPr>
          <p:cNvSpPr>
            <a:spLocks noGrp="1"/>
          </p:cNvSpPr>
          <p:nvPr>
            <p:ph type="sldNum" sz="quarter" idx="12"/>
          </p:nvPr>
        </p:nvSpPr>
        <p:spPr/>
        <p:txBody>
          <a:bodyPr/>
          <a:lstStyle/>
          <a:p>
            <a:fld id="{672B7600-67E3-4D97-B453-880E2742B982}" type="slidenum">
              <a:rPr lang="en-US" smtClean="0"/>
              <a:pPr/>
              <a:t>4</a:t>
            </a:fld>
            <a:endParaRPr lang="en-US"/>
          </a:p>
        </p:txBody>
      </p:sp>
      <p:sp>
        <p:nvSpPr>
          <p:cNvPr id="9" name="Shape">
            <a:extLst>
              <a:ext uri="{FF2B5EF4-FFF2-40B4-BE49-F238E27FC236}">
                <a16:creationId xmlns:a16="http://schemas.microsoft.com/office/drawing/2014/main" id="{05F1E5D3-56B0-EA4D-940E-7AC722D61237}"/>
              </a:ext>
            </a:extLst>
          </p:cNvPr>
          <p:cNvSpPr/>
          <p:nvPr/>
        </p:nvSpPr>
        <p:spPr>
          <a:xfrm>
            <a:off x="5549899" y="906778"/>
            <a:ext cx="6640835" cy="5951222"/>
          </a:xfrm>
          <a:custGeom>
            <a:avLst/>
            <a:gdLst/>
            <a:ahLst/>
            <a:cxnLst>
              <a:cxn ang="0">
                <a:pos x="wd2" y="hd2"/>
              </a:cxn>
              <a:cxn ang="5400000">
                <a:pos x="wd2" y="hd2"/>
              </a:cxn>
              <a:cxn ang="10800000">
                <a:pos x="wd2" y="hd2"/>
              </a:cxn>
              <a:cxn ang="16200000">
                <a:pos x="wd2" y="hd2"/>
              </a:cxn>
            </a:cxnLst>
            <a:rect l="0" t="0" r="r" b="b"/>
            <a:pathLst>
              <a:path w="21600" h="21600" extrusionOk="0">
                <a:moveTo>
                  <a:pt x="1107" y="16110"/>
                </a:moveTo>
                <a:cubicBezTo>
                  <a:pt x="1107" y="15589"/>
                  <a:pt x="1487" y="15165"/>
                  <a:pt x="1954" y="15165"/>
                </a:cubicBezTo>
                <a:lnTo>
                  <a:pt x="6585" y="15165"/>
                </a:lnTo>
                <a:cubicBezTo>
                  <a:pt x="7663" y="15165"/>
                  <a:pt x="8538" y="14188"/>
                  <a:pt x="8538" y="12985"/>
                </a:cubicBezTo>
                <a:lnTo>
                  <a:pt x="8538" y="5329"/>
                </a:lnTo>
                <a:lnTo>
                  <a:pt x="8543" y="5329"/>
                </a:lnTo>
                <a:lnTo>
                  <a:pt x="8543" y="2180"/>
                </a:lnTo>
                <a:cubicBezTo>
                  <a:pt x="8543" y="1659"/>
                  <a:pt x="8923" y="1235"/>
                  <a:pt x="9389" y="1235"/>
                </a:cubicBezTo>
                <a:lnTo>
                  <a:pt x="21600" y="1235"/>
                </a:lnTo>
                <a:lnTo>
                  <a:pt x="21600" y="0"/>
                </a:lnTo>
                <a:lnTo>
                  <a:pt x="9389" y="0"/>
                </a:lnTo>
                <a:cubicBezTo>
                  <a:pt x="8311" y="0"/>
                  <a:pt x="7435" y="977"/>
                  <a:pt x="7435" y="2180"/>
                </a:cubicBezTo>
                <a:lnTo>
                  <a:pt x="7435" y="5236"/>
                </a:lnTo>
                <a:lnTo>
                  <a:pt x="7431" y="5236"/>
                </a:lnTo>
                <a:lnTo>
                  <a:pt x="7431" y="12980"/>
                </a:lnTo>
                <a:cubicBezTo>
                  <a:pt x="7431" y="13501"/>
                  <a:pt x="7051" y="13925"/>
                  <a:pt x="6585" y="13925"/>
                </a:cubicBezTo>
                <a:lnTo>
                  <a:pt x="1954" y="13925"/>
                </a:lnTo>
                <a:cubicBezTo>
                  <a:pt x="876" y="13925"/>
                  <a:pt x="0" y="14902"/>
                  <a:pt x="0" y="16106"/>
                </a:cubicBezTo>
                <a:lnTo>
                  <a:pt x="0" y="21600"/>
                </a:lnTo>
                <a:lnTo>
                  <a:pt x="1107" y="21600"/>
                </a:lnTo>
                <a:lnTo>
                  <a:pt x="1107" y="16110"/>
                </a:lnTo>
                <a:close/>
              </a:path>
            </a:pathLst>
          </a:custGeom>
          <a:solidFill>
            <a:schemeClr val="tx1">
              <a:lumMod val="65000"/>
              <a:lumOff val="35000"/>
            </a:schemeClr>
          </a:solidFill>
          <a:ln w="12700">
            <a:miter lim="400000"/>
          </a:ln>
        </p:spPr>
        <p:txBody>
          <a:bodyPr lIns="38100" tIns="38100" rIns="38100" bIns="38100" anchor="ctr"/>
          <a:lstStyle/>
          <a:p>
            <a:pPr>
              <a:defRPr sz="3000">
                <a:solidFill>
                  <a:srgbClr val="FFFFFF"/>
                </a:solidFill>
              </a:defRPr>
            </a:pPr>
            <a:endParaRPr/>
          </a:p>
        </p:txBody>
      </p:sp>
      <p:sp>
        <p:nvSpPr>
          <p:cNvPr id="10" name="Shape">
            <a:extLst>
              <a:ext uri="{FF2B5EF4-FFF2-40B4-BE49-F238E27FC236}">
                <a16:creationId xmlns:a16="http://schemas.microsoft.com/office/drawing/2014/main" id="{206D497E-92CD-324B-B899-B83443930098}"/>
              </a:ext>
            </a:extLst>
          </p:cNvPr>
          <p:cNvSpPr/>
          <p:nvPr/>
        </p:nvSpPr>
        <p:spPr>
          <a:xfrm>
            <a:off x="5473699" y="4665978"/>
            <a:ext cx="674565" cy="674565"/>
          </a:xfrm>
          <a:custGeom>
            <a:avLst/>
            <a:gdLst/>
            <a:ahLst/>
            <a:cxnLst>
              <a:cxn ang="0">
                <a:pos x="wd2" y="hd2"/>
              </a:cxn>
              <a:cxn ang="5400000">
                <a:pos x="wd2" y="hd2"/>
              </a:cxn>
              <a:cxn ang="10800000">
                <a:pos x="wd2" y="hd2"/>
              </a:cxn>
              <a:cxn ang="16200000">
                <a:pos x="wd2" y="hd2"/>
              </a:cxn>
            </a:cxnLst>
            <a:rect l="0" t="0" r="r" b="b"/>
            <a:pathLst>
              <a:path w="21525" h="21525" extrusionOk="0">
                <a:moveTo>
                  <a:pt x="14068" y="21525"/>
                </a:moveTo>
                <a:lnTo>
                  <a:pt x="1546" y="21525"/>
                </a:lnTo>
                <a:cubicBezTo>
                  <a:pt x="654" y="21525"/>
                  <a:pt x="-75" y="20755"/>
                  <a:pt x="6" y="19904"/>
                </a:cubicBezTo>
                <a:cubicBezTo>
                  <a:pt x="817" y="9286"/>
                  <a:pt x="9286" y="817"/>
                  <a:pt x="19904" y="6"/>
                </a:cubicBezTo>
                <a:cubicBezTo>
                  <a:pt x="20796" y="-75"/>
                  <a:pt x="21525" y="654"/>
                  <a:pt x="21525" y="1546"/>
                </a:cubicBezTo>
                <a:lnTo>
                  <a:pt x="21525" y="14068"/>
                </a:lnTo>
                <a:cubicBezTo>
                  <a:pt x="17391" y="14068"/>
                  <a:pt x="14068" y="17432"/>
                  <a:pt x="14068" y="21525"/>
                </a:cubicBezTo>
                <a:close/>
              </a:path>
            </a:pathLst>
          </a:custGeom>
          <a:solidFill>
            <a:schemeClr val="tx1">
              <a:lumMod val="85000"/>
              <a:lumOff val="15000"/>
            </a:schemeClr>
          </a:solidFill>
          <a:ln w="12700">
            <a:miter lim="400000"/>
          </a:ln>
        </p:spPr>
        <p:txBody>
          <a:bodyPr lIns="38100" tIns="38100" rIns="38100" bIns="38100" anchor="ctr"/>
          <a:lstStyle/>
          <a:p>
            <a:pPr>
              <a:defRPr sz="3000">
                <a:solidFill>
                  <a:srgbClr val="FFFFFF"/>
                </a:solidFill>
              </a:defRPr>
            </a:pPr>
            <a:endParaRPr/>
          </a:p>
        </p:txBody>
      </p:sp>
      <p:sp>
        <p:nvSpPr>
          <p:cNvPr id="11" name="Shape">
            <a:extLst>
              <a:ext uri="{FF2B5EF4-FFF2-40B4-BE49-F238E27FC236}">
                <a16:creationId xmlns:a16="http://schemas.microsoft.com/office/drawing/2014/main" id="{DDB4FA0B-F455-B64E-8199-B5BF52D932D0}"/>
              </a:ext>
            </a:extLst>
          </p:cNvPr>
          <p:cNvSpPr/>
          <p:nvPr/>
        </p:nvSpPr>
        <p:spPr>
          <a:xfrm>
            <a:off x="7543798" y="4475477"/>
            <a:ext cx="674566" cy="674566"/>
          </a:xfrm>
          <a:custGeom>
            <a:avLst/>
            <a:gdLst/>
            <a:ahLst/>
            <a:cxnLst>
              <a:cxn ang="0">
                <a:pos x="wd2" y="hd2"/>
              </a:cxn>
              <a:cxn ang="5400000">
                <a:pos x="wd2" y="hd2"/>
              </a:cxn>
              <a:cxn ang="10800000">
                <a:pos x="wd2" y="hd2"/>
              </a:cxn>
              <a:cxn ang="16200000">
                <a:pos x="wd2" y="hd2"/>
              </a:cxn>
            </a:cxnLst>
            <a:rect l="0" t="0" r="r" b="b"/>
            <a:pathLst>
              <a:path w="21525" h="21525" extrusionOk="0">
                <a:moveTo>
                  <a:pt x="7457" y="0"/>
                </a:moveTo>
                <a:lnTo>
                  <a:pt x="19979" y="0"/>
                </a:lnTo>
                <a:cubicBezTo>
                  <a:pt x="20871" y="0"/>
                  <a:pt x="21600" y="770"/>
                  <a:pt x="21519" y="1621"/>
                </a:cubicBezTo>
                <a:cubicBezTo>
                  <a:pt x="20708" y="12239"/>
                  <a:pt x="12239" y="20708"/>
                  <a:pt x="1621" y="21519"/>
                </a:cubicBezTo>
                <a:cubicBezTo>
                  <a:pt x="729" y="21600"/>
                  <a:pt x="0" y="20871"/>
                  <a:pt x="0" y="19979"/>
                </a:cubicBezTo>
                <a:lnTo>
                  <a:pt x="0" y="7457"/>
                </a:lnTo>
                <a:cubicBezTo>
                  <a:pt x="4134" y="7457"/>
                  <a:pt x="7457" y="4134"/>
                  <a:pt x="7457" y="0"/>
                </a:cubicBezTo>
                <a:close/>
              </a:path>
            </a:pathLst>
          </a:custGeom>
          <a:solidFill>
            <a:schemeClr val="tx1">
              <a:lumMod val="85000"/>
              <a:lumOff val="15000"/>
            </a:schemeClr>
          </a:solidFill>
          <a:ln w="12700">
            <a:miter lim="400000"/>
          </a:ln>
        </p:spPr>
        <p:txBody>
          <a:bodyPr lIns="38100" tIns="38100" rIns="38100" bIns="38100" anchor="ctr"/>
          <a:lstStyle/>
          <a:p>
            <a:pPr>
              <a:defRPr sz="3000">
                <a:solidFill>
                  <a:srgbClr val="FFFFFF"/>
                </a:solidFill>
              </a:defRPr>
            </a:pPr>
            <a:endParaRPr/>
          </a:p>
        </p:txBody>
      </p:sp>
      <p:sp>
        <p:nvSpPr>
          <p:cNvPr id="13" name="Shape">
            <a:extLst>
              <a:ext uri="{FF2B5EF4-FFF2-40B4-BE49-F238E27FC236}">
                <a16:creationId xmlns:a16="http://schemas.microsoft.com/office/drawing/2014/main" id="{C6AA13F7-F8F6-EF49-9F36-59138B3B207A}"/>
              </a:ext>
            </a:extLst>
          </p:cNvPr>
          <p:cNvSpPr/>
          <p:nvPr/>
        </p:nvSpPr>
        <p:spPr>
          <a:xfrm>
            <a:off x="7759699" y="830578"/>
            <a:ext cx="674565" cy="674562"/>
          </a:xfrm>
          <a:custGeom>
            <a:avLst/>
            <a:gdLst/>
            <a:ahLst/>
            <a:cxnLst>
              <a:cxn ang="0">
                <a:pos x="wd2" y="hd2"/>
              </a:cxn>
              <a:cxn ang="5400000">
                <a:pos x="wd2" y="hd2"/>
              </a:cxn>
              <a:cxn ang="10800000">
                <a:pos x="wd2" y="hd2"/>
              </a:cxn>
              <a:cxn ang="16200000">
                <a:pos x="wd2" y="hd2"/>
              </a:cxn>
            </a:cxnLst>
            <a:rect l="0" t="0" r="r" b="b"/>
            <a:pathLst>
              <a:path w="21525" h="21525" extrusionOk="0">
                <a:moveTo>
                  <a:pt x="6" y="19904"/>
                </a:moveTo>
                <a:cubicBezTo>
                  <a:pt x="817" y="9286"/>
                  <a:pt x="9286" y="817"/>
                  <a:pt x="19904" y="6"/>
                </a:cubicBezTo>
                <a:cubicBezTo>
                  <a:pt x="20796" y="-75"/>
                  <a:pt x="21525" y="654"/>
                  <a:pt x="21525" y="1546"/>
                </a:cubicBezTo>
                <a:lnTo>
                  <a:pt x="21525" y="14068"/>
                </a:lnTo>
                <a:cubicBezTo>
                  <a:pt x="17391" y="14068"/>
                  <a:pt x="14068" y="17391"/>
                  <a:pt x="14068" y="21525"/>
                </a:cubicBezTo>
                <a:lnTo>
                  <a:pt x="1546" y="21525"/>
                </a:lnTo>
                <a:cubicBezTo>
                  <a:pt x="654" y="21525"/>
                  <a:pt x="-75" y="20796"/>
                  <a:pt x="6" y="19904"/>
                </a:cubicBezTo>
                <a:close/>
              </a:path>
            </a:pathLst>
          </a:custGeom>
          <a:solidFill>
            <a:schemeClr val="tx1">
              <a:lumMod val="85000"/>
              <a:lumOff val="15000"/>
            </a:schemeClr>
          </a:solidFill>
          <a:ln w="12700">
            <a:miter lim="400000"/>
          </a:ln>
        </p:spPr>
        <p:txBody>
          <a:bodyPr lIns="38100" tIns="38100" rIns="38100" bIns="38100" anchor="ctr"/>
          <a:lstStyle/>
          <a:p>
            <a:pPr>
              <a:defRPr sz="3000">
                <a:solidFill>
                  <a:srgbClr val="FFFFFF"/>
                </a:solidFill>
              </a:defRPr>
            </a:pPr>
            <a:endParaRPr/>
          </a:p>
        </p:txBody>
      </p:sp>
    </p:spTree>
    <p:extLst>
      <p:ext uri="{BB962C8B-B14F-4D97-AF65-F5344CB8AC3E}">
        <p14:creationId xmlns:p14="http://schemas.microsoft.com/office/powerpoint/2010/main" val="11212265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Placeholder 15" descr="A picture containing close&#10;&#10;Description automatically generated">
            <a:extLst>
              <a:ext uri="{FF2B5EF4-FFF2-40B4-BE49-F238E27FC236}">
                <a16:creationId xmlns:a16="http://schemas.microsoft.com/office/drawing/2014/main" id="{260C5A4E-4EFE-47B5-9D18-62E042F4521C}"/>
              </a:ext>
            </a:extLst>
          </p:cNvPr>
          <p:cNvPicPr>
            <a:picLocks noGrp="1" noChangeAspect="1"/>
          </p:cNvPicPr>
          <p:nvPr>
            <p:ph type="pic" sz="quarter" idx="13"/>
          </p:nvPr>
        </p:nvPicPr>
        <p:blipFill>
          <a:blip r:embed="rId3"/>
          <a:srcRect t="8717" b="8717"/>
          <a:stretch>
            <a:fillRect/>
          </a:stretch>
        </p:blipFill>
        <p:spPr/>
      </p:pic>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
        <p:nvSpPr>
          <p:cNvPr id="2" name="Date Placeholder 1">
            <a:extLst>
              <a:ext uri="{FF2B5EF4-FFF2-40B4-BE49-F238E27FC236}">
                <a16:creationId xmlns:a16="http://schemas.microsoft.com/office/drawing/2014/main" id="{B2290AD6-CF4F-40D6-93FA-5F998F8EE638}"/>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EF2D6725-98B3-4236-A20D-B359CC0DFAE5}"/>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27CE8A21-3691-4C04-B978-15B30DA2E932}"/>
              </a:ext>
            </a:extLst>
          </p:cNvPr>
          <p:cNvSpPr>
            <a:spLocks noGrp="1"/>
          </p:cNvSpPr>
          <p:nvPr>
            <p:ph type="sldNum" sz="quarter" idx="12"/>
          </p:nvPr>
        </p:nvSpPr>
        <p:spPr/>
        <p:txBody>
          <a:bodyPr/>
          <a:lstStyle/>
          <a:p>
            <a:fld id="{672B7600-67E3-4D97-B453-880E2742B982}" type="slidenum">
              <a:rPr lang="en-US" smtClean="0"/>
              <a:pPr/>
              <a:t>5</a:t>
            </a:fld>
            <a:endParaRPr lang="en-US"/>
          </a:p>
        </p:txBody>
      </p:sp>
      <p:sp>
        <p:nvSpPr>
          <p:cNvPr id="10" name="Shape">
            <a:extLst>
              <a:ext uri="{FF2B5EF4-FFF2-40B4-BE49-F238E27FC236}">
                <a16:creationId xmlns:a16="http://schemas.microsoft.com/office/drawing/2014/main" id="{F19F8240-92E3-3047-9C41-4F4182540A90}"/>
              </a:ext>
            </a:extLst>
          </p:cNvPr>
          <p:cNvSpPr/>
          <p:nvPr/>
        </p:nvSpPr>
        <p:spPr>
          <a:xfrm>
            <a:off x="0" y="1729739"/>
            <a:ext cx="9128758" cy="5121911"/>
          </a:xfrm>
          <a:custGeom>
            <a:avLst/>
            <a:gdLst/>
            <a:ahLst/>
            <a:cxnLst>
              <a:cxn ang="0">
                <a:pos x="wd2" y="hd2"/>
              </a:cxn>
              <a:cxn ang="5400000">
                <a:pos x="wd2" y="hd2"/>
              </a:cxn>
              <a:cxn ang="10800000">
                <a:pos x="wd2" y="hd2"/>
              </a:cxn>
              <a:cxn ang="16200000">
                <a:pos x="wd2" y="hd2"/>
              </a:cxn>
            </a:cxnLst>
            <a:rect l="0" t="0" r="r" b="b"/>
            <a:pathLst>
              <a:path w="21600" h="21600" extrusionOk="0">
                <a:moveTo>
                  <a:pt x="10863" y="1473"/>
                </a:moveTo>
                <a:cubicBezTo>
                  <a:pt x="11212" y="1473"/>
                  <a:pt x="11494" y="1976"/>
                  <a:pt x="11494" y="2598"/>
                </a:cubicBezTo>
                <a:lnTo>
                  <a:pt x="11494" y="8735"/>
                </a:lnTo>
                <a:cubicBezTo>
                  <a:pt x="11494" y="10165"/>
                  <a:pt x="12146" y="11322"/>
                  <a:pt x="12949" y="11322"/>
                </a:cubicBezTo>
                <a:lnTo>
                  <a:pt x="18048" y="11322"/>
                </a:lnTo>
                <a:lnTo>
                  <a:pt x="18048" y="11328"/>
                </a:lnTo>
                <a:lnTo>
                  <a:pt x="20146" y="11328"/>
                </a:lnTo>
                <a:cubicBezTo>
                  <a:pt x="20494" y="11328"/>
                  <a:pt x="20777" y="11831"/>
                  <a:pt x="20777" y="12452"/>
                </a:cubicBezTo>
                <a:lnTo>
                  <a:pt x="20777" y="21600"/>
                </a:lnTo>
                <a:lnTo>
                  <a:pt x="21600" y="21600"/>
                </a:lnTo>
                <a:lnTo>
                  <a:pt x="21600" y="12452"/>
                </a:lnTo>
                <a:cubicBezTo>
                  <a:pt x="21600" y="11022"/>
                  <a:pt x="20948" y="9860"/>
                  <a:pt x="20149" y="9860"/>
                </a:cubicBezTo>
                <a:lnTo>
                  <a:pt x="18111" y="9860"/>
                </a:lnTo>
                <a:lnTo>
                  <a:pt x="18111" y="9855"/>
                </a:lnTo>
                <a:lnTo>
                  <a:pt x="12952" y="9855"/>
                </a:lnTo>
                <a:cubicBezTo>
                  <a:pt x="12603" y="9855"/>
                  <a:pt x="12321" y="9351"/>
                  <a:pt x="12321" y="8730"/>
                </a:cubicBezTo>
                <a:lnTo>
                  <a:pt x="12321" y="2592"/>
                </a:lnTo>
                <a:cubicBezTo>
                  <a:pt x="12321" y="1162"/>
                  <a:pt x="11668" y="0"/>
                  <a:pt x="10869" y="0"/>
                </a:cubicBezTo>
                <a:lnTo>
                  <a:pt x="0" y="0"/>
                </a:lnTo>
                <a:lnTo>
                  <a:pt x="0" y="1467"/>
                </a:lnTo>
                <a:lnTo>
                  <a:pt x="10863" y="1467"/>
                </a:lnTo>
                <a:close/>
              </a:path>
            </a:pathLst>
          </a:custGeom>
          <a:solidFill>
            <a:schemeClr val="tx1">
              <a:lumMod val="65000"/>
              <a:lumOff val="35000"/>
            </a:schemeClr>
          </a:solidFill>
          <a:ln w="12700">
            <a:miter lim="400000"/>
          </a:ln>
        </p:spPr>
        <p:txBody>
          <a:bodyPr lIns="38100" tIns="38100" rIns="38100" bIns="38100" anchor="ctr"/>
          <a:lstStyle/>
          <a:p>
            <a:pPr>
              <a:defRPr sz="3000">
                <a:solidFill>
                  <a:srgbClr val="FFFFFF"/>
                </a:solidFill>
              </a:defRPr>
            </a:pPr>
            <a:endParaRPr/>
          </a:p>
        </p:txBody>
      </p:sp>
      <p:sp>
        <p:nvSpPr>
          <p:cNvPr id="11" name="Shape">
            <a:extLst>
              <a:ext uri="{FF2B5EF4-FFF2-40B4-BE49-F238E27FC236}">
                <a16:creationId xmlns:a16="http://schemas.microsoft.com/office/drawing/2014/main" id="{91518822-AC11-F64D-999E-D58AE20B0A81}"/>
              </a:ext>
            </a:extLst>
          </p:cNvPr>
          <p:cNvSpPr/>
          <p:nvPr/>
        </p:nvSpPr>
        <p:spPr>
          <a:xfrm>
            <a:off x="4584699" y="1653539"/>
            <a:ext cx="689809" cy="689796"/>
          </a:xfrm>
          <a:custGeom>
            <a:avLst/>
            <a:gdLst/>
            <a:ahLst/>
            <a:cxnLst>
              <a:cxn ang="0">
                <a:pos x="wd2" y="hd2"/>
              </a:cxn>
              <a:cxn ang="5400000">
                <a:pos x="wd2" y="hd2"/>
              </a:cxn>
              <a:cxn ang="10800000">
                <a:pos x="wd2" y="hd2"/>
              </a:cxn>
              <a:cxn ang="16200000">
                <a:pos x="wd2" y="hd2"/>
              </a:cxn>
            </a:cxnLst>
            <a:rect l="0" t="0" r="r" b="b"/>
            <a:pathLst>
              <a:path w="21527" h="21526" extrusionOk="0">
                <a:moveTo>
                  <a:pt x="0" y="14075"/>
                </a:moveTo>
                <a:lnTo>
                  <a:pt x="0" y="1551"/>
                </a:lnTo>
                <a:cubicBezTo>
                  <a:pt x="0" y="679"/>
                  <a:pt x="753" y="-74"/>
                  <a:pt x="1625" y="5"/>
                </a:cubicBezTo>
                <a:cubicBezTo>
                  <a:pt x="12207" y="798"/>
                  <a:pt x="20688" y="9279"/>
                  <a:pt x="21521" y="19901"/>
                </a:cubicBezTo>
                <a:cubicBezTo>
                  <a:pt x="21600" y="20773"/>
                  <a:pt x="20886" y="21526"/>
                  <a:pt x="19975" y="21526"/>
                </a:cubicBezTo>
                <a:lnTo>
                  <a:pt x="7451" y="21526"/>
                </a:lnTo>
                <a:cubicBezTo>
                  <a:pt x="7451" y="17444"/>
                  <a:pt x="4122" y="14075"/>
                  <a:pt x="0" y="14075"/>
                </a:cubicBezTo>
                <a:close/>
              </a:path>
            </a:pathLst>
          </a:custGeom>
          <a:solidFill>
            <a:schemeClr val="tx1">
              <a:lumMod val="85000"/>
              <a:lumOff val="15000"/>
            </a:schemeClr>
          </a:solidFill>
          <a:ln w="12700">
            <a:miter lim="400000"/>
          </a:ln>
        </p:spPr>
        <p:txBody>
          <a:bodyPr lIns="38100" tIns="38100" rIns="38100" bIns="38100" anchor="ctr"/>
          <a:lstStyle/>
          <a:p>
            <a:pPr>
              <a:defRPr sz="3000">
                <a:solidFill>
                  <a:srgbClr val="FFFFFF"/>
                </a:solidFill>
              </a:defRPr>
            </a:pPr>
            <a:endParaRPr/>
          </a:p>
        </p:txBody>
      </p:sp>
      <p:sp>
        <p:nvSpPr>
          <p:cNvPr id="13" name="Shape">
            <a:extLst>
              <a:ext uri="{FF2B5EF4-FFF2-40B4-BE49-F238E27FC236}">
                <a16:creationId xmlns:a16="http://schemas.microsoft.com/office/drawing/2014/main" id="{7CD5D3EF-E4E7-E342-85B0-D80650B8BA01}"/>
              </a:ext>
            </a:extLst>
          </p:cNvPr>
          <p:cNvSpPr/>
          <p:nvPr/>
        </p:nvSpPr>
        <p:spPr>
          <a:xfrm>
            <a:off x="4787900" y="3761739"/>
            <a:ext cx="689808" cy="689796"/>
          </a:xfrm>
          <a:custGeom>
            <a:avLst/>
            <a:gdLst/>
            <a:ahLst/>
            <a:cxnLst>
              <a:cxn ang="0">
                <a:pos x="wd2" y="hd2"/>
              </a:cxn>
              <a:cxn ang="5400000">
                <a:pos x="wd2" y="hd2"/>
              </a:cxn>
              <a:cxn ang="10800000">
                <a:pos x="wd2" y="hd2"/>
              </a:cxn>
              <a:cxn ang="16200000">
                <a:pos x="wd2" y="hd2"/>
              </a:cxn>
            </a:cxnLst>
            <a:rect l="0" t="0" r="r" b="b"/>
            <a:pathLst>
              <a:path w="21527" h="21526" extrusionOk="0">
                <a:moveTo>
                  <a:pt x="21527" y="7451"/>
                </a:moveTo>
                <a:lnTo>
                  <a:pt x="21527" y="19975"/>
                </a:lnTo>
                <a:cubicBezTo>
                  <a:pt x="21527" y="20847"/>
                  <a:pt x="20774" y="21600"/>
                  <a:pt x="19902" y="21521"/>
                </a:cubicBezTo>
                <a:cubicBezTo>
                  <a:pt x="9320" y="20728"/>
                  <a:pt x="839" y="12247"/>
                  <a:pt x="6" y="1625"/>
                </a:cubicBezTo>
                <a:cubicBezTo>
                  <a:pt x="-73" y="753"/>
                  <a:pt x="641" y="0"/>
                  <a:pt x="1552" y="0"/>
                </a:cubicBezTo>
                <a:lnTo>
                  <a:pt x="14076" y="0"/>
                </a:lnTo>
                <a:cubicBezTo>
                  <a:pt x="14076" y="4122"/>
                  <a:pt x="17405" y="7451"/>
                  <a:pt x="21527" y="7451"/>
                </a:cubicBezTo>
                <a:close/>
              </a:path>
            </a:pathLst>
          </a:custGeom>
          <a:solidFill>
            <a:schemeClr val="tx1">
              <a:lumMod val="85000"/>
              <a:lumOff val="15000"/>
            </a:schemeClr>
          </a:solidFill>
          <a:ln w="12700">
            <a:miter lim="400000"/>
          </a:ln>
        </p:spPr>
        <p:txBody>
          <a:bodyPr lIns="38100" tIns="38100" rIns="38100" bIns="38100" anchor="ctr"/>
          <a:lstStyle/>
          <a:p>
            <a:pPr>
              <a:defRPr sz="3000">
                <a:solidFill>
                  <a:srgbClr val="FFFFFF"/>
                </a:solidFill>
              </a:defRPr>
            </a:pPr>
            <a:endParaRPr/>
          </a:p>
        </p:txBody>
      </p:sp>
      <p:sp>
        <p:nvSpPr>
          <p:cNvPr id="14" name="Shape">
            <a:extLst>
              <a:ext uri="{FF2B5EF4-FFF2-40B4-BE49-F238E27FC236}">
                <a16:creationId xmlns:a16="http://schemas.microsoft.com/office/drawing/2014/main" id="{29DCBF43-EBE0-5E43-9458-7D45DC0B76F4}"/>
              </a:ext>
            </a:extLst>
          </p:cNvPr>
          <p:cNvSpPr/>
          <p:nvPr/>
        </p:nvSpPr>
        <p:spPr>
          <a:xfrm>
            <a:off x="8509000" y="3990339"/>
            <a:ext cx="691073" cy="689804"/>
          </a:xfrm>
          <a:custGeom>
            <a:avLst/>
            <a:gdLst/>
            <a:ahLst/>
            <a:cxnLst>
              <a:cxn ang="0">
                <a:pos x="wd2" y="hd2"/>
              </a:cxn>
              <a:cxn ang="5400000">
                <a:pos x="wd2" y="hd2"/>
              </a:cxn>
              <a:cxn ang="10800000">
                <a:pos x="wd2" y="hd2"/>
              </a:cxn>
              <a:cxn ang="16200000">
                <a:pos x="wd2" y="hd2"/>
              </a:cxn>
            </a:cxnLst>
            <a:rect l="0" t="0" r="r" b="b"/>
            <a:pathLst>
              <a:path w="21527" h="21527" extrusionOk="0">
                <a:moveTo>
                  <a:pt x="1661" y="6"/>
                </a:moveTo>
                <a:cubicBezTo>
                  <a:pt x="12224" y="799"/>
                  <a:pt x="20690" y="9280"/>
                  <a:pt x="21521" y="19902"/>
                </a:cubicBezTo>
                <a:cubicBezTo>
                  <a:pt x="21600" y="20774"/>
                  <a:pt x="20888" y="21527"/>
                  <a:pt x="19978" y="21527"/>
                </a:cubicBezTo>
                <a:lnTo>
                  <a:pt x="7437" y="21527"/>
                </a:lnTo>
                <a:cubicBezTo>
                  <a:pt x="7437" y="17405"/>
                  <a:pt x="4114" y="14076"/>
                  <a:pt x="0" y="14076"/>
                </a:cubicBezTo>
                <a:lnTo>
                  <a:pt x="0" y="1552"/>
                </a:lnTo>
                <a:cubicBezTo>
                  <a:pt x="39" y="640"/>
                  <a:pt x="791" y="-73"/>
                  <a:pt x="1661" y="6"/>
                </a:cubicBezTo>
                <a:close/>
              </a:path>
            </a:pathLst>
          </a:custGeom>
          <a:solidFill>
            <a:schemeClr val="tx1">
              <a:lumMod val="85000"/>
              <a:lumOff val="15000"/>
            </a:schemeClr>
          </a:solidFill>
          <a:ln w="12700">
            <a:miter lim="400000"/>
          </a:ln>
        </p:spPr>
        <p:txBody>
          <a:bodyPr lIns="38100" tIns="38100" rIns="38100" bIns="38100" anchor="ctr"/>
          <a:lstStyle/>
          <a:p>
            <a:pPr>
              <a:defRPr sz="3000">
                <a:solidFill>
                  <a:srgbClr val="FFFFFF"/>
                </a:solidFill>
              </a:defRPr>
            </a:pPr>
            <a:endParaRPr/>
          </a:p>
        </p:txBody>
      </p:sp>
    </p:spTree>
    <p:extLst>
      <p:ext uri="{BB962C8B-B14F-4D97-AF65-F5344CB8AC3E}">
        <p14:creationId xmlns:p14="http://schemas.microsoft.com/office/powerpoint/2010/main" val="25075025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ACB435-CC94-4A79-91D6-FFCD67E9C8AC}"/>
              </a:ext>
            </a:extLst>
          </p:cNvPr>
          <p:cNvSpPr>
            <a:spLocks noGrp="1"/>
          </p:cNvSpPr>
          <p:nvPr>
            <p:ph type="title"/>
          </p:nvPr>
        </p:nvSpPr>
        <p:spPr/>
        <p:txBody>
          <a:bodyPr/>
          <a:lstStyle/>
          <a:p>
            <a:r>
              <a:rPr lang="en-US" dirty="0"/>
              <a:t>Thank You!</a:t>
            </a:r>
          </a:p>
        </p:txBody>
      </p:sp>
      <p:sp>
        <p:nvSpPr>
          <p:cNvPr id="3" name="Text Placeholder 2">
            <a:extLst>
              <a:ext uri="{FF2B5EF4-FFF2-40B4-BE49-F238E27FC236}">
                <a16:creationId xmlns:a16="http://schemas.microsoft.com/office/drawing/2014/main" id="{143CB89D-0D9C-4549-AD4E-9811C01F9384}"/>
              </a:ext>
            </a:extLst>
          </p:cNvPr>
          <p:cNvSpPr>
            <a:spLocks noGrp="1"/>
          </p:cNvSpPr>
          <p:nvPr>
            <p:ph type="body" idx="1"/>
          </p:nvPr>
        </p:nvSpPr>
        <p:spPr/>
        <p:txBody>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2E7E543D-C5A6-4D43-B39E-5403AE6384FD}"/>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EEAECD98-5237-4EFB-ACE2-3AF54D228737}"/>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22978E58-1DFD-4153-BE18-AC20F7B49FCE}"/>
              </a:ext>
            </a:extLst>
          </p:cNvPr>
          <p:cNvSpPr>
            <a:spLocks noGrp="1"/>
          </p:cNvSpPr>
          <p:nvPr>
            <p:ph type="sldNum" sz="quarter" idx="12"/>
          </p:nvPr>
        </p:nvSpPr>
        <p:spPr/>
        <p:txBody>
          <a:bodyPr/>
          <a:lstStyle/>
          <a:p>
            <a:fld id="{672B7600-67E3-4D97-B453-880E2742B982}" type="slidenum">
              <a:rPr lang="en-US" smtClean="0"/>
              <a:pPr/>
              <a:t>6</a:t>
            </a:fld>
            <a:endParaRPr lang="en-US"/>
          </a:p>
        </p:txBody>
      </p:sp>
      <p:sp>
        <p:nvSpPr>
          <p:cNvPr id="8" name="Text Placeholder 7">
            <a:extLst>
              <a:ext uri="{FF2B5EF4-FFF2-40B4-BE49-F238E27FC236}">
                <a16:creationId xmlns:a16="http://schemas.microsoft.com/office/drawing/2014/main" id="{E706E319-CFF6-47B5-A20A-6B1263E9CFFA}"/>
              </a:ext>
            </a:extLst>
          </p:cNvPr>
          <p:cNvSpPr>
            <a:spLocks noGrp="1"/>
          </p:cNvSpPr>
          <p:nvPr>
            <p:ph type="body" sz="quarter" idx="14"/>
          </p:nvPr>
        </p:nvSpPr>
        <p:spPr/>
        <p:txBody>
          <a:bodyPr/>
          <a:lstStyle/>
          <a:p>
            <a:r>
              <a:rPr lang="en-US" dirty="0"/>
              <a:t>First / Last Name</a:t>
            </a:r>
          </a:p>
        </p:txBody>
      </p:sp>
      <p:sp>
        <p:nvSpPr>
          <p:cNvPr id="9" name="Text Placeholder 8">
            <a:extLst>
              <a:ext uri="{FF2B5EF4-FFF2-40B4-BE49-F238E27FC236}">
                <a16:creationId xmlns:a16="http://schemas.microsoft.com/office/drawing/2014/main" id="{498D2B60-6EBF-438D-ACDF-B187F7759195}"/>
              </a:ext>
            </a:extLst>
          </p:cNvPr>
          <p:cNvSpPr>
            <a:spLocks noGrp="1"/>
          </p:cNvSpPr>
          <p:nvPr>
            <p:ph type="body" sz="quarter" idx="15"/>
          </p:nvPr>
        </p:nvSpPr>
        <p:spPr/>
        <p:txBody>
          <a:bodyPr/>
          <a:lstStyle/>
          <a:p>
            <a:r>
              <a:rPr lang="en-US" dirty="0"/>
              <a:t>(123) 456-7890</a:t>
            </a:r>
          </a:p>
        </p:txBody>
      </p:sp>
      <p:sp>
        <p:nvSpPr>
          <p:cNvPr id="11" name="Text Placeholder 10">
            <a:extLst>
              <a:ext uri="{FF2B5EF4-FFF2-40B4-BE49-F238E27FC236}">
                <a16:creationId xmlns:a16="http://schemas.microsoft.com/office/drawing/2014/main" id="{CEAF7DC0-4335-4DB8-9A10-5BE769E70780}"/>
              </a:ext>
            </a:extLst>
          </p:cNvPr>
          <p:cNvSpPr>
            <a:spLocks noGrp="1"/>
          </p:cNvSpPr>
          <p:nvPr>
            <p:ph type="body" sz="quarter" idx="16"/>
          </p:nvPr>
        </p:nvSpPr>
        <p:spPr/>
        <p:txBody>
          <a:bodyPr/>
          <a:lstStyle/>
          <a:p>
            <a:r>
              <a:rPr lang="en-US" dirty="0"/>
              <a:t>Your Company</a:t>
            </a:r>
          </a:p>
        </p:txBody>
      </p:sp>
      <p:sp>
        <p:nvSpPr>
          <p:cNvPr id="10" name="Picture Placeholder 9">
            <a:extLst>
              <a:ext uri="{FF2B5EF4-FFF2-40B4-BE49-F238E27FC236}">
                <a16:creationId xmlns:a16="http://schemas.microsoft.com/office/drawing/2014/main" id="{244BF76A-CB41-4C20-8B36-4DCB83E40239}"/>
              </a:ext>
            </a:extLst>
          </p:cNvPr>
          <p:cNvSpPr>
            <a:spLocks noGrp="1"/>
          </p:cNvSpPr>
          <p:nvPr>
            <p:ph type="pic" sz="quarter" idx="17"/>
          </p:nvPr>
        </p:nvSpPr>
        <p:spPr/>
      </p:sp>
    </p:spTree>
    <p:extLst>
      <p:ext uri="{BB962C8B-B14F-4D97-AF65-F5344CB8AC3E}">
        <p14:creationId xmlns:p14="http://schemas.microsoft.com/office/powerpoint/2010/main" val="4803561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10" name="Text Placeholder 9">
            <a:extLst>
              <a:ext uri="{FF2B5EF4-FFF2-40B4-BE49-F238E27FC236}">
                <a16:creationId xmlns:a16="http://schemas.microsoft.com/office/drawing/2014/main" id="{B0AC6566-81E8-42BE-A88A-2D036A429A35}"/>
              </a:ext>
            </a:extLst>
          </p:cNvPr>
          <p:cNvSpPr>
            <a:spLocks noGrp="1"/>
          </p:cNvSpPr>
          <p:nvPr>
            <p:ph type="body" sz="quarter" idx="10"/>
          </p:nvPr>
        </p:nvSpPr>
        <p:spPr/>
        <p:txBody>
          <a:bodyPr/>
          <a:lstStyle/>
          <a:p>
            <a:r>
              <a:rPr lang="en-US" dirty="0"/>
              <a:t>Typography</a:t>
            </a:r>
          </a:p>
        </p:txBody>
      </p:sp>
      <p:sp>
        <p:nvSpPr>
          <p:cNvPr id="11" name="Text Placeholder 10">
            <a:extLst>
              <a:ext uri="{FF2B5EF4-FFF2-40B4-BE49-F238E27FC236}">
                <a16:creationId xmlns:a16="http://schemas.microsoft.com/office/drawing/2014/main" id="{D38A80D6-0B80-42D9-A22D-0E8D2FA47308}"/>
              </a:ext>
            </a:extLst>
          </p:cNvPr>
          <p:cNvSpPr>
            <a:spLocks noGrp="1"/>
          </p:cNvSpPr>
          <p:nvPr>
            <p:ph type="body" sz="quarter" idx="11"/>
          </p:nvPr>
        </p:nvSpPr>
        <p:spPr/>
        <p:txBody>
          <a:bodyPr>
            <a:noAutofit/>
          </a:bodyPr>
          <a:lstStyle/>
          <a:p>
            <a:r>
              <a:rPr lang="en-US" dirty="0"/>
              <a:t>Calibri</a:t>
            </a:r>
          </a:p>
        </p:txBody>
      </p:sp>
      <p:sp>
        <p:nvSpPr>
          <p:cNvPr id="12" name="Text Placeholder 11">
            <a:extLst>
              <a:ext uri="{FF2B5EF4-FFF2-40B4-BE49-F238E27FC236}">
                <a16:creationId xmlns:a16="http://schemas.microsoft.com/office/drawing/2014/main" id="{E7B7AE20-4734-48F6-9B03-936A83AA8E0C}"/>
              </a:ext>
            </a:extLst>
          </p:cNvPr>
          <p:cNvSpPr>
            <a:spLocks noGrp="1"/>
          </p:cNvSpPr>
          <p:nvPr>
            <p:ph type="body" sz="quarter" idx="12"/>
          </p:nvPr>
        </p:nvSpPr>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Blue Green">
      <a:dk1>
        <a:sysClr val="windowText" lastClr="000000"/>
      </a:dk1>
      <a:lt1>
        <a:sysClr val="window" lastClr="FFFFFF"/>
      </a:lt1>
      <a:dk2>
        <a:srgbClr val="373545"/>
      </a:dk2>
      <a:lt2>
        <a:srgbClr val="CEDBE6"/>
      </a:lt2>
      <a:accent1>
        <a:srgbClr val="3494BA"/>
      </a:accent1>
      <a:accent2>
        <a:srgbClr val="58B6C0"/>
      </a:accent2>
      <a:accent3>
        <a:srgbClr val="75BDA7"/>
      </a:accent3>
      <a:accent4>
        <a:srgbClr val="7A8C8E"/>
      </a:accent4>
      <a:accent5>
        <a:srgbClr val="84ACB6"/>
      </a:accent5>
      <a:accent6>
        <a:srgbClr val="2683C6"/>
      </a:accent6>
      <a:hlink>
        <a:srgbClr val="6B9F25"/>
      </a:hlink>
      <a:folHlink>
        <a:srgbClr val="9F6715"/>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20_T_PGO_PLUMBER-16x9.pptx" id="{7AC1692F-0443-4A2B-BD40-F8F3D00CA16B}" vid="{FF2368AA-44C3-4A40-9569-E8C6C3066E81}"/>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20_T_PGO_PLUMBER-16x9.pptx" id="{7AC1692F-0443-4A2B-BD40-F8F3D00CA16B}" vid="{2631BB9A-279E-4C81-A41C-266D63D0A25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383</TotalTime>
  <Words>355</Words>
  <PresentationFormat>Widescreen</PresentationFormat>
  <Paragraphs>50</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PowerPoint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PLUMBER</dc:title>
  <dc:creator>PresentationGO.com</dc:creator>
  <dc:description>© Copyright PresentationGo.com</dc:description>
  <dcterms:created xsi:type="dcterms:W3CDTF">2019-11-21T05:02:10Z</dcterms:created>
  <dcterms:modified xsi:type="dcterms:W3CDTF">2021-03-02T02:46:57Z</dcterms:modified>
  <cp:category>Templates</cp:category>
</cp:coreProperties>
</file>