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47" autoAdjust="0"/>
    <p:restoredTop sz="96334"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3/1/2021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D1764B1-147F-4930-B8B6-36173B7F7655}"/>
              </a:ext>
            </a:extLst>
          </p:cNvPr>
          <p:cNvGrpSpPr/>
          <p:nvPr userDrawn="1"/>
        </p:nvGrpSpPr>
        <p:grpSpPr>
          <a:xfrm>
            <a:off x="6104838" y="-3738"/>
            <a:ext cx="3039161" cy="2634111"/>
            <a:chOff x="6104838" y="-3738"/>
            <a:chExt cx="3039161" cy="2634111"/>
          </a:xfrm>
        </p:grpSpPr>
        <p:sp>
          <p:nvSpPr>
            <p:cNvPr id="38" name="Shape">
              <a:extLst>
                <a:ext uri="{FF2B5EF4-FFF2-40B4-BE49-F238E27FC236}">
                  <a16:creationId xmlns:a16="http://schemas.microsoft.com/office/drawing/2014/main" id="{F57C51C2-7BEB-314E-8B7B-7825DF614283}"/>
                </a:ext>
              </a:extLst>
            </p:cNvPr>
            <p:cNvSpPr/>
            <p:nvPr userDrawn="1"/>
          </p:nvSpPr>
          <p:spPr>
            <a:xfrm>
              <a:off x="6142947" y="-3738"/>
              <a:ext cx="3001052" cy="2601665"/>
            </a:xfrm>
            <a:custGeom>
              <a:avLst/>
              <a:gdLst>
                <a:gd name="connsiteX0" fmla="*/ 16107 w 21600"/>
                <a:gd name="connsiteY0" fmla="*/ 29598 h 31731"/>
                <a:gd name="connsiteX1" fmla="*/ 15161 w 21600"/>
                <a:gd name="connsiteY1" fmla="*/ 27963 h 31731"/>
                <a:gd name="connsiteX2" fmla="*/ 15161 w 21600"/>
                <a:gd name="connsiteY2" fmla="*/ 19041 h 31731"/>
                <a:gd name="connsiteX3" fmla="*/ 12981 w 21600"/>
                <a:gd name="connsiteY3" fmla="*/ 15273 h 31731"/>
                <a:gd name="connsiteX4" fmla="*/ 5328 w 21600"/>
                <a:gd name="connsiteY4" fmla="*/ 15273 h 31731"/>
                <a:gd name="connsiteX5" fmla="*/ 5328 w 21600"/>
                <a:gd name="connsiteY5" fmla="*/ 15273 h 31731"/>
                <a:gd name="connsiteX6" fmla="*/ 2181 w 21600"/>
                <a:gd name="connsiteY6" fmla="*/ 15273 h 31731"/>
                <a:gd name="connsiteX7" fmla="*/ 1234 w 21600"/>
                <a:gd name="connsiteY7" fmla="*/ 13638 h 31731"/>
                <a:gd name="connsiteX8" fmla="*/ 1114 w 21600"/>
                <a:gd name="connsiteY8" fmla="*/ 0 h 31731"/>
                <a:gd name="connsiteX9" fmla="*/ 0 w 21600"/>
                <a:gd name="connsiteY9" fmla="*/ 10131 h 31731"/>
                <a:gd name="connsiteX10" fmla="*/ 0 w 21600"/>
                <a:gd name="connsiteY10" fmla="*/ 13638 h 31731"/>
                <a:gd name="connsiteX11" fmla="*/ 2181 w 21600"/>
                <a:gd name="connsiteY11" fmla="*/ 17406 h 31731"/>
                <a:gd name="connsiteX12" fmla="*/ 5239 w 21600"/>
                <a:gd name="connsiteY12" fmla="*/ 17406 h 31731"/>
                <a:gd name="connsiteX13" fmla="*/ 5239 w 21600"/>
                <a:gd name="connsiteY13" fmla="*/ 17406 h 31731"/>
                <a:gd name="connsiteX14" fmla="*/ 12981 w 21600"/>
                <a:gd name="connsiteY14" fmla="*/ 17406 h 31731"/>
                <a:gd name="connsiteX15" fmla="*/ 13927 w 21600"/>
                <a:gd name="connsiteY15" fmla="*/ 19041 h 31731"/>
                <a:gd name="connsiteX16" fmla="*/ 13927 w 21600"/>
                <a:gd name="connsiteY16" fmla="*/ 27963 h 31731"/>
                <a:gd name="connsiteX17" fmla="*/ 16107 w 21600"/>
                <a:gd name="connsiteY17" fmla="*/ 31731 h 31731"/>
                <a:gd name="connsiteX18" fmla="*/ 21600 w 21600"/>
                <a:gd name="connsiteY18" fmla="*/ 31731 h 31731"/>
                <a:gd name="connsiteX19" fmla="*/ 21600 w 21600"/>
                <a:gd name="connsiteY19" fmla="*/ 29598 h 31731"/>
                <a:gd name="connsiteX20" fmla="*/ 16107 w 21600"/>
                <a:gd name="connsiteY20" fmla="*/ 29598 h 31731"/>
                <a:gd name="connsiteX0" fmla="*/ 16107 w 21600"/>
                <a:gd name="connsiteY0" fmla="*/ 30167 h 32300"/>
                <a:gd name="connsiteX1" fmla="*/ 15161 w 21600"/>
                <a:gd name="connsiteY1" fmla="*/ 28532 h 32300"/>
                <a:gd name="connsiteX2" fmla="*/ 15161 w 21600"/>
                <a:gd name="connsiteY2" fmla="*/ 19610 h 32300"/>
                <a:gd name="connsiteX3" fmla="*/ 12981 w 21600"/>
                <a:gd name="connsiteY3" fmla="*/ 15842 h 32300"/>
                <a:gd name="connsiteX4" fmla="*/ 5328 w 21600"/>
                <a:gd name="connsiteY4" fmla="*/ 15842 h 32300"/>
                <a:gd name="connsiteX5" fmla="*/ 5328 w 21600"/>
                <a:gd name="connsiteY5" fmla="*/ 15842 h 32300"/>
                <a:gd name="connsiteX6" fmla="*/ 2181 w 21600"/>
                <a:gd name="connsiteY6" fmla="*/ 15842 h 32300"/>
                <a:gd name="connsiteX7" fmla="*/ 1234 w 21600"/>
                <a:gd name="connsiteY7" fmla="*/ 14207 h 32300"/>
                <a:gd name="connsiteX8" fmla="*/ 1251 w 21600"/>
                <a:gd name="connsiteY8" fmla="*/ 0 h 32300"/>
                <a:gd name="connsiteX9" fmla="*/ 0 w 21600"/>
                <a:gd name="connsiteY9" fmla="*/ 10700 h 32300"/>
                <a:gd name="connsiteX10" fmla="*/ 0 w 21600"/>
                <a:gd name="connsiteY10" fmla="*/ 14207 h 32300"/>
                <a:gd name="connsiteX11" fmla="*/ 2181 w 21600"/>
                <a:gd name="connsiteY11" fmla="*/ 17975 h 32300"/>
                <a:gd name="connsiteX12" fmla="*/ 5239 w 21600"/>
                <a:gd name="connsiteY12" fmla="*/ 17975 h 32300"/>
                <a:gd name="connsiteX13" fmla="*/ 5239 w 21600"/>
                <a:gd name="connsiteY13" fmla="*/ 17975 h 32300"/>
                <a:gd name="connsiteX14" fmla="*/ 12981 w 21600"/>
                <a:gd name="connsiteY14" fmla="*/ 17975 h 32300"/>
                <a:gd name="connsiteX15" fmla="*/ 13927 w 21600"/>
                <a:gd name="connsiteY15" fmla="*/ 19610 h 32300"/>
                <a:gd name="connsiteX16" fmla="*/ 13927 w 21600"/>
                <a:gd name="connsiteY16" fmla="*/ 28532 h 32300"/>
                <a:gd name="connsiteX17" fmla="*/ 16107 w 21600"/>
                <a:gd name="connsiteY17" fmla="*/ 32300 h 32300"/>
                <a:gd name="connsiteX18" fmla="*/ 21600 w 21600"/>
                <a:gd name="connsiteY18" fmla="*/ 32300 h 32300"/>
                <a:gd name="connsiteX19" fmla="*/ 21600 w 21600"/>
                <a:gd name="connsiteY19" fmla="*/ 30167 h 32300"/>
                <a:gd name="connsiteX20" fmla="*/ 16107 w 21600"/>
                <a:gd name="connsiteY20" fmla="*/ 30167 h 32300"/>
                <a:gd name="connsiteX0" fmla="*/ 16107 w 21600"/>
                <a:gd name="connsiteY0" fmla="*/ 30223 h 32356"/>
                <a:gd name="connsiteX1" fmla="*/ 15161 w 21600"/>
                <a:gd name="connsiteY1" fmla="*/ 28588 h 32356"/>
                <a:gd name="connsiteX2" fmla="*/ 15161 w 21600"/>
                <a:gd name="connsiteY2" fmla="*/ 19666 h 32356"/>
                <a:gd name="connsiteX3" fmla="*/ 12981 w 21600"/>
                <a:gd name="connsiteY3" fmla="*/ 15898 h 32356"/>
                <a:gd name="connsiteX4" fmla="*/ 5328 w 21600"/>
                <a:gd name="connsiteY4" fmla="*/ 15898 h 32356"/>
                <a:gd name="connsiteX5" fmla="*/ 5328 w 21600"/>
                <a:gd name="connsiteY5" fmla="*/ 15898 h 32356"/>
                <a:gd name="connsiteX6" fmla="*/ 2181 w 21600"/>
                <a:gd name="connsiteY6" fmla="*/ 15898 h 32356"/>
                <a:gd name="connsiteX7" fmla="*/ 1234 w 21600"/>
                <a:gd name="connsiteY7" fmla="*/ 14263 h 32356"/>
                <a:gd name="connsiteX8" fmla="*/ 1251 w 21600"/>
                <a:gd name="connsiteY8" fmla="*/ 56 h 32356"/>
                <a:gd name="connsiteX9" fmla="*/ 0 w 21600"/>
                <a:gd name="connsiteY9" fmla="*/ 0 h 32356"/>
                <a:gd name="connsiteX10" fmla="*/ 0 w 21600"/>
                <a:gd name="connsiteY10" fmla="*/ 14263 h 32356"/>
                <a:gd name="connsiteX11" fmla="*/ 2181 w 21600"/>
                <a:gd name="connsiteY11" fmla="*/ 18031 h 32356"/>
                <a:gd name="connsiteX12" fmla="*/ 5239 w 21600"/>
                <a:gd name="connsiteY12" fmla="*/ 18031 h 32356"/>
                <a:gd name="connsiteX13" fmla="*/ 5239 w 21600"/>
                <a:gd name="connsiteY13" fmla="*/ 18031 h 32356"/>
                <a:gd name="connsiteX14" fmla="*/ 12981 w 21600"/>
                <a:gd name="connsiteY14" fmla="*/ 18031 h 32356"/>
                <a:gd name="connsiteX15" fmla="*/ 13927 w 21600"/>
                <a:gd name="connsiteY15" fmla="*/ 19666 h 32356"/>
                <a:gd name="connsiteX16" fmla="*/ 13927 w 21600"/>
                <a:gd name="connsiteY16" fmla="*/ 28588 h 32356"/>
                <a:gd name="connsiteX17" fmla="*/ 16107 w 21600"/>
                <a:gd name="connsiteY17" fmla="*/ 32356 h 32356"/>
                <a:gd name="connsiteX18" fmla="*/ 21600 w 21600"/>
                <a:gd name="connsiteY18" fmla="*/ 32356 h 32356"/>
                <a:gd name="connsiteX19" fmla="*/ 21600 w 21600"/>
                <a:gd name="connsiteY19" fmla="*/ 30223 h 32356"/>
                <a:gd name="connsiteX20" fmla="*/ 16107 w 21600"/>
                <a:gd name="connsiteY20" fmla="*/ 30223 h 3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600" h="32356" extrusionOk="0">
                  <a:moveTo>
                    <a:pt x="16107" y="30223"/>
                  </a:moveTo>
                  <a:cubicBezTo>
                    <a:pt x="15586" y="30223"/>
                    <a:pt x="15161" y="29489"/>
                    <a:pt x="15161" y="28588"/>
                  </a:cubicBezTo>
                  <a:lnTo>
                    <a:pt x="15161" y="19666"/>
                  </a:lnTo>
                  <a:cubicBezTo>
                    <a:pt x="15161" y="17593"/>
                    <a:pt x="14181" y="15898"/>
                    <a:pt x="12981" y="15898"/>
                  </a:cubicBezTo>
                  <a:lnTo>
                    <a:pt x="5328" y="15898"/>
                  </a:lnTo>
                  <a:lnTo>
                    <a:pt x="5328" y="15898"/>
                  </a:lnTo>
                  <a:lnTo>
                    <a:pt x="2181" y="15898"/>
                  </a:lnTo>
                  <a:cubicBezTo>
                    <a:pt x="1659" y="15898"/>
                    <a:pt x="1234" y="15164"/>
                    <a:pt x="1234" y="14263"/>
                  </a:cubicBezTo>
                  <a:cubicBezTo>
                    <a:pt x="1240" y="9527"/>
                    <a:pt x="1245" y="4792"/>
                    <a:pt x="1251" y="56"/>
                  </a:cubicBezTo>
                  <a:lnTo>
                    <a:pt x="0" y="0"/>
                  </a:lnTo>
                  <a:lnTo>
                    <a:pt x="0" y="14263"/>
                  </a:lnTo>
                  <a:cubicBezTo>
                    <a:pt x="0" y="16337"/>
                    <a:pt x="981" y="18031"/>
                    <a:pt x="2181" y="18031"/>
                  </a:cubicBezTo>
                  <a:lnTo>
                    <a:pt x="5239" y="18031"/>
                  </a:lnTo>
                  <a:lnTo>
                    <a:pt x="5239" y="18031"/>
                  </a:lnTo>
                  <a:lnTo>
                    <a:pt x="12981" y="18031"/>
                  </a:lnTo>
                  <a:cubicBezTo>
                    <a:pt x="13502" y="18031"/>
                    <a:pt x="13927" y="18766"/>
                    <a:pt x="13927" y="19666"/>
                  </a:cubicBezTo>
                  <a:lnTo>
                    <a:pt x="13927" y="28588"/>
                  </a:lnTo>
                  <a:cubicBezTo>
                    <a:pt x="13927" y="30662"/>
                    <a:pt x="14907" y="32356"/>
                    <a:pt x="16107" y="32356"/>
                  </a:cubicBezTo>
                  <a:lnTo>
                    <a:pt x="21600" y="32356"/>
                  </a:lnTo>
                  <a:lnTo>
                    <a:pt x="21600" y="30223"/>
                  </a:lnTo>
                  <a:lnTo>
                    <a:pt x="16107" y="30223"/>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dirty="0"/>
            </a:p>
          </p:txBody>
        </p:sp>
        <p:sp>
          <p:nvSpPr>
            <p:cNvPr id="39" name="Shape">
              <a:extLst>
                <a:ext uri="{FF2B5EF4-FFF2-40B4-BE49-F238E27FC236}">
                  <a16:creationId xmlns:a16="http://schemas.microsoft.com/office/drawing/2014/main" id="{51369A9C-D452-574C-B8A1-8DD36DAC677B}"/>
                </a:ext>
              </a:extLst>
            </p:cNvPr>
            <p:cNvSpPr/>
            <p:nvPr userDrawn="1"/>
          </p:nvSpPr>
          <p:spPr>
            <a:xfrm>
              <a:off x="8038849" y="2290198"/>
              <a:ext cx="340175" cy="340175"/>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1"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B27F76EE-851A-0044-80D7-0152F0D47D24}"/>
                </a:ext>
              </a:extLst>
            </p:cNvPr>
            <p:cNvSpPr/>
            <p:nvPr userDrawn="1"/>
          </p:nvSpPr>
          <p:spPr>
            <a:xfrm>
              <a:off x="7934050" y="1251738"/>
              <a:ext cx="340175" cy="34017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21" y="17440"/>
                    <a:pt x="410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E6CDF180-EF21-C24A-8A4C-5EF91D00FA87}"/>
                </a:ext>
              </a:extLst>
            </p:cNvPr>
            <p:cNvSpPr/>
            <p:nvPr userDrawn="1"/>
          </p:nvSpPr>
          <p:spPr>
            <a:xfrm>
              <a:off x="6104838" y="1137412"/>
              <a:ext cx="341127" cy="34017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7"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
        <p:nvSpPr>
          <p:cNvPr id="55" name="Picture Placeholder 54">
            <a:extLst>
              <a:ext uri="{FF2B5EF4-FFF2-40B4-BE49-F238E27FC236}">
                <a16:creationId xmlns:a16="http://schemas.microsoft.com/office/drawing/2014/main" id="{6702E6B1-4F54-A644-BC2C-7F8E12B9F69A}"/>
              </a:ext>
            </a:extLst>
          </p:cNvPr>
          <p:cNvSpPr>
            <a:spLocks noGrp="1"/>
          </p:cNvSpPr>
          <p:nvPr>
            <p:ph type="pic" sz="quarter" idx="10"/>
          </p:nvPr>
        </p:nvSpPr>
        <p:spPr>
          <a:xfrm>
            <a:off x="0" y="2136914"/>
            <a:ext cx="4363278" cy="4721086"/>
          </a:xfrm>
          <a:custGeom>
            <a:avLst/>
            <a:gdLst>
              <a:gd name="connsiteX0" fmla="*/ 0 w 4363278"/>
              <a:gd name="connsiteY0" fmla="*/ 0 h 4721087"/>
              <a:gd name="connsiteX1" fmla="*/ 906526 w 4363278"/>
              <a:gd name="connsiteY1" fmla="*/ 0 h 4721087"/>
              <a:gd name="connsiteX2" fmla="*/ 1045992 w 4363278"/>
              <a:gd name="connsiteY2" fmla="*/ 159026 h 4721087"/>
              <a:gd name="connsiteX3" fmla="*/ 1045992 w 4363278"/>
              <a:gd name="connsiteY3" fmla="*/ 1908313 h 4721087"/>
              <a:gd name="connsiteX4" fmla="*/ 1195419 w 4363278"/>
              <a:gd name="connsiteY4" fmla="*/ 2027583 h 4721087"/>
              <a:gd name="connsiteX5" fmla="*/ 3018433 w 4363278"/>
              <a:gd name="connsiteY5" fmla="*/ 2027583 h 4721087"/>
              <a:gd name="connsiteX6" fmla="*/ 3137974 w 4363278"/>
              <a:gd name="connsiteY6" fmla="*/ 1898374 h 4721087"/>
              <a:gd name="connsiteX7" fmla="*/ 3137974 w 4363278"/>
              <a:gd name="connsiteY7" fmla="*/ 1500809 h 4721087"/>
              <a:gd name="connsiteX8" fmla="*/ 3317287 w 4363278"/>
              <a:gd name="connsiteY8" fmla="*/ 1351722 h 4721087"/>
              <a:gd name="connsiteX9" fmla="*/ 4243737 w 4363278"/>
              <a:gd name="connsiteY9" fmla="*/ 1351722 h 4721087"/>
              <a:gd name="connsiteX10" fmla="*/ 4363278 w 4363278"/>
              <a:gd name="connsiteY10" fmla="*/ 1480930 h 4721087"/>
              <a:gd name="connsiteX11" fmla="*/ 4363278 w 4363278"/>
              <a:gd name="connsiteY11" fmla="*/ 2743200 h 4721087"/>
              <a:gd name="connsiteX12" fmla="*/ 4263660 w 4363278"/>
              <a:gd name="connsiteY12" fmla="*/ 2872409 h 4721087"/>
              <a:gd name="connsiteX13" fmla="*/ 3367096 w 4363278"/>
              <a:gd name="connsiteY13" fmla="*/ 2872409 h 4721087"/>
              <a:gd name="connsiteX14" fmla="*/ 3227630 w 4363278"/>
              <a:gd name="connsiteY14" fmla="*/ 3081130 h 4721087"/>
              <a:gd name="connsiteX15" fmla="*/ 3227630 w 4363278"/>
              <a:gd name="connsiteY15" fmla="*/ 4721087 h 4721087"/>
              <a:gd name="connsiteX16" fmla="*/ 9962 w 4363278"/>
              <a:gd name="connsiteY16" fmla="*/ 4721087 h 4721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63278" h="4721087">
                <a:moveTo>
                  <a:pt x="0" y="0"/>
                </a:moveTo>
                <a:lnTo>
                  <a:pt x="906526" y="0"/>
                </a:lnTo>
                <a:lnTo>
                  <a:pt x="1045992" y="159026"/>
                </a:lnTo>
                <a:lnTo>
                  <a:pt x="1045992" y="1908313"/>
                </a:lnTo>
                <a:lnTo>
                  <a:pt x="1195419" y="2027583"/>
                </a:lnTo>
                <a:lnTo>
                  <a:pt x="3018433" y="2027583"/>
                </a:lnTo>
                <a:lnTo>
                  <a:pt x="3137974" y="1898374"/>
                </a:lnTo>
                <a:lnTo>
                  <a:pt x="3137974" y="1500809"/>
                </a:lnTo>
                <a:lnTo>
                  <a:pt x="3317287" y="1351722"/>
                </a:lnTo>
                <a:lnTo>
                  <a:pt x="4243737" y="1351722"/>
                </a:lnTo>
                <a:lnTo>
                  <a:pt x="4363278" y="1480930"/>
                </a:lnTo>
                <a:lnTo>
                  <a:pt x="4363278" y="2743200"/>
                </a:lnTo>
                <a:lnTo>
                  <a:pt x="4263660" y="2872409"/>
                </a:lnTo>
                <a:lnTo>
                  <a:pt x="3367096" y="2872409"/>
                </a:lnTo>
                <a:lnTo>
                  <a:pt x="3227630" y="3081130"/>
                </a:lnTo>
                <a:lnTo>
                  <a:pt x="3227630" y="4721087"/>
                </a:lnTo>
                <a:lnTo>
                  <a:pt x="9962" y="4721087"/>
                </a:lnTo>
                <a:close/>
              </a:path>
            </a:pathLst>
          </a:custGeom>
          <a:solidFill>
            <a:schemeClr val="accent1">
              <a:lumMod val="75000"/>
            </a:schemeClr>
          </a:solidFill>
        </p:spPr>
        <p:txBody>
          <a:bodyPr wrap="square" anchor="ctr">
            <a:noAutofit/>
          </a:bodyPr>
          <a:lstStyle>
            <a:lvl1pPr marL="0" indent="0" algn="ctr">
              <a:buNone/>
              <a:defRPr/>
            </a:lvl1pPr>
          </a:lstStyle>
          <a:p>
            <a:endParaRPr lang="en-US"/>
          </a:p>
        </p:txBody>
      </p:sp>
      <p:sp>
        <p:nvSpPr>
          <p:cNvPr id="17" name="Shape">
            <a:extLst>
              <a:ext uri="{FF2B5EF4-FFF2-40B4-BE49-F238E27FC236}">
                <a16:creationId xmlns:a16="http://schemas.microsoft.com/office/drawing/2014/main" id="{E578A3C0-87EC-354E-85E0-FD3A77FBEFFB}"/>
              </a:ext>
            </a:extLst>
          </p:cNvPr>
          <p:cNvSpPr/>
          <p:nvPr userDrawn="1"/>
        </p:nvSpPr>
        <p:spPr>
          <a:xfrm>
            <a:off x="1520718" y="1035514"/>
            <a:ext cx="1329112" cy="2159425"/>
          </a:xfrm>
          <a:custGeom>
            <a:avLst/>
            <a:gdLst/>
            <a:ahLst/>
            <a:cxnLst>
              <a:cxn ang="0">
                <a:pos x="wd2" y="hd2"/>
              </a:cxn>
              <a:cxn ang="5400000">
                <a:pos x="wd2" y="hd2"/>
              </a:cxn>
              <a:cxn ang="10800000">
                <a:pos x="wd2" y="hd2"/>
              </a:cxn>
              <a:cxn ang="16200000">
                <a:pos x="wd2" y="hd2"/>
              </a:cxn>
            </a:cxnLst>
            <a:rect l="0" t="0" r="r" b="b"/>
            <a:pathLst>
              <a:path w="18932" h="20111" extrusionOk="0">
                <a:moveTo>
                  <a:pt x="12922" y="20111"/>
                </a:moveTo>
                <a:cubicBezTo>
                  <a:pt x="12581" y="19939"/>
                  <a:pt x="12271" y="19807"/>
                  <a:pt x="12007" y="19655"/>
                </a:cubicBezTo>
                <a:cubicBezTo>
                  <a:pt x="6321" y="16271"/>
                  <a:pt x="-2031" y="9807"/>
                  <a:pt x="448" y="4296"/>
                </a:cubicBezTo>
                <a:cubicBezTo>
                  <a:pt x="2463" y="-182"/>
                  <a:pt x="12410" y="-1489"/>
                  <a:pt x="17090" y="1956"/>
                </a:cubicBezTo>
                <a:cubicBezTo>
                  <a:pt x="19569" y="3779"/>
                  <a:pt x="19290" y="6160"/>
                  <a:pt x="17756" y="8267"/>
                </a:cubicBezTo>
                <a:cubicBezTo>
                  <a:pt x="16300" y="10273"/>
                  <a:pt x="13944" y="11945"/>
                  <a:pt x="12922" y="14052"/>
                </a:cubicBezTo>
                <a:cubicBezTo>
                  <a:pt x="11976" y="16018"/>
                  <a:pt x="12054" y="18044"/>
                  <a:pt x="12922" y="19979"/>
                </a:cubicBezTo>
                <a:cubicBezTo>
                  <a:pt x="12922" y="20010"/>
                  <a:pt x="12922" y="20040"/>
                  <a:pt x="12922" y="2011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74403FA-5D6D-FD47-B82C-8250784756D3}"/>
              </a:ext>
            </a:extLst>
          </p:cNvPr>
          <p:cNvSpPr/>
          <p:nvPr userDrawn="1"/>
        </p:nvSpPr>
        <p:spPr>
          <a:xfrm>
            <a:off x="2721139" y="1402132"/>
            <a:ext cx="1253246" cy="1202107"/>
          </a:xfrm>
          <a:custGeom>
            <a:avLst/>
            <a:gdLst/>
            <a:ahLst/>
            <a:cxnLst>
              <a:cxn ang="0">
                <a:pos x="wd2" y="hd2"/>
              </a:cxn>
              <a:cxn ang="5400000">
                <a:pos x="wd2" y="hd2"/>
              </a:cxn>
              <a:cxn ang="10800000">
                <a:pos x="wd2" y="hd2"/>
              </a:cxn>
              <a:cxn ang="16200000">
                <a:pos x="wd2" y="hd2"/>
              </a:cxn>
            </a:cxnLst>
            <a:rect l="0" t="0" r="r" b="b"/>
            <a:pathLst>
              <a:path w="20447" h="20109" extrusionOk="0">
                <a:moveTo>
                  <a:pt x="0" y="20109"/>
                </a:moveTo>
                <a:cubicBezTo>
                  <a:pt x="18" y="19763"/>
                  <a:pt x="0" y="19454"/>
                  <a:pt x="35" y="19163"/>
                </a:cubicBezTo>
                <a:cubicBezTo>
                  <a:pt x="870" y="12885"/>
                  <a:pt x="3585" y="2603"/>
                  <a:pt x="10294" y="347"/>
                </a:cubicBezTo>
                <a:cubicBezTo>
                  <a:pt x="15743" y="-1491"/>
                  <a:pt x="21600" y="4314"/>
                  <a:pt x="20251" y="9955"/>
                </a:cubicBezTo>
                <a:cubicBezTo>
                  <a:pt x="19541" y="12939"/>
                  <a:pt x="17003" y="14450"/>
                  <a:pt x="14181" y="14923"/>
                </a:cubicBezTo>
                <a:cubicBezTo>
                  <a:pt x="11483" y="15360"/>
                  <a:pt x="8732" y="14959"/>
                  <a:pt x="6123" y="15778"/>
                </a:cubicBezTo>
                <a:cubicBezTo>
                  <a:pt x="3692" y="16542"/>
                  <a:pt x="1686" y="18053"/>
                  <a:pt x="124" y="20018"/>
                </a:cubicBezTo>
                <a:cubicBezTo>
                  <a:pt x="106" y="20036"/>
                  <a:pt x="71" y="20054"/>
                  <a:pt x="0" y="20109"/>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2A9CF35-E2D6-8F44-A8FB-C401A004B6B3}"/>
              </a:ext>
            </a:extLst>
          </p:cNvPr>
          <p:cNvSpPr/>
          <p:nvPr userDrawn="1"/>
        </p:nvSpPr>
        <p:spPr>
          <a:xfrm>
            <a:off x="5591576" y="4123834"/>
            <a:ext cx="936582" cy="1391255"/>
          </a:xfrm>
          <a:custGeom>
            <a:avLst/>
            <a:gdLst/>
            <a:ahLst/>
            <a:cxnLst>
              <a:cxn ang="0">
                <a:pos x="wd2" y="hd2"/>
              </a:cxn>
              <a:cxn ang="5400000">
                <a:pos x="wd2" y="hd2"/>
              </a:cxn>
              <a:cxn ang="10800000">
                <a:pos x="wd2" y="hd2"/>
              </a:cxn>
              <a:cxn ang="16200000">
                <a:pos x="wd2" y="hd2"/>
              </a:cxn>
            </a:cxnLst>
            <a:rect l="0" t="0" r="r" b="b"/>
            <a:pathLst>
              <a:path w="21362" h="19951" extrusionOk="0">
                <a:moveTo>
                  <a:pt x="21362" y="0"/>
                </a:moveTo>
                <a:cubicBezTo>
                  <a:pt x="20904" y="102"/>
                  <a:pt x="20526" y="153"/>
                  <a:pt x="20175" y="254"/>
                </a:cubicBezTo>
                <a:cubicBezTo>
                  <a:pt x="12463" y="2424"/>
                  <a:pt x="301" y="7121"/>
                  <a:pt x="5" y="13191"/>
                </a:cubicBezTo>
                <a:cubicBezTo>
                  <a:pt x="-238" y="18124"/>
                  <a:pt x="9470" y="21600"/>
                  <a:pt x="16184" y="19142"/>
                </a:cubicBezTo>
                <a:cubicBezTo>
                  <a:pt x="19744" y="17836"/>
                  <a:pt x="20688" y="15395"/>
                  <a:pt x="20202" y="12936"/>
                </a:cubicBezTo>
                <a:cubicBezTo>
                  <a:pt x="19744" y="10597"/>
                  <a:pt x="18153" y="8426"/>
                  <a:pt x="18180" y="6070"/>
                </a:cubicBezTo>
                <a:cubicBezTo>
                  <a:pt x="18234" y="3883"/>
                  <a:pt x="19367" y="1865"/>
                  <a:pt x="21308" y="102"/>
                </a:cubicBezTo>
                <a:cubicBezTo>
                  <a:pt x="21308" y="102"/>
                  <a:pt x="21308" y="68"/>
                  <a:pt x="21362"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F730C1DC-9C85-3644-9EB7-B75184B17CF4}"/>
              </a:ext>
            </a:extLst>
          </p:cNvPr>
          <p:cNvSpPr/>
          <p:nvPr userDrawn="1"/>
        </p:nvSpPr>
        <p:spPr>
          <a:xfrm>
            <a:off x="6535621" y="4438231"/>
            <a:ext cx="1777589" cy="1430365"/>
          </a:xfrm>
          <a:custGeom>
            <a:avLst/>
            <a:gdLst/>
            <a:ahLst/>
            <a:cxnLst>
              <a:cxn ang="0">
                <a:pos x="wd2" y="hd2"/>
              </a:cxn>
              <a:cxn ang="5400000">
                <a:pos x="wd2" y="hd2"/>
              </a:cxn>
              <a:cxn ang="10800000">
                <a:pos x="wd2" y="hd2"/>
              </a:cxn>
              <a:cxn ang="16200000">
                <a:pos x="wd2" y="hd2"/>
              </a:cxn>
            </a:cxnLst>
            <a:rect l="0" t="0" r="r" b="b"/>
            <a:pathLst>
              <a:path w="20109" h="20576" extrusionOk="0">
                <a:moveTo>
                  <a:pt x="0" y="0"/>
                </a:moveTo>
                <a:cubicBezTo>
                  <a:pt x="54" y="391"/>
                  <a:pt x="94" y="731"/>
                  <a:pt x="160" y="1054"/>
                </a:cubicBezTo>
                <a:cubicBezTo>
                  <a:pt x="1725" y="7960"/>
                  <a:pt x="5510" y="19049"/>
                  <a:pt x="11877" y="20460"/>
                </a:cubicBezTo>
                <a:cubicBezTo>
                  <a:pt x="17039" y="21600"/>
                  <a:pt x="21600" y="14100"/>
                  <a:pt x="19647" y="7994"/>
                </a:cubicBezTo>
                <a:cubicBezTo>
                  <a:pt x="18617" y="4762"/>
                  <a:pt x="16130" y="3487"/>
                  <a:pt x="13508" y="3436"/>
                </a:cubicBezTo>
                <a:cubicBezTo>
                  <a:pt x="11007" y="3385"/>
                  <a:pt x="8573" y="4303"/>
                  <a:pt x="6099" y="3827"/>
                </a:cubicBezTo>
                <a:cubicBezTo>
                  <a:pt x="3812" y="3385"/>
                  <a:pt x="1792" y="2024"/>
                  <a:pt x="120" y="85"/>
                </a:cubicBezTo>
                <a:cubicBezTo>
                  <a:pt x="107" y="68"/>
                  <a:pt x="67" y="51"/>
                  <a:pt x="0"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0828DDB9-861B-4158-A738-1D6576072E28}"/>
              </a:ext>
            </a:extLst>
          </p:cNvPr>
          <p:cNvGrpSpPr/>
          <p:nvPr userDrawn="1"/>
        </p:nvGrpSpPr>
        <p:grpSpPr>
          <a:xfrm>
            <a:off x="5135130" y="989404"/>
            <a:ext cx="2593644" cy="1813968"/>
            <a:chOff x="5135130" y="989404"/>
            <a:chExt cx="2593644" cy="1813968"/>
          </a:xfrm>
        </p:grpSpPr>
        <p:sp>
          <p:nvSpPr>
            <p:cNvPr id="42" name="Shape">
              <a:extLst>
                <a:ext uri="{FF2B5EF4-FFF2-40B4-BE49-F238E27FC236}">
                  <a16:creationId xmlns:a16="http://schemas.microsoft.com/office/drawing/2014/main" id="{B34FD5F7-F608-BC4B-A631-E5131B758ACD}"/>
                </a:ext>
              </a:extLst>
            </p:cNvPr>
            <p:cNvSpPr/>
            <p:nvPr userDrawn="1"/>
          </p:nvSpPr>
          <p:spPr>
            <a:xfrm>
              <a:off x="5135130" y="989404"/>
              <a:ext cx="2593644" cy="1795652"/>
            </a:xfrm>
            <a:custGeom>
              <a:avLst/>
              <a:gdLst/>
              <a:ahLst/>
              <a:cxnLst>
                <a:cxn ang="0">
                  <a:pos x="wd2" y="hd2"/>
                </a:cxn>
                <a:cxn ang="5400000">
                  <a:pos x="wd2" y="hd2"/>
                </a:cxn>
                <a:cxn ang="10800000">
                  <a:pos x="wd2" y="hd2"/>
                </a:cxn>
                <a:cxn ang="16200000">
                  <a:pos x="wd2" y="hd2"/>
                </a:cxn>
              </a:cxnLst>
              <a:rect l="0" t="0" r="r" b="b"/>
              <a:pathLst>
                <a:path w="21290" h="21552" extrusionOk="0">
                  <a:moveTo>
                    <a:pt x="85" y="20420"/>
                  </a:moveTo>
                  <a:cubicBezTo>
                    <a:pt x="147" y="20969"/>
                    <a:pt x="374" y="21552"/>
                    <a:pt x="374" y="21552"/>
                  </a:cubicBezTo>
                  <a:lnTo>
                    <a:pt x="413" y="21461"/>
                  </a:lnTo>
                  <a:lnTo>
                    <a:pt x="366" y="21266"/>
                  </a:lnTo>
                  <a:cubicBezTo>
                    <a:pt x="366" y="21266"/>
                    <a:pt x="366" y="21255"/>
                    <a:pt x="358" y="21243"/>
                  </a:cubicBezTo>
                  <a:cubicBezTo>
                    <a:pt x="390" y="21380"/>
                    <a:pt x="413" y="21461"/>
                    <a:pt x="413" y="21461"/>
                  </a:cubicBezTo>
                  <a:lnTo>
                    <a:pt x="1633" y="18682"/>
                  </a:lnTo>
                  <a:lnTo>
                    <a:pt x="2861" y="18739"/>
                  </a:lnTo>
                  <a:lnTo>
                    <a:pt x="3166" y="19071"/>
                  </a:lnTo>
                  <a:lnTo>
                    <a:pt x="4886" y="20820"/>
                  </a:lnTo>
                  <a:lnTo>
                    <a:pt x="7545" y="20820"/>
                  </a:lnTo>
                  <a:lnTo>
                    <a:pt x="7522" y="20557"/>
                  </a:lnTo>
                  <a:cubicBezTo>
                    <a:pt x="7522" y="20557"/>
                    <a:pt x="6912" y="20283"/>
                    <a:pt x="6959" y="19974"/>
                  </a:cubicBezTo>
                  <a:cubicBezTo>
                    <a:pt x="7006" y="19654"/>
                    <a:pt x="7717" y="17676"/>
                    <a:pt x="7717" y="17676"/>
                  </a:cubicBezTo>
                  <a:cubicBezTo>
                    <a:pt x="7717" y="17676"/>
                    <a:pt x="8437" y="16201"/>
                    <a:pt x="8609" y="15972"/>
                  </a:cubicBezTo>
                  <a:cubicBezTo>
                    <a:pt x="8781" y="15743"/>
                    <a:pt x="14998" y="9843"/>
                    <a:pt x="14998" y="9843"/>
                  </a:cubicBezTo>
                  <a:cubicBezTo>
                    <a:pt x="14998" y="9843"/>
                    <a:pt x="18549" y="6458"/>
                    <a:pt x="19049" y="5909"/>
                  </a:cubicBezTo>
                  <a:cubicBezTo>
                    <a:pt x="19542" y="5372"/>
                    <a:pt x="20910" y="4400"/>
                    <a:pt x="21153" y="3382"/>
                  </a:cubicBezTo>
                  <a:cubicBezTo>
                    <a:pt x="21583" y="1621"/>
                    <a:pt x="20895" y="821"/>
                    <a:pt x="20519" y="398"/>
                  </a:cubicBezTo>
                  <a:cubicBezTo>
                    <a:pt x="20128" y="-48"/>
                    <a:pt x="19855" y="-37"/>
                    <a:pt x="19307" y="43"/>
                  </a:cubicBezTo>
                  <a:cubicBezTo>
                    <a:pt x="18760" y="123"/>
                    <a:pt x="17321" y="1942"/>
                    <a:pt x="17321" y="1942"/>
                  </a:cubicBezTo>
                  <a:cubicBezTo>
                    <a:pt x="17321" y="1942"/>
                    <a:pt x="8171" y="11718"/>
                    <a:pt x="7811" y="12130"/>
                  </a:cubicBezTo>
                  <a:cubicBezTo>
                    <a:pt x="7452" y="12542"/>
                    <a:pt x="6521" y="13285"/>
                    <a:pt x="5895" y="13628"/>
                  </a:cubicBezTo>
                  <a:cubicBezTo>
                    <a:pt x="5270" y="13971"/>
                    <a:pt x="4269" y="14017"/>
                    <a:pt x="4081" y="14005"/>
                  </a:cubicBezTo>
                  <a:cubicBezTo>
                    <a:pt x="3878" y="13994"/>
                    <a:pt x="2728" y="14177"/>
                    <a:pt x="2306" y="14371"/>
                  </a:cubicBezTo>
                  <a:cubicBezTo>
                    <a:pt x="1860" y="14577"/>
                    <a:pt x="1156" y="15274"/>
                    <a:pt x="1156" y="15274"/>
                  </a:cubicBezTo>
                  <a:cubicBezTo>
                    <a:pt x="796" y="15800"/>
                    <a:pt x="476" y="16372"/>
                    <a:pt x="249" y="17035"/>
                  </a:cubicBezTo>
                  <a:lnTo>
                    <a:pt x="139" y="17424"/>
                  </a:lnTo>
                  <a:cubicBezTo>
                    <a:pt x="139" y="17424"/>
                    <a:pt x="38" y="18133"/>
                    <a:pt x="6" y="18533"/>
                  </a:cubicBezTo>
                  <a:cubicBezTo>
                    <a:pt x="-17" y="18933"/>
                    <a:pt x="22" y="19871"/>
                    <a:pt x="85" y="20420"/>
                  </a:cubicBezTo>
                  <a:close/>
                  <a:moveTo>
                    <a:pt x="18815" y="1599"/>
                  </a:moveTo>
                  <a:cubicBezTo>
                    <a:pt x="19135" y="981"/>
                    <a:pt x="19667" y="833"/>
                    <a:pt x="20167" y="1324"/>
                  </a:cubicBezTo>
                  <a:cubicBezTo>
                    <a:pt x="20723" y="1873"/>
                    <a:pt x="20731" y="2685"/>
                    <a:pt x="20355" y="3302"/>
                  </a:cubicBezTo>
                  <a:cubicBezTo>
                    <a:pt x="20003" y="3886"/>
                    <a:pt x="19425" y="4046"/>
                    <a:pt x="19002" y="3565"/>
                  </a:cubicBezTo>
                  <a:cubicBezTo>
                    <a:pt x="18580" y="3108"/>
                    <a:pt x="18494" y="2216"/>
                    <a:pt x="18815" y="1599"/>
                  </a:cubicBezTo>
                  <a:close/>
                  <a:moveTo>
                    <a:pt x="5692" y="15503"/>
                  </a:moveTo>
                  <a:lnTo>
                    <a:pt x="7014" y="16967"/>
                  </a:lnTo>
                  <a:lnTo>
                    <a:pt x="6888" y="17207"/>
                  </a:lnTo>
                  <a:lnTo>
                    <a:pt x="6802" y="17104"/>
                  </a:lnTo>
                  <a:lnTo>
                    <a:pt x="6834" y="16967"/>
                  </a:lnTo>
                  <a:lnTo>
                    <a:pt x="6763" y="16887"/>
                  </a:lnTo>
                  <a:lnTo>
                    <a:pt x="6529" y="17104"/>
                  </a:lnTo>
                  <a:lnTo>
                    <a:pt x="6443" y="17001"/>
                  </a:lnTo>
                  <a:lnTo>
                    <a:pt x="6474" y="16681"/>
                  </a:lnTo>
                  <a:lnTo>
                    <a:pt x="6349" y="16544"/>
                  </a:lnTo>
                  <a:lnTo>
                    <a:pt x="6146" y="16772"/>
                  </a:lnTo>
                  <a:lnTo>
                    <a:pt x="6059" y="16658"/>
                  </a:lnTo>
                  <a:lnTo>
                    <a:pt x="6122" y="16246"/>
                  </a:lnTo>
                  <a:lnTo>
                    <a:pt x="6028" y="16143"/>
                  </a:lnTo>
                  <a:lnTo>
                    <a:pt x="5778" y="16384"/>
                  </a:lnTo>
                  <a:lnTo>
                    <a:pt x="5700" y="16292"/>
                  </a:lnTo>
                  <a:lnTo>
                    <a:pt x="5754" y="15846"/>
                  </a:lnTo>
                  <a:lnTo>
                    <a:pt x="5661" y="15743"/>
                  </a:lnTo>
                  <a:lnTo>
                    <a:pt x="5543" y="15823"/>
                  </a:lnTo>
                  <a:lnTo>
                    <a:pt x="5692" y="15503"/>
                  </a:lnTo>
                  <a:close/>
                  <a:moveTo>
                    <a:pt x="5700" y="19825"/>
                  </a:moveTo>
                  <a:lnTo>
                    <a:pt x="5700" y="19825"/>
                  </a:lnTo>
                  <a:lnTo>
                    <a:pt x="4511" y="18545"/>
                  </a:lnTo>
                  <a:lnTo>
                    <a:pt x="5700" y="19825"/>
                  </a:lnTo>
                  <a:close/>
                  <a:moveTo>
                    <a:pt x="4261" y="17481"/>
                  </a:moveTo>
                  <a:lnTo>
                    <a:pt x="4042" y="18042"/>
                  </a:lnTo>
                  <a:lnTo>
                    <a:pt x="4026" y="18030"/>
                  </a:lnTo>
                  <a:lnTo>
                    <a:pt x="4261" y="17481"/>
                  </a:lnTo>
                  <a:close/>
                  <a:moveTo>
                    <a:pt x="562" y="16704"/>
                  </a:moveTo>
                  <a:cubicBezTo>
                    <a:pt x="570" y="16692"/>
                    <a:pt x="577" y="16669"/>
                    <a:pt x="585" y="16647"/>
                  </a:cubicBezTo>
                  <a:cubicBezTo>
                    <a:pt x="562" y="16692"/>
                    <a:pt x="538" y="16749"/>
                    <a:pt x="515" y="16807"/>
                  </a:cubicBezTo>
                  <a:cubicBezTo>
                    <a:pt x="538" y="16772"/>
                    <a:pt x="554" y="16738"/>
                    <a:pt x="562" y="16704"/>
                  </a:cubicBezTo>
                  <a:close/>
                </a:path>
              </a:pathLst>
            </a:custGeom>
            <a:solidFill>
              <a:srgbClr val="D6D6D6"/>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963DBF58-C01C-4145-BCE0-7BB1809E771E}"/>
                </a:ext>
              </a:extLst>
            </p:cNvPr>
            <p:cNvSpPr/>
            <p:nvPr userDrawn="1"/>
          </p:nvSpPr>
          <p:spPr>
            <a:xfrm>
              <a:off x="5175768" y="2542329"/>
              <a:ext cx="563054" cy="261043"/>
            </a:xfrm>
            <a:custGeom>
              <a:avLst/>
              <a:gdLst/>
              <a:ahLst/>
              <a:cxnLst>
                <a:cxn ang="0">
                  <a:pos x="wd2" y="hd2"/>
                </a:cxn>
                <a:cxn ang="5400000">
                  <a:pos x="wd2" y="hd2"/>
                </a:cxn>
                <a:cxn ang="10800000">
                  <a:pos x="wd2" y="hd2"/>
                </a:cxn>
                <a:cxn ang="16200000">
                  <a:pos x="wd2" y="hd2"/>
                </a:cxn>
              </a:cxnLst>
              <a:rect l="0" t="0" r="r" b="b"/>
              <a:pathLst>
                <a:path w="21600" h="21600" extrusionOk="0">
                  <a:moveTo>
                    <a:pt x="5921" y="0"/>
                  </a:moveTo>
                  <a:lnTo>
                    <a:pt x="0" y="19787"/>
                  </a:lnTo>
                  <a:lnTo>
                    <a:pt x="1023" y="21600"/>
                  </a:lnTo>
                  <a:lnTo>
                    <a:pt x="7237" y="2207"/>
                  </a:lnTo>
                  <a:lnTo>
                    <a:pt x="11476" y="1813"/>
                  </a:lnTo>
                  <a:lnTo>
                    <a:pt x="13048" y="4099"/>
                  </a:lnTo>
                  <a:lnTo>
                    <a:pt x="15131" y="12771"/>
                  </a:lnTo>
                  <a:lnTo>
                    <a:pt x="15277" y="12771"/>
                  </a:lnTo>
                  <a:lnTo>
                    <a:pt x="15131" y="12771"/>
                  </a:lnTo>
                  <a:lnTo>
                    <a:pt x="14290" y="14821"/>
                  </a:lnTo>
                  <a:lnTo>
                    <a:pt x="21600" y="15451"/>
                  </a:lnTo>
                  <a:lnTo>
                    <a:pt x="19700" y="12692"/>
                  </a:lnTo>
                  <a:lnTo>
                    <a:pt x="13377" y="3153"/>
                  </a:lnTo>
                  <a:lnTo>
                    <a:pt x="11622" y="394"/>
                  </a:lnTo>
                  <a:lnTo>
                    <a:pt x="5921" y="79"/>
                  </a:lnTo>
                  <a:lnTo>
                    <a:pt x="5921" y="79"/>
                  </a:lnTo>
                  <a:close/>
                </a:path>
              </a:pathLst>
            </a:custGeom>
            <a:solidFill>
              <a:srgbClr val="616161"/>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1E1076B1-2104-BD48-8580-C808F7B6CDBA}"/>
                </a:ext>
              </a:extLst>
            </p:cNvPr>
            <p:cNvSpPr/>
            <p:nvPr userDrawn="1"/>
          </p:nvSpPr>
          <p:spPr>
            <a:xfrm>
              <a:off x="5621015" y="2437531"/>
              <a:ext cx="243895" cy="209597"/>
            </a:xfrm>
            <a:custGeom>
              <a:avLst/>
              <a:gdLst/>
              <a:ahLst/>
              <a:cxnLst>
                <a:cxn ang="0">
                  <a:pos x="wd2" y="hd2"/>
                </a:cxn>
                <a:cxn ang="5400000">
                  <a:pos x="wd2" y="hd2"/>
                </a:cxn>
                <a:cxn ang="10800000">
                  <a:pos x="wd2" y="hd2"/>
                </a:cxn>
                <a:cxn ang="16200000">
                  <a:pos x="wd2" y="hd2"/>
                </a:cxn>
              </a:cxnLst>
              <a:rect l="0" t="0" r="r" b="b"/>
              <a:pathLst>
                <a:path w="21600" h="21600" extrusionOk="0">
                  <a:moveTo>
                    <a:pt x="21600" y="16003"/>
                  </a:moveTo>
                  <a:lnTo>
                    <a:pt x="20841" y="15316"/>
                  </a:lnTo>
                  <a:lnTo>
                    <a:pt x="19237" y="17771"/>
                  </a:lnTo>
                  <a:lnTo>
                    <a:pt x="18225" y="16887"/>
                  </a:lnTo>
                  <a:lnTo>
                    <a:pt x="20503" y="13353"/>
                  </a:lnTo>
                  <a:lnTo>
                    <a:pt x="19237" y="12371"/>
                  </a:lnTo>
                  <a:lnTo>
                    <a:pt x="15694" y="14531"/>
                  </a:lnTo>
                  <a:lnTo>
                    <a:pt x="14344" y="13451"/>
                  </a:lnTo>
                  <a:lnTo>
                    <a:pt x="15863" y="10701"/>
                  </a:lnTo>
                  <a:lnTo>
                    <a:pt x="14681" y="9720"/>
                  </a:lnTo>
                  <a:lnTo>
                    <a:pt x="11138" y="11192"/>
                  </a:lnTo>
                  <a:lnTo>
                    <a:pt x="10209" y="10603"/>
                  </a:lnTo>
                  <a:lnTo>
                    <a:pt x="11981" y="7461"/>
                  </a:lnTo>
                  <a:lnTo>
                    <a:pt x="10800" y="6578"/>
                  </a:lnTo>
                  <a:lnTo>
                    <a:pt x="7256" y="8149"/>
                  </a:lnTo>
                  <a:lnTo>
                    <a:pt x="6328" y="7265"/>
                  </a:lnTo>
                  <a:lnTo>
                    <a:pt x="8100" y="4418"/>
                  </a:lnTo>
                  <a:lnTo>
                    <a:pt x="7172" y="3633"/>
                  </a:lnTo>
                  <a:lnTo>
                    <a:pt x="4303" y="5498"/>
                  </a:lnTo>
                  <a:lnTo>
                    <a:pt x="3291" y="4614"/>
                  </a:lnTo>
                  <a:lnTo>
                    <a:pt x="4894" y="1767"/>
                  </a:lnTo>
                  <a:lnTo>
                    <a:pt x="2363" y="0"/>
                  </a:lnTo>
                  <a:lnTo>
                    <a:pt x="2531" y="1374"/>
                  </a:lnTo>
                  <a:lnTo>
                    <a:pt x="0" y="6087"/>
                  </a:lnTo>
                  <a:lnTo>
                    <a:pt x="18056" y="21600"/>
                  </a:lnTo>
                  <a:lnTo>
                    <a:pt x="21600" y="16003"/>
                  </a:lnTo>
                  <a:close/>
                </a:path>
              </a:pathLst>
            </a:custGeom>
            <a:solidFill>
              <a:srgbClr val="7A7A7A"/>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BB2D19EA-1527-304B-B3FE-2E5974513244}"/>
                </a:ext>
              </a:extLst>
            </p:cNvPr>
            <p:cNvSpPr/>
            <p:nvPr userDrawn="1"/>
          </p:nvSpPr>
          <p:spPr>
            <a:xfrm>
              <a:off x="5649597" y="2275569"/>
              <a:ext cx="350597" cy="331544"/>
            </a:xfrm>
            <a:custGeom>
              <a:avLst/>
              <a:gdLst/>
              <a:ahLst/>
              <a:cxnLst>
                <a:cxn ang="0">
                  <a:pos x="wd2" y="hd2"/>
                </a:cxn>
                <a:cxn ang="5400000">
                  <a:pos x="wd2" y="hd2"/>
                </a:cxn>
                <a:cxn ang="10800000">
                  <a:pos x="wd2" y="hd2"/>
                </a:cxn>
                <a:cxn ang="16200000">
                  <a:pos x="wd2" y="hd2"/>
                </a:cxn>
              </a:cxnLst>
              <a:rect l="0" t="0" r="r" b="b"/>
              <a:pathLst>
                <a:path w="21600" h="21600" extrusionOk="0">
                  <a:moveTo>
                    <a:pt x="19722" y="9869"/>
                  </a:moveTo>
                  <a:lnTo>
                    <a:pt x="18196" y="8565"/>
                  </a:lnTo>
                  <a:lnTo>
                    <a:pt x="17080" y="9310"/>
                  </a:lnTo>
                  <a:lnTo>
                    <a:pt x="16435" y="8752"/>
                  </a:lnTo>
                  <a:lnTo>
                    <a:pt x="16670" y="7014"/>
                  </a:lnTo>
                  <a:lnTo>
                    <a:pt x="15730" y="6269"/>
                  </a:lnTo>
                  <a:lnTo>
                    <a:pt x="14204" y="7510"/>
                  </a:lnTo>
                  <a:lnTo>
                    <a:pt x="13559" y="6890"/>
                  </a:lnTo>
                  <a:lnTo>
                    <a:pt x="14028" y="4655"/>
                  </a:lnTo>
                  <a:lnTo>
                    <a:pt x="13324" y="4096"/>
                  </a:lnTo>
                  <a:lnTo>
                    <a:pt x="11446" y="5400"/>
                  </a:lnTo>
                  <a:lnTo>
                    <a:pt x="10859" y="4903"/>
                  </a:lnTo>
                  <a:lnTo>
                    <a:pt x="11270" y="2483"/>
                  </a:lnTo>
                  <a:lnTo>
                    <a:pt x="10565" y="1924"/>
                  </a:lnTo>
                  <a:lnTo>
                    <a:pt x="9685" y="2359"/>
                  </a:lnTo>
                  <a:lnTo>
                    <a:pt x="8863" y="1676"/>
                  </a:lnTo>
                  <a:lnTo>
                    <a:pt x="9157" y="1117"/>
                  </a:lnTo>
                  <a:lnTo>
                    <a:pt x="8393" y="497"/>
                  </a:lnTo>
                  <a:lnTo>
                    <a:pt x="8100" y="993"/>
                  </a:lnTo>
                  <a:lnTo>
                    <a:pt x="6867" y="0"/>
                  </a:lnTo>
                  <a:lnTo>
                    <a:pt x="0" y="9683"/>
                  </a:lnTo>
                  <a:lnTo>
                    <a:pt x="117" y="10428"/>
                  </a:lnTo>
                  <a:lnTo>
                    <a:pt x="1878" y="11545"/>
                  </a:lnTo>
                  <a:lnTo>
                    <a:pt x="763" y="13345"/>
                  </a:lnTo>
                  <a:lnTo>
                    <a:pt x="1467" y="13903"/>
                  </a:lnTo>
                  <a:lnTo>
                    <a:pt x="3463" y="12724"/>
                  </a:lnTo>
                  <a:lnTo>
                    <a:pt x="4109" y="13283"/>
                  </a:lnTo>
                  <a:lnTo>
                    <a:pt x="2876" y="15083"/>
                  </a:lnTo>
                  <a:lnTo>
                    <a:pt x="3522" y="15579"/>
                  </a:lnTo>
                  <a:lnTo>
                    <a:pt x="5987" y="14586"/>
                  </a:lnTo>
                  <a:lnTo>
                    <a:pt x="6809" y="15145"/>
                  </a:lnTo>
                  <a:lnTo>
                    <a:pt x="5576" y="17131"/>
                  </a:lnTo>
                  <a:lnTo>
                    <a:pt x="6222" y="17503"/>
                  </a:lnTo>
                  <a:lnTo>
                    <a:pt x="8687" y="16572"/>
                  </a:lnTo>
                  <a:lnTo>
                    <a:pt x="9509" y="17193"/>
                  </a:lnTo>
                  <a:lnTo>
                    <a:pt x="8452" y="18931"/>
                  </a:lnTo>
                  <a:lnTo>
                    <a:pt x="9391" y="19614"/>
                  </a:lnTo>
                  <a:lnTo>
                    <a:pt x="11856" y="18248"/>
                  </a:lnTo>
                  <a:lnTo>
                    <a:pt x="12678" y="18869"/>
                  </a:lnTo>
                  <a:lnTo>
                    <a:pt x="11093" y="21041"/>
                  </a:lnTo>
                  <a:lnTo>
                    <a:pt x="11798" y="21600"/>
                  </a:lnTo>
                  <a:lnTo>
                    <a:pt x="12913" y="20048"/>
                  </a:lnTo>
                  <a:lnTo>
                    <a:pt x="13441" y="20421"/>
                  </a:lnTo>
                  <a:lnTo>
                    <a:pt x="15143" y="20110"/>
                  </a:lnTo>
                  <a:lnTo>
                    <a:pt x="21600" y="11172"/>
                  </a:lnTo>
                  <a:lnTo>
                    <a:pt x="19722" y="9869"/>
                  </a:lnTo>
                  <a:close/>
                </a:path>
              </a:pathLst>
            </a:custGeom>
            <a:solidFill>
              <a:srgbClr val="EBEBEA"/>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5D53CA99-1A89-A94B-B11C-4BE182449BC9}"/>
                </a:ext>
              </a:extLst>
            </p:cNvPr>
            <p:cNvSpPr/>
            <p:nvPr userDrawn="1"/>
          </p:nvSpPr>
          <p:spPr>
            <a:xfrm>
              <a:off x="5659124" y="2285096"/>
              <a:ext cx="301059" cy="307728"/>
            </a:xfrm>
            <a:custGeom>
              <a:avLst/>
              <a:gdLst/>
              <a:ahLst/>
              <a:cxnLst>
                <a:cxn ang="0">
                  <a:pos x="wd2" y="hd2"/>
                </a:cxn>
                <a:cxn ang="5400000">
                  <a:pos x="wd2" y="hd2"/>
                </a:cxn>
                <a:cxn ang="10800000">
                  <a:pos x="wd2" y="hd2"/>
                </a:cxn>
                <a:cxn ang="16200000">
                  <a:pos x="wd2" y="hd2"/>
                </a:cxn>
              </a:cxnLst>
              <a:rect l="0" t="0" r="r" b="b"/>
              <a:pathLst>
                <a:path w="21600" h="21600" extrusionOk="0">
                  <a:moveTo>
                    <a:pt x="10253" y="20396"/>
                  </a:moveTo>
                  <a:lnTo>
                    <a:pt x="11620" y="19728"/>
                  </a:lnTo>
                  <a:lnTo>
                    <a:pt x="18046" y="6821"/>
                  </a:lnTo>
                  <a:lnTo>
                    <a:pt x="17294" y="6219"/>
                  </a:lnTo>
                  <a:lnTo>
                    <a:pt x="15995" y="7222"/>
                  </a:lnTo>
                  <a:lnTo>
                    <a:pt x="9091" y="20129"/>
                  </a:lnTo>
                  <a:lnTo>
                    <a:pt x="9843" y="20664"/>
                  </a:lnTo>
                  <a:lnTo>
                    <a:pt x="10253" y="20396"/>
                  </a:lnTo>
                  <a:close/>
                  <a:moveTo>
                    <a:pt x="6904" y="18122"/>
                  </a:moveTo>
                  <a:lnTo>
                    <a:pt x="8339" y="17587"/>
                  </a:lnTo>
                  <a:lnTo>
                    <a:pt x="14765" y="4614"/>
                  </a:lnTo>
                  <a:lnTo>
                    <a:pt x="14149" y="4146"/>
                  </a:lnTo>
                  <a:lnTo>
                    <a:pt x="12714" y="5082"/>
                  </a:lnTo>
                  <a:lnTo>
                    <a:pt x="5673" y="18122"/>
                  </a:lnTo>
                  <a:lnTo>
                    <a:pt x="6152" y="18390"/>
                  </a:lnTo>
                  <a:lnTo>
                    <a:pt x="6904" y="18122"/>
                  </a:lnTo>
                  <a:close/>
                  <a:moveTo>
                    <a:pt x="3828" y="15983"/>
                  </a:moveTo>
                  <a:lnTo>
                    <a:pt x="5263" y="15448"/>
                  </a:lnTo>
                  <a:lnTo>
                    <a:pt x="11894" y="2073"/>
                  </a:lnTo>
                  <a:lnTo>
                    <a:pt x="11210" y="1605"/>
                  </a:lnTo>
                  <a:lnTo>
                    <a:pt x="10116" y="2073"/>
                  </a:lnTo>
                  <a:lnTo>
                    <a:pt x="2529" y="15916"/>
                  </a:lnTo>
                  <a:lnTo>
                    <a:pt x="3008" y="16250"/>
                  </a:lnTo>
                  <a:lnTo>
                    <a:pt x="3828" y="15983"/>
                  </a:lnTo>
                  <a:close/>
                  <a:moveTo>
                    <a:pt x="14696" y="21600"/>
                  </a:moveTo>
                  <a:lnTo>
                    <a:pt x="15175" y="21533"/>
                  </a:lnTo>
                  <a:lnTo>
                    <a:pt x="21600" y="8693"/>
                  </a:lnTo>
                  <a:lnTo>
                    <a:pt x="21053" y="8225"/>
                  </a:lnTo>
                  <a:lnTo>
                    <a:pt x="19276" y="9295"/>
                  </a:lnTo>
                  <a:lnTo>
                    <a:pt x="13808" y="19794"/>
                  </a:lnTo>
                  <a:lnTo>
                    <a:pt x="14081" y="21132"/>
                  </a:lnTo>
                  <a:lnTo>
                    <a:pt x="14696" y="21600"/>
                  </a:lnTo>
                  <a:close/>
                  <a:moveTo>
                    <a:pt x="2803" y="13241"/>
                  </a:moveTo>
                  <a:lnTo>
                    <a:pt x="1025" y="14177"/>
                  </a:lnTo>
                  <a:lnTo>
                    <a:pt x="0" y="13375"/>
                  </a:lnTo>
                  <a:lnTo>
                    <a:pt x="8681" y="0"/>
                  </a:lnTo>
                  <a:lnTo>
                    <a:pt x="9570" y="669"/>
                  </a:lnTo>
                  <a:lnTo>
                    <a:pt x="2803" y="13241"/>
                  </a:lnTo>
                  <a:close/>
                </a:path>
              </a:pathLst>
            </a:custGeom>
            <a:solidFill>
              <a:srgbClr val="444444"/>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D5E70C01-49ED-2A4C-AE90-22D2143BA805}"/>
                </a:ext>
              </a:extLst>
            </p:cNvPr>
            <p:cNvSpPr/>
            <p:nvPr userDrawn="1"/>
          </p:nvSpPr>
          <p:spPr>
            <a:xfrm>
              <a:off x="5782976" y="2208879"/>
              <a:ext cx="214527" cy="192440"/>
            </a:xfrm>
            <a:custGeom>
              <a:avLst/>
              <a:gdLst/>
              <a:ahLst/>
              <a:cxnLst>
                <a:cxn ang="0">
                  <a:pos x="wd2" y="hd2"/>
                </a:cxn>
                <a:cxn ang="5400000">
                  <a:pos x="wd2" y="hd2"/>
                </a:cxn>
                <a:cxn ang="10800000">
                  <a:pos x="wd2" y="hd2"/>
                </a:cxn>
                <a:cxn ang="16200000">
                  <a:pos x="wd2" y="hd2"/>
                </a:cxn>
              </a:cxnLst>
              <a:rect l="0" t="0" r="r" b="b"/>
              <a:pathLst>
                <a:path w="18635" h="18104" extrusionOk="0">
                  <a:moveTo>
                    <a:pt x="17379" y="18104"/>
                  </a:moveTo>
                  <a:cubicBezTo>
                    <a:pt x="17379" y="18104"/>
                    <a:pt x="21600" y="7797"/>
                    <a:pt x="14566" y="2150"/>
                  </a:cubicBezTo>
                  <a:cubicBezTo>
                    <a:pt x="7531" y="-3496"/>
                    <a:pt x="0" y="3764"/>
                    <a:pt x="0" y="3764"/>
                  </a:cubicBezTo>
                  <a:lnTo>
                    <a:pt x="17379" y="18104"/>
                  </a:lnTo>
                  <a:close/>
                </a:path>
              </a:pathLst>
            </a:custGeom>
            <a:solidFill>
              <a:srgbClr val="FAFCFC"/>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647FB17-836A-4BF7-AF10-52A1F80E5AFD}"/>
                </a:ext>
              </a:extLst>
            </p:cNvPr>
            <p:cNvSpPr/>
            <p:nvPr userDrawn="1"/>
          </p:nvSpPr>
          <p:spPr>
            <a:xfrm>
              <a:off x="7402591" y="1075149"/>
              <a:ext cx="242893" cy="235113"/>
            </a:xfrm>
            <a:prstGeom prst="ellipse">
              <a:avLst/>
            </a:prstGeom>
            <a:solidFill>
              <a:srgbClr val="7A7A7A"/>
            </a:solidFill>
            <a:ln w="12700">
              <a:miter lim="400000"/>
            </a:ln>
            <a:effectLst>
              <a:innerShdw blurRad="63500" dist="50800" dir="16200000">
                <a:prstClr val="black">
                  <a:alpha val="50000"/>
                </a:prstClr>
              </a:innerShdw>
            </a:effectLst>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F6C86E5D-E33F-496C-9499-8860998415F8}"/>
                </a:ext>
              </a:extLst>
            </p:cNvPr>
            <p:cNvSpPr/>
            <p:nvPr userDrawn="1"/>
          </p:nvSpPr>
          <p:spPr>
            <a:xfrm>
              <a:off x="6030683" y="1189474"/>
              <a:ext cx="1405314" cy="1045340"/>
            </a:xfrm>
            <a:custGeom>
              <a:avLst/>
              <a:gdLst/>
              <a:ahLst/>
              <a:cxnLst>
                <a:cxn ang="0">
                  <a:pos x="wd2" y="hd2"/>
                </a:cxn>
                <a:cxn ang="5400000">
                  <a:pos x="wd2" y="hd2"/>
                </a:cxn>
                <a:cxn ang="10800000">
                  <a:pos x="wd2" y="hd2"/>
                </a:cxn>
                <a:cxn ang="16200000">
                  <a:pos x="wd2" y="hd2"/>
                </a:cxn>
              </a:cxnLst>
              <a:rect l="0" t="0" r="r" b="b"/>
              <a:pathLst>
                <a:path w="21184" h="21351" extrusionOk="0">
                  <a:moveTo>
                    <a:pt x="660" y="20999"/>
                  </a:moveTo>
                  <a:cubicBezTo>
                    <a:pt x="1163" y="21485"/>
                    <a:pt x="1479" y="21446"/>
                    <a:pt x="2111" y="21018"/>
                  </a:cubicBezTo>
                  <a:cubicBezTo>
                    <a:pt x="2599" y="20687"/>
                    <a:pt x="3231" y="20103"/>
                    <a:pt x="3231" y="20103"/>
                  </a:cubicBezTo>
                  <a:lnTo>
                    <a:pt x="8688" y="15277"/>
                  </a:lnTo>
                  <a:lnTo>
                    <a:pt x="12480" y="11872"/>
                  </a:lnTo>
                  <a:lnTo>
                    <a:pt x="20508" y="4944"/>
                  </a:lnTo>
                  <a:cubicBezTo>
                    <a:pt x="20508" y="4944"/>
                    <a:pt x="21499" y="4263"/>
                    <a:pt x="21083" y="3388"/>
                  </a:cubicBezTo>
                  <a:cubicBezTo>
                    <a:pt x="20881" y="2960"/>
                    <a:pt x="20293" y="2493"/>
                    <a:pt x="20221" y="2434"/>
                  </a:cubicBezTo>
                  <a:cubicBezTo>
                    <a:pt x="20063" y="2278"/>
                    <a:pt x="19905" y="1773"/>
                    <a:pt x="19905" y="1773"/>
                  </a:cubicBezTo>
                  <a:cubicBezTo>
                    <a:pt x="19776" y="1306"/>
                    <a:pt x="19704" y="975"/>
                    <a:pt x="19517" y="352"/>
                  </a:cubicBezTo>
                  <a:cubicBezTo>
                    <a:pt x="19474" y="216"/>
                    <a:pt x="19029" y="-115"/>
                    <a:pt x="18684" y="41"/>
                  </a:cubicBezTo>
                  <a:cubicBezTo>
                    <a:pt x="18383" y="177"/>
                    <a:pt x="16444" y="2142"/>
                    <a:pt x="16444" y="2142"/>
                  </a:cubicBezTo>
                  <a:lnTo>
                    <a:pt x="10713" y="7941"/>
                  </a:lnTo>
                  <a:lnTo>
                    <a:pt x="4006" y="14694"/>
                  </a:lnTo>
                  <a:lnTo>
                    <a:pt x="703" y="17943"/>
                  </a:lnTo>
                  <a:cubicBezTo>
                    <a:pt x="574" y="17885"/>
                    <a:pt x="330" y="18371"/>
                    <a:pt x="158" y="18761"/>
                  </a:cubicBezTo>
                  <a:cubicBezTo>
                    <a:pt x="-101" y="19344"/>
                    <a:pt x="-58" y="20181"/>
                    <a:pt x="416" y="20726"/>
                  </a:cubicBezTo>
                  <a:cubicBezTo>
                    <a:pt x="517" y="20843"/>
                    <a:pt x="588" y="20921"/>
                    <a:pt x="660" y="20999"/>
                  </a:cubicBezTo>
                  <a:lnTo>
                    <a:pt x="660" y="20999"/>
                  </a:lnTo>
                  <a:close/>
                  <a:moveTo>
                    <a:pt x="804" y="20317"/>
                  </a:moveTo>
                  <a:cubicBezTo>
                    <a:pt x="430" y="19948"/>
                    <a:pt x="603" y="19247"/>
                    <a:pt x="603" y="19033"/>
                  </a:cubicBezTo>
                  <a:cubicBezTo>
                    <a:pt x="617" y="18819"/>
                    <a:pt x="1091" y="18157"/>
                    <a:pt x="1091" y="18157"/>
                  </a:cubicBezTo>
                  <a:lnTo>
                    <a:pt x="4279" y="14947"/>
                  </a:lnTo>
                  <a:lnTo>
                    <a:pt x="10900" y="8194"/>
                  </a:lnTo>
                  <a:lnTo>
                    <a:pt x="16645" y="2434"/>
                  </a:lnTo>
                  <a:cubicBezTo>
                    <a:pt x="16645" y="2434"/>
                    <a:pt x="18526" y="488"/>
                    <a:pt x="18842" y="391"/>
                  </a:cubicBezTo>
                  <a:cubicBezTo>
                    <a:pt x="19158" y="294"/>
                    <a:pt x="19316" y="683"/>
                    <a:pt x="19316" y="683"/>
                  </a:cubicBezTo>
                  <a:lnTo>
                    <a:pt x="19819" y="2259"/>
                  </a:lnTo>
                  <a:cubicBezTo>
                    <a:pt x="19819" y="2259"/>
                    <a:pt x="19862" y="2376"/>
                    <a:pt x="19919" y="2473"/>
                  </a:cubicBezTo>
                  <a:cubicBezTo>
                    <a:pt x="19977" y="2570"/>
                    <a:pt x="20609" y="3154"/>
                    <a:pt x="20752" y="3621"/>
                  </a:cubicBezTo>
                  <a:cubicBezTo>
                    <a:pt x="20896" y="4088"/>
                    <a:pt x="20321" y="4633"/>
                    <a:pt x="20321" y="4633"/>
                  </a:cubicBezTo>
                  <a:lnTo>
                    <a:pt x="12394" y="11677"/>
                  </a:lnTo>
                  <a:lnTo>
                    <a:pt x="8502" y="15063"/>
                  </a:lnTo>
                  <a:lnTo>
                    <a:pt x="3059" y="19870"/>
                  </a:lnTo>
                  <a:cubicBezTo>
                    <a:pt x="3059" y="19870"/>
                    <a:pt x="2484" y="20454"/>
                    <a:pt x="1981" y="20745"/>
                  </a:cubicBezTo>
                  <a:cubicBezTo>
                    <a:pt x="1479" y="21037"/>
                    <a:pt x="1177" y="20687"/>
                    <a:pt x="804" y="20317"/>
                  </a:cubicBezTo>
                  <a:lnTo>
                    <a:pt x="804" y="20317"/>
                  </a:lnTo>
                  <a:close/>
                </a:path>
              </a:pathLst>
            </a:custGeom>
            <a:solidFill>
              <a:srgbClr val="7A7A7A"/>
            </a:solidFill>
            <a:ln w="12700">
              <a:miter lim="400000"/>
            </a:ln>
            <a:effectLst>
              <a:innerShdw blurRad="12700" dist="12700" dir="13500000">
                <a:prstClr val="black">
                  <a:alpha val="50000"/>
                </a:prstClr>
              </a:innerShdw>
            </a:effectLst>
          </p:spPr>
          <p:txBody>
            <a:bodyPr lIns="38100" tIns="38100" rIns="38100" bIns="38100" anchor="ctr"/>
            <a:lstStyle/>
            <a:p>
              <a:pPr>
                <a:defRPr sz="3000">
                  <a:solidFill>
                    <a:srgbClr val="FFFFFF"/>
                  </a:solidFill>
                </a:defRPr>
              </a:pPr>
              <a:endParaRPr dirty="0"/>
            </a:p>
          </p:txBody>
        </p:sp>
        <p:sp>
          <p:nvSpPr>
            <p:cNvPr id="31" name="Shape">
              <a:extLst>
                <a:ext uri="{FF2B5EF4-FFF2-40B4-BE49-F238E27FC236}">
                  <a16:creationId xmlns:a16="http://schemas.microsoft.com/office/drawing/2014/main" id="{CDB022DE-7036-4041-8C44-515012FEE36E}"/>
                </a:ext>
              </a:extLst>
            </p:cNvPr>
            <p:cNvSpPr/>
            <p:nvPr userDrawn="1"/>
          </p:nvSpPr>
          <p:spPr>
            <a:xfrm>
              <a:off x="6068791" y="1208529"/>
              <a:ext cx="1342148" cy="1002612"/>
            </a:xfrm>
            <a:custGeom>
              <a:avLst/>
              <a:gdLst/>
              <a:ahLst/>
              <a:cxnLst>
                <a:cxn ang="0">
                  <a:pos x="wd2" y="hd2"/>
                </a:cxn>
                <a:cxn ang="5400000">
                  <a:pos x="wd2" y="hd2"/>
                </a:cxn>
                <a:cxn ang="10800000">
                  <a:pos x="wd2" y="hd2"/>
                </a:cxn>
                <a:cxn ang="16200000">
                  <a:pos x="wd2" y="hd2"/>
                </a:cxn>
              </a:cxnLst>
              <a:rect l="0" t="0" r="r" b="b"/>
              <a:pathLst>
                <a:path w="21339" h="21324" extrusionOk="0">
                  <a:moveTo>
                    <a:pt x="20315" y="1962"/>
                  </a:moveTo>
                  <a:lnTo>
                    <a:pt x="19785" y="320"/>
                  </a:lnTo>
                  <a:cubicBezTo>
                    <a:pt x="19785" y="320"/>
                    <a:pt x="19618" y="-85"/>
                    <a:pt x="19285" y="16"/>
                  </a:cubicBezTo>
                  <a:cubicBezTo>
                    <a:pt x="18952" y="118"/>
                    <a:pt x="16967" y="2144"/>
                    <a:pt x="16967" y="2144"/>
                  </a:cubicBezTo>
                  <a:lnTo>
                    <a:pt x="10908" y="8142"/>
                  </a:lnTo>
                  <a:lnTo>
                    <a:pt x="3925" y="15173"/>
                  </a:lnTo>
                  <a:lnTo>
                    <a:pt x="563" y="18516"/>
                  </a:lnTo>
                  <a:cubicBezTo>
                    <a:pt x="563" y="18516"/>
                    <a:pt x="63" y="19205"/>
                    <a:pt x="48" y="19428"/>
                  </a:cubicBezTo>
                  <a:cubicBezTo>
                    <a:pt x="33" y="19651"/>
                    <a:pt x="-134" y="20380"/>
                    <a:pt x="260" y="20765"/>
                  </a:cubicBezTo>
                  <a:cubicBezTo>
                    <a:pt x="654" y="21150"/>
                    <a:pt x="987" y="21515"/>
                    <a:pt x="1517" y="21211"/>
                  </a:cubicBezTo>
                  <a:cubicBezTo>
                    <a:pt x="2047" y="20887"/>
                    <a:pt x="2653" y="20299"/>
                    <a:pt x="2653" y="20299"/>
                  </a:cubicBezTo>
                  <a:lnTo>
                    <a:pt x="8394" y="15294"/>
                  </a:lnTo>
                  <a:lnTo>
                    <a:pt x="12499" y="11769"/>
                  </a:lnTo>
                  <a:lnTo>
                    <a:pt x="20860" y="4434"/>
                  </a:lnTo>
                  <a:cubicBezTo>
                    <a:pt x="20860" y="4434"/>
                    <a:pt x="21466" y="3887"/>
                    <a:pt x="21315" y="3380"/>
                  </a:cubicBezTo>
                  <a:cubicBezTo>
                    <a:pt x="21163" y="2894"/>
                    <a:pt x="20497" y="2266"/>
                    <a:pt x="20436" y="2164"/>
                  </a:cubicBezTo>
                  <a:cubicBezTo>
                    <a:pt x="20360" y="2083"/>
                    <a:pt x="20315" y="1962"/>
                    <a:pt x="20315" y="1962"/>
                  </a:cubicBezTo>
                  <a:lnTo>
                    <a:pt x="20315" y="1962"/>
                  </a:lnTo>
                  <a:close/>
                </a:path>
              </a:pathLst>
            </a:custGeom>
            <a:solidFill>
              <a:srgbClr val="EBEBEA"/>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106141"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106141" cy="406526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accent1">
                    <a:lumMod val="60000"/>
                    <a:lumOff val="40000"/>
                  </a:schemeClr>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accent1">
                    <a:lumMod val="60000"/>
                    <a:lumOff val="4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lvl1pPr>
              <a:defRPr>
                <a:solidFill>
                  <a:schemeClr val="accent1">
                    <a:lumMod val="60000"/>
                    <a:lumOff val="40000"/>
                  </a:schemeClr>
                </a:solidFill>
              </a:defRPr>
            </a:lvl1pPr>
          </a:lstStyle>
          <a:p>
            <a:fld id="{83A218E8-C0C8-4525-BD5F-99356FF4A842}" type="slidenum">
              <a:rPr lang="en-US" smtClean="0"/>
              <a:pPr/>
              <a:t>‹#›</a:t>
            </a:fld>
            <a:endParaRPr lang="en-US"/>
          </a:p>
        </p:txBody>
      </p:sp>
      <p:grpSp>
        <p:nvGrpSpPr>
          <p:cNvPr id="2" name="Group 1">
            <a:extLst>
              <a:ext uri="{FF2B5EF4-FFF2-40B4-BE49-F238E27FC236}">
                <a16:creationId xmlns:a16="http://schemas.microsoft.com/office/drawing/2014/main" id="{78DE8E3E-13DD-444D-862F-1BCF03220A0D}"/>
              </a:ext>
            </a:extLst>
          </p:cNvPr>
          <p:cNvGrpSpPr/>
          <p:nvPr userDrawn="1"/>
        </p:nvGrpSpPr>
        <p:grpSpPr>
          <a:xfrm>
            <a:off x="6007993" y="0"/>
            <a:ext cx="3136007" cy="1825625"/>
            <a:chOff x="5092697" y="0"/>
            <a:chExt cx="4051303" cy="2358464"/>
          </a:xfrm>
        </p:grpSpPr>
        <p:sp>
          <p:nvSpPr>
            <p:cNvPr id="11" name="Shape">
              <a:extLst>
                <a:ext uri="{FF2B5EF4-FFF2-40B4-BE49-F238E27FC236}">
                  <a16:creationId xmlns:a16="http://schemas.microsoft.com/office/drawing/2014/main" id="{333D2475-1FEB-FB4F-AD4C-102209DBDB16}"/>
                </a:ext>
              </a:extLst>
            </p:cNvPr>
            <p:cNvSpPr/>
            <p:nvPr userDrawn="1"/>
          </p:nvSpPr>
          <p:spPr>
            <a:xfrm>
              <a:off x="5143496" y="0"/>
              <a:ext cx="4000504" cy="2315214"/>
            </a:xfrm>
            <a:custGeom>
              <a:avLst/>
              <a:gdLst/>
              <a:ahLst/>
              <a:cxnLst>
                <a:cxn ang="0">
                  <a:pos x="wd2" y="hd2"/>
                </a:cxn>
                <a:cxn ang="5400000">
                  <a:pos x="wd2" y="hd2"/>
                </a:cxn>
                <a:cxn ang="10800000">
                  <a:pos x="wd2" y="hd2"/>
                </a:cxn>
                <a:cxn ang="16200000">
                  <a:pos x="wd2" y="hd2"/>
                </a:cxn>
              </a:cxnLst>
              <a:rect l="0" t="0" r="r" b="b"/>
              <a:pathLst>
                <a:path w="21600" h="21600" extrusionOk="0">
                  <a:moveTo>
                    <a:pt x="16107" y="19467"/>
                  </a:moveTo>
                  <a:cubicBezTo>
                    <a:pt x="15586" y="19467"/>
                    <a:pt x="15161" y="18733"/>
                    <a:pt x="15161" y="17832"/>
                  </a:cubicBezTo>
                  <a:lnTo>
                    <a:pt x="15161" y="8910"/>
                  </a:lnTo>
                  <a:cubicBezTo>
                    <a:pt x="15161" y="6837"/>
                    <a:pt x="14181" y="5142"/>
                    <a:pt x="12981" y="5142"/>
                  </a:cubicBezTo>
                  <a:lnTo>
                    <a:pt x="5328" y="5142"/>
                  </a:lnTo>
                  <a:lnTo>
                    <a:pt x="5328" y="5142"/>
                  </a:lnTo>
                  <a:lnTo>
                    <a:pt x="2181" y="5142"/>
                  </a:lnTo>
                  <a:cubicBezTo>
                    <a:pt x="1659" y="5142"/>
                    <a:pt x="1234" y="4408"/>
                    <a:pt x="1234" y="3507"/>
                  </a:cubicBezTo>
                  <a:lnTo>
                    <a:pt x="1234" y="0"/>
                  </a:lnTo>
                  <a:lnTo>
                    <a:pt x="0" y="0"/>
                  </a:lnTo>
                  <a:lnTo>
                    <a:pt x="0" y="3507"/>
                  </a:lnTo>
                  <a:cubicBezTo>
                    <a:pt x="0" y="5581"/>
                    <a:pt x="981" y="7275"/>
                    <a:pt x="2181" y="7275"/>
                  </a:cubicBezTo>
                  <a:lnTo>
                    <a:pt x="5239" y="7275"/>
                  </a:lnTo>
                  <a:lnTo>
                    <a:pt x="5239" y="7275"/>
                  </a:lnTo>
                  <a:lnTo>
                    <a:pt x="12981" y="7275"/>
                  </a:lnTo>
                  <a:cubicBezTo>
                    <a:pt x="13502" y="7275"/>
                    <a:pt x="13927" y="8010"/>
                    <a:pt x="13927" y="8910"/>
                  </a:cubicBezTo>
                  <a:lnTo>
                    <a:pt x="13927" y="17832"/>
                  </a:lnTo>
                  <a:cubicBezTo>
                    <a:pt x="13927" y="19906"/>
                    <a:pt x="14907" y="21600"/>
                    <a:pt x="16107" y="21600"/>
                  </a:cubicBezTo>
                  <a:lnTo>
                    <a:pt x="21600" y="21600"/>
                  </a:lnTo>
                  <a:lnTo>
                    <a:pt x="21600" y="19467"/>
                  </a:lnTo>
                  <a:lnTo>
                    <a:pt x="16107" y="19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B3FD236-076F-EE48-9168-3058528D9D7B}"/>
                </a:ext>
              </a:extLst>
            </p:cNvPr>
            <p:cNvSpPr/>
            <p:nvPr userDrawn="1"/>
          </p:nvSpPr>
          <p:spPr>
            <a:xfrm>
              <a:off x="7670797" y="1905000"/>
              <a:ext cx="453465" cy="453464"/>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2"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4945DCD-26F6-5645-868F-3AC72C7F0AC0}"/>
                </a:ext>
              </a:extLst>
            </p:cNvPr>
            <p:cNvSpPr/>
            <p:nvPr userDrawn="1"/>
          </p:nvSpPr>
          <p:spPr>
            <a:xfrm>
              <a:off x="7531097" y="520699"/>
              <a:ext cx="453465" cy="45346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81" y="17440"/>
                    <a:pt x="416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DC502C73-4811-4045-8A72-50A95E6E84D7}"/>
                </a:ext>
              </a:extLst>
            </p:cNvPr>
            <p:cNvSpPr/>
            <p:nvPr userDrawn="1"/>
          </p:nvSpPr>
          <p:spPr>
            <a:xfrm>
              <a:off x="5092697" y="368299"/>
              <a:ext cx="454734" cy="45346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7"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grpSp>
        <p:nvGrpSpPr>
          <p:cNvPr id="3" name="Group 2">
            <a:extLst>
              <a:ext uri="{FF2B5EF4-FFF2-40B4-BE49-F238E27FC236}">
                <a16:creationId xmlns:a16="http://schemas.microsoft.com/office/drawing/2014/main" id="{1F9F9B29-25F3-441C-A8A6-27F99218D684}"/>
              </a:ext>
            </a:extLst>
          </p:cNvPr>
          <p:cNvGrpSpPr/>
          <p:nvPr userDrawn="1"/>
        </p:nvGrpSpPr>
        <p:grpSpPr>
          <a:xfrm>
            <a:off x="0" y="6027418"/>
            <a:ext cx="2334335" cy="830582"/>
            <a:chOff x="0" y="6027418"/>
            <a:chExt cx="2334335" cy="830582"/>
          </a:xfrm>
        </p:grpSpPr>
        <p:sp>
          <p:nvSpPr>
            <p:cNvPr id="10" name="Shape">
              <a:extLst>
                <a:ext uri="{FF2B5EF4-FFF2-40B4-BE49-F238E27FC236}">
                  <a16:creationId xmlns:a16="http://schemas.microsoft.com/office/drawing/2014/main" id="{0103A562-B99F-3442-BE5E-D4A45CFFA083}"/>
                </a:ext>
              </a:extLst>
            </p:cNvPr>
            <p:cNvSpPr/>
            <p:nvPr userDrawn="1"/>
          </p:nvSpPr>
          <p:spPr>
            <a:xfrm>
              <a:off x="0" y="6078217"/>
              <a:ext cx="2284732" cy="779783"/>
            </a:xfrm>
            <a:custGeom>
              <a:avLst/>
              <a:gdLst/>
              <a:ahLst/>
              <a:cxnLst>
                <a:cxn ang="0">
                  <a:pos x="wd2" y="hd2"/>
                </a:cxn>
                <a:cxn ang="5400000">
                  <a:pos x="wd2" y="hd2"/>
                </a:cxn>
                <a:cxn ang="10800000">
                  <a:pos x="wd2" y="hd2"/>
                </a:cxn>
                <a:cxn ang="16200000">
                  <a:pos x="wd2" y="hd2"/>
                </a:cxn>
              </a:cxnLst>
              <a:rect l="0" t="0" r="r" b="b"/>
              <a:pathLst>
                <a:path w="21600" h="21600" extrusionOk="0">
                  <a:moveTo>
                    <a:pt x="17782" y="0"/>
                  </a:moveTo>
                  <a:lnTo>
                    <a:pt x="12427" y="0"/>
                  </a:lnTo>
                  <a:lnTo>
                    <a:pt x="12427" y="0"/>
                  </a:lnTo>
                  <a:lnTo>
                    <a:pt x="0" y="0"/>
                  </a:lnTo>
                  <a:lnTo>
                    <a:pt x="0" y="6332"/>
                  </a:lnTo>
                  <a:lnTo>
                    <a:pt x="12271" y="6332"/>
                  </a:lnTo>
                  <a:lnTo>
                    <a:pt x="12271" y="6332"/>
                  </a:lnTo>
                  <a:lnTo>
                    <a:pt x="17782" y="6332"/>
                  </a:lnTo>
                  <a:cubicBezTo>
                    <a:pt x="18694" y="6332"/>
                    <a:pt x="19439" y="8513"/>
                    <a:pt x="19439" y="11187"/>
                  </a:cubicBezTo>
                  <a:lnTo>
                    <a:pt x="19439" y="21600"/>
                  </a:lnTo>
                  <a:lnTo>
                    <a:pt x="21600" y="21600"/>
                  </a:lnTo>
                  <a:lnTo>
                    <a:pt x="21600" y="11187"/>
                  </a:lnTo>
                  <a:cubicBezTo>
                    <a:pt x="21600" y="5031"/>
                    <a:pt x="19883" y="0"/>
                    <a:pt x="17782" y="0"/>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F5ED898-618A-BF44-A954-72CB264F1DCA}"/>
                </a:ext>
              </a:extLst>
            </p:cNvPr>
            <p:cNvSpPr/>
            <p:nvPr userDrawn="1"/>
          </p:nvSpPr>
          <p:spPr>
            <a:xfrm>
              <a:off x="1879601" y="6027418"/>
              <a:ext cx="454734" cy="453465"/>
            </a:xfrm>
            <a:custGeom>
              <a:avLst/>
              <a:gdLst/>
              <a:ahLst/>
              <a:cxnLst>
                <a:cxn ang="0">
                  <a:pos x="wd2" y="hd2"/>
                </a:cxn>
                <a:cxn ang="5400000">
                  <a:pos x="wd2" y="hd2"/>
                </a:cxn>
                <a:cxn ang="10800000">
                  <a:pos x="wd2" y="hd2"/>
                </a:cxn>
                <a:cxn ang="16200000">
                  <a:pos x="wd2" y="hd2"/>
                </a:cxn>
              </a:cxnLst>
              <a:rect l="0" t="0" r="r" b="b"/>
              <a:pathLst>
                <a:path w="21543" h="21543" extrusionOk="0">
                  <a:moveTo>
                    <a:pt x="1685" y="3"/>
                  </a:moveTo>
                  <a:cubicBezTo>
                    <a:pt x="12274" y="788"/>
                    <a:pt x="20758" y="9295"/>
                    <a:pt x="21540" y="19914"/>
                  </a:cubicBezTo>
                  <a:cubicBezTo>
                    <a:pt x="21600" y="20819"/>
                    <a:pt x="20878" y="21543"/>
                    <a:pt x="19976" y="21543"/>
                  </a:cubicBezTo>
                  <a:lnTo>
                    <a:pt x="7461" y="21543"/>
                  </a:lnTo>
                  <a:cubicBezTo>
                    <a:pt x="7461" y="17440"/>
                    <a:pt x="4152" y="14062"/>
                    <a:pt x="0" y="14062"/>
                  </a:cubicBezTo>
                  <a:lnTo>
                    <a:pt x="0" y="1512"/>
                  </a:lnTo>
                  <a:cubicBezTo>
                    <a:pt x="60" y="667"/>
                    <a:pt x="782" y="-57"/>
                    <a:pt x="1685" y="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23928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550504" y="1825625"/>
            <a:ext cx="6964846"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hape">
            <a:extLst>
              <a:ext uri="{FF2B5EF4-FFF2-40B4-BE49-F238E27FC236}">
                <a16:creationId xmlns:a16="http://schemas.microsoft.com/office/drawing/2014/main" id="{3295A890-6130-7D4D-AB66-B9F63AB74D70}"/>
              </a:ext>
            </a:extLst>
          </p:cNvPr>
          <p:cNvSpPr/>
          <p:nvPr userDrawn="1"/>
        </p:nvSpPr>
        <p:spPr>
          <a:xfrm>
            <a:off x="6994967" y="71121"/>
            <a:ext cx="1015893" cy="1649149"/>
          </a:xfrm>
          <a:custGeom>
            <a:avLst/>
            <a:gdLst/>
            <a:ahLst/>
            <a:cxnLst>
              <a:cxn ang="0">
                <a:pos x="wd2" y="hd2"/>
              </a:cxn>
              <a:cxn ang="5400000">
                <a:pos x="wd2" y="hd2"/>
              </a:cxn>
              <a:cxn ang="10800000">
                <a:pos x="wd2" y="hd2"/>
              </a:cxn>
              <a:cxn ang="16200000">
                <a:pos x="wd2" y="hd2"/>
              </a:cxn>
            </a:cxnLst>
            <a:rect l="0" t="0" r="r" b="b"/>
            <a:pathLst>
              <a:path w="18925" h="20107" extrusionOk="0">
                <a:moveTo>
                  <a:pt x="12918" y="20107"/>
                </a:moveTo>
                <a:cubicBezTo>
                  <a:pt x="12587" y="19937"/>
                  <a:pt x="12256" y="19813"/>
                  <a:pt x="11995" y="19658"/>
                </a:cubicBezTo>
                <a:cubicBezTo>
                  <a:pt x="6317" y="16267"/>
                  <a:pt x="-2034" y="9810"/>
                  <a:pt x="450" y="4298"/>
                </a:cubicBezTo>
                <a:cubicBezTo>
                  <a:pt x="2461" y="-177"/>
                  <a:pt x="12398" y="-1493"/>
                  <a:pt x="17082" y="1960"/>
                </a:cubicBezTo>
                <a:cubicBezTo>
                  <a:pt x="19566" y="3787"/>
                  <a:pt x="19282" y="6171"/>
                  <a:pt x="17744" y="8277"/>
                </a:cubicBezTo>
                <a:cubicBezTo>
                  <a:pt x="16278" y="10290"/>
                  <a:pt x="13935" y="11947"/>
                  <a:pt x="12918" y="14068"/>
                </a:cubicBezTo>
                <a:cubicBezTo>
                  <a:pt x="11972" y="16035"/>
                  <a:pt x="12043" y="18063"/>
                  <a:pt x="12918" y="19999"/>
                </a:cubicBezTo>
                <a:cubicBezTo>
                  <a:pt x="12918" y="19999"/>
                  <a:pt x="12918" y="20030"/>
                  <a:pt x="12918" y="20107"/>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83CF23E-2AEB-7245-B061-63CFE25589DF}"/>
              </a:ext>
            </a:extLst>
          </p:cNvPr>
          <p:cNvSpPr/>
          <p:nvPr userDrawn="1"/>
        </p:nvSpPr>
        <p:spPr>
          <a:xfrm>
            <a:off x="8036368" y="287021"/>
            <a:ext cx="957963" cy="918739"/>
          </a:xfrm>
          <a:custGeom>
            <a:avLst/>
            <a:gdLst/>
            <a:ahLst/>
            <a:cxnLst>
              <a:cxn ang="0">
                <a:pos x="wd2" y="hd2"/>
              </a:cxn>
              <a:cxn ang="5400000">
                <a:pos x="wd2" y="hd2"/>
              </a:cxn>
              <a:cxn ang="10800000">
                <a:pos x="wd2" y="hd2"/>
              </a:cxn>
              <a:cxn ang="16200000">
                <a:pos x="wd2" y="hd2"/>
              </a:cxn>
            </a:cxnLst>
            <a:rect l="0" t="0" r="r" b="b"/>
            <a:pathLst>
              <a:path w="20443" h="20110" extrusionOk="0">
                <a:moveTo>
                  <a:pt x="0" y="20110"/>
                </a:moveTo>
                <a:cubicBezTo>
                  <a:pt x="27" y="19749"/>
                  <a:pt x="0" y="19443"/>
                  <a:pt x="54" y="19165"/>
                </a:cubicBezTo>
                <a:cubicBezTo>
                  <a:pt x="894" y="12882"/>
                  <a:pt x="3605" y="2596"/>
                  <a:pt x="10299" y="345"/>
                </a:cubicBezTo>
                <a:cubicBezTo>
                  <a:pt x="15746" y="-1490"/>
                  <a:pt x="21600" y="4320"/>
                  <a:pt x="20245" y="9963"/>
                </a:cubicBezTo>
                <a:cubicBezTo>
                  <a:pt x="19540" y="12938"/>
                  <a:pt x="16993" y="14467"/>
                  <a:pt x="14174" y="14939"/>
                </a:cubicBezTo>
                <a:cubicBezTo>
                  <a:pt x="11491" y="15384"/>
                  <a:pt x="8727" y="14967"/>
                  <a:pt x="6125" y="15801"/>
                </a:cubicBezTo>
                <a:cubicBezTo>
                  <a:pt x="3713" y="16552"/>
                  <a:pt x="1707" y="18081"/>
                  <a:pt x="136" y="20027"/>
                </a:cubicBezTo>
                <a:cubicBezTo>
                  <a:pt x="108" y="20054"/>
                  <a:pt x="81" y="20054"/>
                  <a:pt x="0" y="2011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5F814FDC-6B84-364A-9CF8-DD2EDBBB4FFF}"/>
              </a:ext>
            </a:extLst>
          </p:cNvPr>
          <p:cNvSpPr/>
          <p:nvPr userDrawn="1"/>
        </p:nvSpPr>
        <p:spPr>
          <a:xfrm>
            <a:off x="149246" y="5646421"/>
            <a:ext cx="1099198" cy="693365"/>
          </a:xfrm>
          <a:custGeom>
            <a:avLst/>
            <a:gdLst/>
            <a:ahLst/>
            <a:cxnLst>
              <a:cxn ang="0">
                <a:pos x="wd2" y="hd2"/>
              </a:cxn>
              <a:cxn ang="5400000">
                <a:pos x="wd2" y="hd2"/>
              </a:cxn>
              <a:cxn ang="10800000">
                <a:pos x="wd2" y="hd2"/>
              </a:cxn>
              <a:cxn ang="16200000">
                <a:pos x="wd2" y="hd2"/>
              </a:cxn>
            </a:cxnLst>
            <a:rect l="0" t="0" r="r" b="b"/>
            <a:pathLst>
              <a:path w="19931" h="20762" extrusionOk="0">
                <a:moveTo>
                  <a:pt x="19931" y="524"/>
                </a:moveTo>
                <a:cubicBezTo>
                  <a:pt x="19816" y="980"/>
                  <a:pt x="19747" y="1360"/>
                  <a:pt x="19632" y="1703"/>
                </a:cubicBezTo>
                <a:cubicBezTo>
                  <a:pt x="17191" y="9308"/>
                  <a:pt x="12102" y="21097"/>
                  <a:pt x="6160" y="20755"/>
                </a:cubicBezTo>
                <a:cubicBezTo>
                  <a:pt x="1325" y="20489"/>
                  <a:pt x="-1669" y="10221"/>
                  <a:pt x="1002" y="3680"/>
                </a:cubicBezTo>
                <a:cubicBezTo>
                  <a:pt x="2430" y="220"/>
                  <a:pt x="4848" y="-503"/>
                  <a:pt x="7220" y="296"/>
                </a:cubicBezTo>
                <a:cubicBezTo>
                  <a:pt x="9476" y="1018"/>
                  <a:pt x="11549" y="2882"/>
                  <a:pt x="13852" y="3072"/>
                </a:cubicBezTo>
                <a:cubicBezTo>
                  <a:pt x="15993" y="3262"/>
                  <a:pt x="18020" y="2311"/>
                  <a:pt x="19816" y="562"/>
                </a:cubicBezTo>
                <a:cubicBezTo>
                  <a:pt x="19816" y="562"/>
                  <a:pt x="19862" y="524"/>
                  <a:pt x="19931" y="524"/>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55254B5-D478-5849-A2F4-1266649604EA}"/>
              </a:ext>
            </a:extLst>
          </p:cNvPr>
          <p:cNvSpPr/>
          <p:nvPr userDrawn="1"/>
        </p:nvSpPr>
        <p:spPr>
          <a:xfrm>
            <a:off x="809646" y="5811520"/>
            <a:ext cx="875054" cy="1046480"/>
          </a:xfrm>
          <a:custGeom>
            <a:avLst/>
            <a:gdLst/>
            <a:ahLst/>
            <a:cxnLst>
              <a:cxn ang="0">
                <a:pos x="wd2" y="hd2"/>
              </a:cxn>
              <a:cxn ang="5400000">
                <a:pos x="wd2" y="hd2"/>
              </a:cxn>
              <a:cxn ang="10800000">
                <a:pos x="wd2" y="hd2"/>
              </a:cxn>
              <a:cxn ang="16200000">
                <a:pos x="wd2" y="hd2"/>
              </a:cxn>
            </a:cxnLst>
            <a:rect l="0" t="0" r="r" b="b"/>
            <a:pathLst>
              <a:path w="20471" h="21600" extrusionOk="0">
                <a:moveTo>
                  <a:pt x="20471" y="21600"/>
                </a:moveTo>
                <a:cubicBezTo>
                  <a:pt x="20471" y="20551"/>
                  <a:pt x="20263" y="19450"/>
                  <a:pt x="19788" y="18402"/>
                </a:cubicBezTo>
                <a:cubicBezTo>
                  <a:pt x="18480" y="15387"/>
                  <a:pt x="15747" y="12950"/>
                  <a:pt x="14143" y="10040"/>
                </a:cubicBezTo>
                <a:cubicBezTo>
                  <a:pt x="12984" y="7943"/>
                  <a:pt x="12479" y="5636"/>
                  <a:pt x="12835" y="3355"/>
                </a:cubicBezTo>
                <a:cubicBezTo>
                  <a:pt x="12984" y="2333"/>
                  <a:pt x="13311" y="1337"/>
                  <a:pt x="13548" y="315"/>
                </a:cubicBezTo>
                <a:cubicBezTo>
                  <a:pt x="13578" y="236"/>
                  <a:pt x="13578" y="157"/>
                  <a:pt x="13608" y="0"/>
                </a:cubicBezTo>
                <a:cubicBezTo>
                  <a:pt x="13459" y="105"/>
                  <a:pt x="13370" y="157"/>
                  <a:pt x="13281" y="210"/>
                </a:cubicBezTo>
                <a:cubicBezTo>
                  <a:pt x="7695" y="4745"/>
                  <a:pt x="-1129" y="13815"/>
                  <a:pt x="119" y="21574"/>
                </a:cubicBezTo>
                <a:lnTo>
                  <a:pt x="20471" y="21574"/>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57810"/>
            <a:ext cx="2767012" cy="4204666"/>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1681990" cy="1500187"/>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22">
            <a:extLst>
              <a:ext uri="{FF2B5EF4-FFF2-40B4-BE49-F238E27FC236}">
                <a16:creationId xmlns:a16="http://schemas.microsoft.com/office/drawing/2014/main" id="{A82EB3E4-8563-C245-9CBC-6F3DBDA9B219}"/>
              </a:ext>
            </a:extLst>
          </p:cNvPr>
          <p:cNvSpPr>
            <a:spLocks noGrp="1"/>
          </p:cNvSpPr>
          <p:nvPr>
            <p:ph type="pic" sz="quarter" idx="13"/>
          </p:nvPr>
        </p:nvSpPr>
        <p:spPr>
          <a:xfrm>
            <a:off x="2679698" y="1084578"/>
            <a:ext cx="6464302" cy="5773422"/>
          </a:xfrm>
          <a:custGeom>
            <a:avLst/>
            <a:gdLst>
              <a:gd name="connsiteX0" fmla="*/ 2550107 w 6464302"/>
              <a:gd name="connsiteY0" fmla="*/ 0 h 5773422"/>
              <a:gd name="connsiteX1" fmla="*/ 6464302 w 6464302"/>
              <a:gd name="connsiteY1" fmla="*/ 0 h 5773422"/>
              <a:gd name="connsiteX2" fmla="*/ 6464302 w 6464302"/>
              <a:gd name="connsiteY2" fmla="*/ 5773422 h 5773422"/>
              <a:gd name="connsiteX3" fmla="*/ 0 w 6464302"/>
              <a:gd name="connsiteY3" fmla="*/ 5773422 h 5773422"/>
              <a:gd name="connsiteX4" fmla="*/ 0 w 6464302"/>
              <a:gd name="connsiteY4" fmla="*/ 4062779 h 5773422"/>
              <a:gd name="connsiteX5" fmla="*/ 260368 w 6464302"/>
              <a:gd name="connsiteY5" fmla="*/ 3802440 h 5773422"/>
              <a:gd name="connsiteX6" fmla="*/ 2005430 w 6464302"/>
              <a:gd name="connsiteY6" fmla="*/ 3802440 h 5773422"/>
              <a:gd name="connsiteX7" fmla="*/ 2270885 w 6464302"/>
              <a:gd name="connsiteY7" fmla="*/ 3537023 h 5773422"/>
              <a:gd name="connsiteX8" fmla="*/ 2270885 w 6464302"/>
              <a:gd name="connsiteY8" fmla="*/ 279316 h 5773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64302" h="5773422">
                <a:moveTo>
                  <a:pt x="2550107" y="0"/>
                </a:moveTo>
                <a:lnTo>
                  <a:pt x="6464302" y="0"/>
                </a:lnTo>
                <a:lnTo>
                  <a:pt x="6464302" y="5773422"/>
                </a:lnTo>
                <a:lnTo>
                  <a:pt x="0" y="5773422"/>
                </a:lnTo>
                <a:lnTo>
                  <a:pt x="0" y="4062779"/>
                </a:lnTo>
                <a:lnTo>
                  <a:pt x="260368" y="3802440"/>
                </a:lnTo>
                <a:lnTo>
                  <a:pt x="2005430" y="3802440"/>
                </a:lnTo>
                <a:lnTo>
                  <a:pt x="2270885" y="3537023"/>
                </a:lnTo>
                <a:lnTo>
                  <a:pt x="2270885" y="279316"/>
                </a:lnTo>
                <a:close/>
              </a:path>
            </a:pathLst>
          </a:custGeom>
          <a:solidFill>
            <a:schemeClr val="accent1">
              <a:lumMod val="40000"/>
              <a:lumOff val="60000"/>
            </a:schemeClr>
          </a:solidFill>
        </p:spPr>
        <p:txBody>
          <a:bodyPr wrap="square" rIns="731520" anchor="ctr">
            <a:noAutofit/>
          </a:bodyPr>
          <a:lstStyle>
            <a:lvl1pPr marL="0" indent="0" algn="r">
              <a:buNone/>
              <a:defRPr>
                <a:solidFill>
                  <a:schemeClr val="tx2"/>
                </a:solidFill>
              </a:defRPr>
            </a:lvl1pPr>
          </a:lstStyle>
          <a:p>
            <a:endParaRPr lang="en-US"/>
          </a:p>
        </p:txBody>
      </p:sp>
      <p:sp>
        <p:nvSpPr>
          <p:cNvPr id="16" name="Shape">
            <a:extLst>
              <a:ext uri="{FF2B5EF4-FFF2-40B4-BE49-F238E27FC236}">
                <a16:creationId xmlns:a16="http://schemas.microsoft.com/office/drawing/2014/main" id="{E2F44416-AB8A-6443-A9AD-074010C62413}"/>
              </a:ext>
            </a:extLst>
          </p:cNvPr>
          <p:cNvSpPr/>
          <p:nvPr userDrawn="1"/>
        </p:nvSpPr>
        <p:spPr>
          <a:xfrm>
            <a:off x="3175848" y="2558901"/>
            <a:ext cx="1289125" cy="988046"/>
          </a:xfrm>
          <a:custGeom>
            <a:avLst/>
            <a:gdLst/>
            <a:ahLst/>
            <a:cxnLst>
              <a:cxn ang="0">
                <a:pos x="wd2" y="hd2"/>
              </a:cxn>
              <a:cxn ang="5400000">
                <a:pos x="wd2" y="hd2"/>
              </a:cxn>
              <a:cxn ang="10800000">
                <a:pos x="wd2" y="hd2"/>
              </a:cxn>
              <a:cxn ang="16200000">
                <a:pos x="wd2" y="hd2"/>
              </a:cxn>
            </a:cxnLst>
            <a:rect l="0" t="0" r="r" b="b"/>
            <a:pathLst>
              <a:path w="19804" h="20608" extrusionOk="0">
                <a:moveTo>
                  <a:pt x="19804" y="19712"/>
                </a:moveTo>
                <a:cubicBezTo>
                  <a:pt x="19521" y="19802"/>
                  <a:pt x="19271" y="19915"/>
                  <a:pt x="19022" y="19983"/>
                </a:cubicBezTo>
                <a:cubicBezTo>
                  <a:pt x="13680" y="21113"/>
                  <a:pt x="4594" y="21429"/>
                  <a:pt x="1066" y="14538"/>
                </a:cubicBezTo>
                <a:cubicBezTo>
                  <a:pt x="-1796" y="8957"/>
                  <a:pt x="1482" y="349"/>
                  <a:pt x="6425" y="10"/>
                </a:cubicBezTo>
                <a:cubicBezTo>
                  <a:pt x="9054" y="-171"/>
                  <a:pt x="10918" y="2224"/>
                  <a:pt x="12016" y="5274"/>
                </a:cubicBezTo>
                <a:cubicBezTo>
                  <a:pt x="13048" y="8189"/>
                  <a:pt x="13414" y="11465"/>
                  <a:pt x="14745" y="14154"/>
                </a:cubicBezTo>
                <a:cubicBezTo>
                  <a:pt x="15977" y="16662"/>
                  <a:pt x="17707" y="18447"/>
                  <a:pt x="19704" y="19576"/>
                </a:cubicBezTo>
                <a:cubicBezTo>
                  <a:pt x="19721" y="19622"/>
                  <a:pt x="19754" y="19644"/>
                  <a:pt x="19804" y="19712"/>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E1664B4-2445-6C41-B37A-44D9F3B86B03}"/>
              </a:ext>
            </a:extLst>
          </p:cNvPr>
          <p:cNvSpPr/>
          <p:nvPr userDrawn="1"/>
        </p:nvSpPr>
        <p:spPr>
          <a:xfrm>
            <a:off x="3960689" y="1911200"/>
            <a:ext cx="611311" cy="992779"/>
          </a:xfrm>
          <a:custGeom>
            <a:avLst/>
            <a:gdLst/>
            <a:ahLst/>
            <a:cxnLst>
              <a:cxn ang="0">
                <a:pos x="wd2" y="hd2"/>
              </a:cxn>
              <a:cxn ang="5400000">
                <a:pos x="wd2" y="hd2"/>
              </a:cxn>
              <a:cxn ang="10800000">
                <a:pos x="wd2" y="hd2"/>
              </a:cxn>
              <a:cxn ang="16200000">
                <a:pos x="wd2" y="hd2"/>
              </a:cxn>
            </a:cxnLst>
            <a:rect l="0" t="0" r="r" b="b"/>
            <a:pathLst>
              <a:path w="18554" h="20241" extrusionOk="0">
                <a:moveTo>
                  <a:pt x="11112" y="20241"/>
                </a:moveTo>
                <a:cubicBezTo>
                  <a:pt x="10783" y="20064"/>
                  <a:pt x="10520" y="19910"/>
                  <a:pt x="10257" y="19733"/>
                </a:cubicBezTo>
                <a:cubicBezTo>
                  <a:pt x="5095" y="16089"/>
                  <a:pt x="-2302" y="9242"/>
                  <a:pt x="690" y="3853"/>
                </a:cubicBezTo>
                <a:cubicBezTo>
                  <a:pt x="3123" y="-520"/>
                  <a:pt x="12920" y="-1359"/>
                  <a:pt x="17095" y="2307"/>
                </a:cubicBezTo>
                <a:cubicBezTo>
                  <a:pt x="19298" y="4251"/>
                  <a:pt x="18772" y="6614"/>
                  <a:pt x="17062" y="8646"/>
                </a:cubicBezTo>
                <a:cubicBezTo>
                  <a:pt x="15419" y="10567"/>
                  <a:pt x="12953" y="12135"/>
                  <a:pt x="11736" y="14189"/>
                </a:cubicBezTo>
                <a:cubicBezTo>
                  <a:pt x="10586" y="16111"/>
                  <a:pt x="10454" y="18143"/>
                  <a:pt x="11079" y="20109"/>
                </a:cubicBezTo>
                <a:cubicBezTo>
                  <a:pt x="11112" y="20131"/>
                  <a:pt x="11112" y="20175"/>
                  <a:pt x="11112" y="2024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1">
                    <a:lumMod val="60000"/>
                    <a:lumOff val="40000"/>
                  </a:schemeClr>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1">
                    <a:lumMod val="60000"/>
                    <a:lumOff val="4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1">
                    <a:lumMod val="60000"/>
                    <a:lumOff val="40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256118" y="643439"/>
            <a:ext cx="4254469"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256118" y="3523164"/>
            <a:ext cx="4254469" cy="927659"/>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3" name="Picture Placeholder 22">
            <a:extLst>
              <a:ext uri="{FF2B5EF4-FFF2-40B4-BE49-F238E27FC236}">
                <a16:creationId xmlns:a16="http://schemas.microsoft.com/office/drawing/2014/main" id="{DE810A50-ADB0-F343-AB3F-82EF705EBC06}"/>
              </a:ext>
            </a:extLst>
          </p:cNvPr>
          <p:cNvSpPr>
            <a:spLocks noGrp="1"/>
          </p:cNvSpPr>
          <p:nvPr>
            <p:ph type="pic" sz="quarter" idx="13"/>
          </p:nvPr>
        </p:nvSpPr>
        <p:spPr>
          <a:xfrm>
            <a:off x="0" y="2981739"/>
            <a:ext cx="7035391" cy="3876261"/>
          </a:xfrm>
          <a:custGeom>
            <a:avLst/>
            <a:gdLst>
              <a:gd name="connsiteX0" fmla="*/ 0 w 9008108"/>
              <a:gd name="connsiteY0" fmla="*/ 0 h 4963161"/>
              <a:gd name="connsiteX1" fmla="*/ 4793064 w 9008108"/>
              <a:gd name="connsiteY1" fmla="*/ 0 h 4963161"/>
              <a:gd name="connsiteX2" fmla="*/ 5101675 w 9008108"/>
              <a:gd name="connsiteY2" fmla="*/ 308589 h 4963161"/>
              <a:gd name="connsiteX3" fmla="*/ 5101675 w 9008108"/>
              <a:gd name="connsiteY3" fmla="*/ 1986184 h 4963161"/>
              <a:gd name="connsiteX4" fmla="*/ 5373170 w 9008108"/>
              <a:gd name="connsiteY4" fmla="*/ 2258009 h 4963161"/>
              <a:gd name="connsiteX5" fmla="*/ 8637358 w 9008108"/>
              <a:gd name="connsiteY5" fmla="*/ 2258009 h 4963161"/>
              <a:gd name="connsiteX6" fmla="*/ 9008108 w 9008108"/>
              <a:gd name="connsiteY6" fmla="*/ 2628867 h 4963161"/>
              <a:gd name="connsiteX7" fmla="*/ 9008108 w 9008108"/>
              <a:gd name="connsiteY7" fmla="*/ 4963161 h 4963161"/>
              <a:gd name="connsiteX8" fmla="*/ 0 w 9008108"/>
              <a:gd name="connsiteY8" fmla="*/ 4963161 h 496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08108" h="4963161">
                <a:moveTo>
                  <a:pt x="0" y="0"/>
                </a:moveTo>
                <a:lnTo>
                  <a:pt x="4793064" y="0"/>
                </a:lnTo>
                <a:lnTo>
                  <a:pt x="5101675" y="308589"/>
                </a:lnTo>
                <a:lnTo>
                  <a:pt x="5101675" y="1986184"/>
                </a:lnTo>
                <a:lnTo>
                  <a:pt x="5373170" y="2258009"/>
                </a:lnTo>
                <a:lnTo>
                  <a:pt x="8637358" y="2258009"/>
                </a:lnTo>
                <a:lnTo>
                  <a:pt x="9008108" y="2628867"/>
                </a:lnTo>
                <a:lnTo>
                  <a:pt x="9008108" y="4963161"/>
                </a:lnTo>
                <a:lnTo>
                  <a:pt x="0" y="4963161"/>
                </a:lnTo>
                <a:close/>
              </a:path>
            </a:pathLst>
          </a:custGeom>
          <a:solidFill>
            <a:schemeClr val="accent1">
              <a:lumMod val="40000"/>
              <a:lumOff val="60000"/>
            </a:schemeClr>
          </a:solidFill>
        </p:spPr>
        <p:txBody>
          <a:bodyPr wrap="square" lIns="822960" anchor="ctr">
            <a:noAutofit/>
          </a:bodyPr>
          <a:lstStyle>
            <a:lvl1pPr marL="0" indent="0" algn="l">
              <a:buNone/>
              <a:defRPr>
                <a:solidFill>
                  <a:schemeClr val="tx2"/>
                </a:solidFill>
              </a:defRPr>
            </a:lvl1pPr>
          </a:lstStyle>
          <a:p>
            <a:endParaRPr lang="en-US"/>
          </a:p>
        </p:txBody>
      </p:sp>
      <p:sp>
        <p:nvSpPr>
          <p:cNvPr id="24" name="Shape">
            <a:extLst>
              <a:ext uri="{FF2B5EF4-FFF2-40B4-BE49-F238E27FC236}">
                <a16:creationId xmlns:a16="http://schemas.microsoft.com/office/drawing/2014/main" id="{EDB56B3B-62EB-C94A-AB26-EBDDE316C96D}"/>
              </a:ext>
            </a:extLst>
          </p:cNvPr>
          <p:cNvSpPr/>
          <p:nvPr userDrawn="1"/>
        </p:nvSpPr>
        <p:spPr>
          <a:xfrm>
            <a:off x="7371218" y="5161301"/>
            <a:ext cx="1001227" cy="1423300"/>
          </a:xfrm>
          <a:custGeom>
            <a:avLst/>
            <a:gdLst/>
            <a:ahLst/>
            <a:cxnLst>
              <a:cxn ang="0">
                <a:pos x="wd2" y="hd2"/>
              </a:cxn>
              <a:cxn ang="5400000">
                <a:pos x="wd2" y="hd2"/>
              </a:cxn>
              <a:cxn ang="10800000">
                <a:pos x="wd2" y="hd2"/>
              </a:cxn>
              <a:cxn ang="16200000">
                <a:pos x="wd2" y="hd2"/>
              </a:cxn>
            </a:cxnLst>
            <a:rect l="0" t="0" r="r" b="b"/>
            <a:pathLst>
              <a:path w="19191" h="19857" extrusionOk="0">
                <a:moveTo>
                  <a:pt x="2267" y="19857"/>
                </a:moveTo>
                <a:cubicBezTo>
                  <a:pt x="2116" y="19582"/>
                  <a:pt x="1964" y="19361"/>
                  <a:pt x="1889" y="19127"/>
                </a:cubicBezTo>
                <a:cubicBezTo>
                  <a:pt x="-97" y="14130"/>
                  <a:pt x="-1913" y="5471"/>
                  <a:pt x="4158" y="1492"/>
                </a:cubicBezTo>
                <a:cubicBezTo>
                  <a:pt x="9095" y="-1743"/>
                  <a:pt x="17947" y="625"/>
                  <a:pt x="19082" y="5319"/>
                </a:cubicBezTo>
                <a:cubicBezTo>
                  <a:pt x="19687" y="7811"/>
                  <a:pt x="17701" y="9807"/>
                  <a:pt x="14902" y="11129"/>
                </a:cubicBezTo>
                <a:cubicBezTo>
                  <a:pt x="12254" y="12382"/>
                  <a:pt x="9152" y="13015"/>
                  <a:pt x="6769" y="14516"/>
                </a:cubicBezTo>
                <a:cubicBezTo>
                  <a:pt x="4556" y="15920"/>
                  <a:pt x="3118" y="17737"/>
                  <a:pt x="2362" y="19747"/>
                </a:cubicBezTo>
                <a:cubicBezTo>
                  <a:pt x="2343" y="19774"/>
                  <a:pt x="2324" y="19802"/>
                  <a:pt x="2267" y="19857"/>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2C84BD7B-415E-0A43-B2E0-D8D9054E2252}"/>
              </a:ext>
            </a:extLst>
          </p:cNvPr>
          <p:cNvSpPr/>
          <p:nvPr userDrawn="1"/>
        </p:nvSpPr>
        <p:spPr>
          <a:xfrm>
            <a:off x="8002754" y="5881648"/>
            <a:ext cx="1039134" cy="640134"/>
          </a:xfrm>
          <a:custGeom>
            <a:avLst/>
            <a:gdLst/>
            <a:ahLst/>
            <a:cxnLst>
              <a:cxn ang="0">
                <a:pos x="wd2" y="hd2"/>
              </a:cxn>
              <a:cxn ang="5400000">
                <a:pos x="wd2" y="hd2"/>
              </a:cxn>
              <a:cxn ang="10800000">
                <a:pos x="wd2" y="hd2"/>
              </a:cxn>
              <a:cxn ang="16200000">
                <a:pos x="wd2" y="hd2"/>
              </a:cxn>
            </a:cxnLst>
            <a:rect l="0" t="0" r="r" b="b"/>
            <a:pathLst>
              <a:path w="20040" h="19300" extrusionOk="0">
                <a:moveTo>
                  <a:pt x="0" y="14406"/>
                </a:moveTo>
                <a:cubicBezTo>
                  <a:pt x="152" y="14049"/>
                  <a:pt x="285" y="13722"/>
                  <a:pt x="419" y="13424"/>
                </a:cubicBezTo>
                <a:cubicBezTo>
                  <a:pt x="3616" y="7325"/>
                  <a:pt x="9801" y="-1779"/>
                  <a:pt x="15396" y="304"/>
                </a:cubicBezTo>
                <a:cubicBezTo>
                  <a:pt x="19944" y="1999"/>
                  <a:pt x="21600" y="12085"/>
                  <a:pt x="18327" y="17143"/>
                </a:cubicBezTo>
                <a:cubicBezTo>
                  <a:pt x="16576" y="19821"/>
                  <a:pt x="14197" y="19732"/>
                  <a:pt x="12027" y="18363"/>
                </a:cubicBezTo>
                <a:cubicBezTo>
                  <a:pt x="9972" y="17024"/>
                  <a:pt x="8221" y="14763"/>
                  <a:pt x="6071" y="13900"/>
                </a:cubicBezTo>
                <a:cubicBezTo>
                  <a:pt x="4073" y="13097"/>
                  <a:pt x="2036" y="13335"/>
                  <a:pt x="133" y="14406"/>
                </a:cubicBezTo>
                <a:cubicBezTo>
                  <a:pt x="95" y="14406"/>
                  <a:pt x="76" y="14406"/>
                  <a:pt x="0" y="14406"/>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2"/>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2"/>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51835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518355" cy="1500187"/>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304853" y="252031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304853" y="27503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304853" y="298044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Picture Placeholder 25">
            <a:extLst>
              <a:ext uri="{FF2B5EF4-FFF2-40B4-BE49-F238E27FC236}">
                <a16:creationId xmlns:a16="http://schemas.microsoft.com/office/drawing/2014/main" id="{5EA82B3F-490A-CF46-B201-D94FA72F3F03}"/>
              </a:ext>
            </a:extLst>
          </p:cNvPr>
          <p:cNvSpPr>
            <a:spLocks noGrp="1"/>
          </p:cNvSpPr>
          <p:nvPr>
            <p:ph type="pic" sz="quarter" idx="17"/>
          </p:nvPr>
        </p:nvSpPr>
        <p:spPr>
          <a:xfrm>
            <a:off x="4318010" y="1015045"/>
            <a:ext cx="2849497" cy="3806903"/>
          </a:xfrm>
          <a:custGeom>
            <a:avLst/>
            <a:gdLst>
              <a:gd name="connsiteX0" fmla="*/ 2684246 w 2849497"/>
              <a:gd name="connsiteY0" fmla="*/ 0 h 3806903"/>
              <a:gd name="connsiteX1" fmla="*/ 2726121 w 2849497"/>
              <a:gd name="connsiteY1" fmla="*/ 148577 h 3806903"/>
              <a:gd name="connsiteX2" fmla="*/ 2065704 w 2849497"/>
              <a:gd name="connsiteY2" fmla="*/ 3583909 h 3806903"/>
              <a:gd name="connsiteX3" fmla="*/ 3239 w 2849497"/>
              <a:gd name="connsiteY3" fmla="*/ 2625176 h 3806903"/>
              <a:gd name="connsiteX4" fmla="*/ 710608 w 2849497"/>
              <a:gd name="connsiteY4" fmla="*/ 1543045 h 3806903"/>
              <a:gd name="connsiteX5" fmla="*/ 1938809 w 2849497"/>
              <a:gd name="connsiteY5" fmla="*/ 989294 h 3806903"/>
              <a:gd name="connsiteX6" fmla="*/ 2669018 w 2849497"/>
              <a:gd name="connsiteY6" fmla="*/ 22873 h 3806903"/>
              <a:gd name="connsiteX7" fmla="*/ 2684246 w 2849497"/>
              <a:gd name="connsiteY7" fmla="*/ 0 h 380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9497" h="3806903">
                <a:moveTo>
                  <a:pt x="2684246" y="0"/>
                </a:moveTo>
                <a:cubicBezTo>
                  <a:pt x="2699473" y="54587"/>
                  <a:pt x="2717238" y="101678"/>
                  <a:pt x="2726121" y="148577"/>
                </a:cubicBezTo>
                <a:cubicBezTo>
                  <a:pt x="2915335" y="1158245"/>
                  <a:pt x="3009378" y="2885425"/>
                  <a:pt x="2065704" y="3583909"/>
                </a:cubicBezTo>
                <a:cubicBezTo>
                  <a:pt x="1299964" y="4151691"/>
                  <a:pt x="78248" y="3563727"/>
                  <a:pt x="3239" y="2625176"/>
                </a:cubicBezTo>
                <a:cubicBezTo>
                  <a:pt x="-36098" y="2127357"/>
                  <a:pt x="287766" y="1762739"/>
                  <a:pt x="710608" y="1543045"/>
                </a:cubicBezTo>
                <a:cubicBezTo>
                  <a:pt x="1113287" y="1333539"/>
                  <a:pt x="1569263" y="1252235"/>
                  <a:pt x="1938809" y="989294"/>
                </a:cubicBezTo>
                <a:cubicBezTo>
                  <a:pt x="2282976" y="745575"/>
                  <a:pt x="2522948" y="407673"/>
                  <a:pt x="2669018" y="22873"/>
                </a:cubicBezTo>
                <a:cubicBezTo>
                  <a:pt x="2671556" y="16530"/>
                  <a:pt x="2676632" y="12686"/>
                  <a:pt x="2684246" y="0"/>
                </a:cubicBezTo>
                <a:close/>
              </a:path>
            </a:pathLst>
          </a:custGeom>
          <a:solidFill>
            <a:schemeClr val="accent1">
              <a:lumMod val="40000"/>
              <a:lumOff val="60000"/>
            </a:schemeClr>
          </a:solidFill>
        </p:spPr>
        <p:txBody>
          <a:bodyPr wrap="square" bIns="548640" anchor="b">
            <a:noAutofit/>
          </a:bodyPr>
          <a:lstStyle>
            <a:lvl1pPr marL="0" indent="0" algn="ctr">
              <a:buNone/>
              <a:defRPr>
                <a:solidFill>
                  <a:schemeClr val="tx2"/>
                </a:solidFill>
              </a:defRPr>
            </a:lvl1pPr>
          </a:lstStyle>
          <a:p>
            <a:endParaRPr lang="en-US"/>
          </a:p>
        </p:txBody>
      </p:sp>
      <p:sp>
        <p:nvSpPr>
          <p:cNvPr id="17" name="Shape">
            <a:extLst>
              <a:ext uri="{FF2B5EF4-FFF2-40B4-BE49-F238E27FC236}">
                <a16:creationId xmlns:a16="http://schemas.microsoft.com/office/drawing/2014/main" id="{4D4F91E0-F656-B542-B245-A26CDFEDDFAD}"/>
              </a:ext>
            </a:extLst>
          </p:cNvPr>
          <p:cNvSpPr/>
          <p:nvPr userDrawn="1"/>
        </p:nvSpPr>
        <p:spPr>
          <a:xfrm>
            <a:off x="4013205" y="888043"/>
            <a:ext cx="2153039" cy="1326799"/>
          </a:xfrm>
          <a:custGeom>
            <a:avLst/>
            <a:gdLst/>
            <a:ahLst/>
            <a:cxnLst>
              <a:cxn ang="0">
                <a:pos x="wd2" y="hd2"/>
              </a:cxn>
              <a:cxn ang="5400000">
                <a:pos x="wd2" y="hd2"/>
              </a:cxn>
              <a:cxn ang="10800000">
                <a:pos x="wd2" y="hd2"/>
              </a:cxn>
              <a:cxn ang="16200000">
                <a:pos x="wd2" y="hd2"/>
              </a:cxn>
            </a:cxnLst>
            <a:rect l="0" t="0" r="r" b="b"/>
            <a:pathLst>
              <a:path w="20187" h="18680" extrusionOk="0">
                <a:moveTo>
                  <a:pt x="20187" y="6864"/>
                </a:moveTo>
                <a:cubicBezTo>
                  <a:pt x="20008" y="7186"/>
                  <a:pt x="19865" y="7490"/>
                  <a:pt x="19711" y="7741"/>
                </a:cubicBezTo>
                <a:cubicBezTo>
                  <a:pt x="16162" y="13105"/>
                  <a:pt x="9470" y="20883"/>
                  <a:pt x="4029" y="18094"/>
                </a:cubicBezTo>
                <a:cubicBezTo>
                  <a:pt x="-389" y="15823"/>
                  <a:pt x="-1413" y="5970"/>
                  <a:pt x="2159" y="1608"/>
                </a:cubicBezTo>
                <a:cubicBezTo>
                  <a:pt x="4052" y="-717"/>
                  <a:pt x="6422" y="-270"/>
                  <a:pt x="8494" y="1357"/>
                </a:cubicBezTo>
                <a:cubicBezTo>
                  <a:pt x="10459" y="2913"/>
                  <a:pt x="12054" y="5345"/>
                  <a:pt x="14138" y="6489"/>
                </a:cubicBezTo>
                <a:cubicBezTo>
                  <a:pt x="16079" y="7544"/>
                  <a:pt x="18103" y="7598"/>
                  <a:pt x="20068" y="6882"/>
                </a:cubicBezTo>
                <a:cubicBezTo>
                  <a:pt x="20080" y="6847"/>
                  <a:pt x="20116" y="6864"/>
                  <a:pt x="20187" y="6864"/>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26EAC12-4E67-D748-8772-94E15F147617}"/>
              </a:ext>
            </a:extLst>
          </p:cNvPr>
          <p:cNvSpPr/>
          <p:nvPr userDrawn="1"/>
        </p:nvSpPr>
        <p:spPr>
          <a:xfrm>
            <a:off x="5143506" y="11744"/>
            <a:ext cx="4000494" cy="2315214"/>
          </a:xfrm>
          <a:custGeom>
            <a:avLst/>
            <a:gdLst/>
            <a:ahLst/>
            <a:cxnLst>
              <a:cxn ang="0">
                <a:pos x="wd2" y="hd2"/>
              </a:cxn>
              <a:cxn ang="5400000">
                <a:pos x="wd2" y="hd2"/>
              </a:cxn>
              <a:cxn ang="10800000">
                <a:pos x="wd2" y="hd2"/>
              </a:cxn>
              <a:cxn ang="16200000">
                <a:pos x="wd2" y="hd2"/>
              </a:cxn>
            </a:cxnLst>
            <a:rect l="0" t="0" r="r" b="b"/>
            <a:pathLst>
              <a:path w="21600" h="21600" extrusionOk="0">
                <a:moveTo>
                  <a:pt x="16107" y="19467"/>
                </a:moveTo>
                <a:cubicBezTo>
                  <a:pt x="15586" y="19467"/>
                  <a:pt x="15161" y="18733"/>
                  <a:pt x="15161" y="17832"/>
                </a:cubicBezTo>
                <a:lnTo>
                  <a:pt x="15161" y="8910"/>
                </a:lnTo>
                <a:cubicBezTo>
                  <a:pt x="15161" y="6837"/>
                  <a:pt x="14181" y="5142"/>
                  <a:pt x="12981" y="5142"/>
                </a:cubicBezTo>
                <a:lnTo>
                  <a:pt x="5328" y="5142"/>
                </a:lnTo>
                <a:lnTo>
                  <a:pt x="5328" y="5142"/>
                </a:lnTo>
                <a:lnTo>
                  <a:pt x="2181" y="5142"/>
                </a:lnTo>
                <a:cubicBezTo>
                  <a:pt x="1659" y="5142"/>
                  <a:pt x="1234" y="4408"/>
                  <a:pt x="1234" y="3507"/>
                </a:cubicBezTo>
                <a:lnTo>
                  <a:pt x="1234" y="0"/>
                </a:lnTo>
                <a:lnTo>
                  <a:pt x="0" y="0"/>
                </a:lnTo>
                <a:lnTo>
                  <a:pt x="0" y="3507"/>
                </a:lnTo>
                <a:cubicBezTo>
                  <a:pt x="0" y="5581"/>
                  <a:pt x="981" y="7275"/>
                  <a:pt x="2181" y="7275"/>
                </a:cubicBezTo>
                <a:lnTo>
                  <a:pt x="5239" y="7275"/>
                </a:lnTo>
                <a:lnTo>
                  <a:pt x="5239" y="7275"/>
                </a:lnTo>
                <a:lnTo>
                  <a:pt x="12981" y="7275"/>
                </a:lnTo>
                <a:cubicBezTo>
                  <a:pt x="13502" y="7275"/>
                  <a:pt x="13927" y="8010"/>
                  <a:pt x="13927" y="8910"/>
                </a:cubicBezTo>
                <a:lnTo>
                  <a:pt x="13927" y="17832"/>
                </a:lnTo>
                <a:cubicBezTo>
                  <a:pt x="13927" y="19906"/>
                  <a:pt x="14907" y="21600"/>
                  <a:pt x="16107" y="21600"/>
                </a:cubicBezTo>
                <a:lnTo>
                  <a:pt x="21600" y="21600"/>
                </a:lnTo>
                <a:lnTo>
                  <a:pt x="21600" y="19467"/>
                </a:lnTo>
                <a:lnTo>
                  <a:pt x="16107" y="19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1C6E485-91BC-6845-8F2B-B0D22C3B14C7}"/>
              </a:ext>
            </a:extLst>
          </p:cNvPr>
          <p:cNvSpPr/>
          <p:nvPr userDrawn="1"/>
        </p:nvSpPr>
        <p:spPr>
          <a:xfrm>
            <a:off x="7670805" y="1916744"/>
            <a:ext cx="453468" cy="453464"/>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1"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FF6C8F7F-974B-4247-A4D4-DD65738A628E}"/>
              </a:ext>
            </a:extLst>
          </p:cNvPr>
          <p:cNvSpPr/>
          <p:nvPr userDrawn="1"/>
        </p:nvSpPr>
        <p:spPr>
          <a:xfrm>
            <a:off x="7543805" y="532443"/>
            <a:ext cx="453468" cy="45346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21" y="17440"/>
                  <a:pt x="410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9E40A1F1-E5FF-1F4D-8005-C3F89A053658}"/>
              </a:ext>
            </a:extLst>
          </p:cNvPr>
          <p:cNvSpPr/>
          <p:nvPr userDrawn="1"/>
        </p:nvSpPr>
        <p:spPr>
          <a:xfrm>
            <a:off x="5092705" y="380043"/>
            <a:ext cx="454733" cy="45346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8" y="0"/>
                </a:cubicBezTo>
                <a:lnTo>
                  <a:pt x="14082" y="0"/>
                </a:lnTo>
                <a:cubicBezTo>
                  <a:pt x="14082" y="4103"/>
                  <a:pt x="17392"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descr="A picture containing building, brick, weapon, gun&#10;&#10;Description automatically generated">
            <a:extLst>
              <a:ext uri="{FF2B5EF4-FFF2-40B4-BE49-F238E27FC236}">
                <a16:creationId xmlns:a16="http://schemas.microsoft.com/office/drawing/2014/main" id="{F8EF556B-0083-4670-8A3C-FCBA72EA5A5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5344" r="15344"/>
          <a:stretch>
            <a:fillRect/>
          </a:stretch>
        </p:blipFill>
        <p:spPr/>
      </p:pic>
      <p:sp>
        <p:nvSpPr>
          <p:cNvPr id="3" name="Shape">
            <a:extLst>
              <a:ext uri="{FF2B5EF4-FFF2-40B4-BE49-F238E27FC236}">
                <a16:creationId xmlns:a16="http://schemas.microsoft.com/office/drawing/2014/main" id="{8A9EB410-4C7F-4249-92DA-7A5AFEC1BE2A}"/>
              </a:ext>
            </a:extLst>
          </p:cNvPr>
          <p:cNvSpPr/>
          <p:nvPr/>
        </p:nvSpPr>
        <p:spPr>
          <a:xfrm>
            <a:off x="628789" y="2732872"/>
            <a:ext cx="996539" cy="1299502"/>
          </a:xfrm>
          <a:custGeom>
            <a:avLst/>
            <a:gdLst/>
            <a:ahLst/>
            <a:cxnLst>
              <a:cxn ang="0">
                <a:pos x="wd2" y="hd2"/>
              </a:cxn>
              <a:cxn ang="5400000">
                <a:pos x="wd2" y="hd2"/>
              </a:cxn>
              <a:cxn ang="10800000">
                <a:pos x="wd2" y="hd2"/>
              </a:cxn>
              <a:cxn ang="16200000">
                <a:pos x="wd2" y="hd2"/>
              </a:cxn>
            </a:cxnLst>
            <a:rect l="0" t="0" r="r" b="b"/>
            <a:pathLst>
              <a:path w="21600" h="21600" extrusionOk="0">
                <a:moveTo>
                  <a:pt x="0" y="21125"/>
                </a:moveTo>
                <a:cubicBezTo>
                  <a:pt x="0" y="21394"/>
                  <a:pt x="268" y="21600"/>
                  <a:pt x="620" y="21600"/>
                </a:cubicBezTo>
                <a:lnTo>
                  <a:pt x="6876" y="21600"/>
                </a:lnTo>
                <a:cubicBezTo>
                  <a:pt x="7228" y="21600"/>
                  <a:pt x="7496" y="21394"/>
                  <a:pt x="7496" y="21125"/>
                </a:cubicBezTo>
                <a:lnTo>
                  <a:pt x="7496" y="14696"/>
                </a:lnTo>
                <a:lnTo>
                  <a:pt x="10139" y="14696"/>
                </a:lnTo>
                <a:cubicBezTo>
                  <a:pt x="12060" y="14696"/>
                  <a:pt x="13753" y="14506"/>
                  <a:pt x="15178" y="14157"/>
                </a:cubicBezTo>
                <a:cubicBezTo>
                  <a:pt x="16623" y="13793"/>
                  <a:pt x="17821" y="13270"/>
                  <a:pt x="18771" y="12621"/>
                </a:cubicBezTo>
                <a:cubicBezTo>
                  <a:pt x="19721" y="11956"/>
                  <a:pt x="20444" y="11148"/>
                  <a:pt x="20919" y="10230"/>
                </a:cubicBezTo>
                <a:cubicBezTo>
                  <a:pt x="21373" y="9311"/>
                  <a:pt x="21600" y="8314"/>
                  <a:pt x="21600" y="7221"/>
                </a:cubicBezTo>
                <a:cubicBezTo>
                  <a:pt x="21600" y="6208"/>
                  <a:pt x="21373" y="5257"/>
                  <a:pt x="20919" y="4387"/>
                </a:cubicBezTo>
                <a:cubicBezTo>
                  <a:pt x="20464" y="3500"/>
                  <a:pt x="19762" y="2724"/>
                  <a:pt x="18812" y="2059"/>
                </a:cubicBezTo>
                <a:cubicBezTo>
                  <a:pt x="17862" y="1409"/>
                  <a:pt x="16665" y="903"/>
                  <a:pt x="15219" y="538"/>
                </a:cubicBezTo>
                <a:cubicBezTo>
                  <a:pt x="13794" y="174"/>
                  <a:pt x="12080" y="0"/>
                  <a:pt x="10139" y="0"/>
                </a:cubicBezTo>
                <a:lnTo>
                  <a:pt x="640" y="0"/>
                </a:lnTo>
                <a:cubicBezTo>
                  <a:pt x="289" y="0"/>
                  <a:pt x="21" y="206"/>
                  <a:pt x="21" y="475"/>
                </a:cubicBezTo>
                <a:lnTo>
                  <a:pt x="21" y="21125"/>
                </a:lnTo>
                <a:close/>
                <a:moveTo>
                  <a:pt x="10119" y="10135"/>
                </a:moveTo>
                <a:lnTo>
                  <a:pt x="7475" y="10135"/>
                </a:lnTo>
                <a:lnTo>
                  <a:pt x="7475" y="4529"/>
                </a:lnTo>
                <a:lnTo>
                  <a:pt x="10119" y="4529"/>
                </a:lnTo>
                <a:cubicBezTo>
                  <a:pt x="10841" y="4529"/>
                  <a:pt x="11461" y="4592"/>
                  <a:pt x="11956" y="4735"/>
                </a:cubicBezTo>
                <a:cubicBezTo>
                  <a:pt x="12431" y="4862"/>
                  <a:pt x="12844" y="5052"/>
                  <a:pt x="13154" y="5273"/>
                </a:cubicBezTo>
                <a:cubicBezTo>
                  <a:pt x="13464" y="5511"/>
                  <a:pt x="13691" y="5780"/>
                  <a:pt x="13836" y="6097"/>
                </a:cubicBezTo>
                <a:cubicBezTo>
                  <a:pt x="14001" y="6429"/>
                  <a:pt x="14083" y="6809"/>
                  <a:pt x="14083" y="7221"/>
                </a:cubicBezTo>
                <a:cubicBezTo>
                  <a:pt x="14083" y="8155"/>
                  <a:pt x="13774" y="8900"/>
                  <a:pt x="13175" y="9391"/>
                </a:cubicBezTo>
                <a:cubicBezTo>
                  <a:pt x="12597" y="9882"/>
                  <a:pt x="11564" y="10135"/>
                  <a:pt x="10119" y="1013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A2849C2A-9075-ED4A-8995-5019C4918E61}"/>
              </a:ext>
            </a:extLst>
          </p:cNvPr>
          <p:cNvSpPr/>
          <p:nvPr/>
        </p:nvSpPr>
        <p:spPr>
          <a:xfrm>
            <a:off x="2591383" y="2732872"/>
            <a:ext cx="1127062" cy="1313796"/>
          </a:xfrm>
          <a:custGeom>
            <a:avLst/>
            <a:gdLst/>
            <a:ahLst/>
            <a:cxnLst>
              <a:cxn ang="0">
                <a:pos x="wd2" y="hd2"/>
              </a:cxn>
              <a:cxn ang="5400000">
                <a:pos x="wd2" y="hd2"/>
              </a:cxn>
              <a:cxn ang="10800000">
                <a:pos x="wd2" y="hd2"/>
              </a:cxn>
              <a:cxn ang="16200000">
                <a:pos x="wd2" y="hd2"/>
              </a:cxn>
            </a:cxnLst>
            <a:rect l="0" t="0" r="r" b="b"/>
            <a:pathLst>
              <a:path w="21600" h="21600" extrusionOk="0">
                <a:moveTo>
                  <a:pt x="0" y="470"/>
                </a:moveTo>
                <a:lnTo>
                  <a:pt x="0" y="12578"/>
                </a:lnTo>
                <a:cubicBezTo>
                  <a:pt x="0" y="13878"/>
                  <a:pt x="256" y="15100"/>
                  <a:pt x="749" y="16196"/>
                </a:cubicBezTo>
                <a:cubicBezTo>
                  <a:pt x="1242" y="17308"/>
                  <a:pt x="1972" y="18264"/>
                  <a:pt x="2903" y="19063"/>
                </a:cubicBezTo>
                <a:cubicBezTo>
                  <a:pt x="3834" y="19861"/>
                  <a:pt x="4985" y="20488"/>
                  <a:pt x="6317" y="20942"/>
                </a:cubicBezTo>
                <a:cubicBezTo>
                  <a:pt x="7632" y="21381"/>
                  <a:pt x="9148" y="21600"/>
                  <a:pt x="10809" y="21600"/>
                </a:cubicBezTo>
                <a:cubicBezTo>
                  <a:pt x="12452" y="21600"/>
                  <a:pt x="13950" y="21381"/>
                  <a:pt x="15283" y="20942"/>
                </a:cubicBezTo>
                <a:cubicBezTo>
                  <a:pt x="16615" y="20504"/>
                  <a:pt x="17766" y="19877"/>
                  <a:pt x="18697" y="19063"/>
                </a:cubicBezTo>
                <a:cubicBezTo>
                  <a:pt x="19628" y="18264"/>
                  <a:pt x="20358" y="17293"/>
                  <a:pt x="20851" y="16196"/>
                </a:cubicBezTo>
                <a:cubicBezTo>
                  <a:pt x="21344" y="15100"/>
                  <a:pt x="21600" y="13878"/>
                  <a:pt x="21600" y="12578"/>
                </a:cubicBezTo>
                <a:lnTo>
                  <a:pt x="21600" y="470"/>
                </a:lnTo>
                <a:cubicBezTo>
                  <a:pt x="21600" y="204"/>
                  <a:pt x="21363" y="0"/>
                  <a:pt x="21052" y="0"/>
                </a:cubicBezTo>
                <a:lnTo>
                  <a:pt x="15520" y="0"/>
                </a:lnTo>
                <a:cubicBezTo>
                  <a:pt x="15209" y="0"/>
                  <a:pt x="14972" y="204"/>
                  <a:pt x="14972" y="470"/>
                </a:cubicBezTo>
                <a:lnTo>
                  <a:pt x="14972" y="12578"/>
                </a:lnTo>
                <a:cubicBezTo>
                  <a:pt x="14972" y="13251"/>
                  <a:pt x="14881" y="13847"/>
                  <a:pt x="14680" y="14363"/>
                </a:cubicBezTo>
                <a:cubicBezTo>
                  <a:pt x="14497" y="14865"/>
                  <a:pt x="14224" y="15288"/>
                  <a:pt x="13858" y="15632"/>
                </a:cubicBezTo>
                <a:cubicBezTo>
                  <a:pt x="13511" y="15977"/>
                  <a:pt x="13073" y="16227"/>
                  <a:pt x="12580" y="16415"/>
                </a:cubicBezTo>
                <a:cubicBezTo>
                  <a:pt x="12069" y="16603"/>
                  <a:pt x="11466" y="16697"/>
                  <a:pt x="10809" y="16697"/>
                </a:cubicBezTo>
                <a:cubicBezTo>
                  <a:pt x="10152" y="16697"/>
                  <a:pt x="9549" y="16603"/>
                  <a:pt x="9038" y="16415"/>
                </a:cubicBezTo>
                <a:cubicBezTo>
                  <a:pt x="8527" y="16227"/>
                  <a:pt x="8107" y="15961"/>
                  <a:pt x="7760" y="15632"/>
                </a:cubicBezTo>
                <a:cubicBezTo>
                  <a:pt x="7413" y="15288"/>
                  <a:pt x="7139" y="14849"/>
                  <a:pt x="6938" y="14348"/>
                </a:cubicBezTo>
                <a:cubicBezTo>
                  <a:pt x="6737" y="13831"/>
                  <a:pt x="6646" y="13236"/>
                  <a:pt x="6646" y="12562"/>
                </a:cubicBezTo>
                <a:lnTo>
                  <a:pt x="6646" y="470"/>
                </a:lnTo>
                <a:cubicBezTo>
                  <a:pt x="6646" y="204"/>
                  <a:pt x="6409" y="0"/>
                  <a:pt x="6098" y="0"/>
                </a:cubicBezTo>
                <a:lnTo>
                  <a:pt x="566" y="0"/>
                </a:lnTo>
                <a:cubicBezTo>
                  <a:pt x="256" y="0"/>
                  <a:pt x="0" y="219"/>
                  <a:pt x="0" y="47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CE324342-21CE-CE42-9E52-7639114D2464}"/>
              </a:ext>
            </a:extLst>
          </p:cNvPr>
          <p:cNvSpPr/>
          <p:nvPr/>
        </p:nvSpPr>
        <p:spPr>
          <a:xfrm>
            <a:off x="5516217" y="2711436"/>
            <a:ext cx="1019404" cy="1300457"/>
          </a:xfrm>
          <a:custGeom>
            <a:avLst/>
            <a:gdLst/>
            <a:ahLst/>
            <a:cxnLst>
              <a:cxn ang="0">
                <a:pos x="wd2" y="hd2"/>
              </a:cxn>
              <a:cxn ang="5400000">
                <a:pos x="wd2" y="hd2"/>
              </a:cxn>
              <a:cxn ang="10800000">
                <a:pos x="wd2" y="hd2"/>
              </a:cxn>
              <a:cxn ang="16200000">
                <a:pos x="wd2" y="hd2"/>
              </a:cxn>
            </a:cxnLst>
            <a:rect l="0" t="0" r="r" b="b"/>
            <a:pathLst>
              <a:path w="21600" h="21600" extrusionOk="0">
                <a:moveTo>
                  <a:pt x="19824" y="8877"/>
                </a:moveTo>
                <a:cubicBezTo>
                  <a:pt x="20227" y="8466"/>
                  <a:pt x="20530" y="8007"/>
                  <a:pt x="20712" y="7532"/>
                </a:cubicBezTo>
                <a:cubicBezTo>
                  <a:pt x="20893" y="7058"/>
                  <a:pt x="20994" y="6567"/>
                  <a:pt x="20994" y="6061"/>
                </a:cubicBezTo>
                <a:cubicBezTo>
                  <a:pt x="20994" y="5159"/>
                  <a:pt x="20793" y="4320"/>
                  <a:pt x="20389" y="3560"/>
                </a:cubicBezTo>
                <a:cubicBezTo>
                  <a:pt x="19985" y="2801"/>
                  <a:pt x="19319" y="2136"/>
                  <a:pt x="18431" y="1614"/>
                </a:cubicBezTo>
                <a:cubicBezTo>
                  <a:pt x="17563" y="1092"/>
                  <a:pt x="16432" y="696"/>
                  <a:pt x="15100" y="411"/>
                </a:cubicBezTo>
                <a:cubicBezTo>
                  <a:pt x="13767" y="142"/>
                  <a:pt x="12153" y="0"/>
                  <a:pt x="10295" y="0"/>
                </a:cubicBezTo>
                <a:lnTo>
                  <a:pt x="606" y="0"/>
                </a:lnTo>
                <a:cubicBezTo>
                  <a:pt x="262" y="0"/>
                  <a:pt x="0" y="206"/>
                  <a:pt x="0" y="475"/>
                </a:cubicBezTo>
                <a:lnTo>
                  <a:pt x="0" y="21125"/>
                </a:lnTo>
                <a:cubicBezTo>
                  <a:pt x="0" y="21394"/>
                  <a:pt x="262" y="21600"/>
                  <a:pt x="606" y="21600"/>
                </a:cubicBezTo>
                <a:lnTo>
                  <a:pt x="11123" y="21600"/>
                </a:lnTo>
                <a:cubicBezTo>
                  <a:pt x="12758" y="21600"/>
                  <a:pt x="14232" y="21426"/>
                  <a:pt x="15524" y="21109"/>
                </a:cubicBezTo>
                <a:cubicBezTo>
                  <a:pt x="16816" y="20777"/>
                  <a:pt x="17926" y="20302"/>
                  <a:pt x="18834" y="19701"/>
                </a:cubicBezTo>
                <a:cubicBezTo>
                  <a:pt x="19743" y="19100"/>
                  <a:pt x="20429" y="18372"/>
                  <a:pt x="20893" y="17565"/>
                </a:cubicBezTo>
                <a:cubicBezTo>
                  <a:pt x="21358" y="16758"/>
                  <a:pt x="21600" y="15856"/>
                  <a:pt x="21600" y="14922"/>
                </a:cubicBezTo>
                <a:cubicBezTo>
                  <a:pt x="21600" y="13640"/>
                  <a:pt x="21136" y="12564"/>
                  <a:pt x="20207" y="11742"/>
                </a:cubicBezTo>
                <a:cubicBezTo>
                  <a:pt x="19561" y="11172"/>
                  <a:pt x="18693" y="10713"/>
                  <a:pt x="17603" y="10381"/>
                </a:cubicBezTo>
                <a:cubicBezTo>
                  <a:pt x="17845" y="10270"/>
                  <a:pt x="18087" y="10159"/>
                  <a:pt x="18310" y="10033"/>
                </a:cubicBezTo>
                <a:cubicBezTo>
                  <a:pt x="18915" y="9669"/>
                  <a:pt x="19420" y="9289"/>
                  <a:pt x="19824" y="8877"/>
                </a:cubicBezTo>
                <a:close/>
                <a:moveTo>
                  <a:pt x="13424" y="7659"/>
                </a:moveTo>
                <a:cubicBezTo>
                  <a:pt x="13283" y="7912"/>
                  <a:pt x="13061" y="8102"/>
                  <a:pt x="12778" y="8244"/>
                </a:cubicBezTo>
                <a:cubicBezTo>
                  <a:pt x="12475" y="8403"/>
                  <a:pt x="12072" y="8513"/>
                  <a:pt x="11607" y="8577"/>
                </a:cubicBezTo>
                <a:cubicBezTo>
                  <a:pt x="11103" y="8640"/>
                  <a:pt x="10517" y="8688"/>
                  <a:pt x="9892" y="8688"/>
                </a:cubicBezTo>
                <a:lnTo>
                  <a:pt x="7308" y="8688"/>
                </a:lnTo>
                <a:lnTo>
                  <a:pt x="7308" y="4542"/>
                </a:lnTo>
                <a:lnTo>
                  <a:pt x="10275" y="4542"/>
                </a:lnTo>
                <a:cubicBezTo>
                  <a:pt x="10921" y="4542"/>
                  <a:pt x="11466" y="4573"/>
                  <a:pt x="11930" y="4652"/>
                </a:cubicBezTo>
                <a:cubicBezTo>
                  <a:pt x="12334" y="4716"/>
                  <a:pt x="12677" y="4842"/>
                  <a:pt x="12920" y="4985"/>
                </a:cubicBezTo>
                <a:cubicBezTo>
                  <a:pt x="13162" y="5127"/>
                  <a:pt x="13323" y="5317"/>
                  <a:pt x="13444" y="5570"/>
                </a:cubicBezTo>
                <a:cubicBezTo>
                  <a:pt x="13566" y="5839"/>
                  <a:pt x="13646" y="6203"/>
                  <a:pt x="13646" y="6630"/>
                </a:cubicBezTo>
                <a:cubicBezTo>
                  <a:pt x="13667" y="7042"/>
                  <a:pt x="13586" y="7390"/>
                  <a:pt x="13424" y="7659"/>
                </a:cubicBezTo>
                <a:close/>
                <a:moveTo>
                  <a:pt x="7328" y="12833"/>
                </a:moveTo>
                <a:lnTo>
                  <a:pt x="10982" y="12833"/>
                </a:lnTo>
                <a:cubicBezTo>
                  <a:pt x="11688" y="12833"/>
                  <a:pt x="12274" y="12881"/>
                  <a:pt x="12738" y="12992"/>
                </a:cubicBezTo>
                <a:cubicBezTo>
                  <a:pt x="13162" y="13087"/>
                  <a:pt x="13485" y="13213"/>
                  <a:pt x="13727" y="13371"/>
                </a:cubicBezTo>
                <a:cubicBezTo>
                  <a:pt x="13949" y="13530"/>
                  <a:pt x="14111" y="13704"/>
                  <a:pt x="14191" y="13925"/>
                </a:cubicBezTo>
                <a:cubicBezTo>
                  <a:pt x="14292" y="14179"/>
                  <a:pt x="14353" y="14479"/>
                  <a:pt x="14353" y="14796"/>
                </a:cubicBezTo>
                <a:cubicBezTo>
                  <a:pt x="14353" y="15080"/>
                  <a:pt x="14313" y="15365"/>
                  <a:pt x="14212" y="15650"/>
                </a:cubicBezTo>
                <a:cubicBezTo>
                  <a:pt x="14131" y="15903"/>
                  <a:pt x="13969" y="16125"/>
                  <a:pt x="13747" y="16315"/>
                </a:cubicBezTo>
                <a:cubicBezTo>
                  <a:pt x="13525" y="16520"/>
                  <a:pt x="13202" y="16679"/>
                  <a:pt x="12778" y="16805"/>
                </a:cubicBezTo>
                <a:cubicBezTo>
                  <a:pt x="12334" y="16948"/>
                  <a:pt x="11749" y="17011"/>
                  <a:pt x="11022" y="17011"/>
                </a:cubicBezTo>
                <a:lnTo>
                  <a:pt x="7328" y="17011"/>
                </a:lnTo>
                <a:lnTo>
                  <a:pt x="7328" y="12833"/>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22D786B9-B031-C44C-B21F-101574471B0E}"/>
              </a:ext>
            </a:extLst>
          </p:cNvPr>
          <p:cNvSpPr/>
          <p:nvPr/>
        </p:nvSpPr>
        <p:spPr>
          <a:xfrm>
            <a:off x="6659474" y="2971050"/>
            <a:ext cx="857443" cy="1300457"/>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88"/>
                </a:lnTo>
                <a:cubicBezTo>
                  <a:pt x="18576" y="8719"/>
                  <a:pt x="18264" y="8513"/>
                  <a:pt x="17856" y="8513"/>
                </a:cubicBezTo>
                <a:lnTo>
                  <a:pt x="8736" y="8513"/>
                </a:lnTo>
                <a:lnTo>
                  <a:pt x="8736" y="4636"/>
                </a:lnTo>
                <a:lnTo>
                  <a:pt x="20880" y="463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4406A647-1D0D-DD41-B52D-AFF14256C5FC}"/>
              </a:ext>
            </a:extLst>
          </p:cNvPr>
          <p:cNvSpPr/>
          <p:nvPr/>
        </p:nvSpPr>
        <p:spPr>
          <a:xfrm>
            <a:off x="7640769" y="2732872"/>
            <a:ext cx="1077170" cy="1300507"/>
          </a:xfrm>
          <a:custGeom>
            <a:avLst/>
            <a:gdLst/>
            <a:ahLst/>
            <a:cxnLst>
              <a:cxn ang="0">
                <a:pos x="wd2" y="hd2"/>
              </a:cxn>
              <a:cxn ang="5400000">
                <a:pos x="wd2" y="hd2"/>
              </a:cxn>
              <a:cxn ang="10800000">
                <a:pos x="wd2" y="hd2"/>
              </a:cxn>
              <a:cxn ang="16200000">
                <a:pos x="wd2" y="hd2"/>
              </a:cxn>
            </a:cxnLst>
            <a:rect l="0" t="0" r="r" b="b"/>
            <a:pathLst>
              <a:path w="21574" h="21585" extrusionOk="0">
                <a:moveTo>
                  <a:pt x="7003" y="21126"/>
                </a:moveTo>
                <a:lnTo>
                  <a:pt x="7003" y="13963"/>
                </a:lnTo>
                <a:lnTo>
                  <a:pt x="7900" y="13963"/>
                </a:lnTo>
                <a:cubicBezTo>
                  <a:pt x="8338" y="13963"/>
                  <a:pt x="8548" y="14026"/>
                  <a:pt x="8625" y="14073"/>
                </a:cubicBezTo>
                <a:cubicBezTo>
                  <a:pt x="8777" y="14152"/>
                  <a:pt x="8930" y="14279"/>
                  <a:pt x="9083" y="14469"/>
                </a:cubicBezTo>
                <a:lnTo>
                  <a:pt x="13204" y="20446"/>
                </a:lnTo>
                <a:cubicBezTo>
                  <a:pt x="13719" y="21189"/>
                  <a:pt x="14616" y="21584"/>
                  <a:pt x="15780" y="21584"/>
                </a:cubicBezTo>
                <a:lnTo>
                  <a:pt x="21008" y="21584"/>
                </a:lnTo>
                <a:cubicBezTo>
                  <a:pt x="21218" y="21584"/>
                  <a:pt x="21409" y="21489"/>
                  <a:pt x="21505" y="21347"/>
                </a:cubicBezTo>
                <a:cubicBezTo>
                  <a:pt x="21600" y="21205"/>
                  <a:pt x="21600" y="21015"/>
                  <a:pt x="21486" y="20873"/>
                </a:cubicBezTo>
                <a:lnTo>
                  <a:pt x="16181" y="13678"/>
                </a:lnTo>
                <a:cubicBezTo>
                  <a:pt x="15895" y="13314"/>
                  <a:pt x="15551" y="12998"/>
                  <a:pt x="15189" y="12729"/>
                </a:cubicBezTo>
                <a:cubicBezTo>
                  <a:pt x="15112" y="12666"/>
                  <a:pt x="15036" y="12618"/>
                  <a:pt x="14941" y="12555"/>
                </a:cubicBezTo>
                <a:cubicBezTo>
                  <a:pt x="15418" y="12350"/>
                  <a:pt x="15837" y="12128"/>
                  <a:pt x="16238" y="11875"/>
                </a:cubicBezTo>
                <a:cubicBezTo>
                  <a:pt x="16906" y="11448"/>
                  <a:pt x="17478" y="10958"/>
                  <a:pt x="17917" y="10420"/>
                </a:cubicBezTo>
                <a:cubicBezTo>
                  <a:pt x="18375" y="9883"/>
                  <a:pt x="18719" y="9282"/>
                  <a:pt x="18948" y="8634"/>
                </a:cubicBezTo>
                <a:cubicBezTo>
                  <a:pt x="19177" y="8001"/>
                  <a:pt x="19291" y="7305"/>
                  <a:pt x="19291" y="6594"/>
                </a:cubicBezTo>
                <a:cubicBezTo>
                  <a:pt x="19291" y="5661"/>
                  <a:pt x="19100" y="4775"/>
                  <a:pt x="18700" y="3985"/>
                </a:cubicBezTo>
                <a:cubicBezTo>
                  <a:pt x="18299" y="3163"/>
                  <a:pt x="17650" y="2451"/>
                  <a:pt x="16772" y="1850"/>
                </a:cubicBezTo>
                <a:cubicBezTo>
                  <a:pt x="15914" y="1265"/>
                  <a:pt x="14807" y="806"/>
                  <a:pt x="13452" y="474"/>
                </a:cubicBezTo>
                <a:cubicBezTo>
                  <a:pt x="12136" y="158"/>
                  <a:pt x="10533" y="0"/>
                  <a:pt x="8682" y="0"/>
                </a:cubicBezTo>
                <a:lnTo>
                  <a:pt x="572" y="0"/>
                </a:lnTo>
                <a:cubicBezTo>
                  <a:pt x="248" y="0"/>
                  <a:pt x="0" y="206"/>
                  <a:pt x="0" y="474"/>
                </a:cubicBezTo>
                <a:lnTo>
                  <a:pt x="0" y="21110"/>
                </a:lnTo>
                <a:cubicBezTo>
                  <a:pt x="0" y="21379"/>
                  <a:pt x="248" y="21584"/>
                  <a:pt x="572" y="21584"/>
                </a:cubicBezTo>
                <a:lnTo>
                  <a:pt x="6354" y="21584"/>
                </a:lnTo>
                <a:cubicBezTo>
                  <a:pt x="6736" y="21600"/>
                  <a:pt x="7003" y="21394"/>
                  <a:pt x="7003" y="21126"/>
                </a:cubicBezTo>
                <a:close/>
                <a:moveTo>
                  <a:pt x="8739" y="4554"/>
                </a:moveTo>
                <a:cubicBezTo>
                  <a:pt x="10075" y="4554"/>
                  <a:pt x="11067" y="4775"/>
                  <a:pt x="11678" y="5202"/>
                </a:cubicBezTo>
                <a:cubicBezTo>
                  <a:pt x="12269" y="5629"/>
                  <a:pt x="12555" y="6199"/>
                  <a:pt x="12555" y="6973"/>
                </a:cubicBezTo>
                <a:cubicBezTo>
                  <a:pt x="12555" y="7369"/>
                  <a:pt x="12479" y="7748"/>
                  <a:pt x="12346" y="8096"/>
                </a:cubicBezTo>
                <a:cubicBezTo>
                  <a:pt x="12212" y="8428"/>
                  <a:pt x="12002" y="8697"/>
                  <a:pt x="11716" y="8934"/>
                </a:cubicBezTo>
                <a:cubicBezTo>
                  <a:pt x="11430" y="9171"/>
                  <a:pt x="11029" y="9377"/>
                  <a:pt x="10571" y="9503"/>
                </a:cubicBezTo>
                <a:cubicBezTo>
                  <a:pt x="10075" y="9646"/>
                  <a:pt x="9464" y="9725"/>
                  <a:pt x="8758" y="9725"/>
                </a:cubicBezTo>
                <a:lnTo>
                  <a:pt x="7003" y="9725"/>
                </a:lnTo>
                <a:lnTo>
                  <a:pt x="7003" y="4554"/>
                </a:lnTo>
                <a:lnTo>
                  <a:pt x="8739" y="4554"/>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76E531A2-03B9-1040-B11C-4CD3C1583E57}"/>
              </a:ext>
            </a:extLst>
          </p:cNvPr>
          <p:cNvSpPr/>
          <p:nvPr/>
        </p:nvSpPr>
        <p:spPr>
          <a:xfrm>
            <a:off x="0" y="2056444"/>
            <a:ext cx="1138495" cy="128902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346" y="21600"/>
                </a:lnTo>
                <a:lnTo>
                  <a:pt x="18346" y="5077"/>
                </a:lnTo>
                <a:cubicBezTo>
                  <a:pt x="18346" y="3863"/>
                  <a:pt x="17226" y="2874"/>
                  <a:pt x="15852" y="2874"/>
                </a:cubicBezTo>
                <a:lnTo>
                  <a:pt x="0" y="2874"/>
                </a:lnTo>
                <a:lnTo>
                  <a:pt x="0" y="0"/>
                </a:lnTo>
                <a:lnTo>
                  <a:pt x="15852" y="0"/>
                </a:lnTo>
                <a:cubicBezTo>
                  <a:pt x="19015" y="0"/>
                  <a:pt x="21600" y="2283"/>
                  <a:pt x="21600" y="5077"/>
                </a:cubicBezTo>
                <a:lnTo>
                  <a:pt x="21600" y="2160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C6BC2F9-3617-6A4A-84AD-16A0882B83DE}"/>
              </a:ext>
            </a:extLst>
          </p:cNvPr>
          <p:cNvSpPr/>
          <p:nvPr/>
        </p:nvSpPr>
        <p:spPr>
          <a:xfrm>
            <a:off x="971768" y="3618897"/>
            <a:ext cx="740261" cy="64117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8840" y="21600"/>
                </a:lnTo>
                <a:cubicBezTo>
                  <a:pt x="3975" y="21600"/>
                  <a:pt x="0" y="17010"/>
                  <a:pt x="0" y="11394"/>
                </a:cubicBezTo>
                <a:lnTo>
                  <a:pt x="0" y="0"/>
                </a:lnTo>
                <a:lnTo>
                  <a:pt x="5004" y="0"/>
                </a:lnTo>
                <a:lnTo>
                  <a:pt x="5004" y="11394"/>
                </a:lnTo>
                <a:cubicBezTo>
                  <a:pt x="5004" y="13833"/>
                  <a:pt x="6727" y="15823"/>
                  <a:pt x="8840" y="15823"/>
                </a:cubicBezTo>
                <a:lnTo>
                  <a:pt x="21600" y="15823"/>
                </a:lnTo>
                <a:lnTo>
                  <a:pt x="21600" y="2160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994684D-BC66-8846-BC9F-54C45C8B78E4}"/>
              </a:ext>
            </a:extLst>
          </p:cNvPr>
          <p:cNvSpPr/>
          <p:nvPr/>
        </p:nvSpPr>
        <p:spPr>
          <a:xfrm>
            <a:off x="2515165" y="3409300"/>
            <a:ext cx="854586" cy="847916"/>
          </a:xfrm>
          <a:custGeom>
            <a:avLst/>
            <a:gdLst/>
            <a:ahLst/>
            <a:cxnLst>
              <a:cxn ang="0">
                <a:pos x="wd2" y="hd2"/>
              </a:cxn>
              <a:cxn ang="5400000">
                <a:pos x="wd2" y="hd2"/>
              </a:cxn>
              <a:cxn ang="10800000">
                <a:pos x="wd2" y="hd2"/>
              </a:cxn>
              <a:cxn ang="16200000">
                <a:pos x="wd2" y="hd2"/>
              </a:cxn>
            </a:cxnLst>
            <a:rect l="0" t="0" r="r" b="b"/>
            <a:pathLst>
              <a:path w="21600" h="21600" extrusionOk="0">
                <a:moveTo>
                  <a:pt x="10619" y="21600"/>
                </a:moveTo>
                <a:lnTo>
                  <a:pt x="0" y="21600"/>
                </a:lnTo>
                <a:lnTo>
                  <a:pt x="0" y="17231"/>
                </a:lnTo>
                <a:lnTo>
                  <a:pt x="10619" y="17231"/>
                </a:lnTo>
                <a:cubicBezTo>
                  <a:pt x="12450" y="17231"/>
                  <a:pt x="13942" y="15727"/>
                  <a:pt x="13942" y="13882"/>
                </a:cubicBezTo>
                <a:lnTo>
                  <a:pt x="13942" y="7718"/>
                </a:lnTo>
                <a:cubicBezTo>
                  <a:pt x="13942" y="3471"/>
                  <a:pt x="17386" y="0"/>
                  <a:pt x="21600" y="0"/>
                </a:cubicBezTo>
                <a:lnTo>
                  <a:pt x="21600" y="4369"/>
                </a:lnTo>
                <a:cubicBezTo>
                  <a:pt x="19770" y="4369"/>
                  <a:pt x="18277" y="5873"/>
                  <a:pt x="18277" y="7718"/>
                </a:cubicBezTo>
                <a:lnTo>
                  <a:pt x="18277" y="13882"/>
                </a:lnTo>
                <a:cubicBezTo>
                  <a:pt x="18277" y="18129"/>
                  <a:pt x="14833" y="21600"/>
                  <a:pt x="10619" y="21600"/>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3" name="Square">
            <a:extLst>
              <a:ext uri="{FF2B5EF4-FFF2-40B4-BE49-F238E27FC236}">
                <a16:creationId xmlns:a16="http://schemas.microsoft.com/office/drawing/2014/main" id="{C65633FD-9A44-D04C-8104-D5414F0C5BC4}"/>
              </a:ext>
            </a:extLst>
          </p:cNvPr>
          <p:cNvSpPr/>
          <p:nvPr/>
        </p:nvSpPr>
        <p:spPr>
          <a:xfrm>
            <a:off x="3715586" y="3409300"/>
            <a:ext cx="167678" cy="171489"/>
          </a:xfrm>
          <a:prstGeom prst="rect">
            <a:avLst/>
          </a:pr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69CE48A-0928-1644-BE8B-D800816806CF}"/>
              </a:ext>
            </a:extLst>
          </p:cNvPr>
          <p:cNvSpPr/>
          <p:nvPr/>
        </p:nvSpPr>
        <p:spPr>
          <a:xfrm>
            <a:off x="3149687" y="3723695"/>
            <a:ext cx="1327119" cy="3138039"/>
          </a:xfrm>
          <a:custGeom>
            <a:avLst/>
            <a:gdLst>
              <a:gd name="connsiteX0" fmla="*/ 2861 w 21662"/>
              <a:gd name="connsiteY0" fmla="*/ 21600 h 29818"/>
              <a:gd name="connsiteX1" fmla="*/ 0 w 21662"/>
              <a:gd name="connsiteY1" fmla="*/ 29818 h 29818"/>
              <a:gd name="connsiteX2" fmla="*/ 62 w 21662"/>
              <a:gd name="connsiteY2" fmla="*/ 14349 h 29818"/>
              <a:gd name="connsiteX3" fmla="*/ 5007 w 21662"/>
              <a:gd name="connsiteY3" fmla="*/ 11470 h 29818"/>
              <a:gd name="connsiteX4" fmla="*/ 16717 w 21662"/>
              <a:gd name="connsiteY4" fmla="*/ 11470 h 29818"/>
              <a:gd name="connsiteX5" fmla="*/ 18863 w 21662"/>
              <a:gd name="connsiteY5" fmla="*/ 10221 h 29818"/>
              <a:gd name="connsiteX6" fmla="*/ 18863 w 21662"/>
              <a:gd name="connsiteY6" fmla="*/ 0 h 29818"/>
              <a:gd name="connsiteX7" fmla="*/ 21662 w 21662"/>
              <a:gd name="connsiteY7" fmla="*/ 0 h 29818"/>
              <a:gd name="connsiteX8" fmla="*/ 21662 w 21662"/>
              <a:gd name="connsiteY8" fmla="*/ 10221 h 29818"/>
              <a:gd name="connsiteX9" fmla="*/ 16717 w 21662"/>
              <a:gd name="connsiteY9" fmla="*/ 13099 h 29818"/>
              <a:gd name="connsiteX10" fmla="*/ 5007 w 21662"/>
              <a:gd name="connsiteY10" fmla="*/ 13099 h 29818"/>
              <a:gd name="connsiteX11" fmla="*/ 2861 w 21662"/>
              <a:gd name="connsiteY11" fmla="*/ 14349 h 29818"/>
              <a:gd name="connsiteX12" fmla="*/ 2861 w 21662"/>
              <a:gd name="connsiteY12" fmla="*/ 21600 h 29818"/>
              <a:gd name="connsiteX0" fmla="*/ 2799 w 21662"/>
              <a:gd name="connsiteY0" fmla="*/ 29746 h 29818"/>
              <a:gd name="connsiteX1" fmla="*/ 0 w 21662"/>
              <a:gd name="connsiteY1" fmla="*/ 29818 h 29818"/>
              <a:gd name="connsiteX2" fmla="*/ 62 w 21662"/>
              <a:gd name="connsiteY2" fmla="*/ 14349 h 29818"/>
              <a:gd name="connsiteX3" fmla="*/ 5007 w 21662"/>
              <a:gd name="connsiteY3" fmla="*/ 11470 h 29818"/>
              <a:gd name="connsiteX4" fmla="*/ 16717 w 21662"/>
              <a:gd name="connsiteY4" fmla="*/ 11470 h 29818"/>
              <a:gd name="connsiteX5" fmla="*/ 18863 w 21662"/>
              <a:gd name="connsiteY5" fmla="*/ 10221 h 29818"/>
              <a:gd name="connsiteX6" fmla="*/ 18863 w 21662"/>
              <a:gd name="connsiteY6" fmla="*/ 0 h 29818"/>
              <a:gd name="connsiteX7" fmla="*/ 21662 w 21662"/>
              <a:gd name="connsiteY7" fmla="*/ 0 h 29818"/>
              <a:gd name="connsiteX8" fmla="*/ 21662 w 21662"/>
              <a:gd name="connsiteY8" fmla="*/ 10221 h 29818"/>
              <a:gd name="connsiteX9" fmla="*/ 16717 w 21662"/>
              <a:gd name="connsiteY9" fmla="*/ 13099 h 29818"/>
              <a:gd name="connsiteX10" fmla="*/ 5007 w 21662"/>
              <a:gd name="connsiteY10" fmla="*/ 13099 h 29818"/>
              <a:gd name="connsiteX11" fmla="*/ 2861 w 21662"/>
              <a:gd name="connsiteY11" fmla="*/ 14349 h 29818"/>
              <a:gd name="connsiteX12" fmla="*/ 2799 w 21662"/>
              <a:gd name="connsiteY12" fmla="*/ 29746 h 29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62" h="29818" extrusionOk="0">
                <a:moveTo>
                  <a:pt x="2799" y="29746"/>
                </a:moveTo>
                <a:lnTo>
                  <a:pt x="0" y="29818"/>
                </a:lnTo>
                <a:cubicBezTo>
                  <a:pt x="0" y="27401"/>
                  <a:pt x="62" y="16766"/>
                  <a:pt x="62" y="14349"/>
                </a:cubicBezTo>
                <a:cubicBezTo>
                  <a:pt x="62" y="12764"/>
                  <a:pt x="2286" y="11470"/>
                  <a:pt x="5007" y="11470"/>
                </a:cubicBezTo>
                <a:lnTo>
                  <a:pt x="16717" y="11470"/>
                </a:lnTo>
                <a:cubicBezTo>
                  <a:pt x="17899" y="11470"/>
                  <a:pt x="18863" y="10909"/>
                  <a:pt x="18863" y="10221"/>
                </a:cubicBezTo>
                <a:lnTo>
                  <a:pt x="18863" y="0"/>
                </a:lnTo>
                <a:lnTo>
                  <a:pt x="21662" y="0"/>
                </a:lnTo>
                <a:lnTo>
                  <a:pt x="21662" y="10221"/>
                </a:lnTo>
                <a:cubicBezTo>
                  <a:pt x="21662" y="11805"/>
                  <a:pt x="19438" y="13099"/>
                  <a:pt x="16717" y="13099"/>
                </a:cubicBezTo>
                <a:lnTo>
                  <a:pt x="5007" y="13099"/>
                </a:lnTo>
                <a:cubicBezTo>
                  <a:pt x="3825" y="13099"/>
                  <a:pt x="2861" y="13661"/>
                  <a:pt x="2861" y="14349"/>
                </a:cubicBezTo>
                <a:cubicBezTo>
                  <a:pt x="2840" y="19481"/>
                  <a:pt x="2820" y="24614"/>
                  <a:pt x="2799" y="29746"/>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3EDFDAC9-351E-824D-AD0B-6D62E03878CD}"/>
              </a:ext>
            </a:extLst>
          </p:cNvPr>
          <p:cNvSpPr/>
          <p:nvPr/>
        </p:nvSpPr>
        <p:spPr>
          <a:xfrm>
            <a:off x="3877548" y="2971050"/>
            <a:ext cx="1455748" cy="1300457"/>
          </a:xfrm>
          <a:custGeom>
            <a:avLst/>
            <a:gdLst/>
            <a:ahLst/>
            <a:cxnLst>
              <a:cxn ang="0">
                <a:pos x="wd2" y="hd2"/>
              </a:cxn>
              <a:cxn ang="5400000">
                <a:pos x="wd2" y="hd2"/>
              </a:cxn>
              <a:cxn ang="10800000">
                <a:pos x="wd2" y="hd2"/>
              </a:cxn>
              <a:cxn ang="16200000">
                <a:pos x="wd2" y="hd2"/>
              </a:cxn>
            </a:cxnLst>
            <a:rect l="0" t="0" r="r" b="b"/>
            <a:pathLst>
              <a:path w="21600" h="21600" extrusionOk="0">
                <a:moveTo>
                  <a:pt x="0" y="475"/>
                </a:moveTo>
                <a:lnTo>
                  <a:pt x="0" y="21125"/>
                </a:lnTo>
                <a:cubicBezTo>
                  <a:pt x="0" y="21394"/>
                  <a:pt x="184" y="21600"/>
                  <a:pt x="424" y="21600"/>
                </a:cubicBezTo>
                <a:lnTo>
                  <a:pt x="4198" y="21600"/>
                </a:lnTo>
                <a:cubicBezTo>
                  <a:pt x="4439" y="21600"/>
                  <a:pt x="4623" y="21394"/>
                  <a:pt x="4623" y="21125"/>
                </a:cubicBezTo>
                <a:lnTo>
                  <a:pt x="4623" y="9494"/>
                </a:lnTo>
                <a:lnTo>
                  <a:pt x="8637" y="18214"/>
                </a:lnTo>
                <a:cubicBezTo>
                  <a:pt x="8821" y="18625"/>
                  <a:pt x="9090" y="18942"/>
                  <a:pt x="9415" y="19163"/>
                </a:cubicBezTo>
                <a:cubicBezTo>
                  <a:pt x="9740" y="19369"/>
                  <a:pt x="10107" y="19480"/>
                  <a:pt x="10517" y="19480"/>
                </a:cubicBezTo>
                <a:lnTo>
                  <a:pt x="11097" y="19480"/>
                </a:lnTo>
                <a:cubicBezTo>
                  <a:pt x="11507" y="19480"/>
                  <a:pt x="11874" y="19369"/>
                  <a:pt x="12185" y="19163"/>
                </a:cubicBezTo>
                <a:cubicBezTo>
                  <a:pt x="12510" y="18942"/>
                  <a:pt x="12779" y="18625"/>
                  <a:pt x="12963" y="18214"/>
                </a:cubicBezTo>
                <a:lnTo>
                  <a:pt x="16977" y="9526"/>
                </a:lnTo>
                <a:lnTo>
                  <a:pt x="16977" y="21125"/>
                </a:lnTo>
                <a:cubicBezTo>
                  <a:pt x="16977" y="21394"/>
                  <a:pt x="17161" y="21600"/>
                  <a:pt x="17402" y="21600"/>
                </a:cubicBezTo>
                <a:lnTo>
                  <a:pt x="21176" y="21600"/>
                </a:lnTo>
                <a:cubicBezTo>
                  <a:pt x="21416" y="21600"/>
                  <a:pt x="21600" y="21394"/>
                  <a:pt x="21600" y="21125"/>
                </a:cubicBezTo>
                <a:lnTo>
                  <a:pt x="21600" y="475"/>
                </a:lnTo>
                <a:cubicBezTo>
                  <a:pt x="21600" y="206"/>
                  <a:pt x="21416" y="0"/>
                  <a:pt x="21176" y="0"/>
                </a:cubicBezTo>
                <a:lnTo>
                  <a:pt x="17910" y="0"/>
                </a:lnTo>
                <a:cubicBezTo>
                  <a:pt x="17727" y="0"/>
                  <a:pt x="17543" y="0"/>
                  <a:pt x="17402" y="16"/>
                </a:cubicBezTo>
                <a:cubicBezTo>
                  <a:pt x="17218" y="32"/>
                  <a:pt x="17048" y="63"/>
                  <a:pt x="16907" y="127"/>
                </a:cubicBezTo>
                <a:cubicBezTo>
                  <a:pt x="16737" y="206"/>
                  <a:pt x="16596" y="301"/>
                  <a:pt x="16469" y="459"/>
                </a:cubicBezTo>
                <a:cubicBezTo>
                  <a:pt x="16341" y="601"/>
                  <a:pt x="16242" y="775"/>
                  <a:pt x="16129" y="997"/>
                </a:cubicBezTo>
                <a:lnTo>
                  <a:pt x="11394" y="11425"/>
                </a:lnTo>
                <a:cubicBezTo>
                  <a:pt x="11210" y="11789"/>
                  <a:pt x="11040" y="12185"/>
                  <a:pt x="10885" y="12596"/>
                </a:cubicBezTo>
                <a:cubicBezTo>
                  <a:pt x="10857" y="12659"/>
                  <a:pt x="10842" y="12707"/>
                  <a:pt x="10814" y="12770"/>
                </a:cubicBezTo>
                <a:cubicBezTo>
                  <a:pt x="10800" y="12723"/>
                  <a:pt x="10772" y="12675"/>
                  <a:pt x="10758" y="12628"/>
                </a:cubicBezTo>
                <a:cubicBezTo>
                  <a:pt x="10602" y="12232"/>
                  <a:pt x="10432" y="11852"/>
                  <a:pt x="10263" y="11488"/>
                </a:cubicBezTo>
                <a:lnTo>
                  <a:pt x="5513" y="1013"/>
                </a:lnTo>
                <a:cubicBezTo>
                  <a:pt x="5414" y="791"/>
                  <a:pt x="5301" y="617"/>
                  <a:pt x="5174" y="475"/>
                </a:cubicBezTo>
                <a:cubicBezTo>
                  <a:pt x="5047" y="332"/>
                  <a:pt x="4891" y="222"/>
                  <a:pt x="4721" y="142"/>
                </a:cubicBezTo>
                <a:cubicBezTo>
                  <a:pt x="4566" y="79"/>
                  <a:pt x="4410" y="32"/>
                  <a:pt x="4227" y="32"/>
                </a:cubicBezTo>
                <a:cubicBezTo>
                  <a:pt x="4071" y="16"/>
                  <a:pt x="3902" y="16"/>
                  <a:pt x="3718" y="16"/>
                </a:cubicBezTo>
                <a:lnTo>
                  <a:pt x="452" y="16"/>
                </a:lnTo>
                <a:cubicBezTo>
                  <a:pt x="198" y="0"/>
                  <a:pt x="0" y="222"/>
                  <a:pt x="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4D6675B-93C8-9441-92D1-8EFEB136D1E6}"/>
              </a:ext>
            </a:extLst>
          </p:cNvPr>
          <p:cNvSpPr/>
          <p:nvPr/>
        </p:nvSpPr>
        <p:spPr>
          <a:xfrm>
            <a:off x="838388" y="2018336"/>
            <a:ext cx="340176" cy="341128"/>
          </a:xfrm>
          <a:custGeom>
            <a:avLst/>
            <a:gdLst/>
            <a:ahLst/>
            <a:cxnLst>
              <a:cxn ang="0">
                <a:pos x="wd2" y="hd2"/>
              </a:cxn>
              <a:cxn ang="5400000">
                <a:pos x="wd2" y="hd2"/>
              </a:cxn>
              <a:cxn ang="10800000">
                <a:pos x="wd2" y="hd2"/>
              </a:cxn>
              <a:cxn ang="16200000">
                <a:pos x="wd2" y="hd2"/>
              </a:cxn>
            </a:cxnLst>
            <a:rect l="0" t="0" r="r" b="b"/>
            <a:pathLst>
              <a:path w="21543" h="21543" extrusionOk="0">
                <a:moveTo>
                  <a:pt x="20031" y="21543"/>
                </a:moveTo>
                <a:lnTo>
                  <a:pt x="7482" y="21543"/>
                </a:lnTo>
                <a:cubicBezTo>
                  <a:pt x="7482" y="17452"/>
                  <a:pt x="4163" y="14082"/>
                  <a:pt x="0" y="14082"/>
                </a:cubicBezTo>
                <a:lnTo>
                  <a:pt x="0" y="1567"/>
                </a:lnTo>
                <a:cubicBezTo>
                  <a:pt x="0" y="665"/>
                  <a:pt x="724" y="-57"/>
                  <a:pt x="1629" y="3"/>
                </a:cubicBezTo>
                <a:cubicBezTo>
                  <a:pt x="12248" y="785"/>
                  <a:pt x="20755" y="9269"/>
                  <a:pt x="21540" y="19858"/>
                </a:cubicBezTo>
                <a:cubicBezTo>
                  <a:pt x="21600" y="20761"/>
                  <a:pt x="20876" y="21543"/>
                  <a:pt x="20031" y="2154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79FAA88-FFE5-FE4F-B6F3-3E8783C77ED5}"/>
              </a:ext>
            </a:extLst>
          </p:cNvPr>
          <p:cNvSpPr/>
          <p:nvPr/>
        </p:nvSpPr>
        <p:spPr>
          <a:xfrm>
            <a:off x="933660" y="3952347"/>
            <a:ext cx="341128" cy="340175"/>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8"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4DD7004B-7910-D84A-BAB0-D6D9421324B4}"/>
              </a:ext>
            </a:extLst>
          </p:cNvPr>
          <p:cNvSpPr/>
          <p:nvPr/>
        </p:nvSpPr>
        <p:spPr>
          <a:xfrm>
            <a:off x="3029632" y="3371190"/>
            <a:ext cx="341128" cy="340175"/>
          </a:xfrm>
          <a:custGeom>
            <a:avLst/>
            <a:gdLst/>
            <a:ahLst/>
            <a:cxnLst>
              <a:cxn ang="0">
                <a:pos x="wd2" y="hd2"/>
              </a:cxn>
              <a:cxn ang="5400000">
                <a:pos x="wd2" y="hd2"/>
              </a:cxn>
              <a:cxn ang="10800000">
                <a:pos x="wd2" y="hd2"/>
              </a:cxn>
              <a:cxn ang="16200000">
                <a:pos x="wd2" y="hd2"/>
              </a:cxn>
            </a:cxnLst>
            <a:rect l="0" t="0" r="r" b="b"/>
            <a:pathLst>
              <a:path w="21543" h="21543" extrusionOk="0">
                <a:moveTo>
                  <a:pt x="19858" y="3"/>
                </a:moveTo>
                <a:cubicBezTo>
                  <a:pt x="9269" y="788"/>
                  <a:pt x="785" y="9295"/>
                  <a:pt x="3" y="19914"/>
                </a:cubicBezTo>
                <a:cubicBezTo>
                  <a:pt x="-57" y="20819"/>
                  <a:pt x="665" y="21543"/>
                  <a:pt x="1568" y="21543"/>
                </a:cubicBezTo>
                <a:lnTo>
                  <a:pt x="14082" y="21543"/>
                </a:lnTo>
                <a:cubicBezTo>
                  <a:pt x="14082" y="17440"/>
                  <a:pt x="17391" y="14061"/>
                  <a:pt x="21543" y="14061"/>
                </a:cubicBezTo>
                <a:lnTo>
                  <a:pt x="21543" y="1572"/>
                </a:lnTo>
                <a:cubicBezTo>
                  <a:pt x="21483" y="667"/>
                  <a:pt x="20761" y="-57"/>
                  <a:pt x="19858" y="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9717670-1C22-5741-A3AF-1D6BAC491A60}"/>
              </a:ext>
            </a:extLst>
          </p:cNvPr>
          <p:cNvSpPr/>
          <p:nvPr/>
        </p:nvSpPr>
        <p:spPr>
          <a:xfrm>
            <a:off x="2934360" y="3952347"/>
            <a:ext cx="341129" cy="340175"/>
          </a:xfrm>
          <a:custGeom>
            <a:avLst/>
            <a:gdLst/>
            <a:ahLst/>
            <a:cxnLst>
              <a:cxn ang="0">
                <a:pos x="wd2" y="hd2"/>
              </a:cxn>
              <a:cxn ang="5400000">
                <a:pos x="wd2" y="hd2"/>
              </a:cxn>
              <a:cxn ang="10800000">
                <a:pos x="wd2" y="hd2"/>
              </a:cxn>
              <a:cxn ang="16200000">
                <a:pos x="wd2" y="hd2"/>
              </a:cxn>
            </a:cxnLst>
            <a:rect l="0" t="0" r="r" b="b"/>
            <a:pathLst>
              <a:path w="21543" h="21543" extrusionOk="0">
                <a:moveTo>
                  <a:pt x="0" y="20031"/>
                </a:moveTo>
                <a:lnTo>
                  <a:pt x="0" y="7481"/>
                </a:lnTo>
                <a:cubicBezTo>
                  <a:pt x="4091" y="7481"/>
                  <a:pt x="7461" y="4163"/>
                  <a:pt x="7461" y="0"/>
                </a:cubicBezTo>
                <a:lnTo>
                  <a:pt x="19975" y="0"/>
                </a:lnTo>
                <a:cubicBezTo>
                  <a:pt x="20878" y="0"/>
                  <a:pt x="21600" y="724"/>
                  <a:pt x="21540" y="1629"/>
                </a:cubicBezTo>
                <a:cubicBezTo>
                  <a:pt x="20758" y="12248"/>
                  <a:pt x="12274" y="20755"/>
                  <a:pt x="1685" y="21540"/>
                </a:cubicBezTo>
                <a:cubicBezTo>
                  <a:pt x="782" y="21600"/>
                  <a:pt x="0" y="20876"/>
                  <a:pt x="0" y="2003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597024C-4C18-094D-A499-EEEF92C29F46}"/>
              </a:ext>
            </a:extLst>
          </p:cNvPr>
          <p:cNvSpPr/>
          <p:nvPr/>
        </p:nvSpPr>
        <p:spPr>
          <a:xfrm>
            <a:off x="3115376" y="4895534"/>
            <a:ext cx="340176" cy="340175"/>
          </a:xfrm>
          <a:custGeom>
            <a:avLst/>
            <a:gdLst/>
            <a:ahLst/>
            <a:cxnLst>
              <a:cxn ang="0">
                <a:pos x="wd2" y="hd2"/>
              </a:cxn>
              <a:cxn ang="5400000">
                <a:pos x="wd2" y="hd2"/>
              </a:cxn>
              <a:cxn ang="10800000">
                <a:pos x="wd2" y="hd2"/>
              </a:cxn>
              <a:cxn ang="16200000">
                <a:pos x="wd2" y="hd2"/>
              </a:cxn>
            </a:cxnLst>
            <a:rect l="0" t="0" r="r" b="b"/>
            <a:pathLst>
              <a:path w="21543" h="21543" extrusionOk="0">
                <a:moveTo>
                  <a:pt x="14122" y="21543"/>
                </a:moveTo>
                <a:lnTo>
                  <a:pt x="1572" y="21543"/>
                </a:lnTo>
                <a:cubicBezTo>
                  <a:pt x="667" y="21543"/>
                  <a:pt x="-57" y="20819"/>
                  <a:pt x="3" y="19914"/>
                </a:cubicBezTo>
                <a:cubicBezTo>
                  <a:pt x="788" y="9295"/>
                  <a:pt x="9295" y="788"/>
                  <a:pt x="19914" y="3"/>
                </a:cubicBezTo>
                <a:cubicBezTo>
                  <a:pt x="20819" y="-57"/>
                  <a:pt x="21543" y="667"/>
                  <a:pt x="21543" y="1572"/>
                </a:cubicBezTo>
                <a:lnTo>
                  <a:pt x="21543" y="14122"/>
                </a:lnTo>
                <a:cubicBezTo>
                  <a:pt x="17501" y="14122"/>
                  <a:pt x="14122" y="17440"/>
                  <a:pt x="14122" y="2154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4FA96293-4DD9-CD42-9312-3D63B0B4A07C}"/>
              </a:ext>
            </a:extLst>
          </p:cNvPr>
          <p:cNvSpPr/>
          <p:nvPr/>
        </p:nvSpPr>
        <p:spPr>
          <a:xfrm>
            <a:off x="4172889" y="4800263"/>
            <a:ext cx="341129" cy="340175"/>
          </a:xfrm>
          <a:custGeom>
            <a:avLst/>
            <a:gdLst/>
            <a:ahLst/>
            <a:cxnLst>
              <a:cxn ang="0">
                <a:pos x="wd2" y="hd2"/>
              </a:cxn>
              <a:cxn ang="5400000">
                <a:pos x="wd2" y="hd2"/>
              </a:cxn>
              <a:cxn ang="10800000">
                <a:pos x="wd2" y="hd2"/>
              </a:cxn>
              <a:cxn ang="16200000">
                <a:pos x="wd2" y="hd2"/>
              </a:cxn>
            </a:cxnLst>
            <a:rect l="0" t="0" r="r" b="b"/>
            <a:pathLst>
              <a:path w="21543" h="21543" extrusionOk="0">
                <a:moveTo>
                  <a:pt x="0" y="20031"/>
                </a:moveTo>
                <a:lnTo>
                  <a:pt x="0" y="7481"/>
                </a:lnTo>
                <a:cubicBezTo>
                  <a:pt x="4091" y="7481"/>
                  <a:pt x="7461" y="4163"/>
                  <a:pt x="7461" y="0"/>
                </a:cubicBezTo>
                <a:lnTo>
                  <a:pt x="19975" y="0"/>
                </a:lnTo>
                <a:cubicBezTo>
                  <a:pt x="20878" y="0"/>
                  <a:pt x="21600" y="724"/>
                  <a:pt x="21540" y="1629"/>
                </a:cubicBezTo>
                <a:cubicBezTo>
                  <a:pt x="20758" y="12248"/>
                  <a:pt x="12274" y="20755"/>
                  <a:pt x="1685" y="21540"/>
                </a:cubicBezTo>
                <a:cubicBezTo>
                  <a:pt x="782" y="21600"/>
                  <a:pt x="0" y="20876"/>
                  <a:pt x="0" y="2003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C46B1653-BA08-9D47-8083-11FA6F3E0303}"/>
              </a:ext>
            </a:extLst>
          </p:cNvPr>
          <p:cNvSpPr/>
          <p:nvPr/>
        </p:nvSpPr>
        <p:spPr>
          <a:xfrm>
            <a:off x="1705359" y="2971050"/>
            <a:ext cx="806949" cy="1300457"/>
          </a:xfrm>
          <a:custGeom>
            <a:avLst/>
            <a:gdLst/>
            <a:ahLst/>
            <a:cxnLst>
              <a:cxn ang="0">
                <a:pos x="wd2" y="hd2"/>
              </a:cxn>
              <a:cxn ang="5400000">
                <a:pos x="wd2" y="hd2"/>
              </a:cxn>
              <a:cxn ang="10800000">
                <a:pos x="wd2" y="hd2"/>
              </a:cxn>
              <a:cxn ang="16200000">
                <a:pos x="wd2" y="hd2"/>
              </a:cxn>
            </a:cxnLst>
            <a:rect l="0" t="0" r="r" b="b"/>
            <a:pathLst>
              <a:path w="21600" h="21600" extrusionOk="0">
                <a:moveTo>
                  <a:pt x="791" y="21600"/>
                </a:moveTo>
                <a:lnTo>
                  <a:pt x="20835" y="21600"/>
                </a:lnTo>
                <a:cubicBezTo>
                  <a:pt x="21268" y="21600"/>
                  <a:pt x="21600" y="21394"/>
                  <a:pt x="21600" y="21125"/>
                </a:cubicBezTo>
                <a:lnTo>
                  <a:pt x="21600" y="17296"/>
                </a:lnTo>
                <a:cubicBezTo>
                  <a:pt x="21600" y="17027"/>
                  <a:pt x="21268" y="16821"/>
                  <a:pt x="20835" y="16821"/>
                </a:cubicBezTo>
                <a:lnTo>
                  <a:pt x="9257" y="16821"/>
                </a:lnTo>
                <a:lnTo>
                  <a:pt x="9257" y="475"/>
                </a:lnTo>
                <a:cubicBezTo>
                  <a:pt x="9257" y="206"/>
                  <a:pt x="8926" y="0"/>
                  <a:pt x="8492" y="0"/>
                </a:cubicBezTo>
                <a:lnTo>
                  <a:pt x="765" y="0"/>
                </a:lnTo>
                <a:cubicBezTo>
                  <a:pt x="332" y="0"/>
                  <a:pt x="0" y="206"/>
                  <a:pt x="0" y="475"/>
                </a:cubicBezTo>
                <a:lnTo>
                  <a:pt x="0" y="21125"/>
                </a:lnTo>
                <a:cubicBezTo>
                  <a:pt x="25" y="21394"/>
                  <a:pt x="357" y="21600"/>
                  <a:pt x="791"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Placeholder 26" descr="A picture containing indoor, wall, person&#10;&#10;Description automatically generated">
            <a:extLst>
              <a:ext uri="{FF2B5EF4-FFF2-40B4-BE49-F238E27FC236}">
                <a16:creationId xmlns:a16="http://schemas.microsoft.com/office/drawing/2014/main" id="{A275A4A3-E193-49BC-A069-8267FAF2586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3" b="13"/>
          <a:stretch>
            <a:fillRect/>
          </a:stretch>
        </p:blipFill>
        <p:spPr/>
      </p:pic>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Shape">
            <a:extLst>
              <a:ext uri="{FF2B5EF4-FFF2-40B4-BE49-F238E27FC236}">
                <a16:creationId xmlns:a16="http://schemas.microsoft.com/office/drawing/2014/main" id="{F5F48C6E-8085-0E47-B370-AD3519B1EAD8}"/>
              </a:ext>
            </a:extLst>
          </p:cNvPr>
          <p:cNvSpPr/>
          <p:nvPr/>
        </p:nvSpPr>
        <p:spPr>
          <a:xfrm>
            <a:off x="2501899" y="906778"/>
            <a:ext cx="6640835" cy="5951222"/>
          </a:xfrm>
          <a:custGeom>
            <a:avLst/>
            <a:gdLst/>
            <a:ahLst/>
            <a:cxnLst>
              <a:cxn ang="0">
                <a:pos x="wd2" y="hd2"/>
              </a:cxn>
              <a:cxn ang="5400000">
                <a:pos x="wd2" y="hd2"/>
              </a:cxn>
              <a:cxn ang="10800000">
                <a:pos x="wd2" y="hd2"/>
              </a:cxn>
              <a:cxn ang="16200000">
                <a:pos x="wd2" y="hd2"/>
              </a:cxn>
            </a:cxnLst>
            <a:rect l="0" t="0" r="r" b="b"/>
            <a:pathLst>
              <a:path w="21600" h="21600" extrusionOk="0">
                <a:moveTo>
                  <a:pt x="1107" y="16110"/>
                </a:moveTo>
                <a:cubicBezTo>
                  <a:pt x="1107" y="15589"/>
                  <a:pt x="1487" y="15165"/>
                  <a:pt x="1954" y="15165"/>
                </a:cubicBezTo>
                <a:lnTo>
                  <a:pt x="6585" y="15165"/>
                </a:lnTo>
                <a:cubicBezTo>
                  <a:pt x="7663" y="15165"/>
                  <a:pt x="8538" y="14188"/>
                  <a:pt x="8538" y="12985"/>
                </a:cubicBezTo>
                <a:lnTo>
                  <a:pt x="8538" y="5329"/>
                </a:lnTo>
                <a:lnTo>
                  <a:pt x="8543" y="5329"/>
                </a:lnTo>
                <a:lnTo>
                  <a:pt x="8543" y="2180"/>
                </a:lnTo>
                <a:cubicBezTo>
                  <a:pt x="8543" y="1659"/>
                  <a:pt x="8923" y="1235"/>
                  <a:pt x="9389" y="1235"/>
                </a:cubicBezTo>
                <a:lnTo>
                  <a:pt x="21600" y="1235"/>
                </a:lnTo>
                <a:lnTo>
                  <a:pt x="21600" y="0"/>
                </a:lnTo>
                <a:lnTo>
                  <a:pt x="9389" y="0"/>
                </a:lnTo>
                <a:cubicBezTo>
                  <a:pt x="8311" y="0"/>
                  <a:pt x="7435" y="977"/>
                  <a:pt x="7435" y="2180"/>
                </a:cubicBezTo>
                <a:lnTo>
                  <a:pt x="7435" y="5236"/>
                </a:lnTo>
                <a:lnTo>
                  <a:pt x="7431" y="5236"/>
                </a:lnTo>
                <a:lnTo>
                  <a:pt x="7431" y="12980"/>
                </a:lnTo>
                <a:cubicBezTo>
                  <a:pt x="7431" y="13501"/>
                  <a:pt x="7051" y="13925"/>
                  <a:pt x="6585" y="13925"/>
                </a:cubicBezTo>
                <a:lnTo>
                  <a:pt x="1954" y="13925"/>
                </a:lnTo>
                <a:cubicBezTo>
                  <a:pt x="876" y="13925"/>
                  <a:pt x="0" y="14902"/>
                  <a:pt x="0" y="16106"/>
                </a:cubicBezTo>
                <a:lnTo>
                  <a:pt x="0" y="21600"/>
                </a:lnTo>
                <a:lnTo>
                  <a:pt x="1107" y="21600"/>
                </a:lnTo>
                <a:lnTo>
                  <a:pt x="1107" y="1611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B0B86E95-5A20-BE4E-89DE-C29B67DCE467}"/>
              </a:ext>
            </a:extLst>
          </p:cNvPr>
          <p:cNvSpPr/>
          <p:nvPr/>
        </p:nvSpPr>
        <p:spPr>
          <a:xfrm>
            <a:off x="2425699" y="4665978"/>
            <a:ext cx="674565" cy="674565"/>
          </a:xfrm>
          <a:custGeom>
            <a:avLst/>
            <a:gdLst/>
            <a:ahLst/>
            <a:cxnLst>
              <a:cxn ang="0">
                <a:pos x="wd2" y="hd2"/>
              </a:cxn>
              <a:cxn ang="5400000">
                <a:pos x="wd2" y="hd2"/>
              </a:cxn>
              <a:cxn ang="10800000">
                <a:pos x="wd2" y="hd2"/>
              </a:cxn>
              <a:cxn ang="16200000">
                <a:pos x="wd2" y="hd2"/>
              </a:cxn>
            </a:cxnLst>
            <a:rect l="0" t="0" r="r" b="b"/>
            <a:pathLst>
              <a:path w="21525" h="21525" extrusionOk="0">
                <a:moveTo>
                  <a:pt x="14068" y="21525"/>
                </a:moveTo>
                <a:lnTo>
                  <a:pt x="1546" y="21525"/>
                </a:lnTo>
                <a:cubicBezTo>
                  <a:pt x="654" y="21525"/>
                  <a:pt x="-75" y="20755"/>
                  <a:pt x="6" y="19904"/>
                </a:cubicBezTo>
                <a:cubicBezTo>
                  <a:pt x="817" y="9286"/>
                  <a:pt x="9286" y="817"/>
                  <a:pt x="19904" y="6"/>
                </a:cubicBezTo>
                <a:cubicBezTo>
                  <a:pt x="20796" y="-75"/>
                  <a:pt x="21525" y="654"/>
                  <a:pt x="21525" y="1546"/>
                </a:cubicBezTo>
                <a:lnTo>
                  <a:pt x="21525" y="14068"/>
                </a:lnTo>
                <a:cubicBezTo>
                  <a:pt x="17391" y="14068"/>
                  <a:pt x="14068" y="17432"/>
                  <a:pt x="14068" y="21525"/>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A048811-E003-544F-B32D-17C7C0F61357}"/>
              </a:ext>
            </a:extLst>
          </p:cNvPr>
          <p:cNvSpPr/>
          <p:nvPr/>
        </p:nvSpPr>
        <p:spPr>
          <a:xfrm>
            <a:off x="4495798" y="4475477"/>
            <a:ext cx="674566" cy="674566"/>
          </a:xfrm>
          <a:custGeom>
            <a:avLst/>
            <a:gdLst/>
            <a:ahLst/>
            <a:cxnLst>
              <a:cxn ang="0">
                <a:pos x="wd2" y="hd2"/>
              </a:cxn>
              <a:cxn ang="5400000">
                <a:pos x="wd2" y="hd2"/>
              </a:cxn>
              <a:cxn ang="10800000">
                <a:pos x="wd2" y="hd2"/>
              </a:cxn>
              <a:cxn ang="16200000">
                <a:pos x="wd2" y="hd2"/>
              </a:cxn>
            </a:cxnLst>
            <a:rect l="0" t="0" r="r" b="b"/>
            <a:pathLst>
              <a:path w="21525" h="21525" extrusionOk="0">
                <a:moveTo>
                  <a:pt x="7457" y="0"/>
                </a:moveTo>
                <a:lnTo>
                  <a:pt x="19979" y="0"/>
                </a:lnTo>
                <a:cubicBezTo>
                  <a:pt x="20871" y="0"/>
                  <a:pt x="21600" y="770"/>
                  <a:pt x="21519" y="1621"/>
                </a:cubicBezTo>
                <a:cubicBezTo>
                  <a:pt x="20708" y="12239"/>
                  <a:pt x="12239" y="20708"/>
                  <a:pt x="1621" y="21519"/>
                </a:cubicBezTo>
                <a:cubicBezTo>
                  <a:pt x="729" y="21600"/>
                  <a:pt x="0" y="20871"/>
                  <a:pt x="0" y="19979"/>
                </a:cubicBezTo>
                <a:lnTo>
                  <a:pt x="0" y="7457"/>
                </a:lnTo>
                <a:cubicBezTo>
                  <a:pt x="4134" y="7457"/>
                  <a:pt x="7457" y="4134"/>
                  <a:pt x="7457"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C76B213-16F0-E241-B00D-30E66D0C6A6A}"/>
              </a:ext>
            </a:extLst>
          </p:cNvPr>
          <p:cNvSpPr/>
          <p:nvPr/>
        </p:nvSpPr>
        <p:spPr>
          <a:xfrm>
            <a:off x="4711699" y="830578"/>
            <a:ext cx="674565" cy="674562"/>
          </a:xfrm>
          <a:custGeom>
            <a:avLst/>
            <a:gdLst/>
            <a:ahLst/>
            <a:cxnLst>
              <a:cxn ang="0">
                <a:pos x="wd2" y="hd2"/>
              </a:cxn>
              <a:cxn ang="5400000">
                <a:pos x="wd2" y="hd2"/>
              </a:cxn>
              <a:cxn ang="10800000">
                <a:pos x="wd2" y="hd2"/>
              </a:cxn>
              <a:cxn ang="16200000">
                <a:pos x="wd2" y="hd2"/>
              </a:cxn>
            </a:cxnLst>
            <a:rect l="0" t="0" r="r" b="b"/>
            <a:pathLst>
              <a:path w="21525" h="21525" extrusionOk="0">
                <a:moveTo>
                  <a:pt x="6" y="19904"/>
                </a:moveTo>
                <a:cubicBezTo>
                  <a:pt x="817" y="9286"/>
                  <a:pt x="9286" y="817"/>
                  <a:pt x="19904" y="6"/>
                </a:cubicBezTo>
                <a:cubicBezTo>
                  <a:pt x="20796" y="-75"/>
                  <a:pt x="21525" y="654"/>
                  <a:pt x="21525" y="1546"/>
                </a:cubicBezTo>
                <a:lnTo>
                  <a:pt x="21525" y="14068"/>
                </a:lnTo>
                <a:cubicBezTo>
                  <a:pt x="17391" y="14068"/>
                  <a:pt x="14068" y="17391"/>
                  <a:pt x="14068" y="21525"/>
                </a:cubicBezTo>
                <a:lnTo>
                  <a:pt x="1546" y="21525"/>
                </a:lnTo>
                <a:cubicBezTo>
                  <a:pt x="654" y="21525"/>
                  <a:pt x="-75" y="20796"/>
                  <a:pt x="6" y="19904"/>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8" descr="A picture containing close&#10;&#10;Description automatically generated">
            <a:extLst>
              <a:ext uri="{FF2B5EF4-FFF2-40B4-BE49-F238E27FC236}">
                <a16:creationId xmlns:a16="http://schemas.microsoft.com/office/drawing/2014/main" id="{1B3F12BA-5667-4C3C-B906-AA32124077FB}"/>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8713" b="8713"/>
          <a:stretch>
            <a:fillRect/>
          </a:stretch>
        </p:blipFill>
        <p:spPr/>
      </p:pic>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8" name="Shape">
            <a:extLst>
              <a:ext uri="{FF2B5EF4-FFF2-40B4-BE49-F238E27FC236}">
                <a16:creationId xmlns:a16="http://schemas.microsoft.com/office/drawing/2014/main" id="{FC38B48C-7250-9342-9CF6-9ABD96E57DB9}"/>
              </a:ext>
            </a:extLst>
          </p:cNvPr>
          <p:cNvSpPr/>
          <p:nvPr/>
        </p:nvSpPr>
        <p:spPr>
          <a:xfrm>
            <a:off x="0" y="2871981"/>
            <a:ext cx="7092946" cy="3979669"/>
          </a:xfrm>
          <a:custGeom>
            <a:avLst/>
            <a:gdLst/>
            <a:ahLst/>
            <a:cxnLst>
              <a:cxn ang="0">
                <a:pos x="wd2" y="hd2"/>
              </a:cxn>
              <a:cxn ang="5400000">
                <a:pos x="wd2" y="hd2"/>
              </a:cxn>
              <a:cxn ang="10800000">
                <a:pos x="wd2" y="hd2"/>
              </a:cxn>
              <a:cxn ang="16200000">
                <a:pos x="wd2" y="hd2"/>
              </a:cxn>
            </a:cxnLst>
            <a:rect l="0" t="0" r="r" b="b"/>
            <a:pathLst>
              <a:path w="21600" h="21600" extrusionOk="0">
                <a:moveTo>
                  <a:pt x="10863" y="1473"/>
                </a:moveTo>
                <a:cubicBezTo>
                  <a:pt x="11212" y="1473"/>
                  <a:pt x="11494" y="1976"/>
                  <a:pt x="11494" y="2598"/>
                </a:cubicBezTo>
                <a:lnTo>
                  <a:pt x="11494" y="8735"/>
                </a:lnTo>
                <a:cubicBezTo>
                  <a:pt x="11494" y="10165"/>
                  <a:pt x="12146" y="11322"/>
                  <a:pt x="12949" y="11322"/>
                </a:cubicBezTo>
                <a:lnTo>
                  <a:pt x="18048" y="11322"/>
                </a:lnTo>
                <a:lnTo>
                  <a:pt x="18048" y="11328"/>
                </a:lnTo>
                <a:lnTo>
                  <a:pt x="20146" y="11328"/>
                </a:lnTo>
                <a:cubicBezTo>
                  <a:pt x="20494" y="11328"/>
                  <a:pt x="20777" y="11831"/>
                  <a:pt x="20777" y="12452"/>
                </a:cubicBezTo>
                <a:lnTo>
                  <a:pt x="20777" y="21600"/>
                </a:lnTo>
                <a:lnTo>
                  <a:pt x="21600" y="21600"/>
                </a:lnTo>
                <a:lnTo>
                  <a:pt x="21600" y="12452"/>
                </a:lnTo>
                <a:cubicBezTo>
                  <a:pt x="21600" y="11022"/>
                  <a:pt x="20948" y="9860"/>
                  <a:pt x="20149" y="9860"/>
                </a:cubicBezTo>
                <a:lnTo>
                  <a:pt x="18111" y="9860"/>
                </a:lnTo>
                <a:lnTo>
                  <a:pt x="18111" y="9855"/>
                </a:lnTo>
                <a:lnTo>
                  <a:pt x="12952" y="9855"/>
                </a:lnTo>
                <a:cubicBezTo>
                  <a:pt x="12603" y="9855"/>
                  <a:pt x="12321" y="9351"/>
                  <a:pt x="12321" y="8730"/>
                </a:cubicBezTo>
                <a:lnTo>
                  <a:pt x="12321" y="2592"/>
                </a:lnTo>
                <a:cubicBezTo>
                  <a:pt x="12321" y="1162"/>
                  <a:pt x="11668" y="0"/>
                  <a:pt x="10869" y="0"/>
                </a:cubicBezTo>
                <a:lnTo>
                  <a:pt x="0" y="0"/>
                </a:lnTo>
                <a:lnTo>
                  <a:pt x="0" y="1467"/>
                </a:lnTo>
                <a:lnTo>
                  <a:pt x="10863" y="1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D7259033-048E-BF4C-A79F-6C3FBDD6A35F}"/>
              </a:ext>
            </a:extLst>
          </p:cNvPr>
          <p:cNvSpPr/>
          <p:nvPr/>
        </p:nvSpPr>
        <p:spPr>
          <a:xfrm>
            <a:off x="3562261" y="2812774"/>
            <a:ext cx="535974" cy="535964"/>
          </a:xfrm>
          <a:custGeom>
            <a:avLst/>
            <a:gdLst/>
            <a:ahLst/>
            <a:cxnLst>
              <a:cxn ang="0">
                <a:pos x="wd2" y="hd2"/>
              </a:cxn>
              <a:cxn ang="5400000">
                <a:pos x="wd2" y="hd2"/>
              </a:cxn>
              <a:cxn ang="10800000">
                <a:pos x="wd2" y="hd2"/>
              </a:cxn>
              <a:cxn ang="16200000">
                <a:pos x="wd2" y="hd2"/>
              </a:cxn>
            </a:cxnLst>
            <a:rect l="0" t="0" r="r" b="b"/>
            <a:pathLst>
              <a:path w="21527" h="21526" extrusionOk="0">
                <a:moveTo>
                  <a:pt x="0" y="14075"/>
                </a:moveTo>
                <a:lnTo>
                  <a:pt x="0" y="1551"/>
                </a:lnTo>
                <a:cubicBezTo>
                  <a:pt x="0" y="679"/>
                  <a:pt x="753" y="-74"/>
                  <a:pt x="1625" y="5"/>
                </a:cubicBezTo>
                <a:cubicBezTo>
                  <a:pt x="12207" y="798"/>
                  <a:pt x="20688" y="9279"/>
                  <a:pt x="21521" y="19901"/>
                </a:cubicBezTo>
                <a:cubicBezTo>
                  <a:pt x="21600" y="20773"/>
                  <a:pt x="20886" y="21526"/>
                  <a:pt x="19975" y="21526"/>
                </a:cubicBezTo>
                <a:lnTo>
                  <a:pt x="7451" y="21526"/>
                </a:lnTo>
                <a:cubicBezTo>
                  <a:pt x="7451" y="17444"/>
                  <a:pt x="4122" y="14075"/>
                  <a:pt x="0" y="14075"/>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A36C2D75-FD07-8644-8CAF-E5690D0E5653}"/>
              </a:ext>
            </a:extLst>
          </p:cNvPr>
          <p:cNvSpPr/>
          <p:nvPr/>
        </p:nvSpPr>
        <p:spPr>
          <a:xfrm>
            <a:off x="3720146" y="4450823"/>
            <a:ext cx="535973" cy="535964"/>
          </a:xfrm>
          <a:custGeom>
            <a:avLst/>
            <a:gdLst/>
            <a:ahLst/>
            <a:cxnLst>
              <a:cxn ang="0">
                <a:pos x="wd2" y="hd2"/>
              </a:cxn>
              <a:cxn ang="5400000">
                <a:pos x="wd2" y="hd2"/>
              </a:cxn>
              <a:cxn ang="10800000">
                <a:pos x="wd2" y="hd2"/>
              </a:cxn>
              <a:cxn ang="16200000">
                <a:pos x="wd2" y="hd2"/>
              </a:cxn>
            </a:cxnLst>
            <a:rect l="0" t="0" r="r" b="b"/>
            <a:pathLst>
              <a:path w="21527" h="21526" extrusionOk="0">
                <a:moveTo>
                  <a:pt x="21527" y="7451"/>
                </a:moveTo>
                <a:lnTo>
                  <a:pt x="21527" y="19975"/>
                </a:lnTo>
                <a:cubicBezTo>
                  <a:pt x="21527" y="20847"/>
                  <a:pt x="20774" y="21600"/>
                  <a:pt x="19902" y="21521"/>
                </a:cubicBezTo>
                <a:cubicBezTo>
                  <a:pt x="9320" y="20728"/>
                  <a:pt x="839" y="12247"/>
                  <a:pt x="6" y="1625"/>
                </a:cubicBezTo>
                <a:cubicBezTo>
                  <a:pt x="-73" y="753"/>
                  <a:pt x="641" y="0"/>
                  <a:pt x="1552" y="0"/>
                </a:cubicBezTo>
                <a:lnTo>
                  <a:pt x="14076" y="0"/>
                </a:lnTo>
                <a:cubicBezTo>
                  <a:pt x="14076" y="4122"/>
                  <a:pt x="17405" y="7451"/>
                  <a:pt x="21527" y="745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A664471-47FF-5F4B-8123-F7BF7476649B}"/>
              </a:ext>
            </a:extLst>
          </p:cNvPr>
          <p:cNvSpPr/>
          <p:nvPr/>
        </p:nvSpPr>
        <p:spPr>
          <a:xfrm>
            <a:off x="6611401" y="4628442"/>
            <a:ext cx="536956" cy="535970"/>
          </a:xfrm>
          <a:custGeom>
            <a:avLst/>
            <a:gdLst/>
            <a:ahLst/>
            <a:cxnLst>
              <a:cxn ang="0">
                <a:pos x="wd2" y="hd2"/>
              </a:cxn>
              <a:cxn ang="5400000">
                <a:pos x="wd2" y="hd2"/>
              </a:cxn>
              <a:cxn ang="10800000">
                <a:pos x="wd2" y="hd2"/>
              </a:cxn>
              <a:cxn ang="16200000">
                <a:pos x="wd2" y="hd2"/>
              </a:cxn>
            </a:cxnLst>
            <a:rect l="0" t="0" r="r" b="b"/>
            <a:pathLst>
              <a:path w="21527" h="21527" extrusionOk="0">
                <a:moveTo>
                  <a:pt x="1661" y="6"/>
                </a:moveTo>
                <a:cubicBezTo>
                  <a:pt x="12224" y="799"/>
                  <a:pt x="20690" y="9280"/>
                  <a:pt x="21521" y="19902"/>
                </a:cubicBezTo>
                <a:cubicBezTo>
                  <a:pt x="21600" y="20774"/>
                  <a:pt x="20888" y="21527"/>
                  <a:pt x="19978" y="21527"/>
                </a:cubicBezTo>
                <a:lnTo>
                  <a:pt x="7437" y="21527"/>
                </a:lnTo>
                <a:cubicBezTo>
                  <a:pt x="7437" y="17405"/>
                  <a:pt x="4114" y="14076"/>
                  <a:pt x="0" y="14076"/>
                </a:cubicBezTo>
                <a:lnTo>
                  <a:pt x="0" y="1552"/>
                </a:lnTo>
                <a:cubicBezTo>
                  <a:pt x="39" y="640"/>
                  <a:pt x="791" y="-73"/>
                  <a:pt x="1661" y="6"/>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78611AE7-6F1A-49F6-8249-65A0D19FE299}"/>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0_T_PGO_PLUMBER-4x3.pptx" id="{95E41A48-B354-4FBB-BDB3-56C6D3995672}" vid="{C0B5114F-B4F2-4C5D-8392-807E9329028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0_T_PGO_PLUMBER-4x3.pptx" id="{95E41A48-B354-4FBB-BDB3-56C6D3995672}" vid="{89CB6154-C50B-41E9-A074-5CE3DF0FDA1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578</TotalTime>
  <Words>353</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PLUMBER</dc:title>
  <dc:creator>PresentationGO.com</dc:creator>
  <dc:description>© Copyright PresentationGo.com</dc:description>
  <dcterms:created xsi:type="dcterms:W3CDTF">2019-11-21T05:08:20Z</dcterms:created>
  <dcterms:modified xsi:type="dcterms:W3CDTF">2021-03-02T02:42:53Z</dcterms:modified>
  <cp:category>Templates</cp:category>
</cp:coreProperties>
</file>