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78" autoAdjust="0"/>
    <p:restoredTop sz="96292"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3/15/2021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87291E81-ED8A-C845-8557-D2D9FAF6CF36}"/>
              </a:ext>
            </a:extLst>
          </p:cNvPr>
          <p:cNvSpPr/>
          <p:nvPr/>
        </p:nvSpPr>
        <p:spPr>
          <a:xfrm>
            <a:off x="306118" y="1"/>
            <a:ext cx="7803459" cy="6855449"/>
          </a:xfrm>
          <a:custGeom>
            <a:avLst/>
            <a:gdLst>
              <a:gd name="connsiteX0" fmla="*/ 0 w 21600"/>
              <a:gd name="connsiteY0" fmla="*/ 0 h 21600"/>
              <a:gd name="connsiteX1" fmla="*/ 5451 w 21600"/>
              <a:gd name="connsiteY1" fmla="*/ 14941 h 21600"/>
              <a:gd name="connsiteX2" fmla="*/ 21600 w 21600"/>
              <a:gd name="connsiteY2" fmla="*/ 21600 h 21600"/>
              <a:gd name="connsiteX3" fmla="*/ 21150 w 21600"/>
              <a:gd name="connsiteY3" fmla="*/ 21248 h 21600"/>
              <a:gd name="connsiteX4" fmla="*/ 4971 w 21600"/>
              <a:gd name="connsiteY4" fmla="*/ 8458 h 21600"/>
              <a:gd name="connsiteX5" fmla="*/ 0 w 21600"/>
              <a:gd name="connsiteY5" fmla="*/ 0 h 21600"/>
              <a:gd name="connsiteX0" fmla="*/ 0 w 21600"/>
              <a:gd name="connsiteY0" fmla="*/ 0 h 21600"/>
              <a:gd name="connsiteX1" fmla="*/ 5451 w 21600"/>
              <a:gd name="connsiteY1" fmla="*/ 14941 h 21600"/>
              <a:gd name="connsiteX2" fmla="*/ 21600 w 21600"/>
              <a:gd name="connsiteY2" fmla="*/ 21600 h 21600"/>
              <a:gd name="connsiteX3" fmla="*/ 21317 w 21600"/>
              <a:gd name="connsiteY3" fmla="*/ 21115 h 21600"/>
              <a:gd name="connsiteX4" fmla="*/ 4971 w 21600"/>
              <a:gd name="connsiteY4" fmla="*/ 8458 h 21600"/>
              <a:gd name="connsiteX5" fmla="*/ 0 w 21600"/>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0" y="0"/>
                </a:moveTo>
                <a:lnTo>
                  <a:pt x="5451" y="14941"/>
                </a:lnTo>
                <a:lnTo>
                  <a:pt x="21600" y="21600"/>
                </a:lnTo>
                <a:lnTo>
                  <a:pt x="21317" y="21115"/>
                </a:lnTo>
                <a:lnTo>
                  <a:pt x="4971" y="8458"/>
                </a:lnTo>
                <a:lnTo>
                  <a:pt x="0" y="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Triangle">
            <a:extLst>
              <a:ext uri="{FF2B5EF4-FFF2-40B4-BE49-F238E27FC236}">
                <a16:creationId xmlns:a16="http://schemas.microsoft.com/office/drawing/2014/main" id="{020F73E8-2DFF-C14B-9648-0A7EF94102AA}"/>
              </a:ext>
            </a:extLst>
          </p:cNvPr>
          <p:cNvSpPr/>
          <p:nvPr/>
        </p:nvSpPr>
        <p:spPr>
          <a:xfrm>
            <a:off x="1160697" y="4732470"/>
            <a:ext cx="6955257" cy="2122979"/>
          </a:xfrm>
          <a:custGeom>
            <a:avLst/>
            <a:gdLst>
              <a:gd name="connsiteX0" fmla="*/ 0 w 21600"/>
              <a:gd name="connsiteY0" fmla="*/ 21600 h 21600"/>
              <a:gd name="connsiteX1" fmla="*/ 3438 w 21600"/>
              <a:gd name="connsiteY1" fmla="*/ 0 h 21600"/>
              <a:gd name="connsiteX2" fmla="*/ 21600 w 21600"/>
              <a:gd name="connsiteY2" fmla="*/ 21600 h 21600"/>
              <a:gd name="connsiteX3" fmla="*/ 0 w 21600"/>
              <a:gd name="connsiteY3" fmla="*/ 21600 h 21600"/>
              <a:gd name="connsiteX0" fmla="*/ 0 w 21600"/>
              <a:gd name="connsiteY0" fmla="*/ 21600 h 21600"/>
              <a:gd name="connsiteX1" fmla="*/ 3438 w 21600"/>
              <a:gd name="connsiteY1" fmla="*/ 0 h 21600"/>
              <a:gd name="connsiteX2" fmla="*/ 21600 w 21600"/>
              <a:gd name="connsiteY2" fmla="*/ 21600 h 21600"/>
              <a:gd name="connsiteX3" fmla="*/ 0 w 21600"/>
              <a:gd name="connsiteY3" fmla="*/ 21600 h 21600"/>
              <a:gd name="connsiteX0" fmla="*/ 0 w 21600"/>
              <a:gd name="connsiteY0" fmla="*/ 21697 h 21697"/>
              <a:gd name="connsiteX1" fmla="*/ 3401 w 21600"/>
              <a:gd name="connsiteY1" fmla="*/ 0 h 21697"/>
              <a:gd name="connsiteX2" fmla="*/ 21600 w 21600"/>
              <a:gd name="connsiteY2" fmla="*/ 21697 h 21697"/>
              <a:gd name="connsiteX3" fmla="*/ 0 w 21600"/>
              <a:gd name="connsiteY3" fmla="*/ 21697 h 21697"/>
            </a:gdLst>
            <a:ahLst/>
            <a:cxnLst>
              <a:cxn ang="0">
                <a:pos x="connsiteX0" y="connsiteY0"/>
              </a:cxn>
              <a:cxn ang="0">
                <a:pos x="connsiteX1" y="connsiteY1"/>
              </a:cxn>
              <a:cxn ang="0">
                <a:pos x="connsiteX2" y="connsiteY2"/>
              </a:cxn>
              <a:cxn ang="0">
                <a:pos x="connsiteX3" y="connsiteY3"/>
              </a:cxn>
            </a:cxnLst>
            <a:rect l="l" t="t" r="r" b="b"/>
            <a:pathLst>
              <a:path w="21600" h="21697" extrusionOk="0">
                <a:moveTo>
                  <a:pt x="0" y="21697"/>
                </a:moveTo>
                <a:lnTo>
                  <a:pt x="3401" y="0"/>
                </a:lnTo>
                <a:lnTo>
                  <a:pt x="21600" y="21697"/>
                </a:lnTo>
                <a:lnTo>
                  <a:pt x="0" y="2169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123A09E-8CEE-C84E-8D76-1B4E051D0139}"/>
              </a:ext>
            </a:extLst>
          </p:cNvPr>
          <p:cNvSpPr/>
          <p:nvPr/>
        </p:nvSpPr>
        <p:spPr>
          <a:xfrm>
            <a:off x="0" y="1"/>
            <a:ext cx="2280580" cy="685544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981" y="21600"/>
                </a:lnTo>
                <a:lnTo>
                  <a:pt x="21600" y="14941"/>
                </a:lnTo>
                <a:lnTo>
                  <a:pt x="2948"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C37A1A7-C891-7C4F-9D9D-A5CABB0C590F}"/>
              </a:ext>
            </a:extLst>
          </p:cNvPr>
          <p:cNvSpPr/>
          <p:nvPr/>
        </p:nvSpPr>
        <p:spPr>
          <a:xfrm>
            <a:off x="6862145" y="1"/>
            <a:ext cx="2281855" cy="685544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10613" y="0"/>
                </a:lnTo>
                <a:lnTo>
                  <a:pt x="0" y="6659"/>
                </a:lnTo>
                <a:lnTo>
                  <a:pt x="18642"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EDCF389-E573-574D-A9E6-C4921E31150E}"/>
              </a:ext>
            </a:extLst>
          </p:cNvPr>
          <p:cNvSpPr/>
          <p:nvPr/>
        </p:nvSpPr>
        <p:spPr>
          <a:xfrm>
            <a:off x="306118" y="0"/>
            <a:ext cx="6549649" cy="268456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923" y="21600"/>
                </a:lnTo>
                <a:lnTo>
                  <a:pt x="21600" y="17005"/>
                </a:lnTo>
                <a:lnTo>
                  <a:pt x="2364"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3CA53F3-D092-3A48-9216-0415F2F63647}"/>
              </a:ext>
            </a:extLst>
          </p:cNvPr>
          <p:cNvSpPr/>
          <p:nvPr/>
        </p:nvSpPr>
        <p:spPr>
          <a:xfrm>
            <a:off x="2104560" y="2116037"/>
            <a:ext cx="6723117" cy="4741963"/>
          </a:xfrm>
          <a:custGeom>
            <a:avLst/>
            <a:gdLst/>
            <a:ahLst/>
            <a:cxnLst>
              <a:cxn ang="0">
                <a:pos x="wd2" y="hd2"/>
              </a:cxn>
              <a:cxn ang="5400000">
                <a:pos x="wd2" y="hd2"/>
              </a:cxn>
              <a:cxn ang="10800000">
                <a:pos x="wd2" y="hd2"/>
              </a:cxn>
              <a:cxn ang="16200000">
                <a:pos x="wd2" y="hd2"/>
              </a:cxn>
            </a:cxnLst>
            <a:rect l="0" t="0" r="r" b="b"/>
            <a:pathLst>
              <a:path w="21600" h="21600" extrusionOk="0">
                <a:moveTo>
                  <a:pt x="0" y="2601"/>
                </a:moveTo>
                <a:lnTo>
                  <a:pt x="19301" y="21600"/>
                </a:lnTo>
                <a:lnTo>
                  <a:pt x="21600" y="21600"/>
                </a:lnTo>
                <a:lnTo>
                  <a:pt x="15273" y="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FCFF871C-7CE4-8540-8C86-77F9659DDA6E}"/>
              </a:ext>
            </a:extLst>
          </p:cNvPr>
          <p:cNvSpPr/>
          <p:nvPr/>
        </p:nvSpPr>
        <p:spPr>
          <a:xfrm>
            <a:off x="306118" y="0"/>
            <a:ext cx="1971732" cy="4739548"/>
          </a:xfrm>
          <a:custGeom>
            <a:avLst/>
            <a:gdLst>
              <a:gd name="connsiteX0" fmla="*/ 21626 w 21626"/>
              <a:gd name="connsiteY0" fmla="*/ 21589 h 21589"/>
              <a:gd name="connsiteX1" fmla="*/ 19697 w 21626"/>
              <a:gd name="connsiteY1" fmla="*/ 12228 h 21589"/>
              <a:gd name="connsiteX2" fmla="*/ 0 w 21626"/>
              <a:gd name="connsiteY2" fmla="*/ 0 h 21589"/>
              <a:gd name="connsiteX3" fmla="*/ 21626 w 21626"/>
              <a:gd name="connsiteY3" fmla="*/ 21589 h 21589"/>
            </a:gdLst>
            <a:ahLst/>
            <a:cxnLst>
              <a:cxn ang="0">
                <a:pos x="connsiteX0" y="connsiteY0"/>
              </a:cxn>
              <a:cxn ang="0">
                <a:pos x="connsiteX1" y="connsiteY1"/>
              </a:cxn>
              <a:cxn ang="0">
                <a:pos x="connsiteX2" y="connsiteY2"/>
              </a:cxn>
              <a:cxn ang="0">
                <a:pos x="connsiteX3" y="connsiteY3"/>
              </a:cxn>
            </a:cxnLst>
            <a:rect l="l" t="t" r="r" b="b"/>
            <a:pathLst>
              <a:path w="21626" h="21589" extrusionOk="0">
                <a:moveTo>
                  <a:pt x="21626" y="21589"/>
                </a:moveTo>
                <a:lnTo>
                  <a:pt x="19697" y="12228"/>
                </a:lnTo>
                <a:lnTo>
                  <a:pt x="0" y="0"/>
                </a:lnTo>
                <a:lnTo>
                  <a:pt x="21626" y="21589"/>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1878482" y="1056884"/>
            <a:ext cx="6858000" cy="1532367"/>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3867911" y="2685247"/>
            <a:ext cx="4882999" cy="1062672"/>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10630"/>
            <a:ext cx="2057400" cy="365125"/>
          </a:xfrm>
          <a:prstGeom prst="rect">
            <a:avLst/>
          </a:prstGeom>
        </p:spPr>
        <p:txBody>
          <a:bodyPr/>
          <a:lstStyle/>
          <a:p>
            <a:r>
              <a:rPr lang="en-US" dirty="0"/>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1063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10630"/>
            <a:ext cx="2057400" cy="365125"/>
          </a:xfrm>
          <a:prstGeom prst="rect">
            <a:avLst/>
          </a:prstGeom>
        </p:spPr>
        <p:txBody>
          <a:bodyPr/>
          <a:lstStyle/>
          <a:p>
            <a:fld id="{E1D938BB-204F-405F-99D0-29E0C28153FC}" type="slidenum">
              <a:rPr lang="en-US" smtClean="0"/>
              <a:t>‹#›</a:t>
            </a:fld>
            <a:endParaRPr lang="en-US"/>
          </a:p>
        </p:txBody>
      </p:sp>
      <p:sp>
        <p:nvSpPr>
          <p:cNvPr id="19" name="Freeform 18">
            <a:extLst>
              <a:ext uri="{FF2B5EF4-FFF2-40B4-BE49-F238E27FC236}">
                <a16:creationId xmlns:a16="http://schemas.microsoft.com/office/drawing/2014/main" id="{72DF80B0-FA30-2F4E-9AC5-5EC216405B14}"/>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2C9009B-63CF-A64A-8239-AE5099B09D54}"/>
              </a:ext>
            </a:extLst>
          </p:cNvPr>
          <p:cNvGrpSpPr/>
          <p:nvPr userDrawn="1"/>
        </p:nvGrpSpPr>
        <p:grpSpPr>
          <a:xfrm>
            <a:off x="0" y="0"/>
            <a:ext cx="9144000" cy="6858000"/>
            <a:chOff x="16268700" y="2438398"/>
            <a:chExt cx="9103359" cy="6857375"/>
          </a:xfrm>
        </p:grpSpPr>
        <p:sp>
          <p:nvSpPr>
            <p:cNvPr id="11" name="Shape">
              <a:extLst>
                <a:ext uri="{FF2B5EF4-FFF2-40B4-BE49-F238E27FC236}">
                  <a16:creationId xmlns:a16="http://schemas.microsoft.com/office/drawing/2014/main" id="{BFCB4B2D-17EC-C94B-9B1A-21319F8EDBE0}"/>
                </a:ext>
              </a:extLst>
            </p:cNvPr>
            <p:cNvSpPr/>
            <p:nvPr userDrawn="1"/>
          </p:nvSpPr>
          <p:spPr>
            <a:xfrm>
              <a:off x="16573500" y="2465712"/>
              <a:ext cx="7768591" cy="68300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659" y="21496"/>
                  </a:lnTo>
                  <a:lnTo>
                    <a:pt x="21600" y="21600"/>
                  </a:lnTo>
                  <a:lnTo>
                    <a:pt x="5336" y="12688"/>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8A57AB9-D0D1-344A-A346-8FE290C3E686}"/>
                </a:ext>
              </a:extLst>
            </p:cNvPr>
            <p:cNvSpPr/>
            <p:nvPr/>
          </p:nvSpPr>
          <p:spPr>
            <a:xfrm>
              <a:off x="16268700" y="2438400"/>
              <a:ext cx="1267459" cy="68300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695" y="21600"/>
                  </a:lnTo>
                  <a:lnTo>
                    <a:pt x="21600" y="21496"/>
                  </a:lnTo>
                  <a:lnTo>
                    <a:pt x="5303"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A0E0A3F-315F-8D4F-8055-9E7CCDF25A59}"/>
                </a:ext>
              </a:extLst>
            </p:cNvPr>
            <p:cNvSpPr/>
            <p:nvPr/>
          </p:nvSpPr>
          <p:spPr>
            <a:xfrm>
              <a:off x="23101300" y="2438400"/>
              <a:ext cx="2270759" cy="683006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10619" y="0"/>
                  </a:lnTo>
                  <a:lnTo>
                    <a:pt x="0" y="6659"/>
                  </a:lnTo>
                  <a:lnTo>
                    <a:pt x="18652"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143E6B71-9622-A444-ABBB-39A2B5150F74}"/>
                </a:ext>
              </a:extLst>
            </p:cNvPr>
            <p:cNvSpPr/>
            <p:nvPr/>
          </p:nvSpPr>
          <p:spPr>
            <a:xfrm>
              <a:off x="16573500" y="2438399"/>
              <a:ext cx="6521450" cy="5789267"/>
            </a:xfrm>
            <a:custGeom>
              <a:avLst/>
              <a:gdLst>
                <a:gd name="connsiteX0" fmla="*/ 0 w 21600"/>
                <a:gd name="connsiteY0" fmla="*/ 0 h 21645"/>
                <a:gd name="connsiteX1" fmla="*/ 5287 w 21600"/>
                <a:gd name="connsiteY1" fmla="*/ 21645 h 21645"/>
                <a:gd name="connsiteX2" fmla="*/ 21600 w 21600"/>
                <a:gd name="connsiteY2" fmla="*/ 7873 h 21645"/>
                <a:gd name="connsiteX3" fmla="*/ 0 w 21600"/>
                <a:gd name="connsiteY3" fmla="*/ 0 h 21645"/>
              </a:gdLst>
              <a:ahLst/>
              <a:cxnLst>
                <a:cxn ang="0">
                  <a:pos x="connsiteX0" y="connsiteY0"/>
                </a:cxn>
                <a:cxn ang="0">
                  <a:pos x="connsiteX1" y="connsiteY1"/>
                </a:cxn>
                <a:cxn ang="0">
                  <a:pos x="connsiteX2" y="connsiteY2"/>
                </a:cxn>
                <a:cxn ang="0">
                  <a:pos x="connsiteX3" y="connsiteY3"/>
                </a:cxn>
              </a:cxnLst>
              <a:rect l="l" t="t" r="r" b="b"/>
              <a:pathLst>
                <a:path w="21600" h="21645" extrusionOk="0">
                  <a:moveTo>
                    <a:pt x="0" y="0"/>
                  </a:moveTo>
                  <a:lnTo>
                    <a:pt x="5287" y="21645"/>
                  </a:lnTo>
                  <a:lnTo>
                    <a:pt x="21600" y="7873"/>
                  </a:lnTo>
                  <a:lnTo>
                    <a:pt x="0"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CA48A98-8D56-FB4B-A0B5-A76118713496}"/>
                </a:ext>
              </a:extLst>
            </p:cNvPr>
            <p:cNvSpPr/>
            <p:nvPr userDrawn="1"/>
          </p:nvSpPr>
          <p:spPr>
            <a:xfrm>
              <a:off x="18173698" y="4546599"/>
              <a:ext cx="6885940" cy="4724402"/>
            </a:xfrm>
            <a:custGeom>
              <a:avLst/>
              <a:gdLst/>
              <a:ahLst/>
              <a:cxnLst>
                <a:cxn ang="0">
                  <a:pos x="wd2" y="hd2"/>
                </a:cxn>
                <a:cxn ang="5400000">
                  <a:pos x="wd2" y="hd2"/>
                </a:cxn>
                <a:cxn ang="10800000">
                  <a:pos x="wd2" y="hd2"/>
                </a:cxn>
                <a:cxn ang="16200000">
                  <a:pos x="wd2" y="hd2"/>
                </a:cxn>
              </a:cxnLst>
              <a:rect l="0" t="0" r="r" b="b"/>
              <a:pathLst>
                <a:path w="21600" h="21600" extrusionOk="0">
                  <a:moveTo>
                    <a:pt x="0" y="16786"/>
                  </a:moveTo>
                  <a:lnTo>
                    <a:pt x="19361" y="21600"/>
                  </a:lnTo>
                  <a:lnTo>
                    <a:pt x="21600" y="21600"/>
                  </a:lnTo>
                  <a:lnTo>
                    <a:pt x="15449" y="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89D72AEF-4EA7-7746-A88D-273F6890F89D}"/>
                </a:ext>
              </a:extLst>
            </p:cNvPr>
            <p:cNvSpPr/>
            <p:nvPr/>
          </p:nvSpPr>
          <p:spPr>
            <a:xfrm>
              <a:off x="16567151" y="2438398"/>
              <a:ext cx="1602739" cy="6809970"/>
            </a:xfrm>
            <a:custGeom>
              <a:avLst/>
              <a:gdLst/>
              <a:ahLst/>
              <a:cxnLst>
                <a:cxn ang="0">
                  <a:pos x="wd2" y="hd2"/>
                </a:cxn>
                <a:cxn ang="5400000">
                  <a:pos x="wd2" y="hd2"/>
                </a:cxn>
                <a:cxn ang="10800000">
                  <a:pos x="wd2" y="hd2"/>
                </a:cxn>
                <a:cxn ang="16200000">
                  <a:pos x="wd2" y="hd2"/>
                </a:cxn>
              </a:cxnLst>
              <a:rect l="0" t="0" r="r" b="b"/>
              <a:pathLst>
                <a:path w="21600" h="21600" extrusionOk="0">
                  <a:moveTo>
                    <a:pt x="12939" y="21600"/>
                  </a:moveTo>
                  <a:lnTo>
                    <a:pt x="21600" y="18359"/>
                  </a:lnTo>
                  <a:lnTo>
                    <a:pt x="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969264" y="365125"/>
            <a:ext cx="7546086" cy="1325563"/>
          </a:xfrm>
        </p:spPr>
        <p:txBody>
          <a:bodyPr/>
          <a:lstStyle>
            <a:lvl1pPr algn="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678270" y="1825625"/>
            <a:ext cx="6837080" cy="3979448"/>
          </a:xfrm>
          <a:prstGeom prst="rect">
            <a:avLst/>
          </a:prstGeom>
        </p:spPr>
        <p:txBody>
          <a:bodyPr/>
          <a:lstStyle>
            <a:lvl1pPr algn="r">
              <a:defRPr/>
            </a:lvl1pPr>
            <a:lvl2pPr algn="r">
              <a:defRPr/>
            </a:lvl2pPr>
            <a:lvl3pPr algn="r">
              <a:defRPr/>
            </a:lvl3pPr>
            <a:lvl4pPr algn="r">
              <a:defRPr/>
            </a:lvl4pPr>
            <a:lvl5pPr alg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Freeform 18">
            <a:extLst>
              <a:ext uri="{FF2B5EF4-FFF2-40B4-BE49-F238E27FC236}">
                <a16:creationId xmlns:a16="http://schemas.microsoft.com/office/drawing/2014/main" id="{40EB67B0-8FBC-B643-A24E-D06D78BBED4B}"/>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10630"/>
            <a:ext cx="2057400" cy="365125"/>
          </a:xfrm>
        </p:spPr>
        <p:txBody>
          <a:bodyPr/>
          <a:lstStyle>
            <a:lvl1pPr>
              <a:defRPr>
                <a:solidFill>
                  <a:schemeClr val="bg1"/>
                </a:solidFill>
              </a:defRPr>
            </a:lvl1pPr>
          </a:lstStyle>
          <a:p>
            <a:r>
              <a:rPr lang="en-US" dirty="0"/>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1063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10630"/>
            <a:ext cx="2057400" cy="365125"/>
          </a:xfrm>
        </p:spPr>
        <p:txBody>
          <a:bodyPr/>
          <a:lstStyle>
            <a:lvl1pPr>
              <a:defRPr>
                <a:solidFill>
                  <a:schemeClr val="bg1">
                    <a:lumMod val="65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57E7936-3C9D-F64A-B3B9-7078775102A9}"/>
              </a:ext>
            </a:extLst>
          </p:cNvPr>
          <p:cNvGrpSpPr/>
          <p:nvPr userDrawn="1"/>
        </p:nvGrpSpPr>
        <p:grpSpPr>
          <a:xfrm>
            <a:off x="0" y="0"/>
            <a:ext cx="9144000" cy="6858000"/>
            <a:chOff x="29463999" y="2438399"/>
            <a:chExt cx="9103363" cy="6835142"/>
          </a:xfrm>
        </p:grpSpPr>
        <p:sp>
          <p:nvSpPr>
            <p:cNvPr id="11" name="Shape">
              <a:extLst>
                <a:ext uri="{FF2B5EF4-FFF2-40B4-BE49-F238E27FC236}">
                  <a16:creationId xmlns:a16="http://schemas.microsoft.com/office/drawing/2014/main" id="{86284F38-56E5-0341-803E-70ED63B63ABA}"/>
                </a:ext>
              </a:extLst>
            </p:cNvPr>
            <p:cNvSpPr/>
            <p:nvPr userDrawn="1"/>
          </p:nvSpPr>
          <p:spPr>
            <a:xfrm>
              <a:off x="30492700" y="2438400"/>
              <a:ext cx="7768591" cy="683006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941" y="104"/>
                  </a:lnTo>
                  <a:lnTo>
                    <a:pt x="0" y="0"/>
                  </a:lnTo>
                  <a:lnTo>
                    <a:pt x="16268"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dirty="0"/>
            </a:p>
          </p:txBody>
        </p:sp>
        <p:sp>
          <p:nvSpPr>
            <p:cNvPr id="13" name="Shape">
              <a:extLst>
                <a:ext uri="{FF2B5EF4-FFF2-40B4-BE49-F238E27FC236}">
                  <a16:creationId xmlns:a16="http://schemas.microsoft.com/office/drawing/2014/main" id="{63D19E8E-8F03-9E47-A2E7-7D0DB474900B}"/>
                </a:ext>
              </a:extLst>
            </p:cNvPr>
            <p:cNvSpPr/>
            <p:nvPr/>
          </p:nvSpPr>
          <p:spPr>
            <a:xfrm>
              <a:off x="37299900" y="2438400"/>
              <a:ext cx="1267462" cy="683006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1926" y="0"/>
                  </a:lnTo>
                  <a:lnTo>
                    <a:pt x="0" y="104"/>
                  </a:lnTo>
                  <a:lnTo>
                    <a:pt x="16297"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094F32B-5789-6C49-B4F1-C43AA375A2F7}"/>
                </a:ext>
              </a:extLst>
            </p:cNvPr>
            <p:cNvSpPr/>
            <p:nvPr/>
          </p:nvSpPr>
          <p:spPr>
            <a:xfrm>
              <a:off x="29463999" y="2438400"/>
              <a:ext cx="2272030" cy="68300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975" y="21600"/>
                  </a:lnTo>
                  <a:lnTo>
                    <a:pt x="21600" y="14941"/>
                  </a:lnTo>
                  <a:lnTo>
                    <a:pt x="2958"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84BA708F-03CF-EC44-A346-2C58D8C02B43}"/>
                </a:ext>
              </a:extLst>
            </p:cNvPr>
            <p:cNvSpPr/>
            <p:nvPr/>
          </p:nvSpPr>
          <p:spPr>
            <a:xfrm>
              <a:off x="31737299" y="3492499"/>
              <a:ext cx="6520183" cy="5777231"/>
            </a:xfrm>
            <a:custGeom>
              <a:avLst/>
              <a:gdLst>
                <a:gd name="connsiteX0" fmla="*/ 21600 w 21600"/>
                <a:gd name="connsiteY0" fmla="*/ 21600 h 21600"/>
                <a:gd name="connsiteX1" fmla="*/ 16316 w 21600"/>
                <a:gd name="connsiteY1" fmla="*/ 0 h 21600"/>
                <a:gd name="connsiteX2" fmla="*/ 574 w 21600"/>
                <a:gd name="connsiteY2" fmla="*/ 13238 h 21600"/>
                <a:gd name="connsiteX3" fmla="*/ 0 w 21600"/>
                <a:gd name="connsiteY3" fmla="*/ 13727 h 21600"/>
                <a:gd name="connsiteX4" fmla="*/ 21600 w 21600"/>
                <a:gd name="connsiteY4" fmla="*/ 21600 h 21600"/>
                <a:gd name="connsiteX0" fmla="*/ 21600 w 21600"/>
                <a:gd name="connsiteY0" fmla="*/ 21600 h 21600"/>
                <a:gd name="connsiteX1" fmla="*/ 16316 w 21600"/>
                <a:gd name="connsiteY1" fmla="*/ 0 h 21600"/>
                <a:gd name="connsiteX2" fmla="*/ 50 w 21600"/>
                <a:gd name="connsiteY2" fmla="*/ 11298 h 21600"/>
                <a:gd name="connsiteX3" fmla="*/ 0 w 21600"/>
                <a:gd name="connsiteY3" fmla="*/ 13727 h 21600"/>
                <a:gd name="connsiteX4" fmla="*/ 21600 w 21600"/>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0" extrusionOk="0">
                  <a:moveTo>
                    <a:pt x="21600" y="21600"/>
                  </a:moveTo>
                  <a:lnTo>
                    <a:pt x="16316" y="0"/>
                  </a:lnTo>
                  <a:lnTo>
                    <a:pt x="50" y="11298"/>
                  </a:lnTo>
                  <a:cubicBezTo>
                    <a:pt x="33" y="12108"/>
                    <a:pt x="17" y="12917"/>
                    <a:pt x="0" y="13727"/>
                  </a:cubicBezTo>
                  <a:lnTo>
                    <a:pt x="2160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D35A50C-FE26-104B-806A-2D4B834A2056}"/>
                </a:ext>
              </a:extLst>
            </p:cNvPr>
            <p:cNvSpPr/>
            <p:nvPr/>
          </p:nvSpPr>
          <p:spPr>
            <a:xfrm>
              <a:off x="29768799" y="2438399"/>
              <a:ext cx="6885940" cy="4724402"/>
            </a:xfrm>
            <a:custGeom>
              <a:avLst/>
              <a:gdLst/>
              <a:ahLst/>
              <a:cxnLst>
                <a:cxn ang="0">
                  <a:pos x="wd2" y="hd2"/>
                </a:cxn>
                <a:cxn ang="5400000">
                  <a:pos x="wd2" y="hd2"/>
                </a:cxn>
                <a:cxn ang="10800000">
                  <a:pos x="wd2" y="hd2"/>
                </a:cxn>
                <a:cxn ang="16200000">
                  <a:pos x="wd2" y="hd2"/>
                </a:cxn>
              </a:cxnLst>
              <a:rect l="0" t="0" r="r" b="b"/>
              <a:pathLst>
                <a:path w="21600" h="21600" extrusionOk="0">
                  <a:moveTo>
                    <a:pt x="21600" y="4814"/>
                  </a:moveTo>
                  <a:lnTo>
                    <a:pt x="2235" y="0"/>
                  </a:lnTo>
                  <a:lnTo>
                    <a:pt x="0" y="0"/>
                  </a:lnTo>
                  <a:lnTo>
                    <a:pt x="6151"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FF1CB58B-4C75-B948-99E7-8C6D7E62F0D2}"/>
                </a:ext>
              </a:extLst>
            </p:cNvPr>
            <p:cNvSpPr/>
            <p:nvPr/>
          </p:nvSpPr>
          <p:spPr>
            <a:xfrm>
              <a:off x="36664899" y="2476499"/>
              <a:ext cx="1595123" cy="6797042"/>
            </a:xfrm>
            <a:custGeom>
              <a:avLst/>
              <a:gdLst/>
              <a:ahLst/>
              <a:cxnLst>
                <a:cxn ang="0">
                  <a:pos x="wd2" y="hd2"/>
                </a:cxn>
                <a:cxn ang="5400000">
                  <a:pos x="wd2" y="hd2"/>
                </a:cxn>
                <a:cxn ang="10800000">
                  <a:pos x="wd2" y="hd2"/>
                </a:cxn>
                <a:cxn ang="16200000">
                  <a:pos x="wd2" y="hd2"/>
                </a:cxn>
              </a:cxnLst>
              <a:rect l="0" t="0" r="r" b="b"/>
              <a:pathLst>
                <a:path w="21600" h="21600" extrusionOk="0">
                  <a:moveTo>
                    <a:pt x="8650" y="0"/>
                  </a:moveTo>
                  <a:lnTo>
                    <a:pt x="0" y="3241"/>
                  </a:lnTo>
                  <a:lnTo>
                    <a:pt x="2160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746713"/>
            <a:ext cx="6485382"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2203703"/>
            <a:ext cx="6601843" cy="397325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Freeform 18">
            <a:extLst>
              <a:ext uri="{FF2B5EF4-FFF2-40B4-BE49-F238E27FC236}">
                <a16:creationId xmlns:a16="http://schemas.microsoft.com/office/drawing/2014/main" id="{63692BB4-A96A-4B07-8B67-E0089CF3C5F2}"/>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10630"/>
            <a:ext cx="2057400" cy="365125"/>
          </a:xfrm>
        </p:spPr>
        <p:txBody>
          <a:bodyPr/>
          <a:lstStyle>
            <a:lvl1pPr>
              <a:defRPr>
                <a:solidFill>
                  <a:schemeClr val="accent1">
                    <a:lumMod val="50000"/>
                  </a:schemeClr>
                </a:solidFill>
              </a:defRPr>
            </a:lvl1pPr>
          </a:lstStyle>
          <a:p>
            <a:r>
              <a:rPr lang="en-US" dirty="0"/>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10630"/>
            <a:ext cx="3086100" cy="365125"/>
          </a:xfrm>
        </p:spPr>
        <p:txBody>
          <a:bodyPr/>
          <a:lstStyle>
            <a:lvl1pPr>
              <a:defRPr>
                <a:solidFill>
                  <a:schemeClr val="accent1">
                    <a:lumMod val="50000"/>
                  </a:schemeClr>
                </a:solidFill>
              </a:defRPr>
            </a:lvl1p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10630"/>
            <a:ext cx="2057400" cy="365125"/>
          </a:xfrm>
        </p:spPr>
        <p:txBody>
          <a:bodyPr/>
          <a:lstStyle>
            <a:lvl1pPr>
              <a:defRPr>
                <a:solidFill>
                  <a:schemeClr val="accent1">
                    <a:lumMod val="5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F96CE363-211C-6E4F-9617-B9C67D5267CE}"/>
              </a:ext>
            </a:extLst>
          </p:cNvPr>
          <p:cNvGrpSpPr/>
          <p:nvPr userDrawn="1"/>
        </p:nvGrpSpPr>
        <p:grpSpPr>
          <a:xfrm>
            <a:off x="0" y="0"/>
            <a:ext cx="9144000" cy="6857999"/>
            <a:chOff x="42668443" y="2438399"/>
            <a:chExt cx="9095486" cy="6837680"/>
          </a:xfrm>
        </p:grpSpPr>
        <p:sp>
          <p:nvSpPr>
            <p:cNvPr id="16" name="Shape">
              <a:extLst>
                <a:ext uri="{FF2B5EF4-FFF2-40B4-BE49-F238E27FC236}">
                  <a16:creationId xmlns:a16="http://schemas.microsoft.com/office/drawing/2014/main" id="{E98B063D-0C5E-9740-9DB9-8DE470A4EEA6}"/>
                </a:ext>
              </a:extLst>
            </p:cNvPr>
            <p:cNvSpPr/>
            <p:nvPr/>
          </p:nvSpPr>
          <p:spPr>
            <a:xfrm>
              <a:off x="42976799" y="2438400"/>
              <a:ext cx="7769859" cy="683006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659" y="104"/>
                  </a:lnTo>
                  <a:lnTo>
                    <a:pt x="21600" y="0"/>
                  </a:lnTo>
                  <a:lnTo>
                    <a:pt x="5335"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50936F8-BC0E-8F41-AC59-D12EB0D6AC6A}"/>
                </a:ext>
              </a:extLst>
            </p:cNvPr>
            <p:cNvSpPr/>
            <p:nvPr/>
          </p:nvSpPr>
          <p:spPr>
            <a:xfrm>
              <a:off x="42668443" y="2438400"/>
              <a:ext cx="1266191" cy="6830060"/>
            </a:xfrm>
            <a:custGeom>
              <a:avLst/>
              <a:gdLst>
                <a:gd name="connsiteX0" fmla="*/ 0 w 21600"/>
                <a:gd name="connsiteY0" fmla="*/ 21600 h 21600"/>
                <a:gd name="connsiteX1" fmla="*/ 0 w 21600"/>
                <a:gd name="connsiteY1" fmla="*/ 0 h 21600"/>
                <a:gd name="connsiteX2" fmla="*/ 19694 w 21600"/>
                <a:gd name="connsiteY2" fmla="*/ 0 h 21600"/>
                <a:gd name="connsiteX3" fmla="*/ 21600 w 21600"/>
                <a:gd name="connsiteY3" fmla="*/ 104 h 21600"/>
                <a:gd name="connsiteX4" fmla="*/ 5448 w 21600"/>
                <a:gd name="connsiteY4" fmla="*/ 21585 h 21600"/>
                <a:gd name="connsiteX5" fmla="*/ 0 w 21600"/>
                <a:gd name="connsiteY5"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0" y="21600"/>
                  </a:moveTo>
                  <a:lnTo>
                    <a:pt x="0" y="0"/>
                  </a:lnTo>
                  <a:lnTo>
                    <a:pt x="19694" y="0"/>
                  </a:lnTo>
                  <a:lnTo>
                    <a:pt x="21600" y="104"/>
                  </a:lnTo>
                  <a:lnTo>
                    <a:pt x="5448" y="21585"/>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F2AAB54-34B1-A74C-BDE5-4384E79E5D2C}"/>
                </a:ext>
              </a:extLst>
            </p:cNvPr>
            <p:cNvSpPr/>
            <p:nvPr/>
          </p:nvSpPr>
          <p:spPr>
            <a:xfrm>
              <a:off x="49489480" y="2438400"/>
              <a:ext cx="2274449" cy="6830060"/>
            </a:xfrm>
            <a:custGeom>
              <a:avLst/>
              <a:gdLst>
                <a:gd name="connsiteX0" fmla="*/ 21623 w 21623"/>
                <a:gd name="connsiteY0" fmla="*/ 0 h 21600"/>
                <a:gd name="connsiteX1" fmla="*/ 21623 w 21623"/>
                <a:gd name="connsiteY1" fmla="*/ 21600 h 21600"/>
                <a:gd name="connsiteX2" fmla="*/ 10648 w 21623"/>
                <a:gd name="connsiteY2" fmla="*/ 21600 h 21600"/>
                <a:gd name="connsiteX3" fmla="*/ 0 w 21623"/>
                <a:gd name="connsiteY3" fmla="*/ 14949 h 21600"/>
                <a:gd name="connsiteX4" fmla="*/ 18665 w 21623"/>
                <a:gd name="connsiteY4" fmla="*/ 0 h 21600"/>
                <a:gd name="connsiteX5" fmla="*/ 21623 w 21623"/>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23" h="21600" extrusionOk="0">
                  <a:moveTo>
                    <a:pt x="21623" y="0"/>
                  </a:moveTo>
                  <a:lnTo>
                    <a:pt x="21623" y="21600"/>
                  </a:lnTo>
                  <a:lnTo>
                    <a:pt x="10648" y="21600"/>
                  </a:lnTo>
                  <a:lnTo>
                    <a:pt x="0" y="14949"/>
                  </a:lnTo>
                  <a:lnTo>
                    <a:pt x="18665" y="0"/>
                  </a:lnTo>
                  <a:lnTo>
                    <a:pt x="21623"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700DE6D2-4C2E-F94E-A7E7-53058476A9C4}"/>
                </a:ext>
              </a:extLst>
            </p:cNvPr>
            <p:cNvSpPr/>
            <p:nvPr/>
          </p:nvSpPr>
          <p:spPr>
            <a:xfrm>
              <a:off x="42976800" y="3492499"/>
              <a:ext cx="6521450" cy="57772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287" y="0"/>
                  </a:lnTo>
                  <a:lnTo>
                    <a:pt x="21600" y="13727"/>
                  </a:lnTo>
                  <a:lnTo>
                    <a:pt x="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72D2547-37C8-E04D-A984-9A4A295D846E}"/>
                </a:ext>
              </a:extLst>
            </p:cNvPr>
            <p:cNvSpPr/>
            <p:nvPr/>
          </p:nvSpPr>
          <p:spPr>
            <a:xfrm>
              <a:off x="44564299" y="2438399"/>
              <a:ext cx="6885940" cy="4724402"/>
            </a:xfrm>
            <a:custGeom>
              <a:avLst/>
              <a:gdLst/>
              <a:ahLst/>
              <a:cxnLst>
                <a:cxn ang="0">
                  <a:pos x="wd2" y="hd2"/>
                </a:cxn>
                <a:cxn ang="5400000">
                  <a:pos x="wd2" y="hd2"/>
                </a:cxn>
                <a:cxn ang="10800000">
                  <a:pos x="wd2" y="hd2"/>
                </a:cxn>
                <a:cxn ang="16200000">
                  <a:pos x="wd2" y="hd2"/>
                </a:cxn>
              </a:cxnLst>
              <a:rect l="0" t="0" r="r" b="b"/>
              <a:pathLst>
                <a:path w="21600" h="21600" extrusionOk="0">
                  <a:moveTo>
                    <a:pt x="0" y="4814"/>
                  </a:moveTo>
                  <a:lnTo>
                    <a:pt x="19365" y="0"/>
                  </a:lnTo>
                  <a:lnTo>
                    <a:pt x="21600" y="0"/>
                  </a:lnTo>
                  <a:lnTo>
                    <a:pt x="15449"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1" name="Triangle">
              <a:extLst>
                <a:ext uri="{FF2B5EF4-FFF2-40B4-BE49-F238E27FC236}">
                  <a16:creationId xmlns:a16="http://schemas.microsoft.com/office/drawing/2014/main" id="{AAC8E9E9-2CB8-3240-A6CB-A8888EF6919A}"/>
                </a:ext>
              </a:extLst>
            </p:cNvPr>
            <p:cNvSpPr/>
            <p:nvPr/>
          </p:nvSpPr>
          <p:spPr>
            <a:xfrm>
              <a:off x="42976800" y="2476499"/>
              <a:ext cx="1596389" cy="6797042"/>
            </a:xfrm>
            <a:custGeom>
              <a:avLst/>
              <a:gdLst/>
              <a:ahLst/>
              <a:cxnLst>
                <a:cxn ang="0">
                  <a:pos x="wd2" y="hd2"/>
                </a:cxn>
                <a:cxn ang="5400000">
                  <a:pos x="wd2" y="hd2"/>
                </a:cxn>
                <a:cxn ang="10800000">
                  <a:pos x="wd2" y="hd2"/>
                </a:cxn>
                <a:cxn ang="16200000">
                  <a:pos x="wd2" y="hd2"/>
                </a:cxn>
              </a:cxnLst>
              <a:rect l="0" t="0" r="r" b="b"/>
              <a:pathLst>
                <a:path w="21600" h="21600" extrusionOk="0">
                  <a:moveTo>
                    <a:pt x="12939" y="0"/>
                  </a:moveTo>
                  <a:lnTo>
                    <a:pt x="21600" y="3241"/>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2" name="Triangle">
              <a:extLst>
                <a:ext uri="{FF2B5EF4-FFF2-40B4-BE49-F238E27FC236}">
                  <a16:creationId xmlns:a16="http://schemas.microsoft.com/office/drawing/2014/main" id="{EA9C8D17-04BE-8945-A8E4-9E30F43BD55D}"/>
                </a:ext>
              </a:extLst>
            </p:cNvPr>
            <p:cNvSpPr/>
            <p:nvPr/>
          </p:nvSpPr>
          <p:spPr>
            <a:xfrm>
              <a:off x="42976800" y="7165140"/>
              <a:ext cx="7639050" cy="2103321"/>
            </a:xfrm>
            <a:custGeom>
              <a:avLst/>
              <a:gdLst>
                <a:gd name="connsiteX0" fmla="*/ 0 w 21600"/>
                <a:gd name="connsiteY0" fmla="*/ 21600 h 21600"/>
                <a:gd name="connsiteX1" fmla="*/ 18433 w 21600"/>
                <a:gd name="connsiteY1" fmla="*/ 0 h 21600"/>
                <a:gd name="connsiteX2" fmla="*/ 21600 w 21600"/>
                <a:gd name="connsiteY2" fmla="*/ 21600 h 21600"/>
                <a:gd name="connsiteX3" fmla="*/ 0 w 21600"/>
                <a:gd name="connsiteY3" fmla="*/ 21600 h 21600"/>
                <a:gd name="connsiteX0" fmla="*/ 0 w 21600"/>
                <a:gd name="connsiteY0" fmla="*/ 21576 h 21576"/>
                <a:gd name="connsiteX1" fmla="*/ 18426 w 21600"/>
                <a:gd name="connsiteY1" fmla="*/ 0 h 21576"/>
                <a:gd name="connsiteX2" fmla="*/ 21600 w 21600"/>
                <a:gd name="connsiteY2" fmla="*/ 21576 h 21576"/>
                <a:gd name="connsiteX3" fmla="*/ 0 w 21600"/>
                <a:gd name="connsiteY3" fmla="*/ 21576 h 21576"/>
              </a:gdLst>
              <a:ahLst/>
              <a:cxnLst>
                <a:cxn ang="0">
                  <a:pos x="connsiteX0" y="connsiteY0"/>
                </a:cxn>
                <a:cxn ang="0">
                  <a:pos x="connsiteX1" y="connsiteY1"/>
                </a:cxn>
                <a:cxn ang="0">
                  <a:pos x="connsiteX2" y="connsiteY2"/>
                </a:cxn>
                <a:cxn ang="0">
                  <a:pos x="connsiteX3" y="connsiteY3"/>
                </a:cxn>
              </a:cxnLst>
              <a:rect l="l" t="t" r="r" b="b"/>
              <a:pathLst>
                <a:path w="21600" h="21576" extrusionOk="0">
                  <a:moveTo>
                    <a:pt x="0" y="21576"/>
                  </a:moveTo>
                  <a:lnTo>
                    <a:pt x="18426" y="0"/>
                  </a:lnTo>
                  <a:lnTo>
                    <a:pt x="21600" y="21576"/>
                  </a:lnTo>
                  <a:lnTo>
                    <a:pt x="0" y="21576"/>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3" name="Triangle">
              <a:extLst>
                <a:ext uri="{FF2B5EF4-FFF2-40B4-BE49-F238E27FC236}">
                  <a16:creationId xmlns:a16="http://schemas.microsoft.com/office/drawing/2014/main" id="{D051CA8E-B38F-FA4A-ACC0-9608532501DA}"/>
                </a:ext>
              </a:extLst>
            </p:cNvPr>
            <p:cNvSpPr/>
            <p:nvPr/>
          </p:nvSpPr>
          <p:spPr>
            <a:xfrm>
              <a:off x="42976800" y="6378606"/>
              <a:ext cx="6521450" cy="2897473"/>
            </a:xfrm>
            <a:custGeom>
              <a:avLst/>
              <a:gdLst>
                <a:gd name="connsiteX0" fmla="*/ 0 w 21600"/>
                <a:gd name="connsiteY0" fmla="*/ 21653 h 21653"/>
                <a:gd name="connsiteX1" fmla="*/ 18105 w 21600"/>
                <a:gd name="connsiteY1" fmla="*/ 0 h 21653"/>
                <a:gd name="connsiteX2" fmla="*/ 21600 w 21600"/>
                <a:gd name="connsiteY2" fmla="*/ 5904 h 21653"/>
                <a:gd name="connsiteX3" fmla="*/ 0 w 21600"/>
                <a:gd name="connsiteY3" fmla="*/ 21653 h 21653"/>
                <a:gd name="connsiteX0" fmla="*/ 0 w 21600"/>
                <a:gd name="connsiteY0" fmla="*/ 21671 h 21671"/>
                <a:gd name="connsiteX1" fmla="*/ 18097 w 21600"/>
                <a:gd name="connsiteY1" fmla="*/ 0 h 21671"/>
                <a:gd name="connsiteX2" fmla="*/ 21600 w 21600"/>
                <a:gd name="connsiteY2" fmla="*/ 5922 h 21671"/>
                <a:gd name="connsiteX3" fmla="*/ 0 w 21600"/>
                <a:gd name="connsiteY3" fmla="*/ 21671 h 21671"/>
              </a:gdLst>
              <a:ahLst/>
              <a:cxnLst>
                <a:cxn ang="0">
                  <a:pos x="connsiteX0" y="connsiteY0"/>
                </a:cxn>
                <a:cxn ang="0">
                  <a:pos x="connsiteX1" y="connsiteY1"/>
                </a:cxn>
                <a:cxn ang="0">
                  <a:pos x="connsiteX2" y="connsiteY2"/>
                </a:cxn>
                <a:cxn ang="0">
                  <a:pos x="connsiteX3" y="connsiteY3"/>
                </a:cxn>
              </a:cxnLst>
              <a:rect l="l" t="t" r="r" b="b"/>
              <a:pathLst>
                <a:path w="21600" h="21671" extrusionOk="0">
                  <a:moveTo>
                    <a:pt x="0" y="21671"/>
                  </a:moveTo>
                  <a:lnTo>
                    <a:pt x="18097" y="0"/>
                  </a:lnTo>
                  <a:lnTo>
                    <a:pt x="21600" y="5922"/>
                  </a:lnTo>
                  <a:lnTo>
                    <a:pt x="0" y="21671"/>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A305F75F-4BFC-1048-B143-C4DB57A2EE66}"/>
                </a:ext>
              </a:extLst>
            </p:cNvPr>
            <p:cNvSpPr/>
            <p:nvPr/>
          </p:nvSpPr>
          <p:spPr>
            <a:xfrm>
              <a:off x="48437799" y="2438400"/>
              <a:ext cx="3011173" cy="4731619"/>
            </a:xfrm>
            <a:custGeom>
              <a:avLst/>
              <a:gdLst>
                <a:gd name="connsiteX0" fmla="*/ 21600 w 21600"/>
                <a:gd name="connsiteY0" fmla="*/ 0 h 21622"/>
                <a:gd name="connsiteX1" fmla="*/ 0 w 21600"/>
                <a:gd name="connsiteY1" fmla="*/ 18023 h 21622"/>
                <a:gd name="connsiteX2" fmla="*/ 7551 w 21600"/>
                <a:gd name="connsiteY2" fmla="*/ 21622 h 21622"/>
                <a:gd name="connsiteX3" fmla="*/ 21600 w 21600"/>
                <a:gd name="connsiteY3" fmla="*/ 0 h 21622"/>
                <a:gd name="connsiteX0" fmla="*/ 21600 w 21600"/>
                <a:gd name="connsiteY0" fmla="*/ 0 h 21633"/>
                <a:gd name="connsiteX1" fmla="*/ 0 w 21600"/>
                <a:gd name="connsiteY1" fmla="*/ 18023 h 21633"/>
                <a:gd name="connsiteX2" fmla="*/ 7585 w 21600"/>
                <a:gd name="connsiteY2" fmla="*/ 21633 h 21633"/>
                <a:gd name="connsiteX3" fmla="*/ 21600 w 21600"/>
                <a:gd name="connsiteY3" fmla="*/ 0 h 21633"/>
              </a:gdLst>
              <a:ahLst/>
              <a:cxnLst>
                <a:cxn ang="0">
                  <a:pos x="connsiteX0" y="connsiteY0"/>
                </a:cxn>
                <a:cxn ang="0">
                  <a:pos x="connsiteX1" y="connsiteY1"/>
                </a:cxn>
                <a:cxn ang="0">
                  <a:pos x="connsiteX2" y="connsiteY2"/>
                </a:cxn>
                <a:cxn ang="0">
                  <a:pos x="connsiteX3" y="connsiteY3"/>
                </a:cxn>
              </a:cxnLst>
              <a:rect l="l" t="t" r="r" b="b"/>
              <a:pathLst>
                <a:path w="21600" h="21633" extrusionOk="0">
                  <a:moveTo>
                    <a:pt x="21600" y="0"/>
                  </a:moveTo>
                  <a:lnTo>
                    <a:pt x="0" y="18023"/>
                  </a:lnTo>
                  <a:lnTo>
                    <a:pt x="7585" y="21633"/>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828801" y="630746"/>
            <a:ext cx="5347436" cy="2852737"/>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828801" y="3607013"/>
            <a:ext cx="3617945" cy="895489"/>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6" name="Freeform 25">
            <a:extLst>
              <a:ext uri="{FF2B5EF4-FFF2-40B4-BE49-F238E27FC236}">
                <a16:creationId xmlns:a16="http://schemas.microsoft.com/office/drawing/2014/main" id="{BE21463D-9291-BD4E-9C56-A4F30EA69C00}"/>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10630"/>
            <a:ext cx="2057400" cy="365125"/>
          </a:xfrm>
          <a:prstGeom prst="rect">
            <a:avLst/>
          </a:prstGeom>
        </p:spPr>
        <p:txBody>
          <a:bodyPr/>
          <a:lstStyle>
            <a:lvl1pPr>
              <a:defRPr>
                <a:solidFill>
                  <a:schemeClr val="bg1">
                    <a:lumMod val="65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1063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1063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0EE68AEF-7E31-DA4A-8976-5884FE406317}"/>
              </a:ext>
            </a:extLst>
          </p:cNvPr>
          <p:cNvGrpSpPr/>
          <p:nvPr userDrawn="1"/>
        </p:nvGrpSpPr>
        <p:grpSpPr>
          <a:xfrm>
            <a:off x="7642" y="0"/>
            <a:ext cx="9136357" cy="6858000"/>
            <a:chOff x="55854599" y="2438399"/>
            <a:chExt cx="9110980" cy="6828791"/>
          </a:xfrm>
        </p:grpSpPr>
        <p:sp>
          <p:nvSpPr>
            <p:cNvPr id="16" name="Triangle">
              <a:extLst>
                <a:ext uri="{FF2B5EF4-FFF2-40B4-BE49-F238E27FC236}">
                  <a16:creationId xmlns:a16="http://schemas.microsoft.com/office/drawing/2014/main" id="{A9F6964F-544F-FA4A-933A-F28DD701CEC3}"/>
                </a:ext>
              </a:extLst>
            </p:cNvPr>
            <p:cNvSpPr/>
            <p:nvPr/>
          </p:nvSpPr>
          <p:spPr>
            <a:xfrm>
              <a:off x="60398096" y="2476500"/>
              <a:ext cx="4567483" cy="6267450"/>
            </a:xfrm>
            <a:custGeom>
              <a:avLst/>
              <a:gdLst>
                <a:gd name="connsiteX0" fmla="*/ 7536 w 21675"/>
                <a:gd name="connsiteY0" fmla="*/ 0 h 21600"/>
                <a:gd name="connsiteX1" fmla="*/ 0 w 21675"/>
                <a:gd name="connsiteY1" fmla="*/ 7994 h 21600"/>
                <a:gd name="connsiteX2" fmla="*/ 21675 w 21675"/>
                <a:gd name="connsiteY2" fmla="*/ 21600 h 21600"/>
                <a:gd name="connsiteX3" fmla="*/ 7536 w 21675"/>
                <a:gd name="connsiteY3" fmla="*/ 0 h 21600"/>
              </a:gdLst>
              <a:ahLst/>
              <a:cxnLst>
                <a:cxn ang="0">
                  <a:pos x="connsiteX0" y="connsiteY0"/>
                </a:cxn>
                <a:cxn ang="0">
                  <a:pos x="connsiteX1" y="connsiteY1"/>
                </a:cxn>
                <a:cxn ang="0">
                  <a:pos x="connsiteX2" y="connsiteY2"/>
                </a:cxn>
                <a:cxn ang="0">
                  <a:pos x="connsiteX3" y="connsiteY3"/>
                </a:cxn>
              </a:cxnLst>
              <a:rect l="l" t="t" r="r" b="b"/>
              <a:pathLst>
                <a:path w="21675" h="21600" extrusionOk="0">
                  <a:moveTo>
                    <a:pt x="7536" y="0"/>
                  </a:moveTo>
                  <a:lnTo>
                    <a:pt x="0" y="7994"/>
                  </a:lnTo>
                  <a:lnTo>
                    <a:pt x="21675" y="21600"/>
                  </a:lnTo>
                  <a:lnTo>
                    <a:pt x="7536"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9BF9BAF3-612C-384E-8A76-9CE6C8EB0305}"/>
                </a:ext>
              </a:extLst>
            </p:cNvPr>
            <p:cNvSpPr/>
            <p:nvPr/>
          </p:nvSpPr>
          <p:spPr>
            <a:xfrm>
              <a:off x="59147038" y="2476499"/>
              <a:ext cx="2839120" cy="2329181"/>
            </a:xfrm>
            <a:custGeom>
              <a:avLst/>
              <a:gdLst>
                <a:gd name="connsiteX0" fmla="*/ 0 w 21673"/>
                <a:gd name="connsiteY0" fmla="*/ 0 h 21600"/>
                <a:gd name="connsiteX1" fmla="*/ 9671 w 21673"/>
                <a:gd name="connsiteY1" fmla="*/ 21600 h 21600"/>
                <a:gd name="connsiteX2" fmla="*/ 21673 w 21673"/>
                <a:gd name="connsiteY2" fmla="*/ 0 h 21600"/>
                <a:gd name="connsiteX3" fmla="*/ 0 w 21673"/>
                <a:gd name="connsiteY3" fmla="*/ 0 h 21600"/>
              </a:gdLst>
              <a:ahLst/>
              <a:cxnLst>
                <a:cxn ang="0">
                  <a:pos x="connsiteX0" y="connsiteY0"/>
                </a:cxn>
                <a:cxn ang="0">
                  <a:pos x="connsiteX1" y="connsiteY1"/>
                </a:cxn>
                <a:cxn ang="0">
                  <a:pos x="connsiteX2" y="connsiteY2"/>
                </a:cxn>
                <a:cxn ang="0">
                  <a:pos x="connsiteX3" y="connsiteY3"/>
                </a:cxn>
              </a:cxnLst>
              <a:rect l="l" t="t" r="r" b="b"/>
              <a:pathLst>
                <a:path w="21673" h="21600" extrusionOk="0">
                  <a:moveTo>
                    <a:pt x="0" y="0"/>
                  </a:moveTo>
                  <a:lnTo>
                    <a:pt x="9671" y="21600"/>
                  </a:lnTo>
                  <a:lnTo>
                    <a:pt x="21673" y="0"/>
                  </a:lnTo>
                  <a:lnTo>
                    <a:pt x="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C33107F1-4F91-2D4B-8E19-0D879238BBCB}"/>
                </a:ext>
              </a:extLst>
            </p:cNvPr>
            <p:cNvSpPr/>
            <p:nvPr/>
          </p:nvSpPr>
          <p:spPr>
            <a:xfrm>
              <a:off x="61976000" y="2438399"/>
              <a:ext cx="2979422" cy="630047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13"/>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4AA70842-8D53-6A45-89D2-646BCDF357FC}"/>
                </a:ext>
              </a:extLst>
            </p:cNvPr>
            <p:cNvSpPr/>
            <p:nvPr/>
          </p:nvSpPr>
          <p:spPr>
            <a:xfrm>
              <a:off x="55854599" y="4800600"/>
              <a:ext cx="4556533" cy="3023871"/>
            </a:xfrm>
            <a:custGeom>
              <a:avLst/>
              <a:gdLst>
                <a:gd name="connsiteX0" fmla="*/ 0 w 21623"/>
                <a:gd name="connsiteY0" fmla="*/ 21600 h 21600"/>
                <a:gd name="connsiteX1" fmla="*/ 21623 w 21623"/>
                <a:gd name="connsiteY1" fmla="*/ 0 h 21600"/>
                <a:gd name="connsiteX2" fmla="*/ 21600 w 21623"/>
                <a:gd name="connsiteY2" fmla="*/ 21600 h 21600"/>
                <a:gd name="connsiteX3" fmla="*/ 0 w 21623"/>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1623" h="21600" extrusionOk="0">
                  <a:moveTo>
                    <a:pt x="0" y="21600"/>
                  </a:moveTo>
                  <a:lnTo>
                    <a:pt x="21623" y="0"/>
                  </a:lnTo>
                  <a:cubicBezTo>
                    <a:pt x="21615" y="7200"/>
                    <a:pt x="21608" y="14400"/>
                    <a:pt x="21600" y="21600"/>
                  </a:cubicBezTo>
                  <a:lnTo>
                    <a:pt x="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F9E7C7E-3EFB-C34F-91B4-E21544200397}"/>
                </a:ext>
              </a:extLst>
            </p:cNvPr>
            <p:cNvSpPr/>
            <p:nvPr/>
          </p:nvSpPr>
          <p:spPr>
            <a:xfrm>
              <a:off x="55854599" y="2438400"/>
              <a:ext cx="4558851" cy="3167380"/>
            </a:xfrm>
            <a:custGeom>
              <a:avLst/>
              <a:gdLst>
                <a:gd name="connsiteX0" fmla="*/ 15633 w 21634"/>
                <a:gd name="connsiteY0" fmla="*/ 225 h 21600"/>
                <a:gd name="connsiteX1" fmla="*/ 21634 w 21634"/>
                <a:gd name="connsiteY1" fmla="*/ 16125 h 21600"/>
                <a:gd name="connsiteX2" fmla="*/ 0 w 21634"/>
                <a:gd name="connsiteY2" fmla="*/ 21600 h 21600"/>
                <a:gd name="connsiteX3" fmla="*/ 0 w 21634"/>
                <a:gd name="connsiteY3" fmla="*/ 0 h 21600"/>
                <a:gd name="connsiteX4" fmla="*/ 15633 w 21634"/>
                <a:gd name="connsiteY4" fmla="*/ 225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34" h="21600" extrusionOk="0">
                  <a:moveTo>
                    <a:pt x="15633" y="225"/>
                  </a:moveTo>
                  <a:lnTo>
                    <a:pt x="21634" y="16125"/>
                  </a:lnTo>
                  <a:lnTo>
                    <a:pt x="0" y="21600"/>
                  </a:lnTo>
                  <a:lnTo>
                    <a:pt x="0" y="0"/>
                  </a:lnTo>
                  <a:lnTo>
                    <a:pt x="15633" y="225"/>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482DE809-FA35-6844-880E-514D814832E9}"/>
                </a:ext>
              </a:extLst>
            </p:cNvPr>
            <p:cNvSpPr/>
            <p:nvPr/>
          </p:nvSpPr>
          <p:spPr>
            <a:xfrm>
              <a:off x="55854599" y="7823200"/>
              <a:ext cx="9103365" cy="144399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21600" y="13678"/>
                  </a:lnTo>
                  <a:lnTo>
                    <a:pt x="21600" y="21600"/>
                  </a:lnTo>
                  <a:lnTo>
                    <a:pt x="0"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448890"/>
            <a:ext cx="3536632" cy="340352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932400"/>
            <a:ext cx="5491162" cy="76537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10630"/>
            <a:ext cx="2057400" cy="365125"/>
          </a:xfrm>
          <a:prstGeom prst="rect">
            <a:avLst/>
          </a:prstGeom>
        </p:spPr>
        <p:txBody>
          <a:bodyPr/>
          <a:lstStyle>
            <a:lvl1pPr>
              <a:defRPr>
                <a:solidFill>
                  <a:schemeClr val="bg1">
                    <a:lumMod val="65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10630"/>
            <a:ext cx="3086100" cy="365125"/>
          </a:xfrm>
          <a:prstGeom prst="rect">
            <a:avLst/>
          </a:prstGeom>
        </p:spPr>
        <p:txBody>
          <a:bodyPr/>
          <a:lstStyle>
            <a:lvl1pPr>
              <a:defRPr>
                <a:solidFill>
                  <a:schemeClr val="bg1">
                    <a:lumMod val="65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10630"/>
            <a:ext cx="2057400" cy="365125"/>
          </a:xfrm>
          <a:prstGeom prst="rect">
            <a:avLst/>
          </a:prstGeom>
        </p:spPr>
        <p:txBody>
          <a:bodyPr/>
          <a:lstStyle>
            <a:lvl1pPr>
              <a:defRPr>
                <a:solidFill>
                  <a:schemeClr val="bg1">
                    <a:lumMod val="65000"/>
                  </a:schemeClr>
                </a:solidFill>
              </a:defRPr>
            </a:lvl1pPr>
          </a:lstStyle>
          <a:p>
            <a:fld id="{9319E888-69DF-4A19-BF5D-F6CF70DE7D06}" type="slidenum">
              <a:rPr lang="en-US" smtClean="0"/>
              <a:pPr/>
              <a:t>‹#›</a:t>
            </a:fld>
            <a:endParaRPr lang="en-US"/>
          </a:p>
        </p:txBody>
      </p:sp>
      <p:sp>
        <p:nvSpPr>
          <p:cNvPr id="24" name="Freeform 23">
            <a:extLst>
              <a:ext uri="{FF2B5EF4-FFF2-40B4-BE49-F238E27FC236}">
                <a16:creationId xmlns:a16="http://schemas.microsoft.com/office/drawing/2014/main" id="{E9EF8CA1-B614-214D-9420-3D8614EE4A52}"/>
              </a:ext>
            </a:extLst>
          </p:cNvPr>
          <p:cNvSpPr/>
          <p:nvPr userDrawn="1"/>
        </p:nvSpPr>
        <p:spPr>
          <a:xfrm>
            <a:off x="7643" y="-5102"/>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EAD09591-0920-7D45-B6D3-572CE3AE060E}"/>
              </a:ext>
            </a:extLst>
          </p:cNvPr>
          <p:cNvSpPr/>
          <p:nvPr/>
        </p:nvSpPr>
        <p:spPr>
          <a:xfrm>
            <a:off x="1024914" y="1"/>
            <a:ext cx="7809124" cy="685290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945" y="104"/>
                </a:lnTo>
                <a:lnTo>
                  <a:pt x="0" y="0"/>
                </a:lnTo>
                <a:lnTo>
                  <a:pt x="16268"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9BB1DF0B-F1BA-1A46-A81C-95A6581E75A8}"/>
              </a:ext>
            </a:extLst>
          </p:cNvPr>
          <p:cNvSpPr/>
          <p:nvPr/>
        </p:nvSpPr>
        <p:spPr>
          <a:xfrm>
            <a:off x="7871208" y="1"/>
            <a:ext cx="1272795" cy="6852901"/>
          </a:xfrm>
          <a:custGeom>
            <a:avLst/>
            <a:gdLst>
              <a:gd name="connsiteX0" fmla="*/ 21600 w 21600"/>
              <a:gd name="connsiteY0" fmla="*/ 21600 h 21600"/>
              <a:gd name="connsiteX1" fmla="*/ 21600 w 21600"/>
              <a:gd name="connsiteY1" fmla="*/ 0 h 21600"/>
              <a:gd name="connsiteX2" fmla="*/ 1906 w 21600"/>
              <a:gd name="connsiteY2" fmla="*/ 0 h 21600"/>
              <a:gd name="connsiteX3" fmla="*/ 0 w 21600"/>
              <a:gd name="connsiteY3" fmla="*/ 104 h 21600"/>
              <a:gd name="connsiteX4" fmla="*/ 16090 w 21600"/>
              <a:gd name="connsiteY4" fmla="*/ 21592 h 21600"/>
              <a:gd name="connsiteX5" fmla="*/ 21600 w 21600"/>
              <a:gd name="connsiteY5"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21600" y="21600"/>
                </a:moveTo>
                <a:lnTo>
                  <a:pt x="21600" y="0"/>
                </a:lnTo>
                <a:lnTo>
                  <a:pt x="1906" y="0"/>
                </a:lnTo>
                <a:lnTo>
                  <a:pt x="0" y="104"/>
                </a:lnTo>
                <a:lnTo>
                  <a:pt x="16090" y="21592"/>
                </a:ln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888859CB-BF58-E146-B8AC-C206EA6A09BC}"/>
              </a:ext>
            </a:extLst>
          </p:cNvPr>
          <p:cNvSpPr/>
          <p:nvPr/>
        </p:nvSpPr>
        <p:spPr>
          <a:xfrm>
            <a:off x="0" y="1"/>
            <a:ext cx="2283885" cy="6852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975" y="21600"/>
                </a:lnTo>
                <a:lnTo>
                  <a:pt x="21600" y="14941"/>
                </a:lnTo>
                <a:lnTo>
                  <a:pt x="2958"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675B168F-A590-0C40-9FB9-B1210811466E}"/>
              </a:ext>
            </a:extLst>
          </p:cNvPr>
          <p:cNvSpPr/>
          <p:nvPr/>
        </p:nvSpPr>
        <p:spPr>
          <a:xfrm>
            <a:off x="2276009" y="1057625"/>
            <a:ext cx="6554201" cy="579655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316" y="0"/>
                </a:lnTo>
                <a:lnTo>
                  <a:pt x="0" y="13727"/>
                </a:lnTo>
                <a:lnTo>
                  <a:pt x="2160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30B913F0-5764-B145-BC55-F35E6C84BEA6}"/>
              </a:ext>
            </a:extLst>
          </p:cNvPr>
          <p:cNvSpPr/>
          <p:nvPr/>
        </p:nvSpPr>
        <p:spPr>
          <a:xfrm>
            <a:off x="310004" y="0"/>
            <a:ext cx="6921873" cy="4740201"/>
          </a:xfrm>
          <a:custGeom>
            <a:avLst/>
            <a:gdLst/>
            <a:ahLst/>
            <a:cxnLst>
              <a:cxn ang="0">
                <a:pos x="wd2" y="hd2"/>
              </a:cxn>
              <a:cxn ang="5400000">
                <a:pos x="wd2" y="hd2"/>
              </a:cxn>
              <a:cxn ang="10800000">
                <a:pos x="wd2" y="hd2"/>
              </a:cxn>
              <a:cxn ang="16200000">
                <a:pos x="wd2" y="hd2"/>
              </a:cxn>
            </a:cxnLst>
            <a:rect l="0" t="0" r="r" b="b"/>
            <a:pathLst>
              <a:path w="21600" h="21600" extrusionOk="0">
                <a:moveTo>
                  <a:pt x="21600" y="4814"/>
                </a:moveTo>
                <a:lnTo>
                  <a:pt x="2235" y="0"/>
                </a:lnTo>
                <a:lnTo>
                  <a:pt x="0" y="0"/>
                </a:lnTo>
                <a:lnTo>
                  <a:pt x="6151"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56D40B48-391D-0B46-A8BE-45A944F7234C}"/>
              </a:ext>
            </a:extLst>
          </p:cNvPr>
          <p:cNvSpPr/>
          <p:nvPr/>
        </p:nvSpPr>
        <p:spPr>
          <a:xfrm>
            <a:off x="7229321" y="38227"/>
            <a:ext cx="1603438" cy="6819773"/>
          </a:xfrm>
          <a:custGeom>
            <a:avLst/>
            <a:gdLst/>
            <a:ahLst/>
            <a:cxnLst>
              <a:cxn ang="0">
                <a:pos x="wd2" y="hd2"/>
              </a:cxn>
              <a:cxn ang="5400000">
                <a:pos x="wd2" y="hd2"/>
              </a:cxn>
              <a:cxn ang="10800000">
                <a:pos x="wd2" y="hd2"/>
              </a:cxn>
              <a:cxn ang="16200000">
                <a:pos x="wd2" y="hd2"/>
              </a:cxn>
            </a:cxnLst>
            <a:rect l="0" t="0" r="r" b="b"/>
            <a:pathLst>
              <a:path w="21600" h="21600" extrusionOk="0">
                <a:moveTo>
                  <a:pt x="8668" y="0"/>
                </a:moveTo>
                <a:lnTo>
                  <a:pt x="0" y="3241"/>
                </a:lnTo>
                <a:lnTo>
                  <a:pt x="2160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1709738"/>
            <a:ext cx="4121848"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4589463"/>
            <a:ext cx="4143582"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6201883" y="3857015"/>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6201883" y="4087083"/>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6201883" y="4317151"/>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8" name="Freeform 27">
            <a:extLst>
              <a:ext uri="{FF2B5EF4-FFF2-40B4-BE49-F238E27FC236}">
                <a16:creationId xmlns:a16="http://schemas.microsoft.com/office/drawing/2014/main" id="{61CB9440-61AA-E646-AFFF-8708FDA1CC42}"/>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F093C60-225D-D346-9C80-43CC94EA86C9}"/>
              </a:ext>
            </a:extLst>
          </p:cNvPr>
          <p:cNvSpPr>
            <a:spLocks noGrp="1"/>
          </p:cNvSpPr>
          <p:nvPr>
            <p:ph type="pic" sz="quarter" idx="17"/>
          </p:nvPr>
        </p:nvSpPr>
        <p:spPr>
          <a:xfrm>
            <a:off x="3769663" y="471471"/>
            <a:ext cx="4200102" cy="3259526"/>
          </a:xfrm>
          <a:custGeom>
            <a:avLst/>
            <a:gdLst>
              <a:gd name="connsiteX0" fmla="*/ 0 w 4200102"/>
              <a:gd name="connsiteY0" fmla="*/ 0 h 3259526"/>
              <a:gd name="connsiteX1" fmla="*/ 3461001 w 4200102"/>
              <a:gd name="connsiteY1" fmla="*/ 588677 h 3259526"/>
              <a:gd name="connsiteX2" fmla="*/ 4200102 w 4200102"/>
              <a:gd name="connsiteY2" fmla="*/ 3259526 h 3259526"/>
            </a:gdLst>
            <a:ahLst/>
            <a:cxnLst>
              <a:cxn ang="0">
                <a:pos x="connsiteX0" y="connsiteY0"/>
              </a:cxn>
              <a:cxn ang="0">
                <a:pos x="connsiteX1" y="connsiteY1"/>
              </a:cxn>
              <a:cxn ang="0">
                <a:pos x="connsiteX2" y="connsiteY2"/>
              </a:cxn>
            </a:cxnLst>
            <a:rect l="l" t="t" r="r" b="b"/>
            <a:pathLst>
              <a:path w="4200102" h="3259526">
                <a:moveTo>
                  <a:pt x="0" y="0"/>
                </a:moveTo>
                <a:lnTo>
                  <a:pt x="3461001" y="588677"/>
                </a:lnTo>
                <a:lnTo>
                  <a:pt x="4200102" y="3259526"/>
                </a:lnTo>
                <a:close/>
              </a:path>
            </a:pathLst>
          </a:custGeom>
          <a:solidFill>
            <a:schemeClr val="accent2"/>
          </a:solidFill>
        </p:spPr>
        <p:txBody>
          <a:bodyPr wrap="square" anchor="ctr">
            <a:noAutofit/>
          </a:bodyPr>
          <a:lstStyle>
            <a:lvl1pPr marL="0" indent="0" algn="ctr">
              <a:buNone/>
              <a:defRPr/>
            </a:lvl1pPr>
          </a:lstStyle>
          <a:p>
            <a:endParaRPr lang="en-US"/>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10630"/>
            <a:ext cx="2057400" cy="365125"/>
          </a:xfrm>
          <a:prstGeom prst="rect">
            <a:avLst/>
          </a:prstGeom>
        </p:spPr>
        <p:txBody>
          <a:bodyPr/>
          <a:lstStyle>
            <a:lvl1pPr>
              <a:defRPr>
                <a:solidFill>
                  <a:schemeClr val="accent1">
                    <a:lumMod val="5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10630"/>
            <a:ext cx="3086100" cy="365125"/>
          </a:xfrm>
          <a:prstGeom prst="rect">
            <a:avLst/>
          </a:prstGeom>
        </p:spPr>
        <p:txBody>
          <a:bodyPr/>
          <a:lstStyle>
            <a:lvl1pPr>
              <a:defRPr>
                <a:solidFill>
                  <a:schemeClr val="accent1">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10630"/>
            <a:ext cx="2057400" cy="365125"/>
          </a:xfrm>
          <a:prstGeom prst="rect">
            <a:avLst/>
          </a:prstGeom>
        </p:spPr>
        <p:txBody>
          <a:bodyPr/>
          <a:lstStyle>
            <a:lvl1pPr>
              <a:defRPr>
                <a:solidFill>
                  <a:schemeClr val="accent1">
                    <a:lumMod val="50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77" name="Shape">
            <a:extLst>
              <a:ext uri="{FF2B5EF4-FFF2-40B4-BE49-F238E27FC236}">
                <a16:creationId xmlns:a16="http://schemas.microsoft.com/office/drawing/2014/main" id="{0A4BEA0A-40B0-7F49-823D-4496DB5E2909}"/>
              </a:ext>
            </a:extLst>
          </p:cNvPr>
          <p:cNvSpPr/>
          <p:nvPr userDrawn="1"/>
        </p:nvSpPr>
        <p:spPr>
          <a:xfrm rot="10800000">
            <a:off x="8472876" y="2"/>
            <a:ext cx="671124" cy="26167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695" y="21600"/>
                </a:lnTo>
                <a:lnTo>
                  <a:pt x="21600" y="21496"/>
                </a:lnTo>
                <a:lnTo>
                  <a:pt x="5303"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51227E83-9FF1-4B43-B4CA-677F6093A073}"/>
              </a:ext>
            </a:extLst>
          </p:cNvPr>
          <p:cNvSpPr/>
          <p:nvPr userDrawn="1"/>
        </p:nvSpPr>
        <p:spPr>
          <a:xfrm>
            <a:off x="1" y="2"/>
            <a:ext cx="671124" cy="68306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695" y="21600"/>
                </a:lnTo>
                <a:lnTo>
                  <a:pt x="21600" y="21496"/>
                </a:lnTo>
                <a:lnTo>
                  <a:pt x="5303"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n-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lumMod val="50000"/>
                  </a:schemeClr>
                </a:solidFill>
              </a:rPr>
              <a:t>Aa</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lumMod val="50000"/>
                  </a:schemeClr>
                </a:solidFill>
                <a:latin typeface="+mj-lt"/>
              </a:rPr>
              <a:t>Aa</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Freeform 71">
            <a:extLst>
              <a:ext uri="{FF2B5EF4-FFF2-40B4-BE49-F238E27FC236}">
                <a16:creationId xmlns:a16="http://schemas.microsoft.com/office/drawing/2014/main" id="{501F3BDA-2F77-6C40-9FD2-04D9E562B3B9}"/>
              </a:ext>
            </a:extLst>
          </p:cNvPr>
          <p:cNvSpPr/>
          <p:nvPr userDrawn="1"/>
        </p:nvSpPr>
        <p:spPr>
          <a:xfrm>
            <a:off x="0" y="0"/>
            <a:ext cx="9144000" cy="6858000"/>
          </a:xfrm>
          <a:custGeom>
            <a:avLst/>
            <a:gdLst>
              <a:gd name="connsiteX0" fmla="*/ 192024 w 9144000"/>
              <a:gd name="connsiteY0" fmla="*/ 182880 h 6858000"/>
              <a:gd name="connsiteX1" fmla="*/ 192024 w 9144000"/>
              <a:gd name="connsiteY1" fmla="*/ 6665976 h 6858000"/>
              <a:gd name="connsiteX2" fmla="*/ 8951976 w 9144000"/>
              <a:gd name="connsiteY2" fmla="*/ 6665976 h 6858000"/>
              <a:gd name="connsiteX3" fmla="*/ 8951976 w 9144000"/>
              <a:gd name="connsiteY3" fmla="*/ 182880 h 6858000"/>
              <a:gd name="connsiteX4" fmla="*/ 0 w 9144000"/>
              <a:gd name="connsiteY4" fmla="*/ 0 h 6858000"/>
              <a:gd name="connsiteX5" fmla="*/ 9144000 w 9144000"/>
              <a:gd name="connsiteY5" fmla="*/ 0 h 6858000"/>
              <a:gd name="connsiteX6" fmla="*/ 9144000 w 9144000"/>
              <a:gd name="connsiteY6" fmla="*/ 6858000 h 6858000"/>
              <a:gd name="connsiteX7" fmla="*/ 0 w 9144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858000">
                <a:moveTo>
                  <a:pt x="192024" y="182880"/>
                </a:moveTo>
                <a:lnTo>
                  <a:pt x="192024" y="6665976"/>
                </a:lnTo>
                <a:lnTo>
                  <a:pt x="8951976" y="6665976"/>
                </a:lnTo>
                <a:lnTo>
                  <a:pt x="8951976" y="182880"/>
                </a:ln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3/15/2021</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solidFill>
              </a:defRPr>
            </a:lvl1pPr>
          </a:lstStyle>
          <a:p>
            <a:fld id="{A1B086EF-1F45-4ECD-8D5C-3F0C3828F6FB}" type="datetimeFigureOut">
              <a:rPr lang="en-US" smtClean="0"/>
              <a:pPr/>
              <a:t>3/15/2021</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b="0" kern="120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1">
              <a:lumMod val="50000"/>
            </a:schemeClr>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1">
              <a:lumMod val="50000"/>
            </a:schemeClr>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1">
              <a:lumMod val="50000"/>
            </a:schemeClr>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1878482" y="1056884"/>
            <a:ext cx="6858000" cy="1532367"/>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3867911" y="2685247"/>
            <a:ext cx="4882999" cy="106267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969264" y="365125"/>
            <a:ext cx="7546086"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678270" y="1825625"/>
            <a:ext cx="6837080" cy="397944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1063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1063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1063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746713"/>
            <a:ext cx="6485382"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2203703"/>
            <a:ext cx="6601843" cy="3973259"/>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1063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106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1063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1828801" y="630746"/>
            <a:ext cx="5347436"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1828801" y="3607013"/>
            <a:ext cx="3617945" cy="895489"/>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1063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1063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1063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448890"/>
            <a:ext cx="3536632" cy="340352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932400"/>
            <a:ext cx="5491162" cy="76537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1063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106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1063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4121848"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4143582"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1063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106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1063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6201883" y="385701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6201883" y="408708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6201883" y="4317151"/>
            <a:ext cx="1701800" cy="228600"/>
          </a:xfrm>
        </p:spPr>
        <p:txBody>
          <a:bodyPr/>
          <a:lstStyle/>
          <a:p>
            <a:r>
              <a:rPr lang="en-US" dirty="0"/>
              <a:t>Your Company</a:t>
            </a:r>
          </a:p>
        </p:txBody>
      </p:sp>
      <p:sp>
        <p:nvSpPr>
          <p:cNvPr id="28" name="Picture Placeholder 27">
            <a:extLst>
              <a:ext uri="{FF2B5EF4-FFF2-40B4-BE49-F238E27FC236}">
                <a16:creationId xmlns:a16="http://schemas.microsoft.com/office/drawing/2014/main" id="{03D86292-2653-9940-B5CD-2D15F9C5E6A4}"/>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Abstract Origami">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3_T_PGO_Abstract-Origami-4x3.pptx" id="{FE418B23-88C9-4F2A-8348-8011BEE95F91}" vid="{E6E0E0EF-5407-4E79-B522-8E99D1153E8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3_T_PGO_Abstract-Origami-4x3.pptx" id="{FE418B23-88C9-4F2A-8348-8011BEE95F91}" vid="{00EA97A0-9768-4619-A44B-C2DDE96F0C2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349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Origami</dc:title>
  <dc:creator>PresentationGO.com</dc:creator>
  <dc:description>© Copyright PresentationGo.com</dc:description>
  <dcterms:created xsi:type="dcterms:W3CDTF">2019-11-21T05:08:20Z</dcterms:created>
  <dcterms:modified xsi:type="dcterms:W3CDTF">2021-03-15T16:28:00Z</dcterms:modified>
  <cp:category>Templates</cp:category>
</cp:coreProperties>
</file>