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78" autoAdjust="0"/>
    <p:restoredTop sz="93607" autoAdjust="0"/>
  </p:normalViewPr>
  <p:slideViewPr>
    <p:cSldViewPr snapToGrid="0">
      <p:cViewPr>
        <p:scale>
          <a:sx n="100" d="100"/>
          <a:sy n="100" d="100"/>
        </p:scale>
        <p:origin x="2406"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0042344-F40E-49E9-B813-3A446AEED814}"/>
              </a:ext>
            </a:extLst>
          </p:cNvPr>
          <p:cNvSpPr>
            <a:spLocks noGrp="1"/>
          </p:cNvSpPr>
          <p:nvPr>
            <p:ph type="pic" sz="quarter" idx="10"/>
          </p:nvPr>
        </p:nvSpPr>
        <p:spPr>
          <a:xfrm>
            <a:off x="5788662" y="1"/>
            <a:ext cx="6403338" cy="4468476"/>
          </a:xfrm>
          <a:custGeom>
            <a:avLst/>
            <a:gdLst>
              <a:gd name="connsiteX0" fmla="*/ 0 w 6403338"/>
              <a:gd name="connsiteY0" fmla="*/ 0 h 4468476"/>
              <a:gd name="connsiteX1" fmla="*/ 6403338 w 6403338"/>
              <a:gd name="connsiteY1" fmla="*/ 0 h 4468476"/>
              <a:gd name="connsiteX2" fmla="*/ 6403338 w 6403338"/>
              <a:gd name="connsiteY2" fmla="*/ 5027 h 4468476"/>
              <a:gd name="connsiteX3" fmla="*/ 6403338 w 6403338"/>
              <a:gd name="connsiteY3" fmla="*/ 121919 h 4468476"/>
              <a:gd name="connsiteX4" fmla="*/ 6403338 w 6403338"/>
              <a:gd name="connsiteY4" fmla="*/ 2527300 h 4468476"/>
              <a:gd name="connsiteX5" fmla="*/ 5217507 w 6403338"/>
              <a:gd name="connsiteY5" fmla="*/ 4468476 h 4468476"/>
              <a:gd name="connsiteX6" fmla="*/ 3018758 w 6403338"/>
              <a:gd name="connsiteY6" fmla="*/ 659058 h 4468476"/>
              <a:gd name="connsiteX7" fmla="*/ 2280892 w 6403338"/>
              <a:gd name="connsiteY7" fmla="*/ 1936745 h 4468476"/>
              <a:gd name="connsiteX8" fmla="*/ 1432450 w 6403338"/>
              <a:gd name="connsiteY8" fmla="*/ 469888 h 4468476"/>
              <a:gd name="connsiteX9" fmla="*/ 852295 w 6403338"/>
              <a:gd name="connsiteY9" fmla="*/ 1475655 h 446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03338" h="4468476">
                <a:moveTo>
                  <a:pt x="0" y="0"/>
                </a:moveTo>
                <a:lnTo>
                  <a:pt x="6403338" y="0"/>
                </a:lnTo>
                <a:lnTo>
                  <a:pt x="6403338" y="5027"/>
                </a:lnTo>
                <a:lnTo>
                  <a:pt x="6403338" y="121919"/>
                </a:lnTo>
                <a:lnTo>
                  <a:pt x="6403338" y="2527300"/>
                </a:lnTo>
                <a:lnTo>
                  <a:pt x="5217507" y="4468476"/>
                </a:lnTo>
                <a:lnTo>
                  <a:pt x="3018758" y="659058"/>
                </a:lnTo>
                <a:lnTo>
                  <a:pt x="2280892" y="1936745"/>
                </a:lnTo>
                <a:lnTo>
                  <a:pt x="1432450" y="469888"/>
                </a:lnTo>
                <a:lnTo>
                  <a:pt x="852295" y="1475655"/>
                </a:lnTo>
                <a:close/>
              </a:path>
            </a:pathLst>
          </a:custGeom>
          <a:solidFill>
            <a:schemeClr val="accent1">
              <a:lumMod val="75000"/>
            </a:schemeClr>
          </a:solidFill>
        </p:spPr>
        <p:txBody>
          <a:bodyPr wrap="square" tIns="457200" rIns="365760" anchor="t">
            <a:noAutofit/>
          </a:bodyPr>
          <a:lstStyle>
            <a:lvl1pPr marL="0" indent="0" algn="r">
              <a:buNone/>
              <a:defRPr/>
            </a:lvl1pPr>
          </a:lstStyle>
          <a:p>
            <a:endParaRPr lang="en-US"/>
          </a:p>
        </p:txBody>
      </p:sp>
      <p:sp>
        <p:nvSpPr>
          <p:cNvPr id="10" name="Shape">
            <a:extLst>
              <a:ext uri="{FF2B5EF4-FFF2-40B4-BE49-F238E27FC236}">
                <a16:creationId xmlns:a16="http://schemas.microsoft.com/office/drawing/2014/main" id="{F3DBC546-FE4A-2B47-8DD6-C3BBD3BA5143}"/>
              </a:ext>
            </a:extLst>
          </p:cNvPr>
          <p:cNvSpPr/>
          <p:nvPr userDrawn="1"/>
        </p:nvSpPr>
        <p:spPr>
          <a:xfrm>
            <a:off x="7108825" y="4919984"/>
            <a:ext cx="2236471" cy="1938016"/>
          </a:xfrm>
          <a:custGeom>
            <a:avLst/>
            <a:gdLst/>
            <a:ahLst/>
            <a:cxnLst>
              <a:cxn ang="0">
                <a:pos x="wd2" y="hd2"/>
              </a:cxn>
              <a:cxn ang="5400000">
                <a:pos x="wd2" y="hd2"/>
              </a:cxn>
              <a:cxn ang="10800000">
                <a:pos x="wd2" y="hd2"/>
              </a:cxn>
              <a:cxn ang="16200000">
                <a:pos x="wd2" y="hd2"/>
              </a:cxn>
            </a:cxnLst>
            <a:rect l="0" t="0" r="r" b="b"/>
            <a:pathLst>
              <a:path w="21600" h="21600" extrusionOk="0">
                <a:moveTo>
                  <a:pt x="10806" y="21600"/>
                </a:moveTo>
                <a:lnTo>
                  <a:pt x="0" y="21600"/>
                </a:lnTo>
                <a:lnTo>
                  <a:pt x="5397" y="10800"/>
                </a:lnTo>
                <a:lnTo>
                  <a:pt x="10806" y="0"/>
                </a:lnTo>
                <a:lnTo>
                  <a:pt x="16203" y="10800"/>
                </a:lnTo>
                <a:lnTo>
                  <a:pt x="2160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60D1EF2-7100-1945-933B-5CB2DFA615A5}"/>
              </a:ext>
            </a:extLst>
          </p:cNvPr>
          <p:cNvSpPr/>
          <p:nvPr userDrawn="1"/>
        </p:nvSpPr>
        <p:spPr>
          <a:xfrm>
            <a:off x="0" y="0"/>
            <a:ext cx="2289811" cy="2547617"/>
          </a:xfrm>
          <a:custGeom>
            <a:avLst/>
            <a:gdLst/>
            <a:ahLst/>
            <a:cxnLst>
              <a:cxn ang="0">
                <a:pos x="wd2" y="hd2"/>
              </a:cxn>
              <a:cxn ang="5400000">
                <a:pos x="wd2" y="hd2"/>
              </a:cxn>
              <a:cxn ang="10800000">
                <a:pos x="wd2" y="hd2"/>
              </a:cxn>
              <a:cxn ang="16200000">
                <a:pos x="wd2" y="hd2"/>
              </a:cxn>
            </a:cxnLst>
            <a:rect l="0" t="0" r="r" b="b"/>
            <a:pathLst>
              <a:path w="21600" h="21600" extrusionOk="0">
                <a:moveTo>
                  <a:pt x="7727" y="0"/>
                </a:moveTo>
                <a:lnTo>
                  <a:pt x="0" y="0"/>
                </a:lnTo>
                <a:lnTo>
                  <a:pt x="0" y="9572"/>
                </a:lnTo>
                <a:lnTo>
                  <a:pt x="791" y="10800"/>
                </a:lnTo>
                <a:lnTo>
                  <a:pt x="7727" y="21600"/>
                </a:lnTo>
                <a:lnTo>
                  <a:pt x="14664" y="10800"/>
                </a:ln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930CEAC-C9EA-CB49-998A-E4CE9AB2BAFC}"/>
              </a:ext>
            </a:extLst>
          </p:cNvPr>
          <p:cNvSpPr/>
          <p:nvPr userDrawn="1"/>
        </p:nvSpPr>
        <p:spPr>
          <a:xfrm>
            <a:off x="0" y="-3970"/>
            <a:ext cx="1563371" cy="1739902"/>
          </a:xfrm>
          <a:custGeom>
            <a:avLst/>
            <a:gdLst/>
            <a:ahLst/>
            <a:cxnLst>
              <a:cxn ang="0">
                <a:pos x="wd2" y="hd2"/>
              </a:cxn>
              <a:cxn ang="5400000">
                <a:pos x="wd2" y="hd2"/>
              </a:cxn>
              <a:cxn ang="10800000">
                <a:pos x="wd2" y="hd2"/>
              </a:cxn>
              <a:cxn ang="16200000">
                <a:pos x="wd2" y="hd2"/>
              </a:cxn>
            </a:cxnLst>
            <a:rect l="0" t="0" r="r" b="b"/>
            <a:pathLst>
              <a:path w="21600" h="21600" extrusionOk="0">
                <a:moveTo>
                  <a:pt x="7738" y="0"/>
                </a:moveTo>
                <a:lnTo>
                  <a:pt x="0" y="0"/>
                </a:lnTo>
                <a:lnTo>
                  <a:pt x="0" y="9570"/>
                </a:lnTo>
                <a:lnTo>
                  <a:pt x="790" y="10800"/>
                </a:lnTo>
                <a:lnTo>
                  <a:pt x="7738" y="21600"/>
                </a:lnTo>
                <a:lnTo>
                  <a:pt x="14669" y="10800"/>
                </a:ln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F7C57E1-558D-3843-ACF1-511D3042DC0E}"/>
              </a:ext>
            </a:extLst>
          </p:cNvPr>
          <p:cNvSpPr/>
          <p:nvPr userDrawn="1"/>
        </p:nvSpPr>
        <p:spPr>
          <a:xfrm>
            <a:off x="10458438" y="5681985"/>
            <a:ext cx="1357630" cy="1176015"/>
          </a:xfrm>
          <a:custGeom>
            <a:avLst/>
            <a:gdLst/>
            <a:ahLst/>
            <a:cxnLst>
              <a:cxn ang="0">
                <a:pos x="wd2" y="hd2"/>
              </a:cxn>
              <a:cxn ang="5400000">
                <a:pos x="wd2" y="hd2"/>
              </a:cxn>
              <a:cxn ang="10800000">
                <a:pos x="wd2" y="hd2"/>
              </a:cxn>
              <a:cxn ang="16200000">
                <a:pos x="wd2" y="hd2"/>
              </a:cxn>
            </a:cxnLst>
            <a:rect l="0" t="0" r="r" b="b"/>
            <a:pathLst>
              <a:path w="21600" h="21600" extrusionOk="0">
                <a:moveTo>
                  <a:pt x="10810" y="21600"/>
                </a:moveTo>
                <a:lnTo>
                  <a:pt x="0" y="21600"/>
                </a:lnTo>
                <a:lnTo>
                  <a:pt x="5415" y="10800"/>
                </a:lnTo>
                <a:lnTo>
                  <a:pt x="10810" y="0"/>
                </a:lnTo>
                <a:lnTo>
                  <a:pt x="16205" y="10800"/>
                </a:ln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394846" y="365125"/>
            <a:ext cx="9958953"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1847838"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1640688" cy="365125"/>
          </a:xfrm>
        </p:spPr>
        <p:txBody>
          <a:bodyPr/>
          <a:lstStyle/>
          <a:p>
            <a:fld id="{672B7600-67E3-4D97-B453-880E2742B982}" type="slidenum">
              <a:rPr lang="en-US" smtClean="0"/>
              <a:t>‹#›</a:t>
            </a:fld>
            <a:endParaRPr lang="en-US"/>
          </a:p>
        </p:txBody>
      </p:sp>
      <p:grpSp>
        <p:nvGrpSpPr>
          <p:cNvPr id="6" name="Group 5">
            <a:extLst>
              <a:ext uri="{FF2B5EF4-FFF2-40B4-BE49-F238E27FC236}">
                <a16:creationId xmlns:a16="http://schemas.microsoft.com/office/drawing/2014/main" id="{DA642D14-B0C7-476E-BD26-9F5CB12D5029}"/>
              </a:ext>
            </a:extLst>
          </p:cNvPr>
          <p:cNvGrpSpPr/>
          <p:nvPr userDrawn="1"/>
        </p:nvGrpSpPr>
        <p:grpSpPr>
          <a:xfrm>
            <a:off x="9754799" y="4709157"/>
            <a:ext cx="2437201" cy="2148843"/>
            <a:chOff x="9754799" y="4709157"/>
            <a:chExt cx="2437201" cy="2148843"/>
          </a:xfrm>
        </p:grpSpPr>
        <p:sp>
          <p:nvSpPr>
            <p:cNvPr id="10" name="Shape">
              <a:extLst>
                <a:ext uri="{FF2B5EF4-FFF2-40B4-BE49-F238E27FC236}">
                  <a16:creationId xmlns:a16="http://schemas.microsoft.com/office/drawing/2014/main" id="{64E2DEAA-4A9A-234E-BB4B-DC7EC80C8415}"/>
                </a:ext>
              </a:extLst>
            </p:cNvPr>
            <p:cNvSpPr/>
            <p:nvPr userDrawn="1"/>
          </p:nvSpPr>
          <p:spPr>
            <a:xfrm>
              <a:off x="10951209" y="4709157"/>
              <a:ext cx="1240791" cy="21488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1076" y="10519"/>
                  </a:lnTo>
                  <a:lnTo>
                    <a:pt x="0" y="21600"/>
                  </a:ln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6AE1877B-BF84-417D-B0B9-3E296653B922}"/>
                </a:ext>
              </a:extLst>
            </p:cNvPr>
            <p:cNvGrpSpPr>
              <a:grpSpLocks noChangeAspect="1"/>
            </p:cNvGrpSpPr>
            <p:nvPr userDrawn="1"/>
          </p:nvGrpSpPr>
          <p:grpSpPr>
            <a:xfrm>
              <a:off x="9754799" y="5433057"/>
              <a:ext cx="2377440" cy="1360340"/>
              <a:chOff x="2207260" y="4508500"/>
              <a:chExt cx="3342641" cy="1912616"/>
            </a:xfrm>
          </p:grpSpPr>
          <p:sp>
            <p:nvSpPr>
              <p:cNvPr id="146" name="Shape">
                <a:extLst>
                  <a:ext uri="{FF2B5EF4-FFF2-40B4-BE49-F238E27FC236}">
                    <a16:creationId xmlns:a16="http://schemas.microsoft.com/office/drawing/2014/main" id="{DA38A22A-40AE-489D-A4FD-86A8E8B9D9D1}"/>
                  </a:ext>
                </a:extLst>
              </p:cNvPr>
              <p:cNvSpPr/>
              <p:nvPr/>
            </p:nvSpPr>
            <p:spPr>
              <a:xfrm>
                <a:off x="4277361" y="5194300"/>
                <a:ext cx="1272540" cy="1221744"/>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7F53038E-6294-46AC-B4EF-FD7C47A388B7}"/>
                  </a:ext>
                </a:extLst>
              </p:cNvPr>
              <p:cNvSpPr/>
              <p:nvPr/>
            </p:nvSpPr>
            <p:spPr>
              <a:xfrm>
                <a:off x="4400384" y="5774524"/>
                <a:ext cx="836932" cy="6083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4329"/>
                    </a:lnTo>
                    <a:lnTo>
                      <a:pt x="0" y="21600"/>
                    </a:lnTo>
                    <a:lnTo>
                      <a:pt x="33" y="17226"/>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E12CA265-DF78-4A69-8ED1-3D8D03086189}"/>
                  </a:ext>
                </a:extLst>
              </p:cNvPr>
              <p:cNvSpPr/>
              <p:nvPr/>
            </p:nvSpPr>
            <p:spPr>
              <a:xfrm>
                <a:off x="5238585" y="5681648"/>
                <a:ext cx="66041" cy="213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342"/>
                    </a:lnTo>
                    <a:cubicBezTo>
                      <a:pt x="21600" y="15685"/>
                      <a:pt x="14538" y="19029"/>
                      <a:pt x="0" y="21600"/>
                    </a:cubicBezTo>
                    <a:lnTo>
                      <a:pt x="0" y="9258"/>
                    </a:lnTo>
                    <a:cubicBezTo>
                      <a:pt x="14123" y="6686"/>
                      <a:pt x="21185" y="3344"/>
                      <a:pt x="21600" y="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AF196411-C1A6-4916-887D-6710CB3C70DE}"/>
                  </a:ext>
                </a:extLst>
              </p:cNvPr>
              <p:cNvSpPr/>
              <p:nvPr/>
            </p:nvSpPr>
            <p:spPr>
              <a:xfrm>
                <a:off x="2270761" y="5207001"/>
                <a:ext cx="1816100" cy="1170943"/>
              </a:xfrm>
              <a:custGeom>
                <a:avLst/>
                <a:gdLst/>
                <a:ahLst/>
                <a:cxnLst>
                  <a:cxn ang="0">
                    <a:pos x="wd2" y="hd2"/>
                  </a:cxn>
                  <a:cxn ang="5400000">
                    <a:pos x="wd2" y="hd2"/>
                  </a:cxn>
                  <a:cxn ang="10800000">
                    <a:pos x="wd2" y="hd2"/>
                  </a:cxn>
                  <a:cxn ang="16200000">
                    <a:pos x="wd2" y="hd2"/>
                  </a:cxn>
                </a:cxnLst>
                <a:rect l="0" t="0" r="r" b="b"/>
                <a:pathLst>
                  <a:path w="21600" h="21600" extrusionOk="0">
                    <a:moveTo>
                      <a:pt x="21600" y="19328"/>
                    </a:moveTo>
                    <a:lnTo>
                      <a:pt x="21600" y="21600"/>
                    </a:lnTo>
                    <a:lnTo>
                      <a:pt x="0" y="2272"/>
                    </a:lnTo>
                    <a:lnTo>
                      <a:pt x="0" y="0"/>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CA43D26F-7F70-4A62-A4A1-B2AA3AA6A9FD}"/>
                  </a:ext>
                </a:extLst>
              </p:cNvPr>
              <p:cNvSpPr/>
              <p:nvPr/>
            </p:nvSpPr>
            <p:spPr>
              <a:xfrm>
                <a:off x="2207260" y="5118100"/>
                <a:ext cx="66092" cy="214624"/>
              </a:xfrm>
              <a:custGeom>
                <a:avLst/>
                <a:gdLst/>
                <a:ahLst/>
                <a:cxnLst>
                  <a:cxn ang="0">
                    <a:pos x="wd2" y="hd2"/>
                  </a:cxn>
                  <a:cxn ang="5400000">
                    <a:pos x="wd2" y="hd2"/>
                  </a:cxn>
                  <a:cxn ang="10800000">
                    <a:pos x="wd2" y="hd2"/>
                  </a:cxn>
                  <a:cxn ang="16200000">
                    <a:pos x="wd2" y="hd2"/>
                  </a:cxn>
                </a:cxnLst>
                <a:rect l="0" t="0" r="r" b="b"/>
                <a:pathLst>
                  <a:path w="21209" h="21600" extrusionOk="0">
                    <a:moveTo>
                      <a:pt x="16" y="12270"/>
                    </a:moveTo>
                    <a:lnTo>
                      <a:pt x="16" y="0"/>
                    </a:lnTo>
                    <a:cubicBezTo>
                      <a:pt x="16" y="3323"/>
                      <a:pt x="6945" y="6774"/>
                      <a:pt x="21209" y="9330"/>
                    </a:cubicBezTo>
                    <a:lnTo>
                      <a:pt x="21209" y="21600"/>
                    </a:lnTo>
                    <a:cubicBezTo>
                      <a:pt x="6945" y="19044"/>
                      <a:pt x="-391" y="15721"/>
                      <a:pt x="16" y="12270"/>
                    </a:cubicBez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E4228E51-9CAF-42CC-82D8-11006C8008C1}"/>
                  </a:ext>
                </a:extLst>
              </p:cNvPr>
              <p:cNvSpPr/>
              <p:nvPr/>
            </p:nvSpPr>
            <p:spPr>
              <a:xfrm>
                <a:off x="4086861" y="6261101"/>
                <a:ext cx="317500" cy="160015"/>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59B7119F-9BCC-4E7C-AB27-B9DCDCB8A073}"/>
                  </a:ext>
                </a:extLst>
              </p:cNvPr>
              <p:cNvSpPr/>
              <p:nvPr/>
            </p:nvSpPr>
            <p:spPr>
              <a:xfrm>
                <a:off x="2207260" y="4508500"/>
                <a:ext cx="3101187" cy="1797039"/>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76A14E45-5958-485F-A6B5-4994C807C9C2}"/>
                  </a:ext>
                </a:extLst>
              </p:cNvPr>
              <p:cNvSpPr/>
              <p:nvPr/>
            </p:nvSpPr>
            <p:spPr>
              <a:xfrm>
                <a:off x="3921761" y="5499101"/>
                <a:ext cx="1383825" cy="80136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74EFCD8A-7FEA-40BB-B8A9-98E3F4E9A89F}"/>
                  </a:ext>
                </a:extLst>
              </p:cNvPr>
              <p:cNvSpPr/>
              <p:nvPr/>
            </p:nvSpPr>
            <p:spPr>
              <a:xfrm>
                <a:off x="2207261" y="4508501"/>
                <a:ext cx="1278415" cy="742938"/>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161EE3B2-D295-4543-BA92-FA48A8CB06FF}"/>
                  </a:ext>
                </a:extLst>
              </p:cNvPr>
              <p:cNvSpPr/>
              <p:nvPr/>
            </p:nvSpPr>
            <p:spPr>
              <a:xfrm>
                <a:off x="2321561" y="4572001"/>
                <a:ext cx="2752091" cy="1588765"/>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9" name="Shape">
                <a:extLst>
                  <a:ext uri="{FF2B5EF4-FFF2-40B4-BE49-F238E27FC236}">
                    <a16:creationId xmlns:a16="http://schemas.microsoft.com/office/drawing/2014/main" id="{C112AB24-74D8-4923-A7E1-54A92CA2AA0A}"/>
                  </a:ext>
                </a:extLst>
              </p:cNvPr>
              <p:cNvSpPr/>
              <p:nvPr/>
            </p:nvSpPr>
            <p:spPr>
              <a:xfrm>
                <a:off x="2689860" y="4737101"/>
                <a:ext cx="280989" cy="163209"/>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70" name="Shape">
                <a:extLst>
                  <a:ext uri="{FF2B5EF4-FFF2-40B4-BE49-F238E27FC236}">
                    <a16:creationId xmlns:a16="http://schemas.microsoft.com/office/drawing/2014/main" id="{B63F8319-279C-4BA2-8221-E9452B152091}"/>
                  </a:ext>
                </a:extLst>
              </p:cNvPr>
              <p:cNvSpPr/>
              <p:nvPr/>
            </p:nvSpPr>
            <p:spPr>
              <a:xfrm>
                <a:off x="2981961" y="4673601"/>
                <a:ext cx="104140" cy="59060"/>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71" name="Shape">
                <a:extLst>
                  <a:ext uri="{FF2B5EF4-FFF2-40B4-BE49-F238E27FC236}">
                    <a16:creationId xmlns:a16="http://schemas.microsoft.com/office/drawing/2014/main" id="{17AA8AD5-2118-4676-A06D-C753BE9AA827}"/>
                  </a:ext>
                </a:extLst>
              </p:cNvPr>
              <p:cNvSpPr/>
              <p:nvPr/>
            </p:nvSpPr>
            <p:spPr>
              <a:xfrm>
                <a:off x="2613661" y="4914900"/>
                <a:ext cx="54293" cy="31119"/>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72" name="Shape">
                <a:extLst>
                  <a:ext uri="{FF2B5EF4-FFF2-40B4-BE49-F238E27FC236}">
                    <a16:creationId xmlns:a16="http://schemas.microsoft.com/office/drawing/2014/main" id="{A084372A-39A7-425A-B04D-0406C63ED286}"/>
                  </a:ext>
                </a:extLst>
              </p:cNvPr>
              <p:cNvSpPr/>
              <p:nvPr/>
            </p:nvSpPr>
            <p:spPr>
              <a:xfrm>
                <a:off x="2550160" y="4953000"/>
                <a:ext cx="55246" cy="31119"/>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214D4F9D-6123-4927-8C68-90C52C735F91}"/>
                  </a:ext>
                </a:extLst>
              </p:cNvPr>
              <p:cNvSpPr/>
              <p:nvPr/>
            </p:nvSpPr>
            <p:spPr>
              <a:xfrm>
                <a:off x="4442461" y="5803901"/>
                <a:ext cx="424182" cy="252110"/>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2317521C-18CF-450F-981B-4A7569488836}"/>
                  </a:ext>
                </a:extLst>
              </p:cNvPr>
              <p:cNvSpPr/>
              <p:nvPr/>
            </p:nvSpPr>
            <p:spPr>
              <a:xfrm>
                <a:off x="4823461" y="5994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2641DEC3-9D3D-4EE6-9D2E-DAD88F57F058}"/>
                  </a:ext>
                </a:extLst>
              </p:cNvPr>
              <p:cNvSpPr/>
              <p:nvPr/>
            </p:nvSpPr>
            <p:spPr>
              <a:xfrm>
                <a:off x="4785360" y="6045200"/>
                <a:ext cx="107952" cy="95251"/>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7D1AA683-2803-4570-A113-E8367A0E6C40}"/>
                  </a:ext>
                </a:extLst>
              </p:cNvPr>
              <p:cNvSpPr/>
              <p:nvPr/>
            </p:nvSpPr>
            <p:spPr>
              <a:xfrm>
                <a:off x="4785360" y="6007101"/>
                <a:ext cx="95251" cy="1155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grpSp>
        <p:grpSp>
          <p:nvGrpSpPr>
            <p:cNvPr id="2" name="Group 1">
              <a:extLst>
                <a:ext uri="{FF2B5EF4-FFF2-40B4-BE49-F238E27FC236}">
                  <a16:creationId xmlns:a16="http://schemas.microsoft.com/office/drawing/2014/main" id="{8F48FE34-00FA-4CCB-B3C5-1FA397785174}"/>
                </a:ext>
              </a:extLst>
            </p:cNvPr>
            <p:cNvGrpSpPr/>
            <p:nvPr userDrawn="1"/>
          </p:nvGrpSpPr>
          <p:grpSpPr>
            <a:xfrm>
              <a:off x="10367009" y="4937757"/>
              <a:ext cx="1103630" cy="1470987"/>
              <a:chOff x="10367009" y="4937757"/>
              <a:chExt cx="1103630" cy="1470987"/>
            </a:xfrm>
          </p:grpSpPr>
          <p:sp>
            <p:nvSpPr>
              <p:cNvPr id="36" name="Shape">
                <a:extLst>
                  <a:ext uri="{FF2B5EF4-FFF2-40B4-BE49-F238E27FC236}">
                    <a16:creationId xmlns:a16="http://schemas.microsoft.com/office/drawing/2014/main" id="{9D9501EB-3A82-1945-B845-442BF117F917}"/>
                  </a:ext>
                </a:extLst>
              </p:cNvPr>
              <p:cNvSpPr/>
              <p:nvPr userDrawn="1"/>
            </p:nvSpPr>
            <p:spPr>
              <a:xfrm>
                <a:off x="10481309" y="5839456"/>
                <a:ext cx="984886" cy="569288"/>
              </a:xfrm>
              <a:custGeom>
                <a:avLst/>
                <a:gdLst/>
                <a:ahLst/>
                <a:cxnLst>
                  <a:cxn ang="0">
                    <a:pos x="wd2" y="hd2"/>
                  </a:cxn>
                  <a:cxn ang="5400000">
                    <a:pos x="wd2" y="hd2"/>
                  </a:cxn>
                  <a:cxn ang="10800000">
                    <a:pos x="wd2" y="hd2"/>
                  </a:cxn>
                  <a:cxn ang="16200000">
                    <a:pos x="wd2" y="hd2"/>
                  </a:cxn>
                </a:cxnLst>
                <a:rect l="0" t="0" r="r" b="b"/>
                <a:pathLst>
                  <a:path w="19684" h="19639" extrusionOk="0">
                    <a:moveTo>
                      <a:pt x="16809" y="2876"/>
                    </a:moveTo>
                    <a:cubicBezTo>
                      <a:pt x="20642" y="6731"/>
                      <a:pt x="20642" y="12953"/>
                      <a:pt x="16809" y="16765"/>
                    </a:cubicBezTo>
                    <a:cubicBezTo>
                      <a:pt x="12977" y="20576"/>
                      <a:pt x="6707" y="20620"/>
                      <a:pt x="2875" y="16765"/>
                    </a:cubicBezTo>
                    <a:cubicBezTo>
                      <a:pt x="-958" y="12909"/>
                      <a:pt x="-958" y="6688"/>
                      <a:pt x="2875" y="2876"/>
                    </a:cubicBezTo>
                    <a:cubicBezTo>
                      <a:pt x="6707" y="-936"/>
                      <a:pt x="12977" y="-980"/>
                      <a:pt x="16809" y="2876"/>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088098FF-F119-9240-B878-BE0DF9334A2F}"/>
                  </a:ext>
                </a:extLst>
              </p:cNvPr>
              <p:cNvSpPr/>
              <p:nvPr userDrawn="1"/>
            </p:nvSpPr>
            <p:spPr>
              <a:xfrm>
                <a:off x="10443210" y="59537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CD00FE46-C461-0C40-950E-6172DAB47BF5}"/>
                  </a:ext>
                </a:extLst>
              </p:cNvPr>
              <p:cNvSpPr/>
              <p:nvPr userDrawn="1"/>
            </p:nvSpPr>
            <p:spPr>
              <a:xfrm>
                <a:off x="10443209" y="5687057"/>
                <a:ext cx="935046" cy="542612"/>
              </a:xfrm>
              <a:custGeom>
                <a:avLst/>
                <a:gdLst/>
                <a:ahLst/>
                <a:cxnLst>
                  <a:cxn ang="0">
                    <a:pos x="wd2" y="hd2"/>
                  </a:cxn>
                  <a:cxn ang="5400000">
                    <a:pos x="wd2" y="hd2"/>
                  </a:cxn>
                  <a:cxn ang="10800000">
                    <a:pos x="wd2" y="hd2"/>
                  </a:cxn>
                  <a:cxn ang="16200000">
                    <a:pos x="wd2" y="hd2"/>
                  </a:cxn>
                </a:cxnLst>
                <a:rect l="0" t="0" r="r" b="b"/>
                <a:pathLst>
                  <a:path w="19658" h="19677" extrusionOk="0">
                    <a:moveTo>
                      <a:pt x="2900" y="2902"/>
                    </a:moveTo>
                    <a:cubicBezTo>
                      <a:pt x="-944" y="6724"/>
                      <a:pt x="-971" y="12988"/>
                      <a:pt x="2847" y="16811"/>
                    </a:cubicBezTo>
                    <a:cubicBezTo>
                      <a:pt x="6665" y="20633"/>
                      <a:pt x="12913" y="20633"/>
                      <a:pt x="16758" y="16811"/>
                    </a:cubicBezTo>
                    <a:cubicBezTo>
                      <a:pt x="20602" y="12988"/>
                      <a:pt x="20629" y="6724"/>
                      <a:pt x="16811" y="2902"/>
                    </a:cubicBezTo>
                    <a:cubicBezTo>
                      <a:pt x="12993" y="-967"/>
                      <a:pt x="6745" y="-967"/>
                      <a:pt x="2900" y="29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4281022F-6E58-994D-9EE1-FDDDFBFB37BA}"/>
                  </a:ext>
                </a:extLst>
              </p:cNvPr>
              <p:cNvSpPr/>
              <p:nvPr userDrawn="1"/>
            </p:nvSpPr>
            <p:spPr>
              <a:xfrm>
                <a:off x="10519409" y="5725157"/>
                <a:ext cx="785608"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2"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5029"/>
                      <a:pt x="21371" y="7942"/>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7BAE909C-BBC3-574D-82EE-48699FB8C166}"/>
                  </a:ext>
                </a:extLst>
              </p:cNvPr>
              <p:cNvSpPr/>
              <p:nvPr userDrawn="1"/>
            </p:nvSpPr>
            <p:spPr>
              <a:xfrm>
                <a:off x="10519410" y="57759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5024"/>
                      <a:pt x="21355" y="737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60F0DB8E-530A-4F45-B19C-7A10AC8171BF}"/>
                  </a:ext>
                </a:extLst>
              </p:cNvPr>
              <p:cNvSpPr/>
              <p:nvPr userDrawn="1"/>
            </p:nvSpPr>
            <p:spPr>
              <a:xfrm>
                <a:off x="11103610" y="5839456"/>
                <a:ext cx="52072"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0"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24D48917-54C6-6B45-AA84-23E12E5DE37A}"/>
                  </a:ext>
                </a:extLst>
              </p:cNvPr>
              <p:cNvSpPr/>
              <p:nvPr userDrawn="1"/>
            </p:nvSpPr>
            <p:spPr>
              <a:xfrm>
                <a:off x="11078210" y="5928357"/>
                <a:ext cx="77472"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46" y="12000"/>
                    </a:lnTo>
                    <a:lnTo>
                      <a:pt x="0" y="21600"/>
                    </a:lnTo>
                    <a:lnTo>
                      <a:pt x="354"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58000E22-7E2D-A84D-87D8-DBAFE57FB12A}"/>
                  </a:ext>
                </a:extLst>
              </p:cNvPr>
              <p:cNvSpPr/>
              <p:nvPr userDrawn="1"/>
            </p:nvSpPr>
            <p:spPr>
              <a:xfrm>
                <a:off x="10925809" y="58775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0" y="10354"/>
                      <a:pt x="0" y="10610"/>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0A0A86F0-82A3-044E-A61E-1D3300016CB4}"/>
                  </a:ext>
                </a:extLst>
              </p:cNvPr>
              <p:cNvSpPr/>
              <p:nvPr userDrawn="1"/>
            </p:nvSpPr>
            <p:spPr>
              <a:xfrm>
                <a:off x="10925809" y="5877557"/>
                <a:ext cx="154941" cy="103380"/>
              </a:xfrm>
              <a:custGeom>
                <a:avLst/>
                <a:gdLst/>
                <a:ahLst/>
                <a:cxnLst>
                  <a:cxn ang="0">
                    <a:pos x="wd2" y="hd2"/>
                  </a:cxn>
                  <a:cxn ang="5400000">
                    <a:pos x="wd2" y="hd2"/>
                  </a:cxn>
                  <a:cxn ang="10800000">
                    <a:pos x="wd2" y="hd2"/>
                  </a:cxn>
                  <a:cxn ang="16200000">
                    <a:pos x="wd2" y="hd2"/>
                  </a:cxn>
                </a:cxnLst>
                <a:rect l="0" t="0" r="r" b="b"/>
                <a:pathLst>
                  <a:path w="21600" h="21439" extrusionOk="0">
                    <a:moveTo>
                      <a:pt x="17882" y="9322"/>
                    </a:moveTo>
                    <a:cubicBezTo>
                      <a:pt x="17528" y="8795"/>
                      <a:pt x="17174" y="8268"/>
                      <a:pt x="16643" y="7743"/>
                    </a:cubicBezTo>
                    <a:cubicBezTo>
                      <a:pt x="15404" y="6164"/>
                      <a:pt x="13810" y="4847"/>
                      <a:pt x="12039" y="3265"/>
                    </a:cubicBezTo>
                    <a:cubicBezTo>
                      <a:pt x="11508" y="2738"/>
                      <a:pt x="10977" y="2475"/>
                      <a:pt x="10446" y="1948"/>
                    </a:cubicBezTo>
                    <a:cubicBezTo>
                      <a:pt x="8853" y="894"/>
                      <a:pt x="7436" y="369"/>
                      <a:pt x="6020" y="104"/>
                    </a:cubicBezTo>
                    <a:cubicBezTo>
                      <a:pt x="4603" y="-161"/>
                      <a:pt x="3541" y="104"/>
                      <a:pt x="2479" y="631"/>
                    </a:cubicBezTo>
                    <a:cubicBezTo>
                      <a:pt x="2125" y="894"/>
                      <a:pt x="1771" y="894"/>
                      <a:pt x="1594" y="1158"/>
                    </a:cubicBezTo>
                    <a:cubicBezTo>
                      <a:pt x="708" y="1686"/>
                      <a:pt x="354" y="2475"/>
                      <a:pt x="177" y="3003"/>
                    </a:cubicBezTo>
                    <a:cubicBezTo>
                      <a:pt x="177" y="3265"/>
                      <a:pt x="0" y="3530"/>
                      <a:pt x="0" y="3530"/>
                    </a:cubicBezTo>
                    <a:cubicBezTo>
                      <a:pt x="0" y="3792"/>
                      <a:pt x="0" y="3792"/>
                      <a:pt x="0" y="4057"/>
                    </a:cubicBezTo>
                    <a:lnTo>
                      <a:pt x="0" y="10642"/>
                    </a:lnTo>
                    <a:lnTo>
                      <a:pt x="0" y="10642"/>
                    </a:lnTo>
                    <a:cubicBezTo>
                      <a:pt x="0" y="10114"/>
                      <a:pt x="0" y="9587"/>
                      <a:pt x="177" y="9325"/>
                    </a:cubicBezTo>
                    <a:cubicBezTo>
                      <a:pt x="177" y="9062"/>
                      <a:pt x="354" y="9062"/>
                      <a:pt x="354" y="8797"/>
                    </a:cubicBezTo>
                    <a:cubicBezTo>
                      <a:pt x="532" y="8270"/>
                      <a:pt x="1062" y="8008"/>
                      <a:pt x="1594" y="7481"/>
                    </a:cubicBezTo>
                    <a:cubicBezTo>
                      <a:pt x="2656" y="6426"/>
                      <a:pt x="4249" y="5901"/>
                      <a:pt x="6020" y="6164"/>
                    </a:cubicBezTo>
                    <a:cubicBezTo>
                      <a:pt x="7790" y="6426"/>
                      <a:pt x="9738" y="7481"/>
                      <a:pt x="12039" y="9325"/>
                    </a:cubicBezTo>
                    <a:cubicBezTo>
                      <a:pt x="13102" y="10379"/>
                      <a:pt x="14164" y="11169"/>
                      <a:pt x="15226" y="12221"/>
                    </a:cubicBezTo>
                    <a:cubicBezTo>
                      <a:pt x="16112" y="13275"/>
                      <a:pt x="16997" y="14327"/>
                      <a:pt x="17882" y="15382"/>
                    </a:cubicBezTo>
                    <a:cubicBezTo>
                      <a:pt x="18767" y="16436"/>
                      <a:pt x="19475" y="17488"/>
                      <a:pt x="20007" y="18543"/>
                    </a:cubicBezTo>
                    <a:cubicBezTo>
                      <a:pt x="20715" y="19597"/>
                      <a:pt x="21246" y="20649"/>
                      <a:pt x="21600" y="21439"/>
                    </a:cubicBezTo>
                    <a:lnTo>
                      <a:pt x="21600" y="14855"/>
                    </a:lnTo>
                    <a:cubicBezTo>
                      <a:pt x="20538" y="13800"/>
                      <a:pt x="19299" y="11429"/>
                      <a:pt x="17882" y="932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8DDF543C-72CA-264E-97E8-6C93C3495BC2}"/>
                  </a:ext>
                </a:extLst>
              </p:cNvPr>
              <p:cNvSpPr/>
              <p:nvPr userDrawn="1"/>
            </p:nvSpPr>
            <p:spPr>
              <a:xfrm>
                <a:off x="10824210" y="58902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60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BC462C9A-EC0A-0740-8812-3081FF09846C}"/>
                  </a:ext>
                </a:extLst>
              </p:cNvPr>
              <p:cNvSpPr/>
              <p:nvPr userDrawn="1"/>
            </p:nvSpPr>
            <p:spPr>
              <a:xfrm>
                <a:off x="10824210" y="58902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399"/>
                      <a:pt x="21600" y="15799"/>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E20530C5-3D12-D64E-A4EC-26FAB872C7E6}"/>
                  </a:ext>
                </a:extLst>
              </p:cNvPr>
              <p:cNvSpPr/>
              <p:nvPr userDrawn="1"/>
            </p:nvSpPr>
            <p:spPr>
              <a:xfrm>
                <a:off x="10633710" y="59537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6" y="8474"/>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B33EC9FF-90A0-C847-B3EF-81C38A6B0EC3}"/>
                  </a:ext>
                </a:extLst>
              </p:cNvPr>
              <p:cNvSpPr/>
              <p:nvPr userDrawn="1"/>
            </p:nvSpPr>
            <p:spPr>
              <a:xfrm>
                <a:off x="10633710" y="59537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6" y="8474"/>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00BCB8F9-CCD4-A049-8427-3E7047DBBAF9}"/>
                  </a:ext>
                </a:extLst>
              </p:cNvPr>
              <p:cNvSpPr/>
              <p:nvPr userDrawn="1"/>
            </p:nvSpPr>
            <p:spPr>
              <a:xfrm>
                <a:off x="10773410" y="60045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70750C67-6C46-3945-B5D2-25C6441519A8}"/>
                  </a:ext>
                </a:extLst>
              </p:cNvPr>
              <p:cNvSpPr/>
              <p:nvPr userDrawn="1"/>
            </p:nvSpPr>
            <p:spPr>
              <a:xfrm>
                <a:off x="10773410" y="60045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800"/>
                      <a:pt x="21223" y="3342"/>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58387049-6888-4746-9018-EE2210C74FC4}"/>
                  </a:ext>
                </a:extLst>
              </p:cNvPr>
              <p:cNvSpPr/>
              <p:nvPr userDrawn="1"/>
            </p:nvSpPr>
            <p:spPr>
              <a:xfrm>
                <a:off x="10709909" y="60680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9970"/>
                    </a:lnTo>
                    <a:lnTo>
                      <a:pt x="0" y="21600"/>
                    </a:lnTo>
                    <a:lnTo>
                      <a:pt x="441" y="1121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17215DC6-0DF3-314F-A192-7F1BBC4D3DEB}"/>
                  </a:ext>
                </a:extLst>
              </p:cNvPr>
              <p:cNvSpPr/>
              <p:nvPr userDrawn="1"/>
            </p:nvSpPr>
            <p:spPr>
              <a:xfrm>
                <a:off x="10633710" y="58013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F85D775D-904C-774E-97EF-EEF97C0AF537}"/>
                  </a:ext>
                </a:extLst>
              </p:cNvPr>
              <p:cNvSpPr/>
              <p:nvPr userDrawn="1"/>
            </p:nvSpPr>
            <p:spPr>
              <a:xfrm>
                <a:off x="10646409" y="6068057"/>
                <a:ext cx="64773"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411"/>
                    </a:moveTo>
                    <a:lnTo>
                      <a:pt x="21176"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DFF69433-0A91-6D42-8A3A-955AFD0A6FDC}"/>
                  </a:ext>
                </a:extLst>
              </p:cNvPr>
              <p:cNvSpPr/>
              <p:nvPr userDrawn="1"/>
            </p:nvSpPr>
            <p:spPr>
              <a:xfrm>
                <a:off x="10443210" y="6017257"/>
                <a:ext cx="938529" cy="317488"/>
              </a:xfrm>
              <a:custGeom>
                <a:avLst/>
                <a:gdLst/>
                <a:ahLst/>
                <a:cxnLst>
                  <a:cxn ang="0">
                    <a:pos x="wd2" y="hd2"/>
                  </a:cxn>
                  <a:cxn ang="5400000">
                    <a:pos x="wd2" y="hd2"/>
                  </a:cxn>
                  <a:cxn ang="10800000">
                    <a:pos x="wd2" y="hd2"/>
                  </a:cxn>
                  <a:cxn ang="16200000">
                    <a:pos x="wd2" y="hd2"/>
                  </a:cxn>
                </a:cxnLst>
                <a:rect l="0" t="0" r="r" b="b"/>
                <a:pathLst>
                  <a:path w="21600" h="20454" extrusionOk="0">
                    <a:moveTo>
                      <a:pt x="21542" y="2372"/>
                    </a:moveTo>
                    <a:cubicBezTo>
                      <a:pt x="21191" y="6054"/>
                      <a:pt x="20139" y="9491"/>
                      <a:pt x="18473" y="12191"/>
                    </a:cubicBezTo>
                    <a:cubicBezTo>
                      <a:pt x="14205" y="19064"/>
                      <a:pt x="7278" y="19064"/>
                      <a:pt x="3011" y="12191"/>
                    </a:cubicBezTo>
                    <a:cubicBezTo>
                      <a:pt x="1403" y="9572"/>
                      <a:pt x="351" y="6218"/>
                      <a:pt x="0" y="2618"/>
                    </a:cubicBezTo>
                    <a:lnTo>
                      <a:pt x="0" y="4090"/>
                    </a:lnTo>
                    <a:cubicBezTo>
                      <a:pt x="0" y="4172"/>
                      <a:pt x="0" y="4254"/>
                      <a:pt x="0" y="4336"/>
                    </a:cubicBezTo>
                    <a:cubicBezTo>
                      <a:pt x="497" y="7445"/>
                      <a:pt x="1491" y="10308"/>
                      <a:pt x="2894" y="12681"/>
                    </a:cubicBezTo>
                    <a:cubicBezTo>
                      <a:pt x="5057" y="16118"/>
                      <a:pt x="7892" y="18000"/>
                      <a:pt x="10727" y="18000"/>
                    </a:cubicBezTo>
                    <a:cubicBezTo>
                      <a:pt x="13562" y="18000"/>
                      <a:pt x="16397" y="16282"/>
                      <a:pt x="18589" y="12681"/>
                    </a:cubicBezTo>
                    <a:cubicBezTo>
                      <a:pt x="20051" y="10308"/>
                      <a:pt x="21074" y="7363"/>
                      <a:pt x="21571" y="4254"/>
                    </a:cubicBezTo>
                    <a:lnTo>
                      <a:pt x="21571" y="4254"/>
                    </a:lnTo>
                    <a:lnTo>
                      <a:pt x="21571" y="4009"/>
                    </a:lnTo>
                    <a:lnTo>
                      <a:pt x="21542" y="2372"/>
                    </a:lnTo>
                    <a:close/>
                    <a:moveTo>
                      <a:pt x="2923" y="10145"/>
                    </a:moveTo>
                    <a:cubicBezTo>
                      <a:pt x="5086" y="13582"/>
                      <a:pt x="7921" y="15464"/>
                      <a:pt x="10756" y="15464"/>
                    </a:cubicBezTo>
                    <a:cubicBezTo>
                      <a:pt x="13591" y="15464"/>
                      <a:pt x="16427" y="13746"/>
                      <a:pt x="18619" y="10145"/>
                    </a:cubicBezTo>
                    <a:cubicBezTo>
                      <a:pt x="20080" y="7772"/>
                      <a:pt x="21103" y="4827"/>
                      <a:pt x="21600" y="1718"/>
                    </a:cubicBezTo>
                    <a:lnTo>
                      <a:pt x="21600" y="0"/>
                    </a:lnTo>
                    <a:cubicBezTo>
                      <a:pt x="21249" y="3682"/>
                      <a:pt x="20197" y="7036"/>
                      <a:pt x="18531" y="9737"/>
                    </a:cubicBezTo>
                    <a:cubicBezTo>
                      <a:pt x="14264" y="16610"/>
                      <a:pt x="7336" y="16610"/>
                      <a:pt x="3069" y="9737"/>
                    </a:cubicBezTo>
                    <a:cubicBezTo>
                      <a:pt x="1461" y="7118"/>
                      <a:pt x="409" y="3764"/>
                      <a:pt x="58" y="246"/>
                    </a:cubicBezTo>
                    <a:lnTo>
                      <a:pt x="58" y="1964"/>
                    </a:lnTo>
                    <a:cubicBezTo>
                      <a:pt x="497" y="4991"/>
                      <a:pt x="1491" y="7854"/>
                      <a:pt x="2923" y="10145"/>
                    </a:cubicBezTo>
                    <a:close/>
                    <a:moveTo>
                      <a:pt x="18473" y="14727"/>
                    </a:moveTo>
                    <a:cubicBezTo>
                      <a:pt x="14205" y="21600"/>
                      <a:pt x="7278" y="21600"/>
                      <a:pt x="3011" y="14727"/>
                    </a:cubicBezTo>
                    <a:cubicBezTo>
                      <a:pt x="1432" y="12191"/>
                      <a:pt x="409" y="8999"/>
                      <a:pt x="29" y="5481"/>
                    </a:cubicBezTo>
                    <a:cubicBezTo>
                      <a:pt x="88" y="6790"/>
                      <a:pt x="234" y="8100"/>
                      <a:pt x="497" y="9327"/>
                    </a:cubicBezTo>
                    <a:lnTo>
                      <a:pt x="497" y="9327"/>
                    </a:lnTo>
                    <a:cubicBezTo>
                      <a:pt x="1023" y="11536"/>
                      <a:pt x="1841" y="13500"/>
                      <a:pt x="2894" y="15136"/>
                    </a:cubicBezTo>
                    <a:cubicBezTo>
                      <a:pt x="5057" y="18573"/>
                      <a:pt x="7892" y="20454"/>
                      <a:pt x="10727" y="20454"/>
                    </a:cubicBezTo>
                    <a:cubicBezTo>
                      <a:pt x="13562" y="20454"/>
                      <a:pt x="16397" y="18736"/>
                      <a:pt x="18589" y="15136"/>
                    </a:cubicBezTo>
                    <a:cubicBezTo>
                      <a:pt x="19700" y="13336"/>
                      <a:pt x="20548" y="11209"/>
                      <a:pt x="21132" y="8836"/>
                    </a:cubicBezTo>
                    <a:cubicBezTo>
                      <a:pt x="21337" y="7527"/>
                      <a:pt x="21512" y="6300"/>
                      <a:pt x="21542" y="4990"/>
                    </a:cubicBezTo>
                    <a:cubicBezTo>
                      <a:pt x="21162" y="8754"/>
                      <a:pt x="20109" y="12108"/>
                      <a:pt x="18473"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7102154B-0D61-1D44-B799-3B36B620AF80}"/>
                  </a:ext>
                </a:extLst>
              </p:cNvPr>
              <p:cNvSpPr/>
              <p:nvPr userDrawn="1"/>
            </p:nvSpPr>
            <p:spPr>
              <a:xfrm>
                <a:off x="10367010" y="58140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D5155A81-BF54-9744-92AB-48BA62521E4F}"/>
                  </a:ext>
                </a:extLst>
              </p:cNvPr>
              <p:cNvSpPr/>
              <p:nvPr userDrawn="1"/>
            </p:nvSpPr>
            <p:spPr>
              <a:xfrm>
                <a:off x="10367009" y="5534657"/>
                <a:ext cx="935046" cy="54166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4"/>
                      <a:pt x="-971" y="12981"/>
                      <a:pt x="2847" y="16811"/>
                    </a:cubicBezTo>
                    <a:cubicBezTo>
                      <a:pt x="6665" y="20642"/>
                      <a:pt x="12913" y="20642"/>
                      <a:pt x="16758" y="16811"/>
                    </a:cubicBezTo>
                    <a:cubicBezTo>
                      <a:pt x="20602" y="12981"/>
                      <a:pt x="20629" y="6704"/>
                      <a:pt x="16811" y="2873"/>
                    </a:cubicBezTo>
                    <a:cubicBezTo>
                      <a:pt x="12966" y="-958"/>
                      <a:pt x="6772"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A1934C24-B061-B749-BD11-A01E74D04001}"/>
                  </a:ext>
                </a:extLst>
              </p:cNvPr>
              <p:cNvSpPr/>
              <p:nvPr userDrawn="1"/>
            </p:nvSpPr>
            <p:spPr>
              <a:xfrm>
                <a:off x="10443209" y="5585457"/>
                <a:ext cx="785944" cy="454671"/>
              </a:xfrm>
              <a:custGeom>
                <a:avLst/>
                <a:gdLst/>
                <a:ahLst/>
                <a:cxnLst>
                  <a:cxn ang="0">
                    <a:pos x="wd2" y="hd2"/>
                  </a:cxn>
                  <a:cxn ang="5400000">
                    <a:pos x="wd2" y="hd2"/>
                  </a:cxn>
                  <a:cxn ang="10800000">
                    <a:pos x="wd2" y="hd2"/>
                  </a:cxn>
                  <a:cxn ang="16200000">
                    <a:pos x="wd2" y="hd2"/>
                  </a:cxn>
                </a:cxnLst>
                <a:rect l="0" t="0" r="r" b="b"/>
                <a:pathLst>
                  <a:path w="21117" h="19676" extrusionOk="0">
                    <a:moveTo>
                      <a:pt x="21064" y="10745"/>
                    </a:moveTo>
                    <a:cubicBezTo>
                      <a:pt x="20859" y="12998"/>
                      <a:pt x="19801" y="15087"/>
                      <a:pt x="17993" y="16791"/>
                    </a:cubicBezTo>
                    <a:cubicBezTo>
                      <a:pt x="13864" y="20638"/>
                      <a:pt x="7176" y="20638"/>
                      <a:pt x="3081" y="16791"/>
                    </a:cubicBezTo>
                    <a:cubicBezTo>
                      <a:pt x="1272" y="15142"/>
                      <a:pt x="283" y="12998"/>
                      <a:pt x="44" y="10800"/>
                    </a:cubicBezTo>
                    <a:cubicBezTo>
                      <a:pt x="-229" y="7942"/>
                      <a:pt x="761" y="5084"/>
                      <a:pt x="3115" y="2885"/>
                    </a:cubicBezTo>
                    <a:cubicBezTo>
                      <a:pt x="7244" y="-962"/>
                      <a:pt x="13932" y="-962"/>
                      <a:pt x="18027" y="2885"/>
                    </a:cubicBezTo>
                    <a:cubicBezTo>
                      <a:pt x="20347" y="5084"/>
                      <a:pt x="21371" y="7942"/>
                      <a:pt x="21064"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F3E0EA7A-9BC2-764F-83B0-28B3FFAB2BC9}"/>
                  </a:ext>
                </a:extLst>
              </p:cNvPr>
              <p:cNvSpPr/>
              <p:nvPr userDrawn="1"/>
            </p:nvSpPr>
            <p:spPr>
              <a:xfrm>
                <a:off x="10443210" y="56235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5024"/>
                      <a:pt x="21390"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B868D856-CA96-5847-9A9E-711427E6A742}"/>
                  </a:ext>
                </a:extLst>
              </p:cNvPr>
              <p:cNvSpPr/>
              <p:nvPr userDrawn="1"/>
            </p:nvSpPr>
            <p:spPr>
              <a:xfrm>
                <a:off x="11027409" y="5699756"/>
                <a:ext cx="53341"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515"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B108B31D-EAB8-2F4F-BD3C-2F87450B21D9}"/>
                  </a:ext>
                </a:extLst>
              </p:cNvPr>
              <p:cNvSpPr/>
              <p:nvPr userDrawn="1"/>
            </p:nvSpPr>
            <p:spPr>
              <a:xfrm>
                <a:off x="11014710" y="5775956"/>
                <a:ext cx="76200" cy="5841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740"/>
                    </a:lnTo>
                    <a:lnTo>
                      <a:pt x="0" y="21600"/>
                    </a:lnTo>
                    <a:lnTo>
                      <a:pt x="0" y="986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C05A75D1-AA64-DC46-BFA1-EE9C4BF88A29}"/>
                  </a:ext>
                </a:extLst>
              </p:cNvPr>
              <p:cNvSpPr/>
              <p:nvPr userDrawn="1"/>
            </p:nvSpPr>
            <p:spPr>
              <a:xfrm>
                <a:off x="10862309" y="57251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0" y="9839"/>
                      <a:pt x="0" y="10354"/>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CB161725-58EE-FB48-AF99-B733BF331B09}"/>
                  </a:ext>
                </a:extLst>
              </p:cNvPr>
              <p:cNvSpPr/>
              <p:nvPr userDrawn="1"/>
            </p:nvSpPr>
            <p:spPr>
              <a:xfrm>
                <a:off x="10862309" y="5725157"/>
                <a:ext cx="154941" cy="109550"/>
              </a:xfrm>
              <a:custGeom>
                <a:avLst/>
                <a:gdLst/>
                <a:ahLst/>
                <a:cxnLst>
                  <a:cxn ang="0">
                    <a:pos x="wd2" y="hd2"/>
                  </a:cxn>
                  <a:cxn ang="5400000">
                    <a:pos x="wd2" y="hd2"/>
                  </a:cxn>
                  <a:cxn ang="10800000">
                    <a:pos x="wd2" y="hd2"/>
                  </a:cxn>
                  <a:cxn ang="16200000">
                    <a:pos x="wd2" y="hd2"/>
                  </a:cxn>
                </a:cxnLst>
                <a:rect l="0" t="0" r="r" b="b"/>
                <a:pathLst>
                  <a:path w="21600" h="21416" extrusionOk="0">
                    <a:moveTo>
                      <a:pt x="20007" y="11732"/>
                    </a:moveTo>
                    <a:cubicBezTo>
                      <a:pt x="19475" y="10738"/>
                      <a:pt x="18767" y="9747"/>
                      <a:pt x="17882" y="8753"/>
                    </a:cubicBezTo>
                    <a:cubicBezTo>
                      <a:pt x="17528" y="8256"/>
                      <a:pt x="17174" y="7759"/>
                      <a:pt x="16643" y="7264"/>
                    </a:cubicBezTo>
                    <a:cubicBezTo>
                      <a:pt x="15404" y="5775"/>
                      <a:pt x="13810" y="4534"/>
                      <a:pt x="12039" y="3043"/>
                    </a:cubicBezTo>
                    <a:cubicBezTo>
                      <a:pt x="9738" y="1305"/>
                      <a:pt x="7790" y="313"/>
                      <a:pt x="6020" y="63"/>
                    </a:cubicBezTo>
                    <a:cubicBezTo>
                      <a:pt x="4249" y="-184"/>
                      <a:pt x="2833" y="311"/>
                      <a:pt x="1594" y="1305"/>
                    </a:cubicBezTo>
                    <a:cubicBezTo>
                      <a:pt x="1416" y="1305"/>
                      <a:pt x="1240" y="1552"/>
                      <a:pt x="1062" y="1802"/>
                    </a:cubicBezTo>
                    <a:cubicBezTo>
                      <a:pt x="708" y="2049"/>
                      <a:pt x="531" y="2299"/>
                      <a:pt x="354" y="2796"/>
                    </a:cubicBezTo>
                    <a:cubicBezTo>
                      <a:pt x="354" y="3043"/>
                      <a:pt x="177" y="3043"/>
                      <a:pt x="177" y="3293"/>
                    </a:cubicBezTo>
                    <a:cubicBezTo>
                      <a:pt x="0" y="3790"/>
                      <a:pt x="0" y="4037"/>
                      <a:pt x="0" y="4534"/>
                    </a:cubicBezTo>
                    <a:lnTo>
                      <a:pt x="0" y="10741"/>
                    </a:lnTo>
                    <a:cubicBezTo>
                      <a:pt x="0" y="10244"/>
                      <a:pt x="0" y="9747"/>
                      <a:pt x="177" y="9500"/>
                    </a:cubicBezTo>
                    <a:cubicBezTo>
                      <a:pt x="354" y="8755"/>
                      <a:pt x="885" y="8258"/>
                      <a:pt x="1594" y="7761"/>
                    </a:cubicBezTo>
                    <a:cubicBezTo>
                      <a:pt x="1948" y="7514"/>
                      <a:pt x="2125" y="7264"/>
                      <a:pt x="2479" y="7264"/>
                    </a:cubicBezTo>
                    <a:cubicBezTo>
                      <a:pt x="3541" y="6767"/>
                      <a:pt x="4603" y="6520"/>
                      <a:pt x="6020" y="6767"/>
                    </a:cubicBezTo>
                    <a:cubicBezTo>
                      <a:pt x="7790" y="7014"/>
                      <a:pt x="9738" y="8008"/>
                      <a:pt x="12039" y="9747"/>
                    </a:cubicBezTo>
                    <a:cubicBezTo>
                      <a:pt x="13810" y="11235"/>
                      <a:pt x="15226" y="12477"/>
                      <a:pt x="16466" y="13968"/>
                    </a:cubicBezTo>
                    <a:cubicBezTo>
                      <a:pt x="16820" y="14465"/>
                      <a:pt x="17351" y="14962"/>
                      <a:pt x="17705" y="15457"/>
                    </a:cubicBezTo>
                    <a:cubicBezTo>
                      <a:pt x="18767" y="16698"/>
                      <a:pt x="19653" y="17939"/>
                      <a:pt x="20361" y="19181"/>
                    </a:cubicBezTo>
                    <a:cubicBezTo>
                      <a:pt x="20892" y="19925"/>
                      <a:pt x="21246" y="20669"/>
                      <a:pt x="21600" y="21416"/>
                    </a:cubicBezTo>
                    <a:lnTo>
                      <a:pt x="21600" y="15209"/>
                    </a:lnTo>
                    <a:cubicBezTo>
                      <a:pt x="21246" y="13721"/>
                      <a:pt x="20715" y="12727"/>
                      <a:pt x="20007" y="1173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532CF443-519F-8E48-949C-DCF1341AAF15}"/>
                  </a:ext>
                </a:extLst>
              </p:cNvPr>
              <p:cNvSpPr/>
              <p:nvPr userDrawn="1"/>
            </p:nvSpPr>
            <p:spPr>
              <a:xfrm>
                <a:off x="10760710" y="57378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600" y="16106"/>
                      <a:pt x="21600" y="16485"/>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E6A015D6-BFD6-FC4B-BBB7-7E8D27D24D7A}"/>
                  </a:ext>
                </a:extLst>
              </p:cNvPr>
              <p:cNvSpPr/>
              <p:nvPr userDrawn="1"/>
            </p:nvSpPr>
            <p:spPr>
              <a:xfrm>
                <a:off x="10760710" y="57505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600" y="15799"/>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A97DE258-070C-9447-9FA9-24020F18D7D3}"/>
                  </a:ext>
                </a:extLst>
              </p:cNvPr>
              <p:cNvSpPr/>
              <p:nvPr userDrawn="1"/>
            </p:nvSpPr>
            <p:spPr>
              <a:xfrm>
                <a:off x="10570210" y="58140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4"/>
                      <a:pt x="14531" y="11209"/>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D98E830E-7E3A-5E4C-87D5-5437E160551E}"/>
                  </a:ext>
                </a:extLst>
              </p:cNvPr>
              <p:cNvSpPr/>
              <p:nvPr userDrawn="1"/>
            </p:nvSpPr>
            <p:spPr>
              <a:xfrm>
                <a:off x="10570210" y="58140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139" y="11484"/>
                      <a:pt x="9033" y="8749"/>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A1C1D687-2874-FC44-A1E6-559F75C485B5}"/>
                  </a:ext>
                </a:extLst>
              </p:cNvPr>
              <p:cNvSpPr/>
              <p:nvPr userDrawn="1"/>
            </p:nvSpPr>
            <p:spPr>
              <a:xfrm>
                <a:off x="10709910" y="58648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599"/>
                      <a:pt x="21600" y="1798"/>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B6F32204-6701-5342-AA2D-895638859B10}"/>
                  </a:ext>
                </a:extLst>
              </p:cNvPr>
              <p:cNvSpPr/>
              <p:nvPr userDrawn="1"/>
            </p:nvSpPr>
            <p:spPr>
              <a:xfrm>
                <a:off x="10709910" y="58648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600" y="1800"/>
                      <a:pt x="21349" y="3601"/>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F4AB7D47-966D-164D-8A31-5340F8F988DC}"/>
                  </a:ext>
                </a:extLst>
              </p:cNvPr>
              <p:cNvSpPr/>
              <p:nvPr userDrawn="1"/>
            </p:nvSpPr>
            <p:spPr>
              <a:xfrm>
                <a:off x="10646409" y="5915656"/>
                <a:ext cx="60959" cy="6858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9999"/>
                    </a:lnTo>
                    <a:lnTo>
                      <a:pt x="0" y="21600"/>
                    </a:lnTo>
                    <a:lnTo>
                      <a:pt x="0" y="1160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9989D1FB-9781-A545-BC9F-AC2F9A701C39}"/>
                  </a:ext>
                </a:extLst>
              </p:cNvPr>
              <p:cNvSpPr/>
              <p:nvPr userDrawn="1"/>
            </p:nvSpPr>
            <p:spPr>
              <a:xfrm>
                <a:off x="10570210" y="56616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84"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05A22893-8331-DC48-A246-39CCC5D5CAB0}"/>
                  </a:ext>
                </a:extLst>
              </p:cNvPr>
              <p:cNvSpPr/>
              <p:nvPr userDrawn="1"/>
            </p:nvSpPr>
            <p:spPr>
              <a:xfrm>
                <a:off x="10570209" y="5915657"/>
                <a:ext cx="64773" cy="69850"/>
              </a:xfrm>
              <a:custGeom>
                <a:avLst/>
                <a:gdLst/>
                <a:ahLst/>
                <a:cxnLst>
                  <a:cxn ang="0">
                    <a:pos x="wd2" y="hd2"/>
                  </a:cxn>
                  <a:cxn ang="5400000">
                    <a:pos x="wd2" y="hd2"/>
                  </a:cxn>
                  <a:cxn ang="10800000">
                    <a:pos x="wd2" y="hd2"/>
                  </a:cxn>
                  <a:cxn ang="16200000">
                    <a:pos x="wd2" y="hd2"/>
                  </a:cxn>
                </a:cxnLst>
                <a:rect l="0" t="0" r="r" b="b"/>
                <a:pathLst>
                  <a:path w="21600" h="21600" extrusionOk="0">
                    <a:moveTo>
                      <a:pt x="21600" y="11782"/>
                    </a:moveTo>
                    <a:lnTo>
                      <a:pt x="21600" y="21600"/>
                    </a:lnTo>
                    <a:lnTo>
                      <a:pt x="0" y="9818"/>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2B547C12-730D-2A42-8661-80741A6B1037}"/>
                  </a:ext>
                </a:extLst>
              </p:cNvPr>
              <p:cNvSpPr/>
              <p:nvPr userDrawn="1"/>
            </p:nvSpPr>
            <p:spPr>
              <a:xfrm>
                <a:off x="10367010" y="5864857"/>
                <a:ext cx="938529" cy="317500"/>
              </a:xfrm>
              <a:custGeom>
                <a:avLst/>
                <a:gdLst/>
                <a:ahLst/>
                <a:cxnLst>
                  <a:cxn ang="0">
                    <a:pos x="wd2" y="hd2"/>
                  </a:cxn>
                  <a:cxn ang="5400000">
                    <a:pos x="wd2" y="hd2"/>
                  </a:cxn>
                  <a:cxn ang="10800000">
                    <a:pos x="wd2" y="hd2"/>
                  </a:cxn>
                  <a:cxn ang="16200000">
                    <a:pos x="wd2" y="hd2"/>
                  </a:cxn>
                </a:cxnLst>
                <a:rect l="0" t="0" r="r" b="b"/>
                <a:pathLst>
                  <a:path w="21600" h="20454" extrusionOk="0">
                    <a:moveTo>
                      <a:pt x="21542" y="2372"/>
                    </a:moveTo>
                    <a:cubicBezTo>
                      <a:pt x="21191" y="6054"/>
                      <a:pt x="20139" y="9490"/>
                      <a:pt x="18473" y="12190"/>
                    </a:cubicBezTo>
                    <a:cubicBezTo>
                      <a:pt x="14205" y="19063"/>
                      <a:pt x="7278" y="19063"/>
                      <a:pt x="3011" y="12190"/>
                    </a:cubicBezTo>
                    <a:cubicBezTo>
                      <a:pt x="1403" y="9572"/>
                      <a:pt x="351" y="6218"/>
                      <a:pt x="0" y="2618"/>
                    </a:cubicBezTo>
                    <a:lnTo>
                      <a:pt x="0" y="4090"/>
                    </a:lnTo>
                    <a:cubicBezTo>
                      <a:pt x="0" y="4172"/>
                      <a:pt x="0" y="4254"/>
                      <a:pt x="0" y="4335"/>
                    </a:cubicBezTo>
                    <a:cubicBezTo>
                      <a:pt x="497" y="7444"/>
                      <a:pt x="1491" y="10308"/>
                      <a:pt x="2894" y="12681"/>
                    </a:cubicBezTo>
                    <a:cubicBezTo>
                      <a:pt x="5057" y="16117"/>
                      <a:pt x="7892" y="17999"/>
                      <a:pt x="10727" y="17999"/>
                    </a:cubicBezTo>
                    <a:cubicBezTo>
                      <a:pt x="13562" y="17999"/>
                      <a:pt x="16397" y="16281"/>
                      <a:pt x="18589" y="12681"/>
                    </a:cubicBezTo>
                    <a:cubicBezTo>
                      <a:pt x="20051" y="10308"/>
                      <a:pt x="21074" y="7363"/>
                      <a:pt x="21571" y="4254"/>
                    </a:cubicBezTo>
                    <a:lnTo>
                      <a:pt x="21571" y="4254"/>
                    </a:lnTo>
                    <a:lnTo>
                      <a:pt x="21571" y="4009"/>
                    </a:lnTo>
                    <a:lnTo>
                      <a:pt x="21542" y="2372"/>
                    </a:lnTo>
                    <a:close/>
                    <a:moveTo>
                      <a:pt x="2923" y="10145"/>
                    </a:moveTo>
                    <a:cubicBezTo>
                      <a:pt x="5086" y="13581"/>
                      <a:pt x="7921" y="15463"/>
                      <a:pt x="10756" y="15463"/>
                    </a:cubicBezTo>
                    <a:cubicBezTo>
                      <a:pt x="13591" y="15463"/>
                      <a:pt x="16427" y="13745"/>
                      <a:pt x="18619" y="10145"/>
                    </a:cubicBezTo>
                    <a:cubicBezTo>
                      <a:pt x="20080" y="7772"/>
                      <a:pt x="21103" y="4827"/>
                      <a:pt x="21600" y="1718"/>
                    </a:cubicBezTo>
                    <a:lnTo>
                      <a:pt x="21600" y="0"/>
                    </a:lnTo>
                    <a:cubicBezTo>
                      <a:pt x="21249" y="3682"/>
                      <a:pt x="20197" y="7036"/>
                      <a:pt x="18531" y="9737"/>
                    </a:cubicBezTo>
                    <a:cubicBezTo>
                      <a:pt x="14264" y="16609"/>
                      <a:pt x="7336" y="16609"/>
                      <a:pt x="3069" y="9737"/>
                    </a:cubicBezTo>
                    <a:cubicBezTo>
                      <a:pt x="1461" y="7118"/>
                      <a:pt x="409" y="3764"/>
                      <a:pt x="58" y="246"/>
                    </a:cubicBezTo>
                    <a:lnTo>
                      <a:pt x="58" y="1964"/>
                    </a:lnTo>
                    <a:cubicBezTo>
                      <a:pt x="497" y="4991"/>
                      <a:pt x="1491" y="7854"/>
                      <a:pt x="2923" y="10145"/>
                    </a:cubicBezTo>
                    <a:close/>
                    <a:moveTo>
                      <a:pt x="18473" y="14727"/>
                    </a:moveTo>
                    <a:cubicBezTo>
                      <a:pt x="14205" y="21600"/>
                      <a:pt x="7278" y="21600"/>
                      <a:pt x="3011" y="14727"/>
                    </a:cubicBezTo>
                    <a:cubicBezTo>
                      <a:pt x="1432" y="12191"/>
                      <a:pt x="409" y="9000"/>
                      <a:pt x="29" y="5482"/>
                    </a:cubicBezTo>
                    <a:cubicBezTo>
                      <a:pt x="88" y="6791"/>
                      <a:pt x="234" y="8100"/>
                      <a:pt x="497" y="9327"/>
                    </a:cubicBezTo>
                    <a:lnTo>
                      <a:pt x="497" y="9327"/>
                    </a:lnTo>
                    <a:cubicBezTo>
                      <a:pt x="1023" y="11537"/>
                      <a:pt x="1841" y="13500"/>
                      <a:pt x="2894" y="15136"/>
                    </a:cubicBezTo>
                    <a:cubicBezTo>
                      <a:pt x="5057" y="18573"/>
                      <a:pt x="7892" y="20454"/>
                      <a:pt x="10727" y="20454"/>
                    </a:cubicBezTo>
                    <a:cubicBezTo>
                      <a:pt x="13562" y="20454"/>
                      <a:pt x="16397" y="18736"/>
                      <a:pt x="18589" y="15136"/>
                    </a:cubicBezTo>
                    <a:cubicBezTo>
                      <a:pt x="19700" y="13336"/>
                      <a:pt x="20548" y="11209"/>
                      <a:pt x="21132" y="8836"/>
                    </a:cubicBezTo>
                    <a:cubicBezTo>
                      <a:pt x="21337" y="7527"/>
                      <a:pt x="21512" y="6300"/>
                      <a:pt x="21542" y="4991"/>
                    </a:cubicBezTo>
                    <a:cubicBezTo>
                      <a:pt x="21132" y="8755"/>
                      <a:pt x="20080" y="12027"/>
                      <a:pt x="18473"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0956066F-D5E7-DD44-95CF-15D3CDAD998E}"/>
                  </a:ext>
                </a:extLst>
              </p:cNvPr>
              <p:cNvSpPr/>
              <p:nvPr userDrawn="1"/>
            </p:nvSpPr>
            <p:spPr>
              <a:xfrm>
                <a:off x="10532110" y="56489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BE31ABD5-BA57-D045-899A-4604639955FC}"/>
                  </a:ext>
                </a:extLst>
              </p:cNvPr>
              <p:cNvSpPr/>
              <p:nvPr userDrawn="1"/>
            </p:nvSpPr>
            <p:spPr>
              <a:xfrm>
                <a:off x="10532109" y="5382257"/>
                <a:ext cx="935046" cy="54166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4"/>
                      <a:pt x="-971" y="12981"/>
                      <a:pt x="2847" y="16811"/>
                    </a:cubicBezTo>
                    <a:cubicBezTo>
                      <a:pt x="6665" y="20642"/>
                      <a:pt x="12913" y="20642"/>
                      <a:pt x="16758" y="16811"/>
                    </a:cubicBezTo>
                    <a:cubicBezTo>
                      <a:pt x="20602" y="12981"/>
                      <a:pt x="20629" y="6704"/>
                      <a:pt x="16811" y="2873"/>
                    </a:cubicBezTo>
                    <a:cubicBezTo>
                      <a:pt x="12993"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E078CDBC-1FF0-FB4E-B80E-24ED6AB47F1C}"/>
                  </a:ext>
                </a:extLst>
              </p:cNvPr>
              <p:cNvSpPr/>
              <p:nvPr userDrawn="1"/>
            </p:nvSpPr>
            <p:spPr>
              <a:xfrm>
                <a:off x="10608309" y="5420357"/>
                <a:ext cx="785608"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2"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4974"/>
                      <a:pt x="21371" y="7887"/>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D7A4B05A-86FA-714B-A811-9385EAE256A1}"/>
                  </a:ext>
                </a:extLst>
              </p:cNvPr>
              <p:cNvSpPr/>
              <p:nvPr userDrawn="1"/>
            </p:nvSpPr>
            <p:spPr>
              <a:xfrm>
                <a:off x="10608310" y="54711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04"/>
                      <a:pt x="21355" y="725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19AF4ADD-E96F-4C46-BC08-A541E781D8C1}"/>
                  </a:ext>
                </a:extLst>
              </p:cNvPr>
              <p:cNvSpPr/>
              <p:nvPr userDrawn="1"/>
            </p:nvSpPr>
            <p:spPr>
              <a:xfrm>
                <a:off x="11192510" y="5534656"/>
                <a:ext cx="52069"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20"/>
                    </a:lnTo>
                    <a:lnTo>
                      <a:pt x="0" y="21600"/>
                    </a:lnTo>
                    <a:lnTo>
                      <a:pt x="0" y="1058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3B26DF5B-6B9F-9B48-B802-3EF2EEDC5517}"/>
                  </a:ext>
                </a:extLst>
              </p:cNvPr>
              <p:cNvSpPr/>
              <p:nvPr userDrawn="1"/>
            </p:nvSpPr>
            <p:spPr>
              <a:xfrm>
                <a:off x="11179810" y="56235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4E5F89BA-AF28-334A-B50A-5BC8700F58F4}"/>
                  </a:ext>
                </a:extLst>
              </p:cNvPr>
              <p:cNvSpPr/>
              <p:nvPr userDrawn="1"/>
            </p:nvSpPr>
            <p:spPr>
              <a:xfrm>
                <a:off x="11014709" y="55727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837"/>
                    </a:cubicBezTo>
                    <a:cubicBezTo>
                      <a:pt x="0" y="10095"/>
                      <a:pt x="0" y="10354"/>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3FC7919B-1226-944E-80FA-8C7E7674CB55}"/>
                  </a:ext>
                </a:extLst>
              </p:cNvPr>
              <p:cNvSpPr/>
              <p:nvPr userDrawn="1"/>
            </p:nvSpPr>
            <p:spPr>
              <a:xfrm>
                <a:off x="11027409" y="5572757"/>
                <a:ext cx="154941" cy="105717"/>
              </a:xfrm>
              <a:custGeom>
                <a:avLst/>
                <a:gdLst/>
                <a:ahLst/>
                <a:cxnLst>
                  <a:cxn ang="0">
                    <a:pos x="wd2" y="hd2"/>
                  </a:cxn>
                  <a:cxn ang="5400000">
                    <a:pos x="wd2" y="hd2"/>
                  </a:cxn>
                  <a:cxn ang="10800000">
                    <a:pos x="wd2" y="hd2"/>
                  </a:cxn>
                  <a:cxn ang="16200000">
                    <a:pos x="wd2" y="hd2"/>
                  </a:cxn>
                </a:cxnLst>
                <a:rect l="0" t="0" r="r" b="b"/>
                <a:pathLst>
                  <a:path w="21600" h="21409" extrusionOk="0">
                    <a:moveTo>
                      <a:pt x="17705" y="9067"/>
                    </a:moveTo>
                    <a:cubicBezTo>
                      <a:pt x="16289" y="7010"/>
                      <a:pt x="14341" y="4953"/>
                      <a:pt x="12039" y="3152"/>
                    </a:cubicBezTo>
                    <a:cubicBezTo>
                      <a:pt x="9738" y="1351"/>
                      <a:pt x="7790" y="324"/>
                      <a:pt x="6020" y="65"/>
                    </a:cubicBezTo>
                    <a:cubicBezTo>
                      <a:pt x="4249" y="-191"/>
                      <a:pt x="2833" y="321"/>
                      <a:pt x="1594" y="1351"/>
                    </a:cubicBezTo>
                    <a:cubicBezTo>
                      <a:pt x="708" y="1866"/>
                      <a:pt x="354" y="2637"/>
                      <a:pt x="177" y="3152"/>
                    </a:cubicBezTo>
                    <a:cubicBezTo>
                      <a:pt x="0" y="3667"/>
                      <a:pt x="0" y="3923"/>
                      <a:pt x="0" y="4438"/>
                    </a:cubicBezTo>
                    <a:lnTo>
                      <a:pt x="0" y="10612"/>
                    </a:lnTo>
                    <a:cubicBezTo>
                      <a:pt x="0" y="10097"/>
                      <a:pt x="0" y="9840"/>
                      <a:pt x="177" y="9582"/>
                    </a:cubicBezTo>
                    <a:cubicBezTo>
                      <a:pt x="177" y="9067"/>
                      <a:pt x="354" y="8811"/>
                      <a:pt x="708" y="8296"/>
                    </a:cubicBezTo>
                    <a:cubicBezTo>
                      <a:pt x="1062" y="7781"/>
                      <a:pt x="1240" y="7781"/>
                      <a:pt x="1771" y="7266"/>
                    </a:cubicBezTo>
                    <a:cubicBezTo>
                      <a:pt x="2125" y="7010"/>
                      <a:pt x="2302" y="6751"/>
                      <a:pt x="2656" y="6751"/>
                    </a:cubicBezTo>
                    <a:cubicBezTo>
                      <a:pt x="3719" y="6236"/>
                      <a:pt x="4781" y="5980"/>
                      <a:pt x="6197" y="6236"/>
                    </a:cubicBezTo>
                    <a:cubicBezTo>
                      <a:pt x="7968" y="6492"/>
                      <a:pt x="9915" y="7522"/>
                      <a:pt x="12217" y="9323"/>
                    </a:cubicBezTo>
                    <a:cubicBezTo>
                      <a:pt x="14518" y="11124"/>
                      <a:pt x="16289" y="13181"/>
                      <a:pt x="17882" y="15238"/>
                    </a:cubicBezTo>
                    <a:cubicBezTo>
                      <a:pt x="19121" y="16780"/>
                      <a:pt x="20184" y="18325"/>
                      <a:pt x="20892" y="19867"/>
                    </a:cubicBezTo>
                    <a:cubicBezTo>
                      <a:pt x="21069" y="20382"/>
                      <a:pt x="21423" y="20897"/>
                      <a:pt x="21600" y="21409"/>
                    </a:cubicBezTo>
                    <a:lnTo>
                      <a:pt x="21600" y="14979"/>
                    </a:lnTo>
                    <a:cubicBezTo>
                      <a:pt x="20361" y="12925"/>
                      <a:pt x="19121" y="10868"/>
                      <a:pt x="17705" y="906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01A18F42-ABA9-FC46-BFEE-320A8FF54DAE}"/>
                  </a:ext>
                </a:extLst>
              </p:cNvPr>
              <p:cNvSpPr/>
              <p:nvPr userDrawn="1"/>
            </p:nvSpPr>
            <p:spPr>
              <a:xfrm>
                <a:off x="10913110" y="55854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8955" y="13641"/>
                      <a:pt x="20277" y="14589"/>
                      <a:pt x="20719" y="15536"/>
                    </a:cubicBezTo>
                    <a:cubicBezTo>
                      <a:pt x="21600" y="15915"/>
                      <a:pt x="21600" y="16485"/>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7B1A06BE-6CB7-CF4A-814B-BE069B556A19}"/>
                  </a:ext>
                </a:extLst>
              </p:cNvPr>
              <p:cNvSpPr/>
              <p:nvPr userDrawn="1"/>
            </p:nvSpPr>
            <p:spPr>
              <a:xfrm>
                <a:off x="10913110" y="55854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515" y="13399"/>
                      <a:pt x="17192" y="12199"/>
                    </a:cubicBezTo>
                    <a:cubicBezTo>
                      <a:pt x="15869" y="11000"/>
                      <a:pt x="13225" y="9799"/>
                      <a:pt x="10580" y="8399"/>
                    </a:cubicBezTo>
                    <a:cubicBezTo>
                      <a:pt x="7935" y="6998"/>
                      <a:pt x="5731" y="5598"/>
                      <a:pt x="3527" y="4199"/>
                    </a:cubicBezTo>
                    <a:cubicBezTo>
                      <a:pt x="1323" y="2799"/>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600" y="15598"/>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38CE1883-6DFB-934C-86DB-80BEB30FC05E}"/>
                  </a:ext>
                </a:extLst>
              </p:cNvPr>
              <p:cNvSpPr/>
              <p:nvPr userDrawn="1"/>
            </p:nvSpPr>
            <p:spPr>
              <a:xfrm>
                <a:off x="10722610" y="56489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7"/>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5200869D-217D-014F-8368-D2C75EB03299}"/>
                  </a:ext>
                </a:extLst>
              </p:cNvPr>
              <p:cNvSpPr/>
              <p:nvPr userDrawn="1"/>
            </p:nvSpPr>
            <p:spPr>
              <a:xfrm>
                <a:off x="10722610" y="56489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2" y="11484"/>
                      <a:pt x="9426"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5861D6AC-9168-FD41-96A6-73C5335F7C53}"/>
                  </a:ext>
                </a:extLst>
              </p:cNvPr>
              <p:cNvSpPr/>
              <p:nvPr userDrawn="1"/>
            </p:nvSpPr>
            <p:spPr>
              <a:xfrm>
                <a:off x="10862310" y="56997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798"/>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718E1B59-9586-DC40-85B4-B88964F24B0D}"/>
                  </a:ext>
                </a:extLst>
              </p:cNvPr>
              <p:cNvSpPr/>
              <p:nvPr userDrawn="1"/>
            </p:nvSpPr>
            <p:spPr>
              <a:xfrm>
                <a:off x="10862310" y="56997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2"/>
                      <a:pt x="21223"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C75C9983-3B5F-9642-A6F6-4ABEB4D3A94D}"/>
                  </a:ext>
                </a:extLst>
              </p:cNvPr>
              <p:cNvSpPr/>
              <p:nvPr userDrawn="1"/>
            </p:nvSpPr>
            <p:spPr>
              <a:xfrm>
                <a:off x="10798809" y="57632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4"/>
                    </a:lnTo>
                    <a:lnTo>
                      <a:pt x="0" y="21600"/>
                    </a:lnTo>
                    <a:lnTo>
                      <a:pt x="440" y="1121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E7FC0741-D05D-7B48-B88F-073BA431E4F2}"/>
                  </a:ext>
                </a:extLst>
              </p:cNvPr>
              <p:cNvSpPr/>
              <p:nvPr userDrawn="1"/>
            </p:nvSpPr>
            <p:spPr>
              <a:xfrm>
                <a:off x="10722610" y="54965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598E9CC4-251C-8041-9E9A-6E943BBC9A59}"/>
                  </a:ext>
                </a:extLst>
              </p:cNvPr>
              <p:cNvSpPr/>
              <p:nvPr userDrawn="1"/>
            </p:nvSpPr>
            <p:spPr>
              <a:xfrm>
                <a:off x="10735310" y="5763256"/>
                <a:ext cx="64769" cy="67322"/>
              </a:xfrm>
              <a:custGeom>
                <a:avLst/>
                <a:gdLst/>
                <a:ahLst/>
                <a:cxnLst>
                  <a:cxn ang="0">
                    <a:pos x="wd2" y="hd2"/>
                  </a:cxn>
                  <a:cxn ang="5400000">
                    <a:pos x="wd2" y="hd2"/>
                  </a:cxn>
                  <a:cxn ang="10800000">
                    <a:pos x="wd2" y="hd2"/>
                  </a:cxn>
                  <a:cxn ang="16200000">
                    <a:pos x="wd2" y="hd2"/>
                  </a:cxn>
                </a:cxnLst>
                <a:rect l="0" t="0" r="r" b="b"/>
                <a:pathLst>
                  <a:path w="21600" h="21600" extrusionOk="0">
                    <a:moveTo>
                      <a:pt x="21600" y="11413"/>
                    </a:moveTo>
                    <a:lnTo>
                      <a:pt x="21177" y="21600"/>
                    </a:lnTo>
                    <a:lnTo>
                      <a:pt x="0" y="10187"/>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9E27814B-BECA-1F4D-9F9A-5F1F160B0B59}"/>
                  </a:ext>
                </a:extLst>
              </p:cNvPr>
              <p:cNvSpPr/>
              <p:nvPr userDrawn="1"/>
            </p:nvSpPr>
            <p:spPr>
              <a:xfrm>
                <a:off x="10532110" y="5712456"/>
                <a:ext cx="938529" cy="314946"/>
              </a:xfrm>
              <a:custGeom>
                <a:avLst/>
                <a:gdLst/>
                <a:ahLst/>
                <a:cxnLst>
                  <a:cxn ang="0">
                    <a:pos x="wd2" y="hd2"/>
                  </a:cxn>
                  <a:cxn ang="5400000">
                    <a:pos x="wd2" y="hd2"/>
                  </a:cxn>
                  <a:cxn ang="10800000">
                    <a:pos x="wd2" y="hd2"/>
                  </a:cxn>
                  <a:cxn ang="16200000">
                    <a:pos x="wd2" y="hd2"/>
                  </a:cxn>
                </a:cxnLst>
                <a:rect l="0" t="0" r="r" b="b"/>
                <a:pathLst>
                  <a:path w="21600" h="20445" extrusionOk="0">
                    <a:moveTo>
                      <a:pt x="21542" y="2307"/>
                    </a:moveTo>
                    <a:cubicBezTo>
                      <a:pt x="21191" y="6018"/>
                      <a:pt x="20139" y="9480"/>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8"/>
                      <a:pt x="1491" y="10304"/>
                      <a:pt x="2894" y="12695"/>
                    </a:cubicBezTo>
                    <a:cubicBezTo>
                      <a:pt x="5057" y="16158"/>
                      <a:pt x="7892" y="18054"/>
                      <a:pt x="10727" y="18054"/>
                    </a:cubicBezTo>
                    <a:cubicBezTo>
                      <a:pt x="13562" y="18054"/>
                      <a:pt x="16397" y="16323"/>
                      <a:pt x="18589" y="12695"/>
                    </a:cubicBezTo>
                    <a:cubicBezTo>
                      <a:pt x="20051" y="10304"/>
                      <a:pt x="21074" y="7336"/>
                      <a:pt x="21571" y="4204"/>
                    </a:cubicBezTo>
                    <a:lnTo>
                      <a:pt x="21571" y="4204"/>
                    </a:lnTo>
                    <a:lnTo>
                      <a:pt x="21571" y="3956"/>
                    </a:lnTo>
                    <a:lnTo>
                      <a:pt x="21542" y="2307"/>
                    </a:lnTo>
                    <a:close/>
                    <a:moveTo>
                      <a:pt x="2923" y="10223"/>
                    </a:moveTo>
                    <a:cubicBezTo>
                      <a:pt x="5086" y="13686"/>
                      <a:pt x="7921" y="15582"/>
                      <a:pt x="10756" y="15582"/>
                    </a:cubicBezTo>
                    <a:cubicBezTo>
                      <a:pt x="13591" y="15582"/>
                      <a:pt x="16427" y="13851"/>
                      <a:pt x="18619" y="10223"/>
                    </a:cubicBezTo>
                    <a:cubicBezTo>
                      <a:pt x="20080" y="7831"/>
                      <a:pt x="21103" y="4864"/>
                      <a:pt x="21600" y="1731"/>
                    </a:cubicBezTo>
                    <a:lnTo>
                      <a:pt x="21600" y="0"/>
                    </a:lnTo>
                    <a:cubicBezTo>
                      <a:pt x="21249" y="3710"/>
                      <a:pt x="20197" y="7090"/>
                      <a:pt x="18531" y="9811"/>
                    </a:cubicBezTo>
                    <a:cubicBezTo>
                      <a:pt x="14264" y="16737"/>
                      <a:pt x="7336" y="16737"/>
                      <a:pt x="3069" y="9811"/>
                    </a:cubicBezTo>
                    <a:cubicBezTo>
                      <a:pt x="1461" y="7173"/>
                      <a:pt x="409" y="3793"/>
                      <a:pt x="58" y="248"/>
                    </a:cubicBezTo>
                    <a:lnTo>
                      <a:pt x="58" y="1979"/>
                    </a:lnTo>
                    <a:cubicBezTo>
                      <a:pt x="497" y="4946"/>
                      <a:pt x="1491" y="7831"/>
                      <a:pt x="2923" y="10223"/>
                    </a:cubicBezTo>
                    <a:close/>
                    <a:moveTo>
                      <a:pt x="18473" y="14674"/>
                    </a:moveTo>
                    <a:cubicBezTo>
                      <a:pt x="14205" y="21600"/>
                      <a:pt x="7278" y="21600"/>
                      <a:pt x="3011" y="14674"/>
                    </a:cubicBezTo>
                    <a:cubicBezTo>
                      <a:pt x="1432" y="12119"/>
                      <a:pt x="409" y="8903"/>
                      <a:pt x="29" y="5358"/>
                    </a:cubicBezTo>
                    <a:cubicBezTo>
                      <a:pt x="88" y="6677"/>
                      <a:pt x="234" y="7997"/>
                      <a:pt x="497" y="9233"/>
                    </a:cubicBezTo>
                    <a:lnTo>
                      <a:pt x="497" y="9233"/>
                    </a:lnTo>
                    <a:cubicBezTo>
                      <a:pt x="1023" y="11459"/>
                      <a:pt x="1841" y="13438"/>
                      <a:pt x="2894" y="15087"/>
                    </a:cubicBezTo>
                    <a:cubicBezTo>
                      <a:pt x="5057" y="18549"/>
                      <a:pt x="7892" y="20445"/>
                      <a:pt x="10727" y="20445"/>
                    </a:cubicBezTo>
                    <a:cubicBezTo>
                      <a:pt x="13562" y="20445"/>
                      <a:pt x="16397" y="18714"/>
                      <a:pt x="18589" y="15087"/>
                    </a:cubicBezTo>
                    <a:cubicBezTo>
                      <a:pt x="19700" y="13273"/>
                      <a:pt x="20548" y="11129"/>
                      <a:pt x="21132" y="8738"/>
                    </a:cubicBezTo>
                    <a:cubicBezTo>
                      <a:pt x="21337" y="7419"/>
                      <a:pt x="21512" y="6183"/>
                      <a:pt x="21542" y="4863"/>
                    </a:cubicBezTo>
                    <a:cubicBezTo>
                      <a:pt x="21162" y="8656"/>
                      <a:pt x="20109" y="12037"/>
                      <a:pt x="18473" y="14674"/>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10AB8039-C0B8-1144-B837-FA8145DE6627}"/>
                  </a:ext>
                </a:extLst>
              </p:cNvPr>
              <p:cNvSpPr/>
              <p:nvPr userDrawn="1"/>
            </p:nvSpPr>
            <p:spPr>
              <a:xfrm>
                <a:off x="10506710" y="54965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FAF856C6-9A02-2448-875A-179D811211EE}"/>
                  </a:ext>
                </a:extLst>
              </p:cNvPr>
              <p:cNvSpPr/>
              <p:nvPr userDrawn="1"/>
            </p:nvSpPr>
            <p:spPr>
              <a:xfrm>
                <a:off x="10506709" y="52298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66"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E65D6B77-E368-3B49-B480-277BFEEEED21}"/>
                  </a:ext>
                </a:extLst>
              </p:cNvPr>
              <p:cNvSpPr/>
              <p:nvPr userDrawn="1"/>
            </p:nvSpPr>
            <p:spPr>
              <a:xfrm>
                <a:off x="10582909" y="5267957"/>
                <a:ext cx="786347" cy="454671"/>
              </a:xfrm>
              <a:custGeom>
                <a:avLst/>
                <a:gdLst/>
                <a:ahLst/>
                <a:cxnLst>
                  <a:cxn ang="0">
                    <a:pos x="wd2" y="hd2"/>
                  </a:cxn>
                  <a:cxn ang="5400000">
                    <a:pos x="wd2" y="hd2"/>
                  </a:cxn>
                  <a:cxn ang="10800000">
                    <a:pos x="wd2" y="hd2"/>
                  </a:cxn>
                  <a:cxn ang="16200000">
                    <a:pos x="wd2" y="hd2"/>
                  </a:cxn>
                </a:cxnLst>
                <a:rect l="0" t="0" r="r" b="b"/>
                <a:pathLst>
                  <a:path w="21095" h="19676" extrusionOk="0">
                    <a:moveTo>
                      <a:pt x="21031" y="10745"/>
                    </a:moveTo>
                    <a:cubicBezTo>
                      <a:pt x="20827" y="12998"/>
                      <a:pt x="19771" y="15087"/>
                      <a:pt x="17965" y="16791"/>
                    </a:cubicBezTo>
                    <a:cubicBezTo>
                      <a:pt x="13843" y="20638"/>
                      <a:pt x="7165" y="20638"/>
                      <a:pt x="3077" y="16791"/>
                    </a:cubicBezTo>
                    <a:cubicBezTo>
                      <a:pt x="1271" y="15142"/>
                      <a:pt x="283" y="12998"/>
                      <a:pt x="45" y="10800"/>
                    </a:cubicBezTo>
                    <a:cubicBezTo>
                      <a:pt x="-228" y="7942"/>
                      <a:pt x="760" y="5084"/>
                      <a:pt x="3111" y="2885"/>
                    </a:cubicBezTo>
                    <a:cubicBezTo>
                      <a:pt x="7233" y="-962"/>
                      <a:pt x="13911" y="-962"/>
                      <a:pt x="17999" y="2885"/>
                    </a:cubicBezTo>
                    <a:cubicBezTo>
                      <a:pt x="20350" y="5029"/>
                      <a:pt x="21372" y="7942"/>
                      <a:pt x="21031"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6B0D97EE-B446-674A-A526-25E2505E308B}"/>
                  </a:ext>
                </a:extLst>
              </p:cNvPr>
              <p:cNvSpPr/>
              <p:nvPr userDrawn="1"/>
            </p:nvSpPr>
            <p:spPr>
              <a:xfrm>
                <a:off x="10582910" y="53060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73" y="4964"/>
                      <a:pt x="21390"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26FD40E7-E5EE-8B4F-984E-2957271CC29A}"/>
                  </a:ext>
                </a:extLst>
              </p:cNvPr>
              <p:cNvSpPr/>
              <p:nvPr userDrawn="1"/>
            </p:nvSpPr>
            <p:spPr>
              <a:xfrm>
                <a:off x="11167110" y="5382256"/>
                <a:ext cx="53343" cy="609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02"/>
                    </a:lnTo>
                    <a:lnTo>
                      <a:pt x="0" y="21600"/>
                    </a:lnTo>
                    <a:lnTo>
                      <a:pt x="0" y="1035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69E85AB6-78CB-F24B-870B-3446546B60F7}"/>
                  </a:ext>
                </a:extLst>
              </p:cNvPr>
              <p:cNvSpPr/>
              <p:nvPr userDrawn="1"/>
            </p:nvSpPr>
            <p:spPr>
              <a:xfrm>
                <a:off x="11154410" y="5471157"/>
                <a:ext cx="77472"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46" y="12000"/>
                    </a:lnTo>
                    <a:lnTo>
                      <a:pt x="0" y="21600"/>
                    </a:lnTo>
                    <a:lnTo>
                      <a:pt x="354"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FEF39033-1058-7A4D-A65B-7407A0BA2705}"/>
                  </a:ext>
                </a:extLst>
              </p:cNvPr>
              <p:cNvSpPr/>
              <p:nvPr userDrawn="1"/>
            </p:nvSpPr>
            <p:spPr>
              <a:xfrm>
                <a:off x="11002009" y="54203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59"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8"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D5FBB249-E7D3-7D4F-A20B-78D01796E069}"/>
                  </a:ext>
                </a:extLst>
              </p:cNvPr>
              <p:cNvSpPr/>
              <p:nvPr userDrawn="1"/>
            </p:nvSpPr>
            <p:spPr>
              <a:xfrm>
                <a:off x="11002009" y="5420357"/>
                <a:ext cx="151130" cy="104143"/>
              </a:xfrm>
              <a:custGeom>
                <a:avLst/>
                <a:gdLst/>
                <a:ahLst/>
                <a:cxnLst>
                  <a:cxn ang="0">
                    <a:pos x="wd2" y="hd2"/>
                  </a:cxn>
                  <a:cxn ang="5400000">
                    <a:pos x="wd2" y="hd2"/>
                  </a:cxn>
                  <a:cxn ang="10800000">
                    <a:pos x="wd2" y="hd2"/>
                  </a:cxn>
                  <a:cxn ang="16200000">
                    <a:pos x="wd2" y="hd2"/>
                  </a:cxn>
                </a:cxnLst>
                <a:rect l="0" t="0" r="r" b="b"/>
                <a:pathLst>
                  <a:path w="21600" h="21600" extrusionOk="0">
                    <a:moveTo>
                      <a:pt x="17970" y="9219"/>
                    </a:moveTo>
                    <a:cubicBezTo>
                      <a:pt x="16518" y="7113"/>
                      <a:pt x="14521" y="5006"/>
                      <a:pt x="12161" y="3161"/>
                    </a:cubicBezTo>
                    <a:cubicBezTo>
                      <a:pt x="9802" y="1317"/>
                      <a:pt x="7805" y="265"/>
                      <a:pt x="5990" y="0"/>
                    </a:cubicBezTo>
                    <a:cubicBezTo>
                      <a:pt x="5627" y="0"/>
                      <a:pt x="5264" y="0"/>
                      <a:pt x="4720" y="0"/>
                    </a:cubicBezTo>
                    <a:cubicBezTo>
                      <a:pt x="3449" y="0"/>
                      <a:pt x="2360" y="527"/>
                      <a:pt x="1634" y="1317"/>
                    </a:cubicBezTo>
                    <a:cubicBezTo>
                      <a:pt x="726" y="1844"/>
                      <a:pt x="363" y="2634"/>
                      <a:pt x="182" y="3161"/>
                    </a:cubicBezTo>
                    <a:cubicBezTo>
                      <a:pt x="0" y="3689"/>
                      <a:pt x="0" y="3951"/>
                      <a:pt x="0" y="4478"/>
                    </a:cubicBezTo>
                    <a:lnTo>
                      <a:pt x="0" y="9747"/>
                    </a:lnTo>
                    <a:cubicBezTo>
                      <a:pt x="182" y="8957"/>
                      <a:pt x="726" y="8430"/>
                      <a:pt x="1452" y="7902"/>
                    </a:cubicBezTo>
                    <a:cubicBezTo>
                      <a:pt x="2360" y="7113"/>
                      <a:pt x="3449" y="6585"/>
                      <a:pt x="4720" y="6585"/>
                    </a:cubicBezTo>
                    <a:cubicBezTo>
                      <a:pt x="5082" y="6585"/>
                      <a:pt x="5627" y="6585"/>
                      <a:pt x="5990" y="6585"/>
                    </a:cubicBezTo>
                    <a:cubicBezTo>
                      <a:pt x="7805" y="6848"/>
                      <a:pt x="9802" y="7902"/>
                      <a:pt x="12161" y="9747"/>
                    </a:cubicBezTo>
                    <a:cubicBezTo>
                      <a:pt x="14521" y="11591"/>
                      <a:pt x="16336" y="13698"/>
                      <a:pt x="17970" y="15805"/>
                    </a:cubicBezTo>
                    <a:cubicBezTo>
                      <a:pt x="19603" y="17911"/>
                      <a:pt x="20874" y="19756"/>
                      <a:pt x="21600" y="21600"/>
                    </a:cubicBezTo>
                    <a:lnTo>
                      <a:pt x="21600" y="15277"/>
                    </a:lnTo>
                    <a:cubicBezTo>
                      <a:pt x="20874" y="13435"/>
                      <a:pt x="19603" y="11326"/>
                      <a:pt x="17970" y="92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AEB40299-D187-1A46-A678-EC60B01E6EE8}"/>
                  </a:ext>
                </a:extLst>
              </p:cNvPr>
              <p:cNvSpPr/>
              <p:nvPr userDrawn="1"/>
            </p:nvSpPr>
            <p:spPr>
              <a:xfrm>
                <a:off x="10887710" y="54330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5"/>
                      <a:pt x="441" y="7198"/>
                      <a:pt x="0" y="5873"/>
                    </a:cubicBezTo>
                    <a:cubicBezTo>
                      <a:pt x="0" y="5494"/>
                      <a:pt x="0" y="5115"/>
                      <a:pt x="0" y="4737"/>
                    </a:cubicBezTo>
                    <a:lnTo>
                      <a:pt x="0" y="0"/>
                    </a:lnTo>
                    <a:cubicBezTo>
                      <a:pt x="0" y="379"/>
                      <a:pt x="0" y="759"/>
                      <a:pt x="0" y="1136"/>
                    </a:cubicBezTo>
                    <a:cubicBezTo>
                      <a:pt x="441" y="2463"/>
                      <a:pt x="1763" y="3790"/>
                      <a:pt x="3527" y="5115"/>
                    </a:cubicBezTo>
                    <a:cubicBezTo>
                      <a:pt x="5731" y="6441"/>
                      <a:pt x="7493" y="7768"/>
                      <a:pt x="10580" y="9093"/>
                    </a:cubicBezTo>
                    <a:cubicBezTo>
                      <a:pt x="13225" y="10420"/>
                      <a:pt x="15429" y="11746"/>
                      <a:pt x="17192" y="12694"/>
                    </a:cubicBezTo>
                    <a:cubicBezTo>
                      <a:pt x="19396" y="13830"/>
                      <a:pt x="20277" y="14589"/>
                      <a:pt x="20719" y="15536"/>
                    </a:cubicBezTo>
                    <a:cubicBezTo>
                      <a:pt x="2160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F4047761-7B6F-C840-9027-C29AF97FA2AD}"/>
                  </a:ext>
                </a:extLst>
              </p:cNvPr>
              <p:cNvSpPr/>
              <p:nvPr userDrawn="1"/>
            </p:nvSpPr>
            <p:spPr>
              <a:xfrm>
                <a:off x="10887710" y="54330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160" y="16200"/>
                      <a:pt x="21160"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AB1CB7A1-63D3-7042-8EFE-AA7CBDB15621}"/>
                  </a:ext>
                </a:extLst>
              </p:cNvPr>
              <p:cNvSpPr/>
              <p:nvPr userDrawn="1"/>
            </p:nvSpPr>
            <p:spPr>
              <a:xfrm>
                <a:off x="10709910" y="5496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818" y="8477"/>
                      <a:pt x="14923"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80835717-2D60-6E4B-A0F3-BD1261C9A196}"/>
                  </a:ext>
                </a:extLst>
              </p:cNvPr>
              <p:cNvSpPr/>
              <p:nvPr userDrawn="1"/>
            </p:nvSpPr>
            <p:spPr>
              <a:xfrm>
                <a:off x="10709910" y="5496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6"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FB1FAE05-FC5B-1844-B8D8-E15B6C30D5C4}"/>
                  </a:ext>
                </a:extLst>
              </p:cNvPr>
              <p:cNvSpPr/>
              <p:nvPr userDrawn="1"/>
            </p:nvSpPr>
            <p:spPr>
              <a:xfrm>
                <a:off x="10836910" y="55473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276FF7C1-1BEA-774F-AA04-3695FE42A0B2}"/>
                  </a:ext>
                </a:extLst>
              </p:cNvPr>
              <p:cNvSpPr/>
              <p:nvPr userDrawn="1"/>
            </p:nvSpPr>
            <p:spPr>
              <a:xfrm>
                <a:off x="10836910" y="55473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600" y="1544"/>
                      <a:pt x="21349"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47E271C5-A8EE-0F4B-830D-18246EB6C64B}"/>
                  </a:ext>
                </a:extLst>
              </p:cNvPr>
              <p:cNvSpPr/>
              <p:nvPr userDrawn="1"/>
            </p:nvSpPr>
            <p:spPr>
              <a:xfrm>
                <a:off x="10773410" y="5598157"/>
                <a:ext cx="6223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89"/>
                    </a:lnTo>
                    <a:lnTo>
                      <a:pt x="0" y="21600"/>
                    </a:lnTo>
                    <a:lnTo>
                      <a:pt x="0" y="1141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AE05C928-325A-554D-8DB7-69D5F4B6A2CB}"/>
                  </a:ext>
                </a:extLst>
              </p:cNvPr>
              <p:cNvSpPr/>
              <p:nvPr userDrawn="1"/>
            </p:nvSpPr>
            <p:spPr>
              <a:xfrm>
                <a:off x="10697210" y="53441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3"/>
                      <a:pt x="7755" y="7198"/>
                      <a:pt x="7703" y="6545"/>
                    </a:cubicBezTo>
                    <a:cubicBezTo>
                      <a:pt x="7651" y="5891"/>
                      <a:pt x="7703" y="5235"/>
                      <a:pt x="7911" y="4581"/>
                    </a:cubicBezTo>
                    <a:cubicBezTo>
                      <a:pt x="8119" y="3927"/>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1F49374D-F97B-D74D-9F60-340884CDE1DF}"/>
                  </a:ext>
                </a:extLst>
              </p:cNvPr>
              <p:cNvSpPr/>
              <p:nvPr userDrawn="1"/>
            </p:nvSpPr>
            <p:spPr>
              <a:xfrm>
                <a:off x="10709909" y="5598157"/>
                <a:ext cx="63502" cy="68573"/>
              </a:xfrm>
              <a:custGeom>
                <a:avLst/>
                <a:gdLst/>
                <a:ahLst/>
                <a:cxnLst>
                  <a:cxn ang="0">
                    <a:pos x="wd2" y="hd2"/>
                  </a:cxn>
                  <a:cxn ang="5400000">
                    <a:pos x="wd2" y="hd2"/>
                  </a:cxn>
                  <a:cxn ang="10800000">
                    <a:pos x="wd2" y="hd2"/>
                  </a:cxn>
                  <a:cxn ang="16200000">
                    <a:pos x="wd2" y="hd2"/>
                  </a:cxn>
                </a:cxnLst>
                <a:rect l="0" t="0" r="r" b="b"/>
                <a:pathLst>
                  <a:path w="21600" h="21600" extrusionOk="0">
                    <a:moveTo>
                      <a:pt x="21600" y="11599"/>
                    </a:moveTo>
                    <a:lnTo>
                      <a:pt x="21600" y="21600"/>
                    </a:lnTo>
                    <a:lnTo>
                      <a:pt x="0" y="10001"/>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BDD89959-3697-C14F-AB79-7D975EE431CF}"/>
                  </a:ext>
                </a:extLst>
              </p:cNvPr>
              <p:cNvSpPr/>
              <p:nvPr userDrawn="1"/>
            </p:nvSpPr>
            <p:spPr>
              <a:xfrm>
                <a:off x="10506710" y="5560056"/>
                <a:ext cx="938529" cy="314959"/>
              </a:xfrm>
              <a:custGeom>
                <a:avLst/>
                <a:gdLst/>
                <a:ahLst/>
                <a:cxnLst>
                  <a:cxn ang="0">
                    <a:pos x="wd2" y="hd2"/>
                  </a:cxn>
                  <a:cxn ang="5400000">
                    <a:pos x="wd2" y="hd2"/>
                  </a:cxn>
                  <a:cxn ang="10800000">
                    <a:pos x="wd2" y="hd2"/>
                  </a:cxn>
                  <a:cxn ang="16200000">
                    <a:pos x="wd2" y="hd2"/>
                  </a:cxn>
                </a:cxnLst>
                <a:rect l="0" t="0" r="r" b="b"/>
                <a:pathLst>
                  <a:path w="21600" h="20445" extrusionOk="0">
                    <a:moveTo>
                      <a:pt x="21542" y="2308"/>
                    </a:moveTo>
                    <a:cubicBezTo>
                      <a:pt x="21191" y="6018"/>
                      <a:pt x="20139" y="9481"/>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9"/>
                      <a:pt x="1491" y="10304"/>
                      <a:pt x="2894" y="12696"/>
                    </a:cubicBezTo>
                    <a:cubicBezTo>
                      <a:pt x="5057" y="16158"/>
                      <a:pt x="7892" y="18054"/>
                      <a:pt x="10727" y="18054"/>
                    </a:cubicBezTo>
                    <a:cubicBezTo>
                      <a:pt x="13562" y="18054"/>
                      <a:pt x="16397" y="16323"/>
                      <a:pt x="18589" y="12696"/>
                    </a:cubicBezTo>
                    <a:cubicBezTo>
                      <a:pt x="20051" y="10304"/>
                      <a:pt x="21074" y="7337"/>
                      <a:pt x="21571" y="4204"/>
                    </a:cubicBezTo>
                    <a:lnTo>
                      <a:pt x="21571" y="4204"/>
                    </a:lnTo>
                    <a:lnTo>
                      <a:pt x="21571" y="3957"/>
                    </a:lnTo>
                    <a:lnTo>
                      <a:pt x="21542" y="2308"/>
                    </a:lnTo>
                    <a:close/>
                    <a:moveTo>
                      <a:pt x="2923" y="10222"/>
                    </a:moveTo>
                    <a:cubicBezTo>
                      <a:pt x="5086" y="13685"/>
                      <a:pt x="7921" y="15581"/>
                      <a:pt x="10756" y="15581"/>
                    </a:cubicBezTo>
                    <a:cubicBezTo>
                      <a:pt x="13591" y="15581"/>
                      <a:pt x="16427" y="13850"/>
                      <a:pt x="18619" y="10222"/>
                    </a:cubicBezTo>
                    <a:cubicBezTo>
                      <a:pt x="20080" y="7831"/>
                      <a:pt x="21103" y="4864"/>
                      <a:pt x="21600" y="1731"/>
                    </a:cubicBezTo>
                    <a:lnTo>
                      <a:pt x="21600" y="0"/>
                    </a:lnTo>
                    <a:cubicBezTo>
                      <a:pt x="21249" y="3710"/>
                      <a:pt x="20197" y="7090"/>
                      <a:pt x="18531" y="9811"/>
                    </a:cubicBezTo>
                    <a:cubicBezTo>
                      <a:pt x="14264" y="16736"/>
                      <a:pt x="7336" y="16736"/>
                      <a:pt x="3069" y="9811"/>
                    </a:cubicBezTo>
                    <a:cubicBezTo>
                      <a:pt x="1461" y="7173"/>
                      <a:pt x="409" y="3793"/>
                      <a:pt x="58" y="248"/>
                    </a:cubicBezTo>
                    <a:lnTo>
                      <a:pt x="58" y="1979"/>
                    </a:lnTo>
                    <a:cubicBezTo>
                      <a:pt x="497" y="4947"/>
                      <a:pt x="1520" y="7832"/>
                      <a:pt x="2923" y="10222"/>
                    </a:cubicBezTo>
                    <a:close/>
                    <a:moveTo>
                      <a:pt x="18473" y="14675"/>
                    </a:moveTo>
                    <a:cubicBezTo>
                      <a:pt x="14205" y="21600"/>
                      <a:pt x="7278" y="21600"/>
                      <a:pt x="3011" y="14675"/>
                    </a:cubicBezTo>
                    <a:cubicBezTo>
                      <a:pt x="1432" y="12119"/>
                      <a:pt x="409" y="8904"/>
                      <a:pt x="29" y="5359"/>
                    </a:cubicBezTo>
                    <a:cubicBezTo>
                      <a:pt x="88" y="6677"/>
                      <a:pt x="234" y="7997"/>
                      <a:pt x="497" y="9234"/>
                    </a:cubicBezTo>
                    <a:lnTo>
                      <a:pt x="497" y="9234"/>
                    </a:lnTo>
                    <a:cubicBezTo>
                      <a:pt x="1023" y="11460"/>
                      <a:pt x="1841" y="13438"/>
                      <a:pt x="2894" y="15087"/>
                    </a:cubicBezTo>
                    <a:cubicBezTo>
                      <a:pt x="5057" y="18549"/>
                      <a:pt x="7892" y="20445"/>
                      <a:pt x="10727" y="20445"/>
                    </a:cubicBezTo>
                    <a:cubicBezTo>
                      <a:pt x="13562" y="20445"/>
                      <a:pt x="16397" y="18715"/>
                      <a:pt x="18589" y="15087"/>
                    </a:cubicBezTo>
                    <a:cubicBezTo>
                      <a:pt x="19700" y="13273"/>
                      <a:pt x="20548" y="11130"/>
                      <a:pt x="21132" y="8739"/>
                    </a:cubicBezTo>
                    <a:cubicBezTo>
                      <a:pt x="21337" y="7420"/>
                      <a:pt x="21512" y="6183"/>
                      <a:pt x="21542" y="4864"/>
                    </a:cubicBezTo>
                    <a:cubicBezTo>
                      <a:pt x="21162" y="8656"/>
                      <a:pt x="20109" y="12036"/>
                      <a:pt x="18473" y="146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C4D71ACA-DA0F-2548-BECE-9C3864CD79E7}"/>
                  </a:ext>
                </a:extLst>
              </p:cNvPr>
              <p:cNvSpPr/>
              <p:nvPr userDrawn="1"/>
            </p:nvSpPr>
            <p:spPr>
              <a:xfrm>
                <a:off x="10532110" y="53568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BFC84951-DE9F-C04E-B0FD-842D7BF5A773}"/>
                  </a:ext>
                </a:extLst>
              </p:cNvPr>
              <p:cNvSpPr/>
              <p:nvPr userDrawn="1"/>
            </p:nvSpPr>
            <p:spPr>
              <a:xfrm>
                <a:off x="10532109" y="50901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93"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BFDFFC35-726B-E142-B319-6292122EA9EE}"/>
                  </a:ext>
                </a:extLst>
              </p:cNvPr>
              <p:cNvSpPr/>
              <p:nvPr userDrawn="1"/>
            </p:nvSpPr>
            <p:spPr>
              <a:xfrm>
                <a:off x="10608310" y="5128257"/>
                <a:ext cx="785606" cy="454671"/>
              </a:xfrm>
              <a:custGeom>
                <a:avLst/>
                <a:gdLst/>
                <a:ahLst/>
                <a:cxnLst>
                  <a:cxn ang="0">
                    <a:pos x="wd2" y="hd2"/>
                  </a:cxn>
                  <a:cxn ang="5400000">
                    <a:pos x="wd2" y="hd2"/>
                  </a:cxn>
                  <a:cxn ang="10800000">
                    <a:pos x="wd2" y="hd2"/>
                  </a:cxn>
                  <a:cxn ang="16200000">
                    <a:pos x="wd2" y="hd2"/>
                  </a:cxn>
                </a:cxnLst>
                <a:rect l="0" t="0" r="r" b="b"/>
                <a:pathLst>
                  <a:path w="21142" h="19676" extrusionOk="0">
                    <a:moveTo>
                      <a:pt x="21098" y="10745"/>
                    </a:moveTo>
                    <a:cubicBezTo>
                      <a:pt x="20893" y="12998"/>
                      <a:pt x="19833" y="15087"/>
                      <a:pt x="18022" y="16791"/>
                    </a:cubicBezTo>
                    <a:cubicBezTo>
                      <a:pt x="13886" y="20638"/>
                      <a:pt x="7187" y="20638"/>
                      <a:pt x="3086" y="16791"/>
                    </a:cubicBezTo>
                    <a:cubicBezTo>
                      <a:pt x="1275" y="15142"/>
                      <a:pt x="284" y="12998"/>
                      <a:pt x="44" y="10800"/>
                    </a:cubicBezTo>
                    <a:cubicBezTo>
                      <a:pt x="-229" y="7942"/>
                      <a:pt x="762" y="5084"/>
                      <a:pt x="3120" y="2885"/>
                    </a:cubicBezTo>
                    <a:cubicBezTo>
                      <a:pt x="7256" y="-962"/>
                      <a:pt x="13955" y="-962"/>
                      <a:pt x="18056" y="2885"/>
                    </a:cubicBezTo>
                    <a:cubicBezTo>
                      <a:pt x="20380" y="4974"/>
                      <a:pt x="21371" y="7887"/>
                      <a:pt x="21098"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DFD92502-1BFD-444A-8B61-5F484AEE9771}"/>
                  </a:ext>
                </a:extLst>
              </p:cNvPr>
              <p:cNvSpPr/>
              <p:nvPr userDrawn="1"/>
            </p:nvSpPr>
            <p:spPr>
              <a:xfrm>
                <a:off x="10608310" y="51790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64"/>
                      <a:pt x="21354" y="731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50D35B20-73A0-804D-A9AB-1E7FC1E47A25}"/>
                  </a:ext>
                </a:extLst>
              </p:cNvPr>
              <p:cNvSpPr/>
              <p:nvPr userDrawn="1"/>
            </p:nvSpPr>
            <p:spPr>
              <a:xfrm>
                <a:off x="11192510" y="5242557"/>
                <a:ext cx="52069" cy="6222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074" y="11022"/>
                    </a:lnTo>
                    <a:lnTo>
                      <a:pt x="0" y="21600"/>
                    </a:lnTo>
                    <a:lnTo>
                      <a:pt x="0" y="1057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EFBD8AA1-EA58-E94D-8394-D5B0DD77B0BC}"/>
                  </a:ext>
                </a:extLst>
              </p:cNvPr>
              <p:cNvSpPr/>
              <p:nvPr userDrawn="1"/>
            </p:nvSpPr>
            <p:spPr>
              <a:xfrm>
                <a:off x="11179810" y="53314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EE6C8980-2CF7-C346-8B39-C1478001FEE7}"/>
                  </a:ext>
                </a:extLst>
              </p:cNvPr>
              <p:cNvSpPr/>
              <p:nvPr userDrawn="1"/>
            </p:nvSpPr>
            <p:spPr>
              <a:xfrm>
                <a:off x="11027409" y="52806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60"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8"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26FA3681-361A-2F48-8F7F-0559DA0D39BD}"/>
                  </a:ext>
                </a:extLst>
              </p:cNvPr>
              <p:cNvSpPr/>
              <p:nvPr userDrawn="1"/>
            </p:nvSpPr>
            <p:spPr>
              <a:xfrm>
                <a:off x="11027409" y="52806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17851" y="9066"/>
                    </a:moveTo>
                    <a:cubicBezTo>
                      <a:pt x="16423" y="7009"/>
                      <a:pt x="14460" y="4952"/>
                      <a:pt x="12139" y="3152"/>
                    </a:cubicBezTo>
                    <a:cubicBezTo>
                      <a:pt x="9818" y="1351"/>
                      <a:pt x="7855" y="324"/>
                      <a:pt x="6070" y="65"/>
                    </a:cubicBezTo>
                    <a:cubicBezTo>
                      <a:pt x="4285" y="-191"/>
                      <a:pt x="2856" y="321"/>
                      <a:pt x="1607" y="1351"/>
                    </a:cubicBezTo>
                    <a:cubicBezTo>
                      <a:pt x="714" y="1866"/>
                      <a:pt x="357" y="2637"/>
                      <a:pt x="179" y="3152"/>
                    </a:cubicBezTo>
                    <a:cubicBezTo>
                      <a:pt x="0" y="3666"/>
                      <a:pt x="0" y="3923"/>
                      <a:pt x="0" y="4437"/>
                    </a:cubicBezTo>
                    <a:lnTo>
                      <a:pt x="0" y="10866"/>
                    </a:lnTo>
                    <a:cubicBezTo>
                      <a:pt x="0" y="10352"/>
                      <a:pt x="0" y="9837"/>
                      <a:pt x="179" y="9581"/>
                    </a:cubicBezTo>
                    <a:cubicBezTo>
                      <a:pt x="357" y="8810"/>
                      <a:pt x="893" y="8295"/>
                      <a:pt x="1607" y="7780"/>
                    </a:cubicBezTo>
                    <a:cubicBezTo>
                      <a:pt x="2678" y="6750"/>
                      <a:pt x="4285" y="6238"/>
                      <a:pt x="6070" y="6494"/>
                    </a:cubicBezTo>
                    <a:cubicBezTo>
                      <a:pt x="7855" y="6750"/>
                      <a:pt x="9819" y="7780"/>
                      <a:pt x="12139" y="9581"/>
                    </a:cubicBezTo>
                    <a:cubicBezTo>
                      <a:pt x="14460" y="11381"/>
                      <a:pt x="16245" y="13438"/>
                      <a:pt x="17851" y="15495"/>
                    </a:cubicBezTo>
                    <a:cubicBezTo>
                      <a:pt x="19458" y="17552"/>
                      <a:pt x="20886" y="19608"/>
                      <a:pt x="21600" y="21409"/>
                    </a:cubicBezTo>
                    <a:lnTo>
                      <a:pt x="21600" y="14980"/>
                    </a:lnTo>
                    <a:cubicBezTo>
                      <a:pt x="20529" y="13182"/>
                      <a:pt x="19458" y="11125"/>
                      <a:pt x="17851" y="90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4053EDD4-74C8-1649-89E9-49B92E7698D8}"/>
                  </a:ext>
                </a:extLst>
              </p:cNvPr>
              <p:cNvSpPr/>
              <p:nvPr userDrawn="1"/>
            </p:nvSpPr>
            <p:spPr>
              <a:xfrm>
                <a:off x="10913110" y="52933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7"/>
                      <a:pt x="441" y="7198"/>
                      <a:pt x="0" y="5873"/>
                    </a:cubicBezTo>
                    <a:cubicBezTo>
                      <a:pt x="0" y="5494"/>
                      <a:pt x="0" y="5115"/>
                      <a:pt x="0" y="4737"/>
                    </a:cubicBezTo>
                    <a:lnTo>
                      <a:pt x="0" y="0"/>
                    </a:lnTo>
                    <a:cubicBezTo>
                      <a:pt x="0" y="379"/>
                      <a:pt x="0" y="759"/>
                      <a:pt x="0" y="1136"/>
                    </a:cubicBezTo>
                    <a:cubicBezTo>
                      <a:pt x="441" y="2463"/>
                      <a:pt x="1763" y="3790"/>
                      <a:pt x="3527" y="5115"/>
                    </a:cubicBezTo>
                    <a:cubicBezTo>
                      <a:pt x="5290" y="6439"/>
                      <a:pt x="7493" y="7768"/>
                      <a:pt x="10580" y="9093"/>
                    </a:cubicBezTo>
                    <a:cubicBezTo>
                      <a:pt x="13225" y="10420"/>
                      <a:pt x="15429" y="11746"/>
                      <a:pt x="17192" y="12694"/>
                    </a:cubicBezTo>
                    <a:cubicBezTo>
                      <a:pt x="19396" y="13830"/>
                      <a:pt x="20277" y="14589"/>
                      <a:pt x="20719" y="15536"/>
                    </a:cubicBezTo>
                    <a:cubicBezTo>
                      <a:pt x="21160"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D65E2055-B47A-DA4C-903D-9923F2709554}"/>
                  </a:ext>
                </a:extLst>
              </p:cNvPr>
              <p:cNvSpPr/>
              <p:nvPr userDrawn="1"/>
            </p:nvSpPr>
            <p:spPr>
              <a:xfrm>
                <a:off x="10913110" y="52933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956"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160"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9" name="Shape">
                <a:extLst>
                  <a:ext uri="{FF2B5EF4-FFF2-40B4-BE49-F238E27FC236}">
                    <a16:creationId xmlns:a16="http://schemas.microsoft.com/office/drawing/2014/main" id="{2CF3562C-CB1C-3948-AA17-98D8B691DD23}"/>
                  </a:ext>
                </a:extLst>
              </p:cNvPr>
              <p:cNvSpPr/>
              <p:nvPr userDrawn="1"/>
            </p:nvSpPr>
            <p:spPr>
              <a:xfrm>
                <a:off x="10722610" y="5369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425" y="8477"/>
                      <a:pt x="14531"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0" name="Shape">
                <a:extLst>
                  <a:ext uri="{FF2B5EF4-FFF2-40B4-BE49-F238E27FC236}">
                    <a16:creationId xmlns:a16="http://schemas.microsoft.com/office/drawing/2014/main" id="{FAE6987E-726A-7044-948C-B6954B2F594C}"/>
                  </a:ext>
                </a:extLst>
              </p:cNvPr>
              <p:cNvSpPr/>
              <p:nvPr userDrawn="1"/>
            </p:nvSpPr>
            <p:spPr>
              <a:xfrm>
                <a:off x="10722610" y="53695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531" y="11484"/>
                      <a:pt x="9425" y="8477"/>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1" name="Shape">
                <a:extLst>
                  <a:ext uri="{FF2B5EF4-FFF2-40B4-BE49-F238E27FC236}">
                    <a16:creationId xmlns:a16="http://schemas.microsoft.com/office/drawing/2014/main" id="{39A523FC-8575-5641-AFEE-359622512AFF}"/>
                  </a:ext>
                </a:extLst>
              </p:cNvPr>
              <p:cNvSpPr/>
              <p:nvPr userDrawn="1"/>
            </p:nvSpPr>
            <p:spPr>
              <a:xfrm>
                <a:off x="10862310" y="54203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349" y="3345"/>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2" name="Shape">
                <a:extLst>
                  <a:ext uri="{FF2B5EF4-FFF2-40B4-BE49-F238E27FC236}">
                    <a16:creationId xmlns:a16="http://schemas.microsoft.com/office/drawing/2014/main" id="{C9196042-0429-414D-A14D-B63D3FA132A5}"/>
                  </a:ext>
                </a:extLst>
              </p:cNvPr>
              <p:cNvSpPr/>
              <p:nvPr userDrawn="1"/>
            </p:nvSpPr>
            <p:spPr>
              <a:xfrm>
                <a:off x="10862310" y="54203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4"/>
                      <a:pt x="21223" y="3089"/>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3" name="Shape">
                <a:extLst>
                  <a:ext uri="{FF2B5EF4-FFF2-40B4-BE49-F238E27FC236}">
                    <a16:creationId xmlns:a16="http://schemas.microsoft.com/office/drawing/2014/main" id="{0DAC0ADD-CF05-5941-8718-74832DD89D5F}"/>
                  </a:ext>
                </a:extLst>
              </p:cNvPr>
              <p:cNvSpPr/>
              <p:nvPr userDrawn="1"/>
            </p:nvSpPr>
            <p:spPr>
              <a:xfrm>
                <a:off x="10798810" y="5471157"/>
                <a:ext cx="60961" cy="6603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6"/>
                    </a:lnTo>
                    <a:lnTo>
                      <a:pt x="0" y="21600"/>
                    </a:lnTo>
                    <a:lnTo>
                      <a:pt x="0" y="112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4" name="Shape">
                <a:extLst>
                  <a:ext uri="{FF2B5EF4-FFF2-40B4-BE49-F238E27FC236}">
                    <a16:creationId xmlns:a16="http://schemas.microsoft.com/office/drawing/2014/main" id="{35668E36-3BE1-B048-958E-3A4101424D34}"/>
                  </a:ext>
                </a:extLst>
              </p:cNvPr>
              <p:cNvSpPr/>
              <p:nvPr userDrawn="1"/>
            </p:nvSpPr>
            <p:spPr>
              <a:xfrm>
                <a:off x="10722610" y="52044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4"/>
                      <a:pt x="7755" y="7198"/>
                      <a:pt x="7703" y="6545"/>
                    </a:cubicBezTo>
                    <a:cubicBezTo>
                      <a:pt x="7651" y="5891"/>
                      <a:pt x="7703" y="5235"/>
                      <a:pt x="7911" y="4581"/>
                    </a:cubicBezTo>
                    <a:cubicBezTo>
                      <a:pt x="8119" y="3928"/>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F8EB46CB-B722-6F40-B91F-746052378B09}"/>
                  </a:ext>
                </a:extLst>
              </p:cNvPr>
              <p:cNvSpPr/>
              <p:nvPr userDrawn="1"/>
            </p:nvSpPr>
            <p:spPr>
              <a:xfrm>
                <a:off x="10735309" y="5471157"/>
                <a:ext cx="6350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411"/>
                    </a:moveTo>
                    <a:lnTo>
                      <a:pt x="21600"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AA6E5921-1735-D048-BF9D-945A64AC2F2B}"/>
                  </a:ext>
                </a:extLst>
              </p:cNvPr>
              <p:cNvSpPr/>
              <p:nvPr userDrawn="1"/>
            </p:nvSpPr>
            <p:spPr>
              <a:xfrm>
                <a:off x="10532110" y="5420356"/>
                <a:ext cx="938529" cy="314946"/>
              </a:xfrm>
              <a:custGeom>
                <a:avLst/>
                <a:gdLst/>
                <a:ahLst/>
                <a:cxnLst>
                  <a:cxn ang="0">
                    <a:pos x="wd2" y="hd2"/>
                  </a:cxn>
                  <a:cxn ang="5400000">
                    <a:pos x="wd2" y="hd2"/>
                  </a:cxn>
                  <a:cxn ang="10800000">
                    <a:pos x="wd2" y="hd2"/>
                  </a:cxn>
                  <a:cxn ang="16200000">
                    <a:pos x="wd2" y="hd2"/>
                  </a:cxn>
                </a:cxnLst>
                <a:rect l="0" t="0" r="r" b="b"/>
                <a:pathLst>
                  <a:path w="21600" h="20445" extrusionOk="0">
                    <a:moveTo>
                      <a:pt x="21542" y="2390"/>
                    </a:moveTo>
                    <a:cubicBezTo>
                      <a:pt x="21191" y="6100"/>
                      <a:pt x="20139" y="9563"/>
                      <a:pt x="18473" y="12284"/>
                    </a:cubicBezTo>
                    <a:cubicBezTo>
                      <a:pt x="14205" y="19210"/>
                      <a:pt x="7278" y="19210"/>
                      <a:pt x="3011" y="12284"/>
                    </a:cubicBezTo>
                    <a:cubicBezTo>
                      <a:pt x="1403" y="9645"/>
                      <a:pt x="351" y="6266"/>
                      <a:pt x="0" y="2638"/>
                    </a:cubicBezTo>
                    <a:lnTo>
                      <a:pt x="0" y="4121"/>
                    </a:lnTo>
                    <a:cubicBezTo>
                      <a:pt x="0" y="4204"/>
                      <a:pt x="0" y="4287"/>
                      <a:pt x="0" y="4369"/>
                    </a:cubicBezTo>
                    <a:cubicBezTo>
                      <a:pt x="497" y="7501"/>
                      <a:pt x="1491" y="10387"/>
                      <a:pt x="2894" y="12778"/>
                    </a:cubicBezTo>
                    <a:cubicBezTo>
                      <a:pt x="5057" y="16241"/>
                      <a:pt x="7892" y="18137"/>
                      <a:pt x="10727" y="18137"/>
                    </a:cubicBezTo>
                    <a:cubicBezTo>
                      <a:pt x="13562" y="18137"/>
                      <a:pt x="16397" y="16406"/>
                      <a:pt x="18589" y="12778"/>
                    </a:cubicBezTo>
                    <a:cubicBezTo>
                      <a:pt x="20051" y="10387"/>
                      <a:pt x="21074" y="7419"/>
                      <a:pt x="21571" y="4287"/>
                    </a:cubicBezTo>
                    <a:lnTo>
                      <a:pt x="21571" y="4287"/>
                    </a:lnTo>
                    <a:lnTo>
                      <a:pt x="21571" y="3956"/>
                    </a:lnTo>
                    <a:lnTo>
                      <a:pt x="21542" y="2390"/>
                    </a:lnTo>
                    <a:close/>
                    <a:moveTo>
                      <a:pt x="2923" y="10223"/>
                    </a:moveTo>
                    <a:cubicBezTo>
                      <a:pt x="5086" y="13686"/>
                      <a:pt x="7921" y="15582"/>
                      <a:pt x="10756" y="15582"/>
                    </a:cubicBezTo>
                    <a:cubicBezTo>
                      <a:pt x="13591" y="15582"/>
                      <a:pt x="16427" y="13851"/>
                      <a:pt x="18619" y="10223"/>
                    </a:cubicBezTo>
                    <a:cubicBezTo>
                      <a:pt x="20080" y="7831"/>
                      <a:pt x="21103" y="4864"/>
                      <a:pt x="21600" y="1731"/>
                    </a:cubicBezTo>
                    <a:lnTo>
                      <a:pt x="21600" y="0"/>
                    </a:lnTo>
                    <a:cubicBezTo>
                      <a:pt x="21249" y="3710"/>
                      <a:pt x="20197" y="7090"/>
                      <a:pt x="18531" y="9811"/>
                    </a:cubicBezTo>
                    <a:cubicBezTo>
                      <a:pt x="14264" y="16737"/>
                      <a:pt x="7336" y="16737"/>
                      <a:pt x="3069" y="9811"/>
                    </a:cubicBezTo>
                    <a:cubicBezTo>
                      <a:pt x="1461" y="7173"/>
                      <a:pt x="409" y="3793"/>
                      <a:pt x="58" y="248"/>
                    </a:cubicBezTo>
                    <a:lnTo>
                      <a:pt x="58" y="1979"/>
                    </a:lnTo>
                    <a:cubicBezTo>
                      <a:pt x="497" y="4946"/>
                      <a:pt x="1491" y="7831"/>
                      <a:pt x="2923" y="10223"/>
                    </a:cubicBezTo>
                    <a:close/>
                    <a:moveTo>
                      <a:pt x="18473" y="14674"/>
                    </a:moveTo>
                    <a:cubicBezTo>
                      <a:pt x="14205" y="21600"/>
                      <a:pt x="7278" y="21600"/>
                      <a:pt x="3011" y="14674"/>
                    </a:cubicBezTo>
                    <a:cubicBezTo>
                      <a:pt x="1432" y="12119"/>
                      <a:pt x="409" y="8903"/>
                      <a:pt x="29" y="5358"/>
                    </a:cubicBezTo>
                    <a:cubicBezTo>
                      <a:pt x="88" y="6677"/>
                      <a:pt x="234" y="7997"/>
                      <a:pt x="497" y="9233"/>
                    </a:cubicBezTo>
                    <a:lnTo>
                      <a:pt x="497" y="9233"/>
                    </a:lnTo>
                    <a:cubicBezTo>
                      <a:pt x="1023" y="11459"/>
                      <a:pt x="1841" y="13438"/>
                      <a:pt x="2894" y="15087"/>
                    </a:cubicBezTo>
                    <a:cubicBezTo>
                      <a:pt x="5057" y="18549"/>
                      <a:pt x="7892" y="20445"/>
                      <a:pt x="10727" y="20445"/>
                    </a:cubicBezTo>
                    <a:cubicBezTo>
                      <a:pt x="13562" y="20445"/>
                      <a:pt x="16397" y="18714"/>
                      <a:pt x="18589" y="15087"/>
                    </a:cubicBezTo>
                    <a:cubicBezTo>
                      <a:pt x="19700" y="13273"/>
                      <a:pt x="20548" y="11129"/>
                      <a:pt x="21132" y="8738"/>
                    </a:cubicBezTo>
                    <a:cubicBezTo>
                      <a:pt x="21337" y="7419"/>
                      <a:pt x="21512" y="6183"/>
                      <a:pt x="21542" y="4863"/>
                    </a:cubicBezTo>
                    <a:cubicBezTo>
                      <a:pt x="21162" y="8656"/>
                      <a:pt x="20109" y="12036"/>
                      <a:pt x="18473" y="14674"/>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27" name="Shape">
                <a:extLst>
                  <a:ext uri="{FF2B5EF4-FFF2-40B4-BE49-F238E27FC236}">
                    <a16:creationId xmlns:a16="http://schemas.microsoft.com/office/drawing/2014/main" id="{087944DD-F4B0-8D4D-9625-7E2FD66C7938}"/>
                  </a:ext>
                </a:extLst>
              </p:cNvPr>
              <p:cNvSpPr/>
              <p:nvPr userDrawn="1"/>
            </p:nvSpPr>
            <p:spPr>
              <a:xfrm>
                <a:off x="10506710" y="5204457"/>
                <a:ext cx="935993" cy="390193"/>
              </a:xfrm>
              <a:custGeom>
                <a:avLst/>
                <a:gdLst/>
                <a:ahLst/>
                <a:cxnLst>
                  <a:cxn ang="0">
                    <a:pos x="wd2" y="hd2"/>
                  </a:cxn>
                  <a:cxn ang="5400000">
                    <a:pos x="wd2" y="hd2"/>
                  </a:cxn>
                  <a:cxn ang="10800000">
                    <a:pos x="wd2" y="hd2"/>
                  </a:cxn>
                  <a:cxn ang="16200000">
                    <a:pos x="wd2" y="hd2"/>
                  </a:cxn>
                </a:cxnLst>
                <a:rect l="0" t="0" r="r" b="b"/>
                <a:pathLst>
                  <a:path w="21600" h="20234" extrusionOk="0">
                    <a:moveTo>
                      <a:pt x="21600" y="6124"/>
                    </a:moveTo>
                    <a:lnTo>
                      <a:pt x="21600" y="6322"/>
                    </a:lnTo>
                    <a:lnTo>
                      <a:pt x="21600" y="6322"/>
                    </a:lnTo>
                    <a:cubicBezTo>
                      <a:pt x="21600" y="6586"/>
                      <a:pt x="21600" y="6783"/>
                      <a:pt x="21571" y="7046"/>
                    </a:cubicBezTo>
                    <a:lnTo>
                      <a:pt x="21571" y="7046"/>
                    </a:lnTo>
                    <a:cubicBezTo>
                      <a:pt x="21512" y="8100"/>
                      <a:pt x="21395" y="9087"/>
                      <a:pt x="21160" y="10141"/>
                    </a:cubicBezTo>
                    <a:cubicBezTo>
                      <a:pt x="20662" y="12315"/>
                      <a:pt x="19754" y="14422"/>
                      <a:pt x="18405" y="16134"/>
                    </a:cubicBezTo>
                    <a:cubicBezTo>
                      <a:pt x="14185" y="21600"/>
                      <a:pt x="7356" y="21600"/>
                      <a:pt x="3136" y="16134"/>
                    </a:cubicBezTo>
                    <a:cubicBezTo>
                      <a:pt x="1876" y="14488"/>
                      <a:pt x="997" y="12578"/>
                      <a:pt x="498" y="10471"/>
                    </a:cubicBezTo>
                    <a:lnTo>
                      <a:pt x="498" y="10471"/>
                    </a:lnTo>
                    <a:cubicBezTo>
                      <a:pt x="264" y="9417"/>
                      <a:pt x="88" y="8429"/>
                      <a:pt x="29" y="7375"/>
                    </a:cubicBezTo>
                    <a:cubicBezTo>
                      <a:pt x="0" y="7046"/>
                      <a:pt x="0" y="6849"/>
                      <a:pt x="0" y="6519"/>
                    </a:cubicBezTo>
                    <a:cubicBezTo>
                      <a:pt x="0" y="6454"/>
                      <a:pt x="0" y="6388"/>
                      <a:pt x="0" y="6322"/>
                    </a:cubicBezTo>
                    <a:lnTo>
                      <a:pt x="0" y="5137"/>
                    </a:lnTo>
                    <a:lnTo>
                      <a:pt x="0" y="4544"/>
                    </a:lnTo>
                    <a:lnTo>
                      <a:pt x="0" y="3161"/>
                    </a:lnTo>
                    <a:lnTo>
                      <a:pt x="0" y="66"/>
                    </a:lnTo>
                    <a:cubicBezTo>
                      <a:pt x="0" y="3622"/>
                      <a:pt x="1055" y="7178"/>
                      <a:pt x="3136" y="9944"/>
                    </a:cubicBezTo>
                    <a:cubicBezTo>
                      <a:pt x="7327" y="15410"/>
                      <a:pt x="14185" y="15410"/>
                      <a:pt x="18405" y="9944"/>
                    </a:cubicBezTo>
                    <a:cubicBezTo>
                      <a:pt x="20516" y="7178"/>
                      <a:pt x="21600" y="3556"/>
                      <a:pt x="21600" y="0"/>
                    </a:cubicBezTo>
                    <a:lnTo>
                      <a:pt x="21600" y="3095"/>
                    </a:lnTo>
                    <a:lnTo>
                      <a:pt x="21600" y="4478"/>
                    </a:lnTo>
                    <a:lnTo>
                      <a:pt x="21600" y="5005"/>
                    </a:lnTo>
                    <a:lnTo>
                      <a:pt x="21600" y="6124"/>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D521E657-8089-DA4F-BFAA-35F8E37AFE75}"/>
                  </a:ext>
                </a:extLst>
              </p:cNvPr>
              <p:cNvSpPr/>
              <p:nvPr userDrawn="1"/>
            </p:nvSpPr>
            <p:spPr>
              <a:xfrm>
                <a:off x="10506709" y="4937757"/>
                <a:ext cx="935046" cy="541654"/>
              </a:xfrm>
              <a:custGeom>
                <a:avLst/>
                <a:gdLst/>
                <a:ahLst/>
                <a:cxnLst>
                  <a:cxn ang="0">
                    <a:pos x="wd2" y="hd2"/>
                  </a:cxn>
                  <a:cxn ang="5400000">
                    <a:pos x="wd2" y="hd2"/>
                  </a:cxn>
                  <a:cxn ang="10800000">
                    <a:pos x="wd2" y="hd2"/>
                  </a:cxn>
                  <a:cxn ang="16200000">
                    <a:pos x="wd2" y="hd2"/>
                  </a:cxn>
                </a:cxnLst>
                <a:rect l="0" t="0" r="r" b="b"/>
                <a:pathLst>
                  <a:path w="19658" h="19685" extrusionOk="0">
                    <a:moveTo>
                      <a:pt x="2900" y="2873"/>
                    </a:moveTo>
                    <a:cubicBezTo>
                      <a:pt x="-944" y="6703"/>
                      <a:pt x="-971" y="12981"/>
                      <a:pt x="2847" y="16811"/>
                    </a:cubicBezTo>
                    <a:cubicBezTo>
                      <a:pt x="6665" y="20642"/>
                      <a:pt x="12913" y="20642"/>
                      <a:pt x="16758" y="16811"/>
                    </a:cubicBezTo>
                    <a:cubicBezTo>
                      <a:pt x="20602" y="12981"/>
                      <a:pt x="20629" y="6703"/>
                      <a:pt x="16811" y="2873"/>
                    </a:cubicBezTo>
                    <a:cubicBezTo>
                      <a:pt x="12939" y="-958"/>
                      <a:pt x="6745" y="-958"/>
                      <a:pt x="2900"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7B24A3C4-F422-D945-8194-E86BFB9FECF2}"/>
                  </a:ext>
                </a:extLst>
              </p:cNvPr>
              <p:cNvSpPr/>
              <p:nvPr userDrawn="1"/>
            </p:nvSpPr>
            <p:spPr>
              <a:xfrm>
                <a:off x="10582909" y="4975857"/>
                <a:ext cx="785944" cy="454671"/>
              </a:xfrm>
              <a:custGeom>
                <a:avLst/>
                <a:gdLst/>
                <a:ahLst/>
                <a:cxnLst>
                  <a:cxn ang="0">
                    <a:pos x="wd2" y="hd2"/>
                  </a:cxn>
                  <a:cxn ang="5400000">
                    <a:pos x="wd2" y="hd2"/>
                  </a:cxn>
                  <a:cxn ang="10800000">
                    <a:pos x="wd2" y="hd2"/>
                  </a:cxn>
                  <a:cxn ang="16200000">
                    <a:pos x="wd2" y="hd2"/>
                  </a:cxn>
                </a:cxnLst>
                <a:rect l="0" t="0" r="r" b="b"/>
                <a:pathLst>
                  <a:path w="21117" h="19676" extrusionOk="0">
                    <a:moveTo>
                      <a:pt x="21064" y="10745"/>
                    </a:moveTo>
                    <a:cubicBezTo>
                      <a:pt x="20859" y="12998"/>
                      <a:pt x="19801" y="15087"/>
                      <a:pt x="17993" y="16791"/>
                    </a:cubicBezTo>
                    <a:cubicBezTo>
                      <a:pt x="13864" y="20638"/>
                      <a:pt x="7176" y="20638"/>
                      <a:pt x="3081" y="16791"/>
                    </a:cubicBezTo>
                    <a:cubicBezTo>
                      <a:pt x="1272" y="15142"/>
                      <a:pt x="283" y="12998"/>
                      <a:pt x="44" y="10800"/>
                    </a:cubicBezTo>
                    <a:cubicBezTo>
                      <a:pt x="-229" y="7942"/>
                      <a:pt x="761" y="5084"/>
                      <a:pt x="3115" y="2885"/>
                    </a:cubicBezTo>
                    <a:cubicBezTo>
                      <a:pt x="7244" y="-962"/>
                      <a:pt x="13932" y="-962"/>
                      <a:pt x="18027" y="2885"/>
                    </a:cubicBezTo>
                    <a:cubicBezTo>
                      <a:pt x="20347" y="4974"/>
                      <a:pt x="21371" y="7887"/>
                      <a:pt x="21064" y="1074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0" name="Shape">
                <a:extLst>
                  <a:ext uri="{FF2B5EF4-FFF2-40B4-BE49-F238E27FC236}">
                    <a16:creationId xmlns:a16="http://schemas.microsoft.com/office/drawing/2014/main" id="{8A27E7B5-EFB6-104B-93E8-28C27768CF03}"/>
                  </a:ext>
                </a:extLst>
              </p:cNvPr>
              <p:cNvSpPr/>
              <p:nvPr userDrawn="1"/>
            </p:nvSpPr>
            <p:spPr>
              <a:xfrm>
                <a:off x="10582910" y="5026657"/>
                <a:ext cx="782319" cy="411486"/>
              </a:xfrm>
              <a:custGeom>
                <a:avLst/>
                <a:gdLst/>
                <a:ahLst/>
                <a:cxnLst>
                  <a:cxn ang="0">
                    <a:pos x="wd2" y="hd2"/>
                  </a:cxn>
                  <a:cxn ang="5400000">
                    <a:pos x="wd2" y="hd2"/>
                  </a:cxn>
                  <a:cxn ang="10800000">
                    <a:pos x="wd2" y="hd2"/>
                  </a:cxn>
                  <a:cxn ang="16200000">
                    <a:pos x="wd2" y="hd2"/>
                  </a:cxn>
                </a:cxnLst>
                <a:rect l="0" t="0" r="r" b="b"/>
                <a:pathLst>
                  <a:path w="21600" h="19494" extrusionOk="0">
                    <a:moveTo>
                      <a:pt x="21600" y="9717"/>
                    </a:moveTo>
                    <a:cubicBezTo>
                      <a:pt x="21390" y="12184"/>
                      <a:pt x="20303" y="14470"/>
                      <a:pt x="18444" y="16335"/>
                    </a:cubicBezTo>
                    <a:cubicBezTo>
                      <a:pt x="14201" y="20547"/>
                      <a:pt x="7329" y="20547"/>
                      <a:pt x="3121" y="16335"/>
                    </a:cubicBezTo>
                    <a:cubicBezTo>
                      <a:pt x="1262" y="14530"/>
                      <a:pt x="245" y="12184"/>
                      <a:pt x="0" y="9777"/>
                    </a:cubicBezTo>
                    <a:cubicBezTo>
                      <a:pt x="210" y="7310"/>
                      <a:pt x="1297" y="5024"/>
                      <a:pt x="3156" y="3159"/>
                    </a:cubicBezTo>
                    <a:cubicBezTo>
                      <a:pt x="7399" y="-1053"/>
                      <a:pt x="14271" y="-1053"/>
                      <a:pt x="18479" y="3159"/>
                    </a:cubicBezTo>
                    <a:cubicBezTo>
                      <a:pt x="20338" y="4904"/>
                      <a:pt x="21390" y="7250"/>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D98B4C26-B1B5-7346-B092-524DBDFCD8C2}"/>
                  </a:ext>
                </a:extLst>
              </p:cNvPr>
              <p:cNvSpPr/>
              <p:nvPr userDrawn="1"/>
            </p:nvSpPr>
            <p:spPr>
              <a:xfrm>
                <a:off x="11179810" y="5090156"/>
                <a:ext cx="52069" cy="609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798"/>
                    </a:lnTo>
                    <a:lnTo>
                      <a:pt x="0" y="21600"/>
                    </a:lnTo>
                    <a:lnTo>
                      <a:pt x="0" y="107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B9B917C8-E465-9F41-A193-AC88BD8F8112}"/>
                  </a:ext>
                </a:extLst>
              </p:cNvPr>
              <p:cNvSpPr/>
              <p:nvPr userDrawn="1"/>
            </p:nvSpPr>
            <p:spPr>
              <a:xfrm>
                <a:off x="11154410" y="5179057"/>
                <a:ext cx="76200" cy="571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00"/>
                    </a:lnTo>
                    <a:lnTo>
                      <a:pt x="0" y="21600"/>
                    </a:lnTo>
                    <a:lnTo>
                      <a:pt x="0" y="96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3" name="Shape">
                <a:extLst>
                  <a:ext uri="{FF2B5EF4-FFF2-40B4-BE49-F238E27FC236}">
                    <a16:creationId xmlns:a16="http://schemas.microsoft.com/office/drawing/2014/main" id="{3435D78D-9FE4-4943-BA3E-D70F3FE2FE11}"/>
                  </a:ext>
                </a:extLst>
              </p:cNvPr>
              <p:cNvSpPr/>
              <p:nvPr userDrawn="1"/>
            </p:nvSpPr>
            <p:spPr>
              <a:xfrm>
                <a:off x="11002009" y="51282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0" y="10866"/>
                    </a:moveTo>
                    <a:lnTo>
                      <a:pt x="0" y="4437"/>
                    </a:lnTo>
                    <a:cubicBezTo>
                      <a:pt x="0" y="3923"/>
                      <a:pt x="0" y="3666"/>
                      <a:pt x="179" y="3152"/>
                    </a:cubicBezTo>
                    <a:cubicBezTo>
                      <a:pt x="357" y="2381"/>
                      <a:pt x="893" y="1610"/>
                      <a:pt x="1607" y="1351"/>
                    </a:cubicBezTo>
                    <a:cubicBezTo>
                      <a:pt x="2678" y="321"/>
                      <a:pt x="4285" y="-191"/>
                      <a:pt x="6070" y="65"/>
                    </a:cubicBezTo>
                    <a:cubicBezTo>
                      <a:pt x="7855" y="321"/>
                      <a:pt x="9819" y="1351"/>
                      <a:pt x="12139" y="3152"/>
                    </a:cubicBezTo>
                    <a:cubicBezTo>
                      <a:pt x="14459" y="4952"/>
                      <a:pt x="16423" y="7009"/>
                      <a:pt x="17851" y="9066"/>
                    </a:cubicBezTo>
                    <a:cubicBezTo>
                      <a:pt x="19458" y="11123"/>
                      <a:pt x="20707" y="13179"/>
                      <a:pt x="21600" y="14980"/>
                    </a:cubicBezTo>
                    <a:lnTo>
                      <a:pt x="21600" y="21409"/>
                    </a:lnTo>
                    <a:cubicBezTo>
                      <a:pt x="20707" y="19608"/>
                      <a:pt x="19458" y="17552"/>
                      <a:pt x="17851" y="15495"/>
                    </a:cubicBezTo>
                    <a:cubicBezTo>
                      <a:pt x="16245" y="13438"/>
                      <a:pt x="14460" y="11381"/>
                      <a:pt x="12139" y="9581"/>
                    </a:cubicBezTo>
                    <a:cubicBezTo>
                      <a:pt x="9818" y="7780"/>
                      <a:pt x="7855" y="6753"/>
                      <a:pt x="6070" y="6494"/>
                    </a:cubicBezTo>
                    <a:cubicBezTo>
                      <a:pt x="4285" y="6238"/>
                      <a:pt x="2856" y="6750"/>
                      <a:pt x="1607" y="7780"/>
                    </a:cubicBezTo>
                    <a:cubicBezTo>
                      <a:pt x="714" y="8551"/>
                      <a:pt x="357" y="9066"/>
                      <a:pt x="179" y="9581"/>
                    </a:cubicBezTo>
                    <a:cubicBezTo>
                      <a:pt x="179" y="10095"/>
                      <a:pt x="0" y="10352"/>
                      <a:pt x="0" y="108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4" name="Shape">
                <a:extLst>
                  <a:ext uri="{FF2B5EF4-FFF2-40B4-BE49-F238E27FC236}">
                    <a16:creationId xmlns:a16="http://schemas.microsoft.com/office/drawing/2014/main" id="{E5388BB6-FF59-3F4A-BFD3-D7922F421D55}"/>
                  </a:ext>
                </a:extLst>
              </p:cNvPr>
              <p:cNvSpPr/>
              <p:nvPr userDrawn="1"/>
            </p:nvSpPr>
            <p:spPr>
              <a:xfrm>
                <a:off x="11002009" y="5128256"/>
                <a:ext cx="153673" cy="105731"/>
              </a:xfrm>
              <a:custGeom>
                <a:avLst/>
                <a:gdLst/>
                <a:ahLst/>
                <a:cxnLst>
                  <a:cxn ang="0">
                    <a:pos x="wd2" y="hd2"/>
                  </a:cxn>
                  <a:cxn ang="5400000">
                    <a:pos x="wd2" y="hd2"/>
                  </a:cxn>
                  <a:cxn ang="10800000">
                    <a:pos x="wd2" y="hd2"/>
                  </a:cxn>
                  <a:cxn ang="16200000">
                    <a:pos x="wd2" y="hd2"/>
                  </a:cxn>
                </a:cxnLst>
                <a:rect l="0" t="0" r="r" b="b"/>
                <a:pathLst>
                  <a:path w="21600" h="21409" extrusionOk="0">
                    <a:moveTo>
                      <a:pt x="17851" y="9066"/>
                    </a:moveTo>
                    <a:cubicBezTo>
                      <a:pt x="16423" y="7009"/>
                      <a:pt x="14460" y="4952"/>
                      <a:pt x="12139" y="3152"/>
                    </a:cubicBezTo>
                    <a:cubicBezTo>
                      <a:pt x="9818" y="1351"/>
                      <a:pt x="7855" y="324"/>
                      <a:pt x="6070" y="65"/>
                    </a:cubicBezTo>
                    <a:cubicBezTo>
                      <a:pt x="4285" y="-191"/>
                      <a:pt x="2856" y="321"/>
                      <a:pt x="1607" y="1351"/>
                    </a:cubicBezTo>
                    <a:cubicBezTo>
                      <a:pt x="714" y="1866"/>
                      <a:pt x="357" y="2637"/>
                      <a:pt x="179" y="3152"/>
                    </a:cubicBezTo>
                    <a:cubicBezTo>
                      <a:pt x="0" y="3666"/>
                      <a:pt x="0" y="3923"/>
                      <a:pt x="0" y="4437"/>
                    </a:cubicBezTo>
                    <a:lnTo>
                      <a:pt x="0" y="10866"/>
                    </a:lnTo>
                    <a:cubicBezTo>
                      <a:pt x="0" y="10352"/>
                      <a:pt x="0" y="9837"/>
                      <a:pt x="179" y="9581"/>
                    </a:cubicBezTo>
                    <a:cubicBezTo>
                      <a:pt x="357" y="8810"/>
                      <a:pt x="893" y="8295"/>
                      <a:pt x="1607" y="7780"/>
                    </a:cubicBezTo>
                    <a:cubicBezTo>
                      <a:pt x="2678" y="6750"/>
                      <a:pt x="4285" y="6238"/>
                      <a:pt x="6070" y="6494"/>
                    </a:cubicBezTo>
                    <a:cubicBezTo>
                      <a:pt x="7855" y="6750"/>
                      <a:pt x="9819" y="7780"/>
                      <a:pt x="12139" y="9581"/>
                    </a:cubicBezTo>
                    <a:cubicBezTo>
                      <a:pt x="14460" y="11381"/>
                      <a:pt x="16245" y="13438"/>
                      <a:pt x="17851" y="15495"/>
                    </a:cubicBezTo>
                    <a:cubicBezTo>
                      <a:pt x="19458" y="17552"/>
                      <a:pt x="20886" y="19608"/>
                      <a:pt x="21600" y="21409"/>
                    </a:cubicBezTo>
                    <a:lnTo>
                      <a:pt x="21600" y="14980"/>
                    </a:lnTo>
                    <a:cubicBezTo>
                      <a:pt x="20707" y="13179"/>
                      <a:pt x="19458" y="11381"/>
                      <a:pt x="17851" y="906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BC47444F-8CC6-9644-909B-6B8C1B7DED3D}"/>
                  </a:ext>
                </a:extLst>
              </p:cNvPr>
              <p:cNvSpPr/>
              <p:nvPr userDrawn="1"/>
            </p:nvSpPr>
            <p:spPr>
              <a:xfrm>
                <a:off x="10900410" y="5140956"/>
                <a:ext cx="62232" cy="144774"/>
              </a:xfrm>
              <a:custGeom>
                <a:avLst/>
                <a:gdLst/>
                <a:ahLst/>
                <a:cxnLst>
                  <a:cxn ang="0">
                    <a:pos x="wd2" y="hd2"/>
                  </a:cxn>
                  <a:cxn ang="5400000">
                    <a:pos x="wd2" y="hd2"/>
                  </a:cxn>
                  <a:cxn ang="10800000">
                    <a:pos x="wd2" y="hd2"/>
                  </a:cxn>
                  <a:cxn ang="16200000">
                    <a:pos x="wd2" y="hd2"/>
                  </a:cxn>
                </a:cxnLst>
                <a:rect l="0" t="0" r="r" b="b"/>
                <a:pathLst>
                  <a:path w="21600" h="21600" extrusionOk="0">
                    <a:moveTo>
                      <a:pt x="21600" y="16863"/>
                    </a:moveTo>
                    <a:lnTo>
                      <a:pt x="21600" y="21600"/>
                    </a:lnTo>
                    <a:cubicBezTo>
                      <a:pt x="21600" y="21221"/>
                      <a:pt x="21159" y="20653"/>
                      <a:pt x="20719" y="20273"/>
                    </a:cubicBezTo>
                    <a:cubicBezTo>
                      <a:pt x="19837" y="19326"/>
                      <a:pt x="18515" y="18567"/>
                      <a:pt x="17192" y="17431"/>
                    </a:cubicBezTo>
                    <a:cubicBezTo>
                      <a:pt x="14988" y="16295"/>
                      <a:pt x="13225" y="15157"/>
                      <a:pt x="10580" y="13830"/>
                    </a:cubicBezTo>
                    <a:cubicBezTo>
                      <a:pt x="7935" y="12694"/>
                      <a:pt x="5731" y="11177"/>
                      <a:pt x="3527" y="9852"/>
                    </a:cubicBezTo>
                    <a:cubicBezTo>
                      <a:pt x="1323" y="8525"/>
                      <a:pt x="441" y="7198"/>
                      <a:pt x="0" y="5873"/>
                    </a:cubicBezTo>
                    <a:cubicBezTo>
                      <a:pt x="0" y="5494"/>
                      <a:pt x="0" y="5115"/>
                      <a:pt x="0" y="4737"/>
                    </a:cubicBezTo>
                    <a:lnTo>
                      <a:pt x="0" y="0"/>
                    </a:lnTo>
                    <a:cubicBezTo>
                      <a:pt x="0" y="379"/>
                      <a:pt x="0" y="759"/>
                      <a:pt x="0" y="1136"/>
                    </a:cubicBezTo>
                    <a:cubicBezTo>
                      <a:pt x="441" y="2463"/>
                      <a:pt x="1763" y="3790"/>
                      <a:pt x="3527" y="5115"/>
                    </a:cubicBezTo>
                    <a:cubicBezTo>
                      <a:pt x="5731" y="6441"/>
                      <a:pt x="7493" y="7768"/>
                      <a:pt x="10580" y="9093"/>
                    </a:cubicBezTo>
                    <a:cubicBezTo>
                      <a:pt x="13225" y="10420"/>
                      <a:pt x="15429" y="11746"/>
                      <a:pt x="17192" y="12694"/>
                    </a:cubicBezTo>
                    <a:cubicBezTo>
                      <a:pt x="18955" y="13641"/>
                      <a:pt x="20277" y="14589"/>
                      <a:pt x="20719" y="15536"/>
                    </a:cubicBezTo>
                    <a:cubicBezTo>
                      <a:pt x="21159" y="15915"/>
                      <a:pt x="21600" y="16484"/>
                      <a:pt x="21600" y="1686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6" name="Shape">
                <a:extLst>
                  <a:ext uri="{FF2B5EF4-FFF2-40B4-BE49-F238E27FC236}">
                    <a16:creationId xmlns:a16="http://schemas.microsoft.com/office/drawing/2014/main" id="{1D2BB9F7-8A3D-F34C-9A4F-C156C40EDD21}"/>
                  </a:ext>
                </a:extLst>
              </p:cNvPr>
              <p:cNvSpPr/>
              <p:nvPr userDrawn="1"/>
            </p:nvSpPr>
            <p:spPr>
              <a:xfrm>
                <a:off x="10900410" y="5140957"/>
                <a:ext cx="62232" cy="137158"/>
              </a:xfrm>
              <a:custGeom>
                <a:avLst/>
                <a:gdLst/>
                <a:ahLst/>
                <a:cxnLst>
                  <a:cxn ang="0">
                    <a:pos x="wd2" y="hd2"/>
                  </a:cxn>
                  <a:cxn ang="5400000">
                    <a:pos x="wd2" y="hd2"/>
                  </a:cxn>
                  <a:cxn ang="10800000">
                    <a:pos x="wd2" y="hd2"/>
                  </a:cxn>
                  <a:cxn ang="16200000">
                    <a:pos x="wd2" y="hd2"/>
                  </a:cxn>
                </a:cxnLst>
                <a:rect l="0" t="0" r="r" b="b"/>
                <a:pathLst>
                  <a:path w="21600" h="21600" extrusionOk="0">
                    <a:moveTo>
                      <a:pt x="20719" y="15199"/>
                    </a:moveTo>
                    <a:cubicBezTo>
                      <a:pt x="20277" y="14199"/>
                      <a:pt x="18515" y="13399"/>
                      <a:pt x="17192" y="12199"/>
                    </a:cubicBezTo>
                    <a:cubicBezTo>
                      <a:pt x="15429" y="11000"/>
                      <a:pt x="13225" y="9799"/>
                      <a:pt x="10580" y="8399"/>
                    </a:cubicBezTo>
                    <a:cubicBezTo>
                      <a:pt x="7935" y="6998"/>
                      <a:pt x="5731" y="5598"/>
                      <a:pt x="3527" y="4199"/>
                    </a:cubicBezTo>
                    <a:cubicBezTo>
                      <a:pt x="1323" y="2801"/>
                      <a:pt x="441" y="1398"/>
                      <a:pt x="0" y="0"/>
                    </a:cubicBezTo>
                    <a:lnTo>
                      <a:pt x="0" y="3801"/>
                    </a:lnTo>
                    <a:cubicBezTo>
                      <a:pt x="0" y="4201"/>
                      <a:pt x="0" y="4602"/>
                      <a:pt x="0" y="5000"/>
                    </a:cubicBezTo>
                    <a:cubicBezTo>
                      <a:pt x="441" y="6401"/>
                      <a:pt x="1763" y="7801"/>
                      <a:pt x="3527" y="9199"/>
                    </a:cubicBezTo>
                    <a:cubicBezTo>
                      <a:pt x="5290" y="10598"/>
                      <a:pt x="7935" y="12199"/>
                      <a:pt x="10580" y="13399"/>
                    </a:cubicBezTo>
                    <a:cubicBezTo>
                      <a:pt x="13225" y="14799"/>
                      <a:pt x="14988" y="16200"/>
                      <a:pt x="17192" y="17200"/>
                    </a:cubicBezTo>
                    <a:cubicBezTo>
                      <a:pt x="18955" y="18399"/>
                      <a:pt x="19837" y="19200"/>
                      <a:pt x="20719" y="20200"/>
                    </a:cubicBezTo>
                    <a:cubicBezTo>
                      <a:pt x="21160" y="20799"/>
                      <a:pt x="21600" y="21399"/>
                      <a:pt x="21600" y="21600"/>
                    </a:cubicBezTo>
                    <a:lnTo>
                      <a:pt x="21600" y="16600"/>
                    </a:lnTo>
                    <a:cubicBezTo>
                      <a:pt x="21600" y="16200"/>
                      <a:pt x="21159" y="15600"/>
                      <a:pt x="20719" y="1519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F85B5660-D415-A34D-B99C-9314601A3726}"/>
                  </a:ext>
                </a:extLst>
              </p:cNvPr>
              <p:cNvSpPr/>
              <p:nvPr userDrawn="1"/>
            </p:nvSpPr>
            <p:spPr>
              <a:xfrm>
                <a:off x="10709910" y="52044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21600" y="14765"/>
                    </a:moveTo>
                    <a:lnTo>
                      <a:pt x="21600" y="21600"/>
                    </a:lnTo>
                    <a:cubicBezTo>
                      <a:pt x="14531" y="18319"/>
                      <a:pt x="9818" y="15312"/>
                      <a:pt x="6284" y="12851"/>
                    </a:cubicBezTo>
                    <a:cubicBezTo>
                      <a:pt x="3535" y="10389"/>
                      <a:pt x="1178" y="8202"/>
                      <a:pt x="0" y="6835"/>
                    </a:cubicBezTo>
                    <a:lnTo>
                      <a:pt x="0" y="0"/>
                    </a:lnTo>
                    <a:cubicBezTo>
                      <a:pt x="1178" y="1367"/>
                      <a:pt x="3142" y="3281"/>
                      <a:pt x="6284" y="6015"/>
                    </a:cubicBezTo>
                    <a:cubicBezTo>
                      <a:pt x="9818" y="8474"/>
                      <a:pt x="14924" y="11484"/>
                      <a:pt x="21600" y="1476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184B8C36-212A-5C40-B268-7CDE8EDA652A}"/>
                  </a:ext>
                </a:extLst>
              </p:cNvPr>
              <p:cNvSpPr/>
              <p:nvPr userDrawn="1"/>
            </p:nvSpPr>
            <p:spPr>
              <a:xfrm>
                <a:off x="10709910" y="5204456"/>
                <a:ext cx="69850" cy="100337"/>
              </a:xfrm>
              <a:custGeom>
                <a:avLst/>
                <a:gdLst/>
                <a:ahLst/>
                <a:cxnLst>
                  <a:cxn ang="0">
                    <a:pos x="wd2" y="hd2"/>
                  </a:cxn>
                  <a:cxn ang="5400000">
                    <a:pos x="wd2" y="hd2"/>
                  </a:cxn>
                  <a:cxn ang="10800000">
                    <a:pos x="wd2" y="hd2"/>
                  </a:cxn>
                  <a:cxn ang="16200000">
                    <a:pos x="wd2" y="hd2"/>
                  </a:cxn>
                </a:cxnLst>
                <a:rect l="0" t="0" r="r" b="b"/>
                <a:pathLst>
                  <a:path w="21600" h="21600" extrusionOk="0">
                    <a:moveTo>
                      <a:pt x="6284" y="6015"/>
                    </a:moveTo>
                    <a:cubicBezTo>
                      <a:pt x="3535" y="3281"/>
                      <a:pt x="1178" y="1095"/>
                      <a:pt x="0" y="0"/>
                    </a:cubicBezTo>
                    <a:lnTo>
                      <a:pt x="0" y="6835"/>
                    </a:lnTo>
                    <a:cubicBezTo>
                      <a:pt x="1178" y="8474"/>
                      <a:pt x="3142" y="10389"/>
                      <a:pt x="6284" y="12851"/>
                    </a:cubicBezTo>
                    <a:cubicBezTo>
                      <a:pt x="9426" y="15312"/>
                      <a:pt x="14532" y="18319"/>
                      <a:pt x="21600" y="21600"/>
                    </a:cubicBezTo>
                    <a:lnTo>
                      <a:pt x="21600" y="14765"/>
                    </a:lnTo>
                    <a:cubicBezTo>
                      <a:pt x="14925" y="11484"/>
                      <a:pt x="9819" y="8474"/>
                      <a:pt x="6284" y="601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E2ED2F38-99EF-7042-9E96-BF747A9B7A7C}"/>
                  </a:ext>
                </a:extLst>
              </p:cNvPr>
              <p:cNvSpPr/>
              <p:nvPr userDrawn="1"/>
            </p:nvSpPr>
            <p:spPr>
              <a:xfrm>
                <a:off x="10836910" y="5255256"/>
                <a:ext cx="218441" cy="105883"/>
              </a:xfrm>
              <a:custGeom>
                <a:avLst/>
                <a:gdLst/>
                <a:ahLst/>
                <a:cxnLst>
                  <a:cxn ang="0">
                    <a:pos x="wd2" y="hd2"/>
                  </a:cxn>
                  <a:cxn ang="5400000">
                    <a:pos x="wd2" y="hd2"/>
                  </a:cxn>
                  <a:cxn ang="10800000">
                    <a:pos x="wd2" y="hd2"/>
                  </a:cxn>
                  <a:cxn ang="16200000">
                    <a:pos x="wd2" y="hd2"/>
                  </a:cxn>
                </a:cxnLst>
                <a:rect l="0" t="0" r="r" b="b"/>
                <a:pathLst>
                  <a:path w="21600" h="21440" extrusionOk="0">
                    <a:moveTo>
                      <a:pt x="21600" y="0"/>
                    </a:moveTo>
                    <a:lnTo>
                      <a:pt x="21600" y="6429"/>
                    </a:lnTo>
                    <a:cubicBezTo>
                      <a:pt x="21600" y="7971"/>
                      <a:pt x="21349" y="9772"/>
                      <a:pt x="20846" y="11316"/>
                    </a:cubicBezTo>
                    <a:cubicBezTo>
                      <a:pt x="20218" y="13117"/>
                      <a:pt x="19214" y="15173"/>
                      <a:pt x="17833" y="16715"/>
                    </a:cubicBezTo>
                    <a:cubicBezTo>
                      <a:pt x="16828" y="18001"/>
                      <a:pt x="15698" y="18772"/>
                      <a:pt x="14442" y="19802"/>
                    </a:cubicBezTo>
                    <a:cubicBezTo>
                      <a:pt x="13186" y="20573"/>
                      <a:pt x="11805" y="21088"/>
                      <a:pt x="10298" y="21344"/>
                    </a:cubicBezTo>
                    <a:cubicBezTo>
                      <a:pt x="8791" y="21600"/>
                      <a:pt x="7158" y="21344"/>
                      <a:pt x="5400" y="20573"/>
                    </a:cubicBezTo>
                    <a:cubicBezTo>
                      <a:pt x="3642" y="19802"/>
                      <a:pt x="1884" y="19031"/>
                      <a:pt x="0" y="17230"/>
                    </a:cubicBezTo>
                    <a:lnTo>
                      <a:pt x="0" y="10801"/>
                    </a:lnTo>
                    <a:cubicBezTo>
                      <a:pt x="1884" y="12343"/>
                      <a:pt x="3767" y="13629"/>
                      <a:pt x="5400" y="14144"/>
                    </a:cubicBezTo>
                    <a:cubicBezTo>
                      <a:pt x="7158" y="14915"/>
                      <a:pt x="8791" y="15173"/>
                      <a:pt x="10298" y="14915"/>
                    </a:cubicBezTo>
                    <a:cubicBezTo>
                      <a:pt x="11805" y="14659"/>
                      <a:pt x="13186" y="14144"/>
                      <a:pt x="14442" y="13373"/>
                    </a:cubicBezTo>
                    <a:cubicBezTo>
                      <a:pt x="15698" y="12602"/>
                      <a:pt x="16828" y="11572"/>
                      <a:pt x="17833" y="10286"/>
                    </a:cubicBezTo>
                    <a:cubicBezTo>
                      <a:pt x="19339" y="8744"/>
                      <a:pt x="20218" y="6685"/>
                      <a:pt x="20846" y="4887"/>
                    </a:cubicBezTo>
                    <a:cubicBezTo>
                      <a:pt x="21475" y="3343"/>
                      <a:pt x="21600" y="18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F2C81065-D61C-8C4C-B16B-2BBC5E80F1E3}"/>
                  </a:ext>
                </a:extLst>
              </p:cNvPr>
              <p:cNvSpPr/>
              <p:nvPr userDrawn="1"/>
            </p:nvSpPr>
            <p:spPr>
              <a:xfrm>
                <a:off x="10849610" y="5267956"/>
                <a:ext cx="218441" cy="105888"/>
              </a:xfrm>
              <a:custGeom>
                <a:avLst/>
                <a:gdLst/>
                <a:ahLst/>
                <a:cxnLst>
                  <a:cxn ang="0">
                    <a:pos x="wd2" y="hd2"/>
                  </a:cxn>
                  <a:cxn ang="5400000">
                    <a:pos x="wd2" y="hd2"/>
                  </a:cxn>
                  <a:cxn ang="10800000">
                    <a:pos x="wd2" y="hd2"/>
                  </a:cxn>
                  <a:cxn ang="16200000">
                    <a:pos x="wd2" y="hd2"/>
                  </a:cxn>
                </a:cxnLst>
                <a:rect l="0" t="0" r="r" b="b"/>
                <a:pathLst>
                  <a:path w="21600" h="21438" extrusionOk="0">
                    <a:moveTo>
                      <a:pt x="20846" y="4886"/>
                    </a:moveTo>
                    <a:cubicBezTo>
                      <a:pt x="20218" y="6687"/>
                      <a:pt x="19339" y="8743"/>
                      <a:pt x="17833" y="10285"/>
                    </a:cubicBezTo>
                    <a:cubicBezTo>
                      <a:pt x="16954" y="11571"/>
                      <a:pt x="15698" y="12600"/>
                      <a:pt x="14442" y="13371"/>
                    </a:cubicBezTo>
                    <a:cubicBezTo>
                      <a:pt x="13186" y="14142"/>
                      <a:pt x="11805" y="14657"/>
                      <a:pt x="10298" y="14913"/>
                    </a:cubicBezTo>
                    <a:cubicBezTo>
                      <a:pt x="8791" y="15169"/>
                      <a:pt x="7158" y="14913"/>
                      <a:pt x="5400" y="14142"/>
                    </a:cubicBezTo>
                    <a:cubicBezTo>
                      <a:pt x="3642" y="13627"/>
                      <a:pt x="1758" y="12600"/>
                      <a:pt x="0" y="10800"/>
                    </a:cubicBezTo>
                    <a:lnTo>
                      <a:pt x="0" y="17228"/>
                    </a:lnTo>
                    <a:cubicBezTo>
                      <a:pt x="2009" y="18770"/>
                      <a:pt x="3767" y="19800"/>
                      <a:pt x="5400" y="20570"/>
                    </a:cubicBezTo>
                    <a:cubicBezTo>
                      <a:pt x="7158" y="21341"/>
                      <a:pt x="8791" y="21600"/>
                      <a:pt x="10298" y="21341"/>
                    </a:cubicBezTo>
                    <a:cubicBezTo>
                      <a:pt x="11805" y="21085"/>
                      <a:pt x="13186" y="20570"/>
                      <a:pt x="14442" y="19800"/>
                    </a:cubicBezTo>
                    <a:cubicBezTo>
                      <a:pt x="15698" y="18770"/>
                      <a:pt x="16702" y="17999"/>
                      <a:pt x="17833" y="16714"/>
                    </a:cubicBezTo>
                    <a:cubicBezTo>
                      <a:pt x="19214" y="15172"/>
                      <a:pt x="20218" y="13113"/>
                      <a:pt x="20846" y="11315"/>
                    </a:cubicBezTo>
                    <a:cubicBezTo>
                      <a:pt x="21349" y="9773"/>
                      <a:pt x="21600" y="7973"/>
                      <a:pt x="21600" y="6428"/>
                    </a:cubicBezTo>
                    <a:lnTo>
                      <a:pt x="21600" y="0"/>
                    </a:lnTo>
                    <a:cubicBezTo>
                      <a:pt x="21474" y="1544"/>
                      <a:pt x="21349" y="3086"/>
                      <a:pt x="20846" y="488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A848ADB4-8EC0-B04B-BC81-9A6C018412AB}"/>
                  </a:ext>
                </a:extLst>
              </p:cNvPr>
              <p:cNvSpPr/>
              <p:nvPr userDrawn="1"/>
            </p:nvSpPr>
            <p:spPr>
              <a:xfrm>
                <a:off x="10786109" y="5318756"/>
                <a:ext cx="62230" cy="660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384"/>
                    </a:lnTo>
                    <a:lnTo>
                      <a:pt x="0" y="21600"/>
                    </a:lnTo>
                    <a:lnTo>
                      <a:pt x="0" y="1163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327B8665-FBDC-F048-AAB2-5BC50CFDB646}"/>
                  </a:ext>
                </a:extLst>
              </p:cNvPr>
              <p:cNvSpPr/>
              <p:nvPr userDrawn="1"/>
            </p:nvSpPr>
            <p:spPr>
              <a:xfrm>
                <a:off x="10709910" y="5052057"/>
                <a:ext cx="527050" cy="293365"/>
              </a:xfrm>
              <a:custGeom>
                <a:avLst/>
                <a:gdLst/>
                <a:ahLst/>
                <a:cxnLst>
                  <a:cxn ang="0">
                    <a:pos x="wd2" y="hd2"/>
                  </a:cxn>
                  <a:cxn ang="5400000">
                    <a:pos x="wd2" y="hd2"/>
                  </a:cxn>
                  <a:cxn ang="10800000">
                    <a:pos x="wd2" y="hd2"/>
                  </a:cxn>
                  <a:cxn ang="16200000">
                    <a:pos x="wd2" y="hd2"/>
                  </a:cxn>
                </a:cxnLst>
                <a:rect l="0" t="0" r="r" b="b"/>
                <a:pathLst>
                  <a:path w="21600" h="21600" extrusionOk="0">
                    <a:moveTo>
                      <a:pt x="21392" y="2617"/>
                    </a:moveTo>
                    <a:lnTo>
                      <a:pt x="19206" y="4862"/>
                    </a:lnTo>
                    <a:cubicBezTo>
                      <a:pt x="19882" y="5704"/>
                      <a:pt x="20351" y="6452"/>
                      <a:pt x="20767" y="7106"/>
                    </a:cubicBezTo>
                    <a:cubicBezTo>
                      <a:pt x="21131" y="7761"/>
                      <a:pt x="21444" y="8416"/>
                      <a:pt x="21600" y="8789"/>
                    </a:cubicBezTo>
                    <a:lnTo>
                      <a:pt x="18477" y="10659"/>
                    </a:lnTo>
                    <a:cubicBezTo>
                      <a:pt x="18217" y="10005"/>
                      <a:pt x="17853" y="9257"/>
                      <a:pt x="17384" y="8509"/>
                    </a:cubicBezTo>
                    <a:cubicBezTo>
                      <a:pt x="16916" y="7761"/>
                      <a:pt x="16395" y="7013"/>
                      <a:pt x="15719" y="6358"/>
                    </a:cubicBezTo>
                    <a:cubicBezTo>
                      <a:pt x="15042" y="5704"/>
                      <a:pt x="14469" y="5330"/>
                      <a:pt x="13949" y="5236"/>
                    </a:cubicBezTo>
                    <a:cubicBezTo>
                      <a:pt x="13428" y="5143"/>
                      <a:pt x="13012" y="5329"/>
                      <a:pt x="12648" y="5704"/>
                    </a:cubicBezTo>
                    <a:cubicBezTo>
                      <a:pt x="12387" y="5984"/>
                      <a:pt x="12283" y="6171"/>
                      <a:pt x="12231" y="6358"/>
                    </a:cubicBezTo>
                    <a:cubicBezTo>
                      <a:pt x="12179" y="6639"/>
                      <a:pt x="12179" y="6919"/>
                      <a:pt x="12231" y="7200"/>
                    </a:cubicBezTo>
                    <a:cubicBezTo>
                      <a:pt x="12283" y="7482"/>
                      <a:pt x="12439" y="7855"/>
                      <a:pt x="12544" y="8323"/>
                    </a:cubicBezTo>
                    <a:cubicBezTo>
                      <a:pt x="12700" y="8790"/>
                      <a:pt x="12908" y="9258"/>
                      <a:pt x="13168" y="9818"/>
                    </a:cubicBezTo>
                    <a:cubicBezTo>
                      <a:pt x="13533" y="10660"/>
                      <a:pt x="13897" y="11501"/>
                      <a:pt x="14105" y="12343"/>
                    </a:cubicBezTo>
                    <a:cubicBezTo>
                      <a:pt x="14365" y="13091"/>
                      <a:pt x="14469" y="13933"/>
                      <a:pt x="14522" y="14681"/>
                    </a:cubicBezTo>
                    <a:cubicBezTo>
                      <a:pt x="14574" y="15429"/>
                      <a:pt x="14469" y="16177"/>
                      <a:pt x="14209" y="16831"/>
                    </a:cubicBezTo>
                    <a:cubicBezTo>
                      <a:pt x="13949" y="17486"/>
                      <a:pt x="13533" y="18234"/>
                      <a:pt x="12960" y="18795"/>
                    </a:cubicBezTo>
                    <a:cubicBezTo>
                      <a:pt x="12544" y="19262"/>
                      <a:pt x="12075" y="19543"/>
                      <a:pt x="11555" y="19917"/>
                    </a:cubicBezTo>
                    <a:cubicBezTo>
                      <a:pt x="11034" y="20197"/>
                      <a:pt x="10462" y="20385"/>
                      <a:pt x="9837" y="20478"/>
                    </a:cubicBezTo>
                    <a:cubicBezTo>
                      <a:pt x="9213" y="20571"/>
                      <a:pt x="8536" y="20478"/>
                      <a:pt x="7807" y="20197"/>
                    </a:cubicBezTo>
                    <a:cubicBezTo>
                      <a:pt x="7079" y="19917"/>
                      <a:pt x="6350" y="19637"/>
                      <a:pt x="5569" y="18982"/>
                    </a:cubicBezTo>
                    <a:lnTo>
                      <a:pt x="3071" y="21600"/>
                    </a:lnTo>
                    <a:lnTo>
                      <a:pt x="416" y="18888"/>
                    </a:lnTo>
                    <a:lnTo>
                      <a:pt x="2863" y="16270"/>
                    </a:lnTo>
                    <a:cubicBezTo>
                      <a:pt x="1926" y="15148"/>
                      <a:pt x="1301" y="14119"/>
                      <a:pt x="833" y="13277"/>
                    </a:cubicBezTo>
                    <a:cubicBezTo>
                      <a:pt x="469" y="12435"/>
                      <a:pt x="156" y="11688"/>
                      <a:pt x="0" y="11220"/>
                    </a:cubicBezTo>
                    <a:lnTo>
                      <a:pt x="3279" y="9630"/>
                    </a:lnTo>
                    <a:cubicBezTo>
                      <a:pt x="3539" y="10378"/>
                      <a:pt x="3904" y="11220"/>
                      <a:pt x="4372" y="12155"/>
                    </a:cubicBezTo>
                    <a:cubicBezTo>
                      <a:pt x="4841" y="12997"/>
                      <a:pt x="5465" y="13838"/>
                      <a:pt x="6194" y="14680"/>
                    </a:cubicBezTo>
                    <a:cubicBezTo>
                      <a:pt x="7079" y="15522"/>
                      <a:pt x="7755" y="16083"/>
                      <a:pt x="8276" y="16176"/>
                    </a:cubicBezTo>
                    <a:cubicBezTo>
                      <a:pt x="8796" y="16269"/>
                      <a:pt x="9265" y="16083"/>
                      <a:pt x="9733" y="15615"/>
                    </a:cubicBezTo>
                    <a:cubicBezTo>
                      <a:pt x="9993" y="15335"/>
                      <a:pt x="10150" y="15054"/>
                      <a:pt x="10201" y="14773"/>
                    </a:cubicBezTo>
                    <a:cubicBezTo>
                      <a:pt x="10254" y="14399"/>
                      <a:pt x="10254" y="14118"/>
                      <a:pt x="10149" y="13651"/>
                    </a:cubicBezTo>
                    <a:cubicBezTo>
                      <a:pt x="10045" y="13183"/>
                      <a:pt x="9889" y="12809"/>
                      <a:pt x="9733" y="12248"/>
                    </a:cubicBezTo>
                    <a:cubicBezTo>
                      <a:pt x="9473" y="11688"/>
                      <a:pt x="9265" y="11126"/>
                      <a:pt x="8952" y="10471"/>
                    </a:cubicBezTo>
                    <a:cubicBezTo>
                      <a:pt x="8640" y="9911"/>
                      <a:pt x="8380" y="9162"/>
                      <a:pt x="8119" y="8508"/>
                    </a:cubicBezTo>
                    <a:cubicBezTo>
                      <a:pt x="7859" y="7853"/>
                      <a:pt x="7755" y="7198"/>
                      <a:pt x="7703" y="6545"/>
                    </a:cubicBezTo>
                    <a:cubicBezTo>
                      <a:pt x="7651" y="5891"/>
                      <a:pt x="7703" y="5235"/>
                      <a:pt x="7911" y="4581"/>
                    </a:cubicBezTo>
                    <a:cubicBezTo>
                      <a:pt x="8119" y="3927"/>
                      <a:pt x="8536" y="3272"/>
                      <a:pt x="9108" y="2711"/>
                    </a:cubicBezTo>
                    <a:cubicBezTo>
                      <a:pt x="9525" y="2244"/>
                      <a:pt x="10045" y="1869"/>
                      <a:pt x="10618" y="1589"/>
                    </a:cubicBezTo>
                    <a:cubicBezTo>
                      <a:pt x="11138" y="1215"/>
                      <a:pt x="11763" y="1028"/>
                      <a:pt x="12387" y="1028"/>
                    </a:cubicBezTo>
                    <a:cubicBezTo>
                      <a:pt x="13012" y="935"/>
                      <a:pt x="13688" y="1028"/>
                      <a:pt x="14365" y="1215"/>
                    </a:cubicBezTo>
                    <a:cubicBezTo>
                      <a:pt x="15042" y="1403"/>
                      <a:pt x="15770" y="1776"/>
                      <a:pt x="16499" y="2338"/>
                    </a:cubicBezTo>
                    <a:lnTo>
                      <a:pt x="18685" y="0"/>
                    </a:lnTo>
                    <a:lnTo>
                      <a:pt x="21392" y="2617"/>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7644747D-3B05-6C44-B587-D7C403BD87B9}"/>
                  </a:ext>
                </a:extLst>
              </p:cNvPr>
              <p:cNvSpPr/>
              <p:nvPr userDrawn="1"/>
            </p:nvSpPr>
            <p:spPr>
              <a:xfrm>
                <a:off x="10722609" y="5318757"/>
                <a:ext cx="63502"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11817"/>
                    </a:moveTo>
                    <a:lnTo>
                      <a:pt x="21600" y="21600"/>
                    </a:lnTo>
                    <a:lnTo>
                      <a:pt x="0" y="1018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3628FA72-B94F-F64C-A34B-39EFAC1CDB7E}"/>
                  </a:ext>
                </a:extLst>
              </p:cNvPr>
              <p:cNvSpPr/>
              <p:nvPr userDrawn="1"/>
            </p:nvSpPr>
            <p:spPr>
              <a:xfrm>
                <a:off x="10506710" y="5267956"/>
                <a:ext cx="938529" cy="314959"/>
              </a:xfrm>
              <a:custGeom>
                <a:avLst/>
                <a:gdLst/>
                <a:ahLst/>
                <a:cxnLst>
                  <a:cxn ang="0">
                    <a:pos x="wd2" y="hd2"/>
                  </a:cxn>
                  <a:cxn ang="5400000">
                    <a:pos x="wd2" y="hd2"/>
                  </a:cxn>
                  <a:cxn ang="10800000">
                    <a:pos x="wd2" y="hd2"/>
                  </a:cxn>
                  <a:cxn ang="16200000">
                    <a:pos x="wd2" y="hd2"/>
                  </a:cxn>
                </a:cxnLst>
                <a:rect l="0" t="0" r="r" b="b"/>
                <a:pathLst>
                  <a:path w="21600" h="20445" extrusionOk="0">
                    <a:moveTo>
                      <a:pt x="21542" y="2308"/>
                    </a:moveTo>
                    <a:cubicBezTo>
                      <a:pt x="21191" y="6018"/>
                      <a:pt x="20139" y="9481"/>
                      <a:pt x="18473" y="12201"/>
                    </a:cubicBezTo>
                    <a:cubicBezTo>
                      <a:pt x="14205" y="19127"/>
                      <a:pt x="7278" y="19127"/>
                      <a:pt x="3011" y="12201"/>
                    </a:cubicBezTo>
                    <a:cubicBezTo>
                      <a:pt x="1403" y="9563"/>
                      <a:pt x="351" y="6183"/>
                      <a:pt x="0" y="2555"/>
                    </a:cubicBezTo>
                    <a:lnTo>
                      <a:pt x="0" y="4039"/>
                    </a:lnTo>
                    <a:cubicBezTo>
                      <a:pt x="0" y="4121"/>
                      <a:pt x="0" y="4204"/>
                      <a:pt x="0" y="4286"/>
                    </a:cubicBezTo>
                    <a:cubicBezTo>
                      <a:pt x="497" y="7419"/>
                      <a:pt x="1491" y="10304"/>
                      <a:pt x="2894" y="12696"/>
                    </a:cubicBezTo>
                    <a:cubicBezTo>
                      <a:pt x="5057" y="16158"/>
                      <a:pt x="7892" y="18054"/>
                      <a:pt x="10727" y="18054"/>
                    </a:cubicBezTo>
                    <a:cubicBezTo>
                      <a:pt x="13562" y="18054"/>
                      <a:pt x="16397" y="16323"/>
                      <a:pt x="18589" y="12696"/>
                    </a:cubicBezTo>
                    <a:cubicBezTo>
                      <a:pt x="20051" y="10304"/>
                      <a:pt x="21074" y="7337"/>
                      <a:pt x="21571" y="4204"/>
                    </a:cubicBezTo>
                    <a:lnTo>
                      <a:pt x="21571" y="4204"/>
                    </a:lnTo>
                    <a:lnTo>
                      <a:pt x="21571" y="3957"/>
                    </a:lnTo>
                    <a:lnTo>
                      <a:pt x="21542" y="2308"/>
                    </a:lnTo>
                    <a:close/>
                    <a:moveTo>
                      <a:pt x="2923" y="10222"/>
                    </a:moveTo>
                    <a:cubicBezTo>
                      <a:pt x="5086" y="13685"/>
                      <a:pt x="7921" y="15581"/>
                      <a:pt x="10756" y="15581"/>
                    </a:cubicBezTo>
                    <a:cubicBezTo>
                      <a:pt x="13591" y="15581"/>
                      <a:pt x="16427" y="13850"/>
                      <a:pt x="18619" y="10222"/>
                    </a:cubicBezTo>
                    <a:cubicBezTo>
                      <a:pt x="20080" y="7831"/>
                      <a:pt x="21103" y="4864"/>
                      <a:pt x="21600" y="1731"/>
                    </a:cubicBezTo>
                    <a:lnTo>
                      <a:pt x="21600" y="0"/>
                    </a:lnTo>
                    <a:cubicBezTo>
                      <a:pt x="21249" y="3710"/>
                      <a:pt x="20197" y="7090"/>
                      <a:pt x="18531" y="9811"/>
                    </a:cubicBezTo>
                    <a:cubicBezTo>
                      <a:pt x="14264" y="16736"/>
                      <a:pt x="7336" y="16736"/>
                      <a:pt x="3069" y="9811"/>
                    </a:cubicBezTo>
                    <a:cubicBezTo>
                      <a:pt x="1461" y="7173"/>
                      <a:pt x="409" y="3793"/>
                      <a:pt x="58" y="248"/>
                    </a:cubicBezTo>
                    <a:lnTo>
                      <a:pt x="58" y="1979"/>
                    </a:lnTo>
                    <a:cubicBezTo>
                      <a:pt x="497" y="4947"/>
                      <a:pt x="1491" y="7832"/>
                      <a:pt x="2923" y="10222"/>
                    </a:cubicBezTo>
                    <a:close/>
                    <a:moveTo>
                      <a:pt x="18473" y="14675"/>
                    </a:moveTo>
                    <a:cubicBezTo>
                      <a:pt x="14205" y="21600"/>
                      <a:pt x="7278" y="21600"/>
                      <a:pt x="3011" y="14675"/>
                    </a:cubicBezTo>
                    <a:cubicBezTo>
                      <a:pt x="1432" y="12119"/>
                      <a:pt x="409" y="8904"/>
                      <a:pt x="29" y="5359"/>
                    </a:cubicBezTo>
                    <a:cubicBezTo>
                      <a:pt x="88" y="6677"/>
                      <a:pt x="234" y="7997"/>
                      <a:pt x="497" y="9234"/>
                    </a:cubicBezTo>
                    <a:lnTo>
                      <a:pt x="497" y="9234"/>
                    </a:lnTo>
                    <a:cubicBezTo>
                      <a:pt x="1023" y="11460"/>
                      <a:pt x="1841" y="13438"/>
                      <a:pt x="2894" y="15087"/>
                    </a:cubicBezTo>
                    <a:cubicBezTo>
                      <a:pt x="5057" y="18549"/>
                      <a:pt x="7892" y="20445"/>
                      <a:pt x="10727" y="20445"/>
                    </a:cubicBezTo>
                    <a:cubicBezTo>
                      <a:pt x="13562" y="20445"/>
                      <a:pt x="16397" y="18715"/>
                      <a:pt x="18589" y="15087"/>
                    </a:cubicBezTo>
                    <a:cubicBezTo>
                      <a:pt x="19700" y="13273"/>
                      <a:pt x="20548" y="11130"/>
                      <a:pt x="21132" y="8739"/>
                    </a:cubicBezTo>
                    <a:cubicBezTo>
                      <a:pt x="21337" y="7420"/>
                      <a:pt x="21512" y="6183"/>
                      <a:pt x="21542" y="4864"/>
                    </a:cubicBezTo>
                    <a:cubicBezTo>
                      <a:pt x="21162" y="8656"/>
                      <a:pt x="20109" y="12036"/>
                      <a:pt x="18473" y="146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FC0B0618-E11D-4025-8428-12EAC8C64425}"/>
              </a:ext>
            </a:extLst>
          </p:cNvPr>
          <p:cNvSpPr>
            <a:spLocks noGrp="1"/>
          </p:cNvSpPr>
          <p:nvPr>
            <p:ph type="pic" sz="quarter" idx="13"/>
          </p:nvPr>
        </p:nvSpPr>
        <p:spPr>
          <a:xfrm>
            <a:off x="3473450" y="0"/>
            <a:ext cx="8718550" cy="6162031"/>
          </a:xfrm>
          <a:custGeom>
            <a:avLst/>
            <a:gdLst>
              <a:gd name="connsiteX0" fmla="*/ 0 w 8718550"/>
              <a:gd name="connsiteY0" fmla="*/ 0 h 6162031"/>
              <a:gd name="connsiteX1" fmla="*/ 1159648 w 8718550"/>
              <a:gd name="connsiteY1" fmla="*/ 0 h 6162031"/>
              <a:gd name="connsiteX2" fmla="*/ 1581045 w 8718550"/>
              <a:gd name="connsiteY2" fmla="*/ 0 h 6162031"/>
              <a:gd name="connsiteX3" fmla="*/ 3103965 w 8718550"/>
              <a:gd name="connsiteY3" fmla="*/ 0 h 6162031"/>
              <a:gd name="connsiteX4" fmla="*/ 3225165 w 8718550"/>
              <a:gd name="connsiteY4" fmla="*/ 0 h 6162031"/>
              <a:gd name="connsiteX5" fmla="*/ 4626483 w 8718550"/>
              <a:gd name="connsiteY5" fmla="*/ 0 h 6162031"/>
              <a:gd name="connsiteX6" fmla="*/ 8718550 w 8718550"/>
              <a:gd name="connsiteY6" fmla="*/ 0 h 6162031"/>
              <a:gd name="connsiteX7" fmla="*/ 8718550 w 8718550"/>
              <a:gd name="connsiteY7" fmla="*/ 7703 h 6162031"/>
              <a:gd name="connsiteX8" fmla="*/ 8718550 w 8718550"/>
              <a:gd name="connsiteY8" fmla="*/ 695969 h 6162031"/>
              <a:gd name="connsiteX9" fmla="*/ 8718550 w 8718550"/>
              <a:gd name="connsiteY9" fmla="*/ 3441609 h 6162031"/>
              <a:gd name="connsiteX10" fmla="*/ 7148808 w 8718550"/>
              <a:gd name="connsiteY10" fmla="*/ 6162031 h 6162031"/>
              <a:gd name="connsiteX11" fmla="*/ 5371999 w 8718550"/>
              <a:gd name="connsiteY11" fmla="*/ 3084725 h 6162031"/>
              <a:gd name="connsiteX12" fmla="*/ 4108617 w 8718550"/>
              <a:gd name="connsiteY12" fmla="*/ 897774 h 6162031"/>
              <a:gd name="connsiteX13" fmla="*/ 3866031 w 8718550"/>
              <a:gd name="connsiteY13" fmla="*/ 1319417 h 6162031"/>
              <a:gd name="connsiteX14" fmla="*/ 3103965 w 8718550"/>
              <a:gd name="connsiteY14" fmla="*/ 2637692 h 6162031"/>
              <a:gd name="connsiteX15" fmla="*/ 2341900 w 8718550"/>
              <a:gd name="connsiteY15" fmla="*/ 1319417 h 6162031"/>
              <a:gd name="connsiteX16" fmla="*/ 1950776 w 8718550"/>
              <a:gd name="connsiteY16" fmla="*/ 640167 h 6162031"/>
              <a:gd name="connsiteX17" fmla="*/ 1740077 w 8718550"/>
              <a:gd name="connsiteY17" fmla="*/ 1004468 h 6162031"/>
              <a:gd name="connsiteX18" fmla="*/ 1159648 w 8718550"/>
              <a:gd name="connsiteY18" fmla="*/ 2009222 h 6162031"/>
              <a:gd name="connsiteX19" fmla="*/ 579219 w 8718550"/>
              <a:gd name="connsiteY19" fmla="*/ 1004468 h 6162031"/>
              <a:gd name="connsiteX0" fmla="*/ 0 w 8718550"/>
              <a:gd name="connsiteY0" fmla="*/ 0 h 6162031"/>
              <a:gd name="connsiteX1" fmla="*/ 1581045 w 8718550"/>
              <a:gd name="connsiteY1" fmla="*/ 0 h 6162031"/>
              <a:gd name="connsiteX2" fmla="*/ 3103965 w 8718550"/>
              <a:gd name="connsiteY2" fmla="*/ 0 h 6162031"/>
              <a:gd name="connsiteX3" fmla="*/ 3225165 w 8718550"/>
              <a:gd name="connsiteY3" fmla="*/ 0 h 6162031"/>
              <a:gd name="connsiteX4" fmla="*/ 4626483 w 8718550"/>
              <a:gd name="connsiteY4" fmla="*/ 0 h 6162031"/>
              <a:gd name="connsiteX5" fmla="*/ 8718550 w 8718550"/>
              <a:gd name="connsiteY5" fmla="*/ 0 h 6162031"/>
              <a:gd name="connsiteX6" fmla="*/ 8718550 w 8718550"/>
              <a:gd name="connsiteY6" fmla="*/ 7703 h 6162031"/>
              <a:gd name="connsiteX7" fmla="*/ 8718550 w 8718550"/>
              <a:gd name="connsiteY7" fmla="*/ 695969 h 6162031"/>
              <a:gd name="connsiteX8" fmla="*/ 8718550 w 8718550"/>
              <a:gd name="connsiteY8" fmla="*/ 3441609 h 6162031"/>
              <a:gd name="connsiteX9" fmla="*/ 7148808 w 8718550"/>
              <a:gd name="connsiteY9" fmla="*/ 6162031 h 6162031"/>
              <a:gd name="connsiteX10" fmla="*/ 5371999 w 8718550"/>
              <a:gd name="connsiteY10" fmla="*/ 3084725 h 6162031"/>
              <a:gd name="connsiteX11" fmla="*/ 4108617 w 8718550"/>
              <a:gd name="connsiteY11" fmla="*/ 897774 h 6162031"/>
              <a:gd name="connsiteX12" fmla="*/ 3866031 w 8718550"/>
              <a:gd name="connsiteY12" fmla="*/ 1319417 h 6162031"/>
              <a:gd name="connsiteX13" fmla="*/ 3103965 w 8718550"/>
              <a:gd name="connsiteY13" fmla="*/ 2637692 h 6162031"/>
              <a:gd name="connsiteX14" fmla="*/ 2341900 w 8718550"/>
              <a:gd name="connsiteY14" fmla="*/ 1319417 h 6162031"/>
              <a:gd name="connsiteX15" fmla="*/ 1950776 w 8718550"/>
              <a:gd name="connsiteY15" fmla="*/ 640167 h 6162031"/>
              <a:gd name="connsiteX16" fmla="*/ 1740077 w 8718550"/>
              <a:gd name="connsiteY16" fmla="*/ 1004468 h 6162031"/>
              <a:gd name="connsiteX17" fmla="*/ 1159648 w 8718550"/>
              <a:gd name="connsiteY17" fmla="*/ 2009222 h 6162031"/>
              <a:gd name="connsiteX18" fmla="*/ 579219 w 8718550"/>
              <a:gd name="connsiteY18" fmla="*/ 1004468 h 6162031"/>
              <a:gd name="connsiteX19" fmla="*/ 0 w 8718550"/>
              <a:gd name="connsiteY19" fmla="*/ 0 h 6162031"/>
              <a:gd name="connsiteX0" fmla="*/ 0 w 8718550"/>
              <a:gd name="connsiteY0" fmla="*/ 0 h 6162031"/>
              <a:gd name="connsiteX1" fmla="*/ 3103965 w 8718550"/>
              <a:gd name="connsiteY1" fmla="*/ 0 h 6162031"/>
              <a:gd name="connsiteX2" fmla="*/ 3225165 w 8718550"/>
              <a:gd name="connsiteY2" fmla="*/ 0 h 6162031"/>
              <a:gd name="connsiteX3" fmla="*/ 4626483 w 8718550"/>
              <a:gd name="connsiteY3" fmla="*/ 0 h 6162031"/>
              <a:gd name="connsiteX4" fmla="*/ 8718550 w 8718550"/>
              <a:gd name="connsiteY4" fmla="*/ 0 h 6162031"/>
              <a:gd name="connsiteX5" fmla="*/ 8718550 w 8718550"/>
              <a:gd name="connsiteY5" fmla="*/ 7703 h 6162031"/>
              <a:gd name="connsiteX6" fmla="*/ 8718550 w 8718550"/>
              <a:gd name="connsiteY6" fmla="*/ 695969 h 6162031"/>
              <a:gd name="connsiteX7" fmla="*/ 8718550 w 8718550"/>
              <a:gd name="connsiteY7" fmla="*/ 3441609 h 6162031"/>
              <a:gd name="connsiteX8" fmla="*/ 7148808 w 8718550"/>
              <a:gd name="connsiteY8" fmla="*/ 6162031 h 6162031"/>
              <a:gd name="connsiteX9" fmla="*/ 5371999 w 8718550"/>
              <a:gd name="connsiteY9" fmla="*/ 3084725 h 6162031"/>
              <a:gd name="connsiteX10" fmla="*/ 4108617 w 8718550"/>
              <a:gd name="connsiteY10" fmla="*/ 897774 h 6162031"/>
              <a:gd name="connsiteX11" fmla="*/ 3866031 w 8718550"/>
              <a:gd name="connsiteY11" fmla="*/ 1319417 h 6162031"/>
              <a:gd name="connsiteX12" fmla="*/ 3103965 w 8718550"/>
              <a:gd name="connsiteY12" fmla="*/ 2637692 h 6162031"/>
              <a:gd name="connsiteX13" fmla="*/ 2341900 w 8718550"/>
              <a:gd name="connsiteY13" fmla="*/ 1319417 h 6162031"/>
              <a:gd name="connsiteX14" fmla="*/ 1950776 w 8718550"/>
              <a:gd name="connsiteY14" fmla="*/ 640167 h 6162031"/>
              <a:gd name="connsiteX15" fmla="*/ 1740077 w 8718550"/>
              <a:gd name="connsiteY15" fmla="*/ 1004468 h 6162031"/>
              <a:gd name="connsiteX16" fmla="*/ 1159648 w 8718550"/>
              <a:gd name="connsiteY16" fmla="*/ 2009222 h 6162031"/>
              <a:gd name="connsiteX17" fmla="*/ 579219 w 8718550"/>
              <a:gd name="connsiteY17" fmla="*/ 1004468 h 6162031"/>
              <a:gd name="connsiteX18" fmla="*/ 0 w 8718550"/>
              <a:gd name="connsiteY18" fmla="*/ 0 h 6162031"/>
              <a:gd name="connsiteX0" fmla="*/ 0 w 8718550"/>
              <a:gd name="connsiteY0" fmla="*/ 0 h 6162031"/>
              <a:gd name="connsiteX1" fmla="*/ 3225165 w 8718550"/>
              <a:gd name="connsiteY1" fmla="*/ 0 h 6162031"/>
              <a:gd name="connsiteX2" fmla="*/ 4626483 w 8718550"/>
              <a:gd name="connsiteY2" fmla="*/ 0 h 6162031"/>
              <a:gd name="connsiteX3" fmla="*/ 8718550 w 8718550"/>
              <a:gd name="connsiteY3" fmla="*/ 0 h 6162031"/>
              <a:gd name="connsiteX4" fmla="*/ 8718550 w 8718550"/>
              <a:gd name="connsiteY4" fmla="*/ 7703 h 6162031"/>
              <a:gd name="connsiteX5" fmla="*/ 8718550 w 8718550"/>
              <a:gd name="connsiteY5" fmla="*/ 695969 h 6162031"/>
              <a:gd name="connsiteX6" fmla="*/ 8718550 w 8718550"/>
              <a:gd name="connsiteY6" fmla="*/ 3441609 h 6162031"/>
              <a:gd name="connsiteX7" fmla="*/ 7148808 w 8718550"/>
              <a:gd name="connsiteY7" fmla="*/ 6162031 h 6162031"/>
              <a:gd name="connsiteX8" fmla="*/ 5371999 w 8718550"/>
              <a:gd name="connsiteY8" fmla="*/ 3084725 h 6162031"/>
              <a:gd name="connsiteX9" fmla="*/ 4108617 w 8718550"/>
              <a:gd name="connsiteY9" fmla="*/ 897774 h 6162031"/>
              <a:gd name="connsiteX10" fmla="*/ 3866031 w 8718550"/>
              <a:gd name="connsiteY10" fmla="*/ 1319417 h 6162031"/>
              <a:gd name="connsiteX11" fmla="*/ 3103965 w 8718550"/>
              <a:gd name="connsiteY11" fmla="*/ 2637692 h 6162031"/>
              <a:gd name="connsiteX12" fmla="*/ 2341900 w 8718550"/>
              <a:gd name="connsiteY12" fmla="*/ 1319417 h 6162031"/>
              <a:gd name="connsiteX13" fmla="*/ 1950776 w 8718550"/>
              <a:gd name="connsiteY13" fmla="*/ 640167 h 6162031"/>
              <a:gd name="connsiteX14" fmla="*/ 1740077 w 8718550"/>
              <a:gd name="connsiteY14" fmla="*/ 1004468 h 6162031"/>
              <a:gd name="connsiteX15" fmla="*/ 1159648 w 8718550"/>
              <a:gd name="connsiteY15" fmla="*/ 2009222 h 6162031"/>
              <a:gd name="connsiteX16" fmla="*/ 579219 w 8718550"/>
              <a:gd name="connsiteY16" fmla="*/ 1004468 h 6162031"/>
              <a:gd name="connsiteX17" fmla="*/ 0 w 8718550"/>
              <a:gd name="connsiteY17" fmla="*/ 0 h 6162031"/>
              <a:gd name="connsiteX0" fmla="*/ 0 w 8718550"/>
              <a:gd name="connsiteY0" fmla="*/ 0 h 6162031"/>
              <a:gd name="connsiteX1" fmla="*/ 4626483 w 8718550"/>
              <a:gd name="connsiteY1" fmla="*/ 0 h 6162031"/>
              <a:gd name="connsiteX2" fmla="*/ 8718550 w 8718550"/>
              <a:gd name="connsiteY2" fmla="*/ 0 h 6162031"/>
              <a:gd name="connsiteX3" fmla="*/ 8718550 w 8718550"/>
              <a:gd name="connsiteY3" fmla="*/ 7703 h 6162031"/>
              <a:gd name="connsiteX4" fmla="*/ 8718550 w 8718550"/>
              <a:gd name="connsiteY4" fmla="*/ 695969 h 6162031"/>
              <a:gd name="connsiteX5" fmla="*/ 8718550 w 8718550"/>
              <a:gd name="connsiteY5" fmla="*/ 3441609 h 6162031"/>
              <a:gd name="connsiteX6" fmla="*/ 7148808 w 8718550"/>
              <a:gd name="connsiteY6" fmla="*/ 6162031 h 6162031"/>
              <a:gd name="connsiteX7" fmla="*/ 5371999 w 8718550"/>
              <a:gd name="connsiteY7" fmla="*/ 3084725 h 6162031"/>
              <a:gd name="connsiteX8" fmla="*/ 4108617 w 8718550"/>
              <a:gd name="connsiteY8" fmla="*/ 897774 h 6162031"/>
              <a:gd name="connsiteX9" fmla="*/ 3866031 w 8718550"/>
              <a:gd name="connsiteY9" fmla="*/ 1319417 h 6162031"/>
              <a:gd name="connsiteX10" fmla="*/ 3103965 w 8718550"/>
              <a:gd name="connsiteY10" fmla="*/ 2637692 h 6162031"/>
              <a:gd name="connsiteX11" fmla="*/ 2341900 w 8718550"/>
              <a:gd name="connsiteY11" fmla="*/ 1319417 h 6162031"/>
              <a:gd name="connsiteX12" fmla="*/ 1950776 w 8718550"/>
              <a:gd name="connsiteY12" fmla="*/ 640167 h 6162031"/>
              <a:gd name="connsiteX13" fmla="*/ 1740077 w 8718550"/>
              <a:gd name="connsiteY13" fmla="*/ 1004468 h 6162031"/>
              <a:gd name="connsiteX14" fmla="*/ 1159648 w 8718550"/>
              <a:gd name="connsiteY14" fmla="*/ 2009222 h 6162031"/>
              <a:gd name="connsiteX15" fmla="*/ 579219 w 8718550"/>
              <a:gd name="connsiteY15" fmla="*/ 1004468 h 6162031"/>
              <a:gd name="connsiteX16" fmla="*/ 0 w 8718550"/>
              <a:gd name="connsiteY16"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695969 h 6162031"/>
              <a:gd name="connsiteX4" fmla="*/ 8718550 w 8718550"/>
              <a:gd name="connsiteY4" fmla="*/ 3441609 h 6162031"/>
              <a:gd name="connsiteX5" fmla="*/ 7148808 w 8718550"/>
              <a:gd name="connsiteY5" fmla="*/ 6162031 h 6162031"/>
              <a:gd name="connsiteX6" fmla="*/ 5371999 w 8718550"/>
              <a:gd name="connsiteY6" fmla="*/ 3084725 h 6162031"/>
              <a:gd name="connsiteX7" fmla="*/ 4108617 w 8718550"/>
              <a:gd name="connsiteY7" fmla="*/ 897774 h 6162031"/>
              <a:gd name="connsiteX8" fmla="*/ 3866031 w 8718550"/>
              <a:gd name="connsiteY8" fmla="*/ 1319417 h 6162031"/>
              <a:gd name="connsiteX9" fmla="*/ 3103965 w 8718550"/>
              <a:gd name="connsiteY9" fmla="*/ 2637692 h 6162031"/>
              <a:gd name="connsiteX10" fmla="*/ 2341900 w 8718550"/>
              <a:gd name="connsiteY10" fmla="*/ 1319417 h 6162031"/>
              <a:gd name="connsiteX11" fmla="*/ 1950776 w 8718550"/>
              <a:gd name="connsiteY11" fmla="*/ 640167 h 6162031"/>
              <a:gd name="connsiteX12" fmla="*/ 1740077 w 8718550"/>
              <a:gd name="connsiteY12" fmla="*/ 1004468 h 6162031"/>
              <a:gd name="connsiteX13" fmla="*/ 1159648 w 8718550"/>
              <a:gd name="connsiteY13" fmla="*/ 2009222 h 6162031"/>
              <a:gd name="connsiteX14" fmla="*/ 579219 w 8718550"/>
              <a:gd name="connsiteY14" fmla="*/ 1004468 h 6162031"/>
              <a:gd name="connsiteX15" fmla="*/ 0 w 8718550"/>
              <a:gd name="connsiteY15"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5371999 w 8718550"/>
              <a:gd name="connsiteY5" fmla="*/ 3084725 h 6162031"/>
              <a:gd name="connsiteX6" fmla="*/ 4108617 w 8718550"/>
              <a:gd name="connsiteY6" fmla="*/ 897774 h 6162031"/>
              <a:gd name="connsiteX7" fmla="*/ 3866031 w 8718550"/>
              <a:gd name="connsiteY7" fmla="*/ 1319417 h 6162031"/>
              <a:gd name="connsiteX8" fmla="*/ 3103965 w 8718550"/>
              <a:gd name="connsiteY8" fmla="*/ 2637692 h 6162031"/>
              <a:gd name="connsiteX9" fmla="*/ 2341900 w 8718550"/>
              <a:gd name="connsiteY9" fmla="*/ 1319417 h 6162031"/>
              <a:gd name="connsiteX10" fmla="*/ 1950776 w 8718550"/>
              <a:gd name="connsiteY10" fmla="*/ 640167 h 6162031"/>
              <a:gd name="connsiteX11" fmla="*/ 1740077 w 8718550"/>
              <a:gd name="connsiteY11" fmla="*/ 1004468 h 6162031"/>
              <a:gd name="connsiteX12" fmla="*/ 1159648 w 8718550"/>
              <a:gd name="connsiteY12" fmla="*/ 2009222 h 6162031"/>
              <a:gd name="connsiteX13" fmla="*/ 579219 w 8718550"/>
              <a:gd name="connsiteY13" fmla="*/ 1004468 h 6162031"/>
              <a:gd name="connsiteX14" fmla="*/ 0 w 8718550"/>
              <a:gd name="connsiteY14"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866031 w 8718550"/>
              <a:gd name="connsiteY6" fmla="*/ 1319417 h 6162031"/>
              <a:gd name="connsiteX7" fmla="*/ 3103965 w 8718550"/>
              <a:gd name="connsiteY7" fmla="*/ 2637692 h 6162031"/>
              <a:gd name="connsiteX8" fmla="*/ 2341900 w 8718550"/>
              <a:gd name="connsiteY8" fmla="*/ 1319417 h 6162031"/>
              <a:gd name="connsiteX9" fmla="*/ 1950776 w 8718550"/>
              <a:gd name="connsiteY9" fmla="*/ 640167 h 6162031"/>
              <a:gd name="connsiteX10" fmla="*/ 1740077 w 8718550"/>
              <a:gd name="connsiteY10" fmla="*/ 1004468 h 6162031"/>
              <a:gd name="connsiteX11" fmla="*/ 1159648 w 8718550"/>
              <a:gd name="connsiteY11" fmla="*/ 2009222 h 6162031"/>
              <a:gd name="connsiteX12" fmla="*/ 579219 w 8718550"/>
              <a:gd name="connsiteY12" fmla="*/ 1004468 h 6162031"/>
              <a:gd name="connsiteX13" fmla="*/ 0 w 8718550"/>
              <a:gd name="connsiteY13"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103965 w 8718550"/>
              <a:gd name="connsiteY6" fmla="*/ 2637692 h 6162031"/>
              <a:gd name="connsiteX7" fmla="*/ 2341900 w 8718550"/>
              <a:gd name="connsiteY7" fmla="*/ 1319417 h 6162031"/>
              <a:gd name="connsiteX8" fmla="*/ 1950776 w 8718550"/>
              <a:gd name="connsiteY8" fmla="*/ 640167 h 6162031"/>
              <a:gd name="connsiteX9" fmla="*/ 1740077 w 8718550"/>
              <a:gd name="connsiteY9" fmla="*/ 1004468 h 6162031"/>
              <a:gd name="connsiteX10" fmla="*/ 1159648 w 8718550"/>
              <a:gd name="connsiteY10" fmla="*/ 2009222 h 6162031"/>
              <a:gd name="connsiteX11" fmla="*/ 579219 w 8718550"/>
              <a:gd name="connsiteY11" fmla="*/ 1004468 h 6162031"/>
              <a:gd name="connsiteX12" fmla="*/ 0 w 8718550"/>
              <a:gd name="connsiteY12"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103965 w 8718550"/>
              <a:gd name="connsiteY6" fmla="*/ 2637692 h 6162031"/>
              <a:gd name="connsiteX7" fmla="*/ 1950776 w 8718550"/>
              <a:gd name="connsiteY7" fmla="*/ 640167 h 6162031"/>
              <a:gd name="connsiteX8" fmla="*/ 1740077 w 8718550"/>
              <a:gd name="connsiteY8" fmla="*/ 1004468 h 6162031"/>
              <a:gd name="connsiteX9" fmla="*/ 1159648 w 8718550"/>
              <a:gd name="connsiteY9" fmla="*/ 2009222 h 6162031"/>
              <a:gd name="connsiteX10" fmla="*/ 579219 w 8718550"/>
              <a:gd name="connsiteY10" fmla="*/ 1004468 h 6162031"/>
              <a:gd name="connsiteX11" fmla="*/ 0 w 8718550"/>
              <a:gd name="connsiteY11"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103965 w 8718550"/>
              <a:gd name="connsiteY6" fmla="*/ 2637692 h 6162031"/>
              <a:gd name="connsiteX7" fmla="*/ 1950776 w 8718550"/>
              <a:gd name="connsiteY7" fmla="*/ 640167 h 6162031"/>
              <a:gd name="connsiteX8" fmla="*/ 1159648 w 8718550"/>
              <a:gd name="connsiteY8" fmla="*/ 2009222 h 6162031"/>
              <a:gd name="connsiteX9" fmla="*/ 579219 w 8718550"/>
              <a:gd name="connsiteY9" fmla="*/ 1004468 h 6162031"/>
              <a:gd name="connsiteX10" fmla="*/ 0 w 8718550"/>
              <a:gd name="connsiteY10" fmla="*/ 0 h 6162031"/>
              <a:gd name="connsiteX0" fmla="*/ 0 w 8718550"/>
              <a:gd name="connsiteY0" fmla="*/ 0 h 6162031"/>
              <a:gd name="connsiteX1" fmla="*/ 8718550 w 8718550"/>
              <a:gd name="connsiteY1" fmla="*/ 0 h 6162031"/>
              <a:gd name="connsiteX2" fmla="*/ 8718550 w 8718550"/>
              <a:gd name="connsiteY2" fmla="*/ 7703 h 6162031"/>
              <a:gd name="connsiteX3" fmla="*/ 8718550 w 8718550"/>
              <a:gd name="connsiteY3" fmla="*/ 3441609 h 6162031"/>
              <a:gd name="connsiteX4" fmla="*/ 7148808 w 8718550"/>
              <a:gd name="connsiteY4" fmla="*/ 6162031 h 6162031"/>
              <a:gd name="connsiteX5" fmla="*/ 4108617 w 8718550"/>
              <a:gd name="connsiteY5" fmla="*/ 897774 h 6162031"/>
              <a:gd name="connsiteX6" fmla="*/ 3103965 w 8718550"/>
              <a:gd name="connsiteY6" fmla="*/ 2637692 h 6162031"/>
              <a:gd name="connsiteX7" fmla="*/ 1950776 w 8718550"/>
              <a:gd name="connsiteY7" fmla="*/ 640167 h 6162031"/>
              <a:gd name="connsiteX8" fmla="*/ 1159648 w 8718550"/>
              <a:gd name="connsiteY8" fmla="*/ 2009222 h 6162031"/>
              <a:gd name="connsiteX9" fmla="*/ 0 w 8718550"/>
              <a:gd name="connsiteY9" fmla="*/ 0 h 6162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718550" h="6162031">
                <a:moveTo>
                  <a:pt x="0" y="0"/>
                </a:moveTo>
                <a:lnTo>
                  <a:pt x="8718550" y="0"/>
                </a:lnTo>
                <a:lnTo>
                  <a:pt x="8718550" y="7703"/>
                </a:lnTo>
                <a:lnTo>
                  <a:pt x="8718550" y="3441609"/>
                </a:lnTo>
                <a:lnTo>
                  <a:pt x="7148808" y="6162031"/>
                </a:lnTo>
                <a:lnTo>
                  <a:pt x="4108617" y="897774"/>
                </a:lnTo>
                <a:lnTo>
                  <a:pt x="3103965" y="2637692"/>
                </a:lnTo>
                <a:lnTo>
                  <a:pt x="1950776" y="640167"/>
                </a:lnTo>
                <a:lnTo>
                  <a:pt x="1159648" y="2009222"/>
                </a:lnTo>
                <a:lnTo>
                  <a:pt x="0" y="0"/>
                </a:lnTo>
                <a:close/>
              </a:path>
            </a:pathLst>
          </a:custGeom>
          <a:solidFill>
            <a:schemeClr val="accent1"/>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10515600"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32D0D8DB-2081-974F-9D2E-4AB7C4E3C779}"/>
              </a:ext>
            </a:extLst>
          </p:cNvPr>
          <p:cNvSpPr/>
          <p:nvPr userDrawn="1"/>
        </p:nvSpPr>
        <p:spPr>
          <a:xfrm>
            <a:off x="247012" y="2373634"/>
            <a:ext cx="5180335" cy="4484366"/>
          </a:xfrm>
          <a:custGeom>
            <a:avLst/>
            <a:gdLst/>
            <a:ahLst/>
            <a:cxnLst>
              <a:cxn ang="0">
                <a:pos x="wd2" y="hd2"/>
              </a:cxn>
              <a:cxn ang="5400000">
                <a:pos x="wd2" y="hd2"/>
              </a:cxn>
              <a:cxn ang="10800000">
                <a:pos x="wd2" y="hd2"/>
              </a:cxn>
              <a:cxn ang="16200000">
                <a:pos x="wd2" y="hd2"/>
              </a:cxn>
            </a:cxnLst>
            <a:rect l="0" t="0" r="r" b="b"/>
            <a:pathLst>
              <a:path w="21600" h="21600" extrusionOk="0">
                <a:moveTo>
                  <a:pt x="10797" y="21600"/>
                </a:moveTo>
                <a:lnTo>
                  <a:pt x="0" y="21600"/>
                </a:lnTo>
                <a:lnTo>
                  <a:pt x="5401" y="10803"/>
                </a:lnTo>
                <a:lnTo>
                  <a:pt x="10797" y="0"/>
                </a:lnTo>
                <a:lnTo>
                  <a:pt x="16199" y="10803"/>
                </a:lnTo>
                <a:lnTo>
                  <a:pt x="2160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grpSp>
        <p:nvGrpSpPr>
          <p:cNvPr id="115" name="Group 114">
            <a:extLst>
              <a:ext uri="{FF2B5EF4-FFF2-40B4-BE49-F238E27FC236}">
                <a16:creationId xmlns:a16="http://schemas.microsoft.com/office/drawing/2014/main" id="{00943E8E-C32D-4562-BC50-23330FFA233C}"/>
              </a:ext>
            </a:extLst>
          </p:cNvPr>
          <p:cNvGrpSpPr/>
          <p:nvPr userDrawn="1"/>
        </p:nvGrpSpPr>
        <p:grpSpPr>
          <a:xfrm>
            <a:off x="2406331" y="2297434"/>
            <a:ext cx="5281179" cy="4560566"/>
            <a:chOff x="2207260" y="3534576"/>
            <a:chExt cx="3342641" cy="2886540"/>
          </a:xfrm>
        </p:grpSpPr>
        <p:grpSp>
          <p:nvGrpSpPr>
            <p:cNvPr id="116" name="Group 115">
              <a:extLst>
                <a:ext uri="{FF2B5EF4-FFF2-40B4-BE49-F238E27FC236}">
                  <a16:creationId xmlns:a16="http://schemas.microsoft.com/office/drawing/2014/main" id="{249D9BF6-08C8-4F76-AA82-5A80E35A33D9}"/>
                </a:ext>
              </a:extLst>
            </p:cNvPr>
            <p:cNvGrpSpPr/>
            <p:nvPr/>
          </p:nvGrpSpPr>
          <p:grpSpPr>
            <a:xfrm>
              <a:off x="2207260" y="4508500"/>
              <a:ext cx="3342641" cy="1912616"/>
              <a:chOff x="2207260" y="4508500"/>
              <a:chExt cx="3342641" cy="1912616"/>
            </a:xfrm>
          </p:grpSpPr>
          <p:sp>
            <p:nvSpPr>
              <p:cNvPr id="136" name="Shape">
                <a:extLst>
                  <a:ext uri="{FF2B5EF4-FFF2-40B4-BE49-F238E27FC236}">
                    <a16:creationId xmlns:a16="http://schemas.microsoft.com/office/drawing/2014/main" id="{0581B3E3-66E0-4BA3-8835-104290E9695E}"/>
                  </a:ext>
                </a:extLst>
              </p:cNvPr>
              <p:cNvSpPr/>
              <p:nvPr/>
            </p:nvSpPr>
            <p:spPr>
              <a:xfrm>
                <a:off x="4277361" y="5194300"/>
                <a:ext cx="1272540" cy="1221744"/>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7" name="Shape">
                <a:extLst>
                  <a:ext uri="{FF2B5EF4-FFF2-40B4-BE49-F238E27FC236}">
                    <a16:creationId xmlns:a16="http://schemas.microsoft.com/office/drawing/2014/main" id="{31CEFA60-AF9A-4145-AB0F-4139CB02B56A}"/>
                  </a:ext>
                </a:extLst>
              </p:cNvPr>
              <p:cNvSpPr/>
              <p:nvPr/>
            </p:nvSpPr>
            <p:spPr>
              <a:xfrm>
                <a:off x="4400384" y="5774524"/>
                <a:ext cx="836932" cy="6083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4329"/>
                    </a:lnTo>
                    <a:lnTo>
                      <a:pt x="0" y="21600"/>
                    </a:lnTo>
                    <a:lnTo>
                      <a:pt x="33" y="17226"/>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38" name="Shape">
                <a:extLst>
                  <a:ext uri="{FF2B5EF4-FFF2-40B4-BE49-F238E27FC236}">
                    <a16:creationId xmlns:a16="http://schemas.microsoft.com/office/drawing/2014/main" id="{AF4F8474-A290-45BF-B177-9D43A6D483C9}"/>
                  </a:ext>
                </a:extLst>
              </p:cNvPr>
              <p:cNvSpPr/>
              <p:nvPr/>
            </p:nvSpPr>
            <p:spPr>
              <a:xfrm>
                <a:off x="5238585" y="5681648"/>
                <a:ext cx="66041" cy="213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342"/>
                    </a:lnTo>
                    <a:cubicBezTo>
                      <a:pt x="21600" y="15685"/>
                      <a:pt x="14538" y="19029"/>
                      <a:pt x="0" y="21600"/>
                    </a:cubicBezTo>
                    <a:lnTo>
                      <a:pt x="0" y="9258"/>
                    </a:lnTo>
                    <a:cubicBezTo>
                      <a:pt x="14123" y="6686"/>
                      <a:pt x="21185" y="3344"/>
                      <a:pt x="21600" y="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39" name="Shape">
                <a:extLst>
                  <a:ext uri="{FF2B5EF4-FFF2-40B4-BE49-F238E27FC236}">
                    <a16:creationId xmlns:a16="http://schemas.microsoft.com/office/drawing/2014/main" id="{333BCEED-0A10-4936-A539-5E80675B1A30}"/>
                  </a:ext>
                </a:extLst>
              </p:cNvPr>
              <p:cNvSpPr/>
              <p:nvPr/>
            </p:nvSpPr>
            <p:spPr>
              <a:xfrm>
                <a:off x="2270761" y="5207001"/>
                <a:ext cx="1816100" cy="1170943"/>
              </a:xfrm>
              <a:custGeom>
                <a:avLst/>
                <a:gdLst/>
                <a:ahLst/>
                <a:cxnLst>
                  <a:cxn ang="0">
                    <a:pos x="wd2" y="hd2"/>
                  </a:cxn>
                  <a:cxn ang="5400000">
                    <a:pos x="wd2" y="hd2"/>
                  </a:cxn>
                  <a:cxn ang="10800000">
                    <a:pos x="wd2" y="hd2"/>
                  </a:cxn>
                  <a:cxn ang="16200000">
                    <a:pos x="wd2" y="hd2"/>
                  </a:cxn>
                </a:cxnLst>
                <a:rect l="0" t="0" r="r" b="b"/>
                <a:pathLst>
                  <a:path w="21600" h="21600" extrusionOk="0">
                    <a:moveTo>
                      <a:pt x="21600" y="19328"/>
                    </a:moveTo>
                    <a:lnTo>
                      <a:pt x="21600" y="21600"/>
                    </a:lnTo>
                    <a:lnTo>
                      <a:pt x="0" y="2272"/>
                    </a:lnTo>
                    <a:lnTo>
                      <a:pt x="0" y="0"/>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40" name="Shape">
                <a:extLst>
                  <a:ext uri="{FF2B5EF4-FFF2-40B4-BE49-F238E27FC236}">
                    <a16:creationId xmlns:a16="http://schemas.microsoft.com/office/drawing/2014/main" id="{4DC412D0-1A1D-4183-8BD9-D2AA9DFF8C61}"/>
                  </a:ext>
                </a:extLst>
              </p:cNvPr>
              <p:cNvSpPr/>
              <p:nvPr/>
            </p:nvSpPr>
            <p:spPr>
              <a:xfrm>
                <a:off x="2207260" y="5118100"/>
                <a:ext cx="66092" cy="214624"/>
              </a:xfrm>
              <a:custGeom>
                <a:avLst/>
                <a:gdLst/>
                <a:ahLst/>
                <a:cxnLst>
                  <a:cxn ang="0">
                    <a:pos x="wd2" y="hd2"/>
                  </a:cxn>
                  <a:cxn ang="5400000">
                    <a:pos x="wd2" y="hd2"/>
                  </a:cxn>
                  <a:cxn ang="10800000">
                    <a:pos x="wd2" y="hd2"/>
                  </a:cxn>
                  <a:cxn ang="16200000">
                    <a:pos x="wd2" y="hd2"/>
                  </a:cxn>
                </a:cxnLst>
                <a:rect l="0" t="0" r="r" b="b"/>
                <a:pathLst>
                  <a:path w="21209" h="21600" extrusionOk="0">
                    <a:moveTo>
                      <a:pt x="16" y="12270"/>
                    </a:moveTo>
                    <a:lnTo>
                      <a:pt x="16" y="0"/>
                    </a:lnTo>
                    <a:cubicBezTo>
                      <a:pt x="16" y="3323"/>
                      <a:pt x="6945" y="6774"/>
                      <a:pt x="21209" y="9330"/>
                    </a:cubicBezTo>
                    <a:lnTo>
                      <a:pt x="21209" y="21600"/>
                    </a:lnTo>
                    <a:cubicBezTo>
                      <a:pt x="6945" y="19044"/>
                      <a:pt x="-391" y="15721"/>
                      <a:pt x="16" y="12270"/>
                    </a:cubicBez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41" name="Shape">
                <a:extLst>
                  <a:ext uri="{FF2B5EF4-FFF2-40B4-BE49-F238E27FC236}">
                    <a16:creationId xmlns:a16="http://schemas.microsoft.com/office/drawing/2014/main" id="{44318C69-0849-4CEF-883F-AC700D317859}"/>
                  </a:ext>
                </a:extLst>
              </p:cNvPr>
              <p:cNvSpPr/>
              <p:nvPr/>
            </p:nvSpPr>
            <p:spPr>
              <a:xfrm>
                <a:off x="4086861" y="6261101"/>
                <a:ext cx="317500" cy="160015"/>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42" name="Shape">
                <a:extLst>
                  <a:ext uri="{FF2B5EF4-FFF2-40B4-BE49-F238E27FC236}">
                    <a16:creationId xmlns:a16="http://schemas.microsoft.com/office/drawing/2014/main" id="{A7A49F48-CBE0-4B60-9FB4-58AF98E8D1FD}"/>
                  </a:ext>
                </a:extLst>
              </p:cNvPr>
              <p:cNvSpPr/>
              <p:nvPr/>
            </p:nvSpPr>
            <p:spPr>
              <a:xfrm>
                <a:off x="2207260" y="4508500"/>
                <a:ext cx="3101187" cy="1797039"/>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43" name="Shape">
                <a:extLst>
                  <a:ext uri="{FF2B5EF4-FFF2-40B4-BE49-F238E27FC236}">
                    <a16:creationId xmlns:a16="http://schemas.microsoft.com/office/drawing/2014/main" id="{75AFCD9C-481F-4F28-AE6B-F8A16C58F381}"/>
                  </a:ext>
                </a:extLst>
              </p:cNvPr>
              <p:cNvSpPr/>
              <p:nvPr/>
            </p:nvSpPr>
            <p:spPr>
              <a:xfrm>
                <a:off x="3921761" y="5499101"/>
                <a:ext cx="1383825" cy="80136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4" name="Shape">
                <a:extLst>
                  <a:ext uri="{FF2B5EF4-FFF2-40B4-BE49-F238E27FC236}">
                    <a16:creationId xmlns:a16="http://schemas.microsoft.com/office/drawing/2014/main" id="{D30B511C-F4BE-4C1A-87BF-8E1396D8AC80}"/>
                  </a:ext>
                </a:extLst>
              </p:cNvPr>
              <p:cNvSpPr/>
              <p:nvPr/>
            </p:nvSpPr>
            <p:spPr>
              <a:xfrm>
                <a:off x="2207261" y="4508501"/>
                <a:ext cx="1278415" cy="742938"/>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5" name="Shape">
                <a:extLst>
                  <a:ext uri="{FF2B5EF4-FFF2-40B4-BE49-F238E27FC236}">
                    <a16:creationId xmlns:a16="http://schemas.microsoft.com/office/drawing/2014/main" id="{9BE6CC16-EC51-4624-A9A0-271116094B47}"/>
                  </a:ext>
                </a:extLst>
              </p:cNvPr>
              <p:cNvSpPr/>
              <p:nvPr/>
            </p:nvSpPr>
            <p:spPr>
              <a:xfrm>
                <a:off x="2321561" y="4572001"/>
                <a:ext cx="2752091" cy="1588765"/>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46" name="Shape">
                <a:extLst>
                  <a:ext uri="{FF2B5EF4-FFF2-40B4-BE49-F238E27FC236}">
                    <a16:creationId xmlns:a16="http://schemas.microsoft.com/office/drawing/2014/main" id="{EC487151-FAB2-4BB1-A9C1-4630FB499FDD}"/>
                  </a:ext>
                </a:extLst>
              </p:cNvPr>
              <p:cNvSpPr/>
              <p:nvPr/>
            </p:nvSpPr>
            <p:spPr>
              <a:xfrm>
                <a:off x="2956560" y="4864101"/>
                <a:ext cx="137917" cy="79063"/>
              </a:xfrm>
              <a:custGeom>
                <a:avLst/>
                <a:gdLst/>
                <a:ahLst/>
                <a:cxnLst>
                  <a:cxn ang="0">
                    <a:pos x="wd2" y="hd2"/>
                  </a:cxn>
                  <a:cxn ang="5400000">
                    <a:pos x="wd2" y="hd2"/>
                  </a:cxn>
                  <a:cxn ang="10800000">
                    <a:pos x="wd2" y="hd2"/>
                  </a:cxn>
                  <a:cxn ang="16200000">
                    <a:pos x="wd2" y="hd2"/>
                  </a:cxn>
                </a:cxnLst>
                <a:rect l="0" t="0" r="r" b="b"/>
                <a:pathLst>
                  <a:path w="20758" h="20688" extrusionOk="0">
                    <a:moveTo>
                      <a:pt x="4893" y="4738"/>
                    </a:moveTo>
                    <a:cubicBezTo>
                      <a:pt x="496" y="9057"/>
                      <a:pt x="-842" y="15038"/>
                      <a:pt x="496" y="20688"/>
                    </a:cubicBezTo>
                    <a:lnTo>
                      <a:pt x="2216" y="20357"/>
                    </a:lnTo>
                    <a:cubicBezTo>
                      <a:pt x="878" y="15372"/>
                      <a:pt x="2216" y="10057"/>
                      <a:pt x="6039" y="6068"/>
                    </a:cubicBezTo>
                    <a:cubicBezTo>
                      <a:pt x="9862" y="2414"/>
                      <a:pt x="15406" y="1084"/>
                      <a:pt x="20376" y="2414"/>
                    </a:cubicBezTo>
                    <a:lnTo>
                      <a:pt x="20758" y="753"/>
                    </a:lnTo>
                    <a:cubicBezTo>
                      <a:pt x="15215" y="-912"/>
                      <a:pt x="9098" y="88"/>
                      <a:pt x="4893" y="4738"/>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7" name="Shape">
                <a:extLst>
                  <a:ext uri="{FF2B5EF4-FFF2-40B4-BE49-F238E27FC236}">
                    <a16:creationId xmlns:a16="http://schemas.microsoft.com/office/drawing/2014/main" id="{B4D26AE0-81BA-4668-9451-09EBAA50519B}"/>
                  </a:ext>
                </a:extLst>
              </p:cNvPr>
              <p:cNvSpPr/>
              <p:nvPr/>
            </p:nvSpPr>
            <p:spPr>
              <a:xfrm>
                <a:off x="2981961" y="4889500"/>
                <a:ext cx="94361" cy="54766"/>
              </a:xfrm>
              <a:custGeom>
                <a:avLst/>
                <a:gdLst/>
                <a:ahLst/>
                <a:cxnLst>
                  <a:cxn ang="0">
                    <a:pos x="wd2" y="hd2"/>
                  </a:cxn>
                  <a:cxn ang="5400000">
                    <a:pos x="wd2" y="hd2"/>
                  </a:cxn>
                  <a:cxn ang="10800000">
                    <a:pos x="wd2" y="hd2"/>
                  </a:cxn>
                  <a:cxn ang="16200000">
                    <a:pos x="wd2" y="hd2"/>
                  </a:cxn>
                </a:cxnLst>
                <a:rect l="0" t="0" r="r" b="b"/>
                <a:pathLst>
                  <a:path w="20575" h="20699" extrusionOk="0">
                    <a:moveTo>
                      <a:pt x="4790" y="4860"/>
                    </a:moveTo>
                    <a:cubicBezTo>
                      <a:pt x="637" y="9182"/>
                      <a:pt x="-1025" y="15421"/>
                      <a:pt x="637" y="20699"/>
                    </a:cubicBezTo>
                    <a:lnTo>
                      <a:pt x="3129" y="20221"/>
                    </a:lnTo>
                    <a:cubicBezTo>
                      <a:pt x="1744" y="15899"/>
                      <a:pt x="3129" y="10143"/>
                      <a:pt x="6729" y="6782"/>
                    </a:cubicBezTo>
                    <a:cubicBezTo>
                      <a:pt x="10329" y="2943"/>
                      <a:pt x="15590" y="1982"/>
                      <a:pt x="20021" y="2943"/>
                    </a:cubicBezTo>
                    <a:lnTo>
                      <a:pt x="20575" y="543"/>
                    </a:lnTo>
                    <a:cubicBezTo>
                      <a:pt x="15313" y="-901"/>
                      <a:pt x="8944" y="538"/>
                      <a:pt x="4790" y="48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8" name="Shape">
                <a:extLst>
                  <a:ext uri="{FF2B5EF4-FFF2-40B4-BE49-F238E27FC236}">
                    <a16:creationId xmlns:a16="http://schemas.microsoft.com/office/drawing/2014/main" id="{F360D049-DB8D-4784-863D-FB75F7A339C1}"/>
                  </a:ext>
                </a:extLst>
              </p:cNvPr>
              <p:cNvSpPr/>
              <p:nvPr/>
            </p:nvSpPr>
            <p:spPr>
              <a:xfrm>
                <a:off x="3020060" y="4902200"/>
                <a:ext cx="50432" cy="29165"/>
              </a:xfrm>
              <a:custGeom>
                <a:avLst/>
                <a:gdLst/>
                <a:ahLst/>
                <a:cxnLst>
                  <a:cxn ang="0">
                    <a:pos x="wd2" y="hd2"/>
                  </a:cxn>
                  <a:cxn ang="5400000">
                    <a:pos x="wd2" y="hd2"/>
                  </a:cxn>
                  <a:cxn ang="10800000">
                    <a:pos x="wd2" y="hd2"/>
                  </a:cxn>
                  <a:cxn ang="16200000">
                    <a:pos x="wd2" y="hd2"/>
                  </a:cxn>
                </a:cxnLst>
                <a:rect l="0" t="0" r="r" b="b"/>
                <a:pathLst>
                  <a:path w="20920" h="20672" extrusionOk="0">
                    <a:moveTo>
                      <a:pt x="5115" y="4470"/>
                    </a:moveTo>
                    <a:cubicBezTo>
                      <a:pt x="374" y="8971"/>
                      <a:pt x="-680" y="14369"/>
                      <a:pt x="374" y="20672"/>
                    </a:cubicBezTo>
                    <a:lnTo>
                      <a:pt x="5115" y="19775"/>
                    </a:lnTo>
                    <a:cubicBezTo>
                      <a:pt x="4061" y="15274"/>
                      <a:pt x="5115" y="11670"/>
                      <a:pt x="8276" y="8971"/>
                    </a:cubicBezTo>
                    <a:cubicBezTo>
                      <a:pt x="11437" y="5367"/>
                      <a:pt x="15652" y="4470"/>
                      <a:pt x="19866" y="5367"/>
                    </a:cubicBezTo>
                    <a:lnTo>
                      <a:pt x="20920" y="865"/>
                    </a:lnTo>
                    <a:cubicBezTo>
                      <a:pt x="16178" y="-928"/>
                      <a:pt x="9856" y="-31"/>
                      <a:pt x="5115" y="447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49" name="Shape">
                <a:extLst>
                  <a:ext uri="{FF2B5EF4-FFF2-40B4-BE49-F238E27FC236}">
                    <a16:creationId xmlns:a16="http://schemas.microsoft.com/office/drawing/2014/main" id="{6F82B641-0C68-4E76-A2C6-9B43097FFA57}"/>
                  </a:ext>
                </a:extLst>
              </p:cNvPr>
              <p:cNvSpPr/>
              <p:nvPr/>
            </p:nvSpPr>
            <p:spPr>
              <a:xfrm>
                <a:off x="3045461" y="4927600"/>
                <a:ext cx="30639" cy="18596"/>
              </a:xfrm>
              <a:custGeom>
                <a:avLst/>
                <a:gdLst/>
                <a:ahLst/>
                <a:cxnLst>
                  <a:cxn ang="0">
                    <a:pos x="wd2" y="hd2"/>
                  </a:cxn>
                  <a:cxn ang="5400000">
                    <a:pos x="wd2" y="hd2"/>
                  </a:cxn>
                  <a:cxn ang="10800000">
                    <a:pos x="wd2" y="hd2"/>
                  </a:cxn>
                  <a:cxn ang="16200000">
                    <a:pos x="wd2" y="hd2"/>
                  </a:cxn>
                </a:cxnLst>
                <a:rect l="0" t="0" r="r" b="b"/>
                <a:pathLst>
                  <a:path w="20042" h="19770" extrusionOk="0">
                    <a:moveTo>
                      <a:pt x="16927" y="16734"/>
                    </a:moveTo>
                    <a:cubicBezTo>
                      <a:pt x="12773" y="20782"/>
                      <a:pt x="6958" y="20782"/>
                      <a:pt x="2804" y="16734"/>
                    </a:cubicBezTo>
                    <a:cubicBezTo>
                      <a:pt x="1142" y="15389"/>
                      <a:pt x="312" y="14030"/>
                      <a:pt x="312" y="12685"/>
                    </a:cubicBezTo>
                    <a:cubicBezTo>
                      <a:pt x="-519" y="9982"/>
                      <a:pt x="312" y="5934"/>
                      <a:pt x="2804" y="3230"/>
                    </a:cubicBezTo>
                    <a:cubicBezTo>
                      <a:pt x="5296" y="527"/>
                      <a:pt x="9450" y="-818"/>
                      <a:pt x="11943" y="527"/>
                    </a:cubicBezTo>
                    <a:cubicBezTo>
                      <a:pt x="13604" y="527"/>
                      <a:pt x="15266" y="1872"/>
                      <a:pt x="16927" y="3230"/>
                    </a:cubicBezTo>
                    <a:cubicBezTo>
                      <a:pt x="21081" y="7279"/>
                      <a:pt x="21081" y="12672"/>
                      <a:pt x="16927" y="16734"/>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0" name="Shape">
                <a:extLst>
                  <a:ext uri="{FF2B5EF4-FFF2-40B4-BE49-F238E27FC236}">
                    <a16:creationId xmlns:a16="http://schemas.microsoft.com/office/drawing/2014/main" id="{E0AAFEF5-EB1D-4AE7-B7E0-15BF7CE7A49F}"/>
                  </a:ext>
                </a:extLst>
              </p:cNvPr>
              <p:cNvSpPr/>
              <p:nvPr/>
            </p:nvSpPr>
            <p:spPr>
              <a:xfrm>
                <a:off x="3235961" y="4737100"/>
                <a:ext cx="80011" cy="52079"/>
              </a:xfrm>
              <a:custGeom>
                <a:avLst/>
                <a:gdLst/>
                <a:ahLst/>
                <a:cxnLst>
                  <a:cxn ang="0">
                    <a:pos x="wd2" y="hd2"/>
                  </a:cxn>
                  <a:cxn ang="5400000">
                    <a:pos x="wd2" y="hd2"/>
                  </a:cxn>
                  <a:cxn ang="10800000">
                    <a:pos x="wd2" y="hd2"/>
                  </a:cxn>
                  <a:cxn ang="16200000">
                    <a:pos x="wd2" y="hd2"/>
                  </a:cxn>
                </a:cxnLst>
                <a:rect l="0" t="0" r="r" b="b"/>
                <a:pathLst>
                  <a:path w="21600" h="21600" extrusionOk="0">
                    <a:moveTo>
                      <a:pt x="17829" y="14223"/>
                    </a:moveTo>
                    <a:lnTo>
                      <a:pt x="21600" y="17912"/>
                    </a:lnTo>
                    <a:lnTo>
                      <a:pt x="19543" y="20021"/>
                    </a:lnTo>
                    <a:lnTo>
                      <a:pt x="15771" y="16332"/>
                    </a:lnTo>
                    <a:lnTo>
                      <a:pt x="9600" y="21600"/>
                    </a:lnTo>
                    <a:lnTo>
                      <a:pt x="7543" y="19491"/>
                    </a:lnTo>
                    <a:lnTo>
                      <a:pt x="0" y="2109"/>
                    </a:lnTo>
                    <a:lnTo>
                      <a:pt x="2400" y="0"/>
                    </a:lnTo>
                    <a:lnTo>
                      <a:pt x="16114" y="12114"/>
                    </a:lnTo>
                    <a:lnTo>
                      <a:pt x="17829" y="10535"/>
                    </a:lnTo>
                    <a:lnTo>
                      <a:pt x="19886" y="12644"/>
                    </a:lnTo>
                    <a:lnTo>
                      <a:pt x="17829" y="14223"/>
                    </a:lnTo>
                    <a:close/>
                    <a:moveTo>
                      <a:pt x="9600" y="17912"/>
                    </a:moveTo>
                    <a:lnTo>
                      <a:pt x="13714" y="13699"/>
                    </a:lnTo>
                    <a:lnTo>
                      <a:pt x="4457" y="5273"/>
                    </a:lnTo>
                    <a:lnTo>
                      <a:pt x="9600" y="1791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1" name="Shape">
                <a:extLst>
                  <a:ext uri="{FF2B5EF4-FFF2-40B4-BE49-F238E27FC236}">
                    <a16:creationId xmlns:a16="http://schemas.microsoft.com/office/drawing/2014/main" id="{6D2EDD78-DD85-4420-9B7E-8C979E7E523F}"/>
                  </a:ext>
                </a:extLst>
              </p:cNvPr>
              <p:cNvSpPr/>
              <p:nvPr/>
            </p:nvSpPr>
            <p:spPr>
              <a:xfrm>
                <a:off x="3261360" y="4711701"/>
                <a:ext cx="87631" cy="57150"/>
              </a:xfrm>
              <a:custGeom>
                <a:avLst/>
                <a:gdLst/>
                <a:ahLst/>
                <a:cxnLst>
                  <a:cxn ang="0">
                    <a:pos x="wd2" y="hd2"/>
                  </a:cxn>
                  <a:cxn ang="5400000">
                    <a:pos x="wd2" y="hd2"/>
                  </a:cxn>
                  <a:cxn ang="10800000">
                    <a:pos x="wd2" y="hd2"/>
                  </a:cxn>
                  <a:cxn ang="16200000">
                    <a:pos x="wd2" y="hd2"/>
                  </a:cxn>
                </a:cxnLst>
                <a:rect l="0" t="0" r="r" b="b"/>
                <a:pathLst>
                  <a:path w="21600" h="21600" extrusionOk="0">
                    <a:moveTo>
                      <a:pt x="7826" y="3361"/>
                    </a:moveTo>
                    <a:lnTo>
                      <a:pt x="1878" y="8639"/>
                    </a:lnTo>
                    <a:lnTo>
                      <a:pt x="0" y="7200"/>
                    </a:lnTo>
                    <a:lnTo>
                      <a:pt x="8139" y="0"/>
                    </a:lnTo>
                    <a:lnTo>
                      <a:pt x="10017" y="1439"/>
                    </a:lnTo>
                    <a:lnTo>
                      <a:pt x="21600" y="19678"/>
                    </a:lnTo>
                    <a:lnTo>
                      <a:pt x="19409" y="21600"/>
                    </a:lnTo>
                    <a:lnTo>
                      <a:pt x="7826" y="3361"/>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2" name="Shape">
                <a:extLst>
                  <a:ext uri="{FF2B5EF4-FFF2-40B4-BE49-F238E27FC236}">
                    <a16:creationId xmlns:a16="http://schemas.microsoft.com/office/drawing/2014/main" id="{14F8F0C8-A48D-44B1-8699-C3870DCA5EE0}"/>
                  </a:ext>
                </a:extLst>
              </p:cNvPr>
              <p:cNvSpPr/>
              <p:nvPr/>
            </p:nvSpPr>
            <p:spPr>
              <a:xfrm>
                <a:off x="3299461" y="4686300"/>
                <a:ext cx="116920" cy="59694"/>
              </a:xfrm>
              <a:custGeom>
                <a:avLst/>
                <a:gdLst/>
                <a:ahLst/>
                <a:cxnLst>
                  <a:cxn ang="0">
                    <a:pos x="wd2" y="hd2"/>
                  </a:cxn>
                  <a:cxn ang="5400000">
                    <a:pos x="wd2" y="hd2"/>
                  </a:cxn>
                  <a:cxn ang="10800000">
                    <a:pos x="wd2" y="hd2"/>
                  </a:cxn>
                  <a:cxn ang="16200000">
                    <a:pos x="wd2" y="hd2"/>
                  </a:cxn>
                </a:cxnLst>
                <a:rect l="0" t="0" r="r" b="b"/>
                <a:pathLst>
                  <a:path w="20714" h="21600" extrusionOk="0">
                    <a:moveTo>
                      <a:pt x="4732" y="7351"/>
                    </a:moveTo>
                    <a:lnTo>
                      <a:pt x="8782" y="11947"/>
                    </a:lnTo>
                    <a:cubicBezTo>
                      <a:pt x="10132" y="13324"/>
                      <a:pt x="10357" y="15164"/>
                      <a:pt x="9007" y="16542"/>
                    </a:cubicBezTo>
                    <a:cubicBezTo>
                      <a:pt x="7657" y="17920"/>
                      <a:pt x="6532" y="17920"/>
                      <a:pt x="5182" y="16084"/>
                    </a:cubicBezTo>
                    <a:lnTo>
                      <a:pt x="1132" y="11489"/>
                    </a:lnTo>
                    <a:cubicBezTo>
                      <a:pt x="-218" y="10111"/>
                      <a:pt x="-443" y="8271"/>
                      <a:pt x="907" y="6893"/>
                    </a:cubicBezTo>
                    <a:cubicBezTo>
                      <a:pt x="1807" y="5516"/>
                      <a:pt x="3382" y="5973"/>
                      <a:pt x="4732" y="7351"/>
                    </a:cubicBezTo>
                    <a:close/>
                    <a:moveTo>
                      <a:pt x="1807" y="10111"/>
                    </a:moveTo>
                    <a:lnTo>
                      <a:pt x="5857" y="14707"/>
                    </a:lnTo>
                    <a:cubicBezTo>
                      <a:pt x="6532" y="15627"/>
                      <a:pt x="7432" y="15627"/>
                      <a:pt x="7882" y="15164"/>
                    </a:cubicBezTo>
                    <a:cubicBezTo>
                      <a:pt x="8557" y="14244"/>
                      <a:pt x="8332" y="13324"/>
                      <a:pt x="7657" y="12409"/>
                    </a:cubicBezTo>
                    <a:lnTo>
                      <a:pt x="3607" y="7813"/>
                    </a:lnTo>
                    <a:cubicBezTo>
                      <a:pt x="2932" y="6893"/>
                      <a:pt x="2032" y="6893"/>
                      <a:pt x="1582" y="7356"/>
                    </a:cubicBezTo>
                    <a:cubicBezTo>
                      <a:pt x="907" y="8729"/>
                      <a:pt x="907" y="9649"/>
                      <a:pt x="1807" y="10111"/>
                    </a:cubicBezTo>
                    <a:close/>
                    <a:moveTo>
                      <a:pt x="6757" y="0"/>
                    </a:moveTo>
                    <a:lnTo>
                      <a:pt x="14407" y="20680"/>
                    </a:lnTo>
                    <a:lnTo>
                      <a:pt x="13507" y="21600"/>
                    </a:lnTo>
                    <a:lnTo>
                      <a:pt x="5857" y="920"/>
                    </a:lnTo>
                    <a:lnTo>
                      <a:pt x="6757" y="0"/>
                    </a:lnTo>
                    <a:close/>
                    <a:moveTo>
                      <a:pt x="15532" y="5516"/>
                    </a:moveTo>
                    <a:lnTo>
                      <a:pt x="19582" y="10111"/>
                    </a:lnTo>
                    <a:cubicBezTo>
                      <a:pt x="20932" y="11489"/>
                      <a:pt x="21157" y="13329"/>
                      <a:pt x="19807" y="14707"/>
                    </a:cubicBezTo>
                    <a:cubicBezTo>
                      <a:pt x="18457" y="16084"/>
                      <a:pt x="17332" y="16084"/>
                      <a:pt x="15982" y="14249"/>
                    </a:cubicBezTo>
                    <a:lnTo>
                      <a:pt x="11932" y="9653"/>
                    </a:lnTo>
                    <a:cubicBezTo>
                      <a:pt x="10582" y="8276"/>
                      <a:pt x="10357" y="6436"/>
                      <a:pt x="11707" y="5516"/>
                    </a:cubicBezTo>
                    <a:cubicBezTo>
                      <a:pt x="12832" y="3676"/>
                      <a:pt x="14407" y="4133"/>
                      <a:pt x="15532" y="5516"/>
                    </a:cubicBezTo>
                    <a:close/>
                    <a:moveTo>
                      <a:pt x="12607" y="8729"/>
                    </a:moveTo>
                    <a:lnTo>
                      <a:pt x="16657" y="13324"/>
                    </a:lnTo>
                    <a:cubicBezTo>
                      <a:pt x="17332" y="14244"/>
                      <a:pt x="18232" y="14244"/>
                      <a:pt x="18682" y="13782"/>
                    </a:cubicBezTo>
                    <a:cubicBezTo>
                      <a:pt x="19357" y="12862"/>
                      <a:pt x="19132" y="11942"/>
                      <a:pt x="18457" y="11027"/>
                    </a:cubicBezTo>
                    <a:lnTo>
                      <a:pt x="14407" y="6431"/>
                    </a:lnTo>
                    <a:cubicBezTo>
                      <a:pt x="13732" y="5511"/>
                      <a:pt x="12832" y="5511"/>
                      <a:pt x="12382" y="5973"/>
                    </a:cubicBezTo>
                    <a:cubicBezTo>
                      <a:pt x="11932" y="6893"/>
                      <a:pt x="12157" y="7813"/>
                      <a:pt x="12607" y="8729"/>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6366CFD9-F618-46A2-9CD5-0038810547C3}"/>
                  </a:ext>
                </a:extLst>
              </p:cNvPr>
              <p:cNvSpPr/>
              <p:nvPr/>
            </p:nvSpPr>
            <p:spPr>
              <a:xfrm>
                <a:off x="3388361" y="4622800"/>
                <a:ext cx="152400" cy="88902"/>
              </a:xfrm>
              <a:custGeom>
                <a:avLst/>
                <a:gdLst/>
                <a:ahLst/>
                <a:cxnLst>
                  <a:cxn ang="0">
                    <a:pos x="wd2" y="hd2"/>
                  </a:cxn>
                  <a:cxn ang="5400000">
                    <a:pos x="wd2" y="hd2"/>
                  </a:cxn>
                  <a:cxn ang="10800000">
                    <a:pos x="wd2" y="hd2"/>
                  </a:cxn>
                  <a:cxn ang="16200000">
                    <a:pos x="wd2" y="hd2"/>
                  </a:cxn>
                </a:cxnLst>
                <a:rect l="0" t="0" r="r" b="b"/>
                <a:pathLst>
                  <a:path w="21600" h="21600" extrusionOk="0">
                    <a:moveTo>
                      <a:pt x="13860" y="21600"/>
                    </a:moveTo>
                    <a:lnTo>
                      <a:pt x="0" y="8022"/>
                    </a:lnTo>
                    <a:lnTo>
                      <a:pt x="7740" y="0"/>
                    </a:lnTo>
                    <a:lnTo>
                      <a:pt x="21600" y="13578"/>
                    </a:lnTo>
                    <a:lnTo>
                      <a:pt x="13860" y="21600"/>
                    </a:lnTo>
                    <a:close/>
                    <a:moveTo>
                      <a:pt x="2160" y="8022"/>
                    </a:moveTo>
                    <a:lnTo>
                      <a:pt x="13860" y="19747"/>
                    </a:lnTo>
                    <a:lnTo>
                      <a:pt x="19620" y="14193"/>
                    </a:lnTo>
                    <a:lnTo>
                      <a:pt x="7920" y="2468"/>
                    </a:lnTo>
                    <a:lnTo>
                      <a:pt x="2160" y="802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C21AFEA3-E932-4B39-AFDF-56653BC6B97F}"/>
                  </a:ext>
                </a:extLst>
              </p:cNvPr>
              <p:cNvSpPr/>
              <p:nvPr/>
            </p:nvSpPr>
            <p:spPr>
              <a:xfrm>
                <a:off x="3439160" y="4660900"/>
                <a:ext cx="88902" cy="52066"/>
              </a:xfrm>
              <a:custGeom>
                <a:avLst/>
                <a:gdLst/>
                <a:ahLst/>
                <a:cxnLst>
                  <a:cxn ang="0">
                    <a:pos x="wd2" y="hd2"/>
                  </a:cxn>
                  <a:cxn ang="5400000">
                    <a:pos x="wd2" y="hd2"/>
                  </a:cxn>
                  <a:cxn ang="10800000">
                    <a:pos x="wd2" y="hd2"/>
                  </a:cxn>
                  <a:cxn ang="16200000">
                    <a:pos x="wd2" y="hd2"/>
                  </a:cxn>
                </a:cxnLst>
                <a:rect l="0" t="0" r="r" b="b"/>
                <a:pathLst>
                  <a:path w="21600" h="21600" extrusionOk="0">
                    <a:moveTo>
                      <a:pt x="21600" y="10008"/>
                    </a:moveTo>
                    <a:lnTo>
                      <a:pt x="9874" y="21600"/>
                    </a:lnTo>
                    <a:lnTo>
                      <a:pt x="0" y="11587"/>
                    </a:lnTo>
                    <a:lnTo>
                      <a:pt x="1172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5" name="Shape">
                <a:extLst>
                  <a:ext uri="{FF2B5EF4-FFF2-40B4-BE49-F238E27FC236}">
                    <a16:creationId xmlns:a16="http://schemas.microsoft.com/office/drawing/2014/main" id="{EC87700A-B2F3-495D-9C56-48FFFFEEB1F9}"/>
                  </a:ext>
                </a:extLst>
              </p:cNvPr>
              <p:cNvSpPr/>
              <p:nvPr/>
            </p:nvSpPr>
            <p:spPr>
              <a:xfrm>
                <a:off x="3388360" y="4622800"/>
                <a:ext cx="40642" cy="22859"/>
              </a:xfrm>
              <a:custGeom>
                <a:avLst/>
                <a:gdLst/>
                <a:ahLst/>
                <a:cxnLst>
                  <a:cxn ang="0">
                    <a:pos x="wd2" y="hd2"/>
                  </a:cxn>
                  <a:cxn ang="5400000">
                    <a:pos x="wd2" y="hd2"/>
                  </a:cxn>
                  <a:cxn ang="10800000">
                    <a:pos x="wd2" y="hd2"/>
                  </a:cxn>
                  <a:cxn ang="16200000">
                    <a:pos x="wd2" y="hd2"/>
                  </a:cxn>
                </a:cxnLst>
                <a:rect l="0" t="0" r="r" b="b"/>
                <a:pathLst>
                  <a:path w="21600" h="21600" extrusionOk="0">
                    <a:moveTo>
                      <a:pt x="21600" y="8403"/>
                    </a:moveTo>
                    <a:lnTo>
                      <a:pt x="8100" y="21600"/>
                    </a:lnTo>
                    <a:lnTo>
                      <a:pt x="0" y="14404"/>
                    </a:lnTo>
                    <a:lnTo>
                      <a:pt x="135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6" name="Shape">
                <a:extLst>
                  <a:ext uri="{FF2B5EF4-FFF2-40B4-BE49-F238E27FC236}">
                    <a16:creationId xmlns:a16="http://schemas.microsoft.com/office/drawing/2014/main" id="{D6611CAC-439D-4A99-A0CB-4BB11B5E0030}"/>
                  </a:ext>
                </a:extLst>
              </p:cNvPr>
              <p:cNvSpPr/>
              <p:nvPr/>
            </p:nvSpPr>
            <p:spPr>
              <a:xfrm>
                <a:off x="3121660" y="4838700"/>
                <a:ext cx="73661" cy="41909"/>
              </a:xfrm>
              <a:custGeom>
                <a:avLst/>
                <a:gdLst/>
                <a:ahLst/>
                <a:cxnLst>
                  <a:cxn ang="0">
                    <a:pos x="wd2" y="hd2"/>
                  </a:cxn>
                  <a:cxn ang="5400000">
                    <a:pos x="wd2" y="hd2"/>
                  </a:cxn>
                  <a:cxn ang="10800000">
                    <a:pos x="wd2" y="hd2"/>
                  </a:cxn>
                  <a:cxn ang="16200000">
                    <a:pos x="wd2" y="hd2"/>
                  </a:cxn>
                </a:cxnLst>
                <a:rect l="0" t="0" r="r" b="b"/>
                <a:pathLst>
                  <a:path w="21600" h="21600" extrusionOk="0">
                    <a:moveTo>
                      <a:pt x="21600" y="14402"/>
                    </a:moveTo>
                    <a:lnTo>
                      <a:pt x="14152" y="21600"/>
                    </a:lnTo>
                    <a:lnTo>
                      <a:pt x="0" y="7856"/>
                    </a:lnTo>
                    <a:lnTo>
                      <a:pt x="7448"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407C59D8-8556-4A72-BFFF-73D6DD76D0F2}"/>
                  </a:ext>
                </a:extLst>
              </p:cNvPr>
              <p:cNvSpPr/>
              <p:nvPr/>
            </p:nvSpPr>
            <p:spPr>
              <a:xfrm>
                <a:off x="3134361" y="4813301"/>
                <a:ext cx="91440" cy="53343"/>
              </a:xfrm>
              <a:custGeom>
                <a:avLst/>
                <a:gdLst/>
                <a:ahLst/>
                <a:cxnLst>
                  <a:cxn ang="0">
                    <a:pos x="wd2" y="hd2"/>
                  </a:cxn>
                  <a:cxn ang="5400000">
                    <a:pos x="wd2" y="hd2"/>
                  </a:cxn>
                  <a:cxn ang="10800000">
                    <a:pos x="wd2" y="hd2"/>
                  </a:cxn>
                  <a:cxn ang="16200000">
                    <a:pos x="wd2" y="hd2"/>
                  </a:cxn>
                </a:cxnLst>
                <a:rect l="0" t="0" r="r" b="b"/>
                <a:pathLst>
                  <a:path w="21600" h="21600" extrusionOk="0">
                    <a:moveTo>
                      <a:pt x="21600" y="15940"/>
                    </a:moveTo>
                    <a:lnTo>
                      <a:pt x="15600" y="21600"/>
                    </a:lnTo>
                    <a:lnTo>
                      <a:pt x="0" y="6172"/>
                    </a:lnTo>
                    <a:lnTo>
                      <a:pt x="60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8" name="Shape">
                <a:extLst>
                  <a:ext uri="{FF2B5EF4-FFF2-40B4-BE49-F238E27FC236}">
                    <a16:creationId xmlns:a16="http://schemas.microsoft.com/office/drawing/2014/main" id="{42C275BA-D271-4528-A64E-355D5D1F45EC}"/>
                  </a:ext>
                </a:extLst>
              </p:cNvPr>
              <p:cNvSpPr/>
              <p:nvPr/>
            </p:nvSpPr>
            <p:spPr>
              <a:xfrm>
                <a:off x="3147060" y="4775201"/>
                <a:ext cx="123192" cy="69850"/>
              </a:xfrm>
              <a:custGeom>
                <a:avLst/>
                <a:gdLst/>
                <a:ahLst/>
                <a:cxnLst>
                  <a:cxn ang="0">
                    <a:pos x="wd2" y="hd2"/>
                  </a:cxn>
                  <a:cxn ang="5400000">
                    <a:pos x="wd2" y="hd2"/>
                  </a:cxn>
                  <a:cxn ang="10800000">
                    <a:pos x="wd2" y="hd2"/>
                  </a:cxn>
                  <a:cxn ang="16200000">
                    <a:pos x="wd2" y="hd2"/>
                  </a:cxn>
                </a:cxnLst>
                <a:rect l="0" t="0" r="r" b="b"/>
                <a:pathLst>
                  <a:path w="21600" h="21600" extrusionOk="0">
                    <a:moveTo>
                      <a:pt x="21600" y="17282"/>
                    </a:moveTo>
                    <a:lnTo>
                      <a:pt x="17369" y="21600"/>
                    </a:lnTo>
                    <a:lnTo>
                      <a:pt x="0" y="4318"/>
                    </a:lnTo>
                    <a:lnTo>
                      <a:pt x="445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B9E798E3-38BC-4B77-85A7-DAA6B6539825}"/>
                  </a:ext>
                </a:extLst>
              </p:cNvPr>
              <p:cNvSpPr/>
              <p:nvPr/>
            </p:nvSpPr>
            <p:spPr>
              <a:xfrm>
                <a:off x="2689860" y="4737101"/>
                <a:ext cx="280989" cy="163209"/>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F7ACC703-FE0D-45C3-B3EB-E84721CBBC11}"/>
                  </a:ext>
                </a:extLst>
              </p:cNvPr>
              <p:cNvSpPr/>
              <p:nvPr/>
            </p:nvSpPr>
            <p:spPr>
              <a:xfrm>
                <a:off x="2981961" y="4673601"/>
                <a:ext cx="104140" cy="59060"/>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1" name="Shape">
                <a:extLst>
                  <a:ext uri="{FF2B5EF4-FFF2-40B4-BE49-F238E27FC236}">
                    <a16:creationId xmlns:a16="http://schemas.microsoft.com/office/drawing/2014/main" id="{727F48AF-B2CA-4DE2-AAA6-B5EA2CC03227}"/>
                  </a:ext>
                </a:extLst>
              </p:cNvPr>
              <p:cNvSpPr/>
              <p:nvPr/>
            </p:nvSpPr>
            <p:spPr>
              <a:xfrm>
                <a:off x="2613661" y="4914900"/>
                <a:ext cx="54293" cy="31119"/>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A5C2B44B-74B3-4E91-9B0C-34EB0E0D5CCC}"/>
                  </a:ext>
                </a:extLst>
              </p:cNvPr>
              <p:cNvSpPr/>
              <p:nvPr/>
            </p:nvSpPr>
            <p:spPr>
              <a:xfrm>
                <a:off x="2550160" y="4953000"/>
                <a:ext cx="55246" cy="31119"/>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93205A7C-6367-4C62-9FD6-23E101F22ECE}"/>
                  </a:ext>
                </a:extLst>
              </p:cNvPr>
              <p:cNvSpPr/>
              <p:nvPr/>
            </p:nvSpPr>
            <p:spPr>
              <a:xfrm>
                <a:off x="4442461" y="5803901"/>
                <a:ext cx="424182" cy="252110"/>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64" name="Shape">
                <a:extLst>
                  <a:ext uri="{FF2B5EF4-FFF2-40B4-BE49-F238E27FC236}">
                    <a16:creationId xmlns:a16="http://schemas.microsoft.com/office/drawing/2014/main" id="{CD555DD9-7D1D-4358-BF53-A13D570C4A4E}"/>
                  </a:ext>
                </a:extLst>
              </p:cNvPr>
              <p:cNvSpPr/>
              <p:nvPr/>
            </p:nvSpPr>
            <p:spPr>
              <a:xfrm>
                <a:off x="4823461" y="5994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65" name="Shape">
                <a:extLst>
                  <a:ext uri="{FF2B5EF4-FFF2-40B4-BE49-F238E27FC236}">
                    <a16:creationId xmlns:a16="http://schemas.microsoft.com/office/drawing/2014/main" id="{B39AB655-F78B-40F8-BD7A-1DEB6BFB4873}"/>
                  </a:ext>
                </a:extLst>
              </p:cNvPr>
              <p:cNvSpPr/>
              <p:nvPr/>
            </p:nvSpPr>
            <p:spPr>
              <a:xfrm>
                <a:off x="4785360" y="6045200"/>
                <a:ext cx="107952" cy="95251"/>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66" name="Shape">
                <a:extLst>
                  <a:ext uri="{FF2B5EF4-FFF2-40B4-BE49-F238E27FC236}">
                    <a16:creationId xmlns:a16="http://schemas.microsoft.com/office/drawing/2014/main" id="{99D467DC-54A9-4311-AAC0-C06A6D40A2C5}"/>
                  </a:ext>
                </a:extLst>
              </p:cNvPr>
              <p:cNvSpPr/>
              <p:nvPr/>
            </p:nvSpPr>
            <p:spPr>
              <a:xfrm>
                <a:off x="4785360" y="6007101"/>
                <a:ext cx="95251" cy="1155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sp>
            <p:nvSpPr>
              <p:cNvPr id="167" name="Shape">
                <a:extLst>
                  <a:ext uri="{FF2B5EF4-FFF2-40B4-BE49-F238E27FC236}">
                    <a16:creationId xmlns:a16="http://schemas.microsoft.com/office/drawing/2014/main" id="{74CAD7F4-8CCD-4CFB-BFB3-F04BD850176B}"/>
                  </a:ext>
                </a:extLst>
              </p:cNvPr>
              <p:cNvSpPr/>
              <p:nvPr/>
            </p:nvSpPr>
            <p:spPr>
              <a:xfrm>
                <a:off x="4074161" y="5537200"/>
                <a:ext cx="575310"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56" y="0"/>
                    </a:lnTo>
                    <a:lnTo>
                      <a:pt x="0" y="6550"/>
                    </a:lnTo>
                    <a:lnTo>
                      <a:pt x="2956" y="6550"/>
                    </a:lnTo>
                    <a:lnTo>
                      <a:pt x="4291" y="21600"/>
                    </a:lnTo>
                    <a:lnTo>
                      <a:pt x="758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8" name="Shape">
                <a:extLst>
                  <a:ext uri="{FF2B5EF4-FFF2-40B4-BE49-F238E27FC236}">
                    <a16:creationId xmlns:a16="http://schemas.microsoft.com/office/drawing/2014/main" id="{B56F9073-F25B-475D-BBDA-D6D04DB80A85}"/>
                  </a:ext>
                </a:extLst>
              </p:cNvPr>
              <p:cNvSpPr/>
              <p:nvPr/>
            </p:nvSpPr>
            <p:spPr>
              <a:xfrm>
                <a:off x="3718560" y="5334000"/>
                <a:ext cx="574042"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31" y="0"/>
                    </a:lnTo>
                    <a:lnTo>
                      <a:pt x="0" y="6619"/>
                    </a:lnTo>
                    <a:lnTo>
                      <a:pt x="2915" y="6619"/>
                    </a:lnTo>
                    <a:lnTo>
                      <a:pt x="4301" y="21600"/>
                    </a:lnTo>
                    <a:lnTo>
                      <a:pt x="7598" y="21600"/>
                    </a:lnTo>
                    <a:close/>
                  </a:path>
                </a:pathLst>
              </a:custGeom>
              <a:solidFill>
                <a:srgbClr val="856322"/>
              </a:solidFill>
              <a:ln w="12700">
                <a:miter lim="400000"/>
              </a:ln>
            </p:spPr>
            <p:txBody>
              <a:bodyPr lIns="38100" tIns="38100" rIns="38100" bIns="38100" anchor="ctr"/>
              <a:lstStyle/>
              <a:p>
                <a:pPr>
                  <a:defRPr sz="3000">
                    <a:solidFill>
                      <a:srgbClr val="FFFFFF"/>
                    </a:solidFill>
                  </a:defRPr>
                </a:pPr>
                <a:endParaRPr/>
              </a:p>
            </p:txBody>
          </p:sp>
        </p:grpSp>
        <p:sp>
          <p:nvSpPr>
            <p:cNvPr id="117" name="Freeform: Shape 116">
              <a:extLst>
                <a:ext uri="{FF2B5EF4-FFF2-40B4-BE49-F238E27FC236}">
                  <a16:creationId xmlns:a16="http://schemas.microsoft.com/office/drawing/2014/main" id="{48A6B9AE-5F4E-4067-B550-15B5081CDD4C}"/>
                </a:ext>
              </a:extLst>
            </p:cNvPr>
            <p:cNvSpPr/>
            <p:nvPr/>
          </p:nvSpPr>
          <p:spPr>
            <a:xfrm>
              <a:off x="2829560" y="3534576"/>
              <a:ext cx="566587" cy="1772761"/>
            </a:xfrm>
            <a:custGeom>
              <a:avLst/>
              <a:gdLst>
                <a:gd name="connsiteX0" fmla="*/ 284657 w 566587"/>
                <a:gd name="connsiteY0" fmla="*/ 0 h 1772761"/>
                <a:gd name="connsiteX1" fmla="*/ 566587 w 566587"/>
                <a:gd name="connsiteY1" fmla="*/ 162563 h 1772761"/>
                <a:gd name="connsiteX2" fmla="*/ 563877 w 566587"/>
                <a:gd name="connsiteY2" fmla="*/ 164152 h 1772761"/>
                <a:gd name="connsiteX3" fmla="*/ 561340 w 566587"/>
                <a:gd name="connsiteY3" fmla="*/ 1610180 h 1772761"/>
                <a:gd name="connsiteX4" fmla="*/ 281951 w 566587"/>
                <a:gd name="connsiteY4" fmla="*/ 1771290 h 1772761"/>
                <a:gd name="connsiteX5" fmla="*/ 281946 w 566587"/>
                <a:gd name="connsiteY5" fmla="*/ 1772761 h 1772761"/>
                <a:gd name="connsiteX6" fmla="*/ 280673 w 566587"/>
                <a:gd name="connsiteY6" fmla="*/ 1772027 h 1772761"/>
                <a:gd name="connsiteX7" fmla="*/ 279400 w 566587"/>
                <a:gd name="connsiteY7" fmla="*/ 1772761 h 1772761"/>
                <a:gd name="connsiteX8" fmla="*/ 279405 w 566587"/>
                <a:gd name="connsiteY8" fmla="*/ 1771296 h 1772761"/>
                <a:gd name="connsiteX9" fmla="*/ 0 w 566587"/>
                <a:gd name="connsiteY9" fmla="*/ 1610180 h 1772761"/>
                <a:gd name="connsiteX10" fmla="*/ 3813 w 566587"/>
                <a:gd name="connsiteY10" fmla="*/ 161124 h 1772761"/>
                <a:gd name="connsiteX11" fmla="*/ 5138 w 566587"/>
                <a:gd name="connsiteY11" fmla="*/ 161890 h 1772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6587" h="1772761">
                  <a:moveTo>
                    <a:pt x="284657" y="0"/>
                  </a:moveTo>
                  <a:lnTo>
                    <a:pt x="566587" y="162563"/>
                  </a:lnTo>
                  <a:lnTo>
                    <a:pt x="563877" y="164152"/>
                  </a:lnTo>
                  <a:lnTo>
                    <a:pt x="561340" y="1610180"/>
                  </a:lnTo>
                  <a:lnTo>
                    <a:pt x="281951" y="1771290"/>
                  </a:lnTo>
                  <a:lnTo>
                    <a:pt x="281946" y="1772761"/>
                  </a:lnTo>
                  <a:lnTo>
                    <a:pt x="280673" y="1772027"/>
                  </a:lnTo>
                  <a:lnTo>
                    <a:pt x="279400" y="1772761"/>
                  </a:lnTo>
                  <a:lnTo>
                    <a:pt x="279405" y="1771296"/>
                  </a:lnTo>
                  <a:lnTo>
                    <a:pt x="0" y="1610180"/>
                  </a:lnTo>
                  <a:lnTo>
                    <a:pt x="3813" y="161124"/>
                  </a:lnTo>
                  <a:lnTo>
                    <a:pt x="5138" y="161890"/>
                  </a:lnTo>
                  <a:close/>
                </a:path>
              </a:pathLst>
            </a:custGeom>
            <a:solidFill>
              <a:srgbClr val="7759A6"/>
            </a:solidFill>
            <a:ln w="12700">
              <a:miter lim="400000"/>
            </a:ln>
          </p:spPr>
          <p:txBody>
            <a:bodyPr lIns="38100" tIns="38100" rIns="38100" bIns="38100" anchor="ctr"/>
            <a:lstStyle/>
            <a:p>
              <a:endParaRPr sz="3000">
                <a:solidFill>
                  <a:srgbClr val="FFFFFF"/>
                </a:solidFill>
              </a:endParaRPr>
            </a:p>
          </p:txBody>
        </p:sp>
        <p:grpSp>
          <p:nvGrpSpPr>
            <p:cNvPr id="118" name="Group 117">
              <a:extLst>
                <a:ext uri="{FF2B5EF4-FFF2-40B4-BE49-F238E27FC236}">
                  <a16:creationId xmlns:a16="http://schemas.microsoft.com/office/drawing/2014/main" id="{3AA51E10-56A1-42CC-AA16-56432D7C0BAE}"/>
                </a:ext>
              </a:extLst>
            </p:cNvPr>
            <p:cNvGrpSpPr/>
            <p:nvPr/>
          </p:nvGrpSpPr>
          <p:grpSpPr>
            <a:xfrm>
              <a:off x="2829560" y="3534576"/>
              <a:ext cx="566587" cy="1772761"/>
              <a:chOff x="2829560" y="3534576"/>
              <a:chExt cx="566587" cy="1772761"/>
            </a:xfrm>
          </p:grpSpPr>
          <p:sp>
            <p:nvSpPr>
              <p:cNvPr id="133" name="Shape">
                <a:extLst>
                  <a:ext uri="{FF2B5EF4-FFF2-40B4-BE49-F238E27FC236}">
                    <a16:creationId xmlns:a16="http://schemas.microsoft.com/office/drawing/2014/main" id="{92AEBF5E-B426-419C-91E8-6E7E35903E60}"/>
                  </a:ext>
                </a:extLst>
              </p:cNvPr>
              <p:cNvSpPr/>
              <p:nvPr/>
            </p:nvSpPr>
            <p:spPr>
              <a:xfrm>
                <a:off x="3108960" y="3695700"/>
                <a:ext cx="28448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407" y="19421"/>
                    </a:lnTo>
                    <a:lnTo>
                      <a:pt x="0" y="21600"/>
                    </a:lnTo>
                    <a:lnTo>
                      <a:pt x="386" y="2196"/>
                    </a:lnTo>
                    <a:close/>
                  </a:path>
                </a:pathLst>
              </a:custGeom>
              <a:solidFill>
                <a:srgbClr val="65409A"/>
              </a:solidFill>
              <a:ln w="12700">
                <a:miter lim="400000"/>
              </a:ln>
            </p:spPr>
            <p:txBody>
              <a:bodyPr lIns="38100" tIns="38100" rIns="38100" bIns="38100" anchor="ctr"/>
              <a:lstStyle/>
              <a:p>
                <a:pPr>
                  <a:defRPr sz="3000">
                    <a:solidFill>
                      <a:srgbClr val="FFFFFF"/>
                    </a:solidFill>
                  </a:defRPr>
                </a:pPr>
                <a:endParaRPr/>
              </a:p>
            </p:txBody>
          </p:sp>
          <p:sp>
            <p:nvSpPr>
              <p:cNvPr id="134" name="Shape">
                <a:extLst>
                  <a:ext uri="{FF2B5EF4-FFF2-40B4-BE49-F238E27FC236}">
                    <a16:creationId xmlns:a16="http://schemas.microsoft.com/office/drawing/2014/main" id="{087912A8-9753-47CB-8A2C-97371AC6BC1E}"/>
                  </a:ext>
                </a:extLst>
              </p:cNvPr>
              <p:cNvSpPr/>
              <p:nvPr/>
            </p:nvSpPr>
            <p:spPr>
              <a:xfrm>
                <a:off x="2829560" y="3695700"/>
                <a:ext cx="28702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2196"/>
                    </a:moveTo>
                    <a:lnTo>
                      <a:pt x="21218" y="21600"/>
                    </a:lnTo>
                    <a:lnTo>
                      <a:pt x="0" y="19421"/>
                    </a:lnTo>
                    <a:lnTo>
                      <a:pt x="287" y="0"/>
                    </a:lnTo>
                    <a:close/>
                  </a:path>
                </a:pathLst>
              </a:custGeom>
              <a:solidFill>
                <a:srgbClr val="7759A6"/>
              </a:solidFill>
              <a:ln w="12700">
                <a:miter lim="400000"/>
              </a:ln>
            </p:spPr>
            <p:txBody>
              <a:bodyPr lIns="38100" tIns="38100" rIns="38100" bIns="38100" anchor="ctr"/>
              <a:lstStyle/>
              <a:p>
                <a:pPr>
                  <a:defRPr sz="3000">
                    <a:solidFill>
                      <a:srgbClr val="FFFFFF"/>
                    </a:solidFill>
                  </a:defRPr>
                </a:pPr>
                <a:endParaRPr/>
              </a:p>
            </p:txBody>
          </p:sp>
          <p:sp>
            <p:nvSpPr>
              <p:cNvPr id="135" name="Shape">
                <a:extLst>
                  <a:ext uri="{FF2B5EF4-FFF2-40B4-BE49-F238E27FC236}">
                    <a16:creationId xmlns:a16="http://schemas.microsoft.com/office/drawing/2014/main" id="{DBE92AF0-76CC-4DB2-A87C-0FF0AF9BADB4}"/>
                  </a:ext>
                </a:extLst>
              </p:cNvPr>
              <p:cNvSpPr/>
              <p:nvPr/>
            </p:nvSpPr>
            <p:spPr>
              <a:xfrm>
                <a:off x="2833537" y="35345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73" y="21600"/>
                    </a:lnTo>
                    <a:lnTo>
                      <a:pt x="0" y="10758"/>
                    </a:lnTo>
                    <a:lnTo>
                      <a:pt x="10776" y="0"/>
                    </a:lnTo>
                    <a:close/>
                  </a:path>
                </a:pathLst>
              </a:custGeom>
              <a:solidFill>
                <a:srgbClr val="8369AF"/>
              </a:solidFill>
              <a:ln w="12700">
                <a:miter lim="400000"/>
              </a:ln>
            </p:spPr>
            <p:txBody>
              <a:bodyPr lIns="38100" tIns="38100" rIns="38100" bIns="38100" anchor="ctr"/>
              <a:lstStyle/>
              <a:p>
                <a:pPr>
                  <a:defRPr sz="3000">
                    <a:solidFill>
                      <a:srgbClr val="FFFFFF"/>
                    </a:solidFill>
                  </a:defRPr>
                </a:pPr>
                <a:endParaRPr dirty="0"/>
              </a:p>
            </p:txBody>
          </p:sp>
        </p:grpSp>
        <p:grpSp>
          <p:nvGrpSpPr>
            <p:cNvPr id="119" name="Group 118">
              <a:extLst>
                <a:ext uri="{FF2B5EF4-FFF2-40B4-BE49-F238E27FC236}">
                  <a16:creationId xmlns:a16="http://schemas.microsoft.com/office/drawing/2014/main" id="{B095B35D-2B84-4AF6-B26D-3CA3889987CF}"/>
                </a:ext>
              </a:extLst>
            </p:cNvPr>
            <p:cNvGrpSpPr/>
            <p:nvPr/>
          </p:nvGrpSpPr>
          <p:grpSpPr>
            <a:xfrm>
              <a:off x="3185161" y="4440252"/>
              <a:ext cx="571334" cy="1076635"/>
              <a:chOff x="3185161" y="4440252"/>
              <a:chExt cx="571334" cy="1076635"/>
            </a:xfrm>
          </p:grpSpPr>
          <p:sp>
            <p:nvSpPr>
              <p:cNvPr id="130" name="Shape">
                <a:extLst>
                  <a:ext uri="{FF2B5EF4-FFF2-40B4-BE49-F238E27FC236}">
                    <a16:creationId xmlns:a16="http://schemas.microsoft.com/office/drawing/2014/main" id="{096E0C32-A038-4AE6-B0A0-A90E9835507E}"/>
                  </a:ext>
                </a:extLst>
              </p:cNvPr>
              <p:cNvSpPr/>
              <p:nvPr/>
            </p:nvSpPr>
            <p:spPr>
              <a:xfrm>
                <a:off x="3185161" y="4597401"/>
                <a:ext cx="285750"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3789"/>
                    </a:moveTo>
                    <a:lnTo>
                      <a:pt x="21312" y="21600"/>
                    </a:lnTo>
                    <a:lnTo>
                      <a:pt x="0" y="17751"/>
                    </a:lnTo>
                    <a:lnTo>
                      <a:pt x="288" y="0"/>
                    </a:lnTo>
                    <a:close/>
                  </a:path>
                </a:pathLst>
              </a:custGeom>
              <a:solidFill>
                <a:srgbClr val="9B6BAE"/>
              </a:solidFill>
              <a:ln w="12700">
                <a:miter lim="400000"/>
              </a:ln>
            </p:spPr>
            <p:txBody>
              <a:bodyPr lIns="38100" tIns="38100" rIns="38100" bIns="38100" anchor="ctr"/>
              <a:lstStyle/>
              <a:p>
                <a:pPr>
                  <a:defRPr sz="3000">
                    <a:solidFill>
                      <a:srgbClr val="FFFFFF"/>
                    </a:solidFill>
                  </a:defRPr>
                </a:pPr>
                <a:endParaRPr/>
              </a:p>
            </p:txBody>
          </p:sp>
          <p:sp>
            <p:nvSpPr>
              <p:cNvPr id="131" name="Shape">
                <a:extLst>
                  <a:ext uri="{FF2B5EF4-FFF2-40B4-BE49-F238E27FC236}">
                    <a16:creationId xmlns:a16="http://schemas.microsoft.com/office/drawing/2014/main" id="{97CC6F4F-5363-473A-9D1B-D93CC3E7ABE4}"/>
                  </a:ext>
                </a:extLst>
              </p:cNvPr>
              <p:cNvSpPr/>
              <p:nvPr/>
            </p:nvSpPr>
            <p:spPr>
              <a:xfrm>
                <a:off x="3193885" y="4440252"/>
                <a:ext cx="562610" cy="325116"/>
              </a:xfrm>
              <a:custGeom>
                <a:avLst/>
                <a:gdLst/>
                <a:ahLst/>
                <a:cxnLst>
                  <a:cxn ang="0">
                    <a:pos x="wd2" y="hd2"/>
                  </a:cxn>
                  <a:cxn ang="5400000">
                    <a:pos x="wd2" y="hd2"/>
                  </a:cxn>
                  <a:cxn ang="10800000">
                    <a:pos x="wd2" y="hd2"/>
                  </a:cxn>
                  <a:cxn ang="16200000">
                    <a:pos x="wd2" y="hd2"/>
                  </a:cxn>
                </a:cxnLst>
                <a:rect l="0" t="0" r="r" b="b"/>
                <a:pathLst>
                  <a:path w="21600" h="21600" extrusionOk="0">
                    <a:moveTo>
                      <a:pt x="21600" y="10884"/>
                    </a:moveTo>
                    <a:lnTo>
                      <a:pt x="10824" y="21600"/>
                    </a:lnTo>
                    <a:lnTo>
                      <a:pt x="0" y="10884"/>
                    </a:lnTo>
                    <a:lnTo>
                      <a:pt x="10776" y="0"/>
                    </a:lnTo>
                    <a:close/>
                  </a:path>
                </a:pathLst>
              </a:custGeom>
              <a:solidFill>
                <a:srgbClr val="B992C3"/>
              </a:solidFill>
              <a:ln w="12700">
                <a:miter lim="400000"/>
              </a:ln>
            </p:spPr>
            <p:txBody>
              <a:bodyPr lIns="38100" tIns="38100" rIns="38100" bIns="38100" anchor="ctr"/>
              <a:lstStyle/>
              <a:p>
                <a:pPr>
                  <a:defRPr sz="3000">
                    <a:solidFill>
                      <a:srgbClr val="FFFFFF"/>
                    </a:solidFill>
                  </a:defRPr>
                </a:pPr>
                <a:endParaRPr/>
              </a:p>
            </p:txBody>
          </p:sp>
          <p:sp>
            <p:nvSpPr>
              <p:cNvPr id="132" name="Shape">
                <a:extLst>
                  <a:ext uri="{FF2B5EF4-FFF2-40B4-BE49-F238E27FC236}">
                    <a16:creationId xmlns:a16="http://schemas.microsoft.com/office/drawing/2014/main" id="{D42F541A-14D9-4B35-8250-3739FAE0C24B}"/>
                  </a:ext>
                </a:extLst>
              </p:cNvPr>
              <p:cNvSpPr/>
              <p:nvPr/>
            </p:nvSpPr>
            <p:spPr>
              <a:xfrm>
                <a:off x="3464560" y="4597401"/>
                <a:ext cx="284482"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11" y="17751"/>
                    </a:lnTo>
                    <a:lnTo>
                      <a:pt x="0" y="21600"/>
                    </a:lnTo>
                    <a:lnTo>
                      <a:pt x="289" y="3789"/>
                    </a:lnTo>
                    <a:close/>
                  </a:path>
                </a:pathLst>
              </a:custGeom>
              <a:solidFill>
                <a:srgbClr val="8651A1"/>
              </a:solidFill>
              <a:ln w="12700">
                <a:miter lim="400000"/>
              </a:ln>
            </p:spPr>
            <p:txBody>
              <a:bodyPr lIns="38100" tIns="38100" rIns="38100" bIns="38100" anchor="ctr"/>
              <a:lstStyle/>
              <a:p>
                <a:pPr>
                  <a:defRPr sz="3000">
                    <a:solidFill>
                      <a:srgbClr val="FFFFFF"/>
                    </a:solidFill>
                  </a:defRPr>
                </a:pPr>
                <a:endParaRPr/>
              </a:p>
            </p:txBody>
          </p:sp>
        </p:grpSp>
        <p:sp>
          <p:nvSpPr>
            <p:cNvPr id="120" name="Freeform: Shape 119">
              <a:extLst>
                <a:ext uri="{FF2B5EF4-FFF2-40B4-BE49-F238E27FC236}">
                  <a16:creationId xmlns:a16="http://schemas.microsoft.com/office/drawing/2014/main" id="{0E4DA4DF-3D9F-4152-90FB-5322475E95FB}"/>
                </a:ext>
              </a:extLst>
            </p:cNvPr>
            <p:cNvSpPr/>
            <p:nvPr/>
          </p:nvSpPr>
          <p:spPr>
            <a:xfrm>
              <a:off x="3552688" y="4271177"/>
              <a:ext cx="564654" cy="1450174"/>
            </a:xfrm>
            <a:custGeom>
              <a:avLst/>
              <a:gdLst>
                <a:gd name="connsiteX0" fmla="*/ 282714 w 564654"/>
                <a:gd name="connsiteY0" fmla="*/ 0 h 1450174"/>
                <a:gd name="connsiteX1" fmla="*/ 563418 w 564654"/>
                <a:gd name="connsiteY1" fmla="*/ 161843 h 1450174"/>
                <a:gd name="connsiteX2" fmla="*/ 564654 w 564654"/>
                <a:gd name="connsiteY2" fmla="*/ 161124 h 1450174"/>
                <a:gd name="connsiteX3" fmla="*/ 564648 w 564654"/>
                <a:gd name="connsiteY3" fmla="*/ 162552 h 1450174"/>
                <a:gd name="connsiteX4" fmla="*/ 564654 w 564654"/>
                <a:gd name="connsiteY4" fmla="*/ 162556 h 1450174"/>
                <a:gd name="connsiteX5" fmla="*/ 564648 w 564654"/>
                <a:gd name="connsiteY5" fmla="*/ 162560 h 1450174"/>
                <a:gd name="connsiteX6" fmla="*/ 559570 w 564654"/>
                <a:gd name="connsiteY6" fmla="*/ 1287611 h 1450174"/>
                <a:gd name="connsiteX7" fmla="*/ 281943 w 564654"/>
                <a:gd name="connsiteY7" fmla="*/ 1449144 h 1450174"/>
                <a:gd name="connsiteX8" fmla="*/ 281940 w 564654"/>
                <a:gd name="connsiteY8" fmla="*/ 1450174 h 1450174"/>
                <a:gd name="connsiteX9" fmla="*/ 281052 w 564654"/>
                <a:gd name="connsiteY9" fmla="*/ 1449662 h 1450174"/>
                <a:gd name="connsiteX10" fmla="*/ 280172 w 564654"/>
                <a:gd name="connsiteY10" fmla="*/ 1450174 h 1450174"/>
                <a:gd name="connsiteX11" fmla="*/ 280175 w 564654"/>
                <a:gd name="connsiteY11" fmla="*/ 1449156 h 1450174"/>
                <a:gd name="connsiteX12" fmla="*/ 0 w 564654"/>
                <a:gd name="connsiteY12" fmla="*/ 1287611 h 1450174"/>
                <a:gd name="connsiteX13" fmla="*/ 2536 w 564654"/>
                <a:gd name="connsiteY13" fmla="*/ 163580 h 1450174"/>
                <a:gd name="connsiteX14" fmla="*/ 773 w 564654"/>
                <a:gd name="connsiteY14" fmla="*/ 162556 h 1450174"/>
                <a:gd name="connsiteX15" fmla="*/ 2541 w 564654"/>
                <a:gd name="connsiteY15" fmla="*/ 161536 h 1450174"/>
                <a:gd name="connsiteX16" fmla="*/ 2542 w 564654"/>
                <a:gd name="connsiteY16" fmla="*/ 161124 h 1450174"/>
                <a:gd name="connsiteX17" fmla="*/ 2897 w 564654"/>
                <a:gd name="connsiteY17" fmla="*/ 161331 h 1450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4654" h="1450174">
                  <a:moveTo>
                    <a:pt x="282714" y="0"/>
                  </a:moveTo>
                  <a:lnTo>
                    <a:pt x="563418" y="161843"/>
                  </a:lnTo>
                  <a:lnTo>
                    <a:pt x="564654" y="161124"/>
                  </a:lnTo>
                  <a:lnTo>
                    <a:pt x="564648" y="162552"/>
                  </a:lnTo>
                  <a:lnTo>
                    <a:pt x="564654" y="162556"/>
                  </a:lnTo>
                  <a:lnTo>
                    <a:pt x="564648" y="162560"/>
                  </a:lnTo>
                  <a:lnTo>
                    <a:pt x="559570" y="1287611"/>
                  </a:lnTo>
                  <a:lnTo>
                    <a:pt x="281943" y="1449144"/>
                  </a:lnTo>
                  <a:lnTo>
                    <a:pt x="281940" y="1450174"/>
                  </a:lnTo>
                  <a:lnTo>
                    <a:pt x="281052" y="1449662"/>
                  </a:lnTo>
                  <a:lnTo>
                    <a:pt x="280172" y="1450174"/>
                  </a:lnTo>
                  <a:lnTo>
                    <a:pt x="280175" y="1449156"/>
                  </a:lnTo>
                  <a:lnTo>
                    <a:pt x="0" y="1287611"/>
                  </a:lnTo>
                  <a:lnTo>
                    <a:pt x="2536" y="163580"/>
                  </a:lnTo>
                  <a:lnTo>
                    <a:pt x="773" y="162556"/>
                  </a:lnTo>
                  <a:lnTo>
                    <a:pt x="2541" y="161536"/>
                  </a:lnTo>
                  <a:lnTo>
                    <a:pt x="2542" y="161124"/>
                  </a:lnTo>
                  <a:lnTo>
                    <a:pt x="2897" y="161331"/>
                  </a:lnTo>
                  <a:close/>
                </a:path>
              </a:pathLst>
            </a:custGeom>
            <a:solidFill>
              <a:srgbClr val="FFCE00"/>
            </a:solidFill>
            <a:ln w="12700">
              <a:miter lim="400000"/>
            </a:ln>
          </p:spPr>
          <p:txBody>
            <a:bodyPr lIns="38100" tIns="38100" rIns="38100" bIns="38100" anchor="ctr"/>
            <a:lstStyle/>
            <a:p>
              <a:endParaRPr sz="3000">
                <a:solidFill>
                  <a:srgbClr val="FFFFFF"/>
                </a:solidFill>
              </a:endParaRPr>
            </a:p>
          </p:txBody>
        </p:sp>
        <p:grpSp>
          <p:nvGrpSpPr>
            <p:cNvPr id="121" name="Group 120">
              <a:extLst>
                <a:ext uri="{FF2B5EF4-FFF2-40B4-BE49-F238E27FC236}">
                  <a16:creationId xmlns:a16="http://schemas.microsoft.com/office/drawing/2014/main" id="{B8B935F7-C7D5-4C24-8550-7C8C4A05967B}"/>
                </a:ext>
              </a:extLst>
            </p:cNvPr>
            <p:cNvGrpSpPr/>
            <p:nvPr/>
          </p:nvGrpSpPr>
          <p:grpSpPr>
            <a:xfrm>
              <a:off x="3552688" y="4271177"/>
              <a:ext cx="564654" cy="1450174"/>
              <a:chOff x="3552688" y="4271177"/>
              <a:chExt cx="564654" cy="1450174"/>
            </a:xfrm>
          </p:grpSpPr>
          <p:sp>
            <p:nvSpPr>
              <p:cNvPr id="127" name="Shape">
                <a:extLst>
                  <a:ext uri="{FF2B5EF4-FFF2-40B4-BE49-F238E27FC236}">
                    <a16:creationId xmlns:a16="http://schemas.microsoft.com/office/drawing/2014/main" id="{80E3DACC-B352-44B3-9188-041E38F799F7}"/>
                  </a:ext>
                </a:extLst>
              </p:cNvPr>
              <p:cNvSpPr/>
              <p:nvPr/>
            </p:nvSpPr>
            <p:spPr>
              <a:xfrm>
                <a:off x="3832860"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8876"/>
                    </a:lnTo>
                    <a:lnTo>
                      <a:pt x="0" y="21600"/>
                    </a:lnTo>
                    <a:lnTo>
                      <a:pt x="193" y="2745"/>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28" name="Shape">
                <a:extLst>
                  <a:ext uri="{FF2B5EF4-FFF2-40B4-BE49-F238E27FC236}">
                    <a16:creationId xmlns:a16="http://schemas.microsoft.com/office/drawing/2014/main" id="{A5E75C85-743D-4DBF-88AC-3685FA220CC6}"/>
                  </a:ext>
                </a:extLst>
              </p:cNvPr>
              <p:cNvSpPr/>
              <p:nvPr/>
            </p:nvSpPr>
            <p:spPr>
              <a:xfrm>
                <a:off x="3552688"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2745"/>
                    </a:moveTo>
                    <a:lnTo>
                      <a:pt x="21407" y="21600"/>
                    </a:lnTo>
                    <a:lnTo>
                      <a:pt x="0" y="18876"/>
                    </a:lnTo>
                    <a:lnTo>
                      <a:pt x="193" y="0"/>
                    </a:ln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29" name="Shape">
                <a:extLst>
                  <a:ext uri="{FF2B5EF4-FFF2-40B4-BE49-F238E27FC236}">
                    <a16:creationId xmlns:a16="http://schemas.microsoft.com/office/drawing/2014/main" id="{5A16D9E3-73A5-4195-8416-409BB0397BBA}"/>
                  </a:ext>
                </a:extLst>
              </p:cNvPr>
              <p:cNvSpPr/>
              <p:nvPr/>
            </p:nvSpPr>
            <p:spPr>
              <a:xfrm>
                <a:off x="3553461" y="4271177"/>
                <a:ext cx="563881" cy="326380"/>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00" y="21600"/>
                    </a:lnTo>
                    <a:lnTo>
                      <a:pt x="0" y="10758"/>
                    </a:lnTo>
                    <a:lnTo>
                      <a:pt x="10800" y="0"/>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sp>
          <p:nvSpPr>
            <p:cNvPr id="122" name="Freeform: Shape 121">
              <a:extLst>
                <a:ext uri="{FF2B5EF4-FFF2-40B4-BE49-F238E27FC236}">
                  <a16:creationId xmlns:a16="http://schemas.microsoft.com/office/drawing/2014/main" id="{2EF8F4D1-EC9C-4944-8778-D26BEC268545}"/>
                </a:ext>
              </a:extLst>
            </p:cNvPr>
            <p:cNvSpPr/>
            <p:nvPr/>
          </p:nvSpPr>
          <p:spPr>
            <a:xfrm>
              <a:off x="3909061" y="5147476"/>
              <a:ext cx="563881" cy="782161"/>
            </a:xfrm>
            <a:custGeom>
              <a:avLst/>
              <a:gdLst>
                <a:gd name="connsiteX0" fmla="*/ 280680 w 563881"/>
                <a:gd name="connsiteY0" fmla="*/ 0 h 782161"/>
                <a:gd name="connsiteX1" fmla="*/ 562010 w 563881"/>
                <a:gd name="connsiteY1" fmla="*/ 162217 h 782161"/>
                <a:gd name="connsiteX2" fmla="*/ 563881 w 563881"/>
                <a:gd name="connsiteY2" fmla="*/ 161124 h 782161"/>
                <a:gd name="connsiteX3" fmla="*/ 558797 w 563881"/>
                <a:gd name="connsiteY3" fmla="*/ 618334 h 782161"/>
                <a:gd name="connsiteX4" fmla="*/ 281953 w 563881"/>
                <a:gd name="connsiteY4" fmla="*/ 780664 h 782161"/>
                <a:gd name="connsiteX5" fmla="*/ 281940 w 563881"/>
                <a:gd name="connsiteY5" fmla="*/ 782161 h 782161"/>
                <a:gd name="connsiteX6" fmla="*/ 280664 w 563881"/>
                <a:gd name="connsiteY6" fmla="*/ 781420 h 782161"/>
                <a:gd name="connsiteX7" fmla="*/ 279399 w 563881"/>
                <a:gd name="connsiteY7" fmla="*/ 782161 h 782161"/>
                <a:gd name="connsiteX8" fmla="*/ 279411 w 563881"/>
                <a:gd name="connsiteY8" fmla="*/ 780692 h 782161"/>
                <a:gd name="connsiteX9" fmla="*/ 0 w 563881"/>
                <a:gd name="connsiteY9" fmla="*/ 618334 h 782161"/>
                <a:gd name="connsiteX10" fmla="*/ 3779 w 563881"/>
                <a:gd name="connsiteY10" fmla="*/ 164759 h 782161"/>
                <a:gd name="connsiteX11" fmla="*/ 0 w 563881"/>
                <a:gd name="connsiteY11" fmla="*/ 162563 h 78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1" h="782161">
                  <a:moveTo>
                    <a:pt x="280680" y="0"/>
                  </a:moveTo>
                  <a:lnTo>
                    <a:pt x="562010" y="162217"/>
                  </a:lnTo>
                  <a:lnTo>
                    <a:pt x="563881" y="161124"/>
                  </a:lnTo>
                  <a:lnTo>
                    <a:pt x="558797" y="618334"/>
                  </a:lnTo>
                  <a:lnTo>
                    <a:pt x="281953" y="780664"/>
                  </a:lnTo>
                  <a:lnTo>
                    <a:pt x="281940" y="782161"/>
                  </a:lnTo>
                  <a:lnTo>
                    <a:pt x="280664" y="781420"/>
                  </a:lnTo>
                  <a:lnTo>
                    <a:pt x="279399" y="782161"/>
                  </a:lnTo>
                  <a:lnTo>
                    <a:pt x="279411" y="780692"/>
                  </a:lnTo>
                  <a:lnTo>
                    <a:pt x="0" y="618334"/>
                  </a:lnTo>
                  <a:lnTo>
                    <a:pt x="3779" y="164759"/>
                  </a:lnTo>
                  <a:lnTo>
                    <a:pt x="0" y="162563"/>
                  </a:lnTo>
                  <a:close/>
                </a:path>
              </a:pathLst>
            </a:custGeom>
            <a:solidFill>
              <a:srgbClr val="E6E5E6"/>
            </a:solidFill>
            <a:ln w="12700">
              <a:miter lim="400000"/>
            </a:ln>
          </p:spPr>
          <p:txBody>
            <a:bodyPr lIns="38100" tIns="38100" rIns="38100" bIns="38100" anchor="ctr"/>
            <a:lstStyle/>
            <a:p>
              <a:endParaRPr sz="3000">
                <a:solidFill>
                  <a:srgbClr val="FFFFFF"/>
                </a:solidFill>
              </a:endParaRPr>
            </a:p>
          </p:txBody>
        </p:sp>
        <p:grpSp>
          <p:nvGrpSpPr>
            <p:cNvPr id="123" name="Group 122">
              <a:extLst>
                <a:ext uri="{FF2B5EF4-FFF2-40B4-BE49-F238E27FC236}">
                  <a16:creationId xmlns:a16="http://schemas.microsoft.com/office/drawing/2014/main" id="{F5E5B84C-9EDF-4D00-B8D1-0AFD84A4098F}"/>
                </a:ext>
              </a:extLst>
            </p:cNvPr>
            <p:cNvGrpSpPr/>
            <p:nvPr/>
          </p:nvGrpSpPr>
          <p:grpSpPr>
            <a:xfrm>
              <a:off x="3909061" y="5147476"/>
              <a:ext cx="563881" cy="782161"/>
              <a:chOff x="3909061" y="5147476"/>
              <a:chExt cx="563881" cy="782161"/>
            </a:xfrm>
          </p:grpSpPr>
          <p:sp>
            <p:nvSpPr>
              <p:cNvPr id="124" name="Shape">
                <a:extLst>
                  <a:ext uri="{FF2B5EF4-FFF2-40B4-BE49-F238E27FC236}">
                    <a16:creationId xmlns:a16="http://schemas.microsoft.com/office/drawing/2014/main" id="{720DBB08-62F2-4885-91DE-9C36F7397A41}"/>
                  </a:ext>
                </a:extLst>
              </p:cNvPr>
              <p:cNvSpPr/>
              <p:nvPr/>
            </p:nvSpPr>
            <p:spPr>
              <a:xfrm>
                <a:off x="4188460" y="5308600"/>
                <a:ext cx="284482"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5902"/>
                    </a:lnTo>
                    <a:lnTo>
                      <a:pt x="0" y="21600"/>
                    </a:lnTo>
                    <a:lnTo>
                      <a:pt x="289" y="5698"/>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25" name="Shape">
                <a:extLst>
                  <a:ext uri="{FF2B5EF4-FFF2-40B4-BE49-F238E27FC236}">
                    <a16:creationId xmlns:a16="http://schemas.microsoft.com/office/drawing/2014/main" id="{0E2AB198-09DA-4C44-A054-ABF97E29ED3D}"/>
                  </a:ext>
                </a:extLst>
              </p:cNvPr>
              <p:cNvSpPr/>
              <p:nvPr/>
            </p:nvSpPr>
            <p:spPr>
              <a:xfrm>
                <a:off x="3909061" y="5308600"/>
                <a:ext cx="285750"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5698"/>
                    </a:moveTo>
                    <a:lnTo>
                      <a:pt x="21312" y="21600"/>
                    </a:lnTo>
                    <a:lnTo>
                      <a:pt x="0" y="15902"/>
                    </a:lnTo>
                    <a:lnTo>
                      <a:pt x="288" y="0"/>
                    </a:ln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26" name="Shape">
                <a:extLst>
                  <a:ext uri="{FF2B5EF4-FFF2-40B4-BE49-F238E27FC236}">
                    <a16:creationId xmlns:a16="http://schemas.microsoft.com/office/drawing/2014/main" id="{4D87DA91-BF0B-48C8-BFAA-7B4BF3AEE7B8}"/>
                  </a:ext>
                </a:extLst>
              </p:cNvPr>
              <p:cNvSpPr/>
              <p:nvPr/>
            </p:nvSpPr>
            <p:spPr>
              <a:xfrm>
                <a:off x="3909061" y="51474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24" y="21600"/>
                    </a:lnTo>
                    <a:lnTo>
                      <a:pt x="0" y="10758"/>
                    </a:lnTo>
                    <a:lnTo>
                      <a:pt x="1077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gr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167114" y="528165"/>
            <a:ext cx="518033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167114" y="3407890"/>
            <a:ext cx="5180336"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677D6308-2C0D-9C4D-A385-437BF87B23F7}"/>
              </a:ext>
            </a:extLst>
          </p:cNvPr>
          <p:cNvSpPr>
            <a:spLocks noGrp="1"/>
          </p:cNvSpPr>
          <p:nvPr>
            <p:ph type="pic" sz="quarter" idx="17"/>
          </p:nvPr>
        </p:nvSpPr>
        <p:spPr>
          <a:xfrm>
            <a:off x="7816850" y="0"/>
            <a:ext cx="4375150" cy="4867908"/>
          </a:xfrm>
          <a:custGeom>
            <a:avLst/>
            <a:gdLst>
              <a:gd name="connsiteX0" fmla="*/ 0 w 4375150"/>
              <a:gd name="connsiteY0" fmla="*/ 0 h 4867908"/>
              <a:gd name="connsiteX1" fmla="*/ 2810426 w 4375150"/>
              <a:gd name="connsiteY1" fmla="*/ 0 h 4867908"/>
              <a:gd name="connsiteX2" fmla="*/ 4375150 w 4375150"/>
              <a:gd name="connsiteY2" fmla="*/ 0 h 4867908"/>
              <a:gd name="connsiteX3" fmla="*/ 4375150 w 4375150"/>
              <a:gd name="connsiteY3" fmla="*/ 2156528 h 4867908"/>
              <a:gd name="connsiteX4" fmla="*/ 4215133 w 4375150"/>
              <a:gd name="connsiteY4" fmla="*/ 2433278 h 4867908"/>
              <a:gd name="connsiteX5" fmla="*/ 2810426 w 4375150"/>
              <a:gd name="connsiteY5" fmla="*/ 4867908 h 4867908"/>
              <a:gd name="connsiteX6" fmla="*/ 1404707 w 4375150"/>
              <a:gd name="connsiteY6" fmla="*/ 2433278 h 4867908"/>
              <a:gd name="connsiteX0" fmla="*/ 0 w 4375150"/>
              <a:gd name="connsiteY0" fmla="*/ 0 h 4867908"/>
              <a:gd name="connsiteX1" fmla="*/ 4375150 w 4375150"/>
              <a:gd name="connsiteY1" fmla="*/ 0 h 4867908"/>
              <a:gd name="connsiteX2" fmla="*/ 4375150 w 4375150"/>
              <a:gd name="connsiteY2" fmla="*/ 2156528 h 4867908"/>
              <a:gd name="connsiteX3" fmla="*/ 4215133 w 4375150"/>
              <a:gd name="connsiteY3" fmla="*/ 2433278 h 4867908"/>
              <a:gd name="connsiteX4" fmla="*/ 2810426 w 4375150"/>
              <a:gd name="connsiteY4" fmla="*/ 4867908 h 4867908"/>
              <a:gd name="connsiteX5" fmla="*/ 1404707 w 4375150"/>
              <a:gd name="connsiteY5" fmla="*/ 2433278 h 4867908"/>
              <a:gd name="connsiteX6" fmla="*/ 0 w 4375150"/>
              <a:gd name="connsiteY6" fmla="*/ 0 h 4867908"/>
              <a:gd name="connsiteX0" fmla="*/ 0 w 4375150"/>
              <a:gd name="connsiteY0" fmla="*/ 0 h 4867908"/>
              <a:gd name="connsiteX1" fmla="*/ 4375150 w 4375150"/>
              <a:gd name="connsiteY1" fmla="*/ 0 h 4867908"/>
              <a:gd name="connsiteX2" fmla="*/ 4375150 w 4375150"/>
              <a:gd name="connsiteY2" fmla="*/ 2156528 h 4867908"/>
              <a:gd name="connsiteX3" fmla="*/ 4215133 w 4375150"/>
              <a:gd name="connsiteY3" fmla="*/ 2433278 h 4867908"/>
              <a:gd name="connsiteX4" fmla="*/ 2810426 w 4375150"/>
              <a:gd name="connsiteY4" fmla="*/ 4867908 h 4867908"/>
              <a:gd name="connsiteX5" fmla="*/ 0 w 4375150"/>
              <a:gd name="connsiteY5" fmla="*/ 0 h 4867908"/>
              <a:gd name="connsiteX0" fmla="*/ 0 w 4375150"/>
              <a:gd name="connsiteY0" fmla="*/ 0 h 4867908"/>
              <a:gd name="connsiteX1" fmla="*/ 4375150 w 4375150"/>
              <a:gd name="connsiteY1" fmla="*/ 0 h 4867908"/>
              <a:gd name="connsiteX2" fmla="*/ 4375150 w 4375150"/>
              <a:gd name="connsiteY2" fmla="*/ 2156528 h 4867908"/>
              <a:gd name="connsiteX3" fmla="*/ 2810426 w 4375150"/>
              <a:gd name="connsiteY3" fmla="*/ 4867908 h 4867908"/>
              <a:gd name="connsiteX4" fmla="*/ 0 w 4375150"/>
              <a:gd name="connsiteY4" fmla="*/ 0 h 4867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5150" h="4867908">
                <a:moveTo>
                  <a:pt x="0" y="0"/>
                </a:moveTo>
                <a:lnTo>
                  <a:pt x="4375150" y="0"/>
                </a:lnTo>
                <a:lnTo>
                  <a:pt x="4375150" y="2156528"/>
                </a:lnTo>
                <a:lnTo>
                  <a:pt x="2810426" y="4867908"/>
                </a:lnTo>
                <a:lnTo>
                  <a:pt x="0" y="0"/>
                </a:lnTo>
                <a:close/>
              </a:path>
            </a:pathLst>
          </a:custGeom>
          <a:solidFill>
            <a:schemeClr val="accent1">
              <a:lumMod val="75000"/>
            </a:schemeClr>
          </a:solidFill>
        </p:spPr>
        <p:txBody>
          <a:bodyPr wrap="square" anchor="ctr">
            <a:noAutofit/>
          </a:bodyPr>
          <a:lstStyle>
            <a:lvl1pPr marL="0" indent="0" algn="ctr">
              <a:buNone/>
              <a:defRPr/>
            </a:lvl1pPr>
          </a:lstStyle>
          <a:p>
            <a:endParaRPr lang="en-US"/>
          </a:p>
        </p:txBody>
      </p:sp>
      <p:sp>
        <p:nvSpPr>
          <p:cNvPr id="19" name="Shape">
            <a:extLst>
              <a:ext uri="{FF2B5EF4-FFF2-40B4-BE49-F238E27FC236}">
                <a16:creationId xmlns:a16="http://schemas.microsoft.com/office/drawing/2014/main" id="{56F5D71E-7A49-3442-90A9-68B02D6C2283}"/>
              </a:ext>
            </a:extLst>
          </p:cNvPr>
          <p:cNvSpPr/>
          <p:nvPr userDrawn="1"/>
        </p:nvSpPr>
        <p:spPr>
          <a:xfrm>
            <a:off x="0" y="3223257"/>
            <a:ext cx="5143500" cy="3634743"/>
          </a:xfrm>
          <a:custGeom>
            <a:avLst/>
            <a:gdLst/>
            <a:ahLst/>
            <a:cxnLst>
              <a:cxn ang="0">
                <a:pos x="wd2" y="hd2"/>
              </a:cxn>
              <a:cxn ang="5400000">
                <a:pos x="wd2" y="hd2"/>
              </a:cxn>
              <a:cxn ang="10800000">
                <a:pos x="wd2" y="hd2"/>
              </a:cxn>
              <a:cxn ang="16200000">
                <a:pos x="wd2" y="hd2"/>
              </a:cxn>
            </a:cxnLst>
            <a:rect l="0" t="0" r="r" b="b"/>
            <a:pathLst>
              <a:path w="21600" h="21600" extrusionOk="0">
                <a:moveTo>
                  <a:pt x="3893" y="21570"/>
                </a:moveTo>
                <a:lnTo>
                  <a:pt x="10149" y="21570"/>
                </a:lnTo>
                <a:lnTo>
                  <a:pt x="10139" y="21600"/>
                </a:lnTo>
                <a:lnTo>
                  <a:pt x="13909" y="21600"/>
                </a:lnTo>
                <a:lnTo>
                  <a:pt x="17685" y="21600"/>
                </a:lnTo>
                <a:lnTo>
                  <a:pt x="17685" y="21600"/>
                </a:lnTo>
                <a:lnTo>
                  <a:pt x="18725" y="21600"/>
                </a:lnTo>
                <a:lnTo>
                  <a:pt x="21600" y="21600"/>
                </a:lnTo>
                <a:lnTo>
                  <a:pt x="20165" y="18075"/>
                </a:lnTo>
                <a:lnTo>
                  <a:pt x="18725" y="14551"/>
                </a:lnTo>
                <a:lnTo>
                  <a:pt x="17291" y="18075"/>
                </a:lnTo>
                <a:lnTo>
                  <a:pt x="16768" y="19358"/>
                </a:lnTo>
                <a:lnTo>
                  <a:pt x="15797" y="16974"/>
                </a:lnTo>
                <a:lnTo>
                  <a:pt x="13909" y="12347"/>
                </a:lnTo>
                <a:lnTo>
                  <a:pt x="12021" y="16974"/>
                </a:lnTo>
                <a:lnTo>
                  <a:pt x="11419" y="18453"/>
                </a:lnTo>
                <a:lnTo>
                  <a:pt x="8293" y="10785"/>
                </a:lnTo>
                <a:lnTo>
                  <a:pt x="3893" y="0"/>
                </a:lnTo>
                <a:lnTo>
                  <a:pt x="0" y="9532"/>
                </a:lnTo>
                <a:lnTo>
                  <a:pt x="0" y="2157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429691" y="769309"/>
            <a:ext cx="555171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429691" y="3649034"/>
            <a:ext cx="5551716"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806622" y="504149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806622" y="526883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806622" y="549616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 name="Picture Placeholder 121" descr="A picture containing sky, outdoor, city&#10;&#10;Description automatically generated">
            <a:extLst>
              <a:ext uri="{FF2B5EF4-FFF2-40B4-BE49-F238E27FC236}">
                <a16:creationId xmlns:a16="http://schemas.microsoft.com/office/drawing/2014/main" id="{37A95B34-5B6A-442B-8F88-98CB77005714}"/>
              </a:ext>
            </a:extLst>
          </p:cNvPr>
          <p:cNvPicPr>
            <a:picLocks noGrp="1" noChangeAspect="1"/>
          </p:cNvPicPr>
          <p:nvPr>
            <p:ph type="pic" sz="quarter" idx="10"/>
          </p:nvPr>
        </p:nvPicPr>
        <p:blipFill rotWithShape="1">
          <a:blip r:embed="rId3"/>
          <a:srcRect t="3469" b="3469"/>
          <a:stretch/>
        </p:blipFill>
        <p:spPr/>
      </p:pic>
      <p:sp>
        <p:nvSpPr>
          <p:cNvPr id="3" name="Shape">
            <a:extLst>
              <a:ext uri="{FF2B5EF4-FFF2-40B4-BE49-F238E27FC236}">
                <a16:creationId xmlns:a16="http://schemas.microsoft.com/office/drawing/2014/main" id="{1DAF37F3-CBF9-E345-8156-423C5817710E}"/>
              </a:ext>
            </a:extLst>
          </p:cNvPr>
          <p:cNvSpPr/>
          <p:nvPr/>
        </p:nvSpPr>
        <p:spPr>
          <a:xfrm>
            <a:off x="1165861" y="2540000"/>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8040" y="21600"/>
                </a:lnTo>
                <a:cubicBezTo>
                  <a:pt x="8448" y="21600"/>
                  <a:pt x="8760" y="21394"/>
                  <a:pt x="8760" y="21125"/>
                </a:cubicBezTo>
                <a:lnTo>
                  <a:pt x="8760" y="13561"/>
                </a:lnTo>
                <a:lnTo>
                  <a:pt x="18744" y="13561"/>
                </a:lnTo>
                <a:cubicBezTo>
                  <a:pt x="19152" y="13561"/>
                  <a:pt x="19464" y="13356"/>
                  <a:pt x="19464" y="13087"/>
                </a:cubicBezTo>
                <a:lnTo>
                  <a:pt x="19464" y="9384"/>
                </a:lnTo>
                <a:cubicBezTo>
                  <a:pt x="19464" y="9115"/>
                  <a:pt x="19152" y="8909"/>
                  <a:pt x="18744" y="8909"/>
                </a:cubicBezTo>
                <a:lnTo>
                  <a:pt x="8760" y="8909"/>
                </a:lnTo>
                <a:lnTo>
                  <a:pt x="8760" y="4621"/>
                </a:lnTo>
                <a:lnTo>
                  <a:pt x="20880" y="4621"/>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CB75F9F2-E5AD-5B4D-A764-C9BC189857E6}"/>
              </a:ext>
            </a:extLst>
          </p:cNvPr>
          <p:cNvSpPr/>
          <p:nvPr/>
        </p:nvSpPr>
        <p:spPr>
          <a:xfrm>
            <a:off x="4734560" y="2857500"/>
            <a:ext cx="1753272" cy="1733552"/>
          </a:xfrm>
          <a:custGeom>
            <a:avLst/>
            <a:gdLst/>
            <a:ahLst/>
            <a:cxnLst>
              <a:cxn ang="0">
                <a:pos x="wd2" y="hd2"/>
              </a:cxn>
              <a:cxn ang="5400000">
                <a:pos x="wd2" y="hd2"/>
              </a:cxn>
              <a:cxn ang="10800000">
                <a:pos x="wd2" y="hd2"/>
              </a:cxn>
              <a:cxn ang="16200000">
                <a:pos x="wd2" y="hd2"/>
              </a:cxn>
            </a:cxnLst>
            <a:rect l="0" t="0" r="r" b="b"/>
            <a:pathLst>
              <a:path w="21546" h="21600" extrusionOk="0">
                <a:moveTo>
                  <a:pt x="15391" y="20255"/>
                </a:moveTo>
                <a:cubicBezTo>
                  <a:pt x="15391" y="20271"/>
                  <a:pt x="15406" y="20286"/>
                  <a:pt x="15406" y="20286"/>
                </a:cubicBezTo>
                <a:cubicBezTo>
                  <a:pt x="15562" y="20666"/>
                  <a:pt x="15812" y="20983"/>
                  <a:pt x="16124" y="21220"/>
                </a:cubicBezTo>
                <a:cubicBezTo>
                  <a:pt x="16452" y="21473"/>
                  <a:pt x="16889" y="21600"/>
                  <a:pt x="17404" y="21600"/>
                </a:cubicBezTo>
                <a:lnTo>
                  <a:pt x="21072" y="21600"/>
                </a:lnTo>
                <a:cubicBezTo>
                  <a:pt x="21228" y="21600"/>
                  <a:pt x="21368" y="21521"/>
                  <a:pt x="21462" y="21394"/>
                </a:cubicBezTo>
                <a:cubicBezTo>
                  <a:pt x="21555" y="21268"/>
                  <a:pt x="21571" y="21094"/>
                  <a:pt x="21509" y="20951"/>
                </a:cubicBezTo>
                <a:lnTo>
                  <a:pt x="13627" y="301"/>
                </a:lnTo>
                <a:cubicBezTo>
                  <a:pt x="13565" y="111"/>
                  <a:pt x="13377" y="0"/>
                  <a:pt x="13190" y="0"/>
                </a:cubicBezTo>
                <a:lnTo>
                  <a:pt x="8352" y="0"/>
                </a:lnTo>
                <a:cubicBezTo>
                  <a:pt x="8165" y="0"/>
                  <a:pt x="7977" y="127"/>
                  <a:pt x="7915" y="301"/>
                </a:cubicBezTo>
                <a:lnTo>
                  <a:pt x="33" y="20951"/>
                </a:lnTo>
                <a:cubicBezTo>
                  <a:pt x="-29" y="21094"/>
                  <a:pt x="2" y="21268"/>
                  <a:pt x="80" y="21394"/>
                </a:cubicBezTo>
                <a:cubicBezTo>
                  <a:pt x="158" y="21521"/>
                  <a:pt x="314" y="21600"/>
                  <a:pt x="470" y="21600"/>
                </a:cubicBezTo>
                <a:lnTo>
                  <a:pt x="4154" y="21600"/>
                </a:lnTo>
                <a:cubicBezTo>
                  <a:pt x="4653" y="21600"/>
                  <a:pt x="5074" y="21458"/>
                  <a:pt x="5433" y="21173"/>
                </a:cubicBezTo>
                <a:cubicBezTo>
                  <a:pt x="5761" y="20904"/>
                  <a:pt x="5995" y="20603"/>
                  <a:pt x="6136" y="20255"/>
                </a:cubicBezTo>
                <a:cubicBezTo>
                  <a:pt x="6136" y="20255"/>
                  <a:pt x="6136" y="20239"/>
                  <a:pt x="6136" y="20239"/>
                </a:cubicBezTo>
                <a:lnTo>
                  <a:pt x="7228" y="16964"/>
                </a:lnTo>
                <a:lnTo>
                  <a:pt x="14298" y="16964"/>
                </a:lnTo>
                <a:lnTo>
                  <a:pt x="15391" y="20255"/>
                </a:lnTo>
                <a:close/>
                <a:moveTo>
                  <a:pt x="10740" y="6488"/>
                </a:moveTo>
                <a:cubicBezTo>
                  <a:pt x="10740" y="6472"/>
                  <a:pt x="10755" y="6440"/>
                  <a:pt x="10755" y="6424"/>
                </a:cubicBezTo>
                <a:cubicBezTo>
                  <a:pt x="10755" y="6440"/>
                  <a:pt x="10771" y="6456"/>
                  <a:pt x="10771" y="6472"/>
                </a:cubicBezTo>
                <a:cubicBezTo>
                  <a:pt x="10927" y="6962"/>
                  <a:pt x="11083" y="7390"/>
                  <a:pt x="11224" y="7754"/>
                </a:cubicBezTo>
                <a:lnTo>
                  <a:pt x="12894" y="12770"/>
                </a:lnTo>
                <a:lnTo>
                  <a:pt x="8617" y="12770"/>
                </a:lnTo>
                <a:lnTo>
                  <a:pt x="10272" y="7785"/>
                </a:lnTo>
                <a:cubicBezTo>
                  <a:pt x="10428" y="7421"/>
                  <a:pt x="10584" y="6994"/>
                  <a:pt x="10740" y="6488"/>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C781EE15-E0DE-294A-9C78-14A13BA7B188}"/>
              </a:ext>
            </a:extLst>
          </p:cNvPr>
          <p:cNvSpPr/>
          <p:nvPr/>
        </p:nvSpPr>
        <p:spPr>
          <a:xfrm>
            <a:off x="6550660" y="2540001"/>
            <a:ext cx="1521462" cy="1734803"/>
          </a:xfrm>
          <a:custGeom>
            <a:avLst/>
            <a:gdLst/>
            <a:ahLst/>
            <a:cxnLst>
              <a:cxn ang="0">
                <a:pos x="wd2" y="hd2"/>
              </a:cxn>
              <a:cxn ang="5400000">
                <a:pos x="wd2" y="hd2"/>
              </a:cxn>
              <a:cxn ang="10800000">
                <a:pos x="wd2" y="hd2"/>
              </a:cxn>
              <a:cxn ang="16200000">
                <a:pos x="wd2" y="hd2"/>
              </a:cxn>
            </a:cxnLst>
            <a:rect l="0" t="0" r="r" b="b"/>
            <a:pathLst>
              <a:path w="21600" h="21600" extrusionOk="0">
                <a:moveTo>
                  <a:pt x="15903" y="20620"/>
                </a:moveTo>
                <a:cubicBezTo>
                  <a:pt x="16227" y="20968"/>
                  <a:pt x="16588" y="21221"/>
                  <a:pt x="16930" y="21363"/>
                </a:cubicBezTo>
                <a:cubicBezTo>
                  <a:pt x="17291" y="21505"/>
                  <a:pt x="17724" y="21584"/>
                  <a:pt x="18210" y="21584"/>
                </a:cubicBezTo>
                <a:lnTo>
                  <a:pt x="21059" y="21584"/>
                </a:lnTo>
                <a:cubicBezTo>
                  <a:pt x="21366" y="21584"/>
                  <a:pt x="21600" y="21379"/>
                  <a:pt x="21600" y="21110"/>
                </a:cubicBezTo>
                <a:lnTo>
                  <a:pt x="21600" y="474"/>
                </a:lnTo>
                <a:cubicBezTo>
                  <a:pt x="21600" y="206"/>
                  <a:pt x="21366" y="0"/>
                  <a:pt x="21059" y="0"/>
                </a:cubicBezTo>
                <a:lnTo>
                  <a:pt x="16245" y="0"/>
                </a:lnTo>
                <a:cubicBezTo>
                  <a:pt x="15939" y="0"/>
                  <a:pt x="15704" y="206"/>
                  <a:pt x="15704" y="474"/>
                </a:cubicBezTo>
                <a:lnTo>
                  <a:pt x="15704" y="11401"/>
                </a:lnTo>
                <a:cubicBezTo>
                  <a:pt x="15704" y="11622"/>
                  <a:pt x="15704" y="11860"/>
                  <a:pt x="15722" y="12097"/>
                </a:cubicBezTo>
                <a:lnTo>
                  <a:pt x="5625" y="917"/>
                </a:lnTo>
                <a:cubicBezTo>
                  <a:pt x="5463" y="743"/>
                  <a:pt x="5301" y="601"/>
                  <a:pt x="5175" y="490"/>
                </a:cubicBezTo>
                <a:cubicBezTo>
                  <a:pt x="5012" y="364"/>
                  <a:pt x="4850" y="269"/>
                  <a:pt x="4670" y="190"/>
                </a:cubicBezTo>
                <a:cubicBezTo>
                  <a:pt x="4489" y="126"/>
                  <a:pt x="4291" y="63"/>
                  <a:pt x="4075" y="47"/>
                </a:cubicBezTo>
                <a:cubicBezTo>
                  <a:pt x="3894" y="32"/>
                  <a:pt x="3660" y="16"/>
                  <a:pt x="3408" y="16"/>
                </a:cubicBezTo>
                <a:lnTo>
                  <a:pt x="541" y="16"/>
                </a:lnTo>
                <a:cubicBezTo>
                  <a:pt x="234" y="16"/>
                  <a:pt x="0" y="221"/>
                  <a:pt x="0" y="490"/>
                </a:cubicBezTo>
                <a:lnTo>
                  <a:pt x="0" y="21126"/>
                </a:lnTo>
                <a:cubicBezTo>
                  <a:pt x="0" y="21394"/>
                  <a:pt x="234" y="21600"/>
                  <a:pt x="541" y="21600"/>
                </a:cubicBezTo>
                <a:lnTo>
                  <a:pt x="5355" y="21600"/>
                </a:lnTo>
                <a:cubicBezTo>
                  <a:pt x="5661" y="21600"/>
                  <a:pt x="5896" y="21394"/>
                  <a:pt x="5896" y="21126"/>
                </a:cubicBezTo>
                <a:lnTo>
                  <a:pt x="5896" y="10057"/>
                </a:lnTo>
                <a:cubicBezTo>
                  <a:pt x="5896" y="9883"/>
                  <a:pt x="5896" y="9693"/>
                  <a:pt x="5896" y="9503"/>
                </a:cubicBezTo>
                <a:lnTo>
                  <a:pt x="15903" y="2062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765722F9-C2A9-D54D-A922-AA3D8D2759DB}"/>
              </a:ext>
            </a:extLst>
          </p:cNvPr>
          <p:cNvSpPr/>
          <p:nvPr/>
        </p:nvSpPr>
        <p:spPr>
          <a:xfrm>
            <a:off x="8227061" y="2844800"/>
            <a:ext cx="1491196" cy="1769109"/>
          </a:xfrm>
          <a:custGeom>
            <a:avLst/>
            <a:gdLst/>
            <a:ahLst/>
            <a:cxnLst>
              <a:cxn ang="0">
                <a:pos x="wd2" y="hd2"/>
              </a:cxn>
              <a:cxn ang="5400000">
                <a:pos x="wd2" y="hd2"/>
              </a:cxn>
              <a:cxn ang="10800000">
                <a:pos x="wd2" y="hd2"/>
              </a:cxn>
              <a:cxn ang="16200000">
                <a:pos x="wd2" y="hd2"/>
              </a:cxn>
            </a:cxnLst>
            <a:rect l="0" t="0" r="r" b="b"/>
            <a:pathLst>
              <a:path w="21548" h="21600" extrusionOk="0">
                <a:moveTo>
                  <a:pt x="0" y="10777"/>
                </a:moveTo>
                <a:cubicBezTo>
                  <a:pt x="0" y="12312"/>
                  <a:pt x="275" y="13738"/>
                  <a:pt x="844" y="15056"/>
                </a:cubicBezTo>
                <a:cubicBezTo>
                  <a:pt x="1395" y="16374"/>
                  <a:pt x="2221" y="17522"/>
                  <a:pt x="3267" y="18499"/>
                </a:cubicBezTo>
                <a:cubicBezTo>
                  <a:pt x="4313" y="19460"/>
                  <a:pt x="5616" y="20235"/>
                  <a:pt x="7120" y="20778"/>
                </a:cubicBezTo>
                <a:cubicBezTo>
                  <a:pt x="8625" y="21321"/>
                  <a:pt x="10350" y="21600"/>
                  <a:pt x="12222" y="21600"/>
                </a:cubicBezTo>
                <a:cubicBezTo>
                  <a:pt x="14278" y="21600"/>
                  <a:pt x="16076" y="21321"/>
                  <a:pt x="17599" y="20747"/>
                </a:cubicBezTo>
                <a:cubicBezTo>
                  <a:pt x="19123" y="20173"/>
                  <a:pt x="20425" y="19321"/>
                  <a:pt x="21435" y="18189"/>
                </a:cubicBezTo>
                <a:cubicBezTo>
                  <a:pt x="21600" y="18003"/>
                  <a:pt x="21582" y="17755"/>
                  <a:pt x="21398" y="17584"/>
                </a:cubicBezTo>
                <a:lnTo>
                  <a:pt x="19178" y="15615"/>
                </a:lnTo>
                <a:cubicBezTo>
                  <a:pt x="18994" y="15459"/>
                  <a:pt x="18811" y="15351"/>
                  <a:pt x="18609" y="15289"/>
                </a:cubicBezTo>
                <a:cubicBezTo>
                  <a:pt x="18168" y="15149"/>
                  <a:pt x="17728" y="15165"/>
                  <a:pt x="17306" y="15335"/>
                </a:cubicBezTo>
                <a:cubicBezTo>
                  <a:pt x="17104" y="15413"/>
                  <a:pt x="16920" y="15506"/>
                  <a:pt x="16755" y="15630"/>
                </a:cubicBezTo>
                <a:cubicBezTo>
                  <a:pt x="16755" y="15630"/>
                  <a:pt x="16737" y="15630"/>
                  <a:pt x="16737" y="15646"/>
                </a:cubicBezTo>
                <a:cubicBezTo>
                  <a:pt x="16443" y="15878"/>
                  <a:pt x="16131" y="16064"/>
                  <a:pt x="15856" y="16204"/>
                </a:cubicBezTo>
                <a:cubicBezTo>
                  <a:pt x="15581" y="16343"/>
                  <a:pt x="15269" y="16467"/>
                  <a:pt x="14957" y="16545"/>
                </a:cubicBezTo>
                <a:cubicBezTo>
                  <a:pt x="14626" y="16638"/>
                  <a:pt x="14278" y="16700"/>
                  <a:pt x="13892" y="16731"/>
                </a:cubicBezTo>
                <a:cubicBezTo>
                  <a:pt x="13507" y="16778"/>
                  <a:pt x="13048" y="16793"/>
                  <a:pt x="12571" y="16793"/>
                </a:cubicBezTo>
                <a:cubicBezTo>
                  <a:pt x="11782" y="16793"/>
                  <a:pt x="11029" y="16669"/>
                  <a:pt x="10332" y="16405"/>
                </a:cubicBezTo>
                <a:cubicBezTo>
                  <a:pt x="9635" y="16142"/>
                  <a:pt x="9029" y="15770"/>
                  <a:pt x="8515" y="15274"/>
                </a:cubicBezTo>
                <a:cubicBezTo>
                  <a:pt x="7983" y="14777"/>
                  <a:pt x="7561" y="14142"/>
                  <a:pt x="7249" y="13397"/>
                </a:cubicBezTo>
                <a:cubicBezTo>
                  <a:pt x="6937" y="12653"/>
                  <a:pt x="6772" y="11769"/>
                  <a:pt x="6772" y="10792"/>
                </a:cubicBezTo>
                <a:cubicBezTo>
                  <a:pt x="6772" y="9815"/>
                  <a:pt x="6919" y="8947"/>
                  <a:pt x="7194" y="8187"/>
                </a:cubicBezTo>
                <a:cubicBezTo>
                  <a:pt x="7469" y="7443"/>
                  <a:pt x="7873" y="6823"/>
                  <a:pt x="8368" y="6327"/>
                </a:cubicBezTo>
                <a:cubicBezTo>
                  <a:pt x="8864" y="5830"/>
                  <a:pt x="9470" y="5458"/>
                  <a:pt x="10149" y="5195"/>
                </a:cubicBezTo>
                <a:cubicBezTo>
                  <a:pt x="10828" y="4931"/>
                  <a:pt x="11617" y="4807"/>
                  <a:pt x="12442" y="4807"/>
                </a:cubicBezTo>
                <a:cubicBezTo>
                  <a:pt x="12975" y="4807"/>
                  <a:pt x="13452" y="4838"/>
                  <a:pt x="13856" y="4916"/>
                </a:cubicBezTo>
                <a:cubicBezTo>
                  <a:pt x="14259" y="4978"/>
                  <a:pt x="14608" y="5071"/>
                  <a:pt x="14902" y="5164"/>
                </a:cubicBezTo>
                <a:cubicBezTo>
                  <a:pt x="15195" y="5257"/>
                  <a:pt x="15434" y="5365"/>
                  <a:pt x="15654" y="5474"/>
                </a:cubicBezTo>
                <a:cubicBezTo>
                  <a:pt x="15893" y="5598"/>
                  <a:pt x="16113" y="5706"/>
                  <a:pt x="16296" y="5815"/>
                </a:cubicBezTo>
                <a:cubicBezTo>
                  <a:pt x="16517" y="5924"/>
                  <a:pt x="16718" y="6032"/>
                  <a:pt x="16902" y="6110"/>
                </a:cubicBezTo>
                <a:cubicBezTo>
                  <a:pt x="17159" y="6218"/>
                  <a:pt x="17416" y="6265"/>
                  <a:pt x="17709" y="6265"/>
                </a:cubicBezTo>
                <a:cubicBezTo>
                  <a:pt x="18132" y="6265"/>
                  <a:pt x="18480" y="6172"/>
                  <a:pt x="18737" y="6017"/>
                </a:cubicBezTo>
                <a:cubicBezTo>
                  <a:pt x="18939" y="5893"/>
                  <a:pt x="19123" y="5738"/>
                  <a:pt x="19269" y="5567"/>
                </a:cubicBezTo>
                <a:lnTo>
                  <a:pt x="21141" y="3443"/>
                </a:lnTo>
                <a:cubicBezTo>
                  <a:pt x="21306" y="3256"/>
                  <a:pt x="21288" y="3008"/>
                  <a:pt x="21086" y="2838"/>
                </a:cubicBezTo>
                <a:cubicBezTo>
                  <a:pt x="20609" y="2435"/>
                  <a:pt x="20058" y="2047"/>
                  <a:pt x="19453" y="1690"/>
                </a:cubicBezTo>
                <a:cubicBezTo>
                  <a:pt x="18847" y="1334"/>
                  <a:pt x="18168" y="1039"/>
                  <a:pt x="17453" y="791"/>
                </a:cubicBezTo>
                <a:cubicBezTo>
                  <a:pt x="16737" y="543"/>
                  <a:pt x="15948" y="357"/>
                  <a:pt x="15122" y="217"/>
                </a:cubicBezTo>
                <a:cubicBezTo>
                  <a:pt x="14296" y="78"/>
                  <a:pt x="13397" y="0"/>
                  <a:pt x="12479" y="0"/>
                </a:cubicBezTo>
                <a:cubicBezTo>
                  <a:pt x="10644" y="0"/>
                  <a:pt x="8956" y="264"/>
                  <a:pt x="7414" y="806"/>
                </a:cubicBezTo>
                <a:cubicBezTo>
                  <a:pt x="5891" y="1334"/>
                  <a:pt x="4551" y="2093"/>
                  <a:pt x="3450" y="3055"/>
                </a:cubicBezTo>
                <a:cubicBezTo>
                  <a:pt x="2349" y="4016"/>
                  <a:pt x="1486" y="5164"/>
                  <a:pt x="881" y="6482"/>
                </a:cubicBezTo>
                <a:cubicBezTo>
                  <a:pt x="294" y="7769"/>
                  <a:pt x="0" y="9211"/>
                  <a:pt x="0" y="1077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EE634265-ADE6-0447-BF0B-1E62CF436C3A}"/>
              </a:ext>
            </a:extLst>
          </p:cNvPr>
          <p:cNvSpPr/>
          <p:nvPr/>
        </p:nvSpPr>
        <p:spPr>
          <a:xfrm>
            <a:off x="9801861" y="2540000"/>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72"/>
                </a:lnTo>
                <a:cubicBezTo>
                  <a:pt x="18576" y="8703"/>
                  <a:pt x="18264" y="8498"/>
                  <a:pt x="17856" y="8498"/>
                </a:cubicBezTo>
                <a:lnTo>
                  <a:pt x="8736" y="8498"/>
                </a:lnTo>
                <a:lnTo>
                  <a:pt x="8736" y="4621"/>
                </a:lnTo>
                <a:lnTo>
                  <a:pt x="20880" y="4621"/>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E87A6E22-3D78-3C48-A38E-7EF8C8DFB881}"/>
              </a:ext>
            </a:extLst>
          </p:cNvPr>
          <p:cNvSpPr/>
          <p:nvPr/>
        </p:nvSpPr>
        <p:spPr>
          <a:xfrm>
            <a:off x="10665461" y="4356101"/>
            <a:ext cx="1068071" cy="617861"/>
          </a:xfrm>
          <a:custGeom>
            <a:avLst/>
            <a:gdLst/>
            <a:ahLst/>
            <a:cxnLst>
              <a:cxn ang="0">
                <a:pos x="wd2" y="hd2"/>
              </a:cxn>
              <a:cxn ang="5400000">
                <a:pos x="wd2" y="hd2"/>
              </a:cxn>
              <a:cxn ang="10800000">
                <a:pos x="wd2" y="hd2"/>
              </a:cxn>
              <a:cxn ang="16200000">
                <a:pos x="wd2" y="hd2"/>
              </a:cxn>
            </a:cxnLst>
            <a:rect l="0" t="0" r="r" b="b"/>
            <a:pathLst>
              <a:path w="19681" h="19679" extrusionOk="0">
                <a:moveTo>
                  <a:pt x="16803" y="2882"/>
                </a:moveTo>
                <a:cubicBezTo>
                  <a:pt x="20641" y="6724"/>
                  <a:pt x="20641" y="12954"/>
                  <a:pt x="16803" y="16796"/>
                </a:cubicBezTo>
                <a:cubicBezTo>
                  <a:pt x="12965" y="20639"/>
                  <a:pt x="6717" y="20639"/>
                  <a:pt x="2879" y="16796"/>
                </a:cubicBezTo>
                <a:cubicBezTo>
                  <a:pt x="-959" y="12954"/>
                  <a:pt x="-959" y="6724"/>
                  <a:pt x="2879" y="2882"/>
                </a:cubicBezTo>
                <a:cubicBezTo>
                  <a:pt x="6717" y="-961"/>
                  <a:pt x="12965" y="-961"/>
                  <a:pt x="16803" y="2882"/>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8EAF348A-CEA2-D042-80E6-703587DE93B0}"/>
              </a:ext>
            </a:extLst>
          </p:cNvPr>
          <p:cNvSpPr/>
          <p:nvPr/>
        </p:nvSpPr>
        <p:spPr>
          <a:xfrm>
            <a:off x="10627360" y="44831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BE7D1590-3171-5341-9733-0F2E953D9B50}"/>
              </a:ext>
            </a:extLst>
          </p:cNvPr>
          <p:cNvSpPr/>
          <p:nvPr/>
        </p:nvSpPr>
        <p:spPr>
          <a:xfrm>
            <a:off x="10627361" y="4191000"/>
            <a:ext cx="1012516" cy="587693"/>
          </a:xfrm>
          <a:custGeom>
            <a:avLst/>
            <a:gdLst/>
            <a:ahLst/>
            <a:cxnLst>
              <a:cxn ang="0">
                <a:pos x="wd2" y="hd2"/>
              </a:cxn>
              <a:cxn ang="5400000">
                <a:pos x="wd2" y="hd2"/>
              </a:cxn>
              <a:cxn ang="10800000">
                <a:pos x="wd2" y="hd2"/>
              </a:cxn>
              <a:cxn ang="16200000">
                <a:pos x="wd2" y="hd2"/>
              </a:cxn>
            </a:cxnLst>
            <a:rect l="0" t="0" r="r" b="b"/>
            <a:pathLst>
              <a:path w="19658" h="19676" extrusionOk="0">
                <a:moveTo>
                  <a:pt x="2900" y="2902"/>
                </a:moveTo>
                <a:cubicBezTo>
                  <a:pt x="-946" y="6729"/>
                  <a:pt x="-971" y="12979"/>
                  <a:pt x="2851" y="16806"/>
                </a:cubicBezTo>
                <a:cubicBezTo>
                  <a:pt x="6673" y="20633"/>
                  <a:pt x="12911" y="20633"/>
                  <a:pt x="16758" y="16806"/>
                </a:cubicBezTo>
                <a:cubicBezTo>
                  <a:pt x="20604" y="12979"/>
                  <a:pt x="20629" y="6729"/>
                  <a:pt x="16807" y="2902"/>
                </a:cubicBezTo>
                <a:cubicBezTo>
                  <a:pt x="12985" y="-967"/>
                  <a:pt x="6747" y="-967"/>
                  <a:pt x="2900" y="29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94D10DA-A0CC-BE4E-ADE4-67E62F96D265}"/>
              </a:ext>
            </a:extLst>
          </p:cNvPr>
          <p:cNvSpPr/>
          <p:nvPr/>
        </p:nvSpPr>
        <p:spPr>
          <a:xfrm>
            <a:off x="10703561" y="4229100"/>
            <a:ext cx="850852" cy="492746"/>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9"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9FB119F-5C0D-0845-AA69-7A5F73EB9BC1}"/>
              </a:ext>
            </a:extLst>
          </p:cNvPr>
          <p:cNvSpPr/>
          <p:nvPr/>
        </p:nvSpPr>
        <p:spPr>
          <a:xfrm>
            <a:off x="10716260" y="42799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7CE3E19-9BCE-0D40-85D6-1A6E54C084BA}"/>
              </a:ext>
            </a:extLst>
          </p:cNvPr>
          <p:cNvSpPr/>
          <p:nvPr/>
        </p:nvSpPr>
        <p:spPr>
          <a:xfrm>
            <a:off x="11351261" y="4356101"/>
            <a:ext cx="57150"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409C051-F702-EB4C-878E-0F46CACEA3EC}"/>
              </a:ext>
            </a:extLst>
          </p:cNvPr>
          <p:cNvSpPr/>
          <p:nvPr/>
        </p:nvSpPr>
        <p:spPr>
          <a:xfrm>
            <a:off x="11325860" y="4445001"/>
            <a:ext cx="83821" cy="6222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73" y="11900"/>
                </a:lnTo>
                <a:lnTo>
                  <a:pt x="0" y="21600"/>
                </a:lnTo>
                <a:lnTo>
                  <a:pt x="327" y="969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8B4F459-C092-B546-9D5A-06F35A7649B9}"/>
              </a:ext>
            </a:extLst>
          </p:cNvPr>
          <p:cNvSpPr/>
          <p:nvPr/>
        </p:nvSpPr>
        <p:spPr>
          <a:xfrm>
            <a:off x="11160760" y="43942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0" y="10031"/>
                  <a:pt x="0" y="10506"/>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E265884-0D7C-304C-944B-DD9C9C427368}"/>
              </a:ext>
            </a:extLst>
          </p:cNvPr>
          <p:cNvSpPr/>
          <p:nvPr/>
        </p:nvSpPr>
        <p:spPr>
          <a:xfrm>
            <a:off x="11160760" y="43942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691" y="7418"/>
                  <a:pt x="15382" y="5995"/>
                  <a:pt x="13745" y="4569"/>
                </a:cubicBezTo>
                <a:cubicBezTo>
                  <a:pt x="13254" y="4094"/>
                  <a:pt x="12600" y="3619"/>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2600" y="10031"/>
                  <a:pt x="13254" y="10506"/>
                  <a:pt x="13745" y="10979"/>
                </a:cubicBezTo>
                <a:cubicBezTo>
                  <a:pt x="15218" y="12402"/>
                  <a:pt x="16691" y="13828"/>
                  <a:pt x="17836" y="15490"/>
                </a:cubicBezTo>
                <a:cubicBezTo>
                  <a:pt x="19145" y="17152"/>
                  <a:pt x="20127" y="18575"/>
                  <a:pt x="20945" y="20001"/>
                </a:cubicBezTo>
                <a:cubicBezTo>
                  <a:pt x="21273" y="20476"/>
                  <a:pt x="21436" y="20951"/>
                  <a:pt x="21600" y="21424"/>
                </a:cubicBezTo>
                <a:lnTo>
                  <a:pt x="21600" y="15014"/>
                </a:lnTo>
                <a:cubicBezTo>
                  <a:pt x="20618" y="13355"/>
                  <a:pt x="19309" y="11217"/>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0B2F6D9-99A8-B74E-BFF7-9D241C32FE8C}"/>
              </a:ext>
            </a:extLst>
          </p:cNvPr>
          <p:cNvSpPr/>
          <p:nvPr/>
        </p:nvSpPr>
        <p:spPr>
          <a:xfrm>
            <a:off x="11046460" y="44069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26E80CDE-B515-204F-BEC3-7ABB1ACBBFA4}"/>
              </a:ext>
            </a:extLst>
          </p:cNvPr>
          <p:cNvSpPr/>
          <p:nvPr/>
        </p:nvSpPr>
        <p:spPr>
          <a:xfrm>
            <a:off x="11046460" y="44196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2"/>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D01E20B-ECE5-EA4E-8690-57C5609C6D22}"/>
              </a:ext>
            </a:extLst>
          </p:cNvPr>
          <p:cNvSpPr/>
          <p:nvPr/>
        </p:nvSpPr>
        <p:spPr>
          <a:xfrm>
            <a:off x="10843261" y="44831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EC9E7DF-72A5-E644-92A1-9F3DBBD9ADE5}"/>
              </a:ext>
            </a:extLst>
          </p:cNvPr>
          <p:cNvSpPr/>
          <p:nvPr/>
        </p:nvSpPr>
        <p:spPr>
          <a:xfrm>
            <a:off x="10843261" y="44831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5CA91DD5-7839-2347-9893-103BDD60BC07}"/>
              </a:ext>
            </a:extLst>
          </p:cNvPr>
          <p:cNvSpPr/>
          <p:nvPr/>
        </p:nvSpPr>
        <p:spPr>
          <a:xfrm>
            <a:off x="10982961" y="45466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2"/>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8E6E8D5D-7EFA-804B-B4F1-2BCDCD23012A}"/>
              </a:ext>
            </a:extLst>
          </p:cNvPr>
          <p:cNvSpPr/>
          <p:nvPr/>
        </p:nvSpPr>
        <p:spPr>
          <a:xfrm>
            <a:off x="10982961" y="4546601"/>
            <a:ext cx="236219" cy="114769"/>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2"/>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6CEF2CBD-3A9E-1647-A0D7-616CD547912F}"/>
              </a:ext>
            </a:extLst>
          </p:cNvPr>
          <p:cNvSpPr/>
          <p:nvPr/>
        </p:nvSpPr>
        <p:spPr>
          <a:xfrm>
            <a:off x="10919461" y="4597401"/>
            <a:ext cx="67310" cy="723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407"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D66358F-40E3-A642-80BD-88E3470E6E40}"/>
              </a:ext>
            </a:extLst>
          </p:cNvPr>
          <p:cNvSpPr/>
          <p:nvPr/>
        </p:nvSpPr>
        <p:spPr>
          <a:xfrm>
            <a:off x="10843261" y="43180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48D38C7C-A201-FA4D-9487-517DDDC10D61}"/>
              </a:ext>
            </a:extLst>
          </p:cNvPr>
          <p:cNvSpPr/>
          <p:nvPr/>
        </p:nvSpPr>
        <p:spPr>
          <a:xfrm>
            <a:off x="10855961" y="4597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21600" y="11544"/>
                </a:moveTo>
                <a:lnTo>
                  <a:pt x="21207" y="21600"/>
                </a:lnTo>
                <a:lnTo>
                  <a:pt x="0" y="10056"/>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7E8122CA-1CB5-EC4C-92F5-036BFA3DBEF7}"/>
              </a:ext>
            </a:extLst>
          </p:cNvPr>
          <p:cNvSpPr/>
          <p:nvPr/>
        </p:nvSpPr>
        <p:spPr>
          <a:xfrm>
            <a:off x="10627360" y="4546600"/>
            <a:ext cx="1016002" cy="344166"/>
          </a:xfrm>
          <a:custGeom>
            <a:avLst/>
            <a:gdLst/>
            <a:ahLst/>
            <a:cxnLst>
              <a:cxn ang="0">
                <a:pos x="wd2" y="hd2"/>
              </a:cxn>
              <a:cxn ang="5400000">
                <a:pos x="wd2" y="hd2"/>
              </a:cxn>
              <a:cxn ang="10800000">
                <a:pos x="wd2" y="hd2"/>
              </a:cxn>
              <a:cxn ang="16200000">
                <a:pos x="wd2" y="hd2"/>
              </a:cxn>
            </a:cxnLst>
            <a:rect l="0" t="0" r="r" b="b"/>
            <a:pathLst>
              <a:path w="21600" h="20467" extrusionOk="0">
                <a:moveTo>
                  <a:pt x="21573" y="2417"/>
                </a:moveTo>
                <a:cubicBezTo>
                  <a:pt x="21222" y="6118"/>
                  <a:pt x="20169" y="9517"/>
                  <a:pt x="18495" y="12235"/>
                </a:cubicBezTo>
                <a:cubicBezTo>
                  <a:pt x="14229" y="19108"/>
                  <a:pt x="7290" y="19108"/>
                  <a:pt x="3024" y="12235"/>
                </a:cubicBezTo>
                <a:cubicBezTo>
                  <a:pt x="1404" y="9592"/>
                  <a:pt x="351" y="6268"/>
                  <a:pt x="0" y="2643"/>
                </a:cubicBezTo>
                <a:lnTo>
                  <a:pt x="0" y="4154"/>
                </a:lnTo>
                <a:cubicBezTo>
                  <a:pt x="0" y="4229"/>
                  <a:pt x="0" y="4305"/>
                  <a:pt x="0" y="4380"/>
                </a:cubicBezTo>
                <a:cubicBezTo>
                  <a:pt x="486" y="7477"/>
                  <a:pt x="1485" y="10347"/>
                  <a:pt x="2889" y="12688"/>
                </a:cubicBezTo>
                <a:cubicBezTo>
                  <a:pt x="5049" y="16162"/>
                  <a:pt x="7884" y="17975"/>
                  <a:pt x="10719" y="17975"/>
                </a:cubicBezTo>
                <a:cubicBezTo>
                  <a:pt x="13554" y="17975"/>
                  <a:pt x="16389" y="16238"/>
                  <a:pt x="18576" y="12688"/>
                </a:cubicBezTo>
                <a:cubicBezTo>
                  <a:pt x="20034" y="10347"/>
                  <a:pt x="21060" y="7401"/>
                  <a:pt x="21546" y="4229"/>
                </a:cubicBezTo>
                <a:lnTo>
                  <a:pt x="21546" y="4229"/>
                </a:lnTo>
                <a:lnTo>
                  <a:pt x="21546" y="4003"/>
                </a:lnTo>
                <a:lnTo>
                  <a:pt x="21573" y="2417"/>
                </a:lnTo>
                <a:close/>
                <a:moveTo>
                  <a:pt x="2943" y="10196"/>
                </a:moveTo>
                <a:cubicBezTo>
                  <a:pt x="5103" y="13670"/>
                  <a:pt x="7938" y="15483"/>
                  <a:pt x="10773" y="15483"/>
                </a:cubicBezTo>
                <a:cubicBezTo>
                  <a:pt x="13608" y="15483"/>
                  <a:pt x="16443" y="13746"/>
                  <a:pt x="18630" y="10196"/>
                </a:cubicBezTo>
                <a:cubicBezTo>
                  <a:pt x="20088" y="7855"/>
                  <a:pt x="21114" y="4909"/>
                  <a:pt x="21600" y="1737"/>
                </a:cubicBezTo>
                <a:lnTo>
                  <a:pt x="21600" y="0"/>
                </a:lnTo>
                <a:cubicBezTo>
                  <a:pt x="21249" y="3701"/>
                  <a:pt x="20196" y="7024"/>
                  <a:pt x="18522" y="9743"/>
                </a:cubicBezTo>
                <a:cubicBezTo>
                  <a:pt x="14256" y="16616"/>
                  <a:pt x="7317" y="16616"/>
                  <a:pt x="3051" y="9743"/>
                </a:cubicBezTo>
                <a:cubicBezTo>
                  <a:pt x="1431" y="7100"/>
                  <a:pt x="378" y="3776"/>
                  <a:pt x="27" y="227"/>
                </a:cubicBezTo>
                <a:lnTo>
                  <a:pt x="27" y="1964"/>
                </a:lnTo>
                <a:cubicBezTo>
                  <a:pt x="513" y="4984"/>
                  <a:pt x="1512" y="7855"/>
                  <a:pt x="2943" y="10196"/>
                </a:cubicBezTo>
                <a:close/>
                <a:moveTo>
                  <a:pt x="18495" y="14727"/>
                </a:moveTo>
                <a:cubicBezTo>
                  <a:pt x="14229" y="21600"/>
                  <a:pt x="7290" y="21600"/>
                  <a:pt x="3024" y="14727"/>
                </a:cubicBezTo>
                <a:cubicBezTo>
                  <a:pt x="1458" y="12159"/>
                  <a:pt x="432" y="8988"/>
                  <a:pt x="54" y="5513"/>
                </a:cubicBezTo>
                <a:cubicBezTo>
                  <a:pt x="108" y="6797"/>
                  <a:pt x="270" y="8157"/>
                  <a:pt x="513" y="9365"/>
                </a:cubicBezTo>
                <a:lnTo>
                  <a:pt x="513" y="9365"/>
                </a:lnTo>
                <a:cubicBezTo>
                  <a:pt x="1053" y="11555"/>
                  <a:pt x="1863" y="13519"/>
                  <a:pt x="2916" y="15180"/>
                </a:cubicBezTo>
                <a:cubicBezTo>
                  <a:pt x="5076" y="18654"/>
                  <a:pt x="7911" y="20467"/>
                  <a:pt x="10746" y="20467"/>
                </a:cubicBezTo>
                <a:cubicBezTo>
                  <a:pt x="13581" y="20467"/>
                  <a:pt x="16416" y="18730"/>
                  <a:pt x="18603" y="15180"/>
                </a:cubicBezTo>
                <a:cubicBezTo>
                  <a:pt x="19710" y="13367"/>
                  <a:pt x="20574" y="11253"/>
                  <a:pt x="21141" y="8912"/>
                </a:cubicBezTo>
                <a:cubicBezTo>
                  <a:pt x="21357" y="7628"/>
                  <a:pt x="21519" y="6344"/>
                  <a:pt x="21546" y="5060"/>
                </a:cubicBezTo>
                <a:cubicBezTo>
                  <a:pt x="21195" y="8761"/>
                  <a:pt x="20142" y="12084"/>
                  <a:pt x="18495"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CC899227-27FE-6D44-8746-253C6C0887A0}"/>
              </a:ext>
            </a:extLst>
          </p:cNvPr>
          <p:cNvSpPr/>
          <p:nvPr/>
        </p:nvSpPr>
        <p:spPr>
          <a:xfrm>
            <a:off x="10551160" y="43180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6AC61958-4521-734E-BFF7-F6B14A7D1CA5}"/>
              </a:ext>
            </a:extLst>
          </p:cNvPr>
          <p:cNvSpPr/>
          <p:nvPr/>
        </p:nvSpPr>
        <p:spPr>
          <a:xfrm>
            <a:off x="10551161" y="4025901"/>
            <a:ext cx="1012516" cy="586743"/>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71"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780AACE9-FFA7-D24F-B805-F8699CAEFCF6}"/>
              </a:ext>
            </a:extLst>
          </p:cNvPr>
          <p:cNvSpPr/>
          <p:nvPr/>
        </p:nvSpPr>
        <p:spPr>
          <a:xfrm>
            <a:off x="10640061" y="4076700"/>
            <a:ext cx="850852" cy="492746"/>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71"/>
                  <a:pt x="21363" y="7961"/>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1AA60AEB-8909-1D43-B4D6-D5B1547CCA93}"/>
              </a:ext>
            </a:extLst>
          </p:cNvPr>
          <p:cNvSpPr/>
          <p:nvPr/>
        </p:nvSpPr>
        <p:spPr>
          <a:xfrm>
            <a:off x="10640060" y="41275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9FD08F23-019F-4746-BDBF-83592AAC3240}"/>
              </a:ext>
            </a:extLst>
          </p:cNvPr>
          <p:cNvSpPr/>
          <p:nvPr/>
        </p:nvSpPr>
        <p:spPr>
          <a:xfrm>
            <a:off x="11275061" y="4203701"/>
            <a:ext cx="57150"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48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3A795B19-9702-C947-9B8A-F93F7E7C1992}"/>
              </a:ext>
            </a:extLst>
          </p:cNvPr>
          <p:cNvSpPr/>
          <p:nvPr/>
        </p:nvSpPr>
        <p:spPr>
          <a:xfrm>
            <a:off x="11249661" y="4292601"/>
            <a:ext cx="82550" cy="6222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0"/>
                </a:lnTo>
                <a:lnTo>
                  <a:pt x="0" y="21600"/>
                </a:lnTo>
                <a:lnTo>
                  <a:pt x="0" y="969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C2F5C99A-85B1-C042-A563-E169B453365E}"/>
              </a:ext>
            </a:extLst>
          </p:cNvPr>
          <p:cNvSpPr/>
          <p:nvPr/>
        </p:nvSpPr>
        <p:spPr>
          <a:xfrm>
            <a:off x="11084560" y="42418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0" y="9794"/>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DD773A3E-AA18-3942-9DF2-BE29D5A10BCC}"/>
              </a:ext>
            </a:extLst>
          </p:cNvPr>
          <p:cNvSpPr/>
          <p:nvPr/>
        </p:nvSpPr>
        <p:spPr>
          <a:xfrm>
            <a:off x="11084560" y="4241801"/>
            <a:ext cx="170179" cy="113332"/>
          </a:xfrm>
          <a:custGeom>
            <a:avLst/>
            <a:gdLst/>
            <a:ahLst/>
            <a:cxnLst>
              <a:cxn ang="0">
                <a:pos x="wd2" y="hd2"/>
              </a:cxn>
              <a:cxn ang="5400000">
                <a:pos x="wd2" y="hd2"/>
              </a:cxn>
              <a:cxn ang="10800000">
                <a:pos x="wd2" y="hd2"/>
              </a:cxn>
              <a:cxn ang="16200000">
                <a:pos x="wd2" y="hd2"/>
              </a:cxn>
            </a:cxnLst>
            <a:rect l="0" t="0" r="r" b="b"/>
            <a:pathLst>
              <a:path w="21600" h="21422" extrusionOk="0">
                <a:moveTo>
                  <a:pt x="19505" y="12064"/>
                </a:moveTo>
                <a:cubicBezTo>
                  <a:pt x="19021" y="11344"/>
                  <a:pt x="18537" y="10624"/>
                  <a:pt x="18054" y="9902"/>
                </a:cubicBezTo>
                <a:cubicBezTo>
                  <a:pt x="17893" y="9663"/>
                  <a:pt x="17731" y="9422"/>
                  <a:pt x="17570" y="9183"/>
                </a:cubicBezTo>
                <a:cubicBezTo>
                  <a:pt x="17248" y="8702"/>
                  <a:pt x="16925" y="8221"/>
                  <a:pt x="16442" y="7743"/>
                </a:cubicBezTo>
                <a:cubicBezTo>
                  <a:pt x="15797" y="7024"/>
                  <a:pt x="15152" y="6304"/>
                  <a:pt x="14508" y="5582"/>
                </a:cubicBezTo>
                <a:cubicBezTo>
                  <a:pt x="13702" y="4862"/>
                  <a:pt x="12896" y="3901"/>
                  <a:pt x="11928" y="3181"/>
                </a:cubicBezTo>
                <a:cubicBezTo>
                  <a:pt x="11445" y="2701"/>
                  <a:pt x="10800" y="2220"/>
                  <a:pt x="10316" y="1981"/>
                </a:cubicBezTo>
                <a:cubicBezTo>
                  <a:pt x="8704" y="781"/>
                  <a:pt x="7254" y="300"/>
                  <a:pt x="5964" y="61"/>
                </a:cubicBezTo>
                <a:cubicBezTo>
                  <a:pt x="4191" y="-178"/>
                  <a:pt x="2740" y="300"/>
                  <a:pt x="1612" y="1261"/>
                </a:cubicBezTo>
                <a:cubicBezTo>
                  <a:pt x="806" y="1742"/>
                  <a:pt x="322" y="2462"/>
                  <a:pt x="161" y="3181"/>
                </a:cubicBezTo>
                <a:cubicBezTo>
                  <a:pt x="0" y="3662"/>
                  <a:pt x="0" y="3901"/>
                  <a:pt x="0" y="4382"/>
                </a:cubicBezTo>
                <a:lnTo>
                  <a:pt x="0" y="10863"/>
                </a:lnTo>
                <a:cubicBezTo>
                  <a:pt x="0" y="10383"/>
                  <a:pt x="0" y="9902"/>
                  <a:pt x="161" y="9663"/>
                </a:cubicBezTo>
                <a:cubicBezTo>
                  <a:pt x="322" y="8944"/>
                  <a:pt x="806" y="8463"/>
                  <a:pt x="1612" y="7743"/>
                </a:cubicBezTo>
                <a:cubicBezTo>
                  <a:pt x="2740" y="6782"/>
                  <a:pt x="4191" y="6304"/>
                  <a:pt x="5964" y="6543"/>
                </a:cubicBezTo>
                <a:cubicBezTo>
                  <a:pt x="7254" y="6782"/>
                  <a:pt x="8704" y="7263"/>
                  <a:pt x="10316" y="8463"/>
                </a:cubicBezTo>
                <a:cubicBezTo>
                  <a:pt x="10800" y="8944"/>
                  <a:pt x="11445" y="9183"/>
                  <a:pt x="11928" y="9663"/>
                </a:cubicBezTo>
                <a:cubicBezTo>
                  <a:pt x="12734" y="10383"/>
                  <a:pt x="13379" y="11103"/>
                  <a:pt x="14185" y="11583"/>
                </a:cubicBezTo>
                <a:cubicBezTo>
                  <a:pt x="14991" y="12544"/>
                  <a:pt x="15797" y="13264"/>
                  <a:pt x="16603" y="14223"/>
                </a:cubicBezTo>
                <a:cubicBezTo>
                  <a:pt x="16925" y="14703"/>
                  <a:pt x="17248" y="15184"/>
                  <a:pt x="17731" y="15662"/>
                </a:cubicBezTo>
                <a:cubicBezTo>
                  <a:pt x="18054" y="16143"/>
                  <a:pt x="18376" y="16623"/>
                  <a:pt x="18860" y="17102"/>
                </a:cubicBezTo>
                <a:cubicBezTo>
                  <a:pt x="18860" y="17102"/>
                  <a:pt x="18860" y="17102"/>
                  <a:pt x="19021" y="17102"/>
                </a:cubicBezTo>
                <a:cubicBezTo>
                  <a:pt x="19666" y="18063"/>
                  <a:pt x="20311" y="19021"/>
                  <a:pt x="20955" y="19983"/>
                </a:cubicBezTo>
                <a:cubicBezTo>
                  <a:pt x="21277" y="20463"/>
                  <a:pt x="21439" y="20944"/>
                  <a:pt x="21600" y="21422"/>
                </a:cubicBezTo>
                <a:lnTo>
                  <a:pt x="21600" y="14940"/>
                </a:lnTo>
                <a:cubicBezTo>
                  <a:pt x="20794" y="14225"/>
                  <a:pt x="20149" y="13264"/>
                  <a:pt x="19505" y="12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25314BD6-3C82-7449-BC2E-E094FADF178E}"/>
              </a:ext>
            </a:extLst>
          </p:cNvPr>
          <p:cNvSpPr/>
          <p:nvPr/>
        </p:nvSpPr>
        <p:spPr>
          <a:xfrm>
            <a:off x="10970260" y="42545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374"/>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4E891306-9E78-4D43-8E4B-C346A91DC25A}"/>
              </a:ext>
            </a:extLst>
          </p:cNvPr>
          <p:cNvSpPr/>
          <p:nvPr/>
        </p:nvSpPr>
        <p:spPr>
          <a:xfrm>
            <a:off x="10970260" y="42545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109"/>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238383FD-CBC0-A949-9779-B45B9D2AF96D}"/>
              </a:ext>
            </a:extLst>
          </p:cNvPr>
          <p:cNvSpPr/>
          <p:nvPr/>
        </p:nvSpPr>
        <p:spPr>
          <a:xfrm>
            <a:off x="10767061" y="43307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152" y="8540"/>
                  <a:pt x="14278" y="11302"/>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1696EC0E-B481-3643-ADE2-73BF6C2DAA31}"/>
              </a:ext>
            </a:extLst>
          </p:cNvPr>
          <p:cNvSpPr/>
          <p:nvPr/>
        </p:nvSpPr>
        <p:spPr>
          <a:xfrm>
            <a:off x="10767061" y="43307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278" y="11302"/>
                  <a:pt x="9153"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4454CAF4-C9AD-DC4B-9519-206F5E69DDE7}"/>
              </a:ext>
            </a:extLst>
          </p:cNvPr>
          <p:cNvSpPr/>
          <p:nvPr/>
        </p:nvSpPr>
        <p:spPr>
          <a:xfrm>
            <a:off x="10919461" y="43815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561"/>
                  <a:pt x="21600" y="1901"/>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50757C08-D9B3-0F4F-8F48-491F24FEB716}"/>
              </a:ext>
            </a:extLst>
          </p:cNvPr>
          <p:cNvSpPr/>
          <p:nvPr/>
        </p:nvSpPr>
        <p:spPr>
          <a:xfrm>
            <a:off x="10919461" y="4381500"/>
            <a:ext cx="236219" cy="114768"/>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899"/>
                  <a:pt x="21368" y="3558"/>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70195CE4-0F84-DA48-8D81-3F6B8C8A9594}"/>
              </a:ext>
            </a:extLst>
          </p:cNvPr>
          <p:cNvSpPr/>
          <p:nvPr/>
        </p:nvSpPr>
        <p:spPr>
          <a:xfrm>
            <a:off x="10843261" y="4445001"/>
            <a:ext cx="66042" cy="7365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56"/>
                </a:lnTo>
                <a:lnTo>
                  <a:pt x="0" y="21600"/>
                </a:lnTo>
                <a:lnTo>
                  <a:pt x="0" y="1154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92FF4101-3E5A-F347-A4A4-9ADDCE934892}"/>
              </a:ext>
            </a:extLst>
          </p:cNvPr>
          <p:cNvSpPr/>
          <p:nvPr/>
        </p:nvSpPr>
        <p:spPr>
          <a:xfrm>
            <a:off x="10767061" y="41529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803FB51A-FF34-B94C-B2B6-D15E4FFFA1FC}"/>
              </a:ext>
            </a:extLst>
          </p:cNvPr>
          <p:cNvSpPr/>
          <p:nvPr/>
        </p:nvSpPr>
        <p:spPr>
          <a:xfrm>
            <a:off x="10779761" y="4445001"/>
            <a:ext cx="69850" cy="74936"/>
          </a:xfrm>
          <a:custGeom>
            <a:avLst/>
            <a:gdLst/>
            <a:ahLst/>
            <a:cxnLst>
              <a:cxn ang="0">
                <a:pos x="wd2" y="hd2"/>
              </a:cxn>
              <a:cxn ang="5400000">
                <a:pos x="wd2" y="hd2"/>
              </a:cxn>
              <a:cxn ang="10800000">
                <a:pos x="wd2" y="hd2"/>
              </a:cxn>
              <a:cxn ang="16200000">
                <a:pos x="wd2" y="hd2"/>
              </a:cxn>
            </a:cxnLst>
            <a:rect l="0" t="0" r="r" b="b"/>
            <a:pathLst>
              <a:path w="21600" h="21600" extrusionOk="0">
                <a:moveTo>
                  <a:pt x="21600" y="11715"/>
                </a:moveTo>
                <a:lnTo>
                  <a:pt x="21600" y="21600"/>
                </a:lnTo>
                <a:lnTo>
                  <a:pt x="0" y="988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1C262D0D-FFED-1C41-945D-08DFC7998C88}"/>
              </a:ext>
            </a:extLst>
          </p:cNvPr>
          <p:cNvSpPr/>
          <p:nvPr/>
        </p:nvSpPr>
        <p:spPr>
          <a:xfrm>
            <a:off x="10551161" y="4381500"/>
            <a:ext cx="1014732" cy="344166"/>
          </a:xfrm>
          <a:custGeom>
            <a:avLst/>
            <a:gdLst/>
            <a:ahLst/>
            <a:cxnLst>
              <a:cxn ang="0">
                <a:pos x="wd2" y="hd2"/>
              </a:cxn>
              <a:cxn ang="5400000">
                <a:pos x="wd2" y="hd2"/>
              </a:cxn>
              <a:cxn ang="10800000">
                <a:pos x="wd2" y="hd2"/>
              </a:cxn>
              <a:cxn ang="16200000">
                <a:pos x="wd2" y="hd2"/>
              </a:cxn>
            </a:cxnLst>
            <a:rect l="0" t="0" r="r" b="b"/>
            <a:pathLst>
              <a:path w="21600" h="20467" extrusionOk="0">
                <a:moveTo>
                  <a:pt x="21600" y="2416"/>
                </a:moveTo>
                <a:cubicBezTo>
                  <a:pt x="21249" y="6117"/>
                  <a:pt x="20194" y="9516"/>
                  <a:pt x="18518" y="12235"/>
                </a:cubicBezTo>
                <a:cubicBezTo>
                  <a:pt x="14247" y="19107"/>
                  <a:pt x="7299" y="19107"/>
                  <a:pt x="3028" y="12235"/>
                </a:cubicBezTo>
                <a:cubicBezTo>
                  <a:pt x="1406" y="9591"/>
                  <a:pt x="351" y="6268"/>
                  <a:pt x="0" y="2643"/>
                </a:cubicBezTo>
                <a:lnTo>
                  <a:pt x="0" y="4153"/>
                </a:lnTo>
                <a:cubicBezTo>
                  <a:pt x="0" y="4228"/>
                  <a:pt x="0" y="4304"/>
                  <a:pt x="0" y="4380"/>
                </a:cubicBezTo>
                <a:cubicBezTo>
                  <a:pt x="487" y="7476"/>
                  <a:pt x="1487" y="10346"/>
                  <a:pt x="2893" y="12687"/>
                </a:cubicBezTo>
                <a:cubicBezTo>
                  <a:pt x="5055" y="16161"/>
                  <a:pt x="7894" y="17974"/>
                  <a:pt x="10732" y="17974"/>
                </a:cubicBezTo>
                <a:cubicBezTo>
                  <a:pt x="13571" y="17974"/>
                  <a:pt x="16409" y="16237"/>
                  <a:pt x="18599" y="12687"/>
                </a:cubicBezTo>
                <a:cubicBezTo>
                  <a:pt x="20059" y="10346"/>
                  <a:pt x="21086" y="7401"/>
                  <a:pt x="21573" y="4228"/>
                </a:cubicBezTo>
                <a:lnTo>
                  <a:pt x="21573" y="4228"/>
                </a:lnTo>
                <a:lnTo>
                  <a:pt x="21573" y="4002"/>
                </a:lnTo>
                <a:lnTo>
                  <a:pt x="21600" y="2416"/>
                </a:lnTo>
                <a:close/>
                <a:moveTo>
                  <a:pt x="2920" y="10196"/>
                </a:moveTo>
                <a:cubicBezTo>
                  <a:pt x="5082" y="13670"/>
                  <a:pt x="7921" y="15483"/>
                  <a:pt x="10759" y="15483"/>
                </a:cubicBezTo>
                <a:cubicBezTo>
                  <a:pt x="13598" y="15483"/>
                  <a:pt x="16437" y="13746"/>
                  <a:pt x="18626" y="10196"/>
                </a:cubicBezTo>
                <a:cubicBezTo>
                  <a:pt x="20086" y="7855"/>
                  <a:pt x="21113" y="4909"/>
                  <a:pt x="21600" y="1737"/>
                </a:cubicBezTo>
                <a:lnTo>
                  <a:pt x="21600" y="0"/>
                </a:lnTo>
                <a:cubicBezTo>
                  <a:pt x="21249" y="3701"/>
                  <a:pt x="20194" y="7024"/>
                  <a:pt x="18518" y="9743"/>
                </a:cubicBezTo>
                <a:cubicBezTo>
                  <a:pt x="14247" y="16616"/>
                  <a:pt x="7299" y="16616"/>
                  <a:pt x="3028" y="9743"/>
                </a:cubicBezTo>
                <a:cubicBezTo>
                  <a:pt x="1406" y="7100"/>
                  <a:pt x="351" y="3776"/>
                  <a:pt x="0" y="227"/>
                </a:cubicBezTo>
                <a:lnTo>
                  <a:pt x="0" y="1964"/>
                </a:lnTo>
                <a:cubicBezTo>
                  <a:pt x="514" y="5060"/>
                  <a:pt x="1487" y="7854"/>
                  <a:pt x="2920" y="10196"/>
                </a:cubicBezTo>
                <a:close/>
                <a:moveTo>
                  <a:pt x="18518" y="14727"/>
                </a:moveTo>
                <a:cubicBezTo>
                  <a:pt x="14247" y="21600"/>
                  <a:pt x="7299" y="21600"/>
                  <a:pt x="3028" y="14727"/>
                </a:cubicBezTo>
                <a:cubicBezTo>
                  <a:pt x="1460" y="12159"/>
                  <a:pt x="433" y="8988"/>
                  <a:pt x="54" y="5513"/>
                </a:cubicBezTo>
                <a:cubicBezTo>
                  <a:pt x="108" y="6797"/>
                  <a:pt x="270" y="8157"/>
                  <a:pt x="514" y="9365"/>
                </a:cubicBezTo>
                <a:lnTo>
                  <a:pt x="514" y="9365"/>
                </a:lnTo>
                <a:cubicBezTo>
                  <a:pt x="1054" y="11555"/>
                  <a:pt x="1865" y="13519"/>
                  <a:pt x="2920" y="15180"/>
                </a:cubicBezTo>
                <a:cubicBezTo>
                  <a:pt x="5082" y="18654"/>
                  <a:pt x="7921" y="20467"/>
                  <a:pt x="10759" y="20467"/>
                </a:cubicBezTo>
                <a:cubicBezTo>
                  <a:pt x="13598" y="20467"/>
                  <a:pt x="16437" y="18730"/>
                  <a:pt x="18626" y="15180"/>
                </a:cubicBezTo>
                <a:cubicBezTo>
                  <a:pt x="19735" y="13367"/>
                  <a:pt x="20600" y="11253"/>
                  <a:pt x="21167" y="8912"/>
                </a:cubicBezTo>
                <a:cubicBezTo>
                  <a:pt x="21384" y="7628"/>
                  <a:pt x="21546" y="6344"/>
                  <a:pt x="21573" y="5060"/>
                </a:cubicBezTo>
                <a:cubicBezTo>
                  <a:pt x="21194" y="8761"/>
                  <a:pt x="20140" y="12084"/>
                  <a:pt x="18518" y="14727"/>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F565D476-DA2F-0148-9759-898E8CFC762C}"/>
              </a:ext>
            </a:extLst>
          </p:cNvPr>
          <p:cNvSpPr/>
          <p:nvPr/>
        </p:nvSpPr>
        <p:spPr>
          <a:xfrm>
            <a:off x="10728960" y="41529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B1C35BEF-22A8-4D47-8684-02BBF1C32613}"/>
              </a:ext>
            </a:extLst>
          </p:cNvPr>
          <p:cNvSpPr/>
          <p:nvPr/>
        </p:nvSpPr>
        <p:spPr>
          <a:xfrm>
            <a:off x="10728961" y="3860801"/>
            <a:ext cx="1012515" cy="586743"/>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4ACD66A3-7DFB-FB46-83C6-0854D7091D3C}"/>
              </a:ext>
            </a:extLst>
          </p:cNvPr>
          <p:cNvSpPr/>
          <p:nvPr/>
        </p:nvSpPr>
        <p:spPr>
          <a:xfrm>
            <a:off x="10805161" y="3898900"/>
            <a:ext cx="850852" cy="492746"/>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2F9556DE-308D-B649-AC73-011E83508BD7}"/>
              </a:ext>
            </a:extLst>
          </p:cNvPr>
          <p:cNvSpPr/>
          <p:nvPr/>
        </p:nvSpPr>
        <p:spPr>
          <a:xfrm>
            <a:off x="10805160" y="39497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42"/>
                  <a:pt x="21373" y="7274"/>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D81CA727-0786-ED4A-BAD3-B8321A5B78A3}"/>
              </a:ext>
            </a:extLst>
          </p:cNvPr>
          <p:cNvSpPr/>
          <p:nvPr/>
        </p:nvSpPr>
        <p:spPr>
          <a:xfrm>
            <a:off x="11440161" y="4025900"/>
            <a:ext cx="57150" cy="6732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3"/>
                </a:lnTo>
                <a:lnTo>
                  <a:pt x="0" y="21600"/>
                </a:lnTo>
                <a:lnTo>
                  <a:pt x="0" y="10597"/>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6DF9E9C5-8CAA-AF4F-BA71-1C6E470BC514}"/>
              </a:ext>
            </a:extLst>
          </p:cNvPr>
          <p:cNvSpPr/>
          <p:nvPr/>
        </p:nvSpPr>
        <p:spPr>
          <a:xfrm>
            <a:off x="11427461" y="4114800"/>
            <a:ext cx="82550"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2F890B34-A001-6648-ADB8-BBA5A45E430F}"/>
              </a:ext>
            </a:extLst>
          </p:cNvPr>
          <p:cNvSpPr/>
          <p:nvPr/>
        </p:nvSpPr>
        <p:spPr>
          <a:xfrm>
            <a:off x="11262360" y="40640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794"/>
                </a:cubicBezTo>
                <a:cubicBezTo>
                  <a:pt x="0" y="10031"/>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074A64BC-B168-AD40-BA03-D46C23F9EF95}"/>
              </a:ext>
            </a:extLst>
          </p:cNvPr>
          <p:cNvSpPr/>
          <p:nvPr/>
        </p:nvSpPr>
        <p:spPr>
          <a:xfrm>
            <a:off x="11262360" y="4064001"/>
            <a:ext cx="167641" cy="113332"/>
          </a:xfrm>
          <a:custGeom>
            <a:avLst/>
            <a:gdLst/>
            <a:ahLst/>
            <a:cxnLst>
              <a:cxn ang="0">
                <a:pos x="wd2" y="hd2"/>
              </a:cxn>
              <a:cxn ang="5400000">
                <a:pos x="wd2" y="hd2"/>
              </a:cxn>
              <a:cxn ang="10800000">
                <a:pos x="wd2" y="hd2"/>
              </a:cxn>
              <a:cxn ang="16200000">
                <a:pos x="wd2" y="hd2"/>
              </a:cxn>
            </a:cxnLst>
            <a:rect l="0" t="0" r="r" b="b"/>
            <a:pathLst>
              <a:path w="21600" h="21422" extrusionOk="0">
                <a:moveTo>
                  <a:pt x="17836" y="9183"/>
                </a:moveTo>
                <a:cubicBezTo>
                  <a:pt x="16363" y="7021"/>
                  <a:pt x="14400" y="5101"/>
                  <a:pt x="12109" y="3181"/>
                </a:cubicBezTo>
                <a:cubicBezTo>
                  <a:pt x="9818" y="1261"/>
                  <a:pt x="7854" y="300"/>
                  <a:pt x="6054" y="61"/>
                </a:cubicBezTo>
                <a:cubicBezTo>
                  <a:pt x="4255" y="-178"/>
                  <a:pt x="2782" y="300"/>
                  <a:pt x="1636" y="1261"/>
                </a:cubicBezTo>
                <a:cubicBezTo>
                  <a:pt x="818" y="1742"/>
                  <a:pt x="327" y="2462"/>
                  <a:pt x="164" y="3181"/>
                </a:cubicBezTo>
                <a:cubicBezTo>
                  <a:pt x="0" y="3662"/>
                  <a:pt x="0" y="3901"/>
                  <a:pt x="0" y="4382"/>
                </a:cubicBezTo>
                <a:lnTo>
                  <a:pt x="0" y="10622"/>
                </a:lnTo>
                <a:cubicBezTo>
                  <a:pt x="0" y="10141"/>
                  <a:pt x="0" y="9902"/>
                  <a:pt x="164" y="9661"/>
                </a:cubicBezTo>
                <a:cubicBezTo>
                  <a:pt x="327" y="8700"/>
                  <a:pt x="818" y="8221"/>
                  <a:pt x="1636" y="7499"/>
                </a:cubicBezTo>
                <a:cubicBezTo>
                  <a:pt x="2782" y="6538"/>
                  <a:pt x="4255" y="6060"/>
                  <a:pt x="6054" y="6299"/>
                </a:cubicBezTo>
                <a:cubicBezTo>
                  <a:pt x="7854" y="6538"/>
                  <a:pt x="9818" y="7499"/>
                  <a:pt x="12109" y="9419"/>
                </a:cubicBezTo>
                <a:cubicBezTo>
                  <a:pt x="13254" y="10381"/>
                  <a:pt x="14236" y="11339"/>
                  <a:pt x="15218" y="12300"/>
                </a:cubicBezTo>
                <a:cubicBezTo>
                  <a:pt x="15709" y="12781"/>
                  <a:pt x="16200" y="13262"/>
                  <a:pt x="16527" y="13740"/>
                </a:cubicBezTo>
                <a:cubicBezTo>
                  <a:pt x="17018" y="14220"/>
                  <a:pt x="17345" y="14701"/>
                  <a:pt x="17836" y="15421"/>
                </a:cubicBezTo>
                <a:cubicBezTo>
                  <a:pt x="18327" y="16140"/>
                  <a:pt x="18655" y="16382"/>
                  <a:pt x="18982" y="17102"/>
                </a:cubicBezTo>
                <a:cubicBezTo>
                  <a:pt x="19309" y="17582"/>
                  <a:pt x="19636" y="18063"/>
                  <a:pt x="19964" y="18541"/>
                </a:cubicBezTo>
                <a:cubicBezTo>
                  <a:pt x="20618" y="19502"/>
                  <a:pt x="21109" y="20461"/>
                  <a:pt x="21600" y="21422"/>
                </a:cubicBezTo>
                <a:lnTo>
                  <a:pt x="21600" y="14940"/>
                </a:lnTo>
                <a:cubicBezTo>
                  <a:pt x="20618" y="13025"/>
                  <a:pt x="19309" y="11105"/>
                  <a:pt x="17836" y="918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A674E13F-021F-CB46-B27F-63AF168CE554}"/>
              </a:ext>
            </a:extLst>
          </p:cNvPr>
          <p:cNvSpPr/>
          <p:nvPr/>
        </p:nvSpPr>
        <p:spPr>
          <a:xfrm>
            <a:off x="11135360" y="40767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8747" y="13760"/>
                  <a:pt x="20378" y="14631"/>
                  <a:pt x="20785" y="15502"/>
                </a:cubicBezTo>
                <a:cubicBezTo>
                  <a:pt x="21600"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19D340E1-C629-8243-90A8-26F586E8A1E3}"/>
              </a:ext>
            </a:extLst>
          </p:cNvPr>
          <p:cNvSpPr/>
          <p:nvPr/>
        </p:nvSpPr>
        <p:spPr>
          <a:xfrm>
            <a:off x="11135360" y="40894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7" y="14278"/>
                  <a:pt x="18747" y="13363"/>
                  <a:pt x="17117" y="12265"/>
                </a:cubicBezTo>
                <a:cubicBezTo>
                  <a:pt x="15486" y="11167"/>
                  <a:pt x="13041" y="9885"/>
                  <a:pt x="10596" y="8421"/>
                </a:cubicBezTo>
                <a:cubicBezTo>
                  <a:pt x="7743"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69" y="19220"/>
                  <a:pt x="20785" y="20136"/>
                </a:cubicBezTo>
                <a:cubicBezTo>
                  <a:pt x="21192" y="20685"/>
                  <a:pt x="21600" y="21233"/>
                  <a:pt x="21600" y="21600"/>
                </a:cubicBezTo>
                <a:lnTo>
                  <a:pt x="21600" y="16656"/>
                </a:lnTo>
                <a:cubicBezTo>
                  <a:pt x="21600" y="16292"/>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4DD860CC-6341-2241-AB86-F23AC56A1744}"/>
              </a:ext>
            </a:extLst>
          </p:cNvPr>
          <p:cNvSpPr/>
          <p:nvPr/>
        </p:nvSpPr>
        <p:spPr>
          <a:xfrm>
            <a:off x="10932161" y="41529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8"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4FE74E53-F228-E347-BE14-41CDD6BC069B}"/>
              </a:ext>
            </a:extLst>
          </p:cNvPr>
          <p:cNvSpPr/>
          <p:nvPr/>
        </p:nvSpPr>
        <p:spPr>
          <a:xfrm>
            <a:off x="10932161" y="41529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3C243D24-1D06-0040-905D-BF30D60C404C}"/>
              </a:ext>
            </a:extLst>
          </p:cNvPr>
          <p:cNvSpPr/>
          <p:nvPr/>
        </p:nvSpPr>
        <p:spPr>
          <a:xfrm>
            <a:off x="11084561" y="42164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077578EF-416D-4C40-908B-ED594204914F}"/>
              </a:ext>
            </a:extLst>
          </p:cNvPr>
          <p:cNvSpPr/>
          <p:nvPr/>
        </p:nvSpPr>
        <p:spPr>
          <a:xfrm>
            <a:off x="11084561" y="4216400"/>
            <a:ext cx="236219" cy="114768"/>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C7D79BC3-BAEA-FB48-BE39-DEDFBEF39D5F}"/>
              </a:ext>
            </a:extLst>
          </p:cNvPr>
          <p:cNvSpPr/>
          <p:nvPr/>
        </p:nvSpPr>
        <p:spPr>
          <a:xfrm>
            <a:off x="11021061" y="4267201"/>
            <a:ext cx="67310" cy="723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408"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1ACFDF5D-61C7-6E41-A5B8-7AC3DFFF774D}"/>
              </a:ext>
            </a:extLst>
          </p:cNvPr>
          <p:cNvSpPr/>
          <p:nvPr/>
        </p:nvSpPr>
        <p:spPr>
          <a:xfrm>
            <a:off x="10932161" y="39878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8647103E-3463-274D-A2EC-FB5F63A3385A}"/>
              </a:ext>
            </a:extLst>
          </p:cNvPr>
          <p:cNvSpPr/>
          <p:nvPr/>
        </p:nvSpPr>
        <p:spPr>
          <a:xfrm>
            <a:off x="10944861" y="4267200"/>
            <a:ext cx="69850" cy="73672"/>
          </a:xfrm>
          <a:custGeom>
            <a:avLst/>
            <a:gdLst/>
            <a:ahLst/>
            <a:cxnLst>
              <a:cxn ang="0">
                <a:pos x="wd2" y="hd2"/>
              </a:cxn>
              <a:cxn ang="5400000">
                <a:pos x="wd2" y="hd2"/>
              </a:cxn>
              <a:cxn ang="10800000">
                <a:pos x="wd2" y="hd2"/>
              </a:cxn>
              <a:cxn ang="16200000">
                <a:pos x="wd2" y="hd2"/>
              </a:cxn>
            </a:cxnLst>
            <a:rect l="0" t="0" r="r" b="b"/>
            <a:pathLst>
              <a:path w="21600" h="21600" extrusionOk="0">
                <a:moveTo>
                  <a:pt x="21600" y="11545"/>
                </a:moveTo>
                <a:lnTo>
                  <a:pt x="21207" y="21600"/>
                </a:lnTo>
                <a:lnTo>
                  <a:pt x="0" y="1005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3B1746DC-CA10-824C-ABB6-055B84D04680}"/>
              </a:ext>
            </a:extLst>
          </p:cNvPr>
          <p:cNvSpPr/>
          <p:nvPr/>
        </p:nvSpPr>
        <p:spPr>
          <a:xfrm>
            <a:off x="10728960" y="4216401"/>
            <a:ext cx="1016002" cy="342888"/>
          </a:xfrm>
          <a:custGeom>
            <a:avLst/>
            <a:gdLst/>
            <a:ahLst/>
            <a:cxnLst>
              <a:cxn ang="0">
                <a:pos x="wd2" y="hd2"/>
              </a:cxn>
              <a:cxn ang="5400000">
                <a:pos x="wd2" y="hd2"/>
              </a:cxn>
              <a:cxn ang="10800000">
                <a:pos x="wd2" y="hd2"/>
              </a:cxn>
              <a:cxn ang="16200000">
                <a:pos x="wd2" y="hd2"/>
              </a:cxn>
            </a:cxnLst>
            <a:rect l="0" t="0" r="r" b="b"/>
            <a:pathLst>
              <a:path w="21600" h="20463" extrusionOk="0">
                <a:moveTo>
                  <a:pt x="21573" y="2349"/>
                </a:moveTo>
                <a:cubicBezTo>
                  <a:pt x="21222" y="6063"/>
                  <a:pt x="20169" y="9474"/>
                  <a:pt x="18495" y="12202"/>
                </a:cubicBezTo>
                <a:cubicBezTo>
                  <a:pt x="14229" y="19099"/>
                  <a:pt x="7290" y="19099"/>
                  <a:pt x="3024" y="12202"/>
                </a:cubicBezTo>
                <a:cubicBezTo>
                  <a:pt x="1404" y="9550"/>
                  <a:pt x="351" y="6214"/>
                  <a:pt x="0" y="2576"/>
                </a:cubicBezTo>
                <a:lnTo>
                  <a:pt x="0" y="4092"/>
                </a:lnTo>
                <a:cubicBezTo>
                  <a:pt x="0" y="4168"/>
                  <a:pt x="0" y="4244"/>
                  <a:pt x="0" y="4320"/>
                </a:cubicBezTo>
                <a:cubicBezTo>
                  <a:pt x="486" y="7427"/>
                  <a:pt x="1485" y="10307"/>
                  <a:pt x="2889" y="12657"/>
                </a:cubicBezTo>
                <a:cubicBezTo>
                  <a:pt x="5049" y="16143"/>
                  <a:pt x="7884" y="17962"/>
                  <a:pt x="10719" y="17962"/>
                </a:cubicBezTo>
                <a:cubicBezTo>
                  <a:pt x="13554" y="17962"/>
                  <a:pt x="16389" y="16219"/>
                  <a:pt x="18576" y="12657"/>
                </a:cubicBezTo>
                <a:cubicBezTo>
                  <a:pt x="20034" y="10307"/>
                  <a:pt x="21060" y="7351"/>
                  <a:pt x="21546" y="4168"/>
                </a:cubicBezTo>
                <a:lnTo>
                  <a:pt x="21546" y="4168"/>
                </a:lnTo>
                <a:lnTo>
                  <a:pt x="21546" y="3941"/>
                </a:lnTo>
                <a:lnTo>
                  <a:pt x="21573" y="2349"/>
                </a:lnTo>
                <a:close/>
                <a:moveTo>
                  <a:pt x="2943" y="10232"/>
                </a:moveTo>
                <a:cubicBezTo>
                  <a:pt x="5103" y="13718"/>
                  <a:pt x="7938" y="15537"/>
                  <a:pt x="10773" y="15537"/>
                </a:cubicBezTo>
                <a:cubicBezTo>
                  <a:pt x="13608" y="15537"/>
                  <a:pt x="16443" y="13794"/>
                  <a:pt x="18630" y="10232"/>
                </a:cubicBezTo>
                <a:cubicBezTo>
                  <a:pt x="20088" y="7883"/>
                  <a:pt x="21114" y="4926"/>
                  <a:pt x="21600" y="1743"/>
                </a:cubicBezTo>
                <a:lnTo>
                  <a:pt x="21600" y="0"/>
                </a:lnTo>
                <a:cubicBezTo>
                  <a:pt x="21249" y="3714"/>
                  <a:pt x="20196" y="7049"/>
                  <a:pt x="18522" y="9777"/>
                </a:cubicBezTo>
                <a:cubicBezTo>
                  <a:pt x="14256" y="16674"/>
                  <a:pt x="7317" y="16674"/>
                  <a:pt x="3051" y="9777"/>
                </a:cubicBezTo>
                <a:cubicBezTo>
                  <a:pt x="1431" y="7125"/>
                  <a:pt x="378" y="3790"/>
                  <a:pt x="27" y="228"/>
                </a:cubicBezTo>
                <a:lnTo>
                  <a:pt x="27" y="1971"/>
                </a:lnTo>
                <a:cubicBezTo>
                  <a:pt x="513" y="5002"/>
                  <a:pt x="1512" y="7882"/>
                  <a:pt x="2943" y="10232"/>
                </a:cubicBezTo>
                <a:close/>
                <a:moveTo>
                  <a:pt x="18495" y="14703"/>
                </a:moveTo>
                <a:cubicBezTo>
                  <a:pt x="14229" y="21600"/>
                  <a:pt x="7290" y="21600"/>
                  <a:pt x="3024" y="14703"/>
                </a:cubicBezTo>
                <a:cubicBezTo>
                  <a:pt x="1458" y="12126"/>
                  <a:pt x="432" y="8943"/>
                  <a:pt x="54" y="5456"/>
                </a:cubicBezTo>
                <a:cubicBezTo>
                  <a:pt x="108" y="6745"/>
                  <a:pt x="270" y="8109"/>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8"/>
                  <a:pt x="20574" y="11216"/>
                  <a:pt x="21141" y="8867"/>
                </a:cubicBezTo>
                <a:cubicBezTo>
                  <a:pt x="21357" y="7578"/>
                  <a:pt x="21519" y="6290"/>
                  <a:pt x="21546" y="5002"/>
                </a:cubicBezTo>
                <a:cubicBezTo>
                  <a:pt x="21195" y="8716"/>
                  <a:pt x="20142" y="12050"/>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BD666E5A-4156-1F49-AFDA-8BE447FFD3D7}"/>
              </a:ext>
            </a:extLst>
          </p:cNvPr>
          <p:cNvSpPr/>
          <p:nvPr/>
        </p:nvSpPr>
        <p:spPr>
          <a:xfrm>
            <a:off x="10703560" y="39878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4ECC856C-3C56-1549-ACB5-22E6C12A0DEA}"/>
              </a:ext>
            </a:extLst>
          </p:cNvPr>
          <p:cNvSpPr/>
          <p:nvPr/>
        </p:nvSpPr>
        <p:spPr>
          <a:xfrm>
            <a:off x="10703561" y="3695701"/>
            <a:ext cx="1012515" cy="586743"/>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D499B8F9-40B5-5D41-934B-FB30F497DA0D}"/>
              </a:ext>
            </a:extLst>
          </p:cNvPr>
          <p:cNvSpPr/>
          <p:nvPr/>
        </p:nvSpPr>
        <p:spPr>
          <a:xfrm>
            <a:off x="10779760" y="3733800"/>
            <a:ext cx="851240" cy="492746"/>
          </a:xfrm>
          <a:custGeom>
            <a:avLst/>
            <a:gdLst/>
            <a:ahLst/>
            <a:cxnLst>
              <a:cxn ang="0">
                <a:pos x="wd2" y="hd2"/>
              </a:cxn>
              <a:cxn ang="5400000">
                <a:pos x="wd2" y="hd2"/>
              </a:cxn>
              <a:cxn ang="10800000">
                <a:pos x="wd2" y="hd2"/>
              </a:cxn>
              <a:cxn ang="16200000">
                <a:pos x="wd2" y="hd2"/>
              </a:cxn>
            </a:cxnLst>
            <a:rect l="0" t="0" r="r" b="b"/>
            <a:pathLst>
              <a:path w="21105" h="19673" extrusionOk="0">
                <a:moveTo>
                  <a:pt x="21048" y="10749"/>
                </a:moveTo>
                <a:cubicBezTo>
                  <a:pt x="20828" y="12981"/>
                  <a:pt x="19789" y="15110"/>
                  <a:pt x="17994" y="16784"/>
                </a:cubicBezTo>
                <a:cubicBezTo>
                  <a:pt x="13869" y="20637"/>
                  <a:pt x="7194" y="20637"/>
                  <a:pt x="3069" y="16784"/>
                </a:cubicBezTo>
                <a:cubicBezTo>
                  <a:pt x="1274" y="15110"/>
                  <a:pt x="267" y="12981"/>
                  <a:pt x="46" y="10800"/>
                </a:cubicBezTo>
                <a:cubicBezTo>
                  <a:pt x="-237" y="7961"/>
                  <a:pt x="771" y="5071"/>
                  <a:pt x="3101" y="2890"/>
                </a:cubicBezTo>
                <a:cubicBezTo>
                  <a:pt x="7225" y="-963"/>
                  <a:pt x="13901" y="-963"/>
                  <a:pt x="18025" y="2890"/>
                </a:cubicBezTo>
                <a:cubicBezTo>
                  <a:pt x="20355" y="5070"/>
                  <a:pt x="21363" y="7961"/>
                  <a:pt x="21048"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B56EC713-4E8B-814D-99F6-F97D872957EC}"/>
              </a:ext>
            </a:extLst>
          </p:cNvPr>
          <p:cNvSpPr/>
          <p:nvPr/>
        </p:nvSpPr>
        <p:spPr>
          <a:xfrm>
            <a:off x="10779760" y="37846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69"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0CACE344-F690-544A-88F6-139636A27EA2}"/>
              </a:ext>
            </a:extLst>
          </p:cNvPr>
          <p:cNvSpPr/>
          <p:nvPr/>
        </p:nvSpPr>
        <p:spPr>
          <a:xfrm>
            <a:off x="11414761" y="3860801"/>
            <a:ext cx="57150"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11E46345-CD59-BD4F-A108-43053CECCB35}"/>
              </a:ext>
            </a:extLst>
          </p:cNvPr>
          <p:cNvSpPr/>
          <p:nvPr/>
        </p:nvSpPr>
        <p:spPr>
          <a:xfrm>
            <a:off x="11402060" y="3949701"/>
            <a:ext cx="83821" cy="6222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73" y="11904"/>
                </a:lnTo>
                <a:lnTo>
                  <a:pt x="0" y="21600"/>
                </a:lnTo>
                <a:lnTo>
                  <a:pt x="327" y="970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2EB1909D-3346-8544-9138-E106CEE6024A}"/>
              </a:ext>
            </a:extLst>
          </p:cNvPr>
          <p:cNvSpPr/>
          <p:nvPr/>
        </p:nvSpPr>
        <p:spPr>
          <a:xfrm>
            <a:off x="11236960" y="38989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31"/>
                  <a:pt x="0" y="10269"/>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21AFD571-FAAC-EA4B-A1D6-AE92D66D02A3}"/>
              </a:ext>
            </a:extLst>
          </p:cNvPr>
          <p:cNvSpPr/>
          <p:nvPr/>
        </p:nvSpPr>
        <p:spPr>
          <a:xfrm>
            <a:off x="11236960" y="3898900"/>
            <a:ext cx="166371" cy="113037"/>
          </a:xfrm>
          <a:custGeom>
            <a:avLst/>
            <a:gdLst/>
            <a:ahLst/>
            <a:cxnLst>
              <a:cxn ang="0">
                <a:pos x="wd2" y="hd2"/>
              </a:cxn>
              <a:cxn ang="5400000">
                <a:pos x="wd2" y="hd2"/>
              </a:cxn>
              <a:cxn ang="10800000">
                <a:pos x="wd2" y="hd2"/>
              </a:cxn>
              <a:cxn ang="16200000">
                <a:pos x="wd2" y="hd2"/>
              </a:cxn>
            </a:cxnLst>
            <a:rect l="0" t="0" r="r" b="b"/>
            <a:pathLst>
              <a:path w="21600" h="21600" extrusionOk="0">
                <a:moveTo>
                  <a:pt x="17808" y="9222"/>
                </a:moveTo>
                <a:cubicBezTo>
                  <a:pt x="16324" y="7036"/>
                  <a:pt x="14345" y="5095"/>
                  <a:pt x="12037" y="3154"/>
                </a:cubicBezTo>
                <a:cubicBezTo>
                  <a:pt x="9728" y="1213"/>
                  <a:pt x="7750" y="242"/>
                  <a:pt x="5936" y="0"/>
                </a:cubicBezTo>
                <a:cubicBezTo>
                  <a:pt x="5606" y="0"/>
                  <a:pt x="5111" y="0"/>
                  <a:pt x="4782" y="0"/>
                </a:cubicBezTo>
                <a:cubicBezTo>
                  <a:pt x="3628" y="0"/>
                  <a:pt x="2473" y="486"/>
                  <a:pt x="1649" y="1213"/>
                </a:cubicBezTo>
                <a:cubicBezTo>
                  <a:pt x="824" y="1699"/>
                  <a:pt x="330" y="2427"/>
                  <a:pt x="165" y="3154"/>
                </a:cubicBezTo>
                <a:cubicBezTo>
                  <a:pt x="0" y="3640"/>
                  <a:pt x="0" y="3882"/>
                  <a:pt x="0" y="4368"/>
                </a:cubicBezTo>
                <a:lnTo>
                  <a:pt x="0" y="9707"/>
                </a:lnTo>
                <a:cubicBezTo>
                  <a:pt x="165" y="8980"/>
                  <a:pt x="660" y="8494"/>
                  <a:pt x="1484" y="7766"/>
                </a:cubicBezTo>
                <a:cubicBezTo>
                  <a:pt x="2308" y="7039"/>
                  <a:pt x="3463" y="6553"/>
                  <a:pt x="4782" y="6553"/>
                </a:cubicBezTo>
                <a:cubicBezTo>
                  <a:pt x="5276" y="6553"/>
                  <a:pt x="5606" y="6553"/>
                  <a:pt x="6101" y="6553"/>
                </a:cubicBezTo>
                <a:cubicBezTo>
                  <a:pt x="7915" y="6795"/>
                  <a:pt x="9893" y="7766"/>
                  <a:pt x="12202" y="9707"/>
                </a:cubicBezTo>
                <a:cubicBezTo>
                  <a:pt x="14510" y="11648"/>
                  <a:pt x="16324" y="13589"/>
                  <a:pt x="17973" y="15775"/>
                </a:cubicBezTo>
                <a:cubicBezTo>
                  <a:pt x="19457" y="17716"/>
                  <a:pt x="20776" y="19657"/>
                  <a:pt x="21600" y="21600"/>
                </a:cubicBezTo>
                <a:lnTo>
                  <a:pt x="21600" y="15291"/>
                </a:lnTo>
                <a:cubicBezTo>
                  <a:pt x="20611" y="13345"/>
                  <a:pt x="19456" y="11404"/>
                  <a:pt x="17808" y="922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4E67D23C-381E-C741-888B-0A9BC0B228B3}"/>
              </a:ext>
            </a:extLst>
          </p:cNvPr>
          <p:cNvSpPr/>
          <p:nvPr/>
        </p:nvSpPr>
        <p:spPr>
          <a:xfrm>
            <a:off x="11122660" y="39116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600" y="16025"/>
                  <a:pt x="21600" y="16549"/>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FE39AA8F-0AE8-4C41-9838-C2B6C54C4E75}"/>
              </a:ext>
            </a:extLst>
          </p:cNvPr>
          <p:cNvSpPr/>
          <p:nvPr/>
        </p:nvSpPr>
        <p:spPr>
          <a:xfrm>
            <a:off x="11122660" y="39116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3"/>
                  <a:pt x="21600"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2D0E102C-9917-984B-BE82-F64140CE6908}"/>
              </a:ext>
            </a:extLst>
          </p:cNvPr>
          <p:cNvSpPr/>
          <p:nvPr/>
        </p:nvSpPr>
        <p:spPr>
          <a:xfrm>
            <a:off x="10919461" y="39878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C6FC2A46-B58B-AE45-8E2B-CCE60FD73359}"/>
              </a:ext>
            </a:extLst>
          </p:cNvPr>
          <p:cNvSpPr/>
          <p:nvPr/>
        </p:nvSpPr>
        <p:spPr>
          <a:xfrm>
            <a:off x="10919461" y="39878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225B0BDC-6D9B-CE43-A56F-A62D0277BC9A}"/>
              </a:ext>
            </a:extLst>
          </p:cNvPr>
          <p:cNvSpPr/>
          <p:nvPr/>
        </p:nvSpPr>
        <p:spPr>
          <a:xfrm>
            <a:off x="11059161" y="40386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6CF936AE-9069-AB43-A5CC-6EEB5AEB96EF}"/>
              </a:ext>
            </a:extLst>
          </p:cNvPr>
          <p:cNvSpPr/>
          <p:nvPr/>
        </p:nvSpPr>
        <p:spPr>
          <a:xfrm>
            <a:off x="11059161" y="4038601"/>
            <a:ext cx="236219" cy="114769"/>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2"/>
                  <a:pt x="21368" y="3324"/>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1D16780F-90E1-9342-AB82-2CD8AB361A35}"/>
              </a:ext>
            </a:extLst>
          </p:cNvPr>
          <p:cNvSpPr/>
          <p:nvPr/>
        </p:nvSpPr>
        <p:spPr>
          <a:xfrm>
            <a:off x="10995660" y="4102101"/>
            <a:ext cx="67310" cy="7365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56"/>
                </a:lnTo>
                <a:lnTo>
                  <a:pt x="0" y="21600"/>
                </a:lnTo>
                <a:lnTo>
                  <a:pt x="0" y="1154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58A637EF-70C6-634C-BA64-D95D0F969A31}"/>
              </a:ext>
            </a:extLst>
          </p:cNvPr>
          <p:cNvSpPr/>
          <p:nvPr/>
        </p:nvSpPr>
        <p:spPr>
          <a:xfrm>
            <a:off x="10919461" y="38227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DEAE162F-CF9E-AB43-A16B-2FDB1A59E6FC}"/>
              </a:ext>
            </a:extLst>
          </p:cNvPr>
          <p:cNvSpPr/>
          <p:nvPr/>
        </p:nvSpPr>
        <p:spPr>
          <a:xfrm>
            <a:off x="10919460" y="4102100"/>
            <a:ext cx="68582" cy="74924"/>
          </a:xfrm>
          <a:custGeom>
            <a:avLst/>
            <a:gdLst/>
            <a:ahLst/>
            <a:cxnLst>
              <a:cxn ang="0">
                <a:pos x="wd2" y="hd2"/>
              </a:cxn>
              <a:cxn ang="5400000">
                <a:pos x="wd2" y="hd2"/>
              </a:cxn>
              <a:cxn ang="10800000">
                <a:pos x="wd2" y="hd2"/>
              </a:cxn>
              <a:cxn ang="16200000">
                <a:pos x="wd2" y="hd2"/>
              </a:cxn>
            </a:cxnLst>
            <a:rect l="0" t="0" r="r" b="b"/>
            <a:pathLst>
              <a:path w="21600" h="21600" extrusionOk="0">
                <a:moveTo>
                  <a:pt x="21600" y="11714"/>
                </a:moveTo>
                <a:lnTo>
                  <a:pt x="21600" y="21600"/>
                </a:lnTo>
                <a:lnTo>
                  <a:pt x="0" y="9883"/>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B5A49D8C-EF96-5E45-9E89-4FE21DA29E42}"/>
              </a:ext>
            </a:extLst>
          </p:cNvPr>
          <p:cNvSpPr/>
          <p:nvPr/>
        </p:nvSpPr>
        <p:spPr>
          <a:xfrm>
            <a:off x="10703560" y="4051300"/>
            <a:ext cx="1016002" cy="342901"/>
          </a:xfrm>
          <a:custGeom>
            <a:avLst/>
            <a:gdLst/>
            <a:ahLst/>
            <a:cxnLst>
              <a:cxn ang="0">
                <a:pos x="wd2" y="hd2"/>
              </a:cxn>
              <a:cxn ang="5400000">
                <a:pos x="wd2" y="hd2"/>
              </a:cxn>
              <a:cxn ang="10800000">
                <a:pos x="wd2" y="hd2"/>
              </a:cxn>
              <a:cxn ang="16200000">
                <a:pos x="wd2" y="hd2"/>
              </a:cxn>
            </a:cxnLst>
            <a:rect l="0" t="0" r="r" b="b"/>
            <a:pathLst>
              <a:path w="21600" h="20463" extrusionOk="0">
                <a:moveTo>
                  <a:pt x="21573" y="2350"/>
                </a:moveTo>
                <a:cubicBezTo>
                  <a:pt x="21222" y="6064"/>
                  <a:pt x="20169" y="9474"/>
                  <a:pt x="18495" y="12203"/>
                </a:cubicBezTo>
                <a:cubicBezTo>
                  <a:pt x="14229" y="19099"/>
                  <a:pt x="7290" y="19099"/>
                  <a:pt x="3024" y="12203"/>
                </a:cubicBezTo>
                <a:cubicBezTo>
                  <a:pt x="1404" y="9550"/>
                  <a:pt x="351" y="6215"/>
                  <a:pt x="0" y="2577"/>
                </a:cubicBezTo>
                <a:lnTo>
                  <a:pt x="0" y="4093"/>
                </a:lnTo>
                <a:cubicBezTo>
                  <a:pt x="0" y="4168"/>
                  <a:pt x="0" y="4245"/>
                  <a:pt x="0" y="4320"/>
                </a:cubicBezTo>
                <a:cubicBezTo>
                  <a:pt x="486" y="7427"/>
                  <a:pt x="1485" y="10308"/>
                  <a:pt x="2889" y="12657"/>
                </a:cubicBezTo>
                <a:cubicBezTo>
                  <a:pt x="5049" y="16143"/>
                  <a:pt x="7884" y="17962"/>
                  <a:pt x="10719" y="17962"/>
                </a:cubicBezTo>
                <a:cubicBezTo>
                  <a:pt x="13554" y="17962"/>
                  <a:pt x="16389" y="16219"/>
                  <a:pt x="18576" y="12657"/>
                </a:cubicBezTo>
                <a:cubicBezTo>
                  <a:pt x="20034" y="10308"/>
                  <a:pt x="21060" y="7352"/>
                  <a:pt x="21546" y="4168"/>
                </a:cubicBezTo>
                <a:lnTo>
                  <a:pt x="21546" y="4168"/>
                </a:lnTo>
                <a:lnTo>
                  <a:pt x="21546" y="3941"/>
                </a:lnTo>
                <a:lnTo>
                  <a:pt x="21573" y="2350"/>
                </a:lnTo>
                <a:close/>
                <a:moveTo>
                  <a:pt x="2943" y="10232"/>
                </a:moveTo>
                <a:cubicBezTo>
                  <a:pt x="5103" y="13718"/>
                  <a:pt x="7938" y="15537"/>
                  <a:pt x="10773" y="15537"/>
                </a:cubicBezTo>
                <a:cubicBezTo>
                  <a:pt x="13608" y="15537"/>
                  <a:pt x="16443" y="13794"/>
                  <a:pt x="18630" y="10232"/>
                </a:cubicBezTo>
                <a:cubicBezTo>
                  <a:pt x="20088" y="7882"/>
                  <a:pt x="21114" y="4926"/>
                  <a:pt x="21600" y="1743"/>
                </a:cubicBezTo>
                <a:lnTo>
                  <a:pt x="21600" y="0"/>
                </a:lnTo>
                <a:cubicBezTo>
                  <a:pt x="21249" y="3714"/>
                  <a:pt x="20196" y="7048"/>
                  <a:pt x="18522" y="9777"/>
                </a:cubicBezTo>
                <a:cubicBezTo>
                  <a:pt x="14256" y="16674"/>
                  <a:pt x="7317" y="16674"/>
                  <a:pt x="3051" y="9777"/>
                </a:cubicBezTo>
                <a:cubicBezTo>
                  <a:pt x="1431" y="7125"/>
                  <a:pt x="378" y="3789"/>
                  <a:pt x="27" y="228"/>
                </a:cubicBezTo>
                <a:lnTo>
                  <a:pt x="27" y="1971"/>
                </a:lnTo>
                <a:cubicBezTo>
                  <a:pt x="513" y="5003"/>
                  <a:pt x="1512" y="7882"/>
                  <a:pt x="2943" y="10232"/>
                </a:cubicBezTo>
                <a:close/>
                <a:moveTo>
                  <a:pt x="18495" y="14703"/>
                </a:moveTo>
                <a:cubicBezTo>
                  <a:pt x="14229" y="21600"/>
                  <a:pt x="7290" y="21600"/>
                  <a:pt x="3024" y="14703"/>
                </a:cubicBezTo>
                <a:cubicBezTo>
                  <a:pt x="1458" y="12126"/>
                  <a:pt x="432" y="8944"/>
                  <a:pt x="54" y="5457"/>
                </a:cubicBezTo>
                <a:cubicBezTo>
                  <a:pt x="108" y="6746"/>
                  <a:pt x="270" y="8110"/>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9"/>
                  <a:pt x="20574" y="11217"/>
                  <a:pt x="21141" y="8868"/>
                </a:cubicBezTo>
                <a:cubicBezTo>
                  <a:pt x="21357" y="7579"/>
                  <a:pt x="21519" y="6290"/>
                  <a:pt x="21546" y="5003"/>
                </a:cubicBezTo>
                <a:cubicBezTo>
                  <a:pt x="21195" y="8716"/>
                  <a:pt x="20142" y="12051"/>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BD98A14A-8967-6340-8559-DEE938DB17F5}"/>
              </a:ext>
            </a:extLst>
          </p:cNvPr>
          <p:cNvSpPr/>
          <p:nvPr/>
        </p:nvSpPr>
        <p:spPr>
          <a:xfrm>
            <a:off x="10728960" y="38354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6A7743C7-6009-9F49-929A-0AFB26341C09}"/>
              </a:ext>
            </a:extLst>
          </p:cNvPr>
          <p:cNvSpPr/>
          <p:nvPr/>
        </p:nvSpPr>
        <p:spPr>
          <a:xfrm>
            <a:off x="10728961" y="3543301"/>
            <a:ext cx="1012515" cy="586743"/>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85"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FBC3EB61-4E04-514C-8F7B-865872A4CFA3}"/>
              </a:ext>
            </a:extLst>
          </p:cNvPr>
          <p:cNvSpPr/>
          <p:nvPr/>
        </p:nvSpPr>
        <p:spPr>
          <a:xfrm>
            <a:off x="10805161" y="3594100"/>
            <a:ext cx="850853" cy="492746"/>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8"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19"/>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94ADA6FB-1CDF-4F42-876C-891943D4CE2C}"/>
              </a:ext>
            </a:extLst>
          </p:cNvPr>
          <p:cNvSpPr/>
          <p:nvPr/>
        </p:nvSpPr>
        <p:spPr>
          <a:xfrm>
            <a:off x="10805160" y="36322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97"/>
                  <a:pt x="21373" y="7329"/>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22505B99-D5FC-1642-A578-ED5A3F0D3D0C}"/>
              </a:ext>
            </a:extLst>
          </p:cNvPr>
          <p:cNvSpPr/>
          <p:nvPr/>
        </p:nvSpPr>
        <p:spPr>
          <a:xfrm>
            <a:off x="11440161" y="3708401"/>
            <a:ext cx="57150"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120" y="11001"/>
                </a:lnTo>
                <a:lnTo>
                  <a:pt x="0" y="21600"/>
                </a:lnTo>
                <a:lnTo>
                  <a:pt x="0" y="1059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892D01F8-EF90-3645-935C-7B35BF8FDE30}"/>
              </a:ext>
            </a:extLst>
          </p:cNvPr>
          <p:cNvSpPr/>
          <p:nvPr/>
        </p:nvSpPr>
        <p:spPr>
          <a:xfrm>
            <a:off x="11427461" y="3810000"/>
            <a:ext cx="82550"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C5BD2817-9D68-8641-8207-9F07038F8424}"/>
              </a:ext>
            </a:extLst>
          </p:cNvPr>
          <p:cNvSpPr/>
          <p:nvPr/>
        </p:nvSpPr>
        <p:spPr>
          <a:xfrm>
            <a:off x="11262360" y="37465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31"/>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E307BAE6-A4E5-4248-8E06-2119DCA64490}"/>
              </a:ext>
            </a:extLst>
          </p:cNvPr>
          <p:cNvSpPr/>
          <p:nvPr/>
        </p:nvSpPr>
        <p:spPr>
          <a:xfrm>
            <a:off x="11262360" y="37465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363" y="6943"/>
                  <a:pt x="14400" y="5044"/>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4400" y="11454"/>
                  <a:pt x="16200" y="13352"/>
                  <a:pt x="17836" y="15490"/>
                </a:cubicBezTo>
                <a:cubicBezTo>
                  <a:pt x="19473" y="17627"/>
                  <a:pt x="20782" y="19525"/>
                  <a:pt x="21600" y="21424"/>
                </a:cubicBezTo>
                <a:lnTo>
                  <a:pt x="21600" y="15014"/>
                </a:lnTo>
                <a:cubicBezTo>
                  <a:pt x="20618" y="13116"/>
                  <a:pt x="19473" y="11217"/>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F8B0D6BD-D5E7-AA4E-B4D3-BBC1EBBC2377}"/>
              </a:ext>
            </a:extLst>
          </p:cNvPr>
          <p:cNvSpPr/>
          <p:nvPr/>
        </p:nvSpPr>
        <p:spPr>
          <a:xfrm>
            <a:off x="11148060" y="37592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9155" y="13760"/>
                  <a:pt x="20378" y="14631"/>
                  <a:pt x="20785" y="15502"/>
                </a:cubicBezTo>
                <a:cubicBezTo>
                  <a:pt x="21193"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9370733C-68EB-A645-89F5-5DC6B7CFEB45}"/>
              </a:ext>
            </a:extLst>
          </p:cNvPr>
          <p:cNvSpPr/>
          <p:nvPr/>
        </p:nvSpPr>
        <p:spPr>
          <a:xfrm>
            <a:off x="11148060" y="37719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9155"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2"/>
                  <a:pt x="21193" y="15743"/>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A75B7C45-D8FB-2B47-91EF-BABF11002F8E}"/>
              </a:ext>
            </a:extLst>
          </p:cNvPr>
          <p:cNvSpPr/>
          <p:nvPr/>
        </p:nvSpPr>
        <p:spPr>
          <a:xfrm>
            <a:off x="10944861" y="38354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9" y="8540"/>
                  <a:pt x="14644" y="11552"/>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3AF6CC5F-DCC9-7248-B264-CC321E42347E}"/>
              </a:ext>
            </a:extLst>
          </p:cNvPr>
          <p:cNvSpPr/>
          <p:nvPr/>
        </p:nvSpPr>
        <p:spPr>
          <a:xfrm>
            <a:off x="10944861" y="38354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2"/>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B7ABEB43-3CA9-004D-8DEC-9FB365294808}"/>
              </a:ext>
            </a:extLst>
          </p:cNvPr>
          <p:cNvSpPr/>
          <p:nvPr/>
        </p:nvSpPr>
        <p:spPr>
          <a:xfrm>
            <a:off x="11084561" y="38989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2"/>
                  <a:pt x="21600" y="1660"/>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75CA24BC-8734-B547-B9C5-7A3CE602082D}"/>
              </a:ext>
            </a:extLst>
          </p:cNvPr>
          <p:cNvSpPr/>
          <p:nvPr/>
        </p:nvSpPr>
        <p:spPr>
          <a:xfrm>
            <a:off x="11084561" y="3898901"/>
            <a:ext cx="236219" cy="114769"/>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4"/>
                  <a:pt x="8826" y="21600"/>
                  <a:pt x="10335" y="21361"/>
                </a:cubicBezTo>
                <a:cubicBezTo>
                  <a:pt x="11845" y="21122"/>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628BE738-5ECC-9B4E-AC7F-11544129B8A9}"/>
              </a:ext>
            </a:extLst>
          </p:cNvPr>
          <p:cNvSpPr/>
          <p:nvPr/>
        </p:nvSpPr>
        <p:spPr>
          <a:xfrm>
            <a:off x="11021060" y="3949701"/>
            <a:ext cx="67310" cy="723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2"/>
                </a:lnTo>
                <a:lnTo>
                  <a:pt x="0" y="21600"/>
                </a:lnTo>
                <a:lnTo>
                  <a:pt x="0" y="1136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862BC831-B90E-4D49-961F-33471B2E6E9C}"/>
              </a:ext>
            </a:extLst>
          </p:cNvPr>
          <p:cNvSpPr/>
          <p:nvPr/>
        </p:nvSpPr>
        <p:spPr>
          <a:xfrm>
            <a:off x="10944861" y="36703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06250029-19EA-684E-954E-81ADC6AB8C8E}"/>
              </a:ext>
            </a:extLst>
          </p:cNvPr>
          <p:cNvSpPr/>
          <p:nvPr/>
        </p:nvSpPr>
        <p:spPr>
          <a:xfrm>
            <a:off x="10944860" y="3949701"/>
            <a:ext cx="68582" cy="73658"/>
          </a:xfrm>
          <a:custGeom>
            <a:avLst/>
            <a:gdLst/>
            <a:ahLst/>
            <a:cxnLst>
              <a:cxn ang="0">
                <a:pos x="wd2" y="hd2"/>
              </a:cxn>
              <a:cxn ang="5400000">
                <a:pos x="wd2" y="hd2"/>
              </a:cxn>
              <a:cxn ang="10800000">
                <a:pos x="wd2" y="hd2"/>
              </a:cxn>
              <a:cxn ang="16200000">
                <a:pos x="wd2" y="hd2"/>
              </a:cxn>
            </a:cxnLst>
            <a:rect l="0" t="0" r="r" b="b"/>
            <a:pathLst>
              <a:path w="21600" h="21600" extrusionOk="0">
                <a:moveTo>
                  <a:pt x="21600" y="11544"/>
                </a:moveTo>
                <a:lnTo>
                  <a:pt x="21600" y="21600"/>
                </a:lnTo>
                <a:lnTo>
                  <a:pt x="0" y="10053"/>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9BDBA8BE-2CB2-2748-B0A6-A4D76A73A39E}"/>
              </a:ext>
            </a:extLst>
          </p:cNvPr>
          <p:cNvSpPr/>
          <p:nvPr/>
        </p:nvSpPr>
        <p:spPr>
          <a:xfrm>
            <a:off x="10728960" y="3898901"/>
            <a:ext cx="1016002" cy="342888"/>
          </a:xfrm>
          <a:custGeom>
            <a:avLst/>
            <a:gdLst/>
            <a:ahLst/>
            <a:cxnLst>
              <a:cxn ang="0">
                <a:pos x="wd2" y="hd2"/>
              </a:cxn>
              <a:cxn ang="5400000">
                <a:pos x="wd2" y="hd2"/>
              </a:cxn>
              <a:cxn ang="10800000">
                <a:pos x="wd2" y="hd2"/>
              </a:cxn>
              <a:cxn ang="16200000">
                <a:pos x="wd2" y="hd2"/>
              </a:cxn>
            </a:cxnLst>
            <a:rect l="0" t="0" r="r" b="b"/>
            <a:pathLst>
              <a:path w="21600" h="20463" extrusionOk="0">
                <a:moveTo>
                  <a:pt x="21573" y="2425"/>
                </a:moveTo>
                <a:cubicBezTo>
                  <a:pt x="21222" y="6140"/>
                  <a:pt x="20169" y="9550"/>
                  <a:pt x="18495" y="12278"/>
                </a:cubicBezTo>
                <a:cubicBezTo>
                  <a:pt x="14229" y="19175"/>
                  <a:pt x="7290" y="19175"/>
                  <a:pt x="3024" y="12278"/>
                </a:cubicBezTo>
                <a:cubicBezTo>
                  <a:pt x="1404" y="9626"/>
                  <a:pt x="351" y="6291"/>
                  <a:pt x="0" y="2653"/>
                </a:cubicBezTo>
                <a:lnTo>
                  <a:pt x="0" y="4169"/>
                </a:lnTo>
                <a:cubicBezTo>
                  <a:pt x="0" y="4244"/>
                  <a:pt x="0" y="4320"/>
                  <a:pt x="0" y="4396"/>
                </a:cubicBezTo>
                <a:cubicBezTo>
                  <a:pt x="486" y="7503"/>
                  <a:pt x="1485" y="10384"/>
                  <a:pt x="2889" y="12733"/>
                </a:cubicBezTo>
                <a:cubicBezTo>
                  <a:pt x="5049" y="16219"/>
                  <a:pt x="7884" y="18038"/>
                  <a:pt x="10719" y="18038"/>
                </a:cubicBezTo>
                <a:cubicBezTo>
                  <a:pt x="13554" y="18038"/>
                  <a:pt x="16389" y="16295"/>
                  <a:pt x="18576" y="12733"/>
                </a:cubicBezTo>
                <a:cubicBezTo>
                  <a:pt x="20034" y="10384"/>
                  <a:pt x="21060" y="7427"/>
                  <a:pt x="21546" y="4244"/>
                </a:cubicBezTo>
                <a:lnTo>
                  <a:pt x="21546" y="4244"/>
                </a:lnTo>
                <a:lnTo>
                  <a:pt x="21546" y="3941"/>
                </a:lnTo>
                <a:lnTo>
                  <a:pt x="21573" y="2425"/>
                </a:lnTo>
                <a:close/>
                <a:moveTo>
                  <a:pt x="2943" y="10232"/>
                </a:moveTo>
                <a:cubicBezTo>
                  <a:pt x="5103" y="13718"/>
                  <a:pt x="7938" y="15537"/>
                  <a:pt x="10773" y="15537"/>
                </a:cubicBezTo>
                <a:cubicBezTo>
                  <a:pt x="13608" y="15537"/>
                  <a:pt x="16443" y="13794"/>
                  <a:pt x="18630" y="10232"/>
                </a:cubicBezTo>
                <a:cubicBezTo>
                  <a:pt x="20088" y="7883"/>
                  <a:pt x="21114" y="4926"/>
                  <a:pt x="21600" y="1743"/>
                </a:cubicBezTo>
                <a:lnTo>
                  <a:pt x="21600" y="0"/>
                </a:lnTo>
                <a:cubicBezTo>
                  <a:pt x="21249" y="3714"/>
                  <a:pt x="20196" y="7049"/>
                  <a:pt x="18522" y="9777"/>
                </a:cubicBezTo>
                <a:cubicBezTo>
                  <a:pt x="14256" y="16674"/>
                  <a:pt x="7317" y="16674"/>
                  <a:pt x="3051" y="9777"/>
                </a:cubicBezTo>
                <a:cubicBezTo>
                  <a:pt x="1431" y="7125"/>
                  <a:pt x="378" y="3790"/>
                  <a:pt x="27" y="228"/>
                </a:cubicBezTo>
                <a:lnTo>
                  <a:pt x="27" y="1971"/>
                </a:lnTo>
                <a:cubicBezTo>
                  <a:pt x="513" y="5002"/>
                  <a:pt x="1512" y="7882"/>
                  <a:pt x="2943" y="10232"/>
                </a:cubicBezTo>
                <a:close/>
                <a:moveTo>
                  <a:pt x="18495" y="14703"/>
                </a:moveTo>
                <a:cubicBezTo>
                  <a:pt x="14229" y="21600"/>
                  <a:pt x="7290" y="21600"/>
                  <a:pt x="3024" y="14703"/>
                </a:cubicBezTo>
                <a:cubicBezTo>
                  <a:pt x="1458" y="12126"/>
                  <a:pt x="432" y="8943"/>
                  <a:pt x="54" y="5456"/>
                </a:cubicBezTo>
                <a:cubicBezTo>
                  <a:pt x="108" y="6745"/>
                  <a:pt x="270" y="8109"/>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8"/>
                  <a:pt x="20574" y="11216"/>
                  <a:pt x="21141" y="8867"/>
                </a:cubicBezTo>
                <a:cubicBezTo>
                  <a:pt x="21357" y="7578"/>
                  <a:pt x="21519" y="6290"/>
                  <a:pt x="21546" y="5002"/>
                </a:cubicBezTo>
                <a:cubicBezTo>
                  <a:pt x="21195" y="8716"/>
                  <a:pt x="20142" y="12050"/>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DC8452DC-BE79-184D-9366-4DE6639F874E}"/>
              </a:ext>
            </a:extLst>
          </p:cNvPr>
          <p:cNvSpPr/>
          <p:nvPr/>
        </p:nvSpPr>
        <p:spPr>
          <a:xfrm>
            <a:off x="10703560" y="3670301"/>
            <a:ext cx="1013463" cy="424805"/>
          </a:xfrm>
          <a:custGeom>
            <a:avLst/>
            <a:gdLst/>
            <a:ahLst/>
            <a:cxnLst>
              <a:cxn ang="0">
                <a:pos x="wd2" y="hd2"/>
              </a:cxn>
              <a:cxn ang="5400000">
                <a:pos x="wd2" y="hd2"/>
              </a:cxn>
              <a:cxn ang="10800000">
                <a:pos x="wd2" y="hd2"/>
              </a:cxn>
              <a:cxn ang="16200000">
                <a:pos x="wd2" y="hd2"/>
              </a:cxn>
            </a:cxnLst>
            <a:rect l="0" t="0" r="r" b="b"/>
            <a:pathLst>
              <a:path w="21600" h="20239" extrusionOk="0">
                <a:moveTo>
                  <a:pt x="21600" y="6171"/>
                </a:moveTo>
                <a:lnTo>
                  <a:pt x="21600" y="6352"/>
                </a:lnTo>
                <a:lnTo>
                  <a:pt x="21600" y="6352"/>
                </a:lnTo>
                <a:cubicBezTo>
                  <a:pt x="21600" y="6595"/>
                  <a:pt x="21600" y="6836"/>
                  <a:pt x="21573" y="7079"/>
                </a:cubicBezTo>
                <a:lnTo>
                  <a:pt x="21573" y="7079"/>
                </a:lnTo>
                <a:cubicBezTo>
                  <a:pt x="21519" y="8107"/>
                  <a:pt x="21383" y="9136"/>
                  <a:pt x="21167" y="10164"/>
                </a:cubicBezTo>
                <a:cubicBezTo>
                  <a:pt x="20680" y="12342"/>
                  <a:pt x="19759" y="14400"/>
                  <a:pt x="18406" y="16155"/>
                </a:cubicBezTo>
                <a:cubicBezTo>
                  <a:pt x="14183" y="21600"/>
                  <a:pt x="7335" y="21600"/>
                  <a:pt x="3140" y="16155"/>
                </a:cubicBezTo>
                <a:cubicBezTo>
                  <a:pt x="1868" y="14521"/>
                  <a:pt x="1001" y="12584"/>
                  <a:pt x="487" y="10528"/>
                </a:cubicBezTo>
                <a:lnTo>
                  <a:pt x="487" y="10528"/>
                </a:lnTo>
                <a:cubicBezTo>
                  <a:pt x="244" y="9499"/>
                  <a:pt x="81" y="8470"/>
                  <a:pt x="27" y="7442"/>
                </a:cubicBezTo>
                <a:cubicBezTo>
                  <a:pt x="0" y="7140"/>
                  <a:pt x="0" y="6897"/>
                  <a:pt x="0" y="6595"/>
                </a:cubicBezTo>
                <a:cubicBezTo>
                  <a:pt x="0" y="6534"/>
                  <a:pt x="0" y="6474"/>
                  <a:pt x="0" y="6413"/>
                </a:cubicBezTo>
                <a:lnTo>
                  <a:pt x="0" y="5203"/>
                </a:lnTo>
                <a:lnTo>
                  <a:pt x="0" y="4598"/>
                </a:lnTo>
                <a:lnTo>
                  <a:pt x="0" y="3207"/>
                </a:lnTo>
                <a:lnTo>
                  <a:pt x="0" y="121"/>
                </a:lnTo>
                <a:cubicBezTo>
                  <a:pt x="0" y="3691"/>
                  <a:pt x="1056" y="7200"/>
                  <a:pt x="3140" y="9923"/>
                </a:cubicBezTo>
                <a:cubicBezTo>
                  <a:pt x="7335" y="15369"/>
                  <a:pt x="14183" y="15369"/>
                  <a:pt x="18406" y="9923"/>
                </a:cubicBezTo>
                <a:cubicBezTo>
                  <a:pt x="20517" y="7200"/>
                  <a:pt x="21600" y="3570"/>
                  <a:pt x="21600" y="0"/>
                </a:cubicBezTo>
                <a:lnTo>
                  <a:pt x="21600" y="3086"/>
                </a:lnTo>
                <a:lnTo>
                  <a:pt x="21600" y="4477"/>
                </a:lnTo>
                <a:lnTo>
                  <a:pt x="21600" y="5022"/>
                </a:lnTo>
                <a:lnTo>
                  <a:pt x="21600" y="6171"/>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F32973FE-3854-DA44-841B-2FB892CFC69B}"/>
              </a:ext>
            </a:extLst>
          </p:cNvPr>
          <p:cNvSpPr/>
          <p:nvPr/>
        </p:nvSpPr>
        <p:spPr>
          <a:xfrm>
            <a:off x="10703561" y="3378201"/>
            <a:ext cx="1012515" cy="586743"/>
          </a:xfrm>
          <a:custGeom>
            <a:avLst/>
            <a:gdLst/>
            <a:ahLst/>
            <a:cxnLst>
              <a:cxn ang="0">
                <a:pos x="wd2" y="hd2"/>
              </a:cxn>
              <a:cxn ang="5400000">
                <a:pos x="wd2" y="hd2"/>
              </a:cxn>
              <a:cxn ang="10800000">
                <a:pos x="wd2" y="hd2"/>
              </a:cxn>
              <a:cxn ang="16200000">
                <a:pos x="wd2" y="hd2"/>
              </a:cxn>
            </a:cxnLst>
            <a:rect l="0" t="0" r="r" b="b"/>
            <a:pathLst>
              <a:path w="19658" h="19683" extrusionOk="0">
                <a:moveTo>
                  <a:pt x="2900" y="2875"/>
                </a:moveTo>
                <a:cubicBezTo>
                  <a:pt x="-946" y="6710"/>
                  <a:pt x="-971" y="12972"/>
                  <a:pt x="2851" y="16807"/>
                </a:cubicBezTo>
                <a:cubicBezTo>
                  <a:pt x="6673" y="20641"/>
                  <a:pt x="12911" y="20641"/>
                  <a:pt x="16758" y="16807"/>
                </a:cubicBezTo>
                <a:cubicBezTo>
                  <a:pt x="20604" y="12972"/>
                  <a:pt x="20629" y="6710"/>
                  <a:pt x="16807" y="2875"/>
                </a:cubicBezTo>
                <a:cubicBezTo>
                  <a:pt x="12960" y="-959"/>
                  <a:pt x="6747" y="-959"/>
                  <a:pt x="2900" y="287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3F2AAC32-4ED6-9947-B0E8-69057ED268F0}"/>
              </a:ext>
            </a:extLst>
          </p:cNvPr>
          <p:cNvSpPr/>
          <p:nvPr/>
        </p:nvSpPr>
        <p:spPr>
          <a:xfrm>
            <a:off x="10779761" y="3429000"/>
            <a:ext cx="850852" cy="492746"/>
          </a:xfrm>
          <a:custGeom>
            <a:avLst/>
            <a:gdLst/>
            <a:ahLst/>
            <a:cxnLst>
              <a:cxn ang="0">
                <a:pos x="wd2" y="hd2"/>
              </a:cxn>
              <a:cxn ang="5400000">
                <a:pos x="wd2" y="hd2"/>
              </a:cxn>
              <a:cxn ang="10800000">
                <a:pos x="wd2" y="hd2"/>
              </a:cxn>
              <a:cxn ang="16200000">
                <a:pos x="wd2" y="hd2"/>
              </a:cxn>
            </a:cxnLst>
            <a:rect l="0" t="0" r="r" b="b"/>
            <a:pathLst>
              <a:path w="21126" h="19673" extrusionOk="0">
                <a:moveTo>
                  <a:pt x="21079" y="10749"/>
                </a:moveTo>
                <a:cubicBezTo>
                  <a:pt x="20859" y="12981"/>
                  <a:pt x="19818" y="15110"/>
                  <a:pt x="18021" y="16784"/>
                </a:cubicBezTo>
                <a:cubicBezTo>
                  <a:pt x="13890" y="20637"/>
                  <a:pt x="7205" y="20637"/>
                  <a:pt x="3074" y="16784"/>
                </a:cubicBezTo>
                <a:cubicBezTo>
                  <a:pt x="1277" y="15110"/>
                  <a:pt x="268" y="12981"/>
                  <a:pt x="47" y="10800"/>
                </a:cubicBezTo>
                <a:cubicBezTo>
                  <a:pt x="-237" y="7961"/>
                  <a:pt x="772" y="5071"/>
                  <a:pt x="3105" y="2890"/>
                </a:cubicBezTo>
                <a:cubicBezTo>
                  <a:pt x="7236" y="-963"/>
                  <a:pt x="13921" y="-963"/>
                  <a:pt x="18052" y="2890"/>
                </a:cubicBezTo>
                <a:cubicBezTo>
                  <a:pt x="20354" y="5020"/>
                  <a:pt x="21363" y="7910"/>
                  <a:pt x="21079" y="1074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1C0D36B9-1685-EB46-BC85-78316D325DD5}"/>
              </a:ext>
            </a:extLst>
          </p:cNvPr>
          <p:cNvSpPr/>
          <p:nvPr/>
        </p:nvSpPr>
        <p:spPr>
          <a:xfrm>
            <a:off x="10792460" y="3467100"/>
            <a:ext cx="847091" cy="445767"/>
          </a:xfrm>
          <a:custGeom>
            <a:avLst/>
            <a:gdLst/>
            <a:ahLst/>
            <a:cxnLst>
              <a:cxn ang="0">
                <a:pos x="wd2" y="hd2"/>
              </a:cxn>
              <a:cxn ang="5400000">
                <a:pos x="wd2" y="hd2"/>
              </a:cxn>
              <a:cxn ang="10800000">
                <a:pos x="wd2" y="hd2"/>
              </a:cxn>
              <a:cxn ang="16200000">
                <a:pos x="wd2" y="hd2"/>
              </a:cxn>
            </a:cxnLst>
            <a:rect l="0" t="0" r="r" b="b"/>
            <a:pathLst>
              <a:path w="21600" h="19490" extrusionOk="0">
                <a:moveTo>
                  <a:pt x="21600" y="9717"/>
                </a:moveTo>
                <a:cubicBezTo>
                  <a:pt x="21373" y="12161"/>
                  <a:pt x="20305" y="14492"/>
                  <a:pt x="18459" y="16325"/>
                </a:cubicBezTo>
                <a:cubicBezTo>
                  <a:pt x="14217" y="20545"/>
                  <a:pt x="7351" y="20545"/>
                  <a:pt x="3109" y="16325"/>
                </a:cubicBezTo>
                <a:cubicBezTo>
                  <a:pt x="1263" y="14493"/>
                  <a:pt x="227" y="12161"/>
                  <a:pt x="0" y="9773"/>
                </a:cubicBezTo>
                <a:cubicBezTo>
                  <a:pt x="227" y="7329"/>
                  <a:pt x="1295" y="4998"/>
                  <a:pt x="3141" y="3165"/>
                </a:cubicBezTo>
                <a:cubicBezTo>
                  <a:pt x="7383" y="-1055"/>
                  <a:pt x="14249" y="-1055"/>
                  <a:pt x="18491" y="3165"/>
                </a:cubicBezTo>
                <a:cubicBezTo>
                  <a:pt x="20337" y="4942"/>
                  <a:pt x="21373" y="7274"/>
                  <a:pt x="21600" y="9717"/>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08F518D9-EC4D-944B-8BCE-B74EE234E456}"/>
              </a:ext>
            </a:extLst>
          </p:cNvPr>
          <p:cNvSpPr/>
          <p:nvPr/>
        </p:nvSpPr>
        <p:spPr>
          <a:xfrm>
            <a:off x="11427461" y="3543301"/>
            <a:ext cx="55881" cy="673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05"/>
                </a:lnTo>
                <a:lnTo>
                  <a:pt x="0" y="21600"/>
                </a:lnTo>
                <a:lnTo>
                  <a:pt x="0" y="1059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EF2F403E-97D9-514E-B9A4-C379E5998890}"/>
              </a:ext>
            </a:extLst>
          </p:cNvPr>
          <p:cNvSpPr/>
          <p:nvPr/>
        </p:nvSpPr>
        <p:spPr>
          <a:xfrm>
            <a:off x="11402061" y="3632200"/>
            <a:ext cx="82550" cy="622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02"/>
                </a:lnTo>
                <a:lnTo>
                  <a:pt x="0" y="21600"/>
                </a:lnTo>
                <a:lnTo>
                  <a:pt x="0" y="9698"/>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FA36F224-D0FE-A14C-B5BE-F50AE599FE2F}"/>
              </a:ext>
            </a:extLst>
          </p:cNvPr>
          <p:cNvSpPr/>
          <p:nvPr/>
        </p:nvSpPr>
        <p:spPr>
          <a:xfrm>
            <a:off x="11236960" y="35814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0" y="10742"/>
                </a:moveTo>
                <a:lnTo>
                  <a:pt x="0" y="4333"/>
                </a:lnTo>
                <a:cubicBezTo>
                  <a:pt x="0" y="3857"/>
                  <a:pt x="0" y="3621"/>
                  <a:pt x="164" y="3146"/>
                </a:cubicBezTo>
                <a:cubicBezTo>
                  <a:pt x="327" y="2434"/>
                  <a:pt x="818" y="1723"/>
                  <a:pt x="1636" y="1247"/>
                </a:cubicBezTo>
                <a:cubicBezTo>
                  <a:pt x="2782" y="297"/>
                  <a:pt x="4255" y="-176"/>
                  <a:pt x="6054" y="60"/>
                </a:cubicBezTo>
                <a:cubicBezTo>
                  <a:pt x="7854" y="297"/>
                  <a:pt x="9818" y="1247"/>
                  <a:pt x="12109" y="3146"/>
                </a:cubicBezTo>
                <a:cubicBezTo>
                  <a:pt x="14400" y="5044"/>
                  <a:pt x="16363" y="6943"/>
                  <a:pt x="17836" y="9080"/>
                </a:cubicBezTo>
                <a:cubicBezTo>
                  <a:pt x="19473" y="11217"/>
                  <a:pt x="20618" y="13116"/>
                  <a:pt x="21600" y="15014"/>
                </a:cubicBezTo>
                <a:lnTo>
                  <a:pt x="21600" y="21424"/>
                </a:lnTo>
                <a:cubicBezTo>
                  <a:pt x="20782" y="19525"/>
                  <a:pt x="19473" y="17627"/>
                  <a:pt x="17836" y="15490"/>
                </a:cubicBezTo>
                <a:cubicBezTo>
                  <a:pt x="16200" y="13352"/>
                  <a:pt x="14400" y="11454"/>
                  <a:pt x="12109" y="9555"/>
                </a:cubicBezTo>
                <a:cubicBezTo>
                  <a:pt x="9818" y="7657"/>
                  <a:pt x="7854" y="6706"/>
                  <a:pt x="6054" y="6470"/>
                </a:cubicBezTo>
                <a:cubicBezTo>
                  <a:pt x="4255" y="6234"/>
                  <a:pt x="2782" y="6706"/>
                  <a:pt x="1636" y="7657"/>
                </a:cubicBezTo>
                <a:cubicBezTo>
                  <a:pt x="818" y="8368"/>
                  <a:pt x="327" y="8844"/>
                  <a:pt x="164" y="9555"/>
                </a:cubicBezTo>
                <a:cubicBezTo>
                  <a:pt x="164" y="10028"/>
                  <a:pt x="0" y="10267"/>
                  <a:pt x="0" y="1074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535F7150-3AD2-3641-AB89-EDB5D9986AA0}"/>
              </a:ext>
            </a:extLst>
          </p:cNvPr>
          <p:cNvSpPr/>
          <p:nvPr/>
        </p:nvSpPr>
        <p:spPr>
          <a:xfrm>
            <a:off x="11236960" y="3581401"/>
            <a:ext cx="167641" cy="114623"/>
          </a:xfrm>
          <a:custGeom>
            <a:avLst/>
            <a:gdLst/>
            <a:ahLst/>
            <a:cxnLst>
              <a:cxn ang="0">
                <a:pos x="wd2" y="hd2"/>
              </a:cxn>
              <a:cxn ang="5400000">
                <a:pos x="wd2" y="hd2"/>
              </a:cxn>
              <a:cxn ang="10800000">
                <a:pos x="wd2" y="hd2"/>
              </a:cxn>
              <a:cxn ang="16200000">
                <a:pos x="wd2" y="hd2"/>
              </a:cxn>
            </a:cxnLst>
            <a:rect l="0" t="0" r="r" b="b"/>
            <a:pathLst>
              <a:path w="21600" h="21424" extrusionOk="0">
                <a:moveTo>
                  <a:pt x="17836" y="9080"/>
                </a:moveTo>
                <a:cubicBezTo>
                  <a:pt x="16363" y="6943"/>
                  <a:pt x="14400" y="5044"/>
                  <a:pt x="12109" y="3146"/>
                </a:cubicBezTo>
                <a:cubicBezTo>
                  <a:pt x="9818" y="1247"/>
                  <a:pt x="7854" y="297"/>
                  <a:pt x="6054" y="60"/>
                </a:cubicBezTo>
                <a:cubicBezTo>
                  <a:pt x="4255" y="-176"/>
                  <a:pt x="2782" y="297"/>
                  <a:pt x="1636" y="1247"/>
                </a:cubicBezTo>
                <a:cubicBezTo>
                  <a:pt x="818" y="1723"/>
                  <a:pt x="327" y="2434"/>
                  <a:pt x="164" y="3146"/>
                </a:cubicBezTo>
                <a:cubicBezTo>
                  <a:pt x="0" y="3621"/>
                  <a:pt x="0" y="3857"/>
                  <a:pt x="0" y="4333"/>
                </a:cubicBezTo>
                <a:lnTo>
                  <a:pt x="0" y="10742"/>
                </a:lnTo>
                <a:cubicBezTo>
                  <a:pt x="0" y="10267"/>
                  <a:pt x="0" y="9792"/>
                  <a:pt x="164" y="9555"/>
                </a:cubicBezTo>
                <a:cubicBezTo>
                  <a:pt x="327" y="8844"/>
                  <a:pt x="818" y="8368"/>
                  <a:pt x="1636" y="7657"/>
                </a:cubicBezTo>
                <a:cubicBezTo>
                  <a:pt x="2782" y="6706"/>
                  <a:pt x="4255" y="6234"/>
                  <a:pt x="6054" y="6470"/>
                </a:cubicBezTo>
                <a:cubicBezTo>
                  <a:pt x="7854" y="6706"/>
                  <a:pt x="9818" y="7657"/>
                  <a:pt x="12109" y="9555"/>
                </a:cubicBezTo>
                <a:cubicBezTo>
                  <a:pt x="14400" y="11454"/>
                  <a:pt x="16200" y="13352"/>
                  <a:pt x="17836" y="15490"/>
                </a:cubicBezTo>
                <a:cubicBezTo>
                  <a:pt x="19473" y="17627"/>
                  <a:pt x="20782" y="19525"/>
                  <a:pt x="21600" y="21424"/>
                </a:cubicBezTo>
                <a:lnTo>
                  <a:pt x="21600" y="15014"/>
                </a:lnTo>
                <a:cubicBezTo>
                  <a:pt x="20618" y="13116"/>
                  <a:pt x="19473" y="11215"/>
                  <a:pt x="17836" y="90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99EA0FC0-9744-1540-ADE6-2658705D3D12}"/>
              </a:ext>
            </a:extLst>
          </p:cNvPr>
          <p:cNvSpPr/>
          <p:nvPr/>
        </p:nvSpPr>
        <p:spPr>
          <a:xfrm>
            <a:off x="11122660" y="3594101"/>
            <a:ext cx="67310" cy="157460"/>
          </a:xfrm>
          <a:custGeom>
            <a:avLst/>
            <a:gdLst/>
            <a:ahLst/>
            <a:cxnLst>
              <a:cxn ang="0">
                <a:pos x="wd2" y="hd2"/>
              </a:cxn>
              <a:cxn ang="5400000">
                <a:pos x="wd2" y="hd2"/>
              </a:cxn>
              <a:cxn ang="10800000">
                <a:pos x="wd2" y="hd2"/>
              </a:cxn>
              <a:cxn ang="16200000">
                <a:pos x="wd2" y="hd2"/>
              </a:cxn>
            </a:cxnLst>
            <a:rect l="0" t="0" r="r" b="b"/>
            <a:pathLst>
              <a:path w="21600" h="21600" extrusionOk="0">
                <a:moveTo>
                  <a:pt x="21600" y="16896"/>
                </a:moveTo>
                <a:lnTo>
                  <a:pt x="21600" y="21600"/>
                </a:lnTo>
                <a:cubicBezTo>
                  <a:pt x="21600" y="21251"/>
                  <a:pt x="21193" y="20729"/>
                  <a:pt x="20785" y="20207"/>
                </a:cubicBezTo>
                <a:cubicBezTo>
                  <a:pt x="19970" y="19336"/>
                  <a:pt x="18747" y="18464"/>
                  <a:pt x="17117" y="17420"/>
                </a:cubicBezTo>
                <a:cubicBezTo>
                  <a:pt x="15079" y="16375"/>
                  <a:pt x="13041" y="15155"/>
                  <a:pt x="10596" y="13762"/>
                </a:cubicBezTo>
                <a:cubicBezTo>
                  <a:pt x="8151" y="12542"/>
                  <a:pt x="5706" y="11149"/>
                  <a:pt x="3668" y="9755"/>
                </a:cubicBezTo>
                <a:cubicBezTo>
                  <a:pt x="1630" y="8362"/>
                  <a:pt x="407" y="7142"/>
                  <a:pt x="0" y="5749"/>
                </a:cubicBezTo>
                <a:cubicBezTo>
                  <a:pt x="0" y="5400"/>
                  <a:pt x="0" y="5051"/>
                  <a:pt x="0" y="4704"/>
                </a:cubicBezTo>
                <a:lnTo>
                  <a:pt x="0" y="0"/>
                </a:lnTo>
                <a:cubicBezTo>
                  <a:pt x="0" y="349"/>
                  <a:pt x="0" y="698"/>
                  <a:pt x="0" y="1045"/>
                </a:cubicBezTo>
                <a:cubicBezTo>
                  <a:pt x="407" y="2438"/>
                  <a:pt x="1630" y="3658"/>
                  <a:pt x="3668" y="5051"/>
                </a:cubicBezTo>
                <a:cubicBezTo>
                  <a:pt x="5706" y="6445"/>
                  <a:pt x="7744" y="7664"/>
                  <a:pt x="10596" y="9058"/>
                </a:cubicBezTo>
                <a:cubicBezTo>
                  <a:pt x="13041" y="10451"/>
                  <a:pt x="15487" y="11671"/>
                  <a:pt x="17117" y="12716"/>
                </a:cubicBezTo>
                <a:cubicBezTo>
                  <a:pt x="18747" y="13760"/>
                  <a:pt x="20378" y="14631"/>
                  <a:pt x="20785" y="15502"/>
                </a:cubicBezTo>
                <a:cubicBezTo>
                  <a:pt x="21193" y="16025"/>
                  <a:pt x="21600" y="16547"/>
                  <a:pt x="21600" y="16896"/>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0574E148-B47E-F048-B4DF-DD94AAC4234C}"/>
              </a:ext>
            </a:extLst>
          </p:cNvPr>
          <p:cNvSpPr/>
          <p:nvPr/>
        </p:nvSpPr>
        <p:spPr>
          <a:xfrm>
            <a:off x="11122660" y="3606800"/>
            <a:ext cx="67310" cy="149835"/>
          </a:xfrm>
          <a:custGeom>
            <a:avLst/>
            <a:gdLst/>
            <a:ahLst/>
            <a:cxnLst>
              <a:cxn ang="0">
                <a:pos x="wd2" y="hd2"/>
              </a:cxn>
              <a:cxn ang="5400000">
                <a:pos x="wd2" y="hd2"/>
              </a:cxn>
              <a:cxn ang="10800000">
                <a:pos x="wd2" y="hd2"/>
              </a:cxn>
              <a:cxn ang="16200000">
                <a:pos x="wd2" y="hd2"/>
              </a:cxn>
            </a:cxnLst>
            <a:rect l="0" t="0" r="r" b="b"/>
            <a:pathLst>
              <a:path w="21600" h="21600" extrusionOk="0">
                <a:moveTo>
                  <a:pt x="20785" y="15194"/>
                </a:moveTo>
                <a:cubicBezTo>
                  <a:pt x="20378" y="14278"/>
                  <a:pt x="18747" y="13363"/>
                  <a:pt x="17117" y="12265"/>
                </a:cubicBezTo>
                <a:cubicBezTo>
                  <a:pt x="15487" y="11167"/>
                  <a:pt x="13041" y="9885"/>
                  <a:pt x="10596" y="8421"/>
                </a:cubicBezTo>
                <a:cubicBezTo>
                  <a:pt x="7744" y="6957"/>
                  <a:pt x="5706" y="5675"/>
                  <a:pt x="3668" y="4211"/>
                </a:cubicBezTo>
                <a:cubicBezTo>
                  <a:pt x="1630" y="2746"/>
                  <a:pt x="407" y="1464"/>
                  <a:pt x="0" y="0"/>
                </a:cubicBezTo>
                <a:lnTo>
                  <a:pt x="0" y="3844"/>
                </a:lnTo>
                <a:cubicBezTo>
                  <a:pt x="0" y="4211"/>
                  <a:pt x="0" y="4577"/>
                  <a:pt x="0" y="4942"/>
                </a:cubicBezTo>
                <a:cubicBezTo>
                  <a:pt x="407" y="6406"/>
                  <a:pt x="1630" y="7688"/>
                  <a:pt x="3668" y="9152"/>
                </a:cubicBezTo>
                <a:cubicBezTo>
                  <a:pt x="5706" y="10617"/>
                  <a:pt x="8151" y="12081"/>
                  <a:pt x="10596" y="13363"/>
                </a:cubicBezTo>
                <a:cubicBezTo>
                  <a:pt x="13041" y="14827"/>
                  <a:pt x="15079" y="16109"/>
                  <a:pt x="17117" y="17207"/>
                </a:cubicBezTo>
                <a:cubicBezTo>
                  <a:pt x="18747" y="18305"/>
                  <a:pt x="19970" y="19220"/>
                  <a:pt x="20785" y="20136"/>
                </a:cubicBezTo>
                <a:cubicBezTo>
                  <a:pt x="21193" y="20685"/>
                  <a:pt x="21600" y="21233"/>
                  <a:pt x="21600" y="21600"/>
                </a:cubicBezTo>
                <a:lnTo>
                  <a:pt x="21600" y="16656"/>
                </a:lnTo>
                <a:cubicBezTo>
                  <a:pt x="21600" y="16293"/>
                  <a:pt x="21193" y="15745"/>
                  <a:pt x="20785" y="151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A7385204-5069-F14B-BC53-0F2A691FD2FC}"/>
              </a:ext>
            </a:extLst>
          </p:cNvPr>
          <p:cNvSpPr/>
          <p:nvPr/>
        </p:nvSpPr>
        <p:spPr>
          <a:xfrm>
            <a:off x="10919461" y="36703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21600" y="14819"/>
                </a:moveTo>
                <a:lnTo>
                  <a:pt x="21600" y="21600"/>
                </a:lnTo>
                <a:cubicBezTo>
                  <a:pt x="14644" y="18336"/>
                  <a:pt x="9518" y="15321"/>
                  <a:pt x="6224" y="12810"/>
                </a:cubicBezTo>
                <a:cubicBezTo>
                  <a:pt x="3295" y="10298"/>
                  <a:pt x="1098" y="8290"/>
                  <a:pt x="0" y="6781"/>
                </a:cubicBezTo>
                <a:lnTo>
                  <a:pt x="0" y="0"/>
                </a:lnTo>
                <a:cubicBezTo>
                  <a:pt x="1099" y="1256"/>
                  <a:pt x="3295" y="3264"/>
                  <a:pt x="6224" y="6028"/>
                </a:cubicBezTo>
                <a:cubicBezTo>
                  <a:pt x="9518" y="8540"/>
                  <a:pt x="14644" y="11554"/>
                  <a:pt x="21600" y="1481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F2AAE62C-F390-B24E-9A56-78852F0C811D}"/>
              </a:ext>
            </a:extLst>
          </p:cNvPr>
          <p:cNvSpPr/>
          <p:nvPr/>
        </p:nvSpPr>
        <p:spPr>
          <a:xfrm>
            <a:off x="10919461" y="3670301"/>
            <a:ext cx="74929" cy="109228"/>
          </a:xfrm>
          <a:custGeom>
            <a:avLst/>
            <a:gdLst/>
            <a:ahLst/>
            <a:cxnLst>
              <a:cxn ang="0">
                <a:pos x="wd2" y="hd2"/>
              </a:cxn>
              <a:cxn ang="5400000">
                <a:pos x="wd2" y="hd2"/>
              </a:cxn>
              <a:cxn ang="10800000">
                <a:pos x="wd2" y="hd2"/>
              </a:cxn>
              <a:cxn ang="16200000">
                <a:pos x="wd2" y="hd2"/>
              </a:cxn>
            </a:cxnLst>
            <a:rect l="0" t="0" r="r" b="b"/>
            <a:pathLst>
              <a:path w="21600" h="21600" extrusionOk="0">
                <a:moveTo>
                  <a:pt x="6224" y="6028"/>
                </a:moveTo>
                <a:cubicBezTo>
                  <a:pt x="3295" y="3267"/>
                  <a:pt x="1098" y="1256"/>
                  <a:pt x="0" y="0"/>
                </a:cubicBezTo>
                <a:lnTo>
                  <a:pt x="0" y="6781"/>
                </a:lnTo>
                <a:cubicBezTo>
                  <a:pt x="1099" y="8287"/>
                  <a:pt x="3295" y="10298"/>
                  <a:pt x="6224" y="12810"/>
                </a:cubicBezTo>
                <a:cubicBezTo>
                  <a:pt x="9519" y="15321"/>
                  <a:pt x="14644" y="18336"/>
                  <a:pt x="21600" y="21600"/>
                </a:cubicBezTo>
                <a:lnTo>
                  <a:pt x="21600" y="14819"/>
                </a:lnTo>
                <a:cubicBezTo>
                  <a:pt x="14644" y="11554"/>
                  <a:pt x="9519" y="8540"/>
                  <a:pt x="6224" y="602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62D83F15-144E-F04F-BF8A-B17A0E99529F}"/>
              </a:ext>
            </a:extLst>
          </p:cNvPr>
          <p:cNvSpPr/>
          <p:nvPr/>
        </p:nvSpPr>
        <p:spPr>
          <a:xfrm>
            <a:off x="11059161" y="3733801"/>
            <a:ext cx="236219" cy="114762"/>
          </a:xfrm>
          <a:custGeom>
            <a:avLst/>
            <a:gdLst/>
            <a:ahLst/>
            <a:cxnLst>
              <a:cxn ang="0">
                <a:pos x="wd2" y="hd2"/>
              </a:cxn>
              <a:cxn ang="5400000">
                <a:pos x="wd2" y="hd2"/>
              </a:cxn>
              <a:cxn ang="10800000">
                <a:pos x="wd2" y="hd2"/>
              </a:cxn>
              <a:cxn ang="16200000">
                <a:pos x="wd2" y="hd2"/>
              </a:cxn>
            </a:cxnLst>
            <a:rect l="0" t="0" r="r" b="b"/>
            <a:pathLst>
              <a:path w="21600" h="21452" extrusionOk="0">
                <a:moveTo>
                  <a:pt x="21600" y="0"/>
                </a:moveTo>
                <a:lnTo>
                  <a:pt x="21600" y="6410"/>
                </a:lnTo>
                <a:cubicBezTo>
                  <a:pt x="21600" y="8072"/>
                  <a:pt x="21368" y="9735"/>
                  <a:pt x="20903" y="11395"/>
                </a:cubicBezTo>
                <a:cubicBezTo>
                  <a:pt x="20323" y="13293"/>
                  <a:pt x="19277" y="15192"/>
                  <a:pt x="17884" y="16854"/>
                </a:cubicBezTo>
                <a:cubicBezTo>
                  <a:pt x="16839" y="18041"/>
                  <a:pt x="15794" y="18992"/>
                  <a:pt x="14516" y="19940"/>
                </a:cubicBezTo>
                <a:cubicBezTo>
                  <a:pt x="13239" y="20652"/>
                  <a:pt x="11845" y="21127"/>
                  <a:pt x="10335" y="21364"/>
                </a:cubicBezTo>
                <a:cubicBezTo>
                  <a:pt x="8826" y="21600"/>
                  <a:pt x="7200" y="21364"/>
                  <a:pt x="5458" y="20652"/>
                </a:cubicBezTo>
                <a:cubicBezTo>
                  <a:pt x="3716" y="19940"/>
                  <a:pt x="1974" y="18990"/>
                  <a:pt x="0" y="17327"/>
                </a:cubicBezTo>
                <a:lnTo>
                  <a:pt x="0" y="10917"/>
                </a:lnTo>
                <a:cubicBezTo>
                  <a:pt x="1858" y="12579"/>
                  <a:pt x="3716" y="13766"/>
                  <a:pt x="5458" y="14242"/>
                </a:cubicBezTo>
                <a:cubicBezTo>
                  <a:pt x="7200" y="14953"/>
                  <a:pt x="8826" y="15192"/>
                  <a:pt x="10335" y="14953"/>
                </a:cubicBezTo>
                <a:cubicBezTo>
                  <a:pt x="11845" y="14717"/>
                  <a:pt x="13239" y="14242"/>
                  <a:pt x="14516" y="13530"/>
                </a:cubicBezTo>
                <a:cubicBezTo>
                  <a:pt x="15794" y="12818"/>
                  <a:pt x="16955" y="11631"/>
                  <a:pt x="17884" y="10444"/>
                </a:cubicBezTo>
                <a:cubicBezTo>
                  <a:pt x="19394" y="8782"/>
                  <a:pt x="20323" y="6883"/>
                  <a:pt x="20903" y="4984"/>
                </a:cubicBezTo>
                <a:cubicBezTo>
                  <a:pt x="21368" y="3325"/>
                  <a:pt x="21600" y="1662"/>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AF035941-C14F-D847-8B78-B155EC0F7269}"/>
              </a:ext>
            </a:extLst>
          </p:cNvPr>
          <p:cNvSpPr/>
          <p:nvPr/>
        </p:nvSpPr>
        <p:spPr>
          <a:xfrm>
            <a:off x="11059161" y="3733800"/>
            <a:ext cx="236219" cy="114768"/>
          </a:xfrm>
          <a:custGeom>
            <a:avLst/>
            <a:gdLst/>
            <a:ahLst/>
            <a:cxnLst>
              <a:cxn ang="0">
                <a:pos x="wd2" y="hd2"/>
              </a:cxn>
              <a:cxn ang="5400000">
                <a:pos x="wd2" y="hd2"/>
              </a:cxn>
              <a:cxn ang="10800000">
                <a:pos x="wd2" y="hd2"/>
              </a:cxn>
              <a:cxn ang="16200000">
                <a:pos x="wd2" y="hd2"/>
              </a:cxn>
            </a:cxnLst>
            <a:rect l="0" t="0" r="r" b="b"/>
            <a:pathLst>
              <a:path w="21600" h="21451" extrusionOk="0">
                <a:moveTo>
                  <a:pt x="20903" y="4984"/>
                </a:moveTo>
                <a:cubicBezTo>
                  <a:pt x="20323" y="6882"/>
                  <a:pt x="19394" y="8781"/>
                  <a:pt x="17884" y="10443"/>
                </a:cubicBezTo>
                <a:cubicBezTo>
                  <a:pt x="16955" y="11630"/>
                  <a:pt x="15794" y="12817"/>
                  <a:pt x="14516" y="13528"/>
                </a:cubicBezTo>
                <a:cubicBezTo>
                  <a:pt x="13239" y="14240"/>
                  <a:pt x="11845" y="14715"/>
                  <a:pt x="10335" y="14952"/>
                </a:cubicBezTo>
                <a:cubicBezTo>
                  <a:pt x="8826" y="15188"/>
                  <a:pt x="7200" y="14952"/>
                  <a:pt x="5458" y="14240"/>
                </a:cubicBezTo>
                <a:cubicBezTo>
                  <a:pt x="3716" y="13765"/>
                  <a:pt x="1858" y="12578"/>
                  <a:pt x="0" y="10916"/>
                </a:cubicBezTo>
                <a:lnTo>
                  <a:pt x="0" y="17325"/>
                </a:lnTo>
                <a:cubicBezTo>
                  <a:pt x="1974" y="18988"/>
                  <a:pt x="3716" y="19936"/>
                  <a:pt x="5458" y="20650"/>
                </a:cubicBezTo>
                <a:cubicBezTo>
                  <a:pt x="7200" y="21361"/>
                  <a:pt x="8826" y="21600"/>
                  <a:pt x="10335" y="21361"/>
                </a:cubicBezTo>
                <a:cubicBezTo>
                  <a:pt x="11845" y="21125"/>
                  <a:pt x="13239" y="20650"/>
                  <a:pt x="14516" y="19938"/>
                </a:cubicBezTo>
                <a:cubicBezTo>
                  <a:pt x="15794" y="18988"/>
                  <a:pt x="16839" y="18039"/>
                  <a:pt x="17884" y="16853"/>
                </a:cubicBezTo>
                <a:cubicBezTo>
                  <a:pt x="19277" y="15190"/>
                  <a:pt x="20323" y="13292"/>
                  <a:pt x="20903" y="11393"/>
                </a:cubicBezTo>
                <a:cubicBezTo>
                  <a:pt x="21368" y="9731"/>
                  <a:pt x="21600" y="8069"/>
                  <a:pt x="21600" y="6410"/>
                </a:cubicBezTo>
                <a:lnTo>
                  <a:pt x="21600" y="0"/>
                </a:lnTo>
                <a:cubicBezTo>
                  <a:pt x="21600" y="1660"/>
                  <a:pt x="21368" y="3322"/>
                  <a:pt x="20903" y="498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80C6176F-86D9-5643-A011-7EE7A74B0976}"/>
              </a:ext>
            </a:extLst>
          </p:cNvPr>
          <p:cNvSpPr/>
          <p:nvPr/>
        </p:nvSpPr>
        <p:spPr>
          <a:xfrm>
            <a:off x="10995661" y="3784600"/>
            <a:ext cx="67310" cy="7238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30"/>
                </a:lnTo>
                <a:lnTo>
                  <a:pt x="0" y="21600"/>
                </a:lnTo>
                <a:lnTo>
                  <a:pt x="0" y="1137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7FAE4DBA-0281-654C-BA8B-A2A14470E8B9}"/>
              </a:ext>
            </a:extLst>
          </p:cNvPr>
          <p:cNvSpPr/>
          <p:nvPr/>
        </p:nvSpPr>
        <p:spPr>
          <a:xfrm>
            <a:off x="10919461" y="3505200"/>
            <a:ext cx="568957" cy="320007"/>
          </a:xfrm>
          <a:custGeom>
            <a:avLst/>
            <a:gdLst/>
            <a:ahLst/>
            <a:cxnLst>
              <a:cxn ang="0">
                <a:pos x="wd2" y="hd2"/>
              </a:cxn>
              <a:cxn ang="5400000">
                <a:pos x="wd2" y="hd2"/>
              </a:cxn>
              <a:cxn ang="10800000">
                <a:pos x="wd2" y="hd2"/>
              </a:cxn>
              <a:cxn ang="16200000">
                <a:pos x="wd2" y="hd2"/>
              </a:cxn>
            </a:cxnLst>
            <a:rect l="0" t="0" r="r" b="b"/>
            <a:pathLst>
              <a:path w="21600" h="21600" extrusionOk="0">
                <a:moveTo>
                  <a:pt x="21407" y="2742"/>
                </a:moveTo>
                <a:lnTo>
                  <a:pt x="19238" y="4970"/>
                </a:lnTo>
                <a:cubicBezTo>
                  <a:pt x="19913" y="5827"/>
                  <a:pt x="20395" y="6513"/>
                  <a:pt x="20780" y="7199"/>
                </a:cubicBezTo>
                <a:cubicBezTo>
                  <a:pt x="21166" y="7884"/>
                  <a:pt x="21455" y="8484"/>
                  <a:pt x="21600" y="8913"/>
                </a:cubicBezTo>
                <a:lnTo>
                  <a:pt x="18466" y="10799"/>
                </a:lnTo>
                <a:cubicBezTo>
                  <a:pt x="18225" y="10114"/>
                  <a:pt x="17839" y="9428"/>
                  <a:pt x="17357" y="8656"/>
                </a:cubicBezTo>
                <a:cubicBezTo>
                  <a:pt x="16875" y="7884"/>
                  <a:pt x="16345" y="7199"/>
                  <a:pt x="15670" y="6513"/>
                </a:cubicBezTo>
                <a:cubicBezTo>
                  <a:pt x="14995" y="5827"/>
                  <a:pt x="14416" y="5484"/>
                  <a:pt x="13886" y="5399"/>
                </a:cubicBezTo>
                <a:cubicBezTo>
                  <a:pt x="13355" y="5313"/>
                  <a:pt x="12921" y="5484"/>
                  <a:pt x="12584" y="5827"/>
                </a:cubicBezTo>
                <a:cubicBezTo>
                  <a:pt x="12343" y="6084"/>
                  <a:pt x="12198" y="6256"/>
                  <a:pt x="12150" y="6513"/>
                </a:cubicBezTo>
                <a:cubicBezTo>
                  <a:pt x="12102" y="6770"/>
                  <a:pt x="12102" y="7027"/>
                  <a:pt x="12150" y="7370"/>
                </a:cubicBezTo>
                <a:cubicBezTo>
                  <a:pt x="12198" y="7713"/>
                  <a:pt x="12343" y="8056"/>
                  <a:pt x="12487" y="8484"/>
                </a:cubicBezTo>
                <a:cubicBezTo>
                  <a:pt x="12632" y="8913"/>
                  <a:pt x="12873" y="9427"/>
                  <a:pt x="13114" y="9942"/>
                </a:cubicBezTo>
                <a:cubicBezTo>
                  <a:pt x="13500" y="10799"/>
                  <a:pt x="13837" y="11656"/>
                  <a:pt x="14079" y="12428"/>
                </a:cubicBezTo>
                <a:cubicBezTo>
                  <a:pt x="14320" y="13200"/>
                  <a:pt x="14464" y="13971"/>
                  <a:pt x="14512" y="14743"/>
                </a:cubicBezTo>
                <a:cubicBezTo>
                  <a:pt x="14561" y="15515"/>
                  <a:pt x="14464" y="16200"/>
                  <a:pt x="14223" y="16886"/>
                </a:cubicBezTo>
                <a:cubicBezTo>
                  <a:pt x="13982" y="17572"/>
                  <a:pt x="13548" y="18257"/>
                  <a:pt x="12970" y="18858"/>
                </a:cubicBezTo>
                <a:cubicBezTo>
                  <a:pt x="12536" y="19286"/>
                  <a:pt x="12102" y="19629"/>
                  <a:pt x="11571" y="19972"/>
                </a:cubicBezTo>
                <a:cubicBezTo>
                  <a:pt x="11041" y="20229"/>
                  <a:pt x="10462" y="20400"/>
                  <a:pt x="9836" y="20486"/>
                </a:cubicBezTo>
                <a:cubicBezTo>
                  <a:pt x="9209" y="20571"/>
                  <a:pt x="8534" y="20486"/>
                  <a:pt x="7811" y="20229"/>
                </a:cubicBezTo>
                <a:cubicBezTo>
                  <a:pt x="7087" y="19972"/>
                  <a:pt x="6364" y="19629"/>
                  <a:pt x="5545" y="19028"/>
                </a:cubicBezTo>
                <a:lnTo>
                  <a:pt x="3037" y="21600"/>
                </a:lnTo>
                <a:lnTo>
                  <a:pt x="386" y="18943"/>
                </a:lnTo>
                <a:lnTo>
                  <a:pt x="2845" y="16371"/>
                </a:lnTo>
                <a:cubicBezTo>
                  <a:pt x="1929" y="15257"/>
                  <a:pt x="1254" y="14228"/>
                  <a:pt x="820" y="13371"/>
                </a:cubicBezTo>
                <a:cubicBezTo>
                  <a:pt x="434" y="12514"/>
                  <a:pt x="145" y="11828"/>
                  <a:pt x="0" y="11313"/>
                </a:cubicBezTo>
                <a:lnTo>
                  <a:pt x="3279" y="9770"/>
                </a:lnTo>
                <a:cubicBezTo>
                  <a:pt x="3520" y="10542"/>
                  <a:pt x="3905" y="11313"/>
                  <a:pt x="4388" y="12257"/>
                </a:cubicBezTo>
                <a:cubicBezTo>
                  <a:pt x="4870" y="13114"/>
                  <a:pt x="5497" y="13971"/>
                  <a:pt x="6220" y="14743"/>
                </a:cubicBezTo>
                <a:cubicBezTo>
                  <a:pt x="7088" y="15600"/>
                  <a:pt x="7763" y="16114"/>
                  <a:pt x="8293" y="16200"/>
                </a:cubicBezTo>
                <a:cubicBezTo>
                  <a:pt x="8823" y="16286"/>
                  <a:pt x="9306" y="16115"/>
                  <a:pt x="9739" y="15686"/>
                </a:cubicBezTo>
                <a:cubicBezTo>
                  <a:pt x="9981" y="15429"/>
                  <a:pt x="10173" y="15086"/>
                  <a:pt x="10222" y="14829"/>
                </a:cubicBezTo>
                <a:cubicBezTo>
                  <a:pt x="10270" y="14486"/>
                  <a:pt x="10270" y="14144"/>
                  <a:pt x="10173" y="13715"/>
                </a:cubicBezTo>
                <a:cubicBezTo>
                  <a:pt x="10077" y="13286"/>
                  <a:pt x="9932" y="12858"/>
                  <a:pt x="9739" y="12344"/>
                </a:cubicBezTo>
                <a:cubicBezTo>
                  <a:pt x="9498" y="11830"/>
                  <a:pt x="9257" y="11229"/>
                  <a:pt x="8968" y="10544"/>
                </a:cubicBezTo>
                <a:cubicBezTo>
                  <a:pt x="8679" y="9944"/>
                  <a:pt x="8389" y="9258"/>
                  <a:pt x="8148" y="8572"/>
                </a:cubicBezTo>
                <a:cubicBezTo>
                  <a:pt x="7907" y="7887"/>
                  <a:pt x="7763" y="7287"/>
                  <a:pt x="7714" y="6601"/>
                </a:cubicBezTo>
                <a:cubicBezTo>
                  <a:pt x="7666" y="5915"/>
                  <a:pt x="7714" y="5315"/>
                  <a:pt x="7907" y="4629"/>
                </a:cubicBezTo>
                <a:cubicBezTo>
                  <a:pt x="8100" y="3944"/>
                  <a:pt x="8534" y="3344"/>
                  <a:pt x="9113" y="2743"/>
                </a:cubicBezTo>
                <a:cubicBezTo>
                  <a:pt x="9547" y="2315"/>
                  <a:pt x="10077" y="1886"/>
                  <a:pt x="10607" y="1629"/>
                </a:cubicBezTo>
                <a:cubicBezTo>
                  <a:pt x="11138" y="1286"/>
                  <a:pt x="11764" y="1115"/>
                  <a:pt x="12391" y="1029"/>
                </a:cubicBezTo>
                <a:cubicBezTo>
                  <a:pt x="13018" y="943"/>
                  <a:pt x="13693" y="1029"/>
                  <a:pt x="14368" y="1200"/>
                </a:cubicBezTo>
                <a:cubicBezTo>
                  <a:pt x="15043" y="1372"/>
                  <a:pt x="15766" y="1801"/>
                  <a:pt x="16489" y="2315"/>
                </a:cubicBezTo>
                <a:lnTo>
                  <a:pt x="18707" y="0"/>
                </a:lnTo>
                <a:lnTo>
                  <a:pt x="21407" y="2742"/>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0B40D8AB-87D2-EB47-BBBE-8942DB07FC20}"/>
              </a:ext>
            </a:extLst>
          </p:cNvPr>
          <p:cNvSpPr/>
          <p:nvPr/>
        </p:nvSpPr>
        <p:spPr>
          <a:xfrm>
            <a:off x="10932160" y="3784601"/>
            <a:ext cx="68582" cy="73658"/>
          </a:xfrm>
          <a:custGeom>
            <a:avLst/>
            <a:gdLst/>
            <a:ahLst/>
            <a:cxnLst>
              <a:cxn ang="0">
                <a:pos x="wd2" y="hd2"/>
              </a:cxn>
              <a:cxn ang="5400000">
                <a:pos x="wd2" y="hd2"/>
              </a:cxn>
              <a:cxn ang="10800000">
                <a:pos x="wd2" y="hd2"/>
              </a:cxn>
              <a:cxn ang="16200000">
                <a:pos x="wd2" y="hd2"/>
              </a:cxn>
            </a:cxnLst>
            <a:rect l="0" t="0" r="r" b="b"/>
            <a:pathLst>
              <a:path w="21600" h="21600" extrusionOk="0">
                <a:moveTo>
                  <a:pt x="21600" y="11547"/>
                </a:moveTo>
                <a:lnTo>
                  <a:pt x="21600" y="21600"/>
                </a:lnTo>
                <a:lnTo>
                  <a:pt x="0" y="10056"/>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C76F7076-4613-F94D-BA31-399E136524F7}"/>
              </a:ext>
            </a:extLst>
          </p:cNvPr>
          <p:cNvSpPr/>
          <p:nvPr/>
        </p:nvSpPr>
        <p:spPr>
          <a:xfrm>
            <a:off x="10703560" y="3733800"/>
            <a:ext cx="1016002" cy="342901"/>
          </a:xfrm>
          <a:custGeom>
            <a:avLst/>
            <a:gdLst/>
            <a:ahLst/>
            <a:cxnLst>
              <a:cxn ang="0">
                <a:pos x="wd2" y="hd2"/>
              </a:cxn>
              <a:cxn ang="5400000">
                <a:pos x="wd2" y="hd2"/>
              </a:cxn>
              <a:cxn ang="10800000">
                <a:pos x="wd2" y="hd2"/>
              </a:cxn>
              <a:cxn ang="16200000">
                <a:pos x="wd2" y="hd2"/>
              </a:cxn>
            </a:cxnLst>
            <a:rect l="0" t="0" r="r" b="b"/>
            <a:pathLst>
              <a:path w="21600" h="20463" extrusionOk="0">
                <a:moveTo>
                  <a:pt x="21573" y="2350"/>
                </a:moveTo>
                <a:cubicBezTo>
                  <a:pt x="21222" y="6064"/>
                  <a:pt x="20169" y="9474"/>
                  <a:pt x="18495" y="12203"/>
                </a:cubicBezTo>
                <a:cubicBezTo>
                  <a:pt x="14229" y="19099"/>
                  <a:pt x="7290" y="19099"/>
                  <a:pt x="3024" y="12203"/>
                </a:cubicBezTo>
                <a:cubicBezTo>
                  <a:pt x="1404" y="9550"/>
                  <a:pt x="351" y="6215"/>
                  <a:pt x="0" y="2577"/>
                </a:cubicBezTo>
                <a:lnTo>
                  <a:pt x="0" y="4093"/>
                </a:lnTo>
                <a:cubicBezTo>
                  <a:pt x="0" y="4168"/>
                  <a:pt x="0" y="4245"/>
                  <a:pt x="0" y="4320"/>
                </a:cubicBezTo>
                <a:cubicBezTo>
                  <a:pt x="486" y="7427"/>
                  <a:pt x="1485" y="10308"/>
                  <a:pt x="2889" y="12657"/>
                </a:cubicBezTo>
                <a:cubicBezTo>
                  <a:pt x="5049" y="16143"/>
                  <a:pt x="7884" y="17962"/>
                  <a:pt x="10719" y="17962"/>
                </a:cubicBezTo>
                <a:cubicBezTo>
                  <a:pt x="13554" y="17962"/>
                  <a:pt x="16389" y="16219"/>
                  <a:pt x="18576" y="12657"/>
                </a:cubicBezTo>
                <a:cubicBezTo>
                  <a:pt x="20034" y="10308"/>
                  <a:pt x="21060" y="7352"/>
                  <a:pt x="21546" y="4168"/>
                </a:cubicBezTo>
                <a:lnTo>
                  <a:pt x="21546" y="4168"/>
                </a:lnTo>
                <a:lnTo>
                  <a:pt x="21546" y="3941"/>
                </a:lnTo>
                <a:lnTo>
                  <a:pt x="21573" y="2350"/>
                </a:lnTo>
                <a:close/>
                <a:moveTo>
                  <a:pt x="2943" y="10232"/>
                </a:moveTo>
                <a:cubicBezTo>
                  <a:pt x="5103" y="13718"/>
                  <a:pt x="7938" y="15537"/>
                  <a:pt x="10773" y="15537"/>
                </a:cubicBezTo>
                <a:cubicBezTo>
                  <a:pt x="13608" y="15537"/>
                  <a:pt x="16443" y="13794"/>
                  <a:pt x="18630" y="10232"/>
                </a:cubicBezTo>
                <a:cubicBezTo>
                  <a:pt x="20088" y="7882"/>
                  <a:pt x="21114" y="4926"/>
                  <a:pt x="21600" y="1743"/>
                </a:cubicBezTo>
                <a:lnTo>
                  <a:pt x="21600" y="0"/>
                </a:lnTo>
                <a:cubicBezTo>
                  <a:pt x="21249" y="3714"/>
                  <a:pt x="20196" y="7048"/>
                  <a:pt x="18522" y="9777"/>
                </a:cubicBezTo>
                <a:cubicBezTo>
                  <a:pt x="14256" y="16674"/>
                  <a:pt x="7317" y="16674"/>
                  <a:pt x="3051" y="9777"/>
                </a:cubicBezTo>
                <a:cubicBezTo>
                  <a:pt x="1431" y="7125"/>
                  <a:pt x="378" y="3789"/>
                  <a:pt x="27" y="228"/>
                </a:cubicBezTo>
                <a:lnTo>
                  <a:pt x="27" y="1971"/>
                </a:lnTo>
                <a:cubicBezTo>
                  <a:pt x="513" y="5003"/>
                  <a:pt x="1512" y="7882"/>
                  <a:pt x="2943" y="10232"/>
                </a:cubicBezTo>
                <a:close/>
                <a:moveTo>
                  <a:pt x="18495" y="14703"/>
                </a:moveTo>
                <a:cubicBezTo>
                  <a:pt x="14229" y="21600"/>
                  <a:pt x="7290" y="21600"/>
                  <a:pt x="3024" y="14703"/>
                </a:cubicBezTo>
                <a:cubicBezTo>
                  <a:pt x="1458" y="12126"/>
                  <a:pt x="432" y="8944"/>
                  <a:pt x="54" y="5457"/>
                </a:cubicBezTo>
                <a:cubicBezTo>
                  <a:pt x="108" y="6746"/>
                  <a:pt x="270" y="8110"/>
                  <a:pt x="513" y="9322"/>
                </a:cubicBezTo>
                <a:lnTo>
                  <a:pt x="513" y="9322"/>
                </a:lnTo>
                <a:cubicBezTo>
                  <a:pt x="1053" y="11520"/>
                  <a:pt x="1863" y="13490"/>
                  <a:pt x="2916" y="15158"/>
                </a:cubicBezTo>
                <a:cubicBezTo>
                  <a:pt x="5076" y="18644"/>
                  <a:pt x="7911" y="20463"/>
                  <a:pt x="10746" y="20463"/>
                </a:cubicBezTo>
                <a:cubicBezTo>
                  <a:pt x="13581" y="20463"/>
                  <a:pt x="16416" y="18720"/>
                  <a:pt x="18603" y="15158"/>
                </a:cubicBezTo>
                <a:cubicBezTo>
                  <a:pt x="19710" y="13339"/>
                  <a:pt x="20574" y="11217"/>
                  <a:pt x="21141" y="8868"/>
                </a:cubicBezTo>
                <a:cubicBezTo>
                  <a:pt x="21357" y="7579"/>
                  <a:pt x="21519" y="6290"/>
                  <a:pt x="21546" y="5003"/>
                </a:cubicBezTo>
                <a:cubicBezTo>
                  <a:pt x="21195" y="8716"/>
                  <a:pt x="20142" y="12051"/>
                  <a:pt x="18495" y="1470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5EDF9643-6833-4CF1-943E-D0B9B35A9B11}"/>
              </a:ext>
            </a:extLst>
          </p:cNvPr>
          <p:cNvGrpSpPr/>
          <p:nvPr/>
        </p:nvGrpSpPr>
        <p:grpSpPr>
          <a:xfrm>
            <a:off x="2207260" y="4508500"/>
            <a:ext cx="3342641" cy="1912616"/>
            <a:chOff x="2207260" y="4508500"/>
            <a:chExt cx="3342641" cy="1912616"/>
          </a:xfrm>
        </p:grpSpPr>
        <p:sp>
          <p:nvSpPr>
            <p:cNvPr id="168" name="Shape">
              <a:extLst>
                <a:ext uri="{FF2B5EF4-FFF2-40B4-BE49-F238E27FC236}">
                  <a16:creationId xmlns:a16="http://schemas.microsoft.com/office/drawing/2014/main" id="{99A8B368-10B1-4655-B983-235B29CAF1C9}"/>
                </a:ext>
              </a:extLst>
            </p:cNvPr>
            <p:cNvSpPr/>
            <p:nvPr/>
          </p:nvSpPr>
          <p:spPr>
            <a:xfrm>
              <a:off x="4277361" y="5194300"/>
              <a:ext cx="1272540" cy="1221744"/>
            </a:xfrm>
            <a:custGeom>
              <a:avLst/>
              <a:gdLst/>
              <a:ahLst/>
              <a:cxnLst>
                <a:cxn ang="0">
                  <a:pos x="wd2" y="hd2"/>
                </a:cxn>
                <a:cxn ang="5400000">
                  <a:pos x="wd2" y="hd2"/>
                </a:cxn>
                <a:cxn ang="10800000">
                  <a:pos x="wd2" y="hd2"/>
                </a:cxn>
                <a:cxn ang="16200000">
                  <a:pos x="wd2" y="hd2"/>
                </a:cxn>
              </a:cxnLst>
              <a:rect l="0" t="0" r="r" b="b"/>
              <a:pathLst>
                <a:path w="21514" h="21600" extrusionOk="0">
                  <a:moveTo>
                    <a:pt x="5239" y="20881"/>
                  </a:moveTo>
                  <a:lnTo>
                    <a:pt x="21256" y="11204"/>
                  </a:lnTo>
                  <a:cubicBezTo>
                    <a:pt x="21600" y="11002"/>
                    <a:pt x="21600" y="10485"/>
                    <a:pt x="21256" y="10284"/>
                  </a:cubicBezTo>
                  <a:lnTo>
                    <a:pt x="4208" y="0"/>
                  </a:lnTo>
                  <a:lnTo>
                    <a:pt x="0" y="21600"/>
                  </a:lnTo>
                  <a:lnTo>
                    <a:pt x="2684" y="21600"/>
                  </a:lnTo>
                  <a:cubicBezTo>
                    <a:pt x="3564" y="21600"/>
                    <a:pt x="4466" y="21353"/>
                    <a:pt x="5239" y="2088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70" name="Shape">
              <a:extLst>
                <a:ext uri="{FF2B5EF4-FFF2-40B4-BE49-F238E27FC236}">
                  <a16:creationId xmlns:a16="http://schemas.microsoft.com/office/drawing/2014/main" id="{76DD35B5-EC95-4536-BDB5-FEA6A5735984}"/>
                </a:ext>
              </a:extLst>
            </p:cNvPr>
            <p:cNvSpPr/>
            <p:nvPr/>
          </p:nvSpPr>
          <p:spPr>
            <a:xfrm>
              <a:off x="4400384" y="5774524"/>
              <a:ext cx="836932" cy="6083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4329"/>
                  </a:lnTo>
                  <a:lnTo>
                    <a:pt x="0" y="21600"/>
                  </a:lnTo>
                  <a:lnTo>
                    <a:pt x="33" y="17226"/>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71" name="Shape">
              <a:extLst>
                <a:ext uri="{FF2B5EF4-FFF2-40B4-BE49-F238E27FC236}">
                  <a16:creationId xmlns:a16="http://schemas.microsoft.com/office/drawing/2014/main" id="{E9F05D5F-8BB1-422B-AD8A-E40E30537565}"/>
                </a:ext>
              </a:extLst>
            </p:cNvPr>
            <p:cNvSpPr/>
            <p:nvPr/>
          </p:nvSpPr>
          <p:spPr>
            <a:xfrm>
              <a:off x="5238585" y="5681648"/>
              <a:ext cx="66041" cy="2133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342"/>
                  </a:lnTo>
                  <a:cubicBezTo>
                    <a:pt x="21600" y="15685"/>
                    <a:pt x="14538" y="19029"/>
                    <a:pt x="0" y="21600"/>
                  </a:cubicBezTo>
                  <a:lnTo>
                    <a:pt x="0" y="9258"/>
                  </a:lnTo>
                  <a:cubicBezTo>
                    <a:pt x="14123" y="6686"/>
                    <a:pt x="21185" y="3344"/>
                    <a:pt x="21600" y="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72" name="Shape">
              <a:extLst>
                <a:ext uri="{FF2B5EF4-FFF2-40B4-BE49-F238E27FC236}">
                  <a16:creationId xmlns:a16="http://schemas.microsoft.com/office/drawing/2014/main" id="{A261A577-154B-4834-B22B-ED58E7F53679}"/>
                </a:ext>
              </a:extLst>
            </p:cNvPr>
            <p:cNvSpPr/>
            <p:nvPr/>
          </p:nvSpPr>
          <p:spPr>
            <a:xfrm>
              <a:off x="2270761" y="5207001"/>
              <a:ext cx="1816100" cy="1170943"/>
            </a:xfrm>
            <a:custGeom>
              <a:avLst/>
              <a:gdLst/>
              <a:ahLst/>
              <a:cxnLst>
                <a:cxn ang="0">
                  <a:pos x="wd2" y="hd2"/>
                </a:cxn>
                <a:cxn ang="5400000">
                  <a:pos x="wd2" y="hd2"/>
                </a:cxn>
                <a:cxn ang="10800000">
                  <a:pos x="wd2" y="hd2"/>
                </a:cxn>
                <a:cxn ang="16200000">
                  <a:pos x="wd2" y="hd2"/>
                </a:cxn>
              </a:cxnLst>
              <a:rect l="0" t="0" r="r" b="b"/>
              <a:pathLst>
                <a:path w="21600" h="21600" extrusionOk="0">
                  <a:moveTo>
                    <a:pt x="21600" y="19328"/>
                  </a:moveTo>
                  <a:lnTo>
                    <a:pt x="21600" y="21600"/>
                  </a:lnTo>
                  <a:lnTo>
                    <a:pt x="0" y="2272"/>
                  </a:lnTo>
                  <a:lnTo>
                    <a:pt x="0" y="0"/>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73" name="Shape">
              <a:extLst>
                <a:ext uri="{FF2B5EF4-FFF2-40B4-BE49-F238E27FC236}">
                  <a16:creationId xmlns:a16="http://schemas.microsoft.com/office/drawing/2014/main" id="{5E94F7F1-8F20-498E-9B3C-2844C68B53E5}"/>
                </a:ext>
              </a:extLst>
            </p:cNvPr>
            <p:cNvSpPr/>
            <p:nvPr/>
          </p:nvSpPr>
          <p:spPr>
            <a:xfrm>
              <a:off x="2207260" y="5118100"/>
              <a:ext cx="66092" cy="214624"/>
            </a:xfrm>
            <a:custGeom>
              <a:avLst/>
              <a:gdLst/>
              <a:ahLst/>
              <a:cxnLst>
                <a:cxn ang="0">
                  <a:pos x="wd2" y="hd2"/>
                </a:cxn>
                <a:cxn ang="5400000">
                  <a:pos x="wd2" y="hd2"/>
                </a:cxn>
                <a:cxn ang="10800000">
                  <a:pos x="wd2" y="hd2"/>
                </a:cxn>
                <a:cxn ang="16200000">
                  <a:pos x="wd2" y="hd2"/>
                </a:cxn>
              </a:cxnLst>
              <a:rect l="0" t="0" r="r" b="b"/>
              <a:pathLst>
                <a:path w="21209" h="21600" extrusionOk="0">
                  <a:moveTo>
                    <a:pt x="16" y="12270"/>
                  </a:moveTo>
                  <a:lnTo>
                    <a:pt x="16" y="0"/>
                  </a:lnTo>
                  <a:cubicBezTo>
                    <a:pt x="16" y="3323"/>
                    <a:pt x="6945" y="6774"/>
                    <a:pt x="21209" y="9330"/>
                  </a:cubicBezTo>
                  <a:lnTo>
                    <a:pt x="21209" y="21600"/>
                  </a:lnTo>
                  <a:cubicBezTo>
                    <a:pt x="6945" y="19044"/>
                    <a:pt x="-391" y="15721"/>
                    <a:pt x="16" y="12270"/>
                  </a:cubicBez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74" name="Shape">
              <a:extLst>
                <a:ext uri="{FF2B5EF4-FFF2-40B4-BE49-F238E27FC236}">
                  <a16:creationId xmlns:a16="http://schemas.microsoft.com/office/drawing/2014/main" id="{BA98C480-D425-4832-86ED-079B61A94D3C}"/>
                </a:ext>
              </a:extLst>
            </p:cNvPr>
            <p:cNvSpPr/>
            <p:nvPr/>
          </p:nvSpPr>
          <p:spPr>
            <a:xfrm>
              <a:off x="4086861" y="6261101"/>
              <a:ext cx="317500" cy="160015"/>
            </a:xfrm>
            <a:custGeom>
              <a:avLst/>
              <a:gdLst/>
              <a:ahLst/>
              <a:cxnLst>
                <a:cxn ang="0">
                  <a:pos x="wd2" y="hd2"/>
                </a:cxn>
                <a:cxn ang="5400000">
                  <a:pos x="wd2" y="hd2"/>
                </a:cxn>
                <a:cxn ang="10800000">
                  <a:pos x="wd2" y="hd2"/>
                </a:cxn>
                <a:cxn ang="16200000">
                  <a:pos x="wd2" y="hd2"/>
                </a:cxn>
              </a:cxnLst>
              <a:rect l="0" t="0" r="r" b="b"/>
              <a:pathLst>
                <a:path w="21600" h="20012" extrusionOk="0">
                  <a:moveTo>
                    <a:pt x="21600" y="0"/>
                  </a:moveTo>
                  <a:lnTo>
                    <a:pt x="21600" y="15247"/>
                  </a:lnTo>
                  <a:cubicBezTo>
                    <a:pt x="15638" y="21600"/>
                    <a:pt x="5962" y="21600"/>
                    <a:pt x="0" y="15247"/>
                  </a:cubicBezTo>
                  <a:lnTo>
                    <a:pt x="0" y="0"/>
                  </a:lnTo>
                  <a:cubicBezTo>
                    <a:pt x="5962" y="6511"/>
                    <a:pt x="15638" y="6511"/>
                    <a:pt x="21600" y="0"/>
                  </a:cubicBez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75" name="Shape">
              <a:extLst>
                <a:ext uri="{FF2B5EF4-FFF2-40B4-BE49-F238E27FC236}">
                  <a16:creationId xmlns:a16="http://schemas.microsoft.com/office/drawing/2014/main" id="{BBCDFE23-5BDD-4A3E-8165-1C973B22769E}"/>
                </a:ext>
              </a:extLst>
            </p:cNvPr>
            <p:cNvSpPr/>
            <p:nvPr/>
          </p:nvSpPr>
          <p:spPr>
            <a:xfrm>
              <a:off x="2207260" y="4508500"/>
              <a:ext cx="3101187" cy="1797039"/>
            </a:xfrm>
            <a:custGeom>
              <a:avLst/>
              <a:gdLst/>
              <a:ahLst/>
              <a:cxnLst>
                <a:cxn ang="0">
                  <a:pos x="wd2" y="hd2"/>
                </a:cxn>
                <a:cxn ang="5400000">
                  <a:pos x="wd2" y="hd2"/>
                </a:cxn>
                <a:cxn ang="10800000">
                  <a:pos x="wd2" y="hd2"/>
                </a:cxn>
                <a:cxn ang="16200000">
                  <a:pos x="wd2" y="hd2"/>
                </a:cxn>
              </a:cxnLst>
              <a:rect l="0" t="0" r="r" b="b"/>
              <a:pathLst>
                <a:path w="21294" h="21299" extrusionOk="0">
                  <a:moveTo>
                    <a:pt x="20835" y="12884"/>
                  </a:moveTo>
                  <a:cubicBezTo>
                    <a:pt x="21445" y="13486"/>
                    <a:pt x="21445" y="14465"/>
                    <a:pt x="20843" y="15082"/>
                  </a:cubicBezTo>
                  <a:lnTo>
                    <a:pt x="15105" y="20847"/>
                  </a:lnTo>
                  <a:cubicBezTo>
                    <a:pt x="14504" y="21449"/>
                    <a:pt x="13527" y="21449"/>
                    <a:pt x="12925" y="20847"/>
                  </a:cubicBezTo>
                  <a:lnTo>
                    <a:pt x="455" y="8414"/>
                  </a:lnTo>
                  <a:cubicBezTo>
                    <a:pt x="-146" y="7812"/>
                    <a:pt x="-155" y="6833"/>
                    <a:pt x="447" y="6216"/>
                  </a:cubicBezTo>
                  <a:lnTo>
                    <a:pt x="6185" y="451"/>
                  </a:lnTo>
                  <a:cubicBezTo>
                    <a:pt x="6786" y="-151"/>
                    <a:pt x="7763" y="-151"/>
                    <a:pt x="8365" y="451"/>
                  </a:cubicBezTo>
                  <a:lnTo>
                    <a:pt x="20835" y="12884"/>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76" name="Shape">
              <a:extLst>
                <a:ext uri="{FF2B5EF4-FFF2-40B4-BE49-F238E27FC236}">
                  <a16:creationId xmlns:a16="http://schemas.microsoft.com/office/drawing/2014/main" id="{3642B4F7-605C-4DC2-B0F4-8B45B02091A8}"/>
                </a:ext>
              </a:extLst>
            </p:cNvPr>
            <p:cNvSpPr/>
            <p:nvPr/>
          </p:nvSpPr>
          <p:spPr>
            <a:xfrm>
              <a:off x="3921761" y="5499101"/>
              <a:ext cx="1383825" cy="801365"/>
            </a:xfrm>
            <a:custGeom>
              <a:avLst/>
              <a:gdLst/>
              <a:ahLst/>
              <a:cxnLst>
                <a:cxn ang="0">
                  <a:pos x="wd2" y="hd2"/>
                </a:cxn>
                <a:cxn ang="5400000">
                  <a:pos x="wd2" y="hd2"/>
                </a:cxn>
                <a:cxn ang="10800000">
                  <a:pos x="wd2" y="hd2"/>
                </a:cxn>
                <a:cxn ang="16200000">
                  <a:pos x="wd2" y="hd2"/>
                </a:cxn>
              </a:cxnLst>
              <a:rect l="0" t="0" r="r" b="b"/>
              <a:pathLst>
                <a:path w="21261" h="21263" extrusionOk="0">
                  <a:moveTo>
                    <a:pt x="20234" y="2460"/>
                  </a:moveTo>
                  <a:lnTo>
                    <a:pt x="17776" y="0"/>
                  </a:lnTo>
                  <a:lnTo>
                    <a:pt x="0" y="17725"/>
                  </a:lnTo>
                  <a:lnTo>
                    <a:pt x="2517" y="20252"/>
                  </a:lnTo>
                  <a:cubicBezTo>
                    <a:pt x="3883" y="21600"/>
                    <a:pt x="6049" y="21600"/>
                    <a:pt x="7395" y="20252"/>
                  </a:cubicBezTo>
                  <a:lnTo>
                    <a:pt x="20254" y="7312"/>
                  </a:lnTo>
                  <a:cubicBezTo>
                    <a:pt x="21600" y="5998"/>
                    <a:pt x="21600" y="3808"/>
                    <a:pt x="20234" y="24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77" name="Shape">
              <a:extLst>
                <a:ext uri="{FF2B5EF4-FFF2-40B4-BE49-F238E27FC236}">
                  <a16:creationId xmlns:a16="http://schemas.microsoft.com/office/drawing/2014/main" id="{4305CE02-F5F7-4865-A0F1-6A26DF5E7E1E}"/>
                </a:ext>
              </a:extLst>
            </p:cNvPr>
            <p:cNvSpPr/>
            <p:nvPr/>
          </p:nvSpPr>
          <p:spPr>
            <a:xfrm>
              <a:off x="2207261" y="4508501"/>
              <a:ext cx="1278415" cy="742938"/>
            </a:xfrm>
            <a:custGeom>
              <a:avLst/>
              <a:gdLst/>
              <a:ahLst/>
              <a:cxnLst>
                <a:cxn ang="0">
                  <a:pos x="wd2" y="hd2"/>
                </a:cxn>
                <a:cxn ang="5400000">
                  <a:pos x="wd2" y="hd2"/>
                </a:cxn>
                <a:cxn ang="10800000">
                  <a:pos x="wd2" y="hd2"/>
                </a:cxn>
                <a:cxn ang="16200000">
                  <a:pos x="wd2" y="hd2"/>
                </a:cxn>
              </a:cxnLst>
              <a:rect l="0" t="0" r="r" b="b"/>
              <a:pathLst>
                <a:path w="21234" h="21237" extrusionOk="0">
                  <a:moveTo>
                    <a:pt x="20243" y="1089"/>
                  </a:moveTo>
                  <a:cubicBezTo>
                    <a:pt x="18787" y="-363"/>
                    <a:pt x="16425" y="-363"/>
                    <a:pt x="14969" y="1089"/>
                  </a:cubicBezTo>
                  <a:lnTo>
                    <a:pt x="1089" y="14993"/>
                  </a:lnTo>
                  <a:cubicBezTo>
                    <a:pt x="-366" y="16445"/>
                    <a:pt x="-366" y="18805"/>
                    <a:pt x="1111" y="20293"/>
                  </a:cubicBezTo>
                  <a:lnTo>
                    <a:pt x="2018" y="21237"/>
                  </a:lnTo>
                  <a:lnTo>
                    <a:pt x="21234" y="2142"/>
                  </a:lnTo>
                  <a:lnTo>
                    <a:pt x="20243" y="1089"/>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78" name="Shape">
              <a:extLst>
                <a:ext uri="{FF2B5EF4-FFF2-40B4-BE49-F238E27FC236}">
                  <a16:creationId xmlns:a16="http://schemas.microsoft.com/office/drawing/2014/main" id="{277E4C60-0C91-4391-9289-7900FD382F34}"/>
                </a:ext>
              </a:extLst>
            </p:cNvPr>
            <p:cNvSpPr/>
            <p:nvPr/>
          </p:nvSpPr>
          <p:spPr>
            <a:xfrm>
              <a:off x="2321561" y="4572001"/>
              <a:ext cx="2752091" cy="1588765"/>
            </a:xfrm>
            <a:custGeom>
              <a:avLst/>
              <a:gdLst/>
              <a:ahLst/>
              <a:cxnLst>
                <a:cxn ang="0">
                  <a:pos x="wd2" y="hd2"/>
                </a:cxn>
                <a:cxn ang="5400000">
                  <a:pos x="wd2" y="hd2"/>
                </a:cxn>
                <a:cxn ang="10800000">
                  <a:pos x="wd2" y="hd2"/>
                </a:cxn>
                <a:cxn ang="16200000">
                  <a:pos x="wd2" y="hd2"/>
                </a:cxn>
              </a:cxnLst>
              <a:rect l="0" t="0" r="r" b="b"/>
              <a:pathLst>
                <a:path w="21600" h="21600" extrusionOk="0">
                  <a:moveTo>
                    <a:pt x="21600" y="12518"/>
                  </a:moveTo>
                  <a:lnTo>
                    <a:pt x="12519" y="21600"/>
                  </a:lnTo>
                  <a:lnTo>
                    <a:pt x="2851" y="11931"/>
                  </a:lnTo>
                  <a:lnTo>
                    <a:pt x="1605" y="10688"/>
                  </a:lnTo>
                  <a:lnTo>
                    <a:pt x="977" y="10066"/>
                  </a:lnTo>
                  <a:lnTo>
                    <a:pt x="0" y="9065"/>
                  </a:lnTo>
                  <a:lnTo>
                    <a:pt x="2283" y="6786"/>
                  </a:lnTo>
                  <a:lnTo>
                    <a:pt x="4067" y="5007"/>
                  </a:lnTo>
                  <a:lnTo>
                    <a:pt x="9071" y="0"/>
                  </a:lnTo>
                  <a:lnTo>
                    <a:pt x="10057" y="967"/>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9" name="Shape">
              <a:extLst>
                <a:ext uri="{FF2B5EF4-FFF2-40B4-BE49-F238E27FC236}">
                  <a16:creationId xmlns:a16="http://schemas.microsoft.com/office/drawing/2014/main" id="{6367C94D-FC74-49DD-AB29-0CC57160104E}"/>
                </a:ext>
              </a:extLst>
            </p:cNvPr>
            <p:cNvSpPr/>
            <p:nvPr/>
          </p:nvSpPr>
          <p:spPr>
            <a:xfrm>
              <a:off x="2956560" y="4864101"/>
              <a:ext cx="137917" cy="79063"/>
            </a:xfrm>
            <a:custGeom>
              <a:avLst/>
              <a:gdLst/>
              <a:ahLst/>
              <a:cxnLst>
                <a:cxn ang="0">
                  <a:pos x="wd2" y="hd2"/>
                </a:cxn>
                <a:cxn ang="5400000">
                  <a:pos x="wd2" y="hd2"/>
                </a:cxn>
                <a:cxn ang="10800000">
                  <a:pos x="wd2" y="hd2"/>
                </a:cxn>
                <a:cxn ang="16200000">
                  <a:pos x="wd2" y="hd2"/>
                </a:cxn>
              </a:cxnLst>
              <a:rect l="0" t="0" r="r" b="b"/>
              <a:pathLst>
                <a:path w="20758" h="20688" extrusionOk="0">
                  <a:moveTo>
                    <a:pt x="4893" y="4738"/>
                  </a:moveTo>
                  <a:cubicBezTo>
                    <a:pt x="496" y="9057"/>
                    <a:pt x="-842" y="15038"/>
                    <a:pt x="496" y="20688"/>
                  </a:cubicBezTo>
                  <a:lnTo>
                    <a:pt x="2216" y="20357"/>
                  </a:lnTo>
                  <a:cubicBezTo>
                    <a:pt x="878" y="15372"/>
                    <a:pt x="2216" y="10057"/>
                    <a:pt x="6039" y="6068"/>
                  </a:cubicBezTo>
                  <a:cubicBezTo>
                    <a:pt x="9862" y="2414"/>
                    <a:pt x="15406" y="1084"/>
                    <a:pt x="20376" y="2414"/>
                  </a:cubicBezTo>
                  <a:lnTo>
                    <a:pt x="20758" y="753"/>
                  </a:lnTo>
                  <a:cubicBezTo>
                    <a:pt x="15215" y="-912"/>
                    <a:pt x="9098" y="88"/>
                    <a:pt x="4893" y="4738"/>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0" name="Shape">
              <a:extLst>
                <a:ext uri="{FF2B5EF4-FFF2-40B4-BE49-F238E27FC236}">
                  <a16:creationId xmlns:a16="http://schemas.microsoft.com/office/drawing/2014/main" id="{8C86D4AC-5B9B-4B11-A410-8486905376C5}"/>
                </a:ext>
              </a:extLst>
            </p:cNvPr>
            <p:cNvSpPr/>
            <p:nvPr/>
          </p:nvSpPr>
          <p:spPr>
            <a:xfrm>
              <a:off x="2981961" y="4889500"/>
              <a:ext cx="94361" cy="54766"/>
            </a:xfrm>
            <a:custGeom>
              <a:avLst/>
              <a:gdLst/>
              <a:ahLst/>
              <a:cxnLst>
                <a:cxn ang="0">
                  <a:pos x="wd2" y="hd2"/>
                </a:cxn>
                <a:cxn ang="5400000">
                  <a:pos x="wd2" y="hd2"/>
                </a:cxn>
                <a:cxn ang="10800000">
                  <a:pos x="wd2" y="hd2"/>
                </a:cxn>
                <a:cxn ang="16200000">
                  <a:pos x="wd2" y="hd2"/>
                </a:cxn>
              </a:cxnLst>
              <a:rect l="0" t="0" r="r" b="b"/>
              <a:pathLst>
                <a:path w="20575" h="20699" extrusionOk="0">
                  <a:moveTo>
                    <a:pt x="4790" y="4860"/>
                  </a:moveTo>
                  <a:cubicBezTo>
                    <a:pt x="637" y="9182"/>
                    <a:pt x="-1025" y="15421"/>
                    <a:pt x="637" y="20699"/>
                  </a:cubicBezTo>
                  <a:lnTo>
                    <a:pt x="3129" y="20221"/>
                  </a:lnTo>
                  <a:cubicBezTo>
                    <a:pt x="1744" y="15899"/>
                    <a:pt x="3129" y="10143"/>
                    <a:pt x="6729" y="6782"/>
                  </a:cubicBezTo>
                  <a:cubicBezTo>
                    <a:pt x="10329" y="2943"/>
                    <a:pt x="15590" y="1982"/>
                    <a:pt x="20021" y="2943"/>
                  </a:cubicBezTo>
                  <a:lnTo>
                    <a:pt x="20575" y="543"/>
                  </a:lnTo>
                  <a:cubicBezTo>
                    <a:pt x="15313" y="-901"/>
                    <a:pt x="8944" y="538"/>
                    <a:pt x="4790" y="486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1" name="Shape">
              <a:extLst>
                <a:ext uri="{FF2B5EF4-FFF2-40B4-BE49-F238E27FC236}">
                  <a16:creationId xmlns:a16="http://schemas.microsoft.com/office/drawing/2014/main" id="{4C2363D0-1D09-4F17-A80F-60EB933CCABC}"/>
                </a:ext>
              </a:extLst>
            </p:cNvPr>
            <p:cNvSpPr/>
            <p:nvPr/>
          </p:nvSpPr>
          <p:spPr>
            <a:xfrm>
              <a:off x="3020060" y="4902200"/>
              <a:ext cx="50432" cy="29165"/>
            </a:xfrm>
            <a:custGeom>
              <a:avLst/>
              <a:gdLst/>
              <a:ahLst/>
              <a:cxnLst>
                <a:cxn ang="0">
                  <a:pos x="wd2" y="hd2"/>
                </a:cxn>
                <a:cxn ang="5400000">
                  <a:pos x="wd2" y="hd2"/>
                </a:cxn>
                <a:cxn ang="10800000">
                  <a:pos x="wd2" y="hd2"/>
                </a:cxn>
                <a:cxn ang="16200000">
                  <a:pos x="wd2" y="hd2"/>
                </a:cxn>
              </a:cxnLst>
              <a:rect l="0" t="0" r="r" b="b"/>
              <a:pathLst>
                <a:path w="20920" h="20672" extrusionOk="0">
                  <a:moveTo>
                    <a:pt x="5115" y="4470"/>
                  </a:moveTo>
                  <a:cubicBezTo>
                    <a:pt x="374" y="8971"/>
                    <a:pt x="-680" y="14369"/>
                    <a:pt x="374" y="20672"/>
                  </a:cubicBezTo>
                  <a:lnTo>
                    <a:pt x="5115" y="19775"/>
                  </a:lnTo>
                  <a:cubicBezTo>
                    <a:pt x="4061" y="15274"/>
                    <a:pt x="5115" y="11670"/>
                    <a:pt x="8276" y="8971"/>
                  </a:cubicBezTo>
                  <a:cubicBezTo>
                    <a:pt x="11437" y="5367"/>
                    <a:pt x="15652" y="4470"/>
                    <a:pt x="19866" y="5367"/>
                  </a:cubicBezTo>
                  <a:lnTo>
                    <a:pt x="20920" y="865"/>
                  </a:lnTo>
                  <a:cubicBezTo>
                    <a:pt x="16178" y="-928"/>
                    <a:pt x="9856" y="-31"/>
                    <a:pt x="5115" y="4470"/>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2" name="Shape">
              <a:extLst>
                <a:ext uri="{FF2B5EF4-FFF2-40B4-BE49-F238E27FC236}">
                  <a16:creationId xmlns:a16="http://schemas.microsoft.com/office/drawing/2014/main" id="{713691FA-9DDB-4A18-B747-8F5B7A85274E}"/>
                </a:ext>
              </a:extLst>
            </p:cNvPr>
            <p:cNvSpPr/>
            <p:nvPr/>
          </p:nvSpPr>
          <p:spPr>
            <a:xfrm>
              <a:off x="3045461" y="4927600"/>
              <a:ext cx="30639" cy="18596"/>
            </a:xfrm>
            <a:custGeom>
              <a:avLst/>
              <a:gdLst/>
              <a:ahLst/>
              <a:cxnLst>
                <a:cxn ang="0">
                  <a:pos x="wd2" y="hd2"/>
                </a:cxn>
                <a:cxn ang="5400000">
                  <a:pos x="wd2" y="hd2"/>
                </a:cxn>
                <a:cxn ang="10800000">
                  <a:pos x="wd2" y="hd2"/>
                </a:cxn>
                <a:cxn ang="16200000">
                  <a:pos x="wd2" y="hd2"/>
                </a:cxn>
              </a:cxnLst>
              <a:rect l="0" t="0" r="r" b="b"/>
              <a:pathLst>
                <a:path w="20042" h="19770" extrusionOk="0">
                  <a:moveTo>
                    <a:pt x="16927" y="16734"/>
                  </a:moveTo>
                  <a:cubicBezTo>
                    <a:pt x="12773" y="20782"/>
                    <a:pt x="6958" y="20782"/>
                    <a:pt x="2804" y="16734"/>
                  </a:cubicBezTo>
                  <a:cubicBezTo>
                    <a:pt x="1142" y="15389"/>
                    <a:pt x="312" y="14030"/>
                    <a:pt x="312" y="12685"/>
                  </a:cubicBezTo>
                  <a:cubicBezTo>
                    <a:pt x="-519" y="9982"/>
                    <a:pt x="312" y="5934"/>
                    <a:pt x="2804" y="3230"/>
                  </a:cubicBezTo>
                  <a:cubicBezTo>
                    <a:pt x="5296" y="527"/>
                    <a:pt x="9450" y="-818"/>
                    <a:pt x="11943" y="527"/>
                  </a:cubicBezTo>
                  <a:cubicBezTo>
                    <a:pt x="13604" y="527"/>
                    <a:pt x="15266" y="1872"/>
                    <a:pt x="16927" y="3230"/>
                  </a:cubicBezTo>
                  <a:cubicBezTo>
                    <a:pt x="21081" y="7279"/>
                    <a:pt x="21081" y="12672"/>
                    <a:pt x="16927" y="16734"/>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3" name="Shape">
              <a:extLst>
                <a:ext uri="{FF2B5EF4-FFF2-40B4-BE49-F238E27FC236}">
                  <a16:creationId xmlns:a16="http://schemas.microsoft.com/office/drawing/2014/main" id="{76F44AE2-7959-4345-AF2B-596653A44056}"/>
                </a:ext>
              </a:extLst>
            </p:cNvPr>
            <p:cNvSpPr/>
            <p:nvPr/>
          </p:nvSpPr>
          <p:spPr>
            <a:xfrm>
              <a:off x="3235961" y="4737100"/>
              <a:ext cx="80011" cy="52079"/>
            </a:xfrm>
            <a:custGeom>
              <a:avLst/>
              <a:gdLst/>
              <a:ahLst/>
              <a:cxnLst>
                <a:cxn ang="0">
                  <a:pos x="wd2" y="hd2"/>
                </a:cxn>
                <a:cxn ang="5400000">
                  <a:pos x="wd2" y="hd2"/>
                </a:cxn>
                <a:cxn ang="10800000">
                  <a:pos x="wd2" y="hd2"/>
                </a:cxn>
                <a:cxn ang="16200000">
                  <a:pos x="wd2" y="hd2"/>
                </a:cxn>
              </a:cxnLst>
              <a:rect l="0" t="0" r="r" b="b"/>
              <a:pathLst>
                <a:path w="21600" h="21600" extrusionOk="0">
                  <a:moveTo>
                    <a:pt x="17829" y="14223"/>
                  </a:moveTo>
                  <a:lnTo>
                    <a:pt x="21600" y="17912"/>
                  </a:lnTo>
                  <a:lnTo>
                    <a:pt x="19543" y="20021"/>
                  </a:lnTo>
                  <a:lnTo>
                    <a:pt x="15771" y="16332"/>
                  </a:lnTo>
                  <a:lnTo>
                    <a:pt x="9600" y="21600"/>
                  </a:lnTo>
                  <a:lnTo>
                    <a:pt x="7543" y="19491"/>
                  </a:lnTo>
                  <a:lnTo>
                    <a:pt x="0" y="2109"/>
                  </a:lnTo>
                  <a:lnTo>
                    <a:pt x="2400" y="0"/>
                  </a:lnTo>
                  <a:lnTo>
                    <a:pt x="16114" y="12114"/>
                  </a:lnTo>
                  <a:lnTo>
                    <a:pt x="17829" y="10535"/>
                  </a:lnTo>
                  <a:lnTo>
                    <a:pt x="19886" y="12644"/>
                  </a:lnTo>
                  <a:lnTo>
                    <a:pt x="17829" y="14223"/>
                  </a:lnTo>
                  <a:close/>
                  <a:moveTo>
                    <a:pt x="9600" y="17912"/>
                  </a:moveTo>
                  <a:lnTo>
                    <a:pt x="13714" y="13699"/>
                  </a:lnTo>
                  <a:lnTo>
                    <a:pt x="4457" y="5273"/>
                  </a:lnTo>
                  <a:lnTo>
                    <a:pt x="9600" y="1791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4" name="Shape">
              <a:extLst>
                <a:ext uri="{FF2B5EF4-FFF2-40B4-BE49-F238E27FC236}">
                  <a16:creationId xmlns:a16="http://schemas.microsoft.com/office/drawing/2014/main" id="{D90B2EC3-4C8D-481A-9E0A-FFE2E3A5F8FB}"/>
                </a:ext>
              </a:extLst>
            </p:cNvPr>
            <p:cNvSpPr/>
            <p:nvPr/>
          </p:nvSpPr>
          <p:spPr>
            <a:xfrm>
              <a:off x="3261360" y="4711701"/>
              <a:ext cx="87631" cy="57150"/>
            </a:xfrm>
            <a:custGeom>
              <a:avLst/>
              <a:gdLst/>
              <a:ahLst/>
              <a:cxnLst>
                <a:cxn ang="0">
                  <a:pos x="wd2" y="hd2"/>
                </a:cxn>
                <a:cxn ang="5400000">
                  <a:pos x="wd2" y="hd2"/>
                </a:cxn>
                <a:cxn ang="10800000">
                  <a:pos x="wd2" y="hd2"/>
                </a:cxn>
                <a:cxn ang="16200000">
                  <a:pos x="wd2" y="hd2"/>
                </a:cxn>
              </a:cxnLst>
              <a:rect l="0" t="0" r="r" b="b"/>
              <a:pathLst>
                <a:path w="21600" h="21600" extrusionOk="0">
                  <a:moveTo>
                    <a:pt x="7826" y="3361"/>
                  </a:moveTo>
                  <a:lnTo>
                    <a:pt x="1878" y="8639"/>
                  </a:lnTo>
                  <a:lnTo>
                    <a:pt x="0" y="7200"/>
                  </a:lnTo>
                  <a:lnTo>
                    <a:pt x="8139" y="0"/>
                  </a:lnTo>
                  <a:lnTo>
                    <a:pt x="10017" y="1439"/>
                  </a:lnTo>
                  <a:lnTo>
                    <a:pt x="21600" y="19678"/>
                  </a:lnTo>
                  <a:lnTo>
                    <a:pt x="19409" y="21600"/>
                  </a:lnTo>
                  <a:lnTo>
                    <a:pt x="7826" y="3361"/>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5" name="Shape">
              <a:extLst>
                <a:ext uri="{FF2B5EF4-FFF2-40B4-BE49-F238E27FC236}">
                  <a16:creationId xmlns:a16="http://schemas.microsoft.com/office/drawing/2014/main" id="{E61F699D-7308-40B0-908E-98CB9884E93E}"/>
                </a:ext>
              </a:extLst>
            </p:cNvPr>
            <p:cNvSpPr/>
            <p:nvPr/>
          </p:nvSpPr>
          <p:spPr>
            <a:xfrm>
              <a:off x="3299461" y="4686300"/>
              <a:ext cx="116920" cy="59694"/>
            </a:xfrm>
            <a:custGeom>
              <a:avLst/>
              <a:gdLst/>
              <a:ahLst/>
              <a:cxnLst>
                <a:cxn ang="0">
                  <a:pos x="wd2" y="hd2"/>
                </a:cxn>
                <a:cxn ang="5400000">
                  <a:pos x="wd2" y="hd2"/>
                </a:cxn>
                <a:cxn ang="10800000">
                  <a:pos x="wd2" y="hd2"/>
                </a:cxn>
                <a:cxn ang="16200000">
                  <a:pos x="wd2" y="hd2"/>
                </a:cxn>
              </a:cxnLst>
              <a:rect l="0" t="0" r="r" b="b"/>
              <a:pathLst>
                <a:path w="20714" h="21600" extrusionOk="0">
                  <a:moveTo>
                    <a:pt x="4732" y="7351"/>
                  </a:moveTo>
                  <a:lnTo>
                    <a:pt x="8782" y="11947"/>
                  </a:lnTo>
                  <a:cubicBezTo>
                    <a:pt x="10132" y="13324"/>
                    <a:pt x="10357" y="15164"/>
                    <a:pt x="9007" y="16542"/>
                  </a:cubicBezTo>
                  <a:cubicBezTo>
                    <a:pt x="7657" y="17920"/>
                    <a:pt x="6532" y="17920"/>
                    <a:pt x="5182" y="16084"/>
                  </a:cubicBezTo>
                  <a:lnTo>
                    <a:pt x="1132" y="11489"/>
                  </a:lnTo>
                  <a:cubicBezTo>
                    <a:pt x="-218" y="10111"/>
                    <a:pt x="-443" y="8271"/>
                    <a:pt x="907" y="6893"/>
                  </a:cubicBezTo>
                  <a:cubicBezTo>
                    <a:pt x="1807" y="5516"/>
                    <a:pt x="3382" y="5973"/>
                    <a:pt x="4732" y="7351"/>
                  </a:cubicBezTo>
                  <a:close/>
                  <a:moveTo>
                    <a:pt x="1807" y="10111"/>
                  </a:moveTo>
                  <a:lnTo>
                    <a:pt x="5857" y="14707"/>
                  </a:lnTo>
                  <a:cubicBezTo>
                    <a:pt x="6532" y="15627"/>
                    <a:pt x="7432" y="15627"/>
                    <a:pt x="7882" y="15164"/>
                  </a:cubicBezTo>
                  <a:cubicBezTo>
                    <a:pt x="8557" y="14244"/>
                    <a:pt x="8332" y="13324"/>
                    <a:pt x="7657" y="12409"/>
                  </a:cubicBezTo>
                  <a:lnTo>
                    <a:pt x="3607" y="7813"/>
                  </a:lnTo>
                  <a:cubicBezTo>
                    <a:pt x="2932" y="6893"/>
                    <a:pt x="2032" y="6893"/>
                    <a:pt x="1582" y="7356"/>
                  </a:cubicBezTo>
                  <a:cubicBezTo>
                    <a:pt x="907" y="8729"/>
                    <a:pt x="907" y="9649"/>
                    <a:pt x="1807" y="10111"/>
                  </a:cubicBezTo>
                  <a:close/>
                  <a:moveTo>
                    <a:pt x="6757" y="0"/>
                  </a:moveTo>
                  <a:lnTo>
                    <a:pt x="14407" y="20680"/>
                  </a:lnTo>
                  <a:lnTo>
                    <a:pt x="13507" y="21600"/>
                  </a:lnTo>
                  <a:lnTo>
                    <a:pt x="5857" y="920"/>
                  </a:lnTo>
                  <a:lnTo>
                    <a:pt x="6757" y="0"/>
                  </a:lnTo>
                  <a:close/>
                  <a:moveTo>
                    <a:pt x="15532" y="5516"/>
                  </a:moveTo>
                  <a:lnTo>
                    <a:pt x="19582" y="10111"/>
                  </a:lnTo>
                  <a:cubicBezTo>
                    <a:pt x="20932" y="11489"/>
                    <a:pt x="21157" y="13329"/>
                    <a:pt x="19807" y="14707"/>
                  </a:cubicBezTo>
                  <a:cubicBezTo>
                    <a:pt x="18457" y="16084"/>
                    <a:pt x="17332" y="16084"/>
                    <a:pt x="15982" y="14249"/>
                  </a:cubicBezTo>
                  <a:lnTo>
                    <a:pt x="11932" y="9653"/>
                  </a:lnTo>
                  <a:cubicBezTo>
                    <a:pt x="10582" y="8276"/>
                    <a:pt x="10357" y="6436"/>
                    <a:pt x="11707" y="5516"/>
                  </a:cubicBezTo>
                  <a:cubicBezTo>
                    <a:pt x="12832" y="3676"/>
                    <a:pt x="14407" y="4133"/>
                    <a:pt x="15532" y="5516"/>
                  </a:cubicBezTo>
                  <a:close/>
                  <a:moveTo>
                    <a:pt x="12607" y="8729"/>
                  </a:moveTo>
                  <a:lnTo>
                    <a:pt x="16657" y="13324"/>
                  </a:lnTo>
                  <a:cubicBezTo>
                    <a:pt x="17332" y="14244"/>
                    <a:pt x="18232" y="14244"/>
                    <a:pt x="18682" y="13782"/>
                  </a:cubicBezTo>
                  <a:cubicBezTo>
                    <a:pt x="19357" y="12862"/>
                    <a:pt x="19132" y="11942"/>
                    <a:pt x="18457" y="11027"/>
                  </a:cubicBezTo>
                  <a:lnTo>
                    <a:pt x="14407" y="6431"/>
                  </a:lnTo>
                  <a:cubicBezTo>
                    <a:pt x="13732" y="5511"/>
                    <a:pt x="12832" y="5511"/>
                    <a:pt x="12382" y="5973"/>
                  </a:cubicBezTo>
                  <a:cubicBezTo>
                    <a:pt x="11932" y="6893"/>
                    <a:pt x="12157" y="7813"/>
                    <a:pt x="12607" y="8729"/>
                  </a:cubicBez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6" name="Shape">
              <a:extLst>
                <a:ext uri="{FF2B5EF4-FFF2-40B4-BE49-F238E27FC236}">
                  <a16:creationId xmlns:a16="http://schemas.microsoft.com/office/drawing/2014/main" id="{45CE0D06-0869-4A3C-A4AC-B2ED87868620}"/>
                </a:ext>
              </a:extLst>
            </p:cNvPr>
            <p:cNvSpPr/>
            <p:nvPr/>
          </p:nvSpPr>
          <p:spPr>
            <a:xfrm>
              <a:off x="3388361" y="4622800"/>
              <a:ext cx="152400" cy="88902"/>
            </a:xfrm>
            <a:custGeom>
              <a:avLst/>
              <a:gdLst/>
              <a:ahLst/>
              <a:cxnLst>
                <a:cxn ang="0">
                  <a:pos x="wd2" y="hd2"/>
                </a:cxn>
                <a:cxn ang="5400000">
                  <a:pos x="wd2" y="hd2"/>
                </a:cxn>
                <a:cxn ang="10800000">
                  <a:pos x="wd2" y="hd2"/>
                </a:cxn>
                <a:cxn ang="16200000">
                  <a:pos x="wd2" y="hd2"/>
                </a:cxn>
              </a:cxnLst>
              <a:rect l="0" t="0" r="r" b="b"/>
              <a:pathLst>
                <a:path w="21600" h="21600" extrusionOk="0">
                  <a:moveTo>
                    <a:pt x="13860" y="21600"/>
                  </a:moveTo>
                  <a:lnTo>
                    <a:pt x="0" y="8022"/>
                  </a:lnTo>
                  <a:lnTo>
                    <a:pt x="7740" y="0"/>
                  </a:lnTo>
                  <a:lnTo>
                    <a:pt x="21600" y="13578"/>
                  </a:lnTo>
                  <a:lnTo>
                    <a:pt x="13860" y="21600"/>
                  </a:lnTo>
                  <a:close/>
                  <a:moveTo>
                    <a:pt x="2160" y="8022"/>
                  </a:moveTo>
                  <a:lnTo>
                    <a:pt x="13860" y="19747"/>
                  </a:lnTo>
                  <a:lnTo>
                    <a:pt x="19620" y="14193"/>
                  </a:lnTo>
                  <a:lnTo>
                    <a:pt x="7920" y="2468"/>
                  </a:lnTo>
                  <a:lnTo>
                    <a:pt x="2160" y="8022"/>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7" name="Shape">
              <a:extLst>
                <a:ext uri="{FF2B5EF4-FFF2-40B4-BE49-F238E27FC236}">
                  <a16:creationId xmlns:a16="http://schemas.microsoft.com/office/drawing/2014/main" id="{1BEA92AB-A9B0-40CA-9672-37500FC0A620}"/>
                </a:ext>
              </a:extLst>
            </p:cNvPr>
            <p:cNvSpPr/>
            <p:nvPr/>
          </p:nvSpPr>
          <p:spPr>
            <a:xfrm>
              <a:off x="3439160" y="4660900"/>
              <a:ext cx="88902" cy="52066"/>
            </a:xfrm>
            <a:custGeom>
              <a:avLst/>
              <a:gdLst/>
              <a:ahLst/>
              <a:cxnLst>
                <a:cxn ang="0">
                  <a:pos x="wd2" y="hd2"/>
                </a:cxn>
                <a:cxn ang="5400000">
                  <a:pos x="wd2" y="hd2"/>
                </a:cxn>
                <a:cxn ang="10800000">
                  <a:pos x="wd2" y="hd2"/>
                </a:cxn>
                <a:cxn ang="16200000">
                  <a:pos x="wd2" y="hd2"/>
                </a:cxn>
              </a:cxnLst>
              <a:rect l="0" t="0" r="r" b="b"/>
              <a:pathLst>
                <a:path w="21600" h="21600" extrusionOk="0">
                  <a:moveTo>
                    <a:pt x="21600" y="10008"/>
                  </a:moveTo>
                  <a:lnTo>
                    <a:pt x="9874" y="21600"/>
                  </a:lnTo>
                  <a:lnTo>
                    <a:pt x="0" y="11587"/>
                  </a:lnTo>
                  <a:lnTo>
                    <a:pt x="1172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8" name="Shape">
              <a:extLst>
                <a:ext uri="{FF2B5EF4-FFF2-40B4-BE49-F238E27FC236}">
                  <a16:creationId xmlns:a16="http://schemas.microsoft.com/office/drawing/2014/main" id="{1C8E2DFC-F105-4BD6-AC1F-C61F97D9DE51}"/>
                </a:ext>
              </a:extLst>
            </p:cNvPr>
            <p:cNvSpPr/>
            <p:nvPr/>
          </p:nvSpPr>
          <p:spPr>
            <a:xfrm>
              <a:off x="3388360" y="4622800"/>
              <a:ext cx="40642" cy="22859"/>
            </a:xfrm>
            <a:custGeom>
              <a:avLst/>
              <a:gdLst/>
              <a:ahLst/>
              <a:cxnLst>
                <a:cxn ang="0">
                  <a:pos x="wd2" y="hd2"/>
                </a:cxn>
                <a:cxn ang="5400000">
                  <a:pos x="wd2" y="hd2"/>
                </a:cxn>
                <a:cxn ang="10800000">
                  <a:pos x="wd2" y="hd2"/>
                </a:cxn>
                <a:cxn ang="16200000">
                  <a:pos x="wd2" y="hd2"/>
                </a:cxn>
              </a:cxnLst>
              <a:rect l="0" t="0" r="r" b="b"/>
              <a:pathLst>
                <a:path w="21600" h="21600" extrusionOk="0">
                  <a:moveTo>
                    <a:pt x="21600" y="8403"/>
                  </a:moveTo>
                  <a:lnTo>
                    <a:pt x="8100" y="21600"/>
                  </a:lnTo>
                  <a:lnTo>
                    <a:pt x="0" y="14404"/>
                  </a:lnTo>
                  <a:lnTo>
                    <a:pt x="135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89" name="Shape">
              <a:extLst>
                <a:ext uri="{FF2B5EF4-FFF2-40B4-BE49-F238E27FC236}">
                  <a16:creationId xmlns:a16="http://schemas.microsoft.com/office/drawing/2014/main" id="{0E031753-C050-4FC9-81A2-A0B1F7DB3F38}"/>
                </a:ext>
              </a:extLst>
            </p:cNvPr>
            <p:cNvSpPr/>
            <p:nvPr/>
          </p:nvSpPr>
          <p:spPr>
            <a:xfrm>
              <a:off x="3121660" y="4838700"/>
              <a:ext cx="73661" cy="41909"/>
            </a:xfrm>
            <a:custGeom>
              <a:avLst/>
              <a:gdLst/>
              <a:ahLst/>
              <a:cxnLst>
                <a:cxn ang="0">
                  <a:pos x="wd2" y="hd2"/>
                </a:cxn>
                <a:cxn ang="5400000">
                  <a:pos x="wd2" y="hd2"/>
                </a:cxn>
                <a:cxn ang="10800000">
                  <a:pos x="wd2" y="hd2"/>
                </a:cxn>
                <a:cxn ang="16200000">
                  <a:pos x="wd2" y="hd2"/>
                </a:cxn>
              </a:cxnLst>
              <a:rect l="0" t="0" r="r" b="b"/>
              <a:pathLst>
                <a:path w="21600" h="21600" extrusionOk="0">
                  <a:moveTo>
                    <a:pt x="21600" y="14402"/>
                  </a:moveTo>
                  <a:lnTo>
                    <a:pt x="14152" y="21600"/>
                  </a:lnTo>
                  <a:lnTo>
                    <a:pt x="0" y="7856"/>
                  </a:lnTo>
                  <a:lnTo>
                    <a:pt x="7448"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90" name="Shape">
              <a:extLst>
                <a:ext uri="{FF2B5EF4-FFF2-40B4-BE49-F238E27FC236}">
                  <a16:creationId xmlns:a16="http://schemas.microsoft.com/office/drawing/2014/main" id="{DEC8F7B4-E529-49A5-823A-608736D1FD5D}"/>
                </a:ext>
              </a:extLst>
            </p:cNvPr>
            <p:cNvSpPr/>
            <p:nvPr/>
          </p:nvSpPr>
          <p:spPr>
            <a:xfrm>
              <a:off x="3134361" y="4813301"/>
              <a:ext cx="91440" cy="53343"/>
            </a:xfrm>
            <a:custGeom>
              <a:avLst/>
              <a:gdLst/>
              <a:ahLst/>
              <a:cxnLst>
                <a:cxn ang="0">
                  <a:pos x="wd2" y="hd2"/>
                </a:cxn>
                <a:cxn ang="5400000">
                  <a:pos x="wd2" y="hd2"/>
                </a:cxn>
                <a:cxn ang="10800000">
                  <a:pos x="wd2" y="hd2"/>
                </a:cxn>
                <a:cxn ang="16200000">
                  <a:pos x="wd2" y="hd2"/>
                </a:cxn>
              </a:cxnLst>
              <a:rect l="0" t="0" r="r" b="b"/>
              <a:pathLst>
                <a:path w="21600" h="21600" extrusionOk="0">
                  <a:moveTo>
                    <a:pt x="21600" y="15940"/>
                  </a:moveTo>
                  <a:lnTo>
                    <a:pt x="15600" y="21600"/>
                  </a:lnTo>
                  <a:lnTo>
                    <a:pt x="0" y="6172"/>
                  </a:lnTo>
                  <a:lnTo>
                    <a:pt x="6000"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91" name="Shape">
              <a:extLst>
                <a:ext uri="{FF2B5EF4-FFF2-40B4-BE49-F238E27FC236}">
                  <a16:creationId xmlns:a16="http://schemas.microsoft.com/office/drawing/2014/main" id="{D1D3B072-DCB0-4185-A97D-9761921C36E3}"/>
                </a:ext>
              </a:extLst>
            </p:cNvPr>
            <p:cNvSpPr/>
            <p:nvPr/>
          </p:nvSpPr>
          <p:spPr>
            <a:xfrm>
              <a:off x="3147060" y="4775201"/>
              <a:ext cx="123192" cy="69850"/>
            </a:xfrm>
            <a:custGeom>
              <a:avLst/>
              <a:gdLst/>
              <a:ahLst/>
              <a:cxnLst>
                <a:cxn ang="0">
                  <a:pos x="wd2" y="hd2"/>
                </a:cxn>
                <a:cxn ang="5400000">
                  <a:pos x="wd2" y="hd2"/>
                </a:cxn>
                <a:cxn ang="10800000">
                  <a:pos x="wd2" y="hd2"/>
                </a:cxn>
                <a:cxn ang="16200000">
                  <a:pos x="wd2" y="hd2"/>
                </a:cxn>
              </a:cxnLst>
              <a:rect l="0" t="0" r="r" b="b"/>
              <a:pathLst>
                <a:path w="21600" h="21600" extrusionOk="0">
                  <a:moveTo>
                    <a:pt x="21600" y="17282"/>
                  </a:moveTo>
                  <a:lnTo>
                    <a:pt x="17369" y="21600"/>
                  </a:lnTo>
                  <a:lnTo>
                    <a:pt x="0" y="4318"/>
                  </a:lnTo>
                  <a:lnTo>
                    <a:pt x="445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92" name="Shape">
              <a:extLst>
                <a:ext uri="{FF2B5EF4-FFF2-40B4-BE49-F238E27FC236}">
                  <a16:creationId xmlns:a16="http://schemas.microsoft.com/office/drawing/2014/main" id="{B9686161-56CF-4893-8D47-EC8CCDA34172}"/>
                </a:ext>
              </a:extLst>
            </p:cNvPr>
            <p:cNvSpPr/>
            <p:nvPr/>
          </p:nvSpPr>
          <p:spPr>
            <a:xfrm>
              <a:off x="2689860" y="4737101"/>
              <a:ext cx="280989" cy="163209"/>
            </a:xfrm>
            <a:custGeom>
              <a:avLst/>
              <a:gdLst/>
              <a:ahLst/>
              <a:cxnLst>
                <a:cxn ang="0">
                  <a:pos x="wd2" y="hd2"/>
                </a:cxn>
                <a:cxn ang="5400000">
                  <a:pos x="wd2" y="hd2"/>
                </a:cxn>
                <a:cxn ang="10800000">
                  <a:pos x="wd2" y="hd2"/>
                </a:cxn>
                <a:cxn ang="16200000">
                  <a:pos x="wd2" y="hd2"/>
                </a:cxn>
              </a:cxnLst>
              <a:rect l="0" t="0" r="r" b="b"/>
              <a:pathLst>
                <a:path w="21053" h="21027" extrusionOk="0">
                  <a:moveTo>
                    <a:pt x="20196" y="4787"/>
                  </a:moveTo>
                  <a:lnTo>
                    <a:pt x="4686" y="20168"/>
                  </a:lnTo>
                  <a:cubicBezTo>
                    <a:pt x="3639" y="21314"/>
                    <a:pt x="1927" y="21314"/>
                    <a:pt x="785" y="20168"/>
                  </a:cubicBezTo>
                  <a:lnTo>
                    <a:pt x="785" y="20168"/>
                  </a:lnTo>
                  <a:cubicBezTo>
                    <a:pt x="-262" y="19023"/>
                    <a:pt x="-262" y="17386"/>
                    <a:pt x="785" y="16241"/>
                  </a:cubicBezTo>
                  <a:lnTo>
                    <a:pt x="16295" y="860"/>
                  </a:lnTo>
                  <a:cubicBezTo>
                    <a:pt x="17342" y="-286"/>
                    <a:pt x="19054" y="-286"/>
                    <a:pt x="20196" y="860"/>
                  </a:cubicBezTo>
                  <a:lnTo>
                    <a:pt x="20196" y="860"/>
                  </a:lnTo>
                  <a:cubicBezTo>
                    <a:pt x="21338" y="2005"/>
                    <a:pt x="21338" y="3642"/>
                    <a:pt x="20196" y="4787"/>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93" name="Shape">
              <a:extLst>
                <a:ext uri="{FF2B5EF4-FFF2-40B4-BE49-F238E27FC236}">
                  <a16:creationId xmlns:a16="http://schemas.microsoft.com/office/drawing/2014/main" id="{1145D07B-8B3B-40A4-9C7B-26D0A5C7D793}"/>
                </a:ext>
              </a:extLst>
            </p:cNvPr>
            <p:cNvSpPr/>
            <p:nvPr/>
          </p:nvSpPr>
          <p:spPr>
            <a:xfrm>
              <a:off x="2981961" y="4673601"/>
              <a:ext cx="104140" cy="59060"/>
            </a:xfrm>
            <a:custGeom>
              <a:avLst/>
              <a:gdLst/>
              <a:ahLst/>
              <a:cxnLst>
                <a:cxn ang="0">
                  <a:pos x="wd2" y="hd2"/>
                </a:cxn>
                <a:cxn ang="5400000">
                  <a:pos x="wd2" y="hd2"/>
                </a:cxn>
                <a:cxn ang="10800000">
                  <a:pos x="wd2" y="hd2"/>
                </a:cxn>
                <a:cxn ang="16200000">
                  <a:pos x="wd2" y="hd2"/>
                </a:cxn>
              </a:cxnLst>
              <a:rect l="0" t="0" r="r" b="b"/>
              <a:pathLst>
                <a:path w="19680" h="19694" extrusionOk="0">
                  <a:moveTo>
                    <a:pt x="16800" y="2860"/>
                  </a:moveTo>
                  <a:cubicBezTo>
                    <a:pt x="12960" y="-953"/>
                    <a:pt x="6720" y="-953"/>
                    <a:pt x="2880" y="2860"/>
                  </a:cubicBezTo>
                  <a:cubicBezTo>
                    <a:pt x="-960" y="6673"/>
                    <a:pt x="-960" y="13447"/>
                    <a:pt x="2880" y="16834"/>
                  </a:cubicBezTo>
                  <a:cubicBezTo>
                    <a:pt x="6720" y="20647"/>
                    <a:pt x="12960" y="20647"/>
                    <a:pt x="16800" y="16834"/>
                  </a:cubicBezTo>
                  <a:cubicBezTo>
                    <a:pt x="20640" y="12599"/>
                    <a:pt x="20640" y="6247"/>
                    <a:pt x="16800" y="286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94" name="Shape">
              <a:extLst>
                <a:ext uri="{FF2B5EF4-FFF2-40B4-BE49-F238E27FC236}">
                  <a16:creationId xmlns:a16="http://schemas.microsoft.com/office/drawing/2014/main" id="{5B1A2813-98C8-48DE-BF8E-CFE427225B9D}"/>
                </a:ext>
              </a:extLst>
            </p:cNvPr>
            <p:cNvSpPr/>
            <p:nvPr/>
          </p:nvSpPr>
          <p:spPr>
            <a:xfrm>
              <a:off x="2613661" y="4914900"/>
              <a:ext cx="54293" cy="31119"/>
            </a:xfrm>
            <a:custGeom>
              <a:avLst/>
              <a:gdLst/>
              <a:ahLst/>
              <a:cxnLst>
                <a:cxn ang="0">
                  <a:pos x="wd2" y="hd2"/>
                </a:cxn>
                <a:cxn ang="5400000">
                  <a:pos x="wd2" y="hd2"/>
                </a:cxn>
                <a:cxn ang="10800000">
                  <a:pos x="wd2" y="hd2"/>
                </a:cxn>
                <a:cxn ang="16200000">
                  <a:pos x="wd2" y="hd2"/>
                </a:cxn>
              </a:cxnLst>
              <a:rect l="0" t="0" r="r" b="b"/>
              <a:pathLst>
                <a:path w="19647" h="19600" extrusionOk="0">
                  <a:moveTo>
                    <a:pt x="16889" y="3000"/>
                  </a:moveTo>
                  <a:cubicBezTo>
                    <a:pt x="12753" y="-1000"/>
                    <a:pt x="6779" y="-1000"/>
                    <a:pt x="3102" y="3000"/>
                  </a:cubicBezTo>
                  <a:cubicBezTo>
                    <a:pt x="-1034" y="6999"/>
                    <a:pt x="-1034" y="12601"/>
                    <a:pt x="3102" y="16600"/>
                  </a:cubicBezTo>
                  <a:cubicBezTo>
                    <a:pt x="7238" y="20600"/>
                    <a:pt x="13213" y="20600"/>
                    <a:pt x="16889" y="16600"/>
                  </a:cubicBezTo>
                  <a:cubicBezTo>
                    <a:pt x="20566" y="12601"/>
                    <a:pt x="20566" y="6999"/>
                    <a:pt x="16889"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95" name="Shape">
              <a:extLst>
                <a:ext uri="{FF2B5EF4-FFF2-40B4-BE49-F238E27FC236}">
                  <a16:creationId xmlns:a16="http://schemas.microsoft.com/office/drawing/2014/main" id="{4D413BA4-EB4C-40A9-AE64-870ED2DA54EB}"/>
                </a:ext>
              </a:extLst>
            </p:cNvPr>
            <p:cNvSpPr/>
            <p:nvPr/>
          </p:nvSpPr>
          <p:spPr>
            <a:xfrm>
              <a:off x="2550160" y="4953000"/>
              <a:ext cx="55246" cy="31119"/>
            </a:xfrm>
            <a:custGeom>
              <a:avLst/>
              <a:gdLst/>
              <a:ahLst/>
              <a:cxnLst>
                <a:cxn ang="0">
                  <a:pos x="wd2" y="hd2"/>
                </a:cxn>
                <a:cxn ang="5400000">
                  <a:pos x="wd2" y="hd2"/>
                </a:cxn>
                <a:cxn ang="10800000">
                  <a:pos x="wd2" y="hd2"/>
                </a:cxn>
                <a:cxn ang="16200000">
                  <a:pos x="wd2" y="hd2"/>
                </a:cxn>
              </a:cxnLst>
              <a:rect l="0" t="0" r="r" b="b"/>
              <a:pathLst>
                <a:path w="19575" h="19600" extrusionOk="0">
                  <a:moveTo>
                    <a:pt x="16538" y="3000"/>
                  </a:moveTo>
                  <a:cubicBezTo>
                    <a:pt x="12488" y="-1000"/>
                    <a:pt x="6638" y="-1000"/>
                    <a:pt x="3038" y="3000"/>
                  </a:cubicBezTo>
                  <a:cubicBezTo>
                    <a:pt x="-1012" y="6999"/>
                    <a:pt x="-1012" y="12601"/>
                    <a:pt x="3038" y="16600"/>
                  </a:cubicBezTo>
                  <a:cubicBezTo>
                    <a:pt x="7088" y="20600"/>
                    <a:pt x="12938" y="20600"/>
                    <a:pt x="16538" y="16600"/>
                  </a:cubicBezTo>
                  <a:cubicBezTo>
                    <a:pt x="20588" y="13397"/>
                    <a:pt x="20588" y="6999"/>
                    <a:pt x="16538" y="3000"/>
                  </a:cubicBezTo>
                  <a:close/>
                </a:path>
              </a:pathLst>
            </a:custGeom>
            <a:solidFill>
              <a:srgbClr val="504056"/>
            </a:solidFill>
            <a:ln w="12700">
              <a:miter lim="400000"/>
            </a:ln>
          </p:spPr>
          <p:txBody>
            <a:bodyPr lIns="38100" tIns="38100" rIns="38100" bIns="38100" anchor="ctr"/>
            <a:lstStyle/>
            <a:p>
              <a:pPr>
                <a:defRPr sz="3000">
                  <a:solidFill>
                    <a:srgbClr val="FFFFFF"/>
                  </a:solidFill>
                </a:defRPr>
              </a:pPr>
              <a:endParaRPr/>
            </a:p>
          </p:txBody>
        </p:sp>
        <p:sp>
          <p:nvSpPr>
            <p:cNvPr id="196" name="Shape">
              <a:extLst>
                <a:ext uri="{FF2B5EF4-FFF2-40B4-BE49-F238E27FC236}">
                  <a16:creationId xmlns:a16="http://schemas.microsoft.com/office/drawing/2014/main" id="{AE385A48-C5FF-4AE8-944C-0F43DB8676AD}"/>
                </a:ext>
              </a:extLst>
            </p:cNvPr>
            <p:cNvSpPr/>
            <p:nvPr/>
          </p:nvSpPr>
          <p:spPr>
            <a:xfrm>
              <a:off x="4442461" y="5803901"/>
              <a:ext cx="424182" cy="252110"/>
            </a:xfrm>
            <a:custGeom>
              <a:avLst/>
              <a:gdLst/>
              <a:ahLst/>
              <a:cxnLst>
                <a:cxn ang="0">
                  <a:pos x="wd2" y="hd2"/>
                </a:cxn>
                <a:cxn ang="5400000">
                  <a:pos x="wd2" y="hd2"/>
                </a:cxn>
                <a:cxn ang="10800000">
                  <a:pos x="wd2" y="hd2"/>
                </a:cxn>
                <a:cxn ang="16200000">
                  <a:pos x="wd2" y="hd2"/>
                </a:cxn>
              </a:cxnLst>
              <a:rect l="0" t="0" r="r" b="b"/>
              <a:pathLst>
                <a:path w="21600" h="21438" extrusionOk="0">
                  <a:moveTo>
                    <a:pt x="7243" y="21438"/>
                  </a:moveTo>
                  <a:cubicBezTo>
                    <a:pt x="6790" y="21438"/>
                    <a:pt x="6402" y="21222"/>
                    <a:pt x="6079" y="20898"/>
                  </a:cubicBezTo>
                  <a:lnTo>
                    <a:pt x="582" y="15606"/>
                  </a:lnTo>
                  <a:cubicBezTo>
                    <a:pt x="194" y="15173"/>
                    <a:pt x="0" y="14633"/>
                    <a:pt x="0" y="14094"/>
                  </a:cubicBezTo>
                  <a:cubicBezTo>
                    <a:pt x="0" y="13446"/>
                    <a:pt x="259" y="13014"/>
                    <a:pt x="582" y="12581"/>
                  </a:cubicBezTo>
                  <a:lnTo>
                    <a:pt x="13128" y="486"/>
                  </a:lnTo>
                  <a:cubicBezTo>
                    <a:pt x="13775" y="-162"/>
                    <a:pt x="14810" y="-162"/>
                    <a:pt x="15521" y="486"/>
                  </a:cubicBezTo>
                  <a:lnTo>
                    <a:pt x="21018" y="5778"/>
                  </a:lnTo>
                  <a:cubicBezTo>
                    <a:pt x="21406" y="6210"/>
                    <a:pt x="21600" y="6750"/>
                    <a:pt x="21600" y="7290"/>
                  </a:cubicBezTo>
                  <a:cubicBezTo>
                    <a:pt x="21600" y="7938"/>
                    <a:pt x="21341" y="8370"/>
                    <a:pt x="21018" y="8802"/>
                  </a:cubicBezTo>
                  <a:lnTo>
                    <a:pt x="21018" y="8802"/>
                  </a:lnTo>
                  <a:lnTo>
                    <a:pt x="8472" y="20898"/>
                  </a:lnTo>
                  <a:cubicBezTo>
                    <a:pt x="8084" y="21222"/>
                    <a:pt x="7631" y="21438"/>
                    <a:pt x="7243" y="21438"/>
                  </a:cubicBezTo>
                  <a:close/>
                  <a:moveTo>
                    <a:pt x="14228" y="1350"/>
                  </a:moveTo>
                  <a:cubicBezTo>
                    <a:pt x="13904" y="1350"/>
                    <a:pt x="13645" y="1458"/>
                    <a:pt x="13451" y="1674"/>
                  </a:cubicBezTo>
                  <a:lnTo>
                    <a:pt x="905" y="13770"/>
                  </a:lnTo>
                  <a:cubicBezTo>
                    <a:pt x="711" y="13986"/>
                    <a:pt x="647" y="14094"/>
                    <a:pt x="647" y="14202"/>
                  </a:cubicBezTo>
                  <a:cubicBezTo>
                    <a:pt x="647" y="14311"/>
                    <a:pt x="711" y="14418"/>
                    <a:pt x="905" y="14635"/>
                  </a:cubicBezTo>
                  <a:lnTo>
                    <a:pt x="6402" y="19927"/>
                  </a:lnTo>
                  <a:cubicBezTo>
                    <a:pt x="6855" y="20359"/>
                    <a:pt x="7566" y="20359"/>
                    <a:pt x="8019" y="19927"/>
                  </a:cubicBezTo>
                  <a:lnTo>
                    <a:pt x="20565" y="7831"/>
                  </a:lnTo>
                  <a:cubicBezTo>
                    <a:pt x="20759" y="7615"/>
                    <a:pt x="20824" y="7507"/>
                    <a:pt x="20824" y="7399"/>
                  </a:cubicBezTo>
                  <a:cubicBezTo>
                    <a:pt x="20824" y="7290"/>
                    <a:pt x="20759" y="7182"/>
                    <a:pt x="20565" y="6966"/>
                  </a:cubicBezTo>
                  <a:lnTo>
                    <a:pt x="15068" y="1674"/>
                  </a:lnTo>
                  <a:cubicBezTo>
                    <a:pt x="14810" y="1459"/>
                    <a:pt x="14551" y="1350"/>
                    <a:pt x="14228" y="1350"/>
                  </a:cubicBez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97" name="Shape">
              <a:extLst>
                <a:ext uri="{FF2B5EF4-FFF2-40B4-BE49-F238E27FC236}">
                  <a16:creationId xmlns:a16="http://schemas.microsoft.com/office/drawing/2014/main" id="{BFE5F340-3F6B-40A9-AE04-A39A009E5BF3}"/>
                </a:ext>
              </a:extLst>
            </p:cNvPr>
            <p:cNvSpPr/>
            <p:nvPr/>
          </p:nvSpPr>
          <p:spPr>
            <a:xfrm>
              <a:off x="4823461" y="5994401"/>
              <a:ext cx="69850" cy="73658"/>
            </a:xfrm>
            <a:custGeom>
              <a:avLst/>
              <a:gdLst/>
              <a:ahLst/>
              <a:cxnLst>
                <a:cxn ang="0">
                  <a:pos x="wd2" y="hd2"/>
                </a:cxn>
                <a:cxn ang="5400000">
                  <a:pos x="wd2" y="hd2"/>
                </a:cxn>
                <a:cxn ang="10800000">
                  <a:pos x="wd2" y="hd2"/>
                </a:cxn>
                <a:cxn ang="16200000">
                  <a:pos x="wd2" y="hd2"/>
                </a:cxn>
              </a:cxnLst>
              <a:rect l="0" t="0" r="r" b="b"/>
              <a:pathLst>
                <a:path w="21600" h="21600" extrusionOk="0">
                  <a:moveTo>
                    <a:pt x="17673" y="2233"/>
                  </a:moveTo>
                  <a:lnTo>
                    <a:pt x="0" y="11915"/>
                  </a:lnTo>
                  <a:lnTo>
                    <a:pt x="21600" y="21600"/>
                  </a:lnTo>
                  <a:lnTo>
                    <a:pt x="21600" y="0"/>
                  </a:lnTo>
                  <a:close/>
                </a:path>
              </a:pathLst>
            </a:custGeom>
            <a:solidFill>
              <a:srgbClr val="EAE9EC"/>
            </a:solidFill>
            <a:ln w="12700">
              <a:miter lim="400000"/>
            </a:ln>
          </p:spPr>
          <p:txBody>
            <a:bodyPr lIns="38100" tIns="38100" rIns="38100" bIns="38100" anchor="ctr"/>
            <a:lstStyle/>
            <a:p>
              <a:pPr>
                <a:defRPr sz="3000">
                  <a:solidFill>
                    <a:srgbClr val="FFFFFF"/>
                  </a:solidFill>
                </a:defRPr>
              </a:pPr>
              <a:endParaRPr/>
            </a:p>
          </p:txBody>
        </p:sp>
        <p:sp>
          <p:nvSpPr>
            <p:cNvPr id="198" name="Shape">
              <a:extLst>
                <a:ext uri="{FF2B5EF4-FFF2-40B4-BE49-F238E27FC236}">
                  <a16:creationId xmlns:a16="http://schemas.microsoft.com/office/drawing/2014/main" id="{799B44FA-D42A-4498-A281-A3D8449540FF}"/>
                </a:ext>
              </a:extLst>
            </p:cNvPr>
            <p:cNvSpPr/>
            <p:nvPr/>
          </p:nvSpPr>
          <p:spPr>
            <a:xfrm>
              <a:off x="4785360" y="6045200"/>
              <a:ext cx="107952" cy="95251"/>
            </a:xfrm>
            <a:custGeom>
              <a:avLst/>
              <a:gdLst/>
              <a:ahLst/>
              <a:cxnLst>
                <a:cxn ang="0">
                  <a:pos x="wd2" y="hd2"/>
                </a:cxn>
                <a:cxn ang="5400000">
                  <a:pos x="wd2" y="hd2"/>
                </a:cxn>
                <a:cxn ang="10800000">
                  <a:pos x="wd2" y="hd2"/>
                </a:cxn>
                <a:cxn ang="16200000">
                  <a:pos x="wd2" y="hd2"/>
                </a:cxn>
              </a:cxnLst>
              <a:rect l="0" t="0" r="r" b="b"/>
              <a:pathLst>
                <a:path w="21600" h="21600" extrusionOk="0">
                  <a:moveTo>
                    <a:pt x="0" y="5186"/>
                  </a:moveTo>
                  <a:lnTo>
                    <a:pt x="0" y="21600"/>
                  </a:lnTo>
                  <a:lnTo>
                    <a:pt x="21600" y="7490"/>
                  </a:lnTo>
                  <a:lnTo>
                    <a:pt x="7624"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sp>
          <p:nvSpPr>
            <p:cNvPr id="199" name="Shape">
              <a:extLst>
                <a:ext uri="{FF2B5EF4-FFF2-40B4-BE49-F238E27FC236}">
                  <a16:creationId xmlns:a16="http://schemas.microsoft.com/office/drawing/2014/main" id="{20EDCCFC-6CEE-446D-ADDD-DE4FF0C3D14E}"/>
                </a:ext>
              </a:extLst>
            </p:cNvPr>
            <p:cNvSpPr/>
            <p:nvPr/>
          </p:nvSpPr>
          <p:spPr>
            <a:xfrm>
              <a:off x="4785360" y="6007101"/>
              <a:ext cx="95251" cy="1155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157"/>
                  </a:lnTo>
                  <a:lnTo>
                    <a:pt x="0" y="21600"/>
                  </a:lnTo>
                  <a:lnTo>
                    <a:pt x="0" y="10445"/>
                  </a:lnTo>
                  <a:close/>
                </a:path>
              </a:pathLst>
            </a:custGeom>
            <a:solidFill>
              <a:srgbClr val="132124"/>
            </a:solidFill>
            <a:ln w="12700">
              <a:miter lim="400000"/>
            </a:ln>
          </p:spPr>
          <p:txBody>
            <a:bodyPr lIns="38100" tIns="38100" rIns="38100" bIns="38100" anchor="ctr"/>
            <a:lstStyle/>
            <a:p>
              <a:pPr>
                <a:defRPr sz="3000">
                  <a:solidFill>
                    <a:srgbClr val="FFFFFF"/>
                  </a:solidFill>
                </a:defRPr>
              </a:pPr>
              <a:endParaRPr/>
            </a:p>
          </p:txBody>
        </p:sp>
        <p:sp>
          <p:nvSpPr>
            <p:cNvPr id="200" name="Shape">
              <a:extLst>
                <a:ext uri="{FF2B5EF4-FFF2-40B4-BE49-F238E27FC236}">
                  <a16:creationId xmlns:a16="http://schemas.microsoft.com/office/drawing/2014/main" id="{5508B00C-2928-44F6-AE50-4FC11114C820}"/>
                </a:ext>
              </a:extLst>
            </p:cNvPr>
            <p:cNvSpPr/>
            <p:nvPr/>
          </p:nvSpPr>
          <p:spPr>
            <a:xfrm>
              <a:off x="4074161" y="5537200"/>
              <a:ext cx="575310"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56" y="0"/>
                  </a:lnTo>
                  <a:lnTo>
                    <a:pt x="0" y="6550"/>
                  </a:lnTo>
                  <a:lnTo>
                    <a:pt x="2956" y="6550"/>
                  </a:lnTo>
                  <a:lnTo>
                    <a:pt x="4291" y="21600"/>
                  </a:lnTo>
                  <a:lnTo>
                    <a:pt x="758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F29F8294-3FB3-485B-9552-8CC2A289AB4D}"/>
                </a:ext>
              </a:extLst>
            </p:cNvPr>
            <p:cNvSpPr/>
            <p:nvPr/>
          </p:nvSpPr>
          <p:spPr>
            <a:xfrm>
              <a:off x="3718560" y="5334000"/>
              <a:ext cx="574042" cy="393702"/>
            </a:xfrm>
            <a:custGeom>
              <a:avLst/>
              <a:gdLst/>
              <a:ahLst/>
              <a:cxnLst>
                <a:cxn ang="0">
                  <a:pos x="wd2" y="hd2"/>
                </a:cxn>
                <a:cxn ang="5400000">
                  <a:pos x="wd2" y="hd2"/>
                </a:cxn>
                <a:cxn ang="10800000">
                  <a:pos x="wd2" y="hd2"/>
                </a:cxn>
                <a:cxn ang="16200000">
                  <a:pos x="wd2" y="hd2"/>
                </a:cxn>
              </a:cxnLst>
              <a:rect l="0" t="0" r="r" b="b"/>
              <a:pathLst>
                <a:path w="21600" h="21600" extrusionOk="0">
                  <a:moveTo>
                    <a:pt x="21600" y="9615"/>
                  </a:moveTo>
                  <a:lnTo>
                    <a:pt x="10131" y="0"/>
                  </a:lnTo>
                  <a:lnTo>
                    <a:pt x="0" y="6619"/>
                  </a:lnTo>
                  <a:lnTo>
                    <a:pt x="2915" y="6619"/>
                  </a:lnTo>
                  <a:lnTo>
                    <a:pt x="4301" y="21600"/>
                  </a:lnTo>
                  <a:lnTo>
                    <a:pt x="7598" y="21600"/>
                  </a:lnTo>
                  <a:close/>
                </a:path>
              </a:pathLst>
            </a:custGeom>
            <a:solidFill>
              <a:srgbClr val="856322"/>
            </a:solidFill>
            <a:ln w="12700">
              <a:miter lim="400000"/>
            </a:ln>
          </p:spPr>
          <p:txBody>
            <a:bodyPr lIns="38100" tIns="38100" rIns="38100" bIns="38100" anchor="ctr"/>
            <a:lstStyle/>
            <a:p>
              <a:pPr>
                <a:defRPr sz="3000">
                  <a:solidFill>
                    <a:srgbClr val="FFFFFF"/>
                  </a:solidFill>
                </a:defRPr>
              </a:pPr>
              <a:endParaRPr/>
            </a:p>
          </p:txBody>
        </p:sp>
      </p:grpSp>
      <p:grpSp>
        <p:nvGrpSpPr>
          <p:cNvPr id="218" name="Group 217">
            <a:extLst>
              <a:ext uri="{FF2B5EF4-FFF2-40B4-BE49-F238E27FC236}">
                <a16:creationId xmlns:a16="http://schemas.microsoft.com/office/drawing/2014/main" id="{C9D0D7A1-5C84-4C4E-90B4-168D2D503256}"/>
              </a:ext>
            </a:extLst>
          </p:cNvPr>
          <p:cNvGrpSpPr/>
          <p:nvPr/>
        </p:nvGrpSpPr>
        <p:grpSpPr>
          <a:xfrm>
            <a:off x="2448560" y="2540001"/>
            <a:ext cx="2233932" cy="3389636"/>
            <a:chOff x="2448560" y="2540001"/>
            <a:chExt cx="2233932" cy="3389636"/>
          </a:xfrm>
        </p:grpSpPr>
        <p:sp>
          <p:nvSpPr>
            <p:cNvPr id="4" name="Shape">
              <a:extLst>
                <a:ext uri="{FF2B5EF4-FFF2-40B4-BE49-F238E27FC236}">
                  <a16:creationId xmlns:a16="http://schemas.microsoft.com/office/drawing/2014/main" id="{A4F55297-C99E-FD41-9DC4-6A7A2B391DD9}"/>
                </a:ext>
              </a:extLst>
            </p:cNvPr>
            <p:cNvSpPr/>
            <p:nvPr/>
          </p:nvSpPr>
          <p:spPr>
            <a:xfrm>
              <a:off x="2448560" y="2857500"/>
              <a:ext cx="463552" cy="1733552"/>
            </a:xfrm>
            <a:custGeom>
              <a:avLst/>
              <a:gdLst/>
              <a:ahLst/>
              <a:cxnLst>
                <a:cxn ang="0">
                  <a:pos x="wd2" y="hd2"/>
                </a:cxn>
                <a:cxn ang="5400000">
                  <a:pos x="wd2" y="hd2"/>
                </a:cxn>
                <a:cxn ang="10800000">
                  <a:pos x="wd2" y="hd2"/>
                </a:cxn>
                <a:cxn ang="16200000">
                  <a:pos x="wd2" y="hd2"/>
                </a:cxn>
              </a:cxnLst>
              <a:rect l="0" t="0" r="r" b="b"/>
              <a:pathLst>
                <a:path w="21600" h="21600" extrusionOk="0">
                  <a:moveTo>
                    <a:pt x="21600" y="21125"/>
                  </a:moveTo>
                  <a:lnTo>
                    <a:pt x="21600" y="475"/>
                  </a:lnTo>
                  <a:cubicBezTo>
                    <a:pt x="21600" y="206"/>
                    <a:pt x="20831" y="0"/>
                    <a:pt x="19825" y="0"/>
                  </a:cubicBezTo>
                  <a:lnTo>
                    <a:pt x="1775" y="0"/>
                  </a:lnTo>
                  <a:cubicBezTo>
                    <a:pt x="769" y="0"/>
                    <a:pt x="0" y="206"/>
                    <a:pt x="0" y="475"/>
                  </a:cubicBezTo>
                  <a:lnTo>
                    <a:pt x="0" y="21125"/>
                  </a:lnTo>
                  <a:cubicBezTo>
                    <a:pt x="0" y="21394"/>
                    <a:pt x="769" y="21600"/>
                    <a:pt x="1775" y="21600"/>
                  </a:cubicBezTo>
                  <a:lnTo>
                    <a:pt x="19825" y="21600"/>
                  </a:lnTo>
                  <a:cubicBezTo>
                    <a:pt x="20831" y="21600"/>
                    <a:pt x="21600" y="21394"/>
                    <a:pt x="21600" y="2112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62606F23-87C8-DA48-A90D-AC05E73AE9FA}"/>
                </a:ext>
              </a:extLst>
            </p:cNvPr>
            <p:cNvSpPr/>
            <p:nvPr/>
          </p:nvSpPr>
          <p:spPr>
            <a:xfrm>
              <a:off x="3159760" y="2540001"/>
              <a:ext cx="1522732" cy="1733563"/>
            </a:xfrm>
            <a:custGeom>
              <a:avLst/>
              <a:gdLst/>
              <a:ahLst/>
              <a:cxnLst>
                <a:cxn ang="0">
                  <a:pos x="wd2" y="hd2"/>
                </a:cxn>
                <a:cxn ang="5400000">
                  <a:pos x="wd2" y="hd2"/>
                </a:cxn>
                <a:cxn ang="10800000">
                  <a:pos x="wd2" y="hd2"/>
                </a:cxn>
                <a:cxn ang="16200000">
                  <a:pos x="wd2" y="hd2"/>
                </a:cxn>
              </a:cxnLst>
              <a:rect l="0" t="0" r="r" b="b"/>
              <a:pathLst>
                <a:path w="21600" h="21600" extrusionOk="0">
                  <a:moveTo>
                    <a:pt x="5170" y="475"/>
                  </a:moveTo>
                  <a:cubicBezTo>
                    <a:pt x="5008" y="348"/>
                    <a:pt x="4846" y="253"/>
                    <a:pt x="4666" y="174"/>
                  </a:cubicBezTo>
                  <a:cubicBezTo>
                    <a:pt x="4486" y="111"/>
                    <a:pt x="4288" y="48"/>
                    <a:pt x="4071" y="32"/>
                  </a:cubicBezTo>
                  <a:cubicBezTo>
                    <a:pt x="3891" y="16"/>
                    <a:pt x="3657" y="0"/>
                    <a:pt x="3405" y="0"/>
                  </a:cubicBezTo>
                  <a:lnTo>
                    <a:pt x="540" y="0"/>
                  </a:lnTo>
                  <a:cubicBezTo>
                    <a:pt x="234" y="0"/>
                    <a:pt x="0" y="206"/>
                    <a:pt x="0" y="475"/>
                  </a:cubicBezTo>
                  <a:lnTo>
                    <a:pt x="0" y="21125"/>
                  </a:lnTo>
                  <a:cubicBezTo>
                    <a:pt x="0" y="21394"/>
                    <a:pt x="234" y="21600"/>
                    <a:pt x="540" y="21600"/>
                  </a:cubicBezTo>
                  <a:lnTo>
                    <a:pt x="5350" y="21600"/>
                  </a:lnTo>
                  <a:cubicBezTo>
                    <a:pt x="5657" y="21600"/>
                    <a:pt x="5891" y="21394"/>
                    <a:pt x="5891" y="21125"/>
                  </a:cubicBezTo>
                  <a:lnTo>
                    <a:pt x="5891" y="10048"/>
                  </a:lnTo>
                  <a:cubicBezTo>
                    <a:pt x="5891" y="9874"/>
                    <a:pt x="5891" y="9684"/>
                    <a:pt x="5891" y="9494"/>
                  </a:cubicBezTo>
                  <a:lnTo>
                    <a:pt x="15925" y="20635"/>
                  </a:lnTo>
                  <a:cubicBezTo>
                    <a:pt x="16250" y="20983"/>
                    <a:pt x="16610" y="21236"/>
                    <a:pt x="16952" y="21378"/>
                  </a:cubicBezTo>
                  <a:cubicBezTo>
                    <a:pt x="17312" y="21521"/>
                    <a:pt x="17745" y="21600"/>
                    <a:pt x="18231" y="21600"/>
                  </a:cubicBezTo>
                  <a:lnTo>
                    <a:pt x="21060" y="21600"/>
                  </a:lnTo>
                  <a:cubicBezTo>
                    <a:pt x="21366" y="21600"/>
                    <a:pt x="21600" y="21394"/>
                    <a:pt x="21600" y="21125"/>
                  </a:cubicBezTo>
                  <a:lnTo>
                    <a:pt x="21600" y="475"/>
                  </a:lnTo>
                  <a:cubicBezTo>
                    <a:pt x="21600" y="206"/>
                    <a:pt x="21366" y="0"/>
                    <a:pt x="21060" y="0"/>
                  </a:cubicBezTo>
                  <a:lnTo>
                    <a:pt x="16250" y="0"/>
                  </a:lnTo>
                  <a:cubicBezTo>
                    <a:pt x="15943" y="0"/>
                    <a:pt x="15709" y="206"/>
                    <a:pt x="15709" y="475"/>
                  </a:cubicBezTo>
                  <a:lnTo>
                    <a:pt x="15709" y="11409"/>
                  </a:lnTo>
                  <a:cubicBezTo>
                    <a:pt x="15709" y="11631"/>
                    <a:pt x="15709" y="11868"/>
                    <a:pt x="15727" y="12106"/>
                  </a:cubicBezTo>
                  <a:lnTo>
                    <a:pt x="5639" y="918"/>
                  </a:lnTo>
                  <a:cubicBezTo>
                    <a:pt x="5459" y="728"/>
                    <a:pt x="5314" y="586"/>
                    <a:pt x="517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7" name="Freeform: Shape 166">
              <a:extLst>
                <a:ext uri="{FF2B5EF4-FFF2-40B4-BE49-F238E27FC236}">
                  <a16:creationId xmlns:a16="http://schemas.microsoft.com/office/drawing/2014/main" id="{0FEDEDE0-96B3-4253-B9FB-5FE01DF38030}"/>
                </a:ext>
              </a:extLst>
            </p:cNvPr>
            <p:cNvSpPr/>
            <p:nvPr/>
          </p:nvSpPr>
          <p:spPr>
            <a:xfrm>
              <a:off x="2829560" y="3534576"/>
              <a:ext cx="566587" cy="1772761"/>
            </a:xfrm>
            <a:custGeom>
              <a:avLst/>
              <a:gdLst>
                <a:gd name="connsiteX0" fmla="*/ 284657 w 566587"/>
                <a:gd name="connsiteY0" fmla="*/ 0 h 1772761"/>
                <a:gd name="connsiteX1" fmla="*/ 566587 w 566587"/>
                <a:gd name="connsiteY1" fmla="*/ 162563 h 1772761"/>
                <a:gd name="connsiteX2" fmla="*/ 563877 w 566587"/>
                <a:gd name="connsiteY2" fmla="*/ 164152 h 1772761"/>
                <a:gd name="connsiteX3" fmla="*/ 561340 w 566587"/>
                <a:gd name="connsiteY3" fmla="*/ 1610180 h 1772761"/>
                <a:gd name="connsiteX4" fmla="*/ 281951 w 566587"/>
                <a:gd name="connsiteY4" fmla="*/ 1771290 h 1772761"/>
                <a:gd name="connsiteX5" fmla="*/ 281946 w 566587"/>
                <a:gd name="connsiteY5" fmla="*/ 1772761 h 1772761"/>
                <a:gd name="connsiteX6" fmla="*/ 280673 w 566587"/>
                <a:gd name="connsiteY6" fmla="*/ 1772027 h 1772761"/>
                <a:gd name="connsiteX7" fmla="*/ 279400 w 566587"/>
                <a:gd name="connsiteY7" fmla="*/ 1772761 h 1772761"/>
                <a:gd name="connsiteX8" fmla="*/ 279405 w 566587"/>
                <a:gd name="connsiteY8" fmla="*/ 1771296 h 1772761"/>
                <a:gd name="connsiteX9" fmla="*/ 0 w 566587"/>
                <a:gd name="connsiteY9" fmla="*/ 1610180 h 1772761"/>
                <a:gd name="connsiteX10" fmla="*/ 3813 w 566587"/>
                <a:gd name="connsiteY10" fmla="*/ 161124 h 1772761"/>
                <a:gd name="connsiteX11" fmla="*/ 5138 w 566587"/>
                <a:gd name="connsiteY11" fmla="*/ 161890 h 1772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6587" h="1772761">
                  <a:moveTo>
                    <a:pt x="284657" y="0"/>
                  </a:moveTo>
                  <a:lnTo>
                    <a:pt x="566587" y="162563"/>
                  </a:lnTo>
                  <a:lnTo>
                    <a:pt x="563877" y="164152"/>
                  </a:lnTo>
                  <a:lnTo>
                    <a:pt x="561340" y="1610180"/>
                  </a:lnTo>
                  <a:lnTo>
                    <a:pt x="281951" y="1771290"/>
                  </a:lnTo>
                  <a:lnTo>
                    <a:pt x="281946" y="1772761"/>
                  </a:lnTo>
                  <a:lnTo>
                    <a:pt x="280673" y="1772027"/>
                  </a:lnTo>
                  <a:lnTo>
                    <a:pt x="279400" y="1772761"/>
                  </a:lnTo>
                  <a:lnTo>
                    <a:pt x="279405" y="1771296"/>
                  </a:lnTo>
                  <a:lnTo>
                    <a:pt x="0" y="1610180"/>
                  </a:lnTo>
                  <a:lnTo>
                    <a:pt x="3813" y="161124"/>
                  </a:lnTo>
                  <a:lnTo>
                    <a:pt x="5138" y="161890"/>
                  </a:lnTo>
                  <a:close/>
                </a:path>
              </a:pathLst>
            </a:custGeom>
            <a:solidFill>
              <a:srgbClr val="7759A6"/>
            </a:solidFill>
            <a:ln w="12700">
              <a:miter lim="400000"/>
            </a:ln>
          </p:spPr>
          <p:txBody>
            <a:bodyPr lIns="38100" tIns="38100" rIns="38100" bIns="38100" anchor="ctr"/>
            <a:lstStyle/>
            <a:p>
              <a:endParaRPr sz="3000">
                <a:solidFill>
                  <a:srgbClr val="FFFFFF"/>
                </a:solidFill>
              </a:endParaRPr>
            </a:p>
          </p:txBody>
        </p:sp>
        <p:grpSp>
          <p:nvGrpSpPr>
            <p:cNvPr id="203" name="Group 202">
              <a:extLst>
                <a:ext uri="{FF2B5EF4-FFF2-40B4-BE49-F238E27FC236}">
                  <a16:creationId xmlns:a16="http://schemas.microsoft.com/office/drawing/2014/main" id="{B79D86C3-9F6C-4BBC-902A-FDDFCDB6410B}"/>
                </a:ext>
              </a:extLst>
            </p:cNvPr>
            <p:cNvGrpSpPr/>
            <p:nvPr/>
          </p:nvGrpSpPr>
          <p:grpSpPr>
            <a:xfrm>
              <a:off x="2829560" y="3534576"/>
              <a:ext cx="566587" cy="1772761"/>
              <a:chOff x="2829560" y="3534576"/>
              <a:chExt cx="566587" cy="1772761"/>
            </a:xfrm>
          </p:grpSpPr>
          <p:sp>
            <p:nvSpPr>
              <p:cNvPr id="152" name="Shape">
                <a:extLst>
                  <a:ext uri="{FF2B5EF4-FFF2-40B4-BE49-F238E27FC236}">
                    <a16:creationId xmlns:a16="http://schemas.microsoft.com/office/drawing/2014/main" id="{9BFBEF02-7863-6D44-9014-B4E21CF3B21C}"/>
                  </a:ext>
                </a:extLst>
              </p:cNvPr>
              <p:cNvSpPr/>
              <p:nvPr/>
            </p:nvSpPr>
            <p:spPr>
              <a:xfrm>
                <a:off x="3108960" y="3695700"/>
                <a:ext cx="28448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407" y="19421"/>
                    </a:lnTo>
                    <a:lnTo>
                      <a:pt x="0" y="21600"/>
                    </a:lnTo>
                    <a:lnTo>
                      <a:pt x="386" y="2196"/>
                    </a:lnTo>
                    <a:close/>
                  </a:path>
                </a:pathLst>
              </a:custGeom>
              <a:solidFill>
                <a:srgbClr val="65409A"/>
              </a:solidFill>
              <a:ln w="12700">
                <a:miter lim="400000"/>
              </a:ln>
            </p:spPr>
            <p:txBody>
              <a:bodyPr lIns="38100" tIns="38100" rIns="38100" bIns="38100" anchor="ctr"/>
              <a:lstStyle/>
              <a:p>
                <a:pPr>
                  <a:defRPr sz="3000">
                    <a:solidFill>
                      <a:srgbClr val="FFFFFF"/>
                    </a:solidFill>
                  </a:defRPr>
                </a:pPr>
                <a:endParaRPr/>
              </a:p>
            </p:txBody>
          </p:sp>
          <p:sp>
            <p:nvSpPr>
              <p:cNvPr id="153" name="Shape">
                <a:extLst>
                  <a:ext uri="{FF2B5EF4-FFF2-40B4-BE49-F238E27FC236}">
                    <a16:creationId xmlns:a16="http://schemas.microsoft.com/office/drawing/2014/main" id="{292323D6-C62D-9548-BACE-37D96E5BF9F6}"/>
                  </a:ext>
                </a:extLst>
              </p:cNvPr>
              <p:cNvSpPr/>
              <p:nvPr/>
            </p:nvSpPr>
            <p:spPr>
              <a:xfrm>
                <a:off x="2829560" y="3695700"/>
                <a:ext cx="287022" cy="1611637"/>
              </a:xfrm>
              <a:custGeom>
                <a:avLst/>
                <a:gdLst/>
                <a:ahLst/>
                <a:cxnLst>
                  <a:cxn ang="0">
                    <a:pos x="wd2" y="hd2"/>
                  </a:cxn>
                  <a:cxn ang="5400000">
                    <a:pos x="wd2" y="hd2"/>
                  </a:cxn>
                  <a:cxn ang="10800000">
                    <a:pos x="wd2" y="hd2"/>
                  </a:cxn>
                  <a:cxn ang="16200000">
                    <a:pos x="wd2" y="hd2"/>
                  </a:cxn>
                </a:cxnLst>
                <a:rect l="0" t="0" r="r" b="b"/>
                <a:pathLst>
                  <a:path w="21600" h="21600" extrusionOk="0">
                    <a:moveTo>
                      <a:pt x="21600" y="2196"/>
                    </a:moveTo>
                    <a:lnTo>
                      <a:pt x="21218" y="21600"/>
                    </a:lnTo>
                    <a:lnTo>
                      <a:pt x="0" y="19421"/>
                    </a:lnTo>
                    <a:lnTo>
                      <a:pt x="287" y="0"/>
                    </a:lnTo>
                    <a:close/>
                  </a:path>
                </a:pathLst>
              </a:custGeom>
              <a:solidFill>
                <a:srgbClr val="7759A6"/>
              </a:solidFill>
              <a:ln w="12700">
                <a:miter lim="400000"/>
              </a:ln>
            </p:spPr>
            <p:txBody>
              <a:bodyPr lIns="38100" tIns="38100" rIns="38100" bIns="38100" anchor="ctr"/>
              <a:lstStyle/>
              <a:p>
                <a:pPr>
                  <a:defRPr sz="3000">
                    <a:solidFill>
                      <a:srgbClr val="FFFFFF"/>
                    </a:solidFill>
                  </a:defRPr>
                </a:pPr>
                <a:endParaRPr/>
              </a:p>
            </p:txBody>
          </p:sp>
          <p:sp>
            <p:nvSpPr>
              <p:cNvPr id="154" name="Shape">
                <a:extLst>
                  <a:ext uri="{FF2B5EF4-FFF2-40B4-BE49-F238E27FC236}">
                    <a16:creationId xmlns:a16="http://schemas.microsoft.com/office/drawing/2014/main" id="{1A5E6260-75B4-6242-A2F6-679640DD5AF4}"/>
                  </a:ext>
                </a:extLst>
              </p:cNvPr>
              <p:cNvSpPr/>
              <p:nvPr/>
            </p:nvSpPr>
            <p:spPr>
              <a:xfrm>
                <a:off x="2833537" y="35345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73" y="21600"/>
                    </a:lnTo>
                    <a:lnTo>
                      <a:pt x="0" y="10758"/>
                    </a:lnTo>
                    <a:lnTo>
                      <a:pt x="10776" y="0"/>
                    </a:lnTo>
                    <a:close/>
                  </a:path>
                </a:pathLst>
              </a:custGeom>
              <a:solidFill>
                <a:srgbClr val="8369AF"/>
              </a:solidFill>
              <a:ln w="12700">
                <a:miter lim="400000"/>
              </a:ln>
            </p:spPr>
            <p:txBody>
              <a:bodyPr lIns="38100" tIns="38100" rIns="38100" bIns="38100" anchor="ctr"/>
              <a:lstStyle/>
              <a:p>
                <a:pPr>
                  <a:defRPr sz="3000">
                    <a:solidFill>
                      <a:srgbClr val="FFFFFF"/>
                    </a:solidFill>
                  </a:defRPr>
                </a:pPr>
                <a:endParaRPr dirty="0"/>
              </a:p>
            </p:txBody>
          </p:sp>
        </p:grpSp>
        <p:grpSp>
          <p:nvGrpSpPr>
            <p:cNvPr id="204" name="Group 203">
              <a:extLst>
                <a:ext uri="{FF2B5EF4-FFF2-40B4-BE49-F238E27FC236}">
                  <a16:creationId xmlns:a16="http://schemas.microsoft.com/office/drawing/2014/main" id="{4DD86876-DDFA-4472-8134-745841107429}"/>
                </a:ext>
              </a:extLst>
            </p:cNvPr>
            <p:cNvGrpSpPr/>
            <p:nvPr/>
          </p:nvGrpSpPr>
          <p:grpSpPr>
            <a:xfrm>
              <a:off x="3185161" y="4440252"/>
              <a:ext cx="571334" cy="1076635"/>
              <a:chOff x="3185161" y="4440252"/>
              <a:chExt cx="571334" cy="1076635"/>
            </a:xfrm>
          </p:grpSpPr>
          <p:sp>
            <p:nvSpPr>
              <p:cNvPr id="156" name="Shape">
                <a:extLst>
                  <a:ext uri="{FF2B5EF4-FFF2-40B4-BE49-F238E27FC236}">
                    <a16:creationId xmlns:a16="http://schemas.microsoft.com/office/drawing/2014/main" id="{15A0741B-B0A7-8B40-9E4D-41F38B31929A}"/>
                  </a:ext>
                </a:extLst>
              </p:cNvPr>
              <p:cNvSpPr/>
              <p:nvPr/>
            </p:nvSpPr>
            <p:spPr>
              <a:xfrm>
                <a:off x="3185161" y="4597401"/>
                <a:ext cx="285750"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3789"/>
                    </a:moveTo>
                    <a:lnTo>
                      <a:pt x="21312" y="21600"/>
                    </a:lnTo>
                    <a:lnTo>
                      <a:pt x="0" y="17751"/>
                    </a:lnTo>
                    <a:lnTo>
                      <a:pt x="288" y="0"/>
                    </a:lnTo>
                    <a:close/>
                  </a:path>
                </a:pathLst>
              </a:custGeom>
              <a:solidFill>
                <a:srgbClr val="9B6BAE"/>
              </a:solidFill>
              <a:ln w="12700">
                <a:miter lim="400000"/>
              </a:ln>
            </p:spPr>
            <p:txBody>
              <a:bodyPr lIns="38100" tIns="38100" rIns="38100" bIns="38100" anchor="ctr"/>
              <a:lstStyle/>
              <a:p>
                <a:pPr>
                  <a:defRPr sz="3000">
                    <a:solidFill>
                      <a:srgbClr val="FFFFFF"/>
                    </a:solidFill>
                  </a:defRPr>
                </a:pPr>
                <a:endParaRPr/>
              </a:p>
            </p:txBody>
          </p:sp>
          <p:sp>
            <p:nvSpPr>
              <p:cNvPr id="157" name="Shape">
                <a:extLst>
                  <a:ext uri="{FF2B5EF4-FFF2-40B4-BE49-F238E27FC236}">
                    <a16:creationId xmlns:a16="http://schemas.microsoft.com/office/drawing/2014/main" id="{2E4B2109-8D10-E344-A461-B0A62BBF2A6F}"/>
                  </a:ext>
                </a:extLst>
              </p:cNvPr>
              <p:cNvSpPr/>
              <p:nvPr/>
            </p:nvSpPr>
            <p:spPr>
              <a:xfrm>
                <a:off x="3193885" y="4440252"/>
                <a:ext cx="562610" cy="325116"/>
              </a:xfrm>
              <a:custGeom>
                <a:avLst/>
                <a:gdLst/>
                <a:ahLst/>
                <a:cxnLst>
                  <a:cxn ang="0">
                    <a:pos x="wd2" y="hd2"/>
                  </a:cxn>
                  <a:cxn ang="5400000">
                    <a:pos x="wd2" y="hd2"/>
                  </a:cxn>
                  <a:cxn ang="10800000">
                    <a:pos x="wd2" y="hd2"/>
                  </a:cxn>
                  <a:cxn ang="16200000">
                    <a:pos x="wd2" y="hd2"/>
                  </a:cxn>
                </a:cxnLst>
                <a:rect l="0" t="0" r="r" b="b"/>
                <a:pathLst>
                  <a:path w="21600" h="21600" extrusionOk="0">
                    <a:moveTo>
                      <a:pt x="21600" y="10884"/>
                    </a:moveTo>
                    <a:lnTo>
                      <a:pt x="10824" y="21600"/>
                    </a:lnTo>
                    <a:lnTo>
                      <a:pt x="0" y="10884"/>
                    </a:lnTo>
                    <a:lnTo>
                      <a:pt x="10776" y="0"/>
                    </a:lnTo>
                    <a:close/>
                  </a:path>
                </a:pathLst>
              </a:custGeom>
              <a:solidFill>
                <a:srgbClr val="B992C3"/>
              </a:solidFill>
              <a:ln w="12700">
                <a:miter lim="400000"/>
              </a:ln>
            </p:spPr>
            <p:txBody>
              <a:bodyPr lIns="38100" tIns="38100" rIns="38100" bIns="38100" anchor="ctr"/>
              <a:lstStyle/>
              <a:p>
                <a:pPr>
                  <a:defRPr sz="3000">
                    <a:solidFill>
                      <a:srgbClr val="FFFFFF"/>
                    </a:solidFill>
                  </a:defRPr>
                </a:pPr>
                <a:endParaRPr/>
              </a:p>
            </p:txBody>
          </p:sp>
          <p:sp>
            <p:nvSpPr>
              <p:cNvPr id="202" name="Shape">
                <a:extLst>
                  <a:ext uri="{FF2B5EF4-FFF2-40B4-BE49-F238E27FC236}">
                    <a16:creationId xmlns:a16="http://schemas.microsoft.com/office/drawing/2014/main" id="{4BB2E8E2-90B3-477D-BD13-35B650A13398}"/>
                  </a:ext>
                </a:extLst>
              </p:cNvPr>
              <p:cNvSpPr/>
              <p:nvPr/>
            </p:nvSpPr>
            <p:spPr>
              <a:xfrm>
                <a:off x="3464560" y="4597401"/>
                <a:ext cx="284482" cy="919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11" y="17751"/>
                    </a:lnTo>
                    <a:lnTo>
                      <a:pt x="0" y="21600"/>
                    </a:lnTo>
                    <a:lnTo>
                      <a:pt x="289" y="3789"/>
                    </a:lnTo>
                    <a:close/>
                  </a:path>
                </a:pathLst>
              </a:custGeom>
              <a:solidFill>
                <a:srgbClr val="8651A1"/>
              </a:solidFill>
              <a:ln w="12700">
                <a:miter lim="400000"/>
              </a:ln>
            </p:spPr>
            <p:txBody>
              <a:bodyPr lIns="38100" tIns="38100" rIns="38100" bIns="38100" anchor="ctr"/>
              <a:lstStyle/>
              <a:p>
                <a:pPr>
                  <a:defRPr sz="3000">
                    <a:solidFill>
                      <a:srgbClr val="FFFFFF"/>
                    </a:solidFill>
                  </a:defRPr>
                </a:pPr>
                <a:endParaRPr/>
              </a:p>
            </p:txBody>
          </p:sp>
        </p:grpSp>
        <p:sp>
          <p:nvSpPr>
            <p:cNvPr id="211" name="Freeform: Shape 210">
              <a:extLst>
                <a:ext uri="{FF2B5EF4-FFF2-40B4-BE49-F238E27FC236}">
                  <a16:creationId xmlns:a16="http://schemas.microsoft.com/office/drawing/2014/main" id="{550A8FAD-E60B-4D0B-AF2B-6D07595BD9D3}"/>
                </a:ext>
              </a:extLst>
            </p:cNvPr>
            <p:cNvSpPr/>
            <p:nvPr/>
          </p:nvSpPr>
          <p:spPr>
            <a:xfrm>
              <a:off x="3552688" y="4271177"/>
              <a:ext cx="564654" cy="1450174"/>
            </a:xfrm>
            <a:custGeom>
              <a:avLst/>
              <a:gdLst>
                <a:gd name="connsiteX0" fmla="*/ 282714 w 564654"/>
                <a:gd name="connsiteY0" fmla="*/ 0 h 1450174"/>
                <a:gd name="connsiteX1" fmla="*/ 563418 w 564654"/>
                <a:gd name="connsiteY1" fmla="*/ 161843 h 1450174"/>
                <a:gd name="connsiteX2" fmla="*/ 564654 w 564654"/>
                <a:gd name="connsiteY2" fmla="*/ 161124 h 1450174"/>
                <a:gd name="connsiteX3" fmla="*/ 564648 w 564654"/>
                <a:gd name="connsiteY3" fmla="*/ 162552 h 1450174"/>
                <a:gd name="connsiteX4" fmla="*/ 564654 w 564654"/>
                <a:gd name="connsiteY4" fmla="*/ 162556 h 1450174"/>
                <a:gd name="connsiteX5" fmla="*/ 564648 w 564654"/>
                <a:gd name="connsiteY5" fmla="*/ 162560 h 1450174"/>
                <a:gd name="connsiteX6" fmla="*/ 559570 w 564654"/>
                <a:gd name="connsiteY6" fmla="*/ 1287611 h 1450174"/>
                <a:gd name="connsiteX7" fmla="*/ 281943 w 564654"/>
                <a:gd name="connsiteY7" fmla="*/ 1449144 h 1450174"/>
                <a:gd name="connsiteX8" fmla="*/ 281940 w 564654"/>
                <a:gd name="connsiteY8" fmla="*/ 1450174 h 1450174"/>
                <a:gd name="connsiteX9" fmla="*/ 281052 w 564654"/>
                <a:gd name="connsiteY9" fmla="*/ 1449662 h 1450174"/>
                <a:gd name="connsiteX10" fmla="*/ 280172 w 564654"/>
                <a:gd name="connsiteY10" fmla="*/ 1450174 h 1450174"/>
                <a:gd name="connsiteX11" fmla="*/ 280175 w 564654"/>
                <a:gd name="connsiteY11" fmla="*/ 1449156 h 1450174"/>
                <a:gd name="connsiteX12" fmla="*/ 0 w 564654"/>
                <a:gd name="connsiteY12" fmla="*/ 1287611 h 1450174"/>
                <a:gd name="connsiteX13" fmla="*/ 2536 w 564654"/>
                <a:gd name="connsiteY13" fmla="*/ 163580 h 1450174"/>
                <a:gd name="connsiteX14" fmla="*/ 773 w 564654"/>
                <a:gd name="connsiteY14" fmla="*/ 162556 h 1450174"/>
                <a:gd name="connsiteX15" fmla="*/ 2541 w 564654"/>
                <a:gd name="connsiteY15" fmla="*/ 161536 h 1450174"/>
                <a:gd name="connsiteX16" fmla="*/ 2542 w 564654"/>
                <a:gd name="connsiteY16" fmla="*/ 161124 h 1450174"/>
                <a:gd name="connsiteX17" fmla="*/ 2897 w 564654"/>
                <a:gd name="connsiteY17" fmla="*/ 161331 h 1450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64654" h="1450174">
                  <a:moveTo>
                    <a:pt x="282714" y="0"/>
                  </a:moveTo>
                  <a:lnTo>
                    <a:pt x="563418" y="161843"/>
                  </a:lnTo>
                  <a:lnTo>
                    <a:pt x="564654" y="161124"/>
                  </a:lnTo>
                  <a:lnTo>
                    <a:pt x="564648" y="162552"/>
                  </a:lnTo>
                  <a:lnTo>
                    <a:pt x="564654" y="162556"/>
                  </a:lnTo>
                  <a:lnTo>
                    <a:pt x="564648" y="162560"/>
                  </a:lnTo>
                  <a:lnTo>
                    <a:pt x="559570" y="1287611"/>
                  </a:lnTo>
                  <a:lnTo>
                    <a:pt x="281943" y="1449144"/>
                  </a:lnTo>
                  <a:lnTo>
                    <a:pt x="281940" y="1450174"/>
                  </a:lnTo>
                  <a:lnTo>
                    <a:pt x="281052" y="1449662"/>
                  </a:lnTo>
                  <a:lnTo>
                    <a:pt x="280172" y="1450174"/>
                  </a:lnTo>
                  <a:lnTo>
                    <a:pt x="280175" y="1449156"/>
                  </a:lnTo>
                  <a:lnTo>
                    <a:pt x="0" y="1287611"/>
                  </a:lnTo>
                  <a:lnTo>
                    <a:pt x="2536" y="163580"/>
                  </a:lnTo>
                  <a:lnTo>
                    <a:pt x="773" y="162556"/>
                  </a:lnTo>
                  <a:lnTo>
                    <a:pt x="2541" y="161536"/>
                  </a:lnTo>
                  <a:lnTo>
                    <a:pt x="2542" y="161124"/>
                  </a:lnTo>
                  <a:lnTo>
                    <a:pt x="2897" y="161331"/>
                  </a:lnTo>
                  <a:close/>
                </a:path>
              </a:pathLst>
            </a:custGeom>
            <a:solidFill>
              <a:srgbClr val="FFCE00"/>
            </a:solidFill>
            <a:ln w="12700">
              <a:miter lim="400000"/>
            </a:ln>
          </p:spPr>
          <p:txBody>
            <a:bodyPr lIns="38100" tIns="38100" rIns="38100" bIns="38100" anchor="ctr"/>
            <a:lstStyle/>
            <a:p>
              <a:endParaRPr sz="3000">
                <a:solidFill>
                  <a:srgbClr val="FFFFFF"/>
                </a:solidFill>
              </a:endParaRPr>
            </a:p>
          </p:txBody>
        </p:sp>
        <p:grpSp>
          <p:nvGrpSpPr>
            <p:cNvPr id="205" name="Group 204">
              <a:extLst>
                <a:ext uri="{FF2B5EF4-FFF2-40B4-BE49-F238E27FC236}">
                  <a16:creationId xmlns:a16="http://schemas.microsoft.com/office/drawing/2014/main" id="{B3522D1D-6BD8-4565-B2FE-7BB224C1475F}"/>
                </a:ext>
              </a:extLst>
            </p:cNvPr>
            <p:cNvGrpSpPr/>
            <p:nvPr/>
          </p:nvGrpSpPr>
          <p:grpSpPr>
            <a:xfrm>
              <a:off x="3552688" y="4271177"/>
              <a:ext cx="564654" cy="1450174"/>
              <a:chOff x="3552688" y="4271177"/>
              <a:chExt cx="564654" cy="1450174"/>
            </a:xfrm>
          </p:grpSpPr>
          <p:sp>
            <p:nvSpPr>
              <p:cNvPr id="158" name="Shape">
                <a:extLst>
                  <a:ext uri="{FF2B5EF4-FFF2-40B4-BE49-F238E27FC236}">
                    <a16:creationId xmlns:a16="http://schemas.microsoft.com/office/drawing/2014/main" id="{2F6EFAE4-F422-D44B-B0A4-26B81123F950}"/>
                  </a:ext>
                </a:extLst>
              </p:cNvPr>
              <p:cNvSpPr/>
              <p:nvPr/>
            </p:nvSpPr>
            <p:spPr>
              <a:xfrm>
                <a:off x="3832860"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8876"/>
                    </a:lnTo>
                    <a:lnTo>
                      <a:pt x="0" y="21600"/>
                    </a:lnTo>
                    <a:lnTo>
                      <a:pt x="193" y="2745"/>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59" name="Shape">
                <a:extLst>
                  <a:ext uri="{FF2B5EF4-FFF2-40B4-BE49-F238E27FC236}">
                    <a16:creationId xmlns:a16="http://schemas.microsoft.com/office/drawing/2014/main" id="{B1F0634D-1D54-6941-A6C4-D33A7D2D613B}"/>
                  </a:ext>
                </a:extLst>
              </p:cNvPr>
              <p:cNvSpPr/>
              <p:nvPr/>
            </p:nvSpPr>
            <p:spPr>
              <a:xfrm>
                <a:off x="3552688" y="4432301"/>
                <a:ext cx="284482" cy="1289050"/>
              </a:xfrm>
              <a:custGeom>
                <a:avLst/>
                <a:gdLst/>
                <a:ahLst/>
                <a:cxnLst>
                  <a:cxn ang="0">
                    <a:pos x="wd2" y="hd2"/>
                  </a:cxn>
                  <a:cxn ang="5400000">
                    <a:pos x="wd2" y="hd2"/>
                  </a:cxn>
                  <a:cxn ang="10800000">
                    <a:pos x="wd2" y="hd2"/>
                  </a:cxn>
                  <a:cxn ang="16200000">
                    <a:pos x="wd2" y="hd2"/>
                  </a:cxn>
                </a:cxnLst>
                <a:rect l="0" t="0" r="r" b="b"/>
                <a:pathLst>
                  <a:path w="21600" h="21600" extrusionOk="0">
                    <a:moveTo>
                      <a:pt x="21600" y="2745"/>
                    </a:moveTo>
                    <a:lnTo>
                      <a:pt x="21407" y="21600"/>
                    </a:lnTo>
                    <a:lnTo>
                      <a:pt x="0" y="18876"/>
                    </a:lnTo>
                    <a:lnTo>
                      <a:pt x="193" y="0"/>
                    </a:ln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60" name="Shape">
                <a:extLst>
                  <a:ext uri="{FF2B5EF4-FFF2-40B4-BE49-F238E27FC236}">
                    <a16:creationId xmlns:a16="http://schemas.microsoft.com/office/drawing/2014/main" id="{5D76F01A-5C75-8D4C-BE51-D299F93C898C}"/>
                  </a:ext>
                </a:extLst>
              </p:cNvPr>
              <p:cNvSpPr/>
              <p:nvPr/>
            </p:nvSpPr>
            <p:spPr>
              <a:xfrm>
                <a:off x="3553461" y="4271177"/>
                <a:ext cx="563881" cy="326380"/>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00" y="21600"/>
                    </a:lnTo>
                    <a:lnTo>
                      <a:pt x="0" y="10758"/>
                    </a:lnTo>
                    <a:lnTo>
                      <a:pt x="10800" y="0"/>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grpSp>
        <p:sp>
          <p:nvSpPr>
            <p:cNvPr id="216" name="Freeform: Shape 215">
              <a:extLst>
                <a:ext uri="{FF2B5EF4-FFF2-40B4-BE49-F238E27FC236}">
                  <a16:creationId xmlns:a16="http://schemas.microsoft.com/office/drawing/2014/main" id="{E59E327D-5543-463A-BD80-595563BB670D}"/>
                </a:ext>
              </a:extLst>
            </p:cNvPr>
            <p:cNvSpPr/>
            <p:nvPr/>
          </p:nvSpPr>
          <p:spPr>
            <a:xfrm>
              <a:off x="3909061" y="5147476"/>
              <a:ext cx="563881" cy="782161"/>
            </a:xfrm>
            <a:custGeom>
              <a:avLst/>
              <a:gdLst>
                <a:gd name="connsiteX0" fmla="*/ 280680 w 563881"/>
                <a:gd name="connsiteY0" fmla="*/ 0 h 782161"/>
                <a:gd name="connsiteX1" fmla="*/ 562010 w 563881"/>
                <a:gd name="connsiteY1" fmla="*/ 162217 h 782161"/>
                <a:gd name="connsiteX2" fmla="*/ 563881 w 563881"/>
                <a:gd name="connsiteY2" fmla="*/ 161124 h 782161"/>
                <a:gd name="connsiteX3" fmla="*/ 558797 w 563881"/>
                <a:gd name="connsiteY3" fmla="*/ 618334 h 782161"/>
                <a:gd name="connsiteX4" fmla="*/ 281953 w 563881"/>
                <a:gd name="connsiteY4" fmla="*/ 780664 h 782161"/>
                <a:gd name="connsiteX5" fmla="*/ 281940 w 563881"/>
                <a:gd name="connsiteY5" fmla="*/ 782161 h 782161"/>
                <a:gd name="connsiteX6" fmla="*/ 280664 w 563881"/>
                <a:gd name="connsiteY6" fmla="*/ 781420 h 782161"/>
                <a:gd name="connsiteX7" fmla="*/ 279399 w 563881"/>
                <a:gd name="connsiteY7" fmla="*/ 782161 h 782161"/>
                <a:gd name="connsiteX8" fmla="*/ 279411 w 563881"/>
                <a:gd name="connsiteY8" fmla="*/ 780692 h 782161"/>
                <a:gd name="connsiteX9" fmla="*/ 0 w 563881"/>
                <a:gd name="connsiteY9" fmla="*/ 618334 h 782161"/>
                <a:gd name="connsiteX10" fmla="*/ 3779 w 563881"/>
                <a:gd name="connsiteY10" fmla="*/ 164759 h 782161"/>
                <a:gd name="connsiteX11" fmla="*/ 0 w 563881"/>
                <a:gd name="connsiteY11" fmla="*/ 162563 h 782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3881" h="782161">
                  <a:moveTo>
                    <a:pt x="280680" y="0"/>
                  </a:moveTo>
                  <a:lnTo>
                    <a:pt x="562010" y="162217"/>
                  </a:lnTo>
                  <a:lnTo>
                    <a:pt x="563881" y="161124"/>
                  </a:lnTo>
                  <a:lnTo>
                    <a:pt x="558797" y="618334"/>
                  </a:lnTo>
                  <a:lnTo>
                    <a:pt x="281953" y="780664"/>
                  </a:lnTo>
                  <a:lnTo>
                    <a:pt x="281940" y="782161"/>
                  </a:lnTo>
                  <a:lnTo>
                    <a:pt x="280664" y="781420"/>
                  </a:lnTo>
                  <a:lnTo>
                    <a:pt x="279399" y="782161"/>
                  </a:lnTo>
                  <a:lnTo>
                    <a:pt x="279411" y="780692"/>
                  </a:lnTo>
                  <a:lnTo>
                    <a:pt x="0" y="618334"/>
                  </a:lnTo>
                  <a:lnTo>
                    <a:pt x="3779" y="164759"/>
                  </a:lnTo>
                  <a:lnTo>
                    <a:pt x="0" y="162563"/>
                  </a:lnTo>
                  <a:close/>
                </a:path>
              </a:pathLst>
            </a:custGeom>
            <a:solidFill>
              <a:srgbClr val="E6E5E6"/>
            </a:solidFill>
            <a:ln w="12700">
              <a:miter lim="400000"/>
            </a:ln>
          </p:spPr>
          <p:txBody>
            <a:bodyPr lIns="38100" tIns="38100" rIns="38100" bIns="38100" anchor="ctr"/>
            <a:lstStyle/>
            <a:p>
              <a:endParaRPr sz="3000">
                <a:solidFill>
                  <a:srgbClr val="FFFFFF"/>
                </a:solidFill>
              </a:endParaRPr>
            </a:p>
          </p:txBody>
        </p:sp>
        <p:grpSp>
          <p:nvGrpSpPr>
            <p:cNvPr id="206" name="Group 205">
              <a:extLst>
                <a:ext uri="{FF2B5EF4-FFF2-40B4-BE49-F238E27FC236}">
                  <a16:creationId xmlns:a16="http://schemas.microsoft.com/office/drawing/2014/main" id="{64EC76E1-7C69-46AF-A3AE-824E79AF0E7C}"/>
                </a:ext>
              </a:extLst>
            </p:cNvPr>
            <p:cNvGrpSpPr/>
            <p:nvPr/>
          </p:nvGrpSpPr>
          <p:grpSpPr>
            <a:xfrm>
              <a:off x="3909061" y="5147476"/>
              <a:ext cx="563881" cy="782161"/>
              <a:chOff x="3909061" y="5147476"/>
              <a:chExt cx="563881" cy="782161"/>
            </a:xfrm>
          </p:grpSpPr>
          <p:sp>
            <p:nvSpPr>
              <p:cNvPr id="161" name="Shape">
                <a:extLst>
                  <a:ext uri="{FF2B5EF4-FFF2-40B4-BE49-F238E27FC236}">
                    <a16:creationId xmlns:a16="http://schemas.microsoft.com/office/drawing/2014/main" id="{8766B984-43FD-1D4F-AA06-9B297B03AE84}"/>
                  </a:ext>
                </a:extLst>
              </p:cNvPr>
              <p:cNvSpPr/>
              <p:nvPr/>
            </p:nvSpPr>
            <p:spPr>
              <a:xfrm>
                <a:off x="4188460" y="5308600"/>
                <a:ext cx="284482"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214" y="15902"/>
                    </a:lnTo>
                    <a:lnTo>
                      <a:pt x="0" y="21600"/>
                    </a:lnTo>
                    <a:lnTo>
                      <a:pt x="289" y="5698"/>
                    </a:lnTo>
                    <a:close/>
                  </a:path>
                </a:pathLst>
              </a:custGeom>
              <a:solidFill>
                <a:srgbClr val="DDD8E0"/>
              </a:solidFill>
              <a:ln w="12700">
                <a:miter lim="400000"/>
              </a:ln>
            </p:spPr>
            <p:txBody>
              <a:bodyPr lIns="38100" tIns="38100" rIns="38100" bIns="38100" anchor="ctr"/>
              <a:lstStyle/>
              <a:p>
                <a:pPr>
                  <a:defRPr sz="3000">
                    <a:solidFill>
                      <a:srgbClr val="FFFFFF"/>
                    </a:solidFill>
                  </a:defRPr>
                </a:pPr>
                <a:endParaRPr/>
              </a:p>
            </p:txBody>
          </p:sp>
          <p:sp>
            <p:nvSpPr>
              <p:cNvPr id="162" name="Shape">
                <a:extLst>
                  <a:ext uri="{FF2B5EF4-FFF2-40B4-BE49-F238E27FC236}">
                    <a16:creationId xmlns:a16="http://schemas.microsoft.com/office/drawing/2014/main" id="{B2BE2BD7-0826-B243-A5FA-00B808478D02}"/>
                  </a:ext>
                </a:extLst>
              </p:cNvPr>
              <p:cNvSpPr/>
              <p:nvPr/>
            </p:nvSpPr>
            <p:spPr>
              <a:xfrm>
                <a:off x="3909061" y="5308600"/>
                <a:ext cx="285750" cy="621037"/>
              </a:xfrm>
              <a:custGeom>
                <a:avLst/>
                <a:gdLst/>
                <a:ahLst/>
                <a:cxnLst>
                  <a:cxn ang="0">
                    <a:pos x="wd2" y="hd2"/>
                  </a:cxn>
                  <a:cxn ang="5400000">
                    <a:pos x="wd2" y="hd2"/>
                  </a:cxn>
                  <a:cxn ang="10800000">
                    <a:pos x="wd2" y="hd2"/>
                  </a:cxn>
                  <a:cxn ang="16200000">
                    <a:pos x="wd2" y="hd2"/>
                  </a:cxn>
                </a:cxnLst>
                <a:rect l="0" t="0" r="r" b="b"/>
                <a:pathLst>
                  <a:path w="21600" h="21600" extrusionOk="0">
                    <a:moveTo>
                      <a:pt x="21600" y="5698"/>
                    </a:moveTo>
                    <a:lnTo>
                      <a:pt x="21312" y="21600"/>
                    </a:lnTo>
                    <a:lnTo>
                      <a:pt x="0" y="15902"/>
                    </a:lnTo>
                    <a:lnTo>
                      <a:pt x="288" y="0"/>
                    </a:lnTo>
                    <a:close/>
                  </a:path>
                </a:pathLst>
              </a:custGeom>
              <a:solidFill>
                <a:srgbClr val="E6E5E6"/>
              </a:solidFill>
              <a:ln w="12700">
                <a:miter lim="400000"/>
              </a:ln>
            </p:spPr>
            <p:txBody>
              <a:bodyPr lIns="38100" tIns="38100" rIns="38100" bIns="38100" anchor="ctr"/>
              <a:lstStyle/>
              <a:p>
                <a:pPr>
                  <a:defRPr sz="3000">
                    <a:solidFill>
                      <a:srgbClr val="FFFFFF"/>
                    </a:solidFill>
                  </a:defRPr>
                </a:pPr>
                <a:endParaRPr/>
              </a:p>
            </p:txBody>
          </p:sp>
          <p:sp>
            <p:nvSpPr>
              <p:cNvPr id="163" name="Shape">
                <a:extLst>
                  <a:ext uri="{FF2B5EF4-FFF2-40B4-BE49-F238E27FC236}">
                    <a16:creationId xmlns:a16="http://schemas.microsoft.com/office/drawing/2014/main" id="{EC26BB09-5CCA-0B4C-824E-06E5285D1894}"/>
                  </a:ext>
                </a:extLst>
              </p:cNvPr>
              <p:cNvSpPr/>
              <p:nvPr/>
            </p:nvSpPr>
            <p:spPr>
              <a:xfrm>
                <a:off x="3909061" y="5147476"/>
                <a:ext cx="562610" cy="326394"/>
              </a:xfrm>
              <a:custGeom>
                <a:avLst/>
                <a:gdLst/>
                <a:ahLst/>
                <a:cxnLst>
                  <a:cxn ang="0">
                    <a:pos x="wd2" y="hd2"/>
                  </a:cxn>
                  <a:cxn ang="5400000">
                    <a:pos x="wd2" y="hd2"/>
                  </a:cxn>
                  <a:cxn ang="10800000">
                    <a:pos x="wd2" y="hd2"/>
                  </a:cxn>
                  <a:cxn ang="16200000">
                    <a:pos x="wd2" y="hd2"/>
                  </a:cxn>
                </a:cxnLst>
                <a:rect l="0" t="0" r="r" b="b"/>
                <a:pathLst>
                  <a:path w="21600" h="21600" extrusionOk="0">
                    <a:moveTo>
                      <a:pt x="21600" y="10758"/>
                    </a:moveTo>
                    <a:lnTo>
                      <a:pt x="10824" y="21600"/>
                    </a:lnTo>
                    <a:lnTo>
                      <a:pt x="0" y="10758"/>
                    </a:lnTo>
                    <a:lnTo>
                      <a:pt x="10776" y="0"/>
                    </a:lnTo>
                    <a:close/>
                  </a:path>
                </a:pathLst>
              </a:custGeom>
              <a:solidFill>
                <a:srgbClr val="F4F4F5"/>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Picture Placeholder 119" descr="A picture containing text, person, feet&#10;&#10;Description automatically generated">
            <a:extLst>
              <a:ext uri="{FF2B5EF4-FFF2-40B4-BE49-F238E27FC236}">
                <a16:creationId xmlns:a16="http://schemas.microsoft.com/office/drawing/2014/main" id="{30454BC0-4347-4FF5-8E4F-8B6AB68B546B}"/>
              </a:ext>
            </a:extLst>
          </p:cNvPr>
          <p:cNvPicPr>
            <a:picLocks noGrp="1" noChangeAspect="1"/>
          </p:cNvPicPr>
          <p:nvPr>
            <p:ph type="pic" sz="quarter" idx="13"/>
          </p:nvPr>
        </p:nvPicPr>
        <p:blipFill>
          <a:blip r:embed="rId3"/>
          <a:srcRect l="2842" r="2842"/>
          <a:stretch>
            <a:fillRect/>
          </a:stretch>
        </p:blipFill>
        <p:spPr/>
      </p:pic>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9" name="Shape">
            <a:extLst>
              <a:ext uri="{FF2B5EF4-FFF2-40B4-BE49-F238E27FC236}">
                <a16:creationId xmlns:a16="http://schemas.microsoft.com/office/drawing/2014/main" id="{B96BA5CF-48FC-3945-85BD-28B564DE5BBA}"/>
              </a:ext>
            </a:extLst>
          </p:cNvPr>
          <p:cNvSpPr/>
          <p:nvPr/>
        </p:nvSpPr>
        <p:spPr>
          <a:xfrm>
            <a:off x="7359650" y="4597399"/>
            <a:ext cx="2330451" cy="1346840"/>
          </a:xfrm>
          <a:custGeom>
            <a:avLst/>
            <a:gdLst/>
            <a:ahLst/>
            <a:cxnLst>
              <a:cxn ang="0">
                <a:pos x="wd2" y="hd2"/>
              </a:cxn>
              <a:cxn ang="5400000">
                <a:pos x="wd2" y="hd2"/>
              </a:cxn>
              <a:cxn ang="10800000">
                <a:pos x="wd2" y="hd2"/>
              </a:cxn>
              <a:cxn ang="16200000">
                <a:pos x="wd2" y="hd2"/>
              </a:cxn>
            </a:cxnLst>
            <a:rect l="0" t="0" r="r" b="b"/>
            <a:pathLst>
              <a:path w="19680" h="19679" extrusionOk="0">
                <a:moveTo>
                  <a:pt x="16800" y="2881"/>
                </a:moveTo>
                <a:cubicBezTo>
                  <a:pt x="20640" y="6723"/>
                  <a:pt x="20640" y="12957"/>
                  <a:pt x="16800" y="16799"/>
                </a:cubicBezTo>
                <a:cubicBezTo>
                  <a:pt x="12961" y="20640"/>
                  <a:pt x="6719" y="20640"/>
                  <a:pt x="2880" y="16799"/>
                </a:cubicBezTo>
                <a:cubicBezTo>
                  <a:pt x="-960" y="12957"/>
                  <a:pt x="-960" y="6723"/>
                  <a:pt x="2880" y="2881"/>
                </a:cubicBezTo>
                <a:cubicBezTo>
                  <a:pt x="6719" y="-960"/>
                  <a:pt x="12961" y="-960"/>
                  <a:pt x="16800" y="2881"/>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E2A8EB5F-7986-6D4F-95EA-EEC71506F8B2}"/>
              </a:ext>
            </a:extLst>
          </p:cNvPr>
          <p:cNvSpPr/>
          <p:nvPr/>
        </p:nvSpPr>
        <p:spPr>
          <a:xfrm>
            <a:off x="7270749" y="48640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6BC656AE-8952-9945-8720-019155C268A6}"/>
              </a:ext>
            </a:extLst>
          </p:cNvPr>
          <p:cNvSpPr/>
          <p:nvPr/>
        </p:nvSpPr>
        <p:spPr>
          <a:xfrm>
            <a:off x="7270750" y="4229099"/>
            <a:ext cx="2207909" cy="1281746"/>
          </a:xfrm>
          <a:custGeom>
            <a:avLst/>
            <a:gdLst/>
            <a:ahLst/>
            <a:cxnLst>
              <a:cxn ang="0">
                <a:pos x="wd2" y="hd2"/>
              </a:cxn>
              <a:cxn ang="5400000">
                <a:pos x="wd2" y="hd2"/>
              </a:cxn>
              <a:cxn ang="10800000">
                <a:pos x="wd2" y="hd2"/>
              </a:cxn>
              <a:cxn ang="16200000">
                <a:pos x="wd2" y="hd2"/>
              </a:cxn>
            </a:cxnLst>
            <a:rect l="0" t="0" r="r" b="b"/>
            <a:pathLst>
              <a:path w="19661" h="19675" extrusionOk="0">
                <a:moveTo>
                  <a:pt x="2898" y="2910"/>
                </a:moveTo>
                <a:cubicBezTo>
                  <a:pt x="-947" y="6730"/>
                  <a:pt x="-970" y="12988"/>
                  <a:pt x="2852" y="16809"/>
                </a:cubicBezTo>
                <a:cubicBezTo>
                  <a:pt x="6675" y="20630"/>
                  <a:pt x="12917" y="20630"/>
                  <a:pt x="16762" y="16809"/>
                </a:cubicBezTo>
                <a:cubicBezTo>
                  <a:pt x="20607" y="12988"/>
                  <a:pt x="20630" y="6730"/>
                  <a:pt x="16808" y="2910"/>
                </a:cubicBezTo>
                <a:cubicBezTo>
                  <a:pt x="12985" y="-970"/>
                  <a:pt x="6743" y="-970"/>
                  <a:pt x="2898" y="2910"/>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E02079C-C6B7-DB40-BA93-F2C008A69753}"/>
              </a:ext>
            </a:extLst>
          </p:cNvPr>
          <p:cNvSpPr/>
          <p:nvPr/>
        </p:nvSpPr>
        <p:spPr>
          <a:xfrm>
            <a:off x="7448549" y="43307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5011"/>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DB4C307-AF4E-554D-AF82-99F483890B78}"/>
              </a:ext>
            </a:extLst>
          </p:cNvPr>
          <p:cNvSpPr/>
          <p:nvPr/>
        </p:nvSpPr>
        <p:spPr>
          <a:xfrm>
            <a:off x="7448550" y="44323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99"/>
                  <a:pt x="21377" y="7340"/>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0390ACD-0F23-B84A-8FA8-9C99FFC47703}"/>
              </a:ext>
            </a:extLst>
          </p:cNvPr>
          <p:cNvSpPr/>
          <p:nvPr/>
        </p:nvSpPr>
        <p:spPr>
          <a:xfrm>
            <a:off x="8832849" y="4597399"/>
            <a:ext cx="124462"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95"/>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AD48F67-5AFA-7348-939C-3E7C7C9EC280}"/>
              </a:ext>
            </a:extLst>
          </p:cNvPr>
          <p:cNvSpPr/>
          <p:nvPr/>
        </p:nvSpPr>
        <p:spPr>
          <a:xfrm>
            <a:off x="8794750" y="4800600"/>
            <a:ext cx="182882"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00" y="11911"/>
                </a:lnTo>
                <a:lnTo>
                  <a:pt x="0" y="21600"/>
                </a:lnTo>
                <a:lnTo>
                  <a:pt x="30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3ED2D072-1BE0-9741-A5F6-5BDE5CC0C5C7}"/>
              </a:ext>
            </a:extLst>
          </p:cNvPr>
          <p:cNvSpPr/>
          <p:nvPr/>
        </p:nvSpPr>
        <p:spPr>
          <a:xfrm>
            <a:off x="8426450" y="46862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900" y="7545"/>
                  <a:pt x="7875" y="6677"/>
                  <a:pt x="6075" y="6460"/>
                </a:cubicBezTo>
                <a:cubicBezTo>
                  <a:pt x="4275" y="6242"/>
                  <a:pt x="2775" y="6677"/>
                  <a:pt x="1650" y="7653"/>
                </a:cubicBezTo>
                <a:cubicBezTo>
                  <a:pt x="825" y="8413"/>
                  <a:pt x="375" y="8847"/>
                  <a:pt x="150" y="9499"/>
                </a:cubicBezTo>
                <a:cubicBezTo>
                  <a:pt x="0" y="10041"/>
                  <a:pt x="0" y="10476"/>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CED6CE4C-10DB-7A4F-BC32-35025F769B08}"/>
              </a:ext>
            </a:extLst>
          </p:cNvPr>
          <p:cNvSpPr/>
          <p:nvPr/>
        </p:nvSpPr>
        <p:spPr>
          <a:xfrm>
            <a:off x="8426450" y="46862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2150" y="3094"/>
                </a:move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lnTo>
                  <a:pt x="0" y="10692"/>
                </a:lnTo>
                <a:cubicBezTo>
                  <a:pt x="0" y="10257"/>
                  <a:pt x="0" y="9715"/>
                  <a:pt x="150" y="9499"/>
                </a:cubicBezTo>
                <a:lnTo>
                  <a:pt x="150" y="9499"/>
                </a:ln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406"/>
                  <a:pt x="19275" y="11235"/>
                  <a:pt x="17850" y="9064"/>
                </a:cubicBezTo>
                <a:cubicBezTo>
                  <a:pt x="16425" y="6784"/>
                  <a:pt x="14400" y="4940"/>
                  <a:pt x="12150" y="309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6C927478-6D65-0046-A933-F9560EBC3CB4}"/>
              </a:ext>
            </a:extLst>
          </p:cNvPr>
          <p:cNvSpPr/>
          <p:nvPr/>
        </p:nvSpPr>
        <p:spPr>
          <a:xfrm>
            <a:off x="8172449" y="47116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B14626A-4E92-A642-B7B0-F9312D1A7D78}"/>
              </a:ext>
            </a:extLst>
          </p:cNvPr>
          <p:cNvSpPr/>
          <p:nvPr/>
        </p:nvSpPr>
        <p:spPr>
          <a:xfrm>
            <a:off x="8172449" y="4724400"/>
            <a:ext cx="147985" cy="326380"/>
          </a:xfrm>
          <a:custGeom>
            <a:avLst/>
            <a:gdLst/>
            <a:ahLst/>
            <a:cxnLst>
              <a:cxn ang="0">
                <a:pos x="wd2" y="hd2"/>
              </a:cxn>
              <a:cxn ang="5400000">
                <a:pos x="wd2" y="hd2"/>
              </a:cxn>
              <a:cxn ang="10800000">
                <a:pos x="wd2" y="hd2"/>
              </a:cxn>
              <a:cxn ang="16200000">
                <a:pos x="wd2" y="hd2"/>
              </a:cxn>
            </a:cxnLst>
            <a:rect l="0" t="0" r="r" b="b"/>
            <a:pathLst>
              <a:path w="21512" h="21600" extrusionOk="0">
                <a:moveTo>
                  <a:pt x="20677" y="15213"/>
                </a:moveTo>
                <a:cubicBezTo>
                  <a:pt x="20308" y="14288"/>
                  <a:pt x="19016" y="13363"/>
                  <a:pt x="16985" y="12271"/>
                </a:cubicBezTo>
                <a:cubicBezTo>
                  <a:pt x="15323" y="11178"/>
                  <a:pt x="12923" y="9918"/>
                  <a:pt x="10523" y="8405"/>
                </a:cubicBezTo>
                <a:cubicBezTo>
                  <a:pt x="7754" y="6976"/>
                  <a:pt x="5723" y="5631"/>
                  <a:pt x="3692" y="4202"/>
                </a:cubicBezTo>
                <a:cubicBezTo>
                  <a:pt x="1662"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5"/>
                  <a:pt x="21600" y="15717"/>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9FE04F8-7A0A-E048-A054-E952D3DA1950}"/>
              </a:ext>
            </a:extLst>
          </p:cNvPr>
          <p:cNvSpPr/>
          <p:nvPr/>
        </p:nvSpPr>
        <p:spPr>
          <a:xfrm>
            <a:off x="7727950" y="48768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567"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7953350-74B4-5E43-A3B1-215E44EAC83D}"/>
              </a:ext>
            </a:extLst>
          </p:cNvPr>
          <p:cNvSpPr/>
          <p:nvPr/>
        </p:nvSpPr>
        <p:spPr>
          <a:xfrm>
            <a:off x="7727950" y="48768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1C9259DE-39C3-7C4E-89E7-83067C2C7FFA}"/>
              </a:ext>
            </a:extLst>
          </p:cNvPr>
          <p:cNvSpPr/>
          <p:nvPr/>
        </p:nvSpPr>
        <p:spPr>
          <a:xfrm>
            <a:off x="8058149" y="50038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88" y="14726"/>
                  <a:pt x="13268" y="14181"/>
                  <a:pt x="14541" y="13527"/>
                </a:cubicBezTo>
                <a:cubicBezTo>
                  <a:pt x="15815" y="12763"/>
                  <a:pt x="16983" y="11672"/>
                  <a:pt x="17885" y="10472"/>
                </a:cubicBezTo>
                <a:cubicBezTo>
                  <a:pt x="19371" y="8836"/>
                  <a:pt x="20326" y="6873"/>
                  <a:pt x="20910" y="5018"/>
                </a:cubicBezTo>
                <a:cubicBezTo>
                  <a:pt x="21335"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8CCC129-8102-6F4A-B383-51A43E749CC8}"/>
              </a:ext>
            </a:extLst>
          </p:cNvPr>
          <p:cNvSpPr/>
          <p:nvPr/>
        </p:nvSpPr>
        <p:spPr>
          <a:xfrm>
            <a:off x="8058149" y="50038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10"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35"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73E0AF9F-39B1-2347-9850-AE691E846688}"/>
              </a:ext>
            </a:extLst>
          </p:cNvPr>
          <p:cNvSpPr/>
          <p:nvPr/>
        </p:nvSpPr>
        <p:spPr>
          <a:xfrm>
            <a:off x="7905750" y="5130800"/>
            <a:ext cx="147322" cy="1587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94"/>
                </a:lnTo>
                <a:lnTo>
                  <a:pt x="0" y="21600"/>
                </a:lnTo>
                <a:lnTo>
                  <a:pt x="373" y="1140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38FB21EF-32B8-8149-9F22-4F42CBB54731}"/>
              </a:ext>
            </a:extLst>
          </p:cNvPr>
          <p:cNvSpPr/>
          <p:nvPr/>
        </p:nvSpPr>
        <p:spPr>
          <a:xfrm>
            <a:off x="7727950" y="45084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03"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6ACE841F-D2C8-1E48-A907-017E42273B55}"/>
              </a:ext>
            </a:extLst>
          </p:cNvPr>
          <p:cNvSpPr/>
          <p:nvPr/>
        </p:nvSpPr>
        <p:spPr>
          <a:xfrm>
            <a:off x="7753350" y="5118100"/>
            <a:ext cx="152400"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11565"/>
                </a:moveTo>
                <a:lnTo>
                  <a:pt x="21240" y="21600"/>
                </a:lnTo>
                <a:lnTo>
                  <a:pt x="0" y="1003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B158F1DF-85C2-AA4A-A642-F5D44AE1D7DD}"/>
              </a:ext>
            </a:extLst>
          </p:cNvPr>
          <p:cNvSpPr/>
          <p:nvPr/>
        </p:nvSpPr>
        <p:spPr>
          <a:xfrm>
            <a:off x="7258050" y="5003799"/>
            <a:ext cx="2217419" cy="750579"/>
          </a:xfrm>
          <a:custGeom>
            <a:avLst/>
            <a:gdLst/>
            <a:ahLst/>
            <a:cxnLst>
              <a:cxn ang="0">
                <a:pos x="wd2" y="hd2"/>
              </a:cxn>
              <a:cxn ang="5400000">
                <a:pos x="wd2" y="hd2"/>
              </a:cxn>
              <a:cxn ang="10800000">
                <a:pos x="wd2" y="hd2"/>
              </a:cxn>
              <a:cxn ang="16200000">
                <a:pos x="wd2" y="hd2"/>
              </a:cxn>
            </a:cxnLst>
            <a:rect l="0" t="0" r="r" b="b"/>
            <a:pathLst>
              <a:path w="21600" h="20490" extrusionOk="0">
                <a:moveTo>
                  <a:pt x="21563" y="2392"/>
                </a:moveTo>
                <a:cubicBezTo>
                  <a:pt x="21216" y="6102"/>
                  <a:pt x="20165" y="9500"/>
                  <a:pt x="18482" y="12239"/>
                </a:cubicBezTo>
                <a:cubicBezTo>
                  <a:pt x="14214" y="19104"/>
                  <a:pt x="7287" y="19104"/>
                  <a:pt x="3019" y="12239"/>
                </a:cubicBezTo>
                <a:cubicBezTo>
                  <a:pt x="1398" y="9604"/>
                  <a:pt x="346" y="6276"/>
                  <a:pt x="0" y="2635"/>
                </a:cubicBezTo>
                <a:lnTo>
                  <a:pt x="0" y="4161"/>
                </a:lnTo>
                <a:cubicBezTo>
                  <a:pt x="0" y="4230"/>
                  <a:pt x="0" y="4300"/>
                  <a:pt x="0" y="4404"/>
                </a:cubicBezTo>
                <a:cubicBezTo>
                  <a:pt x="482" y="7489"/>
                  <a:pt x="1485" y="10367"/>
                  <a:pt x="2882" y="12724"/>
                </a:cubicBezTo>
                <a:cubicBezTo>
                  <a:pt x="5035" y="16192"/>
                  <a:pt x="7880" y="18029"/>
                  <a:pt x="10713" y="18029"/>
                </a:cubicBezTo>
                <a:cubicBezTo>
                  <a:pt x="13546" y="18029"/>
                  <a:pt x="16379" y="16295"/>
                  <a:pt x="18569" y="12724"/>
                </a:cubicBezTo>
                <a:cubicBezTo>
                  <a:pt x="20029" y="10367"/>
                  <a:pt x="21056" y="7420"/>
                  <a:pt x="21538" y="4265"/>
                </a:cubicBezTo>
                <a:lnTo>
                  <a:pt x="21538" y="4265"/>
                </a:lnTo>
                <a:lnTo>
                  <a:pt x="21538" y="4022"/>
                </a:lnTo>
                <a:lnTo>
                  <a:pt x="21563" y="2392"/>
                </a:lnTo>
                <a:close/>
                <a:moveTo>
                  <a:pt x="2944" y="10193"/>
                </a:moveTo>
                <a:cubicBezTo>
                  <a:pt x="5097" y="13660"/>
                  <a:pt x="7942" y="15498"/>
                  <a:pt x="10775" y="15498"/>
                </a:cubicBezTo>
                <a:cubicBezTo>
                  <a:pt x="13608" y="15498"/>
                  <a:pt x="16441" y="13764"/>
                  <a:pt x="18631" y="10193"/>
                </a:cubicBezTo>
                <a:cubicBezTo>
                  <a:pt x="20091" y="7836"/>
                  <a:pt x="21118" y="4889"/>
                  <a:pt x="21600" y="1734"/>
                </a:cubicBezTo>
                <a:lnTo>
                  <a:pt x="21600" y="0"/>
                </a:lnTo>
                <a:cubicBezTo>
                  <a:pt x="21254" y="3710"/>
                  <a:pt x="20202" y="7038"/>
                  <a:pt x="18520" y="9742"/>
                </a:cubicBezTo>
                <a:cubicBezTo>
                  <a:pt x="14252" y="16607"/>
                  <a:pt x="7324" y="16607"/>
                  <a:pt x="3056" y="9742"/>
                </a:cubicBezTo>
                <a:cubicBezTo>
                  <a:pt x="1435" y="7107"/>
                  <a:pt x="383" y="3779"/>
                  <a:pt x="37" y="208"/>
                </a:cubicBezTo>
                <a:lnTo>
                  <a:pt x="37" y="1941"/>
                </a:lnTo>
                <a:cubicBezTo>
                  <a:pt x="520" y="4958"/>
                  <a:pt x="1522" y="7836"/>
                  <a:pt x="2944" y="10193"/>
                </a:cubicBezTo>
                <a:close/>
                <a:moveTo>
                  <a:pt x="18495" y="14735"/>
                </a:moveTo>
                <a:cubicBezTo>
                  <a:pt x="14227" y="21600"/>
                  <a:pt x="7299" y="21600"/>
                  <a:pt x="3031" y="14735"/>
                </a:cubicBezTo>
                <a:cubicBezTo>
                  <a:pt x="1460" y="12170"/>
                  <a:pt x="445" y="8980"/>
                  <a:pt x="62" y="5513"/>
                </a:cubicBezTo>
                <a:cubicBezTo>
                  <a:pt x="111" y="6796"/>
                  <a:pt x="272" y="8148"/>
                  <a:pt x="520" y="9361"/>
                </a:cubicBezTo>
                <a:lnTo>
                  <a:pt x="520" y="9361"/>
                </a:lnTo>
                <a:cubicBezTo>
                  <a:pt x="1064" y="11546"/>
                  <a:pt x="1868" y="13522"/>
                  <a:pt x="2920" y="15186"/>
                </a:cubicBezTo>
                <a:cubicBezTo>
                  <a:pt x="5072" y="18653"/>
                  <a:pt x="7917" y="20490"/>
                  <a:pt x="10750" y="20490"/>
                </a:cubicBezTo>
                <a:cubicBezTo>
                  <a:pt x="13583" y="20490"/>
                  <a:pt x="16416" y="18757"/>
                  <a:pt x="18606" y="15186"/>
                </a:cubicBezTo>
                <a:cubicBezTo>
                  <a:pt x="19707" y="13383"/>
                  <a:pt x="20573" y="11268"/>
                  <a:pt x="21142" y="8911"/>
                </a:cubicBezTo>
                <a:cubicBezTo>
                  <a:pt x="21353" y="7628"/>
                  <a:pt x="21526" y="6345"/>
                  <a:pt x="21550" y="5062"/>
                </a:cubicBezTo>
                <a:cubicBezTo>
                  <a:pt x="21192" y="8737"/>
                  <a:pt x="20140" y="12066"/>
                  <a:pt x="18495" y="1473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81DC9D3F-AE5B-5240-B403-554278D8B039}"/>
              </a:ext>
            </a:extLst>
          </p:cNvPr>
          <p:cNvSpPr/>
          <p:nvPr/>
        </p:nvSpPr>
        <p:spPr>
          <a:xfrm>
            <a:off x="7105649" y="45211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A749F6CE-16BD-7C44-B46A-6E201911CEEA}"/>
              </a:ext>
            </a:extLst>
          </p:cNvPr>
          <p:cNvSpPr/>
          <p:nvPr/>
        </p:nvSpPr>
        <p:spPr>
          <a:xfrm>
            <a:off x="7105650" y="3873500"/>
            <a:ext cx="2207909" cy="1278890"/>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80"/>
                  <a:pt x="2852" y="16811"/>
                </a:cubicBezTo>
                <a:cubicBezTo>
                  <a:pt x="6675" y="20642"/>
                  <a:pt x="12917" y="20642"/>
                  <a:pt x="16762" y="16811"/>
                </a:cubicBezTo>
                <a:cubicBezTo>
                  <a:pt x="20607" y="12980"/>
                  <a:pt x="20630" y="6705"/>
                  <a:pt x="16808" y="2873"/>
                </a:cubicBezTo>
                <a:cubicBezTo>
                  <a:pt x="12985" y="-958"/>
                  <a:pt x="6777"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E21849B2-36B2-7946-BC50-BC4787B6BCB5}"/>
              </a:ext>
            </a:extLst>
          </p:cNvPr>
          <p:cNvSpPr/>
          <p:nvPr/>
        </p:nvSpPr>
        <p:spPr>
          <a:xfrm>
            <a:off x="7283449" y="3987800"/>
            <a:ext cx="1855983" cy="1074416"/>
          </a:xfrm>
          <a:custGeom>
            <a:avLst/>
            <a:gdLst/>
            <a:ahLst/>
            <a:cxnLst>
              <a:cxn ang="0">
                <a:pos x="wd2" y="hd2"/>
              </a:cxn>
              <a:cxn ang="5400000">
                <a:pos x="wd2" y="hd2"/>
              </a:cxn>
              <a:cxn ang="10800000">
                <a:pos x="wd2" y="hd2"/>
              </a:cxn>
              <a:cxn ang="16200000">
                <a:pos x="wd2" y="hd2"/>
              </a:cxn>
            </a:cxnLst>
            <a:rect l="0" t="0" r="r" b="b"/>
            <a:pathLst>
              <a:path w="21129" h="19670" extrusionOk="0">
                <a:moveTo>
                  <a:pt x="21084" y="10730"/>
                </a:moveTo>
                <a:cubicBezTo>
                  <a:pt x="20867" y="12962"/>
                  <a:pt x="19826" y="15101"/>
                  <a:pt x="18019" y="16775"/>
                </a:cubicBezTo>
                <a:cubicBezTo>
                  <a:pt x="13884" y="20635"/>
                  <a:pt x="7205" y="20635"/>
                  <a:pt x="3070" y="16775"/>
                </a:cubicBezTo>
                <a:cubicBezTo>
                  <a:pt x="1277" y="15101"/>
                  <a:pt x="265" y="12962"/>
                  <a:pt x="48" y="10800"/>
                </a:cubicBezTo>
                <a:cubicBezTo>
                  <a:pt x="-241" y="7963"/>
                  <a:pt x="771" y="5080"/>
                  <a:pt x="3113" y="2895"/>
                </a:cubicBezTo>
                <a:cubicBezTo>
                  <a:pt x="7248" y="-965"/>
                  <a:pt x="13928" y="-965"/>
                  <a:pt x="18063" y="2895"/>
                </a:cubicBezTo>
                <a:cubicBezTo>
                  <a:pt x="20361" y="5034"/>
                  <a:pt x="21359" y="7940"/>
                  <a:pt x="21084"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537A65B1-591D-3141-86F0-836E57ABCABC}"/>
              </a:ext>
            </a:extLst>
          </p:cNvPr>
          <p:cNvSpPr/>
          <p:nvPr/>
        </p:nvSpPr>
        <p:spPr>
          <a:xfrm>
            <a:off x="7283450" y="40894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74"/>
                  <a:pt x="21362" y="731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337724EB-79D0-3A49-A41E-62D2043EFF6F}"/>
              </a:ext>
            </a:extLst>
          </p:cNvPr>
          <p:cNvSpPr/>
          <p:nvPr/>
        </p:nvSpPr>
        <p:spPr>
          <a:xfrm>
            <a:off x="8667750" y="4254500"/>
            <a:ext cx="125729" cy="14732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986"/>
                </a:lnTo>
                <a:lnTo>
                  <a:pt x="0" y="21600"/>
                </a:lnTo>
                <a:lnTo>
                  <a:pt x="655" y="106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3343D6D0-6071-DE48-BEAF-6BA08674FB20}"/>
              </a:ext>
            </a:extLst>
          </p:cNvPr>
          <p:cNvSpPr/>
          <p:nvPr/>
        </p:nvSpPr>
        <p:spPr>
          <a:xfrm>
            <a:off x="8629650" y="4445000"/>
            <a:ext cx="180341"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1"/>
                </a:lnTo>
                <a:lnTo>
                  <a:pt x="0" y="21600"/>
                </a:lnTo>
                <a:lnTo>
                  <a:pt x="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C17E1397-1076-9C45-B737-55E8C8EE1F3C}"/>
              </a:ext>
            </a:extLst>
          </p:cNvPr>
          <p:cNvSpPr/>
          <p:nvPr/>
        </p:nvSpPr>
        <p:spPr>
          <a:xfrm>
            <a:off x="8261350" y="43433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0" y="9715"/>
                  <a:pt x="0" y="1014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B9782CF0-1A4C-EC45-A230-CBF4BC81A8D1}"/>
              </a:ext>
            </a:extLst>
          </p:cNvPr>
          <p:cNvSpPr/>
          <p:nvPr/>
        </p:nvSpPr>
        <p:spPr>
          <a:xfrm>
            <a:off x="8261350" y="43433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9500" y="11344"/>
                </a:moveTo>
                <a:cubicBezTo>
                  <a:pt x="19350" y="11127"/>
                  <a:pt x="19200" y="10801"/>
                  <a:pt x="18975" y="10584"/>
                </a:cubicBezTo>
                <a:cubicBezTo>
                  <a:pt x="18600" y="10041"/>
                  <a:pt x="18225" y="9607"/>
                  <a:pt x="17850" y="9064"/>
                </a:cubicBez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1000" y="13732"/>
                  <a:pt x="20325" y="12537"/>
                  <a:pt x="19500" y="1134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EA24D8B9-3BAC-E447-AF5D-F53089A000DB}"/>
              </a:ext>
            </a:extLst>
          </p:cNvPr>
          <p:cNvSpPr/>
          <p:nvPr/>
        </p:nvSpPr>
        <p:spPr>
          <a:xfrm>
            <a:off x="8007349" y="43560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6000"/>
                  <a:pt x="21600" y="1632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3E5720DA-D91F-B04B-ACB5-50921A0FC0A1}"/>
              </a:ext>
            </a:extLst>
          </p:cNvPr>
          <p:cNvSpPr/>
          <p:nvPr/>
        </p:nvSpPr>
        <p:spPr>
          <a:xfrm>
            <a:off x="8007349" y="4381500"/>
            <a:ext cx="147320"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80" y="13363"/>
                  <a:pt x="17131" y="12271"/>
                </a:cubicBezTo>
                <a:cubicBezTo>
                  <a:pt x="15455" y="11178"/>
                  <a:pt x="13035"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5" y="14792"/>
                  <a:pt x="15083" y="16137"/>
                  <a:pt x="17131" y="17229"/>
                </a:cubicBezTo>
                <a:cubicBezTo>
                  <a:pt x="18807" y="18322"/>
                  <a:pt x="19924" y="19247"/>
                  <a:pt x="20855" y="20171"/>
                </a:cubicBezTo>
                <a:cubicBezTo>
                  <a:pt x="21228" y="20760"/>
                  <a:pt x="21600" y="21263"/>
                  <a:pt x="21600" y="21600"/>
                </a:cubicBezTo>
                <a:lnTo>
                  <a:pt x="21600" y="16641"/>
                </a:lnTo>
                <a:cubicBezTo>
                  <a:pt x="21600" y="16137"/>
                  <a:pt x="21600" y="15801"/>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708D3BF7-5636-754E-8268-06E943787CDC}"/>
              </a:ext>
            </a:extLst>
          </p:cNvPr>
          <p:cNvSpPr/>
          <p:nvPr/>
        </p:nvSpPr>
        <p:spPr>
          <a:xfrm>
            <a:off x="7575550" y="4533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209" y="8432"/>
                  <a:pt x="14400" y="11203"/>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D17359D1-9A6D-7541-9F8D-BD6FB0A2123E}"/>
              </a:ext>
            </a:extLst>
          </p:cNvPr>
          <p:cNvSpPr/>
          <p:nvPr/>
        </p:nvSpPr>
        <p:spPr>
          <a:xfrm>
            <a:off x="7575550" y="4533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233" y="11204"/>
                  <a:pt x="9042" y="8433"/>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E804BA50-6483-B34D-A692-FD17AAC91C63}"/>
              </a:ext>
            </a:extLst>
          </p:cNvPr>
          <p:cNvSpPr/>
          <p:nvPr/>
        </p:nvSpPr>
        <p:spPr>
          <a:xfrm>
            <a:off x="7893049" y="46482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88" y="14726"/>
                  <a:pt x="13268" y="14181"/>
                  <a:pt x="14541" y="13527"/>
                </a:cubicBezTo>
                <a:cubicBezTo>
                  <a:pt x="15815" y="12763"/>
                  <a:pt x="16983" y="11672"/>
                  <a:pt x="17885" y="10472"/>
                </a:cubicBezTo>
                <a:cubicBezTo>
                  <a:pt x="19371" y="8836"/>
                  <a:pt x="20326" y="6873"/>
                  <a:pt x="20910" y="5018"/>
                </a:cubicBezTo>
                <a:cubicBezTo>
                  <a:pt x="21388" y="3600"/>
                  <a:pt x="21600" y="1855"/>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B26E9DA8-1F2E-DB4C-9171-F3492367B899}"/>
              </a:ext>
            </a:extLst>
          </p:cNvPr>
          <p:cNvSpPr/>
          <p:nvPr/>
        </p:nvSpPr>
        <p:spPr>
          <a:xfrm>
            <a:off x="7893049" y="46482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10"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855"/>
                  <a:pt x="21388" y="3600"/>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61738225-5975-7440-B231-537914751787}"/>
              </a:ext>
            </a:extLst>
          </p:cNvPr>
          <p:cNvSpPr/>
          <p:nvPr/>
        </p:nvSpPr>
        <p:spPr>
          <a:xfrm>
            <a:off x="7740649" y="4775200"/>
            <a:ext cx="143512"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33"/>
                </a:lnTo>
                <a:lnTo>
                  <a:pt x="0" y="21600"/>
                </a:lnTo>
                <a:lnTo>
                  <a:pt x="0" y="1156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15329494-BC88-BA4C-838D-CE19093BE047}"/>
              </a:ext>
            </a:extLst>
          </p:cNvPr>
          <p:cNvSpPr/>
          <p:nvPr/>
        </p:nvSpPr>
        <p:spPr>
          <a:xfrm>
            <a:off x="7562850" y="41655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25" y="5862"/>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B5AB897B-ACCD-2B49-A9F5-26AF6F5E1BD3}"/>
              </a:ext>
            </a:extLst>
          </p:cNvPr>
          <p:cNvSpPr/>
          <p:nvPr/>
        </p:nvSpPr>
        <p:spPr>
          <a:xfrm>
            <a:off x="7588250" y="4775200"/>
            <a:ext cx="152400" cy="163836"/>
          </a:xfrm>
          <a:custGeom>
            <a:avLst/>
            <a:gdLst/>
            <a:ahLst/>
            <a:cxnLst>
              <a:cxn ang="0">
                <a:pos x="wd2" y="hd2"/>
              </a:cxn>
              <a:cxn ang="5400000">
                <a:pos x="wd2" y="hd2"/>
              </a:cxn>
              <a:cxn ang="10800000">
                <a:pos x="wd2" y="hd2"/>
              </a:cxn>
              <a:cxn ang="16200000">
                <a:pos x="wd2" y="hd2"/>
              </a:cxn>
            </a:cxnLst>
            <a:rect l="0" t="0" r="r" b="b"/>
            <a:pathLst>
              <a:path w="21600" h="21600" extrusionOk="0">
                <a:moveTo>
                  <a:pt x="21600" y="11721"/>
                </a:moveTo>
                <a:lnTo>
                  <a:pt x="21600" y="21600"/>
                </a:lnTo>
                <a:lnTo>
                  <a:pt x="0" y="987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7850C9B1-CFC8-7841-A3D1-F83E870EB349}"/>
              </a:ext>
            </a:extLst>
          </p:cNvPr>
          <p:cNvSpPr/>
          <p:nvPr/>
        </p:nvSpPr>
        <p:spPr>
          <a:xfrm>
            <a:off x="7105650" y="4660899"/>
            <a:ext cx="2213608" cy="750579"/>
          </a:xfrm>
          <a:custGeom>
            <a:avLst/>
            <a:gdLst/>
            <a:ahLst/>
            <a:cxnLst>
              <a:cxn ang="0">
                <a:pos x="wd2" y="hd2"/>
              </a:cxn>
              <a:cxn ang="5400000">
                <a:pos x="wd2" y="hd2"/>
              </a:cxn>
              <a:cxn ang="10800000">
                <a:pos x="wd2" y="hd2"/>
              </a:cxn>
              <a:cxn ang="16200000">
                <a:pos x="wd2" y="hd2"/>
              </a:cxn>
            </a:cxnLst>
            <a:rect l="0" t="0" r="r" b="b"/>
            <a:pathLst>
              <a:path w="21600" h="20490" extrusionOk="0">
                <a:moveTo>
                  <a:pt x="21600" y="2392"/>
                </a:moveTo>
                <a:cubicBezTo>
                  <a:pt x="21253" y="6102"/>
                  <a:pt x="20200" y="9500"/>
                  <a:pt x="18514" y="12239"/>
                </a:cubicBezTo>
                <a:cubicBezTo>
                  <a:pt x="14239" y="19104"/>
                  <a:pt x="7299" y="19104"/>
                  <a:pt x="3024" y="12239"/>
                </a:cubicBezTo>
                <a:cubicBezTo>
                  <a:pt x="1400" y="9604"/>
                  <a:pt x="347" y="6276"/>
                  <a:pt x="0" y="2635"/>
                </a:cubicBezTo>
                <a:lnTo>
                  <a:pt x="0" y="4161"/>
                </a:lnTo>
                <a:cubicBezTo>
                  <a:pt x="0" y="4230"/>
                  <a:pt x="0" y="4300"/>
                  <a:pt x="0" y="4404"/>
                </a:cubicBezTo>
                <a:cubicBezTo>
                  <a:pt x="483" y="7489"/>
                  <a:pt x="1487" y="10367"/>
                  <a:pt x="2887" y="12724"/>
                </a:cubicBezTo>
                <a:cubicBezTo>
                  <a:pt x="5044" y="16192"/>
                  <a:pt x="7894" y="18029"/>
                  <a:pt x="10732" y="18029"/>
                </a:cubicBezTo>
                <a:cubicBezTo>
                  <a:pt x="13570" y="18029"/>
                  <a:pt x="16408" y="16295"/>
                  <a:pt x="18601" y="12724"/>
                </a:cubicBezTo>
                <a:cubicBezTo>
                  <a:pt x="20063" y="10367"/>
                  <a:pt x="21092" y="7420"/>
                  <a:pt x="21575" y="4265"/>
                </a:cubicBezTo>
                <a:lnTo>
                  <a:pt x="21575" y="4265"/>
                </a:lnTo>
                <a:lnTo>
                  <a:pt x="21575" y="4022"/>
                </a:lnTo>
                <a:lnTo>
                  <a:pt x="21600" y="2392"/>
                </a:lnTo>
                <a:close/>
                <a:moveTo>
                  <a:pt x="2912" y="10193"/>
                </a:moveTo>
                <a:cubicBezTo>
                  <a:pt x="5068" y="13660"/>
                  <a:pt x="7919" y="15498"/>
                  <a:pt x="10757" y="15498"/>
                </a:cubicBezTo>
                <a:cubicBezTo>
                  <a:pt x="13595" y="15498"/>
                  <a:pt x="16432" y="13764"/>
                  <a:pt x="18626" y="10193"/>
                </a:cubicBezTo>
                <a:cubicBezTo>
                  <a:pt x="20088" y="7836"/>
                  <a:pt x="21117" y="4889"/>
                  <a:pt x="21600" y="1734"/>
                </a:cubicBezTo>
                <a:lnTo>
                  <a:pt x="21600" y="0"/>
                </a:lnTo>
                <a:cubicBezTo>
                  <a:pt x="21253" y="3710"/>
                  <a:pt x="20200" y="7038"/>
                  <a:pt x="18514" y="9742"/>
                </a:cubicBezTo>
                <a:cubicBezTo>
                  <a:pt x="14239" y="16607"/>
                  <a:pt x="7299" y="16607"/>
                  <a:pt x="3024" y="9742"/>
                </a:cubicBezTo>
                <a:cubicBezTo>
                  <a:pt x="1400" y="7107"/>
                  <a:pt x="347" y="3779"/>
                  <a:pt x="0" y="208"/>
                </a:cubicBezTo>
                <a:lnTo>
                  <a:pt x="0" y="1941"/>
                </a:lnTo>
                <a:cubicBezTo>
                  <a:pt x="508" y="5062"/>
                  <a:pt x="1487" y="7836"/>
                  <a:pt x="2912" y="10193"/>
                </a:cubicBezTo>
                <a:close/>
                <a:moveTo>
                  <a:pt x="18514" y="14735"/>
                </a:moveTo>
                <a:cubicBezTo>
                  <a:pt x="14239" y="21600"/>
                  <a:pt x="7299" y="21600"/>
                  <a:pt x="3024" y="14735"/>
                </a:cubicBezTo>
                <a:cubicBezTo>
                  <a:pt x="1450" y="12170"/>
                  <a:pt x="434" y="8980"/>
                  <a:pt x="50" y="5513"/>
                </a:cubicBezTo>
                <a:cubicBezTo>
                  <a:pt x="99" y="6796"/>
                  <a:pt x="260" y="8148"/>
                  <a:pt x="508" y="9361"/>
                </a:cubicBezTo>
                <a:lnTo>
                  <a:pt x="508" y="9361"/>
                </a:lnTo>
                <a:cubicBezTo>
                  <a:pt x="1053" y="11546"/>
                  <a:pt x="1859" y="13522"/>
                  <a:pt x="2912" y="15186"/>
                </a:cubicBezTo>
                <a:cubicBezTo>
                  <a:pt x="5068" y="18653"/>
                  <a:pt x="7919" y="20490"/>
                  <a:pt x="10757" y="20490"/>
                </a:cubicBezTo>
                <a:cubicBezTo>
                  <a:pt x="13595" y="20490"/>
                  <a:pt x="16432" y="18757"/>
                  <a:pt x="18626" y="15186"/>
                </a:cubicBezTo>
                <a:cubicBezTo>
                  <a:pt x="19729" y="13383"/>
                  <a:pt x="20596" y="11268"/>
                  <a:pt x="21166" y="8911"/>
                </a:cubicBezTo>
                <a:cubicBezTo>
                  <a:pt x="21377" y="7628"/>
                  <a:pt x="21550" y="6345"/>
                  <a:pt x="21575" y="5062"/>
                </a:cubicBezTo>
                <a:cubicBezTo>
                  <a:pt x="21191" y="8772"/>
                  <a:pt x="20138" y="12100"/>
                  <a:pt x="18514" y="1473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81DFC360-E3CB-9741-AFCA-CB4FAEB6605E}"/>
              </a:ext>
            </a:extLst>
          </p:cNvPr>
          <p:cNvSpPr/>
          <p:nvPr/>
        </p:nvSpPr>
        <p:spPr>
          <a:xfrm>
            <a:off x="7486649" y="41401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08DF58E0-1091-EE4C-9235-035509828067}"/>
              </a:ext>
            </a:extLst>
          </p:cNvPr>
          <p:cNvSpPr/>
          <p:nvPr/>
        </p:nvSpPr>
        <p:spPr>
          <a:xfrm>
            <a:off x="7486650" y="3505199"/>
            <a:ext cx="2207909" cy="1278881"/>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79"/>
                  <a:pt x="2852" y="16811"/>
                </a:cubicBezTo>
                <a:cubicBezTo>
                  <a:pt x="6675" y="20642"/>
                  <a:pt x="12917" y="20642"/>
                  <a:pt x="16762" y="16811"/>
                </a:cubicBezTo>
                <a:cubicBezTo>
                  <a:pt x="20607" y="12979"/>
                  <a:pt x="20630" y="6705"/>
                  <a:pt x="16808" y="2873"/>
                </a:cubicBezTo>
                <a:cubicBezTo>
                  <a:pt x="12985" y="-958"/>
                  <a:pt x="6743"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A282AA5F-0932-624D-A1DC-C05E035A82FD}"/>
              </a:ext>
            </a:extLst>
          </p:cNvPr>
          <p:cNvSpPr/>
          <p:nvPr/>
        </p:nvSpPr>
        <p:spPr>
          <a:xfrm>
            <a:off x="7664449" y="36068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5010"/>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D71A2538-03A5-3049-B841-5AB1F538DF2D}"/>
              </a:ext>
            </a:extLst>
          </p:cNvPr>
          <p:cNvSpPr/>
          <p:nvPr/>
        </p:nvSpPr>
        <p:spPr>
          <a:xfrm>
            <a:off x="7664450" y="37084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48"/>
                  <a:pt x="21377" y="7263"/>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EA32B640-2AB6-5A41-9B3A-F85204ED7A3B}"/>
              </a:ext>
            </a:extLst>
          </p:cNvPr>
          <p:cNvSpPr/>
          <p:nvPr/>
        </p:nvSpPr>
        <p:spPr>
          <a:xfrm>
            <a:off x="9048749" y="3873500"/>
            <a:ext cx="124462" cy="14732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986"/>
                </a:lnTo>
                <a:lnTo>
                  <a:pt x="0" y="21600"/>
                </a:lnTo>
                <a:lnTo>
                  <a:pt x="0" y="10614"/>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1A9F6ED9-2D5B-3445-8572-CA947637BF96}"/>
              </a:ext>
            </a:extLst>
          </p:cNvPr>
          <p:cNvSpPr/>
          <p:nvPr/>
        </p:nvSpPr>
        <p:spPr>
          <a:xfrm>
            <a:off x="9010650" y="4076700"/>
            <a:ext cx="180341"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1"/>
                </a:lnTo>
                <a:lnTo>
                  <a:pt x="0" y="21600"/>
                </a:lnTo>
                <a:lnTo>
                  <a:pt x="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CA4B30EC-18C2-2747-AA5F-68F8827995DA}"/>
              </a:ext>
            </a:extLst>
          </p:cNvPr>
          <p:cNvSpPr/>
          <p:nvPr/>
        </p:nvSpPr>
        <p:spPr>
          <a:xfrm>
            <a:off x="8642350" y="39623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824"/>
                </a:cubicBezTo>
                <a:cubicBezTo>
                  <a:pt x="0" y="10040"/>
                  <a:pt x="0" y="10257"/>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CB54B772-CB69-C141-A996-60446312A720}"/>
              </a:ext>
            </a:extLst>
          </p:cNvPr>
          <p:cNvSpPr/>
          <p:nvPr/>
        </p:nvSpPr>
        <p:spPr>
          <a:xfrm>
            <a:off x="8642350" y="3962399"/>
            <a:ext cx="365760" cy="247016"/>
          </a:xfrm>
          <a:custGeom>
            <a:avLst/>
            <a:gdLst/>
            <a:ahLst/>
            <a:cxnLst>
              <a:cxn ang="0">
                <a:pos x="wd2" y="hd2"/>
              </a:cxn>
              <a:cxn ang="5400000">
                <a:pos x="wd2" y="hd2"/>
              </a:cxn>
              <a:cxn ang="10800000">
                <a:pos x="wd2" y="hd2"/>
              </a:cxn>
              <a:cxn ang="16200000">
                <a:pos x="wd2" y="hd2"/>
              </a:cxn>
            </a:cxnLst>
            <a:rect l="0" t="0" r="r" b="b"/>
            <a:pathLst>
              <a:path w="21600" h="21435" extrusionOk="0">
                <a:moveTo>
                  <a:pt x="17850" y="9203"/>
                </a:moveTo>
                <a:cubicBezTo>
                  <a:pt x="16350" y="6998"/>
                  <a:pt x="14400" y="5125"/>
                  <a:pt x="12150" y="3141"/>
                </a:cubicBezTo>
                <a:cubicBezTo>
                  <a:pt x="9825" y="1267"/>
                  <a:pt x="7875" y="276"/>
                  <a:pt x="6075" y="56"/>
                </a:cubicBezTo>
                <a:cubicBezTo>
                  <a:pt x="4275" y="-165"/>
                  <a:pt x="2775" y="276"/>
                  <a:pt x="1650" y="1267"/>
                </a:cubicBezTo>
                <a:cubicBezTo>
                  <a:pt x="825" y="1709"/>
                  <a:pt x="375" y="2479"/>
                  <a:pt x="150" y="3141"/>
                </a:cubicBezTo>
                <a:cubicBezTo>
                  <a:pt x="0" y="3582"/>
                  <a:pt x="0" y="3913"/>
                  <a:pt x="0" y="4353"/>
                </a:cubicBezTo>
                <a:lnTo>
                  <a:pt x="0" y="10635"/>
                </a:lnTo>
                <a:cubicBezTo>
                  <a:pt x="0" y="10194"/>
                  <a:pt x="0" y="9863"/>
                  <a:pt x="150" y="9643"/>
                </a:cubicBezTo>
                <a:cubicBezTo>
                  <a:pt x="300" y="8650"/>
                  <a:pt x="825" y="8210"/>
                  <a:pt x="1650" y="7439"/>
                </a:cubicBezTo>
                <a:cubicBezTo>
                  <a:pt x="2775" y="6446"/>
                  <a:pt x="4275" y="6006"/>
                  <a:pt x="6075" y="6227"/>
                </a:cubicBezTo>
                <a:cubicBezTo>
                  <a:pt x="7875" y="6447"/>
                  <a:pt x="9825" y="7439"/>
                  <a:pt x="12150" y="9312"/>
                </a:cubicBezTo>
                <a:cubicBezTo>
                  <a:pt x="14475" y="11186"/>
                  <a:pt x="16275" y="13170"/>
                  <a:pt x="17850" y="15374"/>
                </a:cubicBezTo>
                <a:cubicBezTo>
                  <a:pt x="19500" y="17578"/>
                  <a:pt x="20775" y="19452"/>
                  <a:pt x="21600" y="21435"/>
                </a:cubicBezTo>
                <a:lnTo>
                  <a:pt x="21600" y="14932"/>
                </a:lnTo>
                <a:cubicBezTo>
                  <a:pt x="20625" y="13060"/>
                  <a:pt x="19350" y="11075"/>
                  <a:pt x="17850" y="920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FF493535-52FD-F443-97A3-F233249918A9}"/>
              </a:ext>
            </a:extLst>
          </p:cNvPr>
          <p:cNvSpPr/>
          <p:nvPr/>
        </p:nvSpPr>
        <p:spPr>
          <a:xfrm>
            <a:off x="8388349" y="39877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8807" y="13759"/>
                  <a:pt x="20297" y="14640"/>
                  <a:pt x="20855" y="15520"/>
                </a:cubicBezTo>
                <a:cubicBezTo>
                  <a:pt x="21600" y="16000"/>
                  <a:pt x="21600" y="1656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1C1F8666-F1F5-FA42-A4B6-358D978C4A76}"/>
              </a:ext>
            </a:extLst>
          </p:cNvPr>
          <p:cNvSpPr/>
          <p:nvPr/>
        </p:nvSpPr>
        <p:spPr>
          <a:xfrm>
            <a:off x="8388349" y="4000500"/>
            <a:ext cx="147985" cy="326380"/>
          </a:xfrm>
          <a:custGeom>
            <a:avLst/>
            <a:gdLst/>
            <a:ahLst/>
            <a:cxnLst>
              <a:cxn ang="0">
                <a:pos x="wd2" y="hd2"/>
              </a:cxn>
              <a:cxn ang="5400000">
                <a:pos x="wd2" y="hd2"/>
              </a:cxn>
              <a:cxn ang="10800000">
                <a:pos x="wd2" y="hd2"/>
              </a:cxn>
              <a:cxn ang="16200000">
                <a:pos x="wd2" y="hd2"/>
              </a:cxn>
            </a:cxnLst>
            <a:rect l="0" t="0" r="r" b="b"/>
            <a:pathLst>
              <a:path w="21512" h="21600" extrusionOk="0">
                <a:moveTo>
                  <a:pt x="20677" y="15213"/>
                </a:moveTo>
                <a:cubicBezTo>
                  <a:pt x="20308" y="14288"/>
                  <a:pt x="18646" y="13363"/>
                  <a:pt x="16985" y="12271"/>
                </a:cubicBezTo>
                <a:cubicBezTo>
                  <a:pt x="15323" y="11178"/>
                  <a:pt x="12923" y="9918"/>
                  <a:pt x="10523" y="8405"/>
                </a:cubicBezTo>
                <a:cubicBezTo>
                  <a:pt x="7754" y="6976"/>
                  <a:pt x="5723" y="5631"/>
                  <a:pt x="3692" y="4202"/>
                </a:cubicBezTo>
                <a:cubicBezTo>
                  <a:pt x="1662"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6"/>
                  <a:pt x="21600" y="15717"/>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6D9EEA53-A9FE-BC43-88BF-7748EAD073E6}"/>
              </a:ext>
            </a:extLst>
          </p:cNvPr>
          <p:cNvSpPr/>
          <p:nvPr/>
        </p:nvSpPr>
        <p:spPr>
          <a:xfrm>
            <a:off x="7943850" y="4152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547"/>
                  <a:pt x="14567" y="11551"/>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D5084A4D-3915-9F43-B55C-F2CB11B32443}"/>
              </a:ext>
            </a:extLst>
          </p:cNvPr>
          <p:cNvSpPr/>
          <p:nvPr/>
        </p:nvSpPr>
        <p:spPr>
          <a:xfrm>
            <a:off x="7943850" y="41529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7"/>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9F85E3E5-57C4-B943-B6AC-2BB8B4D0DB38}"/>
              </a:ext>
            </a:extLst>
          </p:cNvPr>
          <p:cNvSpPr/>
          <p:nvPr/>
        </p:nvSpPr>
        <p:spPr>
          <a:xfrm>
            <a:off x="8261349" y="42799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763"/>
                  <a:pt x="16983" y="11672"/>
                  <a:pt x="17885" y="10472"/>
                </a:cubicBezTo>
                <a:cubicBezTo>
                  <a:pt x="19371" y="8836"/>
                  <a:pt x="20326" y="6873"/>
                  <a:pt x="20910" y="5018"/>
                </a:cubicBezTo>
                <a:cubicBezTo>
                  <a:pt x="21335"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3AF773F7-8162-0742-9427-44736811D5D8}"/>
              </a:ext>
            </a:extLst>
          </p:cNvPr>
          <p:cNvSpPr/>
          <p:nvPr/>
        </p:nvSpPr>
        <p:spPr>
          <a:xfrm>
            <a:off x="8261349" y="42799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745"/>
                  <a:pt x="21335" y="3381"/>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FFE71E15-BD44-674D-8C7E-D5515C0A1FE7}"/>
              </a:ext>
            </a:extLst>
          </p:cNvPr>
          <p:cNvSpPr/>
          <p:nvPr/>
        </p:nvSpPr>
        <p:spPr>
          <a:xfrm>
            <a:off x="8121650" y="4406900"/>
            <a:ext cx="147322" cy="15748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78"/>
                </a:lnTo>
                <a:lnTo>
                  <a:pt x="0" y="21600"/>
                </a:lnTo>
                <a:lnTo>
                  <a:pt x="372" y="11322"/>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0D688EAC-2F60-5941-846F-E4B826EB2103}"/>
              </a:ext>
            </a:extLst>
          </p:cNvPr>
          <p:cNvSpPr/>
          <p:nvPr/>
        </p:nvSpPr>
        <p:spPr>
          <a:xfrm>
            <a:off x="7943850" y="37845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81" y="798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5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C51CA015-B634-5A4E-B9C9-AE524A28AD0B}"/>
              </a:ext>
            </a:extLst>
          </p:cNvPr>
          <p:cNvSpPr/>
          <p:nvPr/>
        </p:nvSpPr>
        <p:spPr>
          <a:xfrm>
            <a:off x="7969250" y="4406900"/>
            <a:ext cx="152400" cy="160028"/>
          </a:xfrm>
          <a:custGeom>
            <a:avLst/>
            <a:gdLst/>
            <a:ahLst/>
            <a:cxnLst>
              <a:cxn ang="0">
                <a:pos x="wd2" y="hd2"/>
              </a:cxn>
              <a:cxn ang="5400000">
                <a:pos x="wd2" y="hd2"/>
              </a:cxn>
              <a:cxn ang="10800000">
                <a:pos x="wd2" y="hd2"/>
              </a:cxn>
              <a:cxn ang="16200000">
                <a:pos x="wd2" y="hd2"/>
              </a:cxn>
            </a:cxnLst>
            <a:rect l="0" t="0" r="r" b="b"/>
            <a:pathLst>
              <a:path w="21600" h="21600" extrusionOk="0">
                <a:moveTo>
                  <a:pt x="21600" y="11486"/>
                </a:moveTo>
                <a:lnTo>
                  <a:pt x="21240" y="21600"/>
                </a:lnTo>
                <a:lnTo>
                  <a:pt x="0" y="10114"/>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6CEB98D1-2FC1-1D40-918B-D93459F824D0}"/>
              </a:ext>
            </a:extLst>
          </p:cNvPr>
          <p:cNvSpPr/>
          <p:nvPr/>
        </p:nvSpPr>
        <p:spPr>
          <a:xfrm>
            <a:off x="7473950" y="4279899"/>
            <a:ext cx="2217419" cy="746759"/>
          </a:xfrm>
          <a:custGeom>
            <a:avLst/>
            <a:gdLst/>
            <a:ahLst/>
            <a:cxnLst>
              <a:cxn ang="0">
                <a:pos x="wd2" y="hd2"/>
              </a:cxn>
              <a:cxn ang="5400000">
                <a:pos x="wd2" y="hd2"/>
              </a:cxn>
              <a:cxn ang="10800000">
                <a:pos x="wd2" y="hd2"/>
              </a:cxn>
              <a:cxn ang="16200000">
                <a:pos x="wd2" y="hd2"/>
              </a:cxn>
            </a:cxnLst>
            <a:rect l="0" t="0" r="r" b="b"/>
            <a:pathLst>
              <a:path w="21600" h="20485" extrusionOk="0">
                <a:moveTo>
                  <a:pt x="21563" y="2334"/>
                </a:moveTo>
                <a:cubicBezTo>
                  <a:pt x="21216" y="6062"/>
                  <a:pt x="20165" y="9476"/>
                  <a:pt x="18482" y="12229"/>
                </a:cubicBezTo>
                <a:cubicBezTo>
                  <a:pt x="14214" y="19127"/>
                  <a:pt x="7287" y="19127"/>
                  <a:pt x="3019" y="12229"/>
                </a:cubicBezTo>
                <a:cubicBezTo>
                  <a:pt x="1398" y="9581"/>
                  <a:pt x="346" y="6236"/>
                  <a:pt x="0" y="2578"/>
                </a:cubicBezTo>
                <a:lnTo>
                  <a:pt x="0" y="4111"/>
                </a:lnTo>
                <a:cubicBezTo>
                  <a:pt x="0" y="4181"/>
                  <a:pt x="0" y="4251"/>
                  <a:pt x="0" y="4355"/>
                </a:cubicBezTo>
                <a:cubicBezTo>
                  <a:pt x="482" y="7456"/>
                  <a:pt x="1485" y="10348"/>
                  <a:pt x="2882" y="12716"/>
                </a:cubicBezTo>
                <a:cubicBezTo>
                  <a:pt x="5035" y="16200"/>
                  <a:pt x="7880" y="18047"/>
                  <a:pt x="10713" y="18047"/>
                </a:cubicBezTo>
                <a:cubicBezTo>
                  <a:pt x="13546" y="18047"/>
                  <a:pt x="16379" y="16305"/>
                  <a:pt x="18569" y="12716"/>
                </a:cubicBezTo>
                <a:cubicBezTo>
                  <a:pt x="20029" y="10348"/>
                  <a:pt x="21056" y="7386"/>
                  <a:pt x="21538" y="4216"/>
                </a:cubicBezTo>
                <a:lnTo>
                  <a:pt x="21538" y="4216"/>
                </a:lnTo>
                <a:lnTo>
                  <a:pt x="21538" y="3972"/>
                </a:lnTo>
                <a:lnTo>
                  <a:pt x="21563" y="2334"/>
                </a:lnTo>
                <a:close/>
                <a:moveTo>
                  <a:pt x="2944" y="10243"/>
                </a:moveTo>
                <a:cubicBezTo>
                  <a:pt x="5097" y="13727"/>
                  <a:pt x="7942" y="15573"/>
                  <a:pt x="10775" y="15573"/>
                </a:cubicBezTo>
                <a:cubicBezTo>
                  <a:pt x="13608" y="15573"/>
                  <a:pt x="16441" y="13831"/>
                  <a:pt x="18631" y="10243"/>
                </a:cubicBezTo>
                <a:cubicBezTo>
                  <a:pt x="20091" y="7874"/>
                  <a:pt x="21118" y="4912"/>
                  <a:pt x="21600" y="1742"/>
                </a:cubicBezTo>
                <a:lnTo>
                  <a:pt x="21600" y="0"/>
                </a:lnTo>
                <a:cubicBezTo>
                  <a:pt x="21254" y="3728"/>
                  <a:pt x="20202" y="7072"/>
                  <a:pt x="18520" y="9790"/>
                </a:cubicBezTo>
                <a:cubicBezTo>
                  <a:pt x="14252" y="16688"/>
                  <a:pt x="7324" y="16688"/>
                  <a:pt x="3056" y="9790"/>
                </a:cubicBezTo>
                <a:cubicBezTo>
                  <a:pt x="1435" y="7142"/>
                  <a:pt x="383" y="3797"/>
                  <a:pt x="37" y="209"/>
                </a:cubicBezTo>
                <a:lnTo>
                  <a:pt x="37" y="1951"/>
                </a:lnTo>
                <a:cubicBezTo>
                  <a:pt x="520" y="4982"/>
                  <a:pt x="1522" y="7873"/>
                  <a:pt x="2944" y="10243"/>
                </a:cubicBezTo>
                <a:close/>
                <a:moveTo>
                  <a:pt x="18482" y="14702"/>
                </a:moveTo>
                <a:cubicBezTo>
                  <a:pt x="14214" y="21600"/>
                  <a:pt x="7287" y="21600"/>
                  <a:pt x="3019" y="14702"/>
                </a:cubicBezTo>
                <a:cubicBezTo>
                  <a:pt x="1447" y="12124"/>
                  <a:pt x="433" y="8919"/>
                  <a:pt x="49" y="5435"/>
                </a:cubicBezTo>
                <a:cubicBezTo>
                  <a:pt x="99" y="6724"/>
                  <a:pt x="260" y="8083"/>
                  <a:pt x="507" y="9302"/>
                </a:cubicBezTo>
                <a:lnTo>
                  <a:pt x="507" y="9302"/>
                </a:lnTo>
                <a:cubicBezTo>
                  <a:pt x="1051" y="11497"/>
                  <a:pt x="1856" y="13483"/>
                  <a:pt x="2907" y="15155"/>
                </a:cubicBezTo>
                <a:cubicBezTo>
                  <a:pt x="5060" y="18639"/>
                  <a:pt x="7905" y="20485"/>
                  <a:pt x="10738" y="20485"/>
                </a:cubicBezTo>
                <a:cubicBezTo>
                  <a:pt x="13571" y="20485"/>
                  <a:pt x="16404" y="18743"/>
                  <a:pt x="18594" y="15155"/>
                </a:cubicBezTo>
                <a:cubicBezTo>
                  <a:pt x="19695" y="13343"/>
                  <a:pt x="20561" y="11218"/>
                  <a:pt x="21130" y="8849"/>
                </a:cubicBezTo>
                <a:cubicBezTo>
                  <a:pt x="21340" y="7560"/>
                  <a:pt x="21513" y="6271"/>
                  <a:pt x="21538" y="4982"/>
                </a:cubicBezTo>
                <a:cubicBezTo>
                  <a:pt x="21192" y="8710"/>
                  <a:pt x="20140" y="12054"/>
                  <a:pt x="18482" y="14702"/>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DF2E11DF-1B7A-9440-973B-B59E37FBB53A}"/>
              </a:ext>
            </a:extLst>
          </p:cNvPr>
          <p:cNvSpPr/>
          <p:nvPr/>
        </p:nvSpPr>
        <p:spPr>
          <a:xfrm>
            <a:off x="7435849" y="37845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49DE2D92-BB04-8B45-BDB8-8591DC006FDF}"/>
              </a:ext>
            </a:extLst>
          </p:cNvPr>
          <p:cNvSpPr/>
          <p:nvPr/>
        </p:nvSpPr>
        <p:spPr>
          <a:xfrm>
            <a:off x="7435850" y="3136900"/>
            <a:ext cx="2207909" cy="1278890"/>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80"/>
                  <a:pt x="2852" y="16811"/>
                </a:cubicBezTo>
                <a:cubicBezTo>
                  <a:pt x="6675" y="20642"/>
                  <a:pt x="12917" y="20642"/>
                  <a:pt x="16762" y="16811"/>
                </a:cubicBezTo>
                <a:cubicBezTo>
                  <a:pt x="20607" y="12980"/>
                  <a:pt x="20630" y="6705"/>
                  <a:pt x="16808" y="2873"/>
                </a:cubicBezTo>
                <a:cubicBezTo>
                  <a:pt x="12985" y="-958"/>
                  <a:pt x="6743"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27986CF3-1A8A-724E-BBEF-A1D1DB8B6190}"/>
              </a:ext>
            </a:extLst>
          </p:cNvPr>
          <p:cNvSpPr/>
          <p:nvPr/>
        </p:nvSpPr>
        <p:spPr>
          <a:xfrm>
            <a:off x="7600949" y="3238500"/>
            <a:ext cx="1857092" cy="1074416"/>
          </a:xfrm>
          <a:custGeom>
            <a:avLst/>
            <a:gdLst/>
            <a:ahLst/>
            <a:cxnLst>
              <a:cxn ang="0">
                <a:pos x="wd2" y="hd2"/>
              </a:cxn>
              <a:cxn ang="5400000">
                <a:pos x="wd2" y="hd2"/>
              </a:cxn>
              <a:cxn ang="10800000">
                <a:pos x="wd2" y="hd2"/>
              </a:cxn>
              <a:cxn ang="16200000">
                <a:pos x="wd2" y="hd2"/>
              </a:cxn>
            </a:cxnLst>
            <a:rect l="0" t="0" r="r" b="b"/>
            <a:pathLst>
              <a:path w="21099" h="19670" extrusionOk="0">
                <a:moveTo>
                  <a:pt x="21042" y="10730"/>
                </a:moveTo>
                <a:cubicBezTo>
                  <a:pt x="20825" y="12962"/>
                  <a:pt x="19786" y="15101"/>
                  <a:pt x="17983" y="16775"/>
                </a:cubicBezTo>
                <a:cubicBezTo>
                  <a:pt x="13856" y="20635"/>
                  <a:pt x="7190" y="20635"/>
                  <a:pt x="3063" y="16775"/>
                </a:cubicBezTo>
                <a:cubicBezTo>
                  <a:pt x="1274" y="15101"/>
                  <a:pt x="264" y="12962"/>
                  <a:pt x="48" y="10800"/>
                </a:cubicBezTo>
                <a:cubicBezTo>
                  <a:pt x="-241" y="7963"/>
                  <a:pt x="769" y="5080"/>
                  <a:pt x="3106" y="2895"/>
                </a:cubicBezTo>
                <a:cubicBezTo>
                  <a:pt x="7233" y="-965"/>
                  <a:pt x="13899" y="-965"/>
                  <a:pt x="18026" y="2895"/>
                </a:cubicBezTo>
                <a:cubicBezTo>
                  <a:pt x="20349" y="5057"/>
                  <a:pt x="21359" y="7940"/>
                  <a:pt x="21042"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68" name="Shape">
            <a:extLst>
              <a:ext uri="{FF2B5EF4-FFF2-40B4-BE49-F238E27FC236}">
                <a16:creationId xmlns:a16="http://schemas.microsoft.com/office/drawing/2014/main" id="{7A727FDB-10F7-4742-B411-4AEAB5009B5D}"/>
              </a:ext>
            </a:extLst>
          </p:cNvPr>
          <p:cNvSpPr/>
          <p:nvPr/>
        </p:nvSpPr>
        <p:spPr>
          <a:xfrm>
            <a:off x="7613650" y="33401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68" y="4999"/>
                  <a:pt x="21377" y="731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69" name="Shape">
            <a:extLst>
              <a:ext uri="{FF2B5EF4-FFF2-40B4-BE49-F238E27FC236}">
                <a16:creationId xmlns:a16="http://schemas.microsoft.com/office/drawing/2014/main" id="{D30BA466-3338-B44B-99EF-B3FB89CBECD1}"/>
              </a:ext>
            </a:extLst>
          </p:cNvPr>
          <p:cNvSpPr/>
          <p:nvPr/>
        </p:nvSpPr>
        <p:spPr>
          <a:xfrm>
            <a:off x="8997949" y="3517899"/>
            <a:ext cx="124459"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895"/>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0" name="Shape">
            <a:extLst>
              <a:ext uri="{FF2B5EF4-FFF2-40B4-BE49-F238E27FC236}">
                <a16:creationId xmlns:a16="http://schemas.microsoft.com/office/drawing/2014/main" id="{C4506830-FC16-A949-8858-D07F14065AEA}"/>
              </a:ext>
            </a:extLst>
          </p:cNvPr>
          <p:cNvSpPr/>
          <p:nvPr/>
        </p:nvSpPr>
        <p:spPr>
          <a:xfrm>
            <a:off x="8959849" y="3708400"/>
            <a:ext cx="182880" cy="1358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300" y="11911"/>
                </a:lnTo>
                <a:lnTo>
                  <a:pt x="0" y="21600"/>
                </a:lnTo>
                <a:lnTo>
                  <a:pt x="300" y="968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1" name="Shape">
            <a:extLst>
              <a:ext uri="{FF2B5EF4-FFF2-40B4-BE49-F238E27FC236}">
                <a16:creationId xmlns:a16="http://schemas.microsoft.com/office/drawing/2014/main" id="{6441E0E7-727D-A54D-B7AB-90E35FA4987D}"/>
              </a:ext>
            </a:extLst>
          </p:cNvPr>
          <p:cNvSpPr/>
          <p:nvPr/>
        </p:nvSpPr>
        <p:spPr>
          <a:xfrm>
            <a:off x="8591550" y="35940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150" y="10041"/>
                  <a:pt x="0" y="1025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2" name="Shape">
            <a:extLst>
              <a:ext uri="{FF2B5EF4-FFF2-40B4-BE49-F238E27FC236}">
                <a16:creationId xmlns:a16="http://schemas.microsoft.com/office/drawing/2014/main" id="{95B32BD0-BDC0-E04B-94E5-42AE79AAC553}"/>
              </a:ext>
            </a:extLst>
          </p:cNvPr>
          <p:cNvSpPr/>
          <p:nvPr/>
        </p:nvSpPr>
        <p:spPr>
          <a:xfrm>
            <a:off x="8591550" y="3594100"/>
            <a:ext cx="363224" cy="245095"/>
          </a:xfrm>
          <a:custGeom>
            <a:avLst/>
            <a:gdLst/>
            <a:ahLst/>
            <a:cxnLst>
              <a:cxn ang="0">
                <a:pos x="wd2" y="hd2"/>
              </a:cxn>
              <a:cxn ang="5400000">
                <a:pos x="wd2" y="hd2"/>
              </a:cxn>
              <a:cxn ang="10800000">
                <a:pos x="wd2" y="hd2"/>
              </a:cxn>
              <a:cxn ang="16200000">
                <a:pos x="wd2" y="hd2"/>
              </a:cxn>
            </a:cxnLst>
            <a:rect l="0" t="0" r="r" b="b"/>
            <a:pathLst>
              <a:path w="21600" h="21600" extrusionOk="0">
                <a:moveTo>
                  <a:pt x="17824" y="9289"/>
                </a:moveTo>
                <a:cubicBezTo>
                  <a:pt x="16313" y="7051"/>
                  <a:pt x="14349" y="5148"/>
                  <a:pt x="12084" y="3134"/>
                </a:cubicBezTo>
                <a:cubicBezTo>
                  <a:pt x="9742" y="1231"/>
                  <a:pt x="7779" y="224"/>
                  <a:pt x="5966" y="0"/>
                </a:cubicBezTo>
                <a:cubicBezTo>
                  <a:pt x="5740" y="0"/>
                  <a:pt x="5513" y="0"/>
                  <a:pt x="5287" y="0"/>
                </a:cubicBezTo>
                <a:cubicBezTo>
                  <a:pt x="3852" y="0"/>
                  <a:pt x="2643" y="448"/>
                  <a:pt x="1661" y="1231"/>
                </a:cubicBezTo>
                <a:cubicBezTo>
                  <a:pt x="831" y="1679"/>
                  <a:pt x="378" y="2461"/>
                  <a:pt x="151" y="3134"/>
                </a:cubicBezTo>
                <a:cubicBezTo>
                  <a:pt x="0" y="3582"/>
                  <a:pt x="0" y="3917"/>
                  <a:pt x="0" y="4364"/>
                </a:cubicBezTo>
                <a:lnTo>
                  <a:pt x="0" y="9737"/>
                </a:lnTo>
                <a:cubicBezTo>
                  <a:pt x="151" y="8953"/>
                  <a:pt x="680" y="8506"/>
                  <a:pt x="1510" y="7834"/>
                </a:cubicBezTo>
                <a:cubicBezTo>
                  <a:pt x="2492" y="6938"/>
                  <a:pt x="3776" y="6490"/>
                  <a:pt x="5287" y="6603"/>
                </a:cubicBezTo>
                <a:cubicBezTo>
                  <a:pt x="5513" y="6603"/>
                  <a:pt x="5815" y="6603"/>
                  <a:pt x="6117" y="6603"/>
                </a:cubicBezTo>
                <a:cubicBezTo>
                  <a:pt x="7930" y="6827"/>
                  <a:pt x="9894" y="7834"/>
                  <a:pt x="12235" y="9737"/>
                </a:cubicBezTo>
                <a:cubicBezTo>
                  <a:pt x="14576" y="11639"/>
                  <a:pt x="16389" y="13654"/>
                  <a:pt x="17975" y="15892"/>
                </a:cubicBezTo>
                <a:cubicBezTo>
                  <a:pt x="19485" y="17907"/>
                  <a:pt x="20769" y="19810"/>
                  <a:pt x="21600" y="21600"/>
                </a:cubicBezTo>
                <a:lnTo>
                  <a:pt x="21600" y="15333"/>
                </a:lnTo>
                <a:cubicBezTo>
                  <a:pt x="20618" y="13431"/>
                  <a:pt x="19485" y="11528"/>
                  <a:pt x="17824" y="9289"/>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4A6C5498-FEB7-3C41-888C-8A489E769614}"/>
              </a:ext>
            </a:extLst>
          </p:cNvPr>
          <p:cNvSpPr/>
          <p:nvPr/>
        </p:nvSpPr>
        <p:spPr>
          <a:xfrm>
            <a:off x="8337549" y="36194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600"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E0CD1A57-CC98-9448-9437-F50E321F0E40}"/>
              </a:ext>
            </a:extLst>
          </p:cNvPr>
          <p:cNvSpPr/>
          <p:nvPr/>
        </p:nvSpPr>
        <p:spPr>
          <a:xfrm>
            <a:off x="8337549" y="3632200"/>
            <a:ext cx="147320"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80" y="13363"/>
                  <a:pt x="17131" y="12271"/>
                </a:cubicBezTo>
                <a:cubicBezTo>
                  <a:pt x="15455" y="11178"/>
                  <a:pt x="13035"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5" y="14792"/>
                  <a:pt x="15083" y="16137"/>
                  <a:pt x="17131" y="17229"/>
                </a:cubicBezTo>
                <a:cubicBezTo>
                  <a:pt x="18807" y="18322"/>
                  <a:pt x="19924" y="19247"/>
                  <a:pt x="20855" y="20171"/>
                </a:cubicBezTo>
                <a:cubicBezTo>
                  <a:pt x="21228" y="20760"/>
                  <a:pt x="21600" y="21263"/>
                  <a:pt x="21600" y="21600"/>
                </a:cubicBezTo>
                <a:lnTo>
                  <a:pt x="21600" y="16641"/>
                </a:lnTo>
                <a:cubicBezTo>
                  <a:pt x="21600" y="16305"/>
                  <a:pt x="21600" y="15717"/>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BB56897A-945A-DA44-BCE4-B9B26C86AFAD}"/>
              </a:ext>
            </a:extLst>
          </p:cNvPr>
          <p:cNvSpPr/>
          <p:nvPr/>
        </p:nvSpPr>
        <p:spPr>
          <a:xfrm>
            <a:off x="7893050" y="37973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735"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6" name="Shape">
            <a:extLst>
              <a:ext uri="{FF2B5EF4-FFF2-40B4-BE49-F238E27FC236}">
                <a16:creationId xmlns:a16="http://schemas.microsoft.com/office/drawing/2014/main" id="{68EA413C-B8CE-5C44-8B70-4CDE18134738}"/>
              </a:ext>
            </a:extLst>
          </p:cNvPr>
          <p:cNvSpPr/>
          <p:nvPr/>
        </p:nvSpPr>
        <p:spPr>
          <a:xfrm>
            <a:off x="7893050" y="37973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377"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7" name="Shape">
            <a:extLst>
              <a:ext uri="{FF2B5EF4-FFF2-40B4-BE49-F238E27FC236}">
                <a16:creationId xmlns:a16="http://schemas.microsoft.com/office/drawing/2014/main" id="{E1567AC6-88D2-C346-9EDB-985D318E5DDA}"/>
              </a:ext>
            </a:extLst>
          </p:cNvPr>
          <p:cNvSpPr/>
          <p:nvPr/>
        </p:nvSpPr>
        <p:spPr>
          <a:xfrm>
            <a:off x="8210549" y="39116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873"/>
                  <a:pt x="16983" y="11672"/>
                  <a:pt x="17885" y="10472"/>
                </a:cubicBezTo>
                <a:cubicBezTo>
                  <a:pt x="19371" y="8836"/>
                  <a:pt x="20326" y="6873"/>
                  <a:pt x="20910" y="5018"/>
                </a:cubicBezTo>
                <a:cubicBezTo>
                  <a:pt x="21388"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8" name="Shape">
            <a:extLst>
              <a:ext uri="{FF2B5EF4-FFF2-40B4-BE49-F238E27FC236}">
                <a16:creationId xmlns:a16="http://schemas.microsoft.com/office/drawing/2014/main" id="{314B6B10-60B3-3441-835A-907BEBA096C7}"/>
              </a:ext>
            </a:extLst>
          </p:cNvPr>
          <p:cNvSpPr/>
          <p:nvPr/>
        </p:nvSpPr>
        <p:spPr>
          <a:xfrm>
            <a:off x="8210549" y="39116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18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88"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79" name="Shape">
            <a:extLst>
              <a:ext uri="{FF2B5EF4-FFF2-40B4-BE49-F238E27FC236}">
                <a16:creationId xmlns:a16="http://schemas.microsoft.com/office/drawing/2014/main" id="{B53E665F-1120-0345-B55E-936C6927AEBA}"/>
              </a:ext>
            </a:extLst>
          </p:cNvPr>
          <p:cNvSpPr/>
          <p:nvPr/>
        </p:nvSpPr>
        <p:spPr>
          <a:xfrm>
            <a:off x="8070849" y="4038600"/>
            <a:ext cx="147320"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035"/>
                </a:lnTo>
                <a:lnTo>
                  <a:pt x="0" y="21600"/>
                </a:lnTo>
                <a:lnTo>
                  <a:pt x="0" y="11565"/>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0" name="Shape">
            <a:extLst>
              <a:ext uri="{FF2B5EF4-FFF2-40B4-BE49-F238E27FC236}">
                <a16:creationId xmlns:a16="http://schemas.microsoft.com/office/drawing/2014/main" id="{06B52958-15AF-1A4D-A08B-AA8E2606D619}"/>
              </a:ext>
            </a:extLst>
          </p:cNvPr>
          <p:cNvSpPr/>
          <p:nvPr/>
        </p:nvSpPr>
        <p:spPr>
          <a:xfrm>
            <a:off x="7893050" y="34162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091" y="6807"/>
                  <a:pt x="12113" y="7082"/>
                  <a:pt x="12157" y="7436"/>
                </a:cubicBezTo>
                <a:cubicBezTo>
                  <a:pt x="12201" y="7790"/>
                  <a:pt x="12355" y="8105"/>
                  <a:pt x="12488" y="8537"/>
                </a:cubicBezTo>
                <a:cubicBezTo>
                  <a:pt x="12642"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6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1" name="Shape">
            <a:extLst>
              <a:ext uri="{FF2B5EF4-FFF2-40B4-BE49-F238E27FC236}">
                <a16:creationId xmlns:a16="http://schemas.microsoft.com/office/drawing/2014/main" id="{7031EEDD-CABC-DF4C-AE0B-8B73498BD572}"/>
              </a:ext>
            </a:extLst>
          </p:cNvPr>
          <p:cNvSpPr/>
          <p:nvPr/>
        </p:nvSpPr>
        <p:spPr>
          <a:xfrm>
            <a:off x="7918450" y="4038600"/>
            <a:ext cx="149861" cy="163836"/>
          </a:xfrm>
          <a:custGeom>
            <a:avLst/>
            <a:gdLst/>
            <a:ahLst/>
            <a:cxnLst>
              <a:cxn ang="0">
                <a:pos x="wd2" y="hd2"/>
              </a:cxn>
              <a:cxn ang="5400000">
                <a:pos x="wd2" y="hd2"/>
              </a:cxn>
              <a:cxn ang="10800000">
                <a:pos x="wd2" y="hd2"/>
              </a:cxn>
              <a:cxn ang="16200000">
                <a:pos x="wd2" y="hd2"/>
              </a:cxn>
            </a:cxnLst>
            <a:rect l="0" t="0" r="r" b="b"/>
            <a:pathLst>
              <a:path w="21600" h="21600" extrusionOk="0">
                <a:moveTo>
                  <a:pt x="21600" y="11721"/>
                </a:moveTo>
                <a:lnTo>
                  <a:pt x="21600" y="21600"/>
                </a:lnTo>
                <a:lnTo>
                  <a:pt x="0" y="9879"/>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2" name="Shape">
            <a:extLst>
              <a:ext uri="{FF2B5EF4-FFF2-40B4-BE49-F238E27FC236}">
                <a16:creationId xmlns:a16="http://schemas.microsoft.com/office/drawing/2014/main" id="{A0183D17-2D53-FB41-96A0-1935602F5AE8}"/>
              </a:ext>
            </a:extLst>
          </p:cNvPr>
          <p:cNvSpPr/>
          <p:nvPr/>
        </p:nvSpPr>
        <p:spPr>
          <a:xfrm>
            <a:off x="7423150" y="3924300"/>
            <a:ext cx="2217419" cy="748036"/>
          </a:xfrm>
          <a:custGeom>
            <a:avLst/>
            <a:gdLst/>
            <a:ahLst/>
            <a:cxnLst>
              <a:cxn ang="0">
                <a:pos x="wd2" y="hd2"/>
              </a:cxn>
              <a:cxn ang="5400000">
                <a:pos x="wd2" y="hd2"/>
              </a:cxn>
              <a:cxn ang="10800000">
                <a:pos x="wd2" y="hd2"/>
              </a:cxn>
              <a:cxn ang="16200000">
                <a:pos x="wd2" y="hd2"/>
              </a:cxn>
            </a:cxnLst>
            <a:rect l="0" t="0" r="r" b="b"/>
            <a:pathLst>
              <a:path w="21600" h="20487" extrusionOk="0">
                <a:moveTo>
                  <a:pt x="21563" y="2330"/>
                </a:moveTo>
                <a:cubicBezTo>
                  <a:pt x="21216" y="6052"/>
                  <a:pt x="20165" y="9461"/>
                  <a:pt x="18482" y="12209"/>
                </a:cubicBezTo>
                <a:cubicBezTo>
                  <a:pt x="14214" y="19096"/>
                  <a:pt x="7287" y="19096"/>
                  <a:pt x="3019" y="12209"/>
                </a:cubicBezTo>
                <a:cubicBezTo>
                  <a:pt x="1398" y="9565"/>
                  <a:pt x="346" y="6226"/>
                  <a:pt x="0" y="2574"/>
                </a:cubicBezTo>
                <a:lnTo>
                  <a:pt x="0" y="4105"/>
                </a:lnTo>
                <a:cubicBezTo>
                  <a:pt x="0" y="4174"/>
                  <a:pt x="0" y="4244"/>
                  <a:pt x="0" y="4348"/>
                </a:cubicBezTo>
                <a:cubicBezTo>
                  <a:pt x="482" y="7444"/>
                  <a:pt x="1485" y="10331"/>
                  <a:pt x="2882" y="12696"/>
                </a:cubicBezTo>
                <a:cubicBezTo>
                  <a:pt x="5035" y="16174"/>
                  <a:pt x="7880" y="18017"/>
                  <a:pt x="10713" y="18017"/>
                </a:cubicBezTo>
                <a:cubicBezTo>
                  <a:pt x="13546" y="18017"/>
                  <a:pt x="16379" y="16278"/>
                  <a:pt x="18569" y="12696"/>
                </a:cubicBezTo>
                <a:cubicBezTo>
                  <a:pt x="20029" y="10331"/>
                  <a:pt x="21056" y="7374"/>
                  <a:pt x="21538" y="4209"/>
                </a:cubicBezTo>
                <a:lnTo>
                  <a:pt x="21538" y="4209"/>
                </a:lnTo>
                <a:lnTo>
                  <a:pt x="21538" y="3965"/>
                </a:lnTo>
                <a:lnTo>
                  <a:pt x="21563" y="2330"/>
                </a:lnTo>
                <a:close/>
                <a:moveTo>
                  <a:pt x="2944" y="10226"/>
                </a:moveTo>
                <a:cubicBezTo>
                  <a:pt x="5097" y="13704"/>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4974"/>
                  <a:pt x="1509" y="7861"/>
                  <a:pt x="2944" y="10226"/>
                </a:cubicBezTo>
                <a:close/>
                <a:moveTo>
                  <a:pt x="18482" y="14713"/>
                </a:moveTo>
                <a:cubicBezTo>
                  <a:pt x="14214" y="21600"/>
                  <a:pt x="7287" y="21600"/>
                  <a:pt x="3019" y="14713"/>
                </a:cubicBezTo>
                <a:cubicBezTo>
                  <a:pt x="1447" y="12139"/>
                  <a:pt x="433" y="8939"/>
                  <a:pt x="49" y="5461"/>
                </a:cubicBezTo>
                <a:cubicBezTo>
                  <a:pt x="99" y="6748"/>
                  <a:pt x="260" y="8105"/>
                  <a:pt x="507" y="9322"/>
                </a:cubicBezTo>
                <a:lnTo>
                  <a:pt x="507" y="9322"/>
                </a:lnTo>
                <a:cubicBezTo>
                  <a:pt x="1052" y="11513"/>
                  <a:pt x="1856" y="13496"/>
                  <a:pt x="2907" y="15165"/>
                </a:cubicBezTo>
                <a:cubicBezTo>
                  <a:pt x="5060" y="18644"/>
                  <a:pt x="7905" y="20487"/>
                  <a:pt x="10738" y="20487"/>
                </a:cubicBezTo>
                <a:cubicBezTo>
                  <a:pt x="13571" y="20487"/>
                  <a:pt x="16404" y="18748"/>
                  <a:pt x="18594" y="15165"/>
                </a:cubicBezTo>
                <a:cubicBezTo>
                  <a:pt x="19695" y="13357"/>
                  <a:pt x="20561" y="11235"/>
                  <a:pt x="21130" y="8870"/>
                </a:cubicBezTo>
                <a:cubicBezTo>
                  <a:pt x="21340" y="7583"/>
                  <a:pt x="21513" y="6296"/>
                  <a:pt x="21538" y="5009"/>
                </a:cubicBezTo>
                <a:cubicBezTo>
                  <a:pt x="21179" y="8696"/>
                  <a:pt x="20128" y="12035"/>
                  <a:pt x="18482"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3" name="Shape">
            <a:extLst>
              <a:ext uri="{FF2B5EF4-FFF2-40B4-BE49-F238E27FC236}">
                <a16:creationId xmlns:a16="http://schemas.microsoft.com/office/drawing/2014/main" id="{7E5A9DBC-01D1-784C-BD5D-E0C8560CC976}"/>
              </a:ext>
            </a:extLst>
          </p:cNvPr>
          <p:cNvSpPr/>
          <p:nvPr/>
        </p:nvSpPr>
        <p:spPr>
          <a:xfrm>
            <a:off x="7486649" y="34543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84" name="Shape">
            <a:extLst>
              <a:ext uri="{FF2B5EF4-FFF2-40B4-BE49-F238E27FC236}">
                <a16:creationId xmlns:a16="http://schemas.microsoft.com/office/drawing/2014/main" id="{C611B7AF-CFAF-204E-A5FB-B8E9E4B3A418}"/>
              </a:ext>
            </a:extLst>
          </p:cNvPr>
          <p:cNvSpPr/>
          <p:nvPr/>
        </p:nvSpPr>
        <p:spPr>
          <a:xfrm>
            <a:off x="7486650" y="2819399"/>
            <a:ext cx="2207909" cy="1278881"/>
          </a:xfrm>
          <a:custGeom>
            <a:avLst/>
            <a:gdLst/>
            <a:ahLst/>
            <a:cxnLst>
              <a:cxn ang="0">
                <a:pos x="wd2" y="hd2"/>
              </a:cxn>
              <a:cxn ang="5400000">
                <a:pos x="wd2" y="hd2"/>
              </a:cxn>
              <a:cxn ang="10800000">
                <a:pos x="wd2" y="hd2"/>
              </a:cxn>
              <a:cxn ang="16200000">
                <a:pos x="wd2" y="hd2"/>
              </a:cxn>
            </a:cxnLst>
            <a:rect l="0" t="0" r="r" b="b"/>
            <a:pathLst>
              <a:path w="19661" h="19684" extrusionOk="0">
                <a:moveTo>
                  <a:pt x="2898" y="2873"/>
                </a:moveTo>
                <a:cubicBezTo>
                  <a:pt x="-947" y="6705"/>
                  <a:pt x="-970" y="12979"/>
                  <a:pt x="2852" y="16811"/>
                </a:cubicBezTo>
                <a:cubicBezTo>
                  <a:pt x="6675" y="20642"/>
                  <a:pt x="12917" y="20642"/>
                  <a:pt x="16762" y="16811"/>
                </a:cubicBezTo>
                <a:cubicBezTo>
                  <a:pt x="20607" y="12979"/>
                  <a:pt x="20630" y="6705"/>
                  <a:pt x="16808" y="2873"/>
                </a:cubicBezTo>
                <a:cubicBezTo>
                  <a:pt x="12985" y="-958"/>
                  <a:pt x="6754" y="-958"/>
                  <a:pt x="2898" y="287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85" name="Shape">
            <a:extLst>
              <a:ext uri="{FF2B5EF4-FFF2-40B4-BE49-F238E27FC236}">
                <a16:creationId xmlns:a16="http://schemas.microsoft.com/office/drawing/2014/main" id="{218DB6F8-8B43-4C48-9BB7-660757343836}"/>
              </a:ext>
            </a:extLst>
          </p:cNvPr>
          <p:cNvSpPr/>
          <p:nvPr/>
        </p:nvSpPr>
        <p:spPr>
          <a:xfrm>
            <a:off x="7664450" y="2921000"/>
            <a:ext cx="1855943" cy="1074416"/>
          </a:xfrm>
          <a:custGeom>
            <a:avLst/>
            <a:gdLst/>
            <a:ahLst/>
            <a:cxnLst>
              <a:cxn ang="0">
                <a:pos x="wd2" y="hd2"/>
              </a:cxn>
              <a:cxn ang="5400000">
                <a:pos x="wd2" y="hd2"/>
              </a:cxn>
              <a:cxn ang="10800000">
                <a:pos x="wd2" y="hd2"/>
              </a:cxn>
              <a:cxn ang="16200000">
                <a:pos x="wd2" y="hd2"/>
              </a:cxn>
            </a:cxnLst>
            <a:rect l="0" t="0" r="r" b="b"/>
            <a:pathLst>
              <a:path w="21128" h="19670" extrusionOk="0">
                <a:moveTo>
                  <a:pt x="21084" y="10730"/>
                </a:moveTo>
                <a:cubicBezTo>
                  <a:pt x="20867" y="12962"/>
                  <a:pt x="19826" y="15101"/>
                  <a:pt x="18019" y="16775"/>
                </a:cubicBezTo>
                <a:cubicBezTo>
                  <a:pt x="13884" y="20635"/>
                  <a:pt x="7205" y="20635"/>
                  <a:pt x="3070" y="16775"/>
                </a:cubicBezTo>
                <a:cubicBezTo>
                  <a:pt x="1277" y="15101"/>
                  <a:pt x="265" y="12962"/>
                  <a:pt x="48" y="10800"/>
                </a:cubicBezTo>
                <a:cubicBezTo>
                  <a:pt x="-241" y="7963"/>
                  <a:pt x="771" y="5080"/>
                  <a:pt x="3113" y="2895"/>
                </a:cubicBezTo>
                <a:cubicBezTo>
                  <a:pt x="7248" y="-965"/>
                  <a:pt x="13928" y="-965"/>
                  <a:pt x="18063" y="2895"/>
                </a:cubicBezTo>
                <a:cubicBezTo>
                  <a:pt x="20347" y="5011"/>
                  <a:pt x="21359" y="7894"/>
                  <a:pt x="21084"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6" name="Shape">
            <a:extLst>
              <a:ext uri="{FF2B5EF4-FFF2-40B4-BE49-F238E27FC236}">
                <a16:creationId xmlns:a16="http://schemas.microsoft.com/office/drawing/2014/main" id="{0C372BD4-EDC4-184E-8BC0-CEFAEAD0B168}"/>
              </a:ext>
            </a:extLst>
          </p:cNvPr>
          <p:cNvSpPr/>
          <p:nvPr/>
        </p:nvSpPr>
        <p:spPr>
          <a:xfrm>
            <a:off x="7664450" y="30226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23" y="4999"/>
                  <a:pt x="21362" y="7340"/>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87" name="Shape">
            <a:extLst>
              <a:ext uri="{FF2B5EF4-FFF2-40B4-BE49-F238E27FC236}">
                <a16:creationId xmlns:a16="http://schemas.microsoft.com/office/drawing/2014/main" id="{E59008B5-BF38-9343-A96B-2898FACD9228}"/>
              </a:ext>
            </a:extLst>
          </p:cNvPr>
          <p:cNvSpPr/>
          <p:nvPr/>
        </p:nvSpPr>
        <p:spPr>
          <a:xfrm>
            <a:off x="9048749" y="3187699"/>
            <a:ext cx="125733"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0945" y="10894"/>
                </a:lnTo>
                <a:lnTo>
                  <a:pt x="0" y="21600"/>
                </a:lnTo>
                <a:lnTo>
                  <a:pt x="0" y="10519"/>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8" name="Shape">
            <a:extLst>
              <a:ext uri="{FF2B5EF4-FFF2-40B4-BE49-F238E27FC236}">
                <a16:creationId xmlns:a16="http://schemas.microsoft.com/office/drawing/2014/main" id="{48244CDF-43EF-D24D-A900-8D3AA1C11306}"/>
              </a:ext>
            </a:extLst>
          </p:cNvPr>
          <p:cNvSpPr/>
          <p:nvPr/>
        </p:nvSpPr>
        <p:spPr>
          <a:xfrm>
            <a:off x="9010650" y="3390900"/>
            <a:ext cx="179072" cy="13461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2024"/>
                </a:lnTo>
                <a:lnTo>
                  <a:pt x="0" y="21600"/>
                </a:lnTo>
                <a:lnTo>
                  <a:pt x="0" y="9781"/>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89" name="Shape">
            <a:extLst>
              <a:ext uri="{FF2B5EF4-FFF2-40B4-BE49-F238E27FC236}">
                <a16:creationId xmlns:a16="http://schemas.microsoft.com/office/drawing/2014/main" id="{51E42279-AE10-7248-A757-D04CD65DA276}"/>
              </a:ext>
            </a:extLst>
          </p:cNvPr>
          <p:cNvSpPr/>
          <p:nvPr/>
        </p:nvSpPr>
        <p:spPr>
          <a:xfrm>
            <a:off x="8642350" y="32765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150" y="10041"/>
                  <a:pt x="0" y="1025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0" name="Shape">
            <a:extLst>
              <a:ext uri="{FF2B5EF4-FFF2-40B4-BE49-F238E27FC236}">
                <a16:creationId xmlns:a16="http://schemas.microsoft.com/office/drawing/2014/main" id="{341D0370-F3A8-B747-B469-FA89816BEE4E}"/>
              </a:ext>
            </a:extLst>
          </p:cNvPr>
          <p:cNvSpPr/>
          <p:nvPr/>
        </p:nvSpPr>
        <p:spPr>
          <a:xfrm>
            <a:off x="8642350" y="32765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7850" y="9064"/>
                </a:move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080"/>
                  <a:pt x="19500" y="11235"/>
                  <a:pt x="17850" y="9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1" name="Shape">
            <a:extLst>
              <a:ext uri="{FF2B5EF4-FFF2-40B4-BE49-F238E27FC236}">
                <a16:creationId xmlns:a16="http://schemas.microsoft.com/office/drawing/2014/main" id="{F2D1D521-DCA4-D245-9711-1A6EEAAE8EA9}"/>
              </a:ext>
            </a:extLst>
          </p:cNvPr>
          <p:cNvSpPr/>
          <p:nvPr/>
        </p:nvSpPr>
        <p:spPr>
          <a:xfrm>
            <a:off x="8388349" y="33019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9180" y="13759"/>
                  <a:pt x="20297" y="14640"/>
                  <a:pt x="20855" y="15520"/>
                </a:cubicBezTo>
                <a:cubicBezTo>
                  <a:pt x="21227" y="15999"/>
                  <a:pt x="21600" y="16559"/>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2" name="Shape">
            <a:extLst>
              <a:ext uri="{FF2B5EF4-FFF2-40B4-BE49-F238E27FC236}">
                <a16:creationId xmlns:a16="http://schemas.microsoft.com/office/drawing/2014/main" id="{43993873-449A-D641-B29C-75C2A71E288E}"/>
              </a:ext>
            </a:extLst>
          </p:cNvPr>
          <p:cNvSpPr/>
          <p:nvPr/>
        </p:nvSpPr>
        <p:spPr>
          <a:xfrm>
            <a:off x="8388350" y="3314700"/>
            <a:ext cx="147319" cy="326380"/>
          </a:xfrm>
          <a:custGeom>
            <a:avLst/>
            <a:gdLst/>
            <a:ahLst/>
            <a:cxnLst>
              <a:cxn ang="0">
                <a:pos x="wd2" y="hd2"/>
              </a:cxn>
              <a:cxn ang="5400000">
                <a:pos x="wd2" y="hd2"/>
              </a:cxn>
              <a:cxn ang="10800000">
                <a:pos x="wd2" y="hd2"/>
              </a:cxn>
              <a:cxn ang="16200000">
                <a:pos x="wd2" y="hd2"/>
              </a:cxn>
            </a:cxnLst>
            <a:rect l="0" t="0" r="r" b="b"/>
            <a:pathLst>
              <a:path w="21600" h="21600" extrusionOk="0">
                <a:moveTo>
                  <a:pt x="20855" y="15213"/>
                </a:moveTo>
                <a:cubicBezTo>
                  <a:pt x="20483" y="14288"/>
                  <a:pt x="19179" y="13363"/>
                  <a:pt x="17131" y="12271"/>
                </a:cubicBezTo>
                <a:cubicBezTo>
                  <a:pt x="15455" y="11178"/>
                  <a:pt x="13034" y="9918"/>
                  <a:pt x="10614" y="8405"/>
                </a:cubicBezTo>
                <a:cubicBezTo>
                  <a:pt x="7821" y="6976"/>
                  <a:pt x="5772" y="5631"/>
                  <a:pt x="3724" y="4202"/>
                </a:cubicBezTo>
                <a:cubicBezTo>
                  <a:pt x="1676" y="2773"/>
                  <a:pt x="559" y="1429"/>
                  <a:pt x="0" y="0"/>
                </a:cubicBezTo>
                <a:lnTo>
                  <a:pt x="0" y="3866"/>
                </a:lnTo>
                <a:cubicBezTo>
                  <a:pt x="0" y="4202"/>
                  <a:pt x="0" y="4623"/>
                  <a:pt x="0" y="4958"/>
                </a:cubicBezTo>
                <a:cubicBezTo>
                  <a:pt x="372" y="6387"/>
                  <a:pt x="1676" y="7732"/>
                  <a:pt x="3724" y="9161"/>
                </a:cubicBezTo>
                <a:cubicBezTo>
                  <a:pt x="5773" y="10590"/>
                  <a:pt x="8193" y="12103"/>
                  <a:pt x="10614" y="13363"/>
                </a:cubicBezTo>
                <a:cubicBezTo>
                  <a:pt x="13034" y="14792"/>
                  <a:pt x="15082" y="16137"/>
                  <a:pt x="17131" y="17229"/>
                </a:cubicBezTo>
                <a:cubicBezTo>
                  <a:pt x="18806" y="18322"/>
                  <a:pt x="19924" y="19247"/>
                  <a:pt x="20855" y="20171"/>
                </a:cubicBezTo>
                <a:cubicBezTo>
                  <a:pt x="21227" y="20760"/>
                  <a:pt x="21600" y="21263"/>
                  <a:pt x="21600" y="21600"/>
                </a:cubicBezTo>
                <a:lnTo>
                  <a:pt x="21600" y="16641"/>
                </a:lnTo>
                <a:cubicBezTo>
                  <a:pt x="21600" y="16305"/>
                  <a:pt x="21227" y="15717"/>
                  <a:pt x="20855"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3" name="Shape">
            <a:extLst>
              <a:ext uri="{FF2B5EF4-FFF2-40B4-BE49-F238E27FC236}">
                <a16:creationId xmlns:a16="http://schemas.microsoft.com/office/drawing/2014/main" id="{25096F17-9796-B84E-870D-8FA5C5827DD5}"/>
              </a:ext>
            </a:extLst>
          </p:cNvPr>
          <p:cNvSpPr/>
          <p:nvPr/>
        </p:nvSpPr>
        <p:spPr>
          <a:xfrm>
            <a:off x="7956550" y="34671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735" y="11434"/>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4" name="Shape">
            <a:extLst>
              <a:ext uri="{FF2B5EF4-FFF2-40B4-BE49-F238E27FC236}">
                <a16:creationId xmlns:a16="http://schemas.microsoft.com/office/drawing/2014/main" id="{3D1DF0EC-6D36-5C44-B44D-348387180F5B}"/>
              </a:ext>
            </a:extLst>
          </p:cNvPr>
          <p:cNvSpPr/>
          <p:nvPr/>
        </p:nvSpPr>
        <p:spPr>
          <a:xfrm>
            <a:off x="7956550" y="34671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735" y="11551"/>
                  <a:pt x="9544" y="8548"/>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5" name="Shape">
            <a:extLst>
              <a:ext uri="{FF2B5EF4-FFF2-40B4-BE49-F238E27FC236}">
                <a16:creationId xmlns:a16="http://schemas.microsoft.com/office/drawing/2014/main" id="{886ACACF-2730-094A-B48A-24C328F39D87}"/>
              </a:ext>
            </a:extLst>
          </p:cNvPr>
          <p:cNvSpPr/>
          <p:nvPr/>
        </p:nvSpPr>
        <p:spPr>
          <a:xfrm>
            <a:off x="8274049" y="35941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63"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873"/>
                  <a:pt x="16983" y="11672"/>
                  <a:pt x="17885" y="10472"/>
                </a:cubicBezTo>
                <a:cubicBezTo>
                  <a:pt x="19371" y="8836"/>
                  <a:pt x="20326" y="6873"/>
                  <a:pt x="20910" y="5018"/>
                </a:cubicBezTo>
                <a:cubicBezTo>
                  <a:pt x="21388" y="3273"/>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6" name="Shape">
            <a:extLst>
              <a:ext uri="{FF2B5EF4-FFF2-40B4-BE49-F238E27FC236}">
                <a16:creationId xmlns:a16="http://schemas.microsoft.com/office/drawing/2014/main" id="{801F4451-6282-5943-AE0C-5D5F97E06851}"/>
              </a:ext>
            </a:extLst>
          </p:cNvPr>
          <p:cNvSpPr/>
          <p:nvPr/>
        </p:nvSpPr>
        <p:spPr>
          <a:xfrm>
            <a:off x="8274049" y="35941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6"/>
                  <a:pt x="21388" y="3273"/>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7" name="Shape">
            <a:extLst>
              <a:ext uri="{FF2B5EF4-FFF2-40B4-BE49-F238E27FC236}">
                <a16:creationId xmlns:a16="http://schemas.microsoft.com/office/drawing/2014/main" id="{CAC47E67-2E8C-C040-9B80-8B83B90E7F20}"/>
              </a:ext>
            </a:extLst>
          </p:cNvPr>
          <p:cNvSpPr/>
          <p:nvPr/>
        </p:nvSpPr>
        <p:spPr>
          <a:xfrm>
            <a:off x="8121649" y="3721099"/>
            <a:ext cx="146052" cy="15747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277"/>
                </a:lnTo>
                <a:lnTo>
                  <a:pt x="0" y="21600"/>
                </a:lnTo>
                <a:lnTo>
                  <a:pt x="0" y="11497"/>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98" name="Shape">
            <a:extLst>
              <a:ext uri="{FF2B5EF4-FFF2-40B4-BE49-F238E27FC236}">
                <a16:creationId xmlns:a16="http://schemas.microsoft.com/office/drawing/2014/main" id="{2D7AC2A4-75B6-4346-BBC6-DA585D35BD7B}"/>
              </a:ext>
            </a:extLst>
          </p:cNvPr>
          <p:cNvSpPr/>
          <p:nvPr/>
        </p:nvSpPr>
        <p:spPr>
          <a:xfrm>
            <a:off x="7943850" y="30987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59" y="794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091" y="6807"/>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22"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99" name="Shape">
            <a:extLst>
              <a:ext uri="{FF2B5EF4-FFF2-40B4-BE49-F238E27FC236}">
                <a16:creationId xmlns:a16="http://schemas.microsoft.com/office/drawing/2014/main" id="{0BF76C45-9974-7240-A1F4-E9AF43CFFC54}"/>
              </a:ext>
            </a:extLst>
          </p:cNvPr>
          <p:cNvSpPr/>
          <p:nvPr/>
        </p:nvSpPr>
        <p:spPr>
          <a:xfrm>
            <a:off x="7969250" y="3721100"/>
            <a:ext cx="149861" cy="160015"/>
          </a:xfrm>
          <a:custGeom>
            <a:avLst/>
            <a:gdLst/>
            <a:ahLst/>
            <a:cxnLst>
              <a:cxn ang="0">
                <a:pos x="wd2" y="hd2"/>
              </a:cxn>
              <a:cxn ang="5400000">
                <a:pos x="wd2" y="hd2"/>
              </a:cxn>
              <a:cxn ang="10800000">
                <a:pos x="wd2" y="hd2"/>
              </a:cxn>
              <a:cxn ang="16200000">
                <a:pos x="wd2" y="hd2"/>
              </a:cxn>
            </a:cxnLst>
            <a:rect l="0" t="0" r="r" b="b"/>
            <a:pathLst>
              <a:path w="21600" h="21600" extrusionOk="0">
                <a:moveTo>
                  <a:pt x="21600" y="11657"/>
                </a:moveTo>
                <a:lnTo>
                  <a:pt x="21600" y="21600"/>
                </a:lnTo>
                <a:lnTo>
                  <a:pt x="0" y="10114"/>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0" name="Shape">
            <a:extLst>
              <a:ext uri="{FF2B5EF4-FFF2-40B4-BE49-F238E27FC236}">
                <a16:creationId xmlns:a16="http://schemas.microsoft.com/office/drawing/2014/main" id="{CD8D8066-D563-A044-B4BA-9D1336BE708A}"/>
              </a:ext>
            </a:extLst>
          </p:cNvPr>
          <p:cNvSpPr/>
          <p:nvPr/>
        </p:nvSpPr>
        <p:spPr>
          <a:xfrm>
            <a:off x="7486650" y="3606800"/>
            <a:ext cx="2217419" cy="748036"/>
          </a:xfrm>
          <a:custGeom>
            <a:avLst/>
            <a:gdLst/>
            <a:ahLst/>
            <a:cxnLst>
              <a:cxn ang="0">
                <a:pos x="wd2" y="hd2"/>
              </a:cxn>
              <a:cxn ang="5400000">
                <a:pos x="wd2" y="hd2"/>
              </a:cxn>
              <a:cxn ang="10800000">
                <a:pos x="wd2" y="hd2"/>
              </a:cxn>
              <a:cxn ang="16200000">
                <a:pos x="wd2" y="hd2"/>
              </a:cxn>
            </a:cxnLst>
            <a:rect l="0" t="0" r="r" b="b"/>
            <a:pathLst>
              <a:path w="21600" h="20487" extrusionOk="0">
                <a:moveTo>
                  <a:pt x="21563" y="2400"/>
                </a:moveTo>
                <a:cubicBezTo>
                  <a:pt x="21216" y="6122"/>
                  <a:pt x="20165" y="9530"/>
                  <a:pt x="18482" y="12278"/>
                </a:cubicBezTo>
                <a:cubicBezTo>
                  <a:pt x="14214" y="19165"/>
                  <a:pt x="7287" y="19165"/>
                  <a:pt x="3019" y="12278"/>
                </a:cubicBezTo>
                <a:cubicBezTo>
                  <a:pt x="1398" y="9635"/>
                  <a:pt x="346" y="6296"/>
                  <a:pt x="0" y="2644"/>
                </a:cubicBezTo>
                <a:lnTo>
                  <a:pt x="0" y="4174"/>
                </a:lnTo>
                <a:cubicBezTo>
                  <a:pt x="0" y="4244"/>
                  <a:pt x="0" y="4313"/>
                  <a:pt x="0" y="4418"/>
                </a:cubicBezTo>
                <a:cubicBezTo>
                  <a:pt x="482" y="7514"/>
                  <a:pt x="1485" y="10400"/>
                  <a:pt x="2882" y="12766"/>
                </a:cubicBezTo>
                <a:cubicBezTo>
                  <a:pt x="5035" y="16244"/>
                  <a:pt x="7880" y="18087"/>
                  <a:pt x="10713" y="18087"/>
                </a:cubicBezTo>
                <a:cubicBezTo>
                  <a:pt x="13546" y="18087"/>
                  <a:pt x="16379" y="16348"/>
                  <a:pt x="18569" y="12766"/>
                </a:cubicBezTo>
                <a:cubicBezTo>
                  <a:pt x="20029" y="10400"/>
                  <a:pt x="21056" y="7444"/>
                  <a:pt x="21538" y="4278"/>
                </a:cubicBezTo>
                <a:lnTo>
                  <a:pt x="21538" y="4278"/>
                </a:lnTo>
                <a:lnTo>
                  <a:pt x="21538" y="3965"/>
                </a:lnTo>
                <a:lnTo>
                  <a:pt x="21563" y="2400"/>
                </a:lnTo>
                <a:close/>
                <a:moveTo>
                  <a:pt x="2944" y="10226"/>
                </a:moveTo>
                <a:cubicBezTo>
                  <a:pt x="5097" y="13704"/>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4974"/>
                  <a:pt x="1522" y="7861"/>
                  <a:pt x="2944" y="10226"/>
                </a:cubicBezTo>
                <a:close/>
                <a:moveTo>
                  <a:pt x="18495" y="14713"/>
                </a:moveTo>
                <a:cubicBezTo>
                  <a:pt x="14227" y="21600"/>
                  <a:pt x="7299" y="21600"/>
                  <a:pt x="3031" y="14713"/>
                </a:cubicBezTo>
                <a:cubicBezTo>
                  <a:pt x="1460" y="12139"/>
                  <a:pt x="445" y="8939"/>
                  <a:pt x="62" y="5461"/>
                </a:cubicBezTo>
                <a:cubicBezTo>
                  <a:pt x="111" y="6748"/>
                  <a:pt x="272" y="8105"/>
                  <a:pt x="520" y="9322"/>
                </a:cubicBezTo>
                <a:lnTo>
                  <a:pt x="520" y="9322"/>
                </a:lnTo>
                <a:cubicBezTo>
                  <a:pt x="1064" y="11513"/>
                  <a:pt x="1868" y="13496"/>
                  <a:pt x="2920" y="15165"/>
                </a:cubicBezTo>
                <a:cubicBezTo>
                  <a:pt x="5072" y="18644"/>
                  <a:pt x="7917" y="20487"/>
                  <a:pt x="10750" y="20487"/>
                </a:cubicBezTo>
                <a:cubicBezTo>
                  <a:pt x="13583" y="20487"/>
                  <a:pt x="16416" y="18748"/>
                  <a:pt x="18606" y="15165"/>
                </a:cubicBezTo>
                <a:cubicBezTo>
                  <a:pt x="19707" y="13357"/>
                  <a:pt x="20573" y="11235"/>
                  <a:pt x="21142" y="8870"/>
                </a:cubicBezTo>
                <a:cubicBezTo>
                  <a:pt x="21353" y="7583"/>
                  <a:pt x="21526" y="6296"/>
                  <a:pt x="21550" y="5009"/>
                </a:cubicBezTo>
                <a:cubicBezTo>
                  <a:pt x="21192" y="8696"/>
                  <a:pt x="20140" y="12035"/>
                  <a:pt x="18495"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1" name="Shape">
            <a:extLst>
              <a:ext uri="{FF2B5EF4-FFF2-40B4-BE49-F238E27FC236}">
                <a16:creationId xmlns:a16="http://schemas.microsoft.com/office/drawing/2014/main" id="{3ACF54A0-7958-0D4F-B23C-A3098066AF29}"/>
              </a:ext>
            </a:extLst>
          </p:cNvPr>
          <p:cNvSpPr/>
          <p:nvPr/>
        </p:nvSpPr>
        <p:spPr>
          <a:xfrm>
            <a:off x="7435849" y="3098799"/>
            <a:ext cx="2209802" cy="928360"/>
          </a:xfrm>
          <a:custGeom>
            <a:avLst/>
            <a:gdLst/>
            <a:ahLst/>
            <a:cxnLst>
              <a:cxn ang="0">
                <a:pos x="wd2" y="hd2"/>
              </a:cxn>
              <a:cxn ang="5400000">
                <a:pos x="wd2" y="hd2"/>
              </a:cxn>
              <a:cxn ang="10800000">
                <a:pos x="wd2" y="hd2"/>
              </a:cxn>
              <a:cxn ang="16200000">
                <a:pos x="wd2" y="hd2"/>
              </a:cxn>
            </a:cxnLst>
            <a:rect l="0" t="0" r="r" b="b"/>
            <a:pathLst>
              <a:path w="21600" h="20243" extrusionOk="0">
                <a:moveTo>
                  <a:pt x="21600" y="6203"/>
                </a:moveTo>
                <a:lnTo>
                  <a:pt x="21600" y="6397"/>
                </a:lnTo>
                <a:lnTo>
                  <a:pt x="21600" y="6397"/>
                </a:lnTo>
                <a:cubicBezTo>
                  <a:pt x="21600" y="6647"/>
                  <a:pt x="21600" y="6868"/>
                  <a:pt x="21575" y="7117"/>
                </a:cubicBezTo>
                <a:lnTo>
                  <a:pt x="21575" y="7117"/>
                </a:lnTo>
                <a:cubicBezTo>
                  <a:pt x="21526" y="8142"/>
                  <a:pt x="21389" y="9166"/>
                  <a:pt x="21165" y="10191"/>
                </a:cubicBezTo>
                <a:cubicBezTo>
                  <a:pt x="20681" y="12379"/>
                  <a:pt x="19763" y="14428"/>
                  <a:pt x="18410" y="16172"/>
                </a:cubicBezTo>
                <a:cubicBezTo>
                  <a:pt x="14189" y="21600"/>
                  <a:pt x="7337" y="21600"/>
                  <a:pt x="3141" y="16172"/>
                </a:cubicBezTo>
                <a:cubicBezTo>
                  <a:pt x="1862" y="14538"/>
                  <a:pt x="1005" y="12600"/>
                  <a:pt x="484" y="10551"/>
                </a:cubicBezTo>
                <a:lnTo>
                  <a:pt x="484" y="10551"/>
                </a:lnTo>
                <a:cubicBezTo>
                  <a:pt x="236" y="9526"/>
                  <a:pt x="74" y="8501"/>
                  <a:pt x="25" y="7477"/>
                </a:cubicBezTo>
                <a:cubicBezTo>
                  <a:pt x="0" y="7173"/>
                  <a:pt x="0" y="6923"/>
                  <a:pt x="0" y="6619"/>
                </a:cubicBezTo>
                <a:cubicBezTo>
                  <a:pt x="0" y="6563"/>
                  <a:pt x="0" y="6508"/>
                  <a:pt x="0" y="6425"/>
                </a:cubicBezTo>
                <a:lnTo>
                  <a:pt x="0" y="5206"/>
                </a:lnTo>
                <a:lnTo>
                  <a:pt x="0" y="4597"/>
                </a:lnTo>
                <a:lnTo>
                  <a:pt x="0" y="3212"/>
                </a:lnTo>
                <a:lnTo>
                  <a:pt x="0" y="138"/>
                </a:lnTo>
                <a:cubicBezTo>
                  <a:pt x="0" y="3711"/>
                  <a:pt x="1055" y="7200"/>
                  <a:pt x="3141" y="9914"/>
                </a:cubicBezTo>
                <a:cubicBezTo>
                  <a:pt x="7337" y="15342"/>
                  <a:pt x="14189" y="15342"/>
                  <a:pt x="18410" y="9914"/>
                </a:cubicBezTo>
                <a:cubicBezTo>
                  <a:pt x="20520" y="7200"/>
                  <a:pt x="21600" y="3572"/>
                  <a:pt x="21600" y="0"/>
                </a:cubicBezTo>
                <a:lnTo>
                  <a:pt x="21600" y="3074"/>
                </a:lnTo>
                <a:lnTo>
                  <a:pt x="21600" y="4458"/>
                </a:lnTo>
                <a:lnTo>
                  <a:pt x="21600" y="5012"/>
                </a:lnTo>
                <a:lnTo>
                  <a:pt x="21600" y="6203"/>
                </a:lnTo>
                <a:close/>
              </a:path>
            </a:pathLst>
          </a:custGeom>
          <a:solidFill>
            <a:srgbClr val="FEC312"/>
          </a:solidFill>
          <a:ln w="12700">
            <a:miter lim="400000"/>
          </a:ln>
        </p:spPr>
        <p:txBody>
          <a:bodyPr lIns="38100" tIns="38100" rIns="38100" bIns="38100" anchor="ctr"/>
          <a:lstStyle/>
          <a:p>
            <a:pPr>
              <a:defRPr sz="3000">
                <a:solidFill>
                  <a:srgbClr val="FFFFFF"/>
                </a:solidFill>
              </a:defRPr>
            </a:pPr>
            <a:endParaRPr/>
          </a:p>
        </p:txBody>
      </p:sp>
      <p:sp>
        <p:nvSpPr>
          <p:cNvPr id="102" name="Shape">
            <a:extLst>
              <a:ext uri="{FF2B5EF4-FFF2-40B4-BE49-F238E27FC236}">
                <a16:creationId xmlns:a16="http://schemas.microsoft.com/office/drawing/2014/main" id="{9AF41BE1-BF0C-1345-9D6B-4986B8A392DA}"/>
              </a:ext>
            </a:extLst>
          </p:cNvPr>
          <p:cNvSpPr/>
          <p:nvPr/>
        </p:nvSpPr>
        <p:spPr>
          <a:xfrm>
            <a:off x="7435850" y="2451100"/>
            <a:ext cx="2207909" cy="1279829"/>
          </a:xfrm>
          <a:custGeom>
            <a:avLst/>
            <a:gdLst/>
            <a:ahLst/>
            <a:cxnLst>
              <a:cxn ang="0">
                <a:pos x="wd2" y="hd2"/>
              </a:cxn>
              <a:cxn ang="5400000">
                <a:pos x="wd2" y="hd2"/>
              </a:cxn>
              <a:cxn ang="10800000">
                <a:pos x="wd2" y="hd2"/>
              </a:cxn>
              <a:cxn ang="16200000">
                <a:pos x="wd2" y="hd2"/>
              </a:cxn>
            </a:cxnLst>
            <a:rect l="0" t="0" r="r" b="b"/>
            <a:pathLst>
              <a:path w="19661" h="19681" extrusionOk="0">
                <a:moveTo>
                  <a:pt x="2898" y="2885"/>
                </a:moveTo>
                <a:cubicBezTo>
                  <a:pt x="-947" y="6713"/>
                  <a:pt x="-970" y="12982"/>
                  <a:pt x="2852" y="16810"/>
                </a:cubicBezTo>
                <a:cubicBezTo>
                  <a:pt x="6675" y="20638"/>
                  <a:pt x="12917" y="20638"/>
                  <a:pt x="16762" y="16810"/>
                </a:cubicBezTo>
                <a:cubicBezTo>
                  <a:pt x="20607" y="12982"/>
                  <a:pt x="20630" y="6713"/>
                  <a:pt x="16808" y="2885"/>
                </a:cubicBezTo>
                <a:cubicBezTo>
                  <a:pt x="12963" y="-962"/>
                  <a:pt x="6743" y="-962"/>
                  <a:pt x="2898" y="2885"/>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03" name="Shape">
            <a:extLst>
              <a:ext uri="{FF2B5EF4-FFF2-40B4-BE49-F238E27FC236}">
                <a16:creationId xmlns:a16="http://schemas.microsoft.com/office/drawing/2014/main" id="{453C25D2-5FF5-6F4E-B13A-6D1304C64E3B}"/>
              </a:ext>
            </a:extLst>
          </p:cNvPr>
          <p:cNvSpPr/>
          <p:nvPr/>
        </p:nvSpPr>
        <p:spPr>
          <a:xfrm>
            <a:off x="7613649" y="2565400"/>
            <a:ext cx="1856314" cy="1074416"/>
          </a:xfrm>
          <a:custGeom>
            <a:avLst/>
            <a:gdLst/>
            <a:ahLst/>
            <a:cxnLst>
              <a:cxn ang="0">
                <a:pos x="wd2" y="hd2"/>
              </a:cxn>
              <a:cxn ang="5400000">
                <a:pos x="wd2" y="hd2"/>
              </a:cxn>
              <a:cxn ang="10800000">
                <a:pos x="wd2" y="hd2"/>
              </a:cxn>
              <a:cxn ang="16200000">
                <a:pos x="wd2" y="hd2"/>
              </a:cxn>
            </a:cxnLst>
            <a:rect l="0" t="0" r="r" b="b"/>
            <a:pathLst>
              <a:path w="21118" h="19670" extrusionOk="0">
                <a:moveTo>
                  <a:pt x="21070" y="10730"/>
                </a:moveTo>
                <a:cubicBezTo>
                  <a:pt x="20853" y="12962"/>
                  <a:pt x="19813" y="15101"/>
                  <a:pt x="18007" y="16775"/>
                </a:cubicBezTo>
                <a:cubicBezTo>
                  <a:pt x="13875" y="20635"/>
                  <a:pt x="7200" y="20635"/>
                  <a:pt x="3068" y="16775"/>
                </a:cubicBezTo>
                <a:cubicBezTo>
                  <a:pt x="1276" y="15101"/>
                  <a:pt x="265" y="12962"/>
                  <a:pt x="48" y="10800"/>
                </a:cubicBezTo>
                <a:cubicBezTo>
                  <a:pt x="-241" y="7963"/>
                  <a:pt x="770" y="5080"/>
                  <a:pt x="3111" y="2895"/>
                </a:cubicBezTo>
                <a:cubicBezTo>
                  <a:pt x="7243" y="-965"/>
                  <a:pt x="13918" y="-965"/>
                  <a:pt x="18050" y="2895"/>
                </a:cubicBezTo>
                <a:cubicBezTo>
                  <a:pt x="20348" y="4987"/>
                  <a:pt x="21359" y="7894"/>
                  <a:pt x="21070" y="1073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4" name="Shape">
            <a:extLst>
              <a:ext uri="{FF2B5EF4-FFF2-40B4-BE49-F238E27FC236}">
                <a16:creationId xmlns:a16="http://schemas.microsoft.com/office/drawing/2014/main" id="{7A3EC799-CB49-CB4E-A275-AD317D0A22D8}"/>
              </a:ext>
            </a:extLst>
          </p:cNvPr>
          <p:cNvSpPr/>
          <p:nvPr/>
        </p:nvSpPr>
        <p:spPr>
          <a:xfrm>
            <a:off x="7613650" y="2667000"/>
            <a:ext cx="1847848" cy="972816"/>
          </a:xfrm>
          <a:custGeom>
            <a:avLst/>
            <a:gdLst/>
            <a:ahLst/>
            <a:cxnLst>
              <a:cxn ang="0">
                <a:pos x="wd2" y="hd2"/>
              </a:cxn>
              <a:cxn ang="5400000">
                <a:pos x="wd2" y="hd2"/>
              </a:cxn>
              <a:cxn ang="10800000">
                <a:pos x="wd2" y="hd2"/>
              </a:cxn>
              <a:cxn ang="16200000">
                <a:pos x="wd2" y="hd2"/>
              </a:cxn>
            </a:cxnLst>
            <a:rect l="0" t="0" r="r" b="b"/>
            <a:pathLst>
              <a:path w="21600" h="19488" extrusionOk="0">
                <a:moveTo>
                  <a:pt x="21600" y="9706"/>
                </a:moveTo>
                <a:cubicBezTo>
                  <a:pt x="21377" y="12148"/>
                  <a:pt x="20308" y="14489"/>
                  <a:pt x="18453" y="16321"/>
                </a:cubicBezTo>
                <a:cubicBezTo>
                  <a:pt x="14207" y="20544"/>
                  <a:pt x="7348" y="20544"/>
                  <a:pt x="3103" y="16321"/>
                </a:cubicBezTo>
                <a:cubicBezTo>
                  <a:pt x="1262" y="14489"/>
                  <a:pt x="223" y="12148"/>
                  <a:pt x="0" y="9782"/>
                </a:cubicBezTo>
                <a:cubicBezTo>
                  <a:pt x="223" y="7340"/>
                  <a:pt x="1292" y="4999"/>
                  <a:pt x="3147" y="3167"/>
                </a:cubicBezTo>
                <a:cubicBezTo>
                  <a:pt x="7393" y="-1056"/>
                  <a:pt x="14252" y="-1056"/>
                  <a:pt x="18497" y="3167"/>
                </a:cubicBezTo>
                <a:cubicBezTo>
                  <a:pt x="20338" y="4923"/>
                  <a:pt x="21377" y="7264"/>
                  <a:pt x="21600" y="9706"/>
                </a:cubicBezTo>
                <a:close/>
              </a:path>
            </a:pathLst>
          </a:custGeom>
          <a:solidFill>
            <a:srgbClr val="FFCE00"/>
          </a:solidFill>
          <a:ln w="12700">
            <a:miter lim="400000"/>
          </a:ln>
        </p:spPr>
        <p:txBody>
          <a:bodyPr lIns="38100" tIns="38100" rIns="38100" bIns="38100" anchor="ctr"/>
          <a:lstStyle/>
          <a:p>
            <a:pPr>
              <a:defRPr sz="3000">
                <a:solidFill>
                  <a:srgbClr val="FFFFFF"/>
                </a:solidFill>
              </a:defRPr>
            </a:pPr>
            <a:endParaRPr/>
          </a:p>
        </p:txBody>
      </p:sp>
      <p:sp>
        <p:nvSpPr>
          <p:cNvPr id="105" name="Shape">
            <a:extLst>
              <a:ext uri="{FF2B5EF4-FFF2-40B4-BE49-F238E27FC236}">
                <a16:creationId xmlns:a16="http://schemas.microsoft.com/office/drawing/2014/main" id="{9E17F5AA-3AFB-CA46-8F82-C4FA390691BD}"/>
              </a:ext>
            </a:extLst>
          </p:cNvPr>
          <p:cNvSpPr/>
          <p:nvPr/>
        </p:nvSpPr>
        <p:spPr>
          <a:xfrm>
            <a:off x="8997949" y="2832099"/>
            <a:ext cx="121923" cy="1460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081"/>
                </a:lnTo>
                <a:lnTo>
                  <a:pt x="0" y="21600"/>
                </a:lnTo>
                <a:lnTo>
                  <a:pt x="0" y="1070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6" name="Shape">
            <a:extLst>
              <a:ext uri="{FF2B5EF4-FFF2-40B4-BE49-F238E27FC236}">
                <a16:creationId xmlns:a16="http://schemas.microsoft.com/office/drawing/2014/main" id="{5348DBE1-361B-6641-AB63-FE74A5B971F7}"/>
              </a:ext>
            </a:extLst>
          </p:cNvPr>
          <p:cNvSpPr/>
          <p:nvPr/>
        </p:nvSpPr>
        <p:spPr>
          <a:xfrm>
            <a:off x="8959850" y="3022599"/>
            <a:ext cx="180341" cy="13588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10"/>
                </a:lnTo>
                <a:lnTo>
                  <a:pt x="0" y="21600"/>
                </a:lnTo>
                <a:lnTo>
                  <a:pt x="0" y="969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7" name="Shape">
            <a:extLst>
              <a:ext uri="{FF2B5EF4-FFF2-40B4-BE49-F238E27FC236}">
                <a16:creationId xmlns:a16="http://schemas.microsoft.com/office/drawing/2014/main" id="{FE7BF0DA-CE5D-FB4E-9AB7-E50F0F52CC9B}"/>
              </a:ext>
            </a:extLst>
          </p:cNvPr>
          <p:cNvSpPr/>
          <p:nvPr/>
        </p:nvSpPr>
        <p:spPr>
          <a:xfrm>
            <a:off x="8591550" y="2908299"/>
            <a:ext cx="365760" cy="250837"/>
          </a:xfrm>
          <a:custGeom>
            <a:avLst/>
            <a:gdLst/>
            <a:ahLst/>
            <a:cxnLst>
              <a:cxn ang="0">
                <a:pos x="wd2" y="hd2"/>
              </a:cxn>
              <a:cxn ang="5400000">
                <a:pos x="wd2" y="hd2"/>
              </a:cxn>
              <a:cxn ang="10800000">
                <a:pos x="wd2" y="hd2"/>
              </a:cxn>
              <a:cxn ang="16200000">
                <a:pos x="wd2" y="hd2"/>
              </a:cxn>
            </a:cxnLst>
            <a:rect l="0" t="0" r="r" b="b"/>
            <a:pathLst>
              <a:path w="21600" h="21438" extrusionOk="0">
                <a:moveTo>
                  <a:pt x="0" y="10692"/>
                </a:moveTo>
                <a:lnTo>
                  <a:pt x="0" y="4288"/>
                </a:lnTo>
                <a:cubicBezTo>
                  <a:pt x="0" y="3853"/>
                  <a:pt x="0" y="3528"/>
                  <a:pt x="150" y="3094"/>
                </a:cubicBezTo>
                <a:cubicBezTo>
                  <a:pt x="300" y="2334"/>
                  <a:pt x="825" y="1683"/>
                  <a:pt x="1650" y="1249"/>
                </a:cubicBezTo>
                <a:cubicBezTo>
                  <a:pt x="2775" y="272"/>
                  <a:pt x="4275" y="-162"/>
                  <a:pt x="6075" y="55"/>
                </a:cubicBezTo>
                <a:cubicBezTo>
                  <a:pt x="7875" y="273"/>
                  <a:pt x="9825" y="1249"/>
                  <a:pt x="12150" y="3094"/>
                </a:cubicBezTo>
                <a:cubicBezTo>
                  <a:pt x="14475" y="4940"/>
                  <a:pt x="16425" y="6893"/>
                  <a:pt x="17850" y="9064"/>
                </a:cubicBezTo>
                <a:cubicBezTo>
                  <a:pt x="19500" y="11235"/>
                  <a:pt x="20625" y="13080"/>
                  <a:pt x="21600" y="15034"/>
                </a:cubicBezTo>
                <a:lnTo>
                  <a:pt x="21600" y="21438"/>
                </a:lnTo>
                <a:cubicBezTo>
                  <a:pt x="20775" y="19593"/>
                  <a:pt x="19500" y="17639"/>
                  <a:pt x="17850" y="15468"/>
                </a:cubicBezTo>
                <a:cubicBezTo>
                  <a:pt x="16200" y="13297"/>
                  <a:pt x="14400" y="11452"/>
                  <a:pt x="12150" y="9499"/>
                </a:cubicBezTo>
                <a:cubicBezTo>
                  <a:pt x="9825" y="7653"/>
                  <a:pt x="7875" y="6677"/>
                  <a:pt x="6075" y="6460"/>
                </a:cubicBezTo>
                <a:cubicBezTo>
                  <a:pt x="4275" y="6242"/>
                  <a:pt x="2775" y="6677"/>
                  <a:pt x="1650" y="7653"/>
                </a:cubicBezTo>
                <a:cubicBezTo>
                  <a:pt x="825" y="8413"/>
                  <a:pt x="375" y="8847"/>
                  <a:pt x="150" y="9499"/>
                </a:cubicBezTo>
                <a:cubicBezTo>
                  <a:pt x="225" y="9932"/>
                  <a:pt x="0" y="10149"/>
                  <a:pt x="0" y="10692"/>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8" name="Shape">
            <a:extLst>
              <a:ext uri="{FF2B5EF4-FFF2-40B4-BE49-F238E27FC236}">
                <a16:creationId xmlns:a16="http://schemas.microsoft.com/office/drawing/2014/main" id="{29C952A5-740D-5045-A662-E98AA7DA3CEE}"/>
              </a:ext>
            </a:extLst>
          </p:cNvPr>
          <p:cNvSpPr/>
          <p:nvPr/>
        </p:nvSpPr>
        <p:spPr>
          <a:xfrm>
            <a:off x="8591550" y="2908299"/>
            <a:ext cx="365760" cy="250836"/>
          </a:xfrm>
          <a:custGeom>
            <a:avLst/>
            <a:gdLst/>
            <a:ahLst/>
            <a:cxnLst>
              <a:cxn ang="0">
                <a:pos x="wd2" y="hd2"/>
              </a:cxn>
              <a:cxn ang="5400000">
                <a:pos x="wd2" y="hd2"/>
              </a:cxn>
              <a:cxn ang="10800000">
                <a:pos x="wd2" y="hd2"/>
              </a:cxn>
              <a:cxn ang="16200000">
                <a:pos x="wd2" y="hd2"/>
              </a:cxn>
            </a:cxnLst>
            <a:rect l="0" t="0" r="r" b="b"/>
            <a:pathLst>
              <a:path w="21600" h="21438" extrusionOk="0">
                <a:moveTo>
                  <a:pt x="17850" y="9064"/>
                </a:moveTo>
                <a:cubicBezTo>
                  <a:pt x="16350" y="6893"/>
                  <a:pt x="14400" y="5048"/>
                  <a:pt x="12150" y="3094"/>
                </a:cubicBezTo>
                <a:cubicBezTo>
                  <a:pt x="9825" y="1249"/>
                  <a:pt x="7875" y="273"/>
                  <a:pt x="6075" y="55"/>
                </a:cubicBezTo>
                <a:cubicBezTo>
                  <a:pt x="4275" y="-162"/>
                  <a:pt x="2775" y="273"/>
                  <a:pt x="1650" y="1249"/>
                </a:cubicBezTo>
                <a:cubicBezTo>
                  <a:pt x="825" y="1683"/>
                  <a:pt x="375" y="2442"/>
                  <a:pt x="150" y="3094"/>
                </a:cubicBezTo>
                <a:cubicBezTo>
                  <a:pt x="0" y="3529"/>
                  <a:pt x="0" y="3854"/>
                  <a:pt x="0" y="4288"/>
                </a:cubicBezTo>
                <a:lnTo>
                  <a:pt x="0" y="10692"/>
                </a:lnTo>
                <a:cubicBezTo>
                  <a:pt x="0" y="10257"/>
                  <a:pt x="0" y="9715"/>
                  <a:pt x="150" y="9499"/>
                </a:cubicBezTo>
                <a:cubicBezTo>
                  <a:pt x="300" y="8739"/>
                  <a:pt x="825" y="8305"/>
                  <a:pt x="1650" y="7653"/>
                </a:cubicBezTo>
                <a:cubicBezTo>
                  <a:pt x="2775" y="6676"/>
                  <a:pt x="4275" y="6242"/>
                  <a:pt x="6075" y="6460"/>
                </a:cubicBezTo>
                <a:cubicBezTo>
                  <a:pt x="7875" y="6677"/>
                  <a:pt x="9825" y="7653"/>
                  <a:pt x="12150" y="9499"/>
                </a:cubicBezTo>
                <a:cubicBezTo>
                  <a:pt x="14475" y="11344"/>
                  <a:pt x="16275" y="13297"/>
                  <a:pt x="17850" y="15468"/>
                </a:cubicBezTo>
                <a:cubicBezTo>
                  <a:pt x="19425" y="17639"/>
                  <a:pt x="20775" y="19484"/>
                  <a:pt x="21600" y="21438"/>
                </a:cubicBezTo>
                <a:lnTo>
                  <a:pt x="21600" y="15034"/>
                </a:lnTo>
                <a:cubicBezTo>
                  <a:pt x="20625" y="13080"/>
                  <a:pt x="19500" y="11235"/>
                  <a:pt x="17850" y="9064"/>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09" name="Shape">
            <a:extLst>
              <a:ext uri="{FF2B5EF4-FFF2-40B4-BE49-F238E27FC236}">
                <a16:creationId xmlns:a16="http://schemas.microsoft.com/office/drawing/2014/main" id="{01F9EE46-52D5-614F-8BFF-B80C06B5061A}"/>
              </a:ext>
            </a:extLst>
          </p:cNvPr>
          <p:cNvSpPr/>
          <p:nvPr/>
        </p:nvSpPr>
        <p:spPr>
          <a:xfrm>
            <a:off x="8350249" y="2933699"/>
            <a:ext cx="147320" cy="342901"/>
          </a:xfrm>
          <a:custGeom>
            <a:avLst/>
            <a:gdLst/>
            <a:ahLst/>
            <a:cxnLst>
              <a:cxn ang="0">
                <a:pos x="wd2" y="hd2"/>
              </a:cxn>
              <a:cxn ang="5400000">
                <a:pos x="wd2" y="hd2"/>
              </a:cxn>
              <a:cxn ang="10800000">
                <a:pos x="wd2" y="hd2"/>
              </a:cxn>
              <a:cxn ang="16200000">
                <a:pos x="wd2" y="hd2"/>
              </a:cxn>
            </a:cxnLst>
            <a:rect l="0" t="0" r="r" b="b"/>
            <a:pathLst>
              <a:path w="21600" h="21600" extrusionOk="0">
                <a:moveTo>
                  <a:pt x="21600" y="16880"/>
                </a:moveTo>
                <a:lnTo>
                  <a:pt x="21600" y="21600"/>
                </a:lnTo>
                <a:cubicBezTo>
                  <a:pt x="21600" y="21280"/>
                  <a:pt x="21228" y="20720"/>
                  <a:pt x="20855" y="20240"/>
                </a:cubicBezTo>
                <a:cubicBezTo>
                  <a:pt x="20111" y="19360"/>
                  <a:pt x="18807" y="18480"/>
                  <a:pt x="17131" y="17440"/>
                </a:cubicBezTo>
                <a:cubicBezTo>
                  <a:pt x="15083" y="16400"/>
                  <a:pt x="13035" y="15200"/>
                  <a:pt x="10614" y="13760"/>
                </a:cubicBezTo>
                <a:cubicBezTo>
                  <a:pt x="8193" y="12560"/>
                  <a:pt x="5772" y="11120"/>
                  <a:pt x="3724" y="9760"/>
                </a:cubicBezTo>
                <a:cubicBezTo>
                  <a:pt x="1676" y="8400"/>
                  <a:pt x="559" y="7120"/>
                  <a:pt x="0" y="5760"/>
                </a:cubicBezTo>
                <a:cubicBezTo>
                  <a:pt x="0" y="5440"/>
                  <a:pt x="0" y="5040"/>
                  <a:pt x="0" y="4720"/>
                </a:cubicBezTo>
                <a:lnTo>
                  <a:pt x="0" y="0"/>
                </a:lnTo>
                <a:cubicBezTo>
                  <a:pt x="0" y="320"/>
                  <a:pt x="0" y="720"/>
                  <a:pt x="0" y="1040"/>
                </a:cubicBezTo>
                <a:cubicBezTo>
                  <a:pt x="372" y="2400"/>
                  <a:pt x="1676" y="3680"/>
                  <a:pt x="3724" y="5040"/>
                </a:cubicBezTo>
                <a:cubicBezTo>
                  <a:pt x="5773" y="6400"/>
                  <a:pt x="7821" y="7680"/>
                  <a:pt x="10614" y="9040"/>
                </a:cubicBezTo>
                <a:cubicBezTo>
                  <a:pt x="13035" y="10400"/>
                  <a:pt x="15455" y="11680"/>
                  <a:pt x="17131" y="12720"/>
                </a:cubicBezTo>
                <a:cubicBezTo>
                  <a:pt x="18807" y="13759"/>
                  <a:pt x="20297" y="14640"/>
                  <a:pt x="20855" y="15520"/>
                </a:cubicBezTo>
                <a:cubicBezTo>
                  <a:pt x="21228" y="16080"/>
                  <a:pt x="21600" y="16560"/>
                  <a:pt x="21600" y="1688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0" name="Shape">
            <a:extLst>
              <a:ext uri="{FF2B5EF4-FFF2-40B4-BE49-F238E27FC236}">
                <a16:creationId xmlns:a16="http://schemas.microsoft.com/office/drawing/2014/main" id="{00EF15F9-4F57-1F47-A494-BBA10DACA283}"/>
              </a:ext>
            </a:extLst>
          </p:cNvPr>
          <p:cNvSpPr/>
          <p:nvPr/>
        </p:nvSpPr>
        <p:spPr>
          <a:xfrm>
            <a:off x="8337549" y="2946400"/>
            <a:ext cx="147651" cy="326380"/>
          </a:xfrm>
          <a:custGeom>
            <a:avLst/>
            <a:gdLst/>
            <a:ahLst/>
            <a:cxnLst>
              <a:cxn ang="0">
                <a:pos x="wd2" y="hd2"/>
              </a:cxn>
              <a:cxn ang="5400000">
                <a:pos x="wd2" y="hd2"/>
              </a:cxn>
              <a:cxn ang="10800000">
                <a:pos x="wd2" y="hd2"/>
              </a:cxn>
              <a:cxn ang="16200000">
                <a:pos x="wd2" y="hd2"/>
              </a:cxn>
            </a:cxnLst>
            <a:rect l="0" t="0" r="r" b="b"/>
            <a:pathLst>
              <a:path w="21463" h="21600" extrusionOk="0">
                <a:moveTo>
                  <a:pt x="20677" y="15213"/>
                </a:moveTo>
                <a:cubicBezTo>
                  <a:pt x="20308" y="14288"/>
                  <a:pt x="18646" y="13363"/>
                  <a:pt x="16985" y="12271"/>
                </a:cubicBezTo>
                <a:cubicBezTo>
                  <a:pt x="15323" y="11178"/>
                  <a:pt x="12923" y="9918"/>
                  <a:pt x="10523" y="8405"/>
                </a:cubicBezTo>
                <a:cubicBezTo>
                  <a:pt x="7754" y="6976"/>
                  <a:pt x="5723" y="5631"/>
                  <a:pt x="3692" y="4202"/>
                </a:cubicBezTo>
                <a:cubicBezTo>
                  <a:pt x="1661" y="2773"/>
                  <a:pt x="554" y="1429"/>
                  <a:pt x="0" y="0"/>
                </a:cubicBezTo>
                <a:lnTo>
                  <a:pt x="0" y="3866"/>
                </a:lnTo>
                <a:cubicBezTo>
                  <a:pt x="0" y="4202"/>
                  <a:pt x="0" y="4623"/>
                  <a:pt x="0" y="4958"/>
                </a:cubicBezTo>
                <a:cubicBezTo>
                  <a:pt x="369" y="6387"/>
                  <a:pt x="1661" y="7732"/>
                  <a:pt x="3692" y="9161"/>
                </a:cubicBezTo>
                <a:cubicBezTo>
                  <a:pt x="5723" y="10590"/>
                  <a:pt x="8123" y="12103"/>
                  <a:pt x="10523" y="13363"/>
                </a:cubicBezTo>
                <a:cubicBezTo>
                  <a:pt x="12923" y="14792"/>
                  <a:pt x="14954" y="16137"/>
                  <a:pt x="16985" y="17229"/>
                </a:cubicBezTo>
                <a:cubicBezTo>
                  <a:pt x="18646" y="18322"/>
                  <a:pt x="19754" y="19247"/>
                  <a:pt x="20677" y="20171"/>
                </a:cubicBezTo>
                <a:cubicBezTo>
                  <a:pt x="21046" y="20760"/>
                  <a:pt x="21415" y="21263"/>
                  <a:pt x="21415" y="21600"/>
                </a:cubicBezTo>
                <a:lnTo>
                  <a:pt x="21415" y="16641"/>
                </a:lnTo>
                <a:cubicBezTo>
                  <a:pt x="21600" y="16306"/>
                  <a:pt x="21231" y="15801"/>
                  <a:pt x="20677" y="15213"/>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1" name="Shape">
            <a:extLst>
              <a:ext uri="{FF2B5EF4-FFF2-40B4-BE49-F238E27FC236}">
                <a16:creationId xmlns:a16="http://schemas.microsoft.com/office/drawing/2014/main" id="{5891AA1A-7932-6945-84C5-D05093CE6B72}"/>
              </a:ext>
            </a:extLst>
          </p:cNvPr>
          <p:cNvSpPr/>
          <p:nvPr/>
        </p:nvSpPr>
        <p:spPr>
          <a:xfrm>
            <a:off x="7905750" y="31115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21600" y="14785"/>
                </a:moveTo>
                <a:lnTo>
                  <a:pt x="21600" y="21600"/>
                </a:lnTo>
                <a:cubicBezTo>
                  <a:pt x="14735" y="18366"/>
                  <a:pt x="9544" y="15247"/>
                  <a:pt x="6195" y="12822"/>
                </a:cubicBezTo>
                <a:cubicBezTo>
                  <a:pt x="3349" y="10281"/>
                  <a:pt x="1004" y="8317"/>
                  <a:pt x="0" y="6815"/>
                </a:cubicBezTo>
                <a:lnTo>
                  <a:pt x="0" y="0"/>
                </a:lnTo>
                <a:cubicBezTo>
                  <a:pt x="1172" y="1270"/>
                  <a:pt x="3349" y="3234"/>
                  <a:pt x="6195" y="6007"/>
                </a:cubicBezTo>
                <a:cubicBezTo>
                  <a:pt x="9544" y="8432"/>
                  <a:pt x="14567" y="11436"/>
                  <a:pt x="21600" y="14785"/>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2" name="Shape">
            <a:extLst>
              <a:ext uri="{FF2B5EF4-FFF2-40B4-BE49-F238E27FC236}">
                <a16:creationId xmlns:a16="http://schemas.microsoft.com/office/drawing/2014/main" id="{1262BBA4-DD62-DD41-945C-C90BAD71423E}"/>
              </a:ext>
            </a:extLst>
          </p:cNvPr>
          <p:cNvSpPr/>
          <p:nvPr/>
        </p:nvSpPr>
        <p:spPr>
          <a:xfrm>
            <a:off x="7905750" y="3111500"/>
            <a:ext cx="163829" cy="237493"/>
          </a:xfrm>
          <a:custGeom>
            <a:avLst/>
            <a:gdLst/>
            <a:ahLst/>
            <a:cxnLst>
              <a:cxn ang="0">
                <a:pos x="wd2" y="hd2"/>
              </a:cxn>
              <a:cxn ang="5400000">
                <a:pos x="wd2" y="hd2"/>
              </a:cxn>
              <a:cxn ang="10800000">
                <a:pos x="wd2" y="hd2"/>
              </a:cxn>
              <a:cxn ang="16200000">
                <a:pos x="wd2" y="hd2"/>
              </a:cxn>
            </a:cxnLst>
            <a:rect l="0" t="0" r="r" b="b"/>
            <a:pathLst>
              <a:path w="21600" h="21600" extrusionOk="0">
                <a:moveTo>
                  <a:pt x="6195" y="6007"/>
                </a:moveTo>
                <a:cubicBezTo>
                  <a:pt x="3349" y="3234"/>
                  <a:pt x="1004" y="1271"/>
                  <a:pt x="0" y="0"/>
                </a:cubicBezTo>
                <a:lnTo>
                  <a:pt x="0" y="6815"/>
                </a:lnTo>
                <a:cubicBezTo>
                  <a:pt x="1172" y="8317"/>
                  <a:pt x="3349" y="10396"/>
                  <a:pt x="6195" y="12822"/>
                </a:cubicBezTo>
                <a:cubicBezTo>
                  <a:pt x="9544" y="15363"/>
                  <a:pt x="14567" y="18366"/>
                  <a:pt x="21600" y="21600"/>
                </a:cubicBezTo>
                <a:lnTo>
                  <a:pt x="21600" y="14785"/>
                </a:lnTo>
                <a:cubicBezTo>
                  <a:pt x="14567" y="11551"/>
                  <a:pt x="9544" y="8547"/>
                  <a:pt x="6195" y="6007"/>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3" name="Shape">
            <a:extLst>
              <a:ext uri="{FF2B5EF4-FFF2-40B4-BE49-F238E27FC236}">
                <a16:creationId xmlns:a16="http://schemas.microsoft.com/office/drawing/2014/main" id="{F77DCE55-CAF3-B848-BC8C-7DBA8D6D6DDB}"/>
              </a:ext>
            </a:extLst>
          </p:cNvPr>
          <p:cNvSpPr/>
          <p:nvPr/>
        </p:nvSpPr>
        <p:spPr>
          <a:xfrm>
            <a:off x="8223249" y="3225800"/>
            <a:ext cx="516890" cy="249850"/>
          </a:xfrm>
          <a:custGeom>
            <a:avLst/>
            <a:gdLst/>
            <a:ahLst/>
            <a:cxnLst>
              <a:cxn ang="0">
                <a:pos x="wd2" y="hd2"/>
              </a:cxn>
              <a:cxn ang="5400000">
                <a:pos x="wd2" y="hd2"/>
              </a:cxn>
              <a:cxn ang="10800000">
                <a:pos x="wd2" y="hd2"/>
              </a:cxn>
              <a:cxn ang="16200000">
                <a:pos x="wd2" y="hd2"/>
              </a:cxn>
            </a:cxnLst>
            <a:rect l="0" t="0" r="r" b="b"/>
            <a:pathLst>
              <a:path w="21600" h="21462" extrusionOk="0">
                <a:moveTo>
                  <a:pt x="21600" y="0"/>
                </a:moveTo>
                <a:lnTo>
                  <a:pt x="21600" y="6437"/>
                </a:lnTo>
                <a:cubicBezTo>
                  <a:pt x="21600" y="8073"/>
                  <a:pt x="21388" y="9818"/>
                  <a:pt x="20910" y="11455"/>
                </a:cubicBezTo>
                <a:cubicBezTo>
                  <a:pt x="20326" y="13309"/>
                  <a:pt x="19265" y="15273"/>
                  <a:pt x="17885" y="16909"/>
                </a:cubicBezTo>
                <a:cubicBezTo>
                  <a:pt x="16824" y="18109"/>
                  <a:pt x="15815" y="19091"/>
                  <a:pt x="14541" y="19964"/>
                </a:cubicBezTo>
                <a:cubicBezTo>
                  <a:pt x="13268" y="20727"/>
                  <a:pt x="11888" y="21163"/>
                  <a:pt x="10349" y="21382"/>
                </a:cubicBezTo>
                <a:cubicBezTo>
                  <a:pt x="8810" y="21600"/>
                  <a:pt x="7218" y="21382"/>
                  <a:pt x="5466" y="20618"/>
                </a:cubicBezTo>
                <a:cubicBezTo>
                  <a:pt x="3715" y="19854"/>
                  <a:pt x="2017" y="18981"/>
                  <a:pt x="0" y="17236"/>
                </a:cubicBezTo>
                <a:lnTo>
                  <a:pt x="0" y="10799"/>
                </a:lnTo>
                <a:cubicBezTo>
                  <a:pt x="1857" y="12436"/>
                  <a:pt x="3715" y="13635"/>
                  <a:pt x="5466" y="14181"/>
                </a:cubicBezTo>
                <a:cubicBezTo>
                  <a:pt x="7218" y="14945"/>
                  <a:pt x="8810" y="15163"/>
                  <a:pt x="10349" y="14945"/>
                </a:cubicBezTo>
                <a:cubicBezTo>
                  <a:pt x="11835" y="14726"/>
                  <a:pt x="13268" y="14181"/>
                  <a:pt x="14541" y="13527"/>
                </a:cubicBezTo>
                <a:cubicBezTo>
                  <a:pt x="15815" y="12763"/>
                  <a:pt x="16983" y="11672"/>
                  <a:pt x="17885" y="10472"/>
                </a:cubicBezTo>
                <a:cubicBezTo>
                  <a:pt x="19371" y="8836"/>
                  <a:pt x="20326" y="6873"/>
                  <a:pt x="20910" y="5018"/>
                </a:cubicBezTo>
                <a:cubicBezTo>
                  <a:pt x="21335" y="3382"/>
                  <a:pt x="21600" y="1636"/>
                  <a:pt x="21600" y="0"/>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4" name="Shape">
            <a:extLst>
              <a:ext uri="{FF2B5EF4-FFF2-40B4-BE49-F238E27FC236}">
                <a16:creationId xmlns:a16="http://schemas.microsoft.com/office/drawing/2014/main" id="{C2BA5BE1-49AA-ED43-BA35-BB2E71DE0D95}"/>
              </a:ext>
            </a:extLst>
          </p:cNvPr>
          <p:cNvSpPr/>
          <p:nvPr/>
        </p:nvSpPr>
        <p:spPr>
          <a:xfrm>
            <a:off x="8223249" y="3225800"/>
            <a:ext cx="516890" cy="249848"/>
          </a:xfrm>
          <a:custGeom>
            <a:avLst/>
            <a:gdLst/>
            <a:ahLst/>
            <a:cxnLst>
              <a:cxn ang="0">
                <a:pos x="wd2" y="hd2"/>
              </a:cxn>
              <a:cxn ang="5400000">
                <a:pos x="wd2" y="hd2"/>
              </a:cxn>
              <a:cxn ang="10800000">
                <a:pos x="wd2" y="hd2"/>
              </a:cxn>
              <a:cxn ang="16200000">
                <a:pos x="wd2" y="hd2"/>
              </a:cxn>
            </a:cxnLst>
            <a:rect l="0" t="0" r="r" b="b"/>
            <a:pathLst>
              <a:path w="21600" h="21462" extrusionOk="0">
                <a:moveTo>
                  <a:pt x="20910" y="5018"/>
                </a:moveTo>
                <a:cubicBezTo>
                  <a:pt x="20326" y="6873"/>
                  <a:pt x="19424" y="8836"/>
                  <a:pt x="17885" y="10472"/>
                </a:cubicBezTo>
                <a:cubicBezTo>
                  <a:pt x="16983" y="11672"/>
                  <a:pt x="15815" y="12873"/>
                  <a:pt x="14541" y="13527"/>
                </a:cubicBezTo>
                <a:cubicBezTo>
                  <a:pt x="13268" y="14291"/>
                  <a:pt x="11888" y="14726"/>
                  <a:pt x="10349" y="14945"/>
                </a:cubicBezTo>
                <a:cubicBezTo>
                  <a:pt x="8863" y="15163"/>
                  <a:pt x="7218" y="14945"/>
                  <a:pt x="5466" y="14181"/>
                </a:cubicBezTo>
                <a:cubicBezTo>
                  <a:pt x="3715" y="13744"/>
                  <a:pt x="1857" y="12545"/>
                  <a:pt x="0" y="10799"/>
                </a:cubicBezTo>
                <a:lnTo>
                  <a:pt x="0" y="17236"/>
                </a:lnTo>
                <a:cubicBezTo>
                  <a:pt x="1964" y="18873"/>
                  <a:pt x="3715" y="19855"/>
                  <a:pt x="5466" y="20618"/>
                </a:cubicBezTo>
                <a:cubicBezTo>
                  <a:pt x="7218" y="21381"/>
                  <a:pt x="8810" y="21600"/>
                  <a:pt x="10349" y="21382"/>
                </a:cubicBezTo>
                <a:cubicBezTo>
                  <a:pt x="11835" y="21163"/>
                  <a:pt x="13268" y="20618"/>
                  <a:pt x="14541" y="19964"/>
                </a:cubicBezTo>
                <a:cubicBezTo>
                  <a:pt x="15815" y="18981"/>
                  <a:pt x="16877" y="18109"/>
                  <a:pt x="17885" y="16909"/>
                </a:cubicBezTo>
                <a:cubicBezTo>
                  <a:pt x="19265" y="15273"/>
                  <a:pt x="20326" y="13309"/>
                  <a:pt x="20910" y="11455"/>
                </a:cubicBezTo>
                <a:cubicBezTo>
                  <a:pt x="21388" y="9818"/>
                  <a:pt x="21600" y="8073"/>
                  <a:pt x="21600" y="6437"/>
                </a:cubicBezTo>
                <a:lnTo>
                  <a:pt x="21600" y="0"/>
                </a:lnTo>
                <a:cubicBezTo>
                  <a:pt x="21600" y="1635"/>
                  <a:pt x="21335" y="3381"/>
                  <a:pt x="20910" y="5018"/>
                </a:cubicBez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5" name="Shape">
            <a:extLst>
              <a:ext uri="{FF2B5EF4-FFF2-40B4-BE49-F238E27FC236}">
                <a16:creationId xmlns:a16="http://schemas.microsoft.com/office/drawing/2014/main" id="{E2CE4277-7714-364B-9227-41EB1F415CEF}"/>
              </a:ext>
            </a:extLst>
          </p:cNvPr>
          <p:cNvSpPr/>
          <p:nvPr/>
        </p:nvSpPr>
        <p:spPr>
          <a:xfrm>
            <a:off x="8070850" y="3352800"/>
            <a:ext cx="147322" cy="1587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0196"/>
                </a:lnTo>
                <a:lnTo>
                  <a:pt x="0" y="21600"/>
                </a:lnTo>
                <a:lnTo>
                  <a:pt x="0" y="11406"/>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6" name="Shape">
            <a:extLst>
              <a:ext uri="{FF2B5EF4-FFF2-40B4-BE49-F238E27FC236}">
                <a16:creationId xmlns:a16="http://schemas.microsoft.com/office/drawing/2014/main" id="{3372DBEA-D57D-154D-B86F-A5272F4157A3}"/>
              </a:ext>
            </a:extLst>
          </p:cNvPr>
          <p:cNvSpPr/>
          <p:nvPr/>
        </p:nvSpPr>
        <p:spPr>
          <a:xfrm>
            <a:off x="7893050" y="2743199"/>
            <a:ext cx="1243329" cy="697224"/>
          </a:xfrm>
          <a:custGeom>
            <a:avLst/>
            <a:gdLst/>
            <a:ahLst/>
            <a:cxnLst>
              <a:cxn ang="0">
                <a:pos x="wd2" y="hd2"/>
              </a:cxn>
              <a:cxn ang="5400000">
                <a:pos x="wd2" y="hd2"/>
              </a:cxn>
              <a:cxn ang="10800000">
                <a:pos x="wd2" y="hd2"/>
              </a:cxn>
              <a:cxn ang="16200000">
                <a:pos x="wd2" y="hd2"/>
              </a:cxn>
            </a:cxnLst>
            <a:rect l="0" t="0" r="r" b="b"/>
            <a:pathLst>
              <a:path w="21600" h="21600" extrusionOk="0">
                <a:moveTo>
                  <a:pt x="21401" y="2793"/>
                </a:moveTo>
                <a:lnTo>
                  <a:pt x="19239" y="5036"/>
                </a:lnTo>
                <a:cubicBezTo>
                  <a:pt x="19923" y="5901"/>
                  <a:pt x="20387" y="6570"/>
                  <a:pt x="20784" y="7278"/>
                </a:cubicBezTo>
                <a:cubicBezTo>
                  <a:pt x="21181" y="7987"/>
                  <a:pt x="21468" y="8577"/>
                  <a:pt x="21600" y="9010"/>
                </a:cubicBezTo>
                <a:lnTo>
                  <a:pt x="18467" y="10898"/>
                </a:lnTo>
                <a:cubicBezTo>
                  <a:pt x="18224" y="10229"/>
                  <a:pt x="17849" y="9521"/>
                  <a:pt x="17364" y="8734"/>
                </a:cubicBezTo>
                <a:cubicBezTo>
                  <a:pt x="16878" y="7947"/>
                  <a:pt x="16349" y="7278"/>
                  <a:pt x="15687" y="6570"/>
                </a:cubicBezTo>
                <a:cubicBezTo>
                  <a:pt x="15003" y="5901"/>
                  <a:pt x="14429" y="5547"/>
                  <a:pt x="13900" y="5469"/>
                </a:cubicBezTo>
                <a:cubicBezTo>
                  <a:pt x="13370" y="5390"/>
                  <a:pt x="12929" y="5547"/>
                  <a:pt x="12598" y="5901"/>
                </a:cubicBezTo>
                <a:cubicBezTo>
                  <a:pt x="12355" y="6177"/>
                  <a:pt x="12223" y="6334"/>
                  <a:pt x="12157" y="6570"/>
                </a:cubicBezTo>
                <a:cubicBezTo>
                  <a:pt x="12113" y="6846"/>
                  <a:pt x="12113" y="7082"/>
                  <a:pt x="12157" y="7436"/>
                </a:cubicBezTo>
                <a:cubicBezTo>
                  <a:pt x="12201" y="7790"/>
                  <a:pt x="12355" y="8105"/>
                  <a:pt x="12488" y="8537"/>
                </a:cubicBezTo>
                <a:cubicBezTo>
                  <a:pt x="12620" y="8970"/>
                  <a:pt x="12863" y="9482"/>
                  <a:pt x="13106" y="9993"/>
                </a:cubicBezTo>
                <a:cubicBezTo>
                  <a:pt x="13481" y="10859"/>
                  <a:pt x="13834" y="11725"/>
                  <a:pt x="14076" y="12472"/>
                </a:cubicBezTo>
                <a:cubicBezTo>
                  <a:pt x="14319" y="13219"/>
                  <a:pt x="14451" y="14007"/>
                  <a:pt x="14518" y="14793"/>
                </a:cubicBezTo>
                <a:cubicBezTo>
                  <a:pt x="14562" y="15580"/>
                  <a:pt x="14474" y="16249"/>
                  <a:pt x="14231" y="16957"/>
                </a:cubicBezTo>
                <a:cubicBezTo>
                  <a:pt x="13988" y="17626"/>
                  <a:pt x="13547" y="18334"/>
                  <a:pt x="12973" y="18925"/>
                </a:cubicBezTo>
                <a:cubicBezTo>
                  <a:pt x="12532" y="19357"/>
                  <a:pt x="12113" y="19712"/>
                  <a:pt x="11583" y="20026"/>
                </a:cubicBezTo>
                <a:cubicBezTo>
                  <a:pt x="11054" y="20302"/>
                  <a:pt x="10480" y="20459"/>
                  <a:pt x="9840" y="20538"/>
                </a:cubicBezTo>
                <a:cubicBezTo>
                  <a:pt x="9200" y="20616"/>
                  <a:pt x="8539" y="20538"/>
                  <a:pt x="7810" y="20262"/>
                </a:cubicBezTo>
                <a:cubicBezTo>
                  <a:pt x="7082" y="19987"/>
                  <a:pt x="6376" y="19672"/>
                  <a:pt x="5538" y="19043"/>
                </a:cubicBezTo>
                <a:lnTo>
                  <a:pt x="3045" y="21600"/>
                </a:lnTo>
                <a:lnTo>
                  <a:pt x="397" y="18925"/>
                </a:lnTo>
                <a:lnTo>
                  <a:pt x="2846" y="16367"/>
                </a:lnTo>
                <a:cubicBezTo>
                  <a:pt x="1942" y="15266"/>
                  <a:pt x="1258" y="14203"/>
                  <a:pt x="816" y="13377"/>
                </a:cubicBezTo>
                <a:cubicBezTo>
                  <a:pt x="441" y="12512"/>
                  <a:pt x="132" y="11843"/>
                  <a:pt x="0" y="11331"/>
                </a:cubicBezTo>
                <a:lnTo>
                  <a:pt x="3265" y="9797"/>
                </a:lnTo>
                <a:cubicBezTo>
                  <a:pt x="3508" y="10583"/>
                  <a:pt x="3883" y="11331"/>
                  <a:pt x="4369" y="12275"/>
                </a:cubicBezTo>
                <a:cubicBezTo>
                  <a:pt x="4854" y="13141"/>
                  <a:pt x="5472" y="14007"/>
                  <a:pt x="6200" y="14754"/>
                </a:cubicBezTo>
                <a:cubicBezTo>
                  <a:pt x="7060" y="15620"/>
                  <a:pt x="7744" y="16131"/>
                  <a:pt x="8274" y="16210"/>
                </a:cubicBezTo>
                <a:cubicBezTo>
                  <a:pt x="8803" y="16288"/>
                  <a:pt x="9289" y="16131"/>
                  <a:pt x="9708" y="15698"/>
                </a:cubicBezTo>
                <a:cubicBezTo>
                  <a:pt x="9951" y="15423"/>
                  <a:pt x="10149" y="15108"/>
                  <a:pt x="10193" y="14833"/>
                </a:cubicBezTo>
                <a:cubicBezTo>
                  <a:pt x="10237" y="14478"/>
                  <a:pt x="10237" y="14164"/>
                  <a:pt x="10149" y="13731"/>
                </a:cubicBezTo>
                <a:cubicBezTo>
                  <a:pt x="10061" y="13298"/>
                  <a:pt x="9906" y="12865"/>
                  <a:pt x="9708" y="12354"/>
                </a:cubicBezTo>
                <a:cubicBezTo>
                  <a:pt x="9465" y="11843"/>
                  <a:pt x="9222" y="11252"/>
                  <a:pt x="8936" y="10544"/>
                </a:cubicBezTo>
                <a:cubicBezTo>
                  <a:pt x="8649" y="9954"/>
                  <a:pt x="8362" y="9246"/>
                  <a:pt x="8119" y="8577"/>
                </a:cubicBezTo>
                <a:cubicBezTo>
                  <a:pt x="7877" y="7908"/>
                  <a:pt x="7744" y="7279"/>
                  <a:pt x="7678" y="6610"/>
                </a:cubicBezTo>
                <a:cubicBezTo>
                  <a:pt x="7634" y="5941"/>
                  <a:pt x="7678" y="5312"/>
                  <a:pt x="7877" y="4643"/>
                </a:cubicBezTo>
                <a:cubicBezTo>
                  <a:pt x="8075" y="3974"/>
                  <a:pt x="8494" y="3344"/>
                  <a:pt x="9090" y="2754"/>
                </a:cubicBezTo>
                <a:cubicBezTo>
                  <a:pt x="9531" y="2321"/>
                  <a:pt x="10061" y="1888"/>
                  <a:pt x="10590" y="1653"/>
                </a:cubicBezTo>
                <a:cubicBezTo>
                  <a:pt x="11120" y="1298"/>
                  <a:pt x="11738" y="1141"/>
                  <a:pt x="12378" y="1062"/>
                </a:cubicBezTo>
                <a:cubicBezTo>
                  <a:pt x="12995" y="984"/>
                  <a:pt x="13679" y="1062"/>
                  <a:pt x="14341" y="1220"/>
                </a:cubicBezTo>
                <a:cubicBezTo>
                  <a:pt x="15025" y="1377"/>
                  <a:pt x="15731" y="1810"/>
                  <a:pt x="16459" y="2321"/>
                </a:cubicBezTo>
                <a:lnTo>
                  <a:pt x="18666" y="0"/>
                </a:lnTo>
                <a:lnTo>
                  <a:pt x="21401" y="2793"/>
                </a:ln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
        <p:nvSpPr>
          <p:cNvPr id="117" name="Shape">
            <a:extLst>
              <a:ext uri="{FF2B5EF4-FFF2-40B4-BE49-F238E27FC236}">
                <a16:creationId xmlns:a16="http://schemas.microsoft.com/office/drawing/2014/main" id="{CDA20D79-A2D5-024A-AADA-B04430EADE98}"/>
              </a:ext>
            </a:extLst>
          </p:cNvPr>
          <p:cNvSpPr/>
          <p:nvPr/>
        </p:nvSpPr>
        <p:spPr>
          <a:xfrm>
            <a:off x="7918449" y="3352800"/>
            <a:ext cx="148591" cy="161293"/>
          </a:xfrm>
          <a:custGeom>
            <a:avLst/>
            <a:gdLst/>
            <a:ahLst/>
            <a:cxnLst>
              <a:cxn ang="0">
                <a:pos x="wd2" y="hd2"/>
              </a:cxn>
              <a:cxn ang="5400000">
                <a:pos x="wd2" y="hd2"/>
              </a:cxn>
              <a:cxn ang="10800000">
                <a:pos x="wd2" y="hd2"/>
              </a:cxn>
              <a:cxn ang="16200000">
                <a:pos x="wd2" y="hd2"/>
              </a:cxn>
            </a:cxnLst>
            <a:rect l="0" t="0" r="r" b="b"/>
            <a:pathLst>
              <a:path w="21600" h="21600" extrusionOk="0">
                <a:moveTo>
                  <a:pt x="21600" y="11567"/>
                </a:moveTo>
                <a:lnTo>
                  <a:pt x="21600" y="21600"/>
                </a:lnTo>
                <a:lnTo>
                  <a:pt x="0" y="10035"/>
                </a:lnTo>
                <a:lnTo>
                  <a:pt x="0" y="0"/>
                </a:lnTo>
                <a:close/>
              </a:path>
            </a:pathLst>
          </a:custGeom>
          <a:solidFill>
            <a:srgbClr val="F9A711"/>
          </a:solidFill>
          <a:ln w="12700">
            <a:miter lim="400000"/>
          </a:ln>
        </p:spPr>
        <p:txBody>
          <a:bodyPr lIns="38100" tIns="38100" rIns="38100" bIns="38100" anchor="ctr"/>
          <a:lstStyle/>
          <a:p>
            <a:pPr>
              <a:defRPr sz="3000">
                <a:solidFill>
                  <a:srgbClr val="FFFFFF"/>
                </a:solidFill>
              </a:defRPr>
            </a:pPr>
            <a:endParaRPr/>
          </a:p>
        </p:txBody>
      </p:sp>
      <p:sp>
        <p:nvSpPr>
          <p:cNvPr id="118" name="Shape">
            <a:extLst>
              <a:ext uri="{FF2B5EF4-FFF2-40B4-BE49-F238E27FC236}">
                <a16:creationId xmlns:a16="http://schemas.microsoft.com/office/drawing/2014/main" id="{34D37C37-6102-FE4E-B56D-D10B00E2FF7D}"/>
              </a:ext>
            </a:extLst>
          </p:cNvPr>
          <p:cNvSpPr/>
          <p:nvPr/>
        </p:nvSpPr>
        <p:spPr>
          <a:xfrm>
            <a:off x="7435850" y="3238500"/>
            <a:ext cx="2217419" cy="748023"/>
          </a:xfrm>
          <a:custGeom>
            <a:avLst/>
            <a:gdLst/>
            <a:ahLst/>
            <a:cxnLst>
              <a:cxn ang="0">
                <a:pos x="wd2" y="hd2"/>
              </a:cxn>
              <a:cxn ang="5400000">
                <a:pos x="wd2" y="hd2"/>
              </a:cxn>
              <a:cxn ang="10800000">
                <a:pos x="wd2" y="hd2"/>
              </a:cxn>
              <a:cxn ang="16200000">
                <a:pos x="wd2" y="hd2"/>
              </a:cxn>
            </a:cxnLst>
            <a:rect l="0" t="0" r="r" b="b"/>
            <a:pathLst>
              <a:path w="21600" h="20487" extrusionOk="0">
                <a:moveTo>
                  <a:pt x="21563" y="2331"/>
                </a:moveTo>
                <a:cubicBezTo>
                  <a:pt x="21216" y="6052"/>
                  <a:pt x="20165" y="9461"/>
                  <a:pt x="18482" y="12209"/>
                </a:cubicBezTo>
                <a:cubicBezTo>
                  <a:pt x="14214" y="19096"/>
                  <a:pt x="7287" y="19096"/>
                  <a:pt x="3019" y="12209"/>
                </a:cubicBezTo>
                <a:cubicBezTo>
                  <a:pt x="1398" y="9566"/>
                  <a:pt x="346" y="6226"/>
                  <a:pt x="0" y="2574"/>
                </a:cubicBezTo>
                <a:lnTo>
                  <a:pt x="0" y="4105"/>
                </a:lnTo>
                <a:cubicBezTo>
                  <a:pt x="0" y="4174"/>
                  <a:pt x="0" y="4244"/>
                  <a:pt x="0" y="4348"/>
                </a:cubicBezTo>
                <a:cubicBezTo>
                  <a:pt x="482" y="7444"/>
                  <a:pt x="1485" y="10331"/>
                  <a:pt x="2882" y="12696"/>
                </a:cubicBezTo>
                <a:cubicBezTo>
                  <a:pt x="5035" y="16174"/>
                  <a:pt x="7880" y="18018"/>
                  <a:pt x="10713" y="18018"/>
                </a:cubicBezTo>
                <a:cubicBezTo>
                  <a:pt x="13546" y="18018"/>
                  <a:pt x="16379" y="16279"/>
                  <a:pt x="18569" y="12696"/>
                </a:cubicBezTo>
                <a:cubicBezTo>
                  <a:pt x="20029" y="10331"/>
                  <a:pt x="21056" y="7374"/>
                  <a:pt x="21538" y="4209"/>
                </a:cubicBezTo>
                <a:lnTo>
                  <a:pt x="21538" y="4209"/>
                </a:lnTo>
                <a:lnTo>
                  <a:pt x="21538" y="3965"/>
                </a:lnTo>
                <a:lnTo>
                  <a:pt x="21563" y="2331"/>
                </a:lnTo>
                <a:close/>
                <a:moveTo>
                  <a:pt x="2944" y="10226"/>
                </a:moveTo>
                <a:cubicBezTo>
                  <a:pt x="5097" y="13705"/>
                  <a:pt x="7942" y="15548"/>
                  <a:pt x="10775" y="15548"/>
                </a:cubicBezTo>
                <a:cubicBezTo>
                  <a:pt x="13608" y="15548"/>
                  <a:pt x="16441" y="13809"/>
                  <a:pt x="18631" y="10226"/>
                </a:cubicBezTo>
                <a:cubicBezTo>
                  <a:pt x="20091" y="7861"/>
                  <a:pt x="21118" y="4905"/>
                  <a:pt x="21600" y="1739"/>
                </a:cubicBezTo>
                <a:lnTo>
                  <a:pt x="21600" y="0"/>
                </a:lnTo>
                <a:cubicBezTo>
                  <a:pt x="21254" y="3722"/>
                  <a:pt x="20202" y="7061"/>
                  <a:pt x="18520" y="9774"/>
                </a:cubicBezTo>
                <a:cubicBezTo>
                  <a:pt x="14252" y="16661"/>
                  <a:pt x="7324" y="16661"/>
                  <a:pt x="3056" y="9774"/>
                </a:cubicBezTo>
                <a:cubicBezTo>
                  <a:pt x="1435" y="7130"/>
                  <a:pt x="383" y="3791"/>
                  <a:pt x="37" y="209"/>
                </a:cubicBezTo>
                <a:lnTo>
                  <a:pt x="37" y="1948"/>
                </a:lnTo>
                <a:cubicBezTo>
                  <a:pt x="520" y="5009"/>
                  <a:pt x="1522" y="7861"/>
                  <a:pt x="2944" y="10226"/>
                </a:cubicBezTo>
                <a:close/>
                <a:moveTo>
                  <a:pt x="18495" y="14713"/>
                </a:moveTo>
                <a:cubicBezTo>
                  <a:pt x="14227" y="21600"/>
                  <a:pt x="7299" y="21600"/>
                  <a:pt x="3031" y="14713"/>
                </a:cubicBezTo>
                <a:cubicBezTo>
                  <a:pt x="1460" y="12139"/>
                  <a:pt x="445" y="8939"/>
                  <a:pt x="62" y="5461"/>
                </a:cubicBezTo>
                <a:cubicBezTo>
                  <a:pt x="111" y="6748"/>
                  <a:pt x="272" y="8104"/>
                  <a:pt x="520" y="9322"/>
                </a:cubicBezTo>
                <a:lnTo>
                  <a:pt x="520" y="9322"/>
                </a:lnTo>
                <a:cubicBezTo>
                  <a:pt x="1064" y="11513"/>
                  <a:pt x="1868" y="13496"/>
                  <a:pt x="2920" y="15165"/>
                </a:cubicBezTo>
                <a:cubicBezTo>
                  <a:pt x="5072" y="18643"/>
                  <a:pt x="7917" y="20487"/>
                  <a:pt x="10750" y="20487"/>
                </a:cubicBezTo>
                <a:cubicBezTo>
                  <a:pt x="13583" y="20487"/>
                  <a:pt x="16416" y="18748"/>
                  <a:pt x="18606" y="15165"/>
                </a:cubicBezTo>
                <a:cubicBezTo>
                  <a:pt x="19707" y="13356"/>
                  <a:pt x="20573" y="11235"/>
                  <a:pt x="21142" y="8870"/>
                </a:cubicBezTo>
                <a:cubicBezTo>
                  <a:pt x="21353" y="7583"/>
                  <a:pt x="21526" y="6296"/>
                  <a:pt x="21550" y="5009"/>
                </a:cubicBezTo>
                <a:cubicBezTo>
                  <a:pt x="21192" y="8696"/>
                  <a:pt x="20140" y="12035"/>
                  <a:pt x="18495" y="14713"/>
                </a:cubicBezTo>
                <a:close/>
              </a:path>
            </a:pathLst>
          </a:custGeom>
          <a:solidFill>
            <a:srgbClr val="FEE149"/>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2" name="Picture Placeholder 11">
            <a:extLst>
              <a:ext uri="{FF2B5EF4-FFF2-40B4-BE49-F238E27FC236}">
                <a16:creationId xmlns:a16="http://schemas.microsoft.com/office/drawing/2014/main" id="{8C4F4BF1-DEAA-47C6-A565-7CC3D2E5973D}"/>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inance">
      <a:dk1>
        <a:srgbClr val="000000"/>
      </a:dk1>
      <a:lt1>
        <a:srgbClr val="FFFFFF"/>
      </a:lt1>
      <a:dk2>
        <a:srgbClr val="6A3E6B"/>
      </a:dk2>
      <a:lt2>
        <a:srgbClr val="E7E6E6"/>
      </a:lt2>
      <a:accent1>
        <a:srgbClr val="6A3E6B"/>
      </a:accent1>
      <a:accent2>
        <a:srgbClr val="D54969"/>
      </a:accent2>
      <a:accent3>
        <a:srgbClr val="CADD7F"/>
      </a:accent3>
      <a:accent4>
        <a:srgbClr val="FFC000"/>
      </a:accent4>
      <a:accent5>
        <a:srgbClr val="5B9BD5"/>
      </a:accent5>
      <a:accent6>
        <a:srgbClr val="E3C459"/>
      </a:accent6>
      <a:hlink>
        <a:srgbClr val="451C3D"/>
      </a:hlink>
      <a:folHlink>
        <a:srgbClr val="F2193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4_T_PGO_FINANCE-16x9.pptx" id="{6EB63A50-E05E-4740-8AB7-36F2BA8F0A2F}" vid="{899CB911-6C16-4B89-B579-C198170B599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4_T_PGO_FINANCE-16x9.pptx" id="{6EB63A50-E05E-4740-8AB7-36F2BA8F0A2F}" vid="{A33D423A-7A21-495C-8FDC-FE8B4A5D90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440</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Finance</dc:title>
  <dc:creator>PresentationGO.com</dc:creator>
  <dc:description>© Copyright PresentationGo.com</dc:description>
  <dcterms:created xsi:type="dcterms:W3CDTF">2019-11-21T05:02:10Z</dcterms:created>
  <dcterms:modified xsi:type="dcterms:W3CDTF">2021-03-15T18:54:14Z</dcterms:modified>
  <cp:category>Templates</cp:category>
</cp:coreProperties>
</file>