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754" autoAdjust="0"/>
    <p:restoredTop sz="96327"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3/15/2021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D3F8E500-AB9D-47AC-BDA6-49FFCC44D939}"/>
              </a:ext>
            </a:extLst>
          </p:cNvPr>
          <p:cNvSpPr>
            <a:spLocks noGrp="1"/>
          </p:cNvSpPr>
          <p:nvPr>
            <p:ph type="pic" sz="quarter" idx="10"/>
          </p:nvPr>
        </p:nvSpPr>
        <p:spPr>
          <a:xfrm>
            <a:off x="2965935" y="0"/>
            <a:ext cx="6178065" cy="4311273"/>
          </a:xfrm>
          <a:custGeom>
            <a:avLst/>
            <a:gdLst>
              <a:gd name="connsiteX0" fmla="*/ 0 w 6178065"/>
              <a:gd name="connsiteY0" fmla="*/ 0 h 4311273"/>
              <a:gd name="connsiteX1" fmla="*/ 822312 w 6178065"/>
              <a:gd name="connsiteY1" fmla="*/ 0 h 4311273"/>
              <a:gd name="connsiteX2" fmla="*/ 1121205 w 6178065"/>
              <a:gd name="connsiteY2" fmla="*/ 0 h 4311273"/>
              <a:gd name="connsiteX3" fmla="*/ 1819425 w 6178065"/>
              <a:gd name="connsiteY3" fmla="*/ 0 h 4311273"/>
              <a:gd name="connsiteX4" fmla="*/ 2200650 w 6178065"/>
              <a:gd name="connsiteY4" fmla="*/ 0 h 4311273"/>
              <a:gd name="connsiteX5" fmla="*/ 3278951 w 6178065"/>
              <a:gd name="connsiteY5" fmla="*/ 0 h 4311273"/>
              <a:gd name="connsiteX6" fmla="*/ 6178065 w 6178065"/>
              <a:gd name="connsiteY6" fmla="*/ 0 h 4311273"/>
              <a:gd name="connsiteX7" fmla="*/ 6178065 w 6178065"/>
              <a:gd name="connsiteY7" fmla="*/ 4851 h 4311273"/>
              <a:gd name="connsiteX8" fmla="*/ 6178065 w 6178065"/>
              <a:gd name="connsiteY8" fmla="*/ 563880 h 4311273"/>
              <a:gd name="connsiteX9" fmla="*/ 6178065 w 6178065"/>
              <a:gd name="connsiteY9" fmla="*/ 2438389 h 4311273"/>
              <a:gd name="connsiteX10" fmla="*/ 5096927 w 6178065"/>
              <a:gd name="connsiteY10" fmla="*/ 4311273 h 4311273"/>
              <a:gd name="connsiteX11" fmla="*/ 5033953 w 6178065"/>
              <a:gd name="connsiteY11" fmla="*/ 4311273 h 4311273"/>
              <a:gd name="connsiteX12" fmla="*/ 3806946 w 6178065"/>
              <a:gd name="connsiteY12" fmla="*/ 2185940 h 4311273"/>
              <a:gd name="connsiteX13" fmla="*/ 2912557 w 6178065"/>
              <a:gd name="connsiteY13" fmla="*/ 635873 h 4311273"/>
              <a:gd name="connsiteX14" fmla="*/ 2739800 w 6178065"/>
              <a:gd name="connsiteY14" fmla="*/ 935012 h 4311273"/>
              <a:gd name="connsiteX15" fmla="*/ 2200650 w 6178065"/>
              <a:gd name="connsiteY15" fmla="*/ 1868610 h 4311273"/>
              <a:gd name="connsiteX16" fmla="*/ 1660356 w 6178065"/>
              <a:gd name="connsiteY16" fmla="*/ 935012 h 4311273"/>
              <a:gd name="connsiteX17" fmla="*/ 1382057 w 6178065"/>
              <a:gd name="connsiteY17" fmla="*/ 453358 h 4311273"/>
              <a:gd name="connsiteX18" fmla="*/ 1233897 w 6178065"/>
              <a:gd name="connsiteY18" fmla="*/ 711871 h 4311273"/>
              <a:gd name="connsiteX19" fmla="*/ 822312 w 6178065"/>
              <a:gd name="connsiteY19" fmla="*/ 1423742 h 4311273"/>
              <a:gd name="connsiteX20" fmla="*/ 411585 w 6178065"/>
              <a:gd name="connsiteY20" fmla="*/ 711871 h 4311273"/>
              <a:gd name="connsiteX0" fmla="*/ 0 w 6178065"/>
              <a:gd name="connsiteY0" fmla="*/ 0 h 4311273"/>
              <a:gd name="connsiteX1" fmla="*/ 822312 w 6178065"/>
              <a:gd name="connsiteY1" fmla="*/ 0 h 4311273"/>
              <a:gd name="connsiteX2" fmla="*/ 1121205 w 6178065"/>
              <a:gd name="connsiteY2" fmla="*/ 0 h 4311273"/>
              <a:gd name="connsiteX3" fmla="*/ 1819425 w 6178065"/>
              <a:gd name="connsiteY3" fmla="*/ 0 h 4311273"/>
              <a:gd name="connsiteX4" fmla="*/ 2200650 w 6178065"/>
              <a:gd name="connsiteY4" fmla="*/ 0 h 4311273"/>
              <a:gd name="connsiteX5" fmla="*/ 6178065 w 6178065"/>
              <a:gd name="connsiteY5" fmla="*/ 0 h 4311273"/>
              <a:gd name="connsiteX6" fmla="*/ 6178065 w 6178065"/>
              <a:gd name="connsiteY6" fmla="*/ 4851 h 4311273"/>
              <a:gd name="connsiteX7" fmla="*/ 6178065 w 6178065"/>
              <a:gd name="connsiteY7" fmla="*/ 563880 h 4311273"/>
              <a:gd name="connsiteX8" fmla="*/ 6178065 w 6178065"/>
              <a:gd name="connsiteY8" fmla="*/ 2438389 h 4311273"/>
              <a:gd name="connsiteX9" fmla="*/ 5096927 w 6178065"/>
              <a:gd name="connsiteY9" fmla="*/ 4311273 h 4311273"/>
              <a:gd name="connsiteX10" fmla="*/ 5033953 w 6178065"/>
              <a:gd name="connsiteY10" fmla="*/ 4311273 h 4311273"/>
              <a:gd name="connsiteX11" fmla="*/ 3806946 w 6178065"/>
              <a:gd name="connsiteY11" fmla="*/ 2185940 h 4311273"/>
              <a:gd name="connsiteX12" fmla="*/ 2912557 w 6178065"/>
              <a:gd name="connsiteY12" fmla="*/ 635873 h 4311273"/>
              <a:gd name="connsiteX13" fmla="*/ 2739800 w 6178065"/>
              <a:gd name="connsiteY13" fmla="*/ 935012 h 4311273"/>
              <a:gd name="connsiteX14" fmla="*/ 2200650 w 6178065"/>
              <a:gd name="connsiteY14" fmla="*/ 1868610 h 4311273"/>
              <a:gd name="connsiteX15" fmla="*/ 1660356 w 6178065"/>
              <a:gd name="connsiteY15" fmla="*/ 935012 h 4311273"/>
              <a:gd name="connsiteX16" fmla="*/ 1382057 w 6178065"/>
              <a:gd name="connsiteY16" fmla="*/ 453358 h 4311273"/>
              <a:gd name="connsiteX17" fmla="*/ 1233897 w 6178065"/>
              <a:gd name="connsiteY17" fmla="*/ 711871 h 4311273"/>
              <a:gd name="connsiteX18" fmla="*/ 822312 w 6178065"/>
              <a:gd name="connsiteY18" fmla="*/ 1423742 h 4311273"/>
              <a:gd name="connsiteX19" fmla="*/ 411585 w 6178065"/>
              <a:gd name="connsiteY19" fmla="*/ 711871 h 4311273"/>
              <a:gd name="connsiteX20" fmla="*/ 0 w 6178065"/>
              <a:gd name="connsiteY20" fmla="*/ 0 h 4311273"/>
              <a:gd name="connsiteX0" fmla="*/ 0 w 6178065"/>
              <a:gd name="connsiteY0" fmla="*/ 0 h 4311273"/>
              <a:gd name="connsiteX1" fmla="*/ 822312 w 6178065"/>
              <a:gd name="connsiteY1" fmla="*/ 0 h 4311273"/>
              <a:gd name="connsiteX2" fmla="*/ 1121205 w 6178065"/>
              <a:gd name="connsiteY2" fmla="*/ 0 h 4311273"/>
              <a:gd name="connsiteX3" fmla="*/ 1819425 w 6178065"/>
              <a:gd name="connsiteY3" fmla="*/ 0 h 4311273"/>
              <a:gd name="connsiteX4" fmla="*/ 6178065 w 6178065"/>
              <a:gd name="connsiteY4" fmla="*/ 0 h 4311273"/>
              <a:gd name="connsiteX5" fmla="*/ 6178065 w 6178065"/>
              <a:gd name="connsiteY5" fmla="*/ 4851 h 4311273"/>
              <a:gd name="connsiteX6" fmla="*/ 6178065 w 6178065"/>
              <a:gd name="connsiteY6" fmla="*/ 563880 h 4311273"/>
              <a:gd name="connsiteX7" fmla="*/ 6178065 w 6178065"/>
              <a:gd name="connsiteY7" fmla="*/ 2438389 h 4311273"/>
              <a:gd name="connsiteX8" fmla="*/ 5096927 w 6178065"/>
              <a:gd name="connsiteY8" fmla="*/ 4311273 h 4311273"/>
              <a:gd name="connsiteX9" fmla="*/ 5033953 w 6178065"/>
              <a:gd name="connsiteY9" fmla="*/ 4311273 h 4311273"/>
              <a:gd name="connsiteX10" fmla="*/ 3806946 w 6178065"/>
              <a:gd name="connsiteY10" fmla="*/ 2185940 h 4311273"/>
              <a:gd name="connsiteX11" fmla="*/ 2912557 w 6178065"/>
              <a:gd name="connsiteY11" fmla="*/ 635873 h 4311273"/>
              <a:gd name="connsiteX12" fmla="*/ 2739800 w 6178065"/>
              <a:gd name="connsiteY12" fmla="*/ 935012 h 4311273"/>
              <a:gd name="connsiteX13" fmla="*/ 2200650 w 6178065"/>
              <a:gd name="connsiteY13" fmla="*/ 1868610 h 4311273"/>
              <a:gd name="connsiteX14" fmla="*/ 1660356 w 6178065"/>
              <a:gd name="connsiteY14" fmla="*/ 935012 h 4311273"/>
              <a:gd name="connsiteX15" fmla="*/ 1382057 w 6178065"/>
              <a:gd name="connsiteY15" fmla="*/ 453358 h 4311273"/>
              <a:gd name="connsiteX16" fmla="*/ 1233897 w 6178065"/>
              <a:gd name="connsiteY16" fmla="*/ 711871 h 4311273"/>
              <a:gd name="connsiteX17" fmla="*/ 822312 w 6178065"/>
              <a:gd name="connsiteY17" fmla="*/ 1423742 h 4311273"/>
              <a:gd name="connsiteX18" fmla="*/ 411585 w 6178065"/>
              <a:gd name="connsiteY18" fmla="*/ 711871 h 4311273"/>
              <a:gd name="connsiteX19" fmla="*/ 0 w 6178065"/>
              <a:gd name="connsiteY19" fmla="*/ 0 h 4311273"/>
              <a:gd name="connsiteX0" fmla="*/ 0 w 6178065"/>
              <a:gd name="connsiteY0" fmla="*/ 0 h 4311273"/>
              <a:gd name="connsiteX1" fmla="*/ 822312 w 6178065"/>
              <a:gd name="connsiteY1" fmla="*/ 0 h 4311273"/>
              <a:gd name="connsiteX2" fmla="*/ 1121205 w 6178065"/>
              <a:gd name="connsiteY2" fmla="*/ 0 h 4311273"/>
              <a:gd name="connsiteX3" fmla="*/ 6178065 w 6178065"/>
              <a:gd name="connsiteY3" fmla="*/ 0 h 4311273"/>
              <a:gd name="connsiteX4" fmla="*/ 6178065 w 6178065"/>
              <a:gd name="connsiteY4" fmla="*/ 4851 h 4311273"/>
              <a:gd name="connsiteX5" fmla="*/ 6178065 w 6178065"/>
              <a:gd name="connsiteY5" fmla="*/ 563880 h 4311273"/>
              <a:gd name="connsiteX6" fmla="*/ 6178065 w 6178065"/>
              <a:gd name="connsiteY6" fmla="*/ 2438389 h 4311273"/>
              <a:gd name="connsiteX7" fmla="*/ 5096927 w 6178065"/>
              <a:gd name="connsiteY7" fmla="*/ 4311273 h 4311273"/>
              <a:gd name="connsiteX8" fmla="*/ 5033953 w 6178065"/>
              <a:gd name="connsiteY8" fmla="*/ 4311273 h 4311273"/>
              <a:gd name="connsiteX9" fmla="*/ 3806946 w 6178065"/>
              <a:gd name="connsiteY9" fmla="*/ 2185940 h 4311273"/>
              <a:gd name="connsiteX10" fmla="*/ 2912557 w 6178065"/>
              <a:gd name="connsiteY10" fmla="*/ 635873 h 4311273"/>
              <a:gd name="connsiteX11" fmla="*/ 2739800 w 6178065"/>
              <a:gd name="connsiteY11" fmla="*/ 935012 h 4311273"/>
              <a:gd name="connsiteX12" fmla="*/ 2200650 w 6178065"/>
              <a:gd name="connsiteY12" fmla="*/ 1868610 h 4311273"/>
              <a:gd name="connsiteX13" fmla="*/ 1660356 w 6178065"/>
              <a:gd name="connsiteY13" fmla="*/ 935012 h 4311273"/>
              <a:gd name="connsiteX14" fmla="*/ 1382057 w 6178065"/>
              <a:gd name="connsiteY14" fmla="*/ 453358 h 4311273"/>
              <a:gd name="connsiteX15" fmla="*/ 1233897 w 6178065"/>
              <a:gd name="connsiteY15" fmla="*/ 711871 h 4311273"/>
              <a:gd name="connsiteX16" fmla="*/ 822312 w 6178065"/>
              <a:gd name="connsiteY16" fmla="*/ 1423742 h 4311273"/>
              <a:gd name="connsiteX17" fmla="*/ 411585 w 6178065"/>
              <a:gd name="connsiteY17" fmla="*/ 711871 h 4311273"/>
              <a:gd name="connsiteX18" fmla="*/ 0 w 6178065"/>
              <a:gd name="connsiteY18" fmla="*/ 0 h 4311273"/>
              <a:gd name="connsiteX0" fmla="*/ 0 w 6178065"/>
              <a:gd name="connsiteY0" fmla="*/ 0 h 4311273"/>
              <a:gd name="connsiteX1" fmla="*/ 822312 w 6178065"/>
              <a:gd name="connsiteY1" fmla="*/ 0 h 4311273"/>
              <a:gd name="connsiteX2" fmla="*/ 6178065 w 6178065"/>
              <a:gd name="connsiteY2" fmla="*/ 0 h 4311273"/>
              <a:gd name="connsiteX3" fmla="*/ 6178065 w 6178065"/>
              <a:gd name="connsiteY3" fmla="*/ 4851 h 4311273"/>
              <a:gd name="connsiteX4" fmla="*/ 6178065 w 6178065"/>
              <a:gd name="connsiteY4" fmla="*/ 563880 h 4311273"/>
              <a:gd name="connsiteX5" fmla="*/ 6178065 w 6178065"/>
              <a:gd name="connsiteY5" fmla="*/ 2438389 h 4311273"/>
              <a:gd name="connsiteX6" fmla="*/ 5096927 w 6178065"/>
              <a:gd name="connsiteY6" fmla="*/ 4311273 h 4311273"/>
              <a:gd name="connsiteX7" fmla="*/ 5033953 w 6178065"/>
              <a:gd name="connsiteY7" fmla="*/ 4311273 h 4311273"/>
              <a:gd name="connsiteX8" fmla="*/ 3806946 w 6178065"/>
              <a:gd name="connsiteY8" fmla="*/ 2185940 h 4311273"/>
              <a:gd name="connsiteX9" fmla="*/ 2912557 w 6178065"/>
              <a:gd name="connsiteY9" fmla="*/ 635873 h 4311273"/>
              <a:gd name="connsiteX10" fmla="*/ 2739800 w 6178065"/>
              <a:gd name="connsiteY10" fmla="*/ 935012 h 4311273"/>
              <a:gd name="connsiteX11" fmla="*/ 2200650 w 6178065"/>
              <a:gd name="connsiteY11" fmla="*/ 1868610 h 4311273"/>
              <a:gd name="connsiteX12" fmla="*/ 1660356 w 6178065"/>
              <a:gd name="connsiteY12" fmla="*/ 935012 h 4311273"/>
              <a:gd name="connsiteX13" fmla="*/ 1382057 w 6178065"/>
              <a:gd name="connsiteY13" fmla="*/ 453358 h 4311273"/>
              <a:gd name="connsiteX14" fmla="*/ 1233897 w 6178065"/>
              <a:gd name="connsiteY14" fmla="*/ 711871 h 4311273"/>
              <a:gd name="connsiteX15" fmla="*/ 822312 w 6178065"/>
              <a:gd name="connsiteY15" fmla="*/ 1423742 h 4311273"/>
              <a:gd name="connsiteX16" fmla="*/ 411585 w 6178065"/>
              <a:gd name="connsiteY16" fmla="*/ 711871 h 4311273"/>
              <a:gd name="connsiteX17" fmla="*/ 0 w 6178065"/>
              <a:gd name="connsiteY17" fmla="*/ 0 h 4311273"/>
              <a:gd name="connsiteX0" fmla="*/ 0 w 6178065"/>
              <a:gd name="connsiteY0" fmla="*/ 0 h 4311273"/>
              <a:gd name="connsiteX1" fmla="*/ 6178065 w 6178065"/>
              <a:gd name="connsiteY1" fmla="*/ 0 h 4311273"/>
              <a:gd name="connsiteX2" fmla="*/ 6178065 w 6178065"/>
              <a:gd name="connsiteY2" fmla="*/ 4851 h 4311273"/>
              <a:gd name="connsiteX3" fmla="*/ 6178065 w 6178065"/>
              <a:gd name="connsiteY3" fmla="*/ 563880 h 4311273"/>
              <a:gd name="connsiteX4" fmla="*/ 6178065 w 6178065"/>
              <a:gd name="connsiteY4" fmla="*/ 2438389 h 4311273"/>
              <a:gd name="connsiteX5" fmla="*/ 5096927 w 6178065"/>
              <a:gd name="connsiteY5" fmla="*/ 4311273 h 4311273"/>
              <a:gd name="connsiteX6" fmla="*/ 5033953 w 6178065"/>
              <a:gd name="connsiteY6" fmla="*/ 4311273 h 4311273"/>
              <a:gd name="connsiteX7" fmla="*/ 3806946 w 6178065"/>
              <a:gd name="connsiteY7" fmla="*/ 2185940 h 4311273"/>
              <a:gd name="connsiteX8" fmla="*/ 2912557 w 6178065"/>
              <a:gd name="connsiteY8" fmla="*/ 635873 h 4311273"/>
              <a:gd name="connsiteX9" fmla="*/ 2739800 w 6178065"/>
              <a:gd name="connsiteY9" fmla="*/ 935012 h 4311273"/>
              <a:gd name="connsiteX10" fmla="*/ 2200650 w 6178065"/>
              <a:gd name="connsiteY10" fmla="*/ 1868610 h 4311273"/>
              <a:gd name="connsiteX11" fmla="*/ 1660356 w 6178065"/>
              <a:gd name="connsiteY11" fmla="*/ 935012 h 4311273"/>
              <a:gd name="connsiteX12" fmla="*/ 1382057 w 6178065"/>
              <a:gd name="connsiteY12" fmla="*/ 453358 h 4311273"/>
              <a:gd name="connsiteX13" fmla="*/ 1233897 w 6178065"/>
              <a:gd name="connsiteY13" fmla="*/ 711871 h 4311273"/>
              <a:gd name="connsiteX14" fmla="*/ 822312 w 6178065"/>
              <a:gd name="connsiteY14" fmla="*/ 1423742 h 4311273"/>
              <a:gd name="connsiteX15" fmla="*/ 411585 w 6178065"/>
              <a:gd name="connsiteY15" fmla="*/ 711871 h 4311273"/>
              <a:gd name="connsiteX16" fmla="*/ 0 w 6178065"/>
              <a:gd name="connsiteY16" fmla="*/ 0 h 4311273"/>
              <a:gd name="connsiteX0" fmla="*/ 0 w 6178065"/>
              <a:gd name="connsiteY0" fmla="*/ 0 h 4311273"/>
              <a:gd name="connsiteX1" fmla="*/ 6178065 w 6178065"/>
              <a:gd name="connsiteY1" fmla="*/ 0 h 4311273"/>
              <a:gd name="connsiteX2" fmla="*/ 6178065 w 6178065"/>
              <a:gd name="connsiteY2" fmla="*/ 4851 h 4311273"/>
              <a:gd name="connsiteX3" fmla="*/ 6178065 w 6178065"/>
              <a:gd name="connsiteY3" fmla="*/ 563880 h 4311273"/>
              <a:gd name="connsiteX4" fmla="*/ 6178065 w 6178065"/>
              <a:gd name="connsiteY4" fmla="*/ 2438389 h 4311273"/>
              <a:gd name="connsiteX5" fmla="*/ 5096927 w 6178065"/>
              <a:gd name="connsiteY5" fmla="*/ 4311273 h 4311273"/>
              <a:gd name="connsiteX6" fmla="*/ 5033953 w 6178065"/>
              <a:gd name="connsiteY6" fmla="*/ 4311273 h 4311273"/>
              <a:gd name="connsiteX7" fmla="*/ 3806946 w 6178065"/>
              <a:gd name="connsiteY7" fmla="*/ 2185940 h 4311273"/>
              <a:gd name="connsiteX8" fmla="*/ 2912557 w 6178065"/>
              <a:gd name="connsiteY8" fmla="*/ 635873 h 4311273"/>
              <a:gd name="connsiteX9" fmla="*/ 2739800 w 6178065"/>
              <a:gd name="connsiteY9" fmla="*/ 935012 h 4311273"/>
              <a:gd name="connsiteX10" fmla="*/ 2200650 w 6178065"/>
              <a:gd name="connsiteY10" fmla="*/ 1868610 h 4311273"/>
              <a:gd name="connsiteX11" fmla="*/ 1660356 w 6178065"/>
              <a:gd name="connsiteY11" fmla="*/ 935012 h 4311273"/>
              <a:gd name="connsiteX12" fmla="*/ 1382057 w 6178065"/>
              <a:gd name="connsiteY12" fmla="*/ 453358 h 4311273"/>
              <a:gd name="connsiteX13" fmla="*/ 1233897 w 6178065"/>
              <a:gd name="connsiteY13" fmla="*/ 711871 h 4311273"/>
              <a:gd name="connsiteX14" fmla="*/ 822312 w 6178065"/>
              <a:gd name="connsiteY14" fmla="*/ 1423742 h 4311273"/>
              <a:gd name="connsiteX15" fmla="*/ 0 w 6178065"/>
              <a:gd name="connsiteY15" fmla="*/ 0 h 4311273"/>
              <a:gd name="connsiteX0" fmla="*/ 0 w 6178065"/>
              <a:gd name="connsiteY0" fmla="*/ 0 h 4311273"/>
              <a:gd name="connsiteX1" fmla="*/ 6178065 w 6178065"/>
              <a:gd name="connsiteY1" fmla="*/ 0 h 4311273"/>
              <a:gd name="connsiteX2" fmla="*/ 6178065 w 6178065"/>
              <a:gd name="connsiteY2" fmla="*/ 4851 h 4311273"/>
              <a:gd name="connsiteX3" fmla="*/ 6178065 w 6178065"/>
              <a:gd name="connsiteY3" fmla="*/ 563880 h 4311273"/>
              <a:gd name="connsiteX4" fmla="*/ 6178065 w 6178065"/>
              <a:gd name="connsiteY4" fmla="*/ 2438389 h 4311273"/>
              <a:gd name="connsiteX5" fmla="*/ 5096927 w 6178065"/>
              <a:gd name="connsiteY5" fmla="*/ 4311273 h 4311273"/>
              <a:gd name="connsiteX6" fmla="*/ 5033953 w 6178065"/>
              <a:gd name="connsiteY6" fmla="*/ 4311273 h 4311273"/>
              <a:gd name="connsiteX7" fmla="*/ 3806946 w 6178065"/>
              <a:gd name="connsiteY7" fmla="*/ 2185940 h 4311273"/>
              <a:gd name="connsiteX8" fmla="*/ 2912557 w 6178065"/>
              <a:gd name="connsiteY8" fmla="*/ 635873 h 4311273"/>
              <a:gd name="connsiteX9" fmla="*/ 2739800 w 6178065"/>
              <a:gd name="connsiteY9" fmla="*/ 935012 h 4311273"/>
              <a:gd name="connsiteX10" fmla="*/ 2200650 w 6178065"/>
              <a:gd name="connsiteY10" fmla="*/ 1868610 h 4311273"/>
              <a:gd name="connsiteX11" fmla="*/ 1660356 w 6178065"/>
              <a:gd name="connsiteY11" fmla="*/ 935012 h 4311273"/>
              <a:gd name="connsiteX12" fmla="*/ 1382057 w 6178065"/>
              <a:gd name="connsiteY12" fmla="*/ 453358 h 4311273"/>
              <a:gd name="connsiteX13" fmla="*/ 822312 w 6178065"/>
              <a:gd name="connsiteY13" fmla="*/ 1423742 h 4311273"/>
              <a:gd name="connsiteX14" fmla="*/ 0 w 6178065"/>
              <a:gd name="connsiteY14" fmla="*/ 0 h 4311273"/>
              <a:gd name="connsiteX0" fmla="*/ 0 w 6178065"/>
              <a:gd name="connsiteY0" fmla="*/ 0 h 4311273"/>
              <a:gd name="connsiteX1" fmla="*/ 6178065 w 6178065"/>
              <a:gd name="connsiteY1" fmla="*/ 0 h 4311273"/>
              <a:gd name="connsiteX2" fmla="*/ 6178065 w 6178065"/>
              <a:gd name="connsiteY2" fmla="*/ 4851 h 4311273"/>
              <a:gd name="connsiteX3" fmla="*/ 6178065 w 6178065"/>
              <a:gd name="connsiteY3" fmla="*/ 563880 h 4311273"/>
              <a:gd name="connsiteX4" fmla="*/ 6178065 w 6178065"/>
              <a:gd name="connsiteY4" fmla="*/ 2438389 h 4311273"/>
              <a:gd name="connsiteX5" fmla="*/ 5096927 w 6178065"/>
              <a:gd name="connsiteY5" fmla="*/ 4311273 h 4311273"/>
              <a:gd name="connsiteX6" fmla="*/ 5033953 w 6178065"/>
              <a:gd name="connsiteY6" fmla="*/ 4311273 h 4311273"/>
              <a:gd name="connsiteX7" fmla="*/ 3806946 w 6178065"/>
              <a:gd name="connsiteY7" fmla="*/ 2185940 h 4311273"/>
              <a:gd name="connsiteX8" fmla="*/ 2912557 w 6178065"/>
              <a:gd name="connsiteY8" fmla="*/ 635873 h 4311273"/>
              <a:gd name="connsiteX9" fmla="*/ 2739800 w 6178065"/>
              <a:gd name="connsiteY9" fmla="*/ 935012 h 4311273"/>
              <a:gd name="connsiteX10" fmla="*/ 2200650 w 6178065"/>
              <a:gd name="connsiteY10" fmla="*/ 1868610 h 4311273"/>
              <a:gd name="connsiteX11" fmla="*/ 1382057 w 6178065"/>
              <a:gd name="connsiteY11" fmla="*/ 453358 h 4311273"/>
              <a:gd name="connsiteX12" fmla="*/ 822312 w 6178065"/>
              <a:gd name="connsiteY12" fmla="*/ 1423742 h 4311273"/>
              <a:gd name="connsiteX13" fmla="*/ 0 w 6178065"/>
              <a:gd name="connsiteY13" fmla="*/ 0 h 4311273"/>
              <a:gd name="connsiteX0" fmla="*/ 0 w 6178065"/>
              <a:gd name="connsiteY0" fmla="*/ 0 h 4311273"/>
              <a:gd name="connsiteX1" fmla="*/ 6178065 w 6178065"/>
              <a:gd name="connsiteY1" fmla="*/ 0 h 4311273"/>
              <a:gd name="connsiteX2" fmla="*/ 6178065 w 6178065"/>
              <a:gd name="connsiteY2" fmla="*/ 4851 h 4311273"/>
              <a:gd name="connsiteX3" fmla="*/ 6178065 w 6178065"/>
              <a:gd name="connsiteY3" fmla="*/ 563880 h 4311273"/>
              <a:gd name="connsiteX4" fmla="*/ 6178065 w 6178065"/>
              <a:gd name="connsiteY4" fmla="*/ 2438389 h 4311273"/>
              <a:gd name="connsiteX5" fmla="*/ 5096927 w 6178065"/>
              <a:gd name="connsiteY5" fmla="*/ 4311273 h 4311273"/>
              <a:gd name="connsiteX6" fmla="*/ 5033953 w 6178065"/>
              <a:gd name="connsiteY6" fmla="*/ 4311273 h 4311273"/>
              <a:gd name="connsiteX7" fmla="*/ 3806946 w 6178065"/>
              <a:gd name="connsiteY7" fmla="*/ 2185940 h 4311273"/>
              <a:gd name="connsiteX8" fmla="*/ 2912557 w 6178065"/>
              <a:gd name="connsiteY8" fmla="*/ 635873 h 4311273"/>
              <a:gd name="connsiteX9" fmla="*/ 2200650 w 6178065"/>
              <a:gd name="connsiteY9" fmla="*/ 1868610 h 4311273"/>
              <a:gd name="connsiteX10" fmla="*/ 1382057 w 6178065"/>
              <a:gd name="connsiteY10" fmla="*/ 453358 h 4311273"/>
              <a:gd name="connsiteX11" fmla="*/ 822312 w 6178065"/>
              <a:gd name="connsiteY11" fmla="*/ 1423742 h 4311273"/>
              <a:gd name="connsiteX12" fmla="*/ 0 w 6178065"/>
              <a:gd name="connsiteY12" fmla="*/ 0 h 4311273"/>
              <a:gd name="connsiteX0" fmla="*/ 0 w 6178065"/>
              <a:gd name="connsiteY0" fmla="*/ 0 h 4311273"/>
              <a:gd name="connsiteX1" fmla="*/ 6178065 w 6178065"/>
              <a:gd name="connsiteY1" fmla="*/ 0 h 4311273"/>
              <a:gd name="connsiteX2" fmla="*/ 6178065 w 6178065"/>
              <a:gd name="connsiteY2" fmla="*/ 4851 h 4311273"/>
              <a:gd name="connsiteX3" fmla="*/ 6178065 w 6178065"/>
              <a:gd name="connsiteY3" fmla="*/ 563880 h 4311273"/>
              <a:gd name="connsiteX4" fmla="*/ 6178065 w 6178065"/>
              <a:gd name="connsiteY4" fmla="*/ 2438389 h 4311273"/>
              <a:gd name="connsiteX5" fmla="*/ 5096927 w 6178065"/>
              <a:gd name="connsiteY5" fmla="*/ 4311273 h 4311273"/>
              <a:gd name="connsiteX6" fmla="*/ 5033953 w 6178065"/>
              <a:gd name="connsiteY6" fmla="*/ 4311273 h 4311273"/>
              <a:gd name="connsiteX7" fmla="*/ 2912557 w 6178065"/>
              <a:gd name="connsiteY7" fmla="*/ 635873 h 4311273"/>
              <a:gd name="connsiteX8" fmla="*/ 2200650 w 6178065"/>
              <a:gd name="connsiteY8" fmla="*/ 1868610 h 4311273"/>
              <a:gd name="connsiteX9" fmla="*/ 1382057 w 6178065"/>
              <a:gd name="connsiteY9" fmla="*/ 453358 h 4311273"/>
              <a:gd name="connsiteX10" fmla="*/ 822312 w 6178065"/>
              <a:gd name="connsiteY10" fmla="*/ 1423742 h 4311273"/>
              <a:gd name="connsiteX11" fmla="*/ 0 w 6178065"/>
              <a:gd name="connsiteY11" fmla="*/ 0 h 4311273"/>
              <a:gd name="connsiteX0" fmla="*/ 0 w 6178065"/>
              <a:gd name="connsiteY0" fmla="*/ 0 h 4311273"/>
              <a:gd name="connsiteX1" fmla="*/ 6178065 w 6178065"/>
              <a:gd name="connsiteY1" fmla="*/ 0 h 4311273"/>
              <a:gd name="connsiteX2" fmla="*/ 6178065 w 6178065"/>
              <a:gd name="connsiteY2" fmla="*/ 4851 h 4311273"/>
              <a:gd name="connsiteX3" fmla="*/ 6178065 w 6178065"/>
              <a:gd name="connsiteY3" fmla="*/ 563880 h 4311273"/>
              <a:gd name="connsiteX4" fmla="*/ 6178065 w 6178065"/>
              <a:gd name="connsiteY4" fmla="*/ 2438389 h 4311273"/>
              <a:gd name="connsiteX5" fmla="*/ 5033953 w 6178065"/>
              <a:gd name="connsiteY5" fmla="*/ 4311273 h 4311273"/>
              <a:gd name="connsiteX6" fmla="*/ 2912557 w 6178065"/>
              <a:gd name="connsiteY6" fmla="*/ 635873 h 4311273"/>
              <a:gd name="connsiteX7" fmla="*/ 2200650 w 6178065"/>
              <a:gd name="connsiteY7" fmla="*/ 1868610 h 4311273"/>
              <a:gd name="connsiteX8" fmla="*/ 1382057 w 6178065"/>
              <a:gd name="connsiteY8" fmla="*/ 453358 h 4311273"/>
              <a:gd name="connsiteX9" fmla="*/ 822312 w 6178065"/>
              <a:gd name="connsiteY9" fmla="*/ 1423742 h 4311273"/>
              <a:gd name="connsiteX10" fmla="*/ 0 w 6178065"/>
              <a:gd name="connsiteY10" fmla="*/ 0 h 4311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178065" h="4311273">
                <a:moveTo>
                  <a:pt x="0" y="0"/>
                </a:moveTo>
                <a:lnTo>
                  <a:pt x="6178065" y="0"/>
                </a:lnTo>
                <a:lnTo>
                  <a:pt x="6178065" y="4851"/>
                </a:lnTo>
                <a:lnTo>
                  <a:pt x="6178065" y="563880"/>
                </a:lnTo>
                <a:lnTo>
                  <a:pt x="6178065" y="2438389"/>
                </a:lnTo>
                <a:lnTo>
                  <a:pt x="5033953" y="4311273"/>
                </a:lnTo>
                <a:lnTo>
                  <a:pt x="2912557" y="635873"/>
                </a:lnTo>
                <a:lnTo>
                  <a:pt x="2200650" y="1868610"/>
                </a:lnTo>
                <a:lnTo>
                  <a:pt x="1382057" y="453358"/>
                </a:lnTo>
                <a:lnTo>
                  <a:pt x="822312" y="1423742"/>
                </a:lnTo>
                <a:lnTo>
                  <a:pt x="0" y="0"/>
                </a:lnTo>
                <a:close/>
              </a:path>
            </a:pathLst>
          </a:custGeom>
          <a:solidFill>
            <a:schemeClr val="accent1">
              <a:lumMod val="75000"/>
            </a:schemeClr>
          </a:solidFill>
        </p:spPr>
        <p:txBody>
          <a:bodyPr wrap="square" tIns="365760" rIns="365760" anchor="t">
            <a:noAutofit/>
          </a:bodyPr>
          <a:lstStyle>
            <a:lvl1pPr marL="0" indent="0" algn="r">
              <a:buNone/>
              <a:defRPr/>
            </a:lvl1pPr>
          </a:lstStyle>
          <a:p>
            <a:endParaRPr lang="en-US"/>
          </a:p>
        </p:txBody>
      </p:sp>
      <p:sp>
        <p:nvSpPr>
          <p:cNvPr id="11" name="Shape">
            <a:extLst>
              <a:ext uri="{FF2B5EF4-FFF2-40B4-BE49-F238E27FC236}">
                <a16:creationId xmlns:a16="http://schemas.microsoft.com/office/drawing/2014/main" id="{FF31F9B3-BAB0-4944-B470-29541CE05A17}"/>
              </a:ext>
            </a:extLst>
          </p:cNvPr>
          <p:cNvSpPr/>
          <p:nvPr userDrawn="1"/>
        </p:nvSpPr>
        <p:spPr>
          <a:xfrm>
            <a:off x="4613315" y="4803511"/>
            <a:ext cx="2370880" cy="2054489"/>
          </a:xfrm>
          <a:custGeom>
            <a:avLst/>
            <a:gdLst/>
            <a:ahLst/>
            <a:cxnLst>
              <a:cxn ang="0">
                <a:pos x="wd2" y="hd2"/>
              </a:cxn>
              <a:cxn ang="5400000">
                <a:pos x="wd2" y="hd2"/>
              </a:cxn>
              <a:cxn ang="10800000">
                <a:pos x="wd2" y="hd2"/>
              </a:cxn>
              <a:cxn ang="16200000">
                <a:pos x="wd2" y="hd2"/>
              </a:cxn>
            </a:cxnLst>
            <a:rect l="0" t="0" r="r" b="b"/>
            <a:pathLst>
              <a:path w="21600" h="21600" extrusionOk="0">
                <a:moveTo>
                  <a:pt x="10806" y="21600"/>
                </a:moveTo>
                <a:lnTo>
                  <a:pt x="0" y="21600"/>
                </a:lnTo>
                <a:lnTo>
                  <a:pt x="5397" y="10800"/>
                </a:lnTo>
                <a:lnTo>
                  <a:pt x="10806" y="0"/>
                </a:lnTo>
                <a:lnTo>
                  <a:pt x="16203" y="10800"/>
                </a:lnTo>
                <a:lnTo>
                  <a:pt x="2160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17D3838-EE6F-6840-84AC-0198D5A90771}"/>
              </a:ext>
            </a:extLst>
          </p:cNvPr>
          <p:cNvSpPr/>
          <p:nvPr userDrawn="1"/>
        </p:nvSpPr>
        <p:spPr>
          <a:xfrm>
            <a:off x="0" y="0"/>
            <a:ext cx="1879519" cy="2091131"/>
          </a:xfrm>
          <a:custGeom>
            <a:avLst/>
            <a:gdLst/>
            <a:ahLst/>
            <a:cxnLst>
              <a:cxn ang="0">
                <a:pos x="wd2" y="hd2"/>
              </a:cxn>
              <a:cxn ang="5400000">
                <a:pos x="wd2" y="hd2"/>
              </a:cxn>
              <a:cxn ang="10800000">
                <a:pos x="wd2" y="hd2"/>
              </a:cxn>
              <a:cxn ang="16200000">
                <a:pos x="wd2" y="hd2"/>
              </a:cxn>
            </a:cxnLst>
            <a:rect l="0" t="0" r="r" b="b"/>
            <a:pathLst>
              <a:path w="21600" h="21600" extrusionOk="0">
                <a:moveTo>
                  <a:pt x="7727" y="0"/>
                </a:moveTo>
                <a:lnTo>
                  <a:pt x="0" y="0"/>
                </a:lnTo>
                <a:lnTo>
                  <a:pt x="0" y="9572"/>
                </a:lnTo>
                <a:lnTo>
                  <a:pt x="791" y="10800"/>
                </a:lnTo>
                <a:lnTo>
                  <a:pt x="7727" y="21600"/>
                </a:lnTo>
                <a:lnTo>
                  <a:pt x="14664" y="10800"/>
                </a:lnTo>
                <a:lnTo>
                  <a:pt x="21600"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563370" y="365125"/>
            <a:ext cx="6951979" cy="1325563"/>
          </a:xfrm>
        </p:spPr>
        <p:txBody>
          <a:bodyPr/>
          <a:lstStyle>
            <a:lvl1pPr>
              <a:defRPr>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1205591" cy="365125"/>
          </a:xfrm>
        </p:spPr>
        <p:txBody>
          <a:bodyPr/>
          <a:lstStyle/>
          <a:p>
            <a:fld id="{83A218E8-C0C8-4525-BD5F-99356FF4A842}" type="slidenum">
              <a:rPr lang="en-US" smtClean="0"/>
              <a:t>‹#›</a:t>
            </a:fld>
            <a:endParaRPr lang="en-US"/>
          </a:p>
        </p:txBody>
      </p:sp>
      <p:sp>
        <p:nvSpPr>
          <p:cNvPr id="10" name="Shape">
            <a:extLst>
              <a:ext uri="{FF2B5EF4-FFF2-40B4-BE49-F238E27FC236}">
                <a16:creationId xmlns:a16="http://schemas.microsoft.com/office/drawing/2014/main" id="{EFABA504-26E4-5D42-ADE4-69277230A5E6}"/>
              </a:ext>
            </a:extLst>
          </p:cNvPr>
          <p:cNvSpPr/>
          <p:nvPr userDrawn="1"/>
        </p:nvSpPr>
        <p:spPr>
          <a:xfrm>
            <a:off x="0" y="-3970"/>
            <a:ext cx="1563371" cy="1739902"/>
          </a:xfrm>
          <a:custGeom>
            <a:avLst/>
            <a:gdLst/>
            <a:ahLst/>
            <a:cxnLst>
              <a:cxn ang="0">
                <a:pos x="wd2" y="hd2"/>
              </a:cxn>
              <a:cxn ang="5400000">
                <a:pos x="wd2" y="hd2"/>
              </a:cxn>
              <a:cxn ang="10800000">
                <a:pos x="wd2" y="hd2"/>
              </a:cxn>
              <a:cxn ang="16200000">
                <a:pos x="wd2" y="hd2"/>
              </a:cxn>
            </a:cxnLst>
            <a:rect l="0" t="0" r="r" b="b"/>
            <a:pathLst>
              <a:path w="21600" h="21600" extrusionOk="0">
                <a:moveTo>
                  <a:pt x="7738" y="0"/>
                </a:moveTo>
                <a:lnTo>
                  <a:pt x="0" y="0"/>
                </a:lnTo>
                <a:lnTo>
                  <a:pt x="0" y="9570"/>
                </a:lnTo>
                <a:lnTo>
                  <a:pt x="790" y="10800"/>
                </a:lnTo>
                <a:lnTo>
                  <a:pt x="7738" y="21600"/>
                </a:lnTo>
                <a:lnTo>
                  <a:pt x="14669" y="10800"/>
                </a:lnTo>
                <a:lnTo>
                  <a:pt x="21600"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D7386A83-2A75-3C43-8A38-FBCBC4252DB1}"/>
              </a:ext>
            </a:extLst>
          </p:cNvPr>
          <p:cNvSpPr/>
          <p:nvPr userDrawn="1"/>
        </p:nvSpPr>
        <p:spPr>
          <a:xfrm>
            <a:off x="7663541" y="5681985"/>
            <a:ext cx="1357630" cy="1176015"/>
          </a:xfrm>
          <a:custGeom>
            <a:avLst/>
            <a:gdLst/>
            <a:ahLst/>
            <a:cxnLst>
              <a:cxn ang="0">
                <a:pos x="wd2" y="hd2"/>
              </a:cxn>
              <a:cxn ang="5400000">
                <a:pos x="wd2" y="hd2"/>
              </a:cxn>
              <a:cxn ang="10800000">
                <a:pos x="wd2" y="hd2"/>
              </a:cxn>
              <a:cxn ang="16200000">
                <a:pos x="wd2" y="hd2"/>
              </a:cxn>
            </a:cxnLst>
            <a:rect l="0" t="0" r="r" b="b"/>
            <a:pathLst>
              <a:path w="21600" h="21600" extrusionOk="0">
                <a:moveTo>
                  <a:pt x="10810" y="21600"/>
                </a:moveTo>
                <a:lnTo>
                  <a:pt x="0" y="21600"/>
                </a:lnTo>
                <a:lnTo>
                  <a:pt x="5415" y="10800"/>
                </a:lnTo>
                <a:lnTo>
                  <a:pt x="10810" y="0"/>
                </a:lnTo>
                <a:lnTo>
                  <a:pt x="16205" y="10800"/>
                </a:ln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145" name="Group 144">
            <a:extLst>
              <a:ext uri="{FF2B5EF4-FFF2-40B4-BE49-F238E27FC236}">
                <a16:creationId xmlns:a16="http://schemas.microsoft.com/office/drawing/2014/main" id="{71B3B4F0-466C-4156-B5DA-EE66C688570E}"/>
              </a:ext>
            </a:extLst>
          </p:cNvPr>
          <p:cNvGrpSpPr/>
          <p:nvPr userDrawn="1"/>
        </p:nvGrpSpPr>
        <p:grpSpPr>
          <a:xfrm>
            <a:off x="6706799" y="4709157"/>
            <a:ext cx="2437201" cy="2148843"/>
            <a:chOff x="9754799" y="4709157"/>
            <a:chExt cx="2437201" cy="2148843"/>
          </a:xfrm>
        </p:grpSpPr>
        <p:sp>
          <p:nvSpPr>
            <p:cNvPr id="146" name="Shape">
              <a:extLst>
                <a:ext uri="{FF2B5EF4-FFF2-40B4-BE49-F238E27FC236}">
                  <a16:creationId xmlns:a16="http://schemas.microsoft.com/office/drawing/2014/main" id="{ECC6F06D-EB9E-41B2-8CEF-FA75B39DB066}"/>
                </a:ext>
              </a:extLst>
            </p:cNvPr>
            <p:cNvSpPr/>
            <p:nvPr userDrawn="1"/>
          </p:nvSpPr>
          <p:spPr>
            <a:xfrm>
              <a:off x="10951209" y="4709157"/>
              <a:ext cx="1240791" cy="21488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1076" y="10519"/>
                  </a:lnTo>
                  <a:lnTo>
                    <a:pt x="0" y="21600"/>
                  </a:ln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grpSp>
          <p:nvGrpSpPr>
            <p:cNvPr id="147" name="Group 146">
              <a:extLst>
                <a:ext uri="{FF2B5EF4-FFF2-40B4-BE49-F238E27FC236}">
                  <a16:creationId xmlns:a16="http://schemas.microsoft.com/office/drawing/2014/main" id="{D6DD65A3-943E-458F-BCF6-6DBDDD1E5660}"/>
                </a:ext>
              </a:extLst>
            </p:cNvPr>
            <p:cNvGrpSpPr>
              <a:grpSpLocks noChangeAspect="1"/>
            </p:cNvGrpSpPr>
            <p:nvPr userDrawn="1"/>
          </p:nvGrpSpPr>
          <p:grpSpPr>
            <a:xfrm>
              <a:off x="9754799" y="5433057"/>
              <a:ext cx="2377440" cy="1360340"/>
              <a:chOff x="2207260" y="4508500"/>
              <a:chExt cx="3342641" cy="1912616"/>
            </a:xfrm>
          </p:grpSpPr>
          <p:sp>
            <p:nvSpPr>
              <p:cNvPr id="258" name="Shape">
                <a:extLst>
                  <a:ext uri="{FF2B5EF4-FFF2-40B4-BE49-F238E27FC236}">
                    <a16:creationId xmlns:a16="http://schemas.microsoft.com/office/drawing/2014/main" id="{09A23180-3CB1-4485-9A59-243F21A8BC91}"/>
                  </a:ext>
                </a:extLst>
              </p:cNvPr>
              <p:cNvSpPr/>
              <p:nvPr/>
            </p:nvSpPr>
            <p:spPr>
              <a:xfrm>
                <a:off x="4277361" y="5194300"/>
                <a:ext cx="1272540" cy="1221744"/>
              </a:xfrm>
              <a:custGeom>
                <a:avLst/>
                <a:gdLst/>
                <a:ahLst/>
                <a:cxnLst>
                  <a:cxn ang="0">
                    <a:pos x="wd2" y="hd2"/>
                  </a:cxn>
                  <a:cxn ang="5400000">
                    <a:pos x="wd2" y="hd2"/>
                  </a:cxn>
                  <a:cxn ang="10800000">
                    <a:pos x="wd2" y="hd2"/>
                  </a:cxn>
                  <a:cxn ang="16200000">
                    <a:pos x="wd2" y="hd2"/>
                  </a:cxn>
                </a:cxnLst>
                <a:rect l="0" t="0" r="r" b="b"/>
                <a:pathLst>
                  <a:path w="21514" h="21600" extrusionOk="0">
                    <a:moveTo>
                      <a:pt x="5239" y="20881"/>
                    </a:moveTo>
                    <a:lnTo>
                      <a:pt x="21256" y="11204"/>
                    </a:lnTo>
                    <a:cubicBezTo>
                      <a:pt x="21600" y="11002"/>
                      <a:pt x="21600" y="10485"/>
                      <a:pt x="21256" y="10284"/>
                    </a:cubicBezTo>
                    <a:lnTo>
                      <a:pt x="4208" y="0"/>
                    </a:lnTo>
                    <a:lnTo>
                      <a:pt x="0" y="21600"/>
                    </a:lnTo>
                    <a:lnTo>
                      <a:pt x="2684" y="21600"/>
                    </a:lnTo>
                    <a:cubicBezTo>
                      <a:pt x="3564" y="21600"/>
                      <a:pt x="4466" y="21353"/>
                      <a:pt x="5239" y="20881"/>
                    </a:cubicBez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259" name="Shape">
                <a:extLst>
                  <a:ext uri="{FF2B5EF4-FFF2-40B4-BE49-F238E27FC236}">
                    <a16:creationId xmlns:a16="http://schemas.microsoft.com/office/drawing/2014/main" id="{75ABE028-464D-4D0C-98FA-9AD70A6CCB3C}"/>
                  </a:ext>
                </a:extLst>
              </p:cNvPr>
              <p:cNvSpPr/>
              <p:nvPr/>
            </p:nvSpPr>
            <p:spPr>
              <a:xfrm>
                <a:off x="4400384" y="5774524"/>
                <a:ext cx="836932" cy="6083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4329"/>
                    </a:lnTo>
                    <a:lnTo>
                      <a:pt x="0" y="21600"/>
                    </a:lnTo>
                    <a:lnTo>
                      <a:pt x="33" y="17226"/>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260" name="Shape">
                <a:extLst>
                  <a:ext uri="{FF2B5EF4-FFF2-40B4-BE49-F238E27FC236}">
                    <a16:creationId xmlns:a16="http://schemas.microsoft.com/office/drawing/2014/main" id="{1B9847A4-A632-4A97-A632-686E8CAD0E63}"/>
                  </a:ext>
                </a:extLst>
              </p:cNvPr>
              <p:cNvSpPr/>
              <p:nvPr/>
            </p:nvSpPr>
            <p:spPr>
              <a:xfrm>
                <a:off x="5238585" y="5681648"/>
                <a:ext cx="66041" cy="2133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342"/>
                    </a:lnTo>
                    <a:cubicBezTo>
                      <a:pt x="21600" y="15685"/>
                      <a:pt x="14538" y="19029"/>
                      <a:pt x="0" y="21600"/>
                    </a:cubicBezTo>
                    <a:lnTo>
                      <a:pt x="0" y="9258"/>
                    </a:lnTo>
                    <a:cubicBezTo>
                      <a:pt x="14123" y="6686"/>
                      <a:pt x="21185" y="3344"/>
                      <a:pt x="21600" y="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261" name="Shape">
                <a:extLst>
                  <a:ext uri="{FF2B5EF4-FFF2-40B4-BE49-F238E27FC236}">
                    <a16:creationId xmlns:a16="http://schemas.microsoft.com/office/drawing/2014/main" id="{8469BCC3-FE84-453E-8B75-58BCF63839B6}"/>
                  </a:ext>
                </a:extLst>
              </p:cNvPr>
              <p:cNvSpPr/>
              <p:nvPr/>
            </p:nvSpPr>
            <p:spPr>
              <a:xfrm>
                <a:off x="2270761" y="5207001"/>
                <a:ext cx="1816100" cy="1170943"/>
              </a:xfrm>
              <a:custGeom>
                <a:avLst/>
                <a:gdLst/>
                <a:ahLst/>
                <a:cxnLst>
                  <a:cxn ang="0">
                    <a:pos x="wd2" y="hd2"/>
                  </a:cxn>
                  <a:cxn ang="5400000">
                    <a:pos x="wd2" y="hd2"/>
                  </a:cxn>
                  <a:cxn ang="10800000">
                    <a:pos x="wd2" y="hd2"/>
                  </a:cxn>
                  <a:cxn ang="16200000">
                    <a:pos x="wd2" y="hd2"/>
                  </a:cxn>
                </a:cxnLst>
                <a:rect l="0" t="0" r="r" b="b"/>
                <a:pathLst>
                  <a:path w="21600" h="21600" extrusionOk="0">
                    <a:moveTo>
                      <a:pt x="21600" y="19328"/>
                    </a:moveTo>
                    <a:lnTo>
                      <a:pt x="21600" y="21600"/>
                    </a:lnTo>
                    <a:lnTo>
                      <a:pt x="0" y="2272"/>
                    </a:lnTo>
                    <a:lnTo>
                      <a:pt x="0" y="0"/>
                    </a:ln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262" name="Shape">
                <a:extLst>
                  <a:ext uri="{FF2B5EF4-FFF2-40B4-BE49-F238E27FC236}">
                    <a16:creationId xmlns:a16="http://schemas.microsoft.com/office/drawing/2014/main" id="{17B8FFA7-0FDD-4DFD-9A52-2D75741B4B9F}"/>
                  </a:ext>
                </a:extLst>
              </p:cNvPr>
              <p:cNvSpPr/>
              <p:nvPr/>
            </p:nvSpPr>
            <p:spPr>
              <a:xfrm>
                <a:off x="2207260" y="5118100"/>
                <a:ext cx="66092" cy="214624"/>
              </a:xfrm>
              <a:custGeom>
                <a:avLst/>
                <a:gdLst/>
                <a:ahLst/>
                <a:cxnLst>
                  <a:cxn ang="0">
                    <a:pos x="wd2" y="hd2"/>
                  </a:cxn>
                  <a:cxn ang="5400000">
                    <a:pos x="wd2" y="hd2"/>
                  </a:cxn>
                  <a:cxn ang="10800000">
                    <a:pos x="wd2" y="hd2"/>
                  </a:cxn>
                  <a:cxn ang="16200000">
                    <a:pos x="wd2" y="hd2"/>
                  </a:cxn>
                </a:cxnLst>
                <a:rect l="0" t="0" r="r" b="b"/>
                <a:pathLst>
                  <a:path w="21209" h="21600" extrusionOk="0">
                    <a:moveTo>
                      <a:pt x="16" y="12270"/>
                    </a:moveTo>
                    <a:lnTo>
                      <a:pt x="16" y="0"/>
                    </a:lnTo>
                    <a:cubicBezTo>
                      <a:pt x="16" y="3323"/>
                      <a:pt x="6945" y="6774"/>
                      <a:pt x="21209" y="9330"/>
                    </a:cubicBezTo>
                    <a:lnTo>
                      <a:pt x="21209" y="21600"/>
                    </a:lnTo>
                    <a:cubicBezTo>
                      <a:pt x="6945" y="19044"/>
                      <a:pt x="-391" y="15721"/>
                      <a:pt x="16" y="12270"/>
                    </a:cubicBez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263" name="Shape">
                <a:extLst>
                  <a:ext uri="{FF2B5EF4-FFF2-40B4-BE49-F238E27FC236}">
                    <a16:creationId xmlns:a16="http://schemas.microsoft.com/office/drawing/2014/main" id="{4F17C0D4-C09F-4CED-A750-52866DAB27AF}"/>
                  </a:ext>
                </a:extLst>
              </p:cNvPr>
              <p:cNvSpPr/>
              <p:nvPr/>
            </p:nvSpPr>
            <p:spPr>
              <a:xfrm>
                <a:off x="4086861" y="6261101"/>
                <a:ext cx="317500" cy="160015"/>
              </a:xfrm>
              <a:custGeom>
                <a:avLst/>
                <a:gdLst/>
                <a:ahLst/>
                <a:cxnLst>
                  <a:cxn ang="0">
                    <a:pos x="wd2" y="hd2"/>
                  </a:cxn>
                  <a:cxn ang="5400000">
                    <a:pos x="wd2" y="hd2"/>
                  </a:cxn>
                  <a:cxn ang="10800000">
                    <a:pos x="wd2" y="hd2"/>
                  </a:cxn>
                  <a:cxn ang="16200000">
                    <a:pos x="wd2" y="hd2"/>
                  </a:cxn>
                </a:cxnLst>
                <a:rect l="0" t="0" r="r" b="b"/>
                <a:pathLst>
                  <a:path w="21600" h="20012" extrusionOk="0">
                    <a:moveTo>
                      <a:pt x="21600" y="0"/>
                    </a:moveTo>
                    <a:lnTo>
                      <a:pt x="21600" y="15247"/>
                    </a:lnTo>
                    <a:cubicBezTo>
                      <a:pt x="15638" y="21600"/>
                      <a:pt x="5962" y="21600"/>
                      <a:pt x="0" y="15247"/>
                    </a:cubicBezTo>
                    <a:lnTo>
                      <a:pt x="0" y="0"/>
                    </a:lnTo>
                    <a:cubicBezTo>
                      <a:pt x="5962" y="6511"/>
                      <a:pt x="15638" y="6511"/>
                      <a:pt x="21600" y="0"/>
                    </a:cubicBez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264" name="Shape">
                <a:extLst>
                  <a:ext uri="{FF2B5EF4-FFF2-40B4-BE49-F238E27FC236}">
                    <a16:creationId xmlns:a16="http://schemas.microsoft.com/office/drawing/2014/main" id="{500D9108-AA01-4DFD-AEB8-E155F7710282}"/>
                  </a:ext>
                </a:extLst>
              </p:cNvPr>
              <p:cNvSpPr/>
              <p:nvPr/>
            </p:nvSpPr>
            <p:spPr>
              <a:xfrm>
                <a:off x="2207260" y="4508500"/>
                <a:ext cx="3101187" cy="1797039"/>
              </a:xfrm>
              <a:custGeom>
                <a:avLst/>
                <a:gdLst/>
                <a:ahLst/>
                <a:cxnLst>
                  <a:cxn ang="0">
                    <a:pos x="wd2" y="hd2"/>
                  </a:cxn>
                  <a:cxn ang="5400000">
                    <a:pos x="wd2" y="hd2"/>
                  </a:cxn>
                  <a:cxn ang="10800000">
                    <a:pos x="wd2" y="hd2"/>
                  </a:cxn>
                  <a:cxn ang="16200000">
                    <a:pos x="wd2" y="hd2"/>
                  </a:cxn>
                </a:cxnLst>
                <a:rect l="0" t="0" r="r" b="b"/>
                <a:pathLst>
                  <a:path w="21294" h="21299" extrusionOk="0">
                    <a:moveTo>
                      <a:pt x="20835" y="12884"/>
                    </a:moveTo>
                    <a:cubicBezTo>
                      <a:pt x="21445" y="13486"/>
                      <a:pt x="21445" y="14465"/>
                      <a:pt x="20843" y="15082"/>
                    </a:cubicBezTo>
                    <a:lnTo>
                      <a:pt x="15105" y="20847"/>
                    </a:lnTo>
                    <a:cubicBezTo>
                      <a:pt x="14504" y="21449"/>
                      <a:pt x="13527" y="21449"/>
                      <a:pt x="12925" y="20847"/>
                    </a:cubicBezTo>
                    <a:lnTo>
                      <a:pt x="455" y="8414"/>
                    </a:lnTo>
                    <a:cubicBezTo>
                      <a:pt x="-146" y="7812"/>
                      <a:pt x="-155" y="6833"/>
                      <a:pt x="447" y="6216"/>
                    </a:cubicBezTo>
                    <a:lnTo>
                      <a:pt x="6185" y="451"/>
                    </a:lnTo>
                    <a:cubicBezTo>
                      <a:pt x="6786" y="-151"/>
                      <a:pt x="7763" y="-151"/>
                      <a:pt x="8365" y="451"/>
                    </a:cubicBezTo>
                    <a:lnTo>
                      <a:pt x="20835" y="12884"/>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265" name="Shape">
                <a:extLst>
                  <a:ext uri="{FF2B5EF4-FFF2-40B4-BE49-F238E27FC236}">
                    <a16:creationId xmlns:a16="http://schemas.microsoft.com/office/drawing/2014/main" id="{BB0F9154-2D77-4573-A453-7FEBE173FCD8}"/>
                  </a:ext>
                </a:extLst>
              </p:cNvPr>
              <p:cNvSpPr/>
              <p:nvPr/>
            </p:nvSpPr>
            <p:spPr>
              <a:xfrm>
                <a:off x="3921761" y="5499101"/>
                <a:ext cx="1383825" cy="801365"/>
              </a:xfrm>
              <a:custGeom>
                <a:avLst/>
                <a:gdLst/>
                <a:ahLst/>
                <a:cxnLst>
                  <a:cxn ang="0">
                    <a:pos x="wd2" y="hd2"/>
                  </a:cxn>
                  <a:cxn ang="5400000">
                    <a:pos x="wd2" y="hd2"/>
                  </a:cxn>
                  <a:cxn ang="10800000">
                    <a:pos x="wd2" y="hd2"/>
                  </a:cxn>
                  <a:cxn ang="16200000">
                    <a:pos x="wd2" y="hd2"/>
                  </a:cxn>
                </a:cxnLst>
                <a:rect l="0" t="0" r="r" b="b"/>
                <a:pathLst>
                  <a:path w="21261" h="21263" extrusionOk="0">
                    <a:moveTo>
                      <a:pt x="20234" y="2460"/>
                    </a:moveTo>
                    <a:lnTo>
                      <a:pt x="17776" y="0"/>
                    </a:lnTo>
                    <a:lnTo>
                      <a:pt x="0" y="17725"/>
                    </a:lnTo>
                    <a:lnTo>
                      <a:pt x="2517" y="20252"/>
                    </a:lnTo>
                    <a:cubicBezTo>
                      <a:pt x="3883" y="21600"/>
                      <a:pt x="6049" y="21600"/>
                      <a:pt x="7395" y="20252"/>
                    </a:cubicBezTo>
                    <a:lnTo>
                      <a:pt x="20254" y="7312"/>
                    </a:lnTo>
                    <a:cubicBezTo>
                      <a:pt x="21600" y="5998"/>
                      <a:pt x="21600" y="3808"/>
                      <a:pt x="20234" y="24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66" name="Shape">
                <a:extLst>
                  <a:ext uri="{FF2B5EF4-FFF2-40B4-BE49-F238E27FC236}">
                    <a16:creationId xmlns:a16="http://schemas.microsoft.com/office/drawing/2014/main" id="{BDC7AD39-E257-4DFD-9E94-13C9BA391D71}"/>
                  </a:ext>
                </a:extLst>
              </p:cNvPr>
              <p:cNvSpPr/>
              <p:nvPr/>
            </p:nvSpPr>
            <p:spPr>
              <a:xfrm>
                <a:off x="2207261" y="4508501"/>
                <a:ext cx="1278415" cy="742938"/>
              </a:xfrm>
              <a:custGeom>
                <a:avLst/>
                <a:gdLst/>
                <a:ahLst/>
                <a:cxnLst>
                  <a:cxn ang="0">
                    <a:pos x="wd2" y="hd2"/>
                  </a:cxn>
                  <a:cxn ang="5400000">
                    <a:pos x="wd2" y="hd2"/>
                  </a:cxn>
                  <a:cxn ang="10800000">
                    <a:pos x="wd2" y="hd2"/>
                  </a:cxn>
                  <a:cxn ang="16200000">
                    <a:pos x="wd2" y="hd2"/>
                  </a:cxn>
                </a:cxnLst>
                <a:rect l="0" t="0" r="r" b="b"/>
                <a:pathLst>
                  <a:path w="21234" h="21237" extrusionOk="0">
                    <a:moveTo>
                      <a:pt x="20243" y="1089"/>
                    </a:moveTo>
                    <a:cubicBezTo>
                      <a:pt x="18787" y="-363"/>
                      <a:pt x="16425" y="-363"/>
                      <a:pt x="14969" y="1089"/>
                    </a:cubicBezTo>
                    <a:lnTo>
                      <a:pt x="1089" y="14993"/>
                    </a:lnTo>
                    <a:cubicBezTo>
                      <a:pt x="-366" y="16445"/>
                      <a:pt x="-366" y="18805"/>
                      <a:pt x="1111" y="20293"/>
                    </a:cubicBezTo>
                    <a:lnTo>
                      <a:pt x="2018" y="21237"/>
                    </a:lnTo>
                    <a:lnTo>
                      <a:pt x="21234" y="2142"/>
                    </a:lnTo>
                    <a:lnTo>
                      <a:pt x="20243" y="1089"/>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67" name="Shape">
                <a:extLst>
                  <a:ext uri="{FF2B5EF4-FFF2-40B4-BE49-F238E27FC236}">
                    <a16:creationId xmlns:a16="http://schemas.microsoft.com/office/drawing/2014/main" id="{3D6A8DC7-B6EB-41D6-8776-6FCC003E850A}"/>
                  </a:ext>
                </a:extLst>
              </p:cNvPr>
              <p:cNvSpPr/>
              <p:nvPr/>
            </p:nvSpPr>
            <p:spPr>
              <a:xfrm>
                <a:off x="2321561" y="4572001"/>
                <a:ext cx="2752091" cy="1588765"/>
              </a:xfrm>
              <a:custGeom>
                <a:avLst/>
                <a:gdLst/>
                <a:ahLst/>
                <a:cxnLst>
                  <a:cxn ang="0">
                    <a:pos x="wd2" y="hd2"/>
                  </a:cxn>
                  <a:cxn ang="5400000">
                    <a:pos x="wd2" y="hd2"/>
                  </a:cxn>
                  <a:cxn ang="10800000">
                    <a:pos x="wd2" y="hd2"/>
                  </a:cxn>
                  <a:cxn ang="16200000">
                    <a:pos x="wd2" y="hd2"/>
                  </a:cxn>
                </a:cxnLst>
                <a:rect l="0" t="0" r="r" b="b"/>
                <a:pathLst>
                  <a:path w="21600" h="21600" extrusionOk="0">
                    <a:moveTo>
                      <a:pt x="21600" y="12518"/>
                    </a:moveTo>
                    <a:lnTo>
                      <a:pt x="12519" y="21600"/>
                    </a:lnTo>
                    <a:lnTo>
                      <a:pt x="2851" y="11931"/>
                    </a:lnTo>
                    <a:lnTo>
                      <a:pt x="1605" y="10688"/>
                    </a:lnTo>
                    <a:lnTo>
                      <a:pt x="977" y="10066"/>
                    </a:lnTo>
                    <a:lnTo>
                      <a:pt x="0" y="9065"/>
                    </a:lnTo>
                    <a:lnTo>
                      <a:pt x="2283" y="6786"/>
                    </a:lnTo>
                    <a:lnTo>
                      <a:pt x="4067" y="5007"/>
                    </a:lnTo>
                    <a:lnTo>
                      <a:pt x="9071" y="0"/>
                    </a:lnTo>
                    <a:lnTo>
                      <a:pt x="10057" y="967"/>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68" name="Shape">
                <a:extLst>
                  <a:ext uri="{FF2B5EF4-FFF2-40B4-BE49-F238E27FC236}">
                    <a16:creationId xmlns:a16="http://schemas.microsoft.com/office/drawing/2014/main" id="{6A64F8DD-8687-4FCC-A424-91E461F78928}"/>
                  </a:ext>
                </a:extLst>
              </p:cNvPr>
              <p:cNvSpPr/>
              <p:nvPr/>
            </p:nvSpPr>
            <p:spPr>
              <a:xfrm>
                <a:off x="2689860" y="4737101"/>
                <a:ext cx="280989" cy="163209"/>
              </a:xfrm>
              <a:custGeom>
                <a:avLst/>
                <a:gdLst/>
                <a:ahLst/>
                <a:cxnLst>
                  <a:cxn ang="0">
                    <a:pos x="wd2" y="hd2"/>
                  </a:cxn>
                  <a:cxn ang="5400000">
                    <a:pos x="wd2" y="hd2"/>
                  </a:cxn>
                  <a:cxn ang="10800000">
                    <a:pos x="wd2" y="hd2"/>
                  </a:cxn>
                  <a:cxn ang="16200000">
                    <a:pos x="wd2" y="hd2"/>
                  </a:cxn>
                </a:cxnLst>
                <a:rect l="0" t="0" r="r" b="b"/>
                <a:pathLst>
                  <a:path w="21053" h="21027" extrusionOk="0">
                    <a:moveTo>
                      <a:pt x="20196" y="4787"/>
                    </a:moveTo>
                    <a:lnTo>
                      <a:pt x="4686" y="20168"/>
                    </a:lnTo>
                    <a:cubicBezTo>
                      <a:pt x="3639" y="21314"/>
                      <a:pt x="1927" y="21314"/>
                      <a:pt x="785" y="20168"/>
                    </a:cubicBezTo>
                    <a:lnTo>
                      <a:pt x="785" y="20168"/>
                    </a:lnTo>
                    <a:cubicBezTo>
                      <a:pt x="-262" y="19023"/>
                      <a:pt x="-262" y="17386"/>
                      <a:pt x="785" y="16241"/>
                    </a:cubicBezTo>
                    <a:lnTo>
                      <a:pt x="16295" y="860"/>
                    </a:lnTo>
                    <a:cubicBezTo>
                      <a:pt x="17342" y="-286"/>
                      <a:pt x="19054" y="-286"/>
                      <a:pt x="20196" y="860"/>
                    </a:cubicBezTo>
                    <a:lnTo>
                      <a:pt x="20196" y="860"/>
                    </a:lnTo>
                    <a:cubicBezTo>
                      <a:pt x="21338" y="2005"/>
                      <a:pt x="21338" y="3642"/>
                      <a:pt x="20196" y="4787"/>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269" name="Shape">
                <a:extLst>
                  <a:ext uri="{FF2B5EF4-FFF2-40B4-BE49-F238E27FC236}">
                    <a16:creationId xmlns:a16="http://schemas.microsoft.com/office/drawing/2014/main" id="{1F1DF758-409B-428A-A20A-7955DA9899C5}"/>
                  </a:ext>
                </a:extLst>
              </p:cNvPr>
              <p:cNvSpPr/>
              <p:nvPr/>
            </p:nvSpPr>
            <p:spPr>
              <a:xfrm>
                <a:off x="2981961" y="4673601"/>
                <a:ext cx="104140" cy="59060"/>
              </a:xfrm>
              <a:custGeom>
                <a:avLst/>
                <a:gdLst/>
                <a:ahLst/>
                <a:cxnLst>
                  <a:cxn ang="0">
                    <a:pos x="wd2" y="hd2"/>
                  </a:cxn>
                  <a:cxn ang="5400000">
                    <a:pos x="wd2" y="hd2"/>
                  </a:cxn>
                  <a:cxn ang="10800000">
                    <a:pos x="wd2" y="hd2"/>
                  </a:cxn>
                  <a:cxn ang="16200000">
                    <a:pos x="wd2" y="hd2"/>
                  </a:cxn>
                </a:cxnLst>
                <a:rect l="0" t="0" r="r" b="b"/>
                <a:pathLst>
                  <a:path w="19680" h="19694" extrusionOk="0">
                    <a:moveTo>
                      <a:pt x="16800" y="2860"/>
                    </a:moveTo>
                    <a:cubicBezTo>
                      <a:pt x="12960" y="-953"/>
                      <a:pt x="6720" y="-953"/>
                      <a:pt x="2880" y="2860"/>
                    </a:cubicBezTo>
                    <a:cubicBezTo>
                      <a:pt x="-960" y="6673"/>
                      <a:pt x="-960" y="13447"/>
                      <a:pt x="2880" y="16834"/>
                    </a:cubicBezTo>
                    <a:cubicBezTo>
                      <a:pt x="6720" y="20647"/>
                      <a:pt x="12960" y="20647"/>
                      <a:pt x="16800" y="16834"/>
                    </a:cubicBezTo>
                    <a:cubicBezTo>
                      <a:pt x="20640" y="12599"/>
                      <a:pt x="20640" y="6247"/>
                      <a:pt x="16800" y="286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270" name="Shape">
                <a:extLst>
                  <a:ext uri="{FF2B5EF4-FFF2-40B4-BE49-F238E27FC236}">
                    <a16:creationId xmlns:a16="http://schemas.microsoft.com/office/drawing/2014/main" id="{F06DCC55-9B82-4517-BE98-C7A15A9EBA73}"/>
                  </a:ext>
                </a:extLst>
              </p:cNvPr>
              <p:cNvSpPr/>
              <p:nvPr/>
            </p:nvSpPr>
            <p:spPr>
              <a:xfrm>
                <a:off x="2613661" y="4914900"/>
                <a:ext cx="54293" cy="31119"/>
              </a:xfrm>
              <a:custGeom>
                <a:avLst/>
                <a:gdLst/>
                <a:ahLst/>
                <a:cxnLst>
                  <a:cxn ang="0">
                    <a:pos x="wd2" y="hd2"/>
                  </a:cxn>
                  <a:cxn ang="5400000">
                    <a:pos x="wd2" y="hd2"/>
                  </a:cxn>
                  <a:cxn ang="10800000">
                    <a:pos x="wd2" y="hd2"/>
                  </a:cxn>
                  <a:cxn ang="16200000">
                    <a:pos x="wd2" y="hd2"/>
                  </a:cxn>
                </a:cxnLst>
                <a:rect l="0" t="0" r="r" b="b"/>
                <a:pathLst>
                  <a:path w="19647" h="19600" extrusionOk="0">
                    <a:moveTo>
                      <a:pt x="16889" y="3000"/>
                    </a:moveTo>
                    <a:cubicBezTo>
                      <a:pt x="12753" y="-1000"/>
                      <a:pt x="6779" y="-1000"/>
                      <a:pt x="3102" y="3000"/>
                    </a:cubicBezTo>
                    <a:cubicBezTo>
                      <a:pt x="-1034" y="6999"/>
                      <a:pt x="-1034" y="12601"/>
                      <a:pt x="3102" y="16600"/>
                    </a:cubicBezTo>
                    <a:cubicBezTo>
                      <a:pt x="7238" y="20600"/>
                      <a:pt x="13213" y="20600"/>
                      <a:pt x="16889" y="16600"/>
                    </a:cubicBezTo>
                    <a:cubicBezTo>
                      <a:pt x="20566" y="12601"/>
                      <a:pt x="20566" y="6999"/>
                      <a:pt x="16889"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271" name="Shape">
                <a:extLst>
                  <a:ext uri="{FF2B5EF4-FFF2-40B4-BE49-F238E27FC236}">
                    <a16:creationId xmlns:a16="http://schemas.microsoft.com/office/drawing/2014/main" id="{C0A5F34E-883C-44C9-863F-FCD28F55166F}"/>
                  </a:ext>
                </a:extLst>
              </p:cNvPr>
              <p:cNvSpPr/>
              <p:nvPr/>
            </p:nvSpPr>
            <p:spPr>
              <a:xfrm>
                <a:off x="2550160" y="4953000"/>
                <a:ext cx="55246" cy="31119"/>
              </a:xfrm>
              <a:custGeom>
                <a:avLst/>
                <a:gdLst/>
                <a:ahLst/>
                <a:cxnLst>
                  <a:cxn ang="0">
                    <a:pos x="wd2" y="hd2"/>
                  </a:cxn>
                  <a:cxn ang="5400000">
                    <a:pos x="wd2" y="hd2"/>
                  </a:cxn>
                  <a:cxn ang="10800000">
                    <a:pos x="wd2" y="hd2"/>
                  </a:cxn>
                  <a:cxn ang="16200000">
                    <a:pos x="wd2" y="hd2"/>
                  </a:cxn>
                </a:cxnLst>
                <a:rect l="0" t="0" r="r" b="b"/>
                <a:pathLst>
                  <a:path w="19575" h="19600" extrusionOk="0">
                    <a:moveTo>
                      <a:pt x="16538" y="3000"/>
                    </a:moveTo>
                    <a:cubicBezTo>
                      <a:pt x="12488" y="-1000"/>
                      <a:pt x="6638" y="-1000"/>
                      <a:pt x="3038" y="3000"/>
                    </a:cubicBezTo>
                    <a:cubicBezTo>
                      <a:pt x="-1012" y="6999"/>
                      <a:pt x="-1012" y="12601"/>
                      <a:pt x="3038" y="16600"/>
                    </a:cubicBezTo>
                    <a:cubicBezTo>
                      <a:pt x="7088" y="20600"/>
                      <a:pt x="12938" y="20600"/>
                      <a:pt x="16538" y="16600"/>
                    </a:cubicBezTo>
                    <a:cubicBezTo>
                      <a:pt x="20588" y="13397"/>
                      <a:pt x="20588" y="6999"/>
                      <a:pt x="16538"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272" name="Shape">
                <a:extLst>
                  <a:ext uri="{FF2B5EF4-FFF2-40B4-BE49-F238E27FC236}">
                    <a16:creationId xmlns:a16="http://schemas.microsoft.com/office/drawing/2014/main" id="{091FE244-A629-4ACB-94A8-53D74745FF50}"/>
                  </a:ext>
                </a:extLst>
              </p:cNvPr>
              <p:cNvSpPr/>
              <p:nvPr/>
            </p:nvSpPr>
            <p:spPr>
              <a:xfrm>
                <a:off x="4442461" y="5803901"/>
                <a:ext cx="424182" cy="252110"/>
              </a:xfrm>
              <a:custGeom>
                <a:avLst/>
                <a:gdLst/>
                <a:ahLst/>
                <a:cxnLst>
                  <a:cxn ang="0">
                    <a:pos x="wd2" y="hd2"/>
                  </a:cxn>
                  <a:cxn ang="5400000">
                    <a:pos x="wd2" y="hd2"/>
                  </a:cxn>
                  <a:cxn ang="10800000">
                    <a:pos x="wd2" y="hd2"/>
                  </a:cxn>
                  <a:cxn ang="16200000">
                    <a:pos x="wd2" y="hd2"/>
                  </a:cxn>
                </a:cxnLst>
                <a:rect l="0" t="0" r="r" b="b"/>
                <a:pathLst>
                  <a:path w="21600" h="21438" extrusionOk="0">
                    <a:moveTo>
                      <a:pt x="7243" y="21438"/>
                    </a:moveTo>
                    <a:cubicBezTo>
                      <a:pt x="6790" y="21438"/>
                      <a:pt x="6402" y="21222"/>
                      <a:pt x="6079" y="20898"/>
                    </a:cubicBezTo>
                    <a:lnTo>
                      <a:pt x="582" y="15606"/>
                    </a:lnTo>
                    <a:cubicBezTo>
                      <a:pt x="194" y="15173"/>
                      <a:pt x="0" y="14633"/>
                      <a:pt x="0" y="14094"/>
                    </a:cubicBezTo>
                    <a:cubicBezTo>
                      <a:pt x="0" y="13446"/>
                      <a:pt x="259" y="13014"/>
                      <a:pt x="582" y="12581"/>
                    </a:cubicBezTo>
                    <a:lnTo>
                      <a:pt x="13128" y="486"/>
                    </a:lnTo>
                    <a:cubicBezTo>
                      <a:pt x="13775" y="-162"/>
                      <a:pt x="14810" y="-162"/>
                      <a:pt x="15521" y="486"/>
                    </a:cubicBezTo>
                    <a:lnTo>
                      <a:pt x="21018" y="5778"/>
                    </a:lnTo>
                    <a:cubicBezTo>
                      <a:pt x="21406" y="6210"/>
                      <a:pt x="21600" y="6750"/>
                      <a:pt x="21600" y="7290"/>
                    </a:cubicBezTo>
                    <a:cubicBezTo>
                      <a:pt x="21600" y="7938"/>
                      <a:pt x="21341" y="8370"/>
                      <a:pt x="21018" y="8802"/>
                    </a:cubicBezTo>
                    <a:lnTo>
                      <a:pt x="21018" y="8802"/>
                    </a:lnTo>
                    <a:lnTo>
                      <a:pt x="8472" y="20898"/>
                    </a:lnTo>
                    <a:cubicBezTo>
                      <a:pt x="8084" y="21222"/>
                      <a:pt x="7631" y="21438"/>
                      <a:pt x="7243" y="21438"/>
                    </a:cubicBezTo>
                    <a:close/>
                    <a:moveTo>
                      <a:pt x="14228" y="1350"/>
                    </a:moveTo>
                    <a:cubicBezTo>
                      <a:pt x="13904" y="1350"/>
                      <a:pt x="13645" y="1458"/>
                      <a:pt x="13451" y="1674"/>
                    </a:cubicBezTo>
                    <a:lnTo>
                      <a:pt x="905" y="13770"/>
                    </a:lnTo>
                    <a:cubicBezTo>
                      <a:pt x="711" y="13986"/>
                      <a:pt x="647" y="14094"/>
                      <a:pt x="647" y="14202"/>
                    </a:cubicBezTo>
                    <a:cubicBezTo>
                      <a:pt x="647" y="14311"/>
                      <a:pt x="711" y="14418"/>
                      <a:pt x="905" y="14635"/>
                    </a:cubicBezTo>
                    <a:lnTo>
                      <a:pt x="6402" y="19927"/>
                    </a:lnTo>
                    <a:cubicBezTo>
                      <a:pt x="6855" y="20359"/>
                      <a:pt x="7566" y="20359"/>
                      <a:pt x="8019" y="19927"/>
                    </a:cubicBezTo>
                    <a:lnTo>
                      <a:pt x="20565" y="7831"/>
                    </a:lnTo>
                    <a:cubicBezTo>
                      <a:pt x="20759" y="7615"/>
                      <a:pt x="20824" y="7507"/>
                      <a:pt x="20824" y="7399"/>
                    </a:cubicBezTo>
                    <a:cubicBezTo>
                      <a:pt x="20824" y="7290"/>
                      <a:pt x="20759" y="7182"/>
                      <a:pt x="20565" y="6966"/>
                    </a:cubicBezTo>
                    <a:lnTo>
                      <a:pt x="15068" y="1674"/>
                    </a:lnTo>
                    <a:cubicBezTo>
                      <a:pt x="14810" y="1459"/>
                      <a:pt x="14551" y="1350"/>
                      <a:pt x="14228" y="135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273" name="Shape">
                <a:extLst>
                  <a:ext uri="{FF2B5EF4-FFF2-40B4-BE49-F238E27FC236}">
                    <a16:creationId xmlns:a16="http://schemas.microsoft.com/office/drawing/2014/main" id="{19EFBD4A-7C4F-4EDF-A930-87C23A61067E}"/>
                  </a:ext>
                </a:extLst>
              </p:cNvPr>
              <p:cNvSpPr/>
              <p:nvPr/>
            </p:nvSpPr>
            <p:spPr>
              <a:xfrm>
                <a:off x="4823461" y="5994401"/>
                <a:ext cx="69850" cy="73658"/>
              </a:xfrm>
              <a:custGeom>
                <a:avLst/>
                <a:gdLst/>
                <a:ahLst/>
                <a:cxnLst>
                  <a:cxn ang="0">
                    <a:pos x="wd2" y="hd2"/>
                  </a:cxn>
                  <a:cxn ang="5400000">
                    <a:pos x="wd2" y="hd2"/>
                  </a:cxn>
                  <a:cxn ang="10800000">
                    <a:pos x="wd2" y="hd2"/>
                  </a:cxn>
                  <a:cxn ang="16200000">
                    <a:pos x="wd2" y="hd2"/>
                  </a:cxn>
                </a:cxnLst>
                <a:rect l="0" t="0" r="r" b="b"/>
                <a:pathLst>
                  <a:path w="21600" h="21600" extrusionOk="0">
                    <a:moveTo>
                      <a:pt x="17673" y="2233"/>
                    </a:moveTo>
                    <a:lnTo>
                      <a:pt x="0" y="11915"/>
                    </a:lnTo>
                    <a:lnTo>
                      <a:pt x="21600" y="21600"/>
                    </a:lnTo>
                    <a:lnTo>
                      <a:pt x="21600" y="0"/>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274" name="Shape">
                <a:extLst>
                  <a:ext uri="{FF2B5EF4-FFF2-40B4-BE49-F238E27FC236}">
                    <a16:creationId xmlns:a16="http://schemas.microsoft.com/office/drawing/2014/main" id="{AF24AE45-3558-4A43-A872-3C4803A6C731}"/>
                  </a:ext>
                </a:extLst>
              </p:cNvPr>
              <p:cNvSpPr/>
              <p:nvPr/>
            </p:nvSpPr>
            <p:spPr>
              <a:xfrm>
                <a:off x="4785360" y="6045200"/>
                <a:ext cx="107952" cy="95251"/>
              </a:xfrm>
              <a:custGeom>
                <a:avLst/>
                <a:gdLst/>
                <a:ahLst/>
                <a:cxnLst>
                  <a:cxn ang="0">
                    <a:pos x="wd2" y="hd2"/>
                  </a:cxn>
                  <a:cxn ang="5400000">
                    <a:pos x="wd2" y="hd2"/>
                  </a:cxn>
                  <a:cxn ang="10800000">
                    <a:pos x="wd2" y="hd2"/>
                  </a:cxn>
                  <a:cxn ang="16200000">
                    <a:pos x="wd2" y="hd2"/>
                  </a:cxn>
                </a:cxnLst>
                <a:rect l="0" t="0" r="r" b="b"/>
                <a:pathLst>
                  <a:path w="21600" h="21600" extrusionOk="0">
                    <a:moveTo>
                      <a:pt x="0" y="5186"/>
                    </a:moveTo>
                    <a:lnTo>
                      <a:pt x="0" y="21600"/>
                    </a:lnTo>
                    <a:lnTo>
                      <a:pt x="21600" y="7490"/>
                    </a:lnTo>
                    <a:lnTo>
                      <a:pt x="762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75" name="Shape">
                <a:extLst>
                  <a:ext uri="{FF2B5EF4-FFF2-40B4-BE49-F238E27FC236}">
                    <a16:creationId xmlns:a16="http://schemas.microsoft.com/office/drawing/2014/main" id="{2C4B5A69-F85B-4F4F-8897-AEF1D0FA9EE2}"/>
                  </a:ext>
                </a:extLst>
              </p:cNvPr>
              <p:cNvSpPr/>
              <p:nvPr/>
            </p:nvSpPr>
            <p:spPr>
              <a:xfrm>
                <a:off x="4785360" y="6007101"/>
                <a:ext cx="95251" cy="11556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157"/>
                    </a:lnTo>
                    <a:lnTo>
                      <a:pt x="0" y="21600"/>
                    </a:lnTo>
                    <a:lnTo>
                      <a:pt x="0" y="10445"/>
                    </a:lnTo>
                    <a:close/>
                  </a:path>
                </a:pathLst>
              </a:custGeom>
              <a:solidFill>
                <a:srgbClr val="132124"/>
              </a:solidFill>
              <a:ln w="12700">
                <a:miter lim="400000"/>
              </a:ln>
            </p:spPr>
            <p:txBody>
              <a:bodyPr lIns="38100" tIns="38100" rIns="38100" bIns="38100" anchor="ctr"/>
              <a:lstStyle/>
              <a:p>
                <a:pPr>
                  <a:defRPr sz="3000">
                    <a:solidFill>
                      <a:srgbClr val="FFFFFF"/>
                    </a:solidFill>
                  </a:defRPr>
                </a:pPr>
                <a:endParaRPr/>
              </a:p>
            </p:txBody>
          </p:sp>
        </p:grpSp>
        <p:grpSp>
          <p:nvGrpSpPr>
            <p:cNvPr id="148" name="Group 147">
              <a:extLst>
                <a:ext uri="{FF2B5EF4-FFF2-40B4-BE49-F238E27FC236}">
                  <a16:creationId xmlns:a16="http://schemas.microsoft.com/office/drawing/2014/main" id="{06D1D4A9-C587-4B5A-B7AD-10EB99A27918}"/>
                </a:ext>
              </a:extLst>
            </p:cNvPr>
            <p:cNvGrpSpPr/>
            <p:nvPr userDrawn="1"/>
          </p:nvGrpSpPr>
          <p:grpSpPr>
            <a:xfrm>
              <a:off x="10367009" y="4937757"/>
              <a:ext cx="1103630" cy="1470987"/>
              <a:chOff x="10367009" y="4937757"/>
              <a:chExt cx="1103630" cy="1470987"/>
            </a:xfrm>
          </p:grpSpPr>
          <p:sp>
            <p:nvSpPr>
              <p:cNvPr id="149" name="Shape">
                <a:extLst>
                  <a:ext uri="{FF2B5EF4-FFF2-40B4-BE49-F238E27FC236}">
                    <a16:creationId xmlns:a16="http://schemas.microsoft.com/office/drawing/2014/main" id="{F127DEB3-60F2-4272-9A5B-6B80975694B4}"/>
                  </a:ext>
                </a:extLst>
              </p:cNvPr>
              <p:cNvSpPr/>
              <p:nvPr userDrawn="1"/>
            </p:nvSpPr>
            <p:spPr>
              <a:xfrm>
                <a:off x="10481309" y="5839456"/>
                <a:ext cx="984886" cy="569288"/>
              </a:xfrm>
              <a:custGeom>
                <a:avLst/>
                <a:gdLst/>
                <a:ahLst/>
                <a:cxnLst>
                  <a:cxn ang="0">
                    <a:pos x="wd2" y="hd2"/>
                  </a:cxn>
                  <a:cxn ang="5400000">
                    <a:pos x="wd2" y="hd2"/>
                  </a:cxn>
                  <a:cxn ang="10800000">
                    <a:pos x="wd2" y="hd2"/>
                  </a:cxn>
                  <a:cxn ang="16200000">
                    <a:pos x="wd2" y="hd2"/>
                  </a:cxn>
                </a:cxnLst>
                <a:rect l="0" t="0" r="r" b="b"/>
                <a:pathLst>
                  <a:path w="19684" h="19639" extrusionOk="0">
                    <a:moveTo>
                      <a:pt x="16809" y="2876"/>
                    </a:moveTo>
                    <a:cubicBezTo>
                      <a:pt x="20642" y="6731"/>
                      <a:pt x="20642" y="12953"/>
                      <a:pt x="16809" y="16765"/>
                    </a:cubicBezTo>
                    <a:cubicBezTo>
                      <a:pt x="12977" y="20576"/>
                      <a:pt x="6707" y="20620"/>
                      <a:pt x="2875" y="16765"/>
                    </a:cubicBezTo>
                    <a:cubicBezTo>
                      <a:pt x="-958" y="12909"/>
                      <a:pt x="-958" y="6688"/>
                      <a:pt x="2875" y="2876"/>
                    </a:cubicBezTo>
                    <a:cubicBezTo>
                      <a:pt x="6707" y="-936"/>
                      <a:pt x="12977" y="-980"/>
                      <a:pt x="16809" y="2876"/>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0" name="Shape">
                <a:extLst>
                  <a:ext uri="{FF2B5EF4-FFF2-40B4-BE49-F238E27FC236}">
                    <a16:creationId xmlns:a16="http://schemas.microsoft.com/office/drawing/2014/main" id="{E2F5AF24-26A6-4CE9-9B9C-B763BAAE093B}"/>
                  </a:ext>
                </a:extLst>
              </p:cNvPr>
              <p:cNvSpPr/>
              <p:nvPr userDrawn="1"/>
            </p:nvSpPr>
            <p:spPr>
              <a:xfrm>
                <a:off x="10443210" y="59537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51" name="Shape">
                <a:extLst>
                  <a:ext uri="{FF2B5EF4-FFF2-40B4-BE49-F238E27FC236}">
                    <a16:creationId xmlns:a16="http://schemas.microsoft.com/office/drawing/2014/main" id="{835B08E1-52D5-42A5-B455-E81F6F36A7AB}"/>
                  </a:ext>
                </a:extLst>
              </p:cNvPr>
              <p:cNvSpPr/>
              <p:nvPr userDrawn="1"/>
            </p:nvSpPr>
            <p:spPr>
              <a:xfrm>
                <a:off x="10443209" y="5687057"/>
                <a:ext cx="935046" cy="542612"/>
              </a:xfrm>
              <a:custGeom>
                <a:avLst/>
                <a:gdLst/>
                <a:ahLst/>
                <a:cxnLst>
                  <a:cxn ang="0">
                    <a:pos x="wd2" y="hd2"/>
                  </a:cxn>
                  <a:cxn ang="5400000">
                    <a:pos x="wd2" y="hd2"/>
                  </a:cxn>
                  <a:cxn ang="10800000">
                    <a:pos x="wd2" y="hd2"/>
                  </a:cxn>
                  <a:cxn ang="16200000">
                    <a:pos x="wd2" y="hd2"/>
                  </a:cxn>
                </a:cxnLst>
                <a:rect l="0" t="0" r="r" b="b"/>
                <a:pathLst>
                  <a:path w="19658" h="19677" extrusionOk="0">
                    <a:moveTo>
                      <a:pt x="2900" y="2902"/>
                    </a:moveTo>
                    <a:cubicBezTo>
                      <a:pt x="-944" y="6724"/>
                      <a:pt x="-971" y="12988"/>
                      <a:pt x="2847" y="16811"/>
                    </a:cubicBezTo>
                    <a:cubicBezTo>
                      <a:pt x="6665" y="20633"/>
                      <a:pt x="12913" y="20633"/>
                      <a:pt x="16758" y="16811"/>
                    </a:cubicBezTo>
                    <a:cubicBezTo>
                      <a:pt x="20602" y="12988"/>
                      <a:pt x="20629" y="6724"/>
                      <a:pt x="16811" y="2902"/>
                    </a:cubicBezTo>
                    <a:cubicBezTo>
                      <a:pt x="12993" y="-967"/>
                      <a:pt x="6745" y="-967"/>
                      <a:pt x="2900" y="2902"/>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52" name="Shape">
                <a:extLst>
                  <a:ext uri="{FF2B5EF4-FFF2-40B4-BE49-F238E27FC236}">
                    <a16:creationId xmlns:a16="http://schemas.microsoft.com/office/drawing/2014/main" id="{971C06FA-8645-4118-98CC-F1D36C1B9AD1}"/>
                  </a:ext>
                </a:extLst>
              </p:cNvPr>
              <p:cNvSpPr/>
              <p:nvPr userDrawn="1"/>
            </p:nvSpPr>
            <p:spPr>
              <a:xfrm>
                <a:off x="10519409" y="5725157"/>
                <a:ext cx="785608" cy="454671"/>
              </a:xfrm>
              <a:custGeom>
                <a:avLst/>
                <a:gdLst/>
                <a:ahLst/>
                <a:cxnLst>
                  <a:cxn ang="0">
                    <a:pos x="wd2" y="hd2"/>
                  </a:cxn>
                  <a:cxn ang="5400000">
                    <a:pos x="wd2" y="hd2"/>
                  </a:cxn>
                  <a:cxn ang="10800000">
                    <a:pos x="wd2" y="hd2"/>
                  </a:cxn>
                  <a:cxn ang="16200000">
                    <a:pos x="wd2" y="hd2"/>
                  </a:cxn>
                </a:cxnLst>
                <a:rect l="0" t="0" r="r" b="b"/>
                <a:pathLst>
                  <a:path w="21142" h="19676" extrusionOk="0">
                    <a:moveTo>
                      <a:pt x="21098" y="10745"/>
                    </a:moveTo>
                    <a:cubicBezTo>
                      <a:pt x="20892" y="12998"/>
                      <a:pt x="19833" y="15087"/>
                      <a:pt x="18022" y="16791"/>
                    </a:cubicBezTo>
                    <a:cubicBezTo>
                      <a:pt x="13886" y="20638"/>
                      <a:pt x="7187" y="20638"/>
                      <a:pt x="3086" y="16791"/>
                    </a:cubicBezTo>
                    <a:cubicBezTo>
                      <a:pt x="1275" y="15142"/>
                      <a:pt x="284" y="12998"/>
                      <a:pt x="44" y="10800"/>
                    </a:cubicBezTo>
                    <a:cubicBezTo>
                      <a:pt x="-229" y="7942"/>
                      <a:pt x="762" y="5084"/>
                      <a:pt x="3120" y="2885"/>
                    </a:cubicBezTo>
                    <a:cubicBezTo>
                      <a:pt x="7256" y="-962"/>
                      <a:pt x="13955" y="-962"/>
                      <a:pt x="18056" y="2885"/>
                    </a:cubicBezTo>
                    <a:cubicBezTo>
                      <a:pt x="20380" y="5029"/>
                      <a:pt x="21371" y="7942"/>
                      <a:pt x="21098"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53" name="Shape">
                <a:extLst>
                  <a:ext uri="{FF2B5EF4-FFF2-40B4-BE49-F238E27FC236}">
                    <a16:creationId xmlns:a16="http://schemas.microsoft.com/office/drawing/2014/main" id="{4E9484E5-55C2-40C1-B342-9DFB005092D3}"/>
                  </a:ext>
                </a:extLst>
              </p:cNvPr>
              <p:cNvSpPr/>
              <p:nvPr userDrawn="1"/>
            </p:nvSpPr>
            <p:spPr>
              <a:xfrm>
                <a:off x="10519410" y="57759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5024"/>
                      <a:pt x="21355" y="737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54" name="Shape">
                <a:extLst>
                  <a:ext uri="{FF2B5EF4-FFF2-40B4-BE49-F238E27FC236}">
                    <a16:creationId xmlns:a16="http://schemas.microsoft.com/office/drawing/2014/main" id="{3F73BC69-8A93-42EB-A0F5-7629FDDBF2F5}"/>
                  </a:ext>
                </a:extLst>
              </p:cNvPr>
              <p:cNvSpPr/>
              <p:nvPr userDrawn="1"/>
            </p:nvSpPr>
            <p:spPr>
              <a:xfrm>
                <a:off x="11103610" y="5839456"/>
                <a:ext cx="52072" cy="622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20"/>
                    </a:lnTo>
                    <a:lnTo>
                      <a:pt x="0" y="21600"/>
                    </a:lnTo>
                    <a:lnTo>
                      <a:pt x="0" y="1058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55" name="Shape">
                <a:extLst>
                  <a:ext uri="{FF2B5EF4-FFF2-40B4-BE49-F238E27FC236}">
                    <a16:creationId xmlns:a16="http://schemas.microsoft.com/office/drawing/2014/main" id="{981604D4-1D3D-48CA-AF3D-277BAA7748FD}"/>
                  </a:ext>
                </a:extLst>
              </p:cNvPr>
              <p:cNvSpPr/>
              <p:nvPr userDrawn="1"/>
            </p:nvSpPr>
            <p:spPr>
              <a:xfrm>
                <a:off x="11078210" y="5928357"/>
                <a:ext cx="77472"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46" y="12000"/>
                    </a:lnTo>
                    <a:lnTo>
                      <a:pt x="0" y="21600"/>
                    </a:lnTo>
                    <a:lnTo>
                      <a:pt x="354"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56" name="Shape">
                <a:extLst>
                  <a:ext uri="{FF2B5EF4-FFF2-40B4-BE49-F238E27FC236}">
                    <a16:creationId xmlns:a16="http://schemas.microsoft.com/office/drawing/2014/main" id="{74D477B4-0479-4DE9-BE8D-52707CBC4F89}"/>
                  </a:ext>
                </a:extLst>
              </p:cNvPr>
              <p:cNvSpPr/>
              <p:nvPr userDrawn="1"/>
            </p:nvSpPr>
            <p:spPr>
              <a:xfrm>
                <a:off x="10925809" y="58775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60"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0" y="10354"/>
                      <a:pt x="0" y="10610"/>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57" name="Shape">
                <a:extLst>
                  <a:ext uri="{FF2B5EF4-FFF2-40B4-BE49-F238E27FC236}">
                    <a16:creationId xmlns:a16="http://schemas.microsoft.com/office/drawing/2014/main" id="{12D4463D-F205-4ED2-BC76-84C25ADEF2EA}"/>
                  </a:ext>
                </a:extLst>
              </p:cNvPr>
              <p:cNvSpPr/>
              <p:nvPr userDrawn="1"/>
            </p:nvSpPr>
            <p:spPr>
              <a:xfrm>
                <a:off x="10925809" y="5877557"/>
                <a:ext cx="154941" cy="103380"/>
              </a:xfrm>
              <a:custGeom>
                <a:avLst/>
                <a:gdLst/>
                <a:ahLst/>
                <a:cxnLst>
                  <a:cxn ang="0">
                    <a:pos x="wd2" y="hd2"/>
                  </a:cxn>
                  <a:cxn ang="5400000">
                    <a:pos x="wd2" y="hd2"/>
                  </a:cxn>
                  <a:cxn ang="10800000">
                    <a:pos x="wd2" y="hd2"/>
                  </a:cxn>
                  <a:cxn ang="16200000">
                    <a:pos x="wd2" y="hd2"/>
                  </a:cxn>
                </a:cxnLst>
                <a:rect l="0" t="0" r="r" b="b"/>
                <a:pathLst>
                  <a:path w="21600" h="21439" extrusionOk="0">
                    <a:moveTo>
                      <a:pt x="17882" y="9322"/>
                    </a:moveTo>
                    <a:cubicBezTo>
                      <a:pt x="17528" y="8795"/>
                      <a:pt x="17174" y="8268"/>
                      <a:pt x="16643" y="7743"/>
                    </a:cubicBezTo>
                    <a:cubicBezTo>
                      <a:pt x="15404" y="6164"/>
                      <a:pt x="13810" y="4847"/>
                      <a:pt x="12039" y="3265"/>
                    </a:cubicBezTo>
                    <a:cubicBezTo>
                      <a:pt x="11508" y="2738"/>
                      <a:pt x="10977" y="2475"/>
                      <a:pt x="10446" y="1948"/>
                    </a:cubicBezTo>
                    <a:cubicBezTo>
                      <a:pt x="8853" y="894"/>
                      <a:pt x="7436" y="369"/>
                      <a:pt x="6020" y="104"/>
                    </a:cubicBezTo>
                    <a:cubicBezTo>
                      <a:pt x="4603" y="-161"/>
                      <a:pt x="3541" y="104"/>
                      <a:pt x="2479" y="631"/>
                    </a:cubicBezTo>
                    <a:cubicBezTo>
                      <a:pt x="2125" y="894"/>
                      <a:pt x="1771" y="894"/>
                      <a:pt x="1594" y="1158"/>
                    </a:cubicBezTo>
                    <a:cubicBezTo>
                      <a:pt x="708" y="1686"/>
                      <a:pt x="354" y="2475"/>
                      <a:pt x="177" y="3003"/>
                    </a:cubicBezTo>
                    <a:cubicBezTo>
                      <a:pt x="177" y="3265"/>
                      <a:pt x="0" y="3530"/>
                      <a:pt x="0" y="3530"/>
                    </a:cubicBezTo>
                    <a:cubicBezTo>
                      <a:pt x="0" y="3792"/>
                      <a:pt x="0" y="3792"/>
                      <a:pt x="0" y="4057"/>
                    </a:cubicBezTo>
                    <a:lnTo>
                      <a:pt x="0" y="10642"/>
                    </a:lnTo>
                    <a:lnTo>
                      <a:pt x="0" y="10642"/>
                    </a:lnTo>
                    <a:cubicBezTo>
                      <a:pt x="0" y="10114"/>
                      <a:pt x="0" y="9587"/>
                      <a:pt x="177" y="9325"/>
                    </a:cubicBezTo>
                    <a:cubicBezTo>
                      <a:pt x="177" y="9062"/>
                      <a:pt x="354" y="9062"/>
                      <a:pt x="354" y="8797"/>
                    </a:cubicBezTo>
                    <a:cubicBezTo>
                      <a:pt x="532" y="8270"/>
                      <a:pt x="1062" y="8008"/>
                      <a:pt x="1594" y="7481"/>
                    </a:cubicBezTo>
                    <a:cubicBezTo>
                      <a:pt x="2656" y="6426"/>
                      <a:pt x="4249" y="5901"/>
                      <a:pt x="6020" y="6164"/>
                    </a:cubicBezTo>
                    <a:cubicBezTo>
                      <a:pt x="7790" y="6426"/>
                      <a:pt x="9738" y="7481"/>
                      <a:pt x="12039" y="9325"/>
                    </a:cubicBezTo>
                    <a:cubicBezTo>
                      <a:pt x="13102" y="10379"/>
                      <a:pt x="14164" y="11169"/>
                      <a:pt x="15226" y="12221"/>
                    </a:cubicBezTo>
                    <a:cubicBezTo>
                      <a:pt x="16112" y="13275"/>
                      <a:pt x="16997" y="14327"/>
                      <a:pt x="17882" y="15382"/>
                    </a:cubicBezTo>
                    <a:cubicBezTo>
                      <a:pt x="18767" y="16436"/>
                      <a:pt x="19475" y="17488"/>
                      <a:pt x="20007" y="18543"/>
                    </a:cubicBezTo>
                    <a:cubicBezTo>
                      <a:pt x="20715" y="19597"/>
                      <a:pt x="21246" y="20649"/>
                      <a:pt x="21600" y="21439"/>
                    </a:cubicBezTo>
                    <a:lnTo>
                      <a:pt x="21600" y="14855"/>
                    </a:lnTo>
                    <a:cubicBezTo>
                      <a:pt x="20538" y="13800"/>
                      <a:pt x="19299" y="11429"/>
                      <a:pt x="17882" y="932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58" name="Shape">
                <a:extLst>
                  <a:ext uri="{FF2B5EF4-FFF2-40B4-BE49-F238E27FC236}">
                    <a16:creationId xmlns:a16="http://schemas.microsoft.com/office/drawing/2014/main" id="{12445A59-3DD4-46A8-8BD5-A7704CB69095}"/>
                  </a:ext>
                </a:extLst>
              </p:cNvPr>
              <p:cNvSpPr/>
              <p:nvPr userDrawn="1"/>
            </p:nvSpPr>
            <p:spPr>
              <a:xfrm>
                <a:off x="10824210" y="58902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7"/>
                      <a:pt x="441" y="7198"/>
                      <a:pt x="0" y="5873"/>
                    </a:cubicBezTo>
                    <a:cubicBezTo>
                      <a:pt x="0" y="5494"/>
                      <a:pt x="0" y="5115"/>
                      <a:pt x="0" y="4737"/>
                    </a:cubicBezTo>
                    <a:lnTo>
                      <a:pt x="0" y="0"/>
                    </a:lnTo>
                    <a:cubicBezTo>
                      <a:pt x="0" y="379"/>
                      <a:pt x="0" y="759"/>
                      <a:pt x="0" y="1136"/>
                    </a:cubicBezTo>
                    <a:cubicBezTo>
                      <a:pt x="441" y="2463"/>
                      <a:pt x="1763" y="3790"/>
                      <a:pt x="3527" y="5115"/>
                    </a:cubicBezTo>
                    <a:cubicBezTo>
                      <a:pt x="5290" y="6439"/>
                      <a:pt x="7493" y="7768"/>
                      <a:pt x="10580" y="9093"/>
                    </a:cubicBezTo>
                    <a:cubicBezTo>
                      <a:pt x="13225" y="10420"/>
                      <a:pt x="15429" y="11746"/>
                      <a:pt x="17192" y="12694"/>
                    </a:cubicBezTo>
                    <a:cubicBezTo>
                      <a:pt x="19396" y="13830"/>
                      <a:pt x="20277" y="14589"/>
                      <a:pt x="20719" y="15536"/>
                    </a:cubicBezTo>
                    <a:cubicBezTo>
                      <a:pt x="21600" y="15915"/>
                      <a:pt x="21600" y="16484"/>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59" name="Shape">
                <a:extLst>
                  <a:ext uri="{FF2B5EF4-FFF2-40B4-BE49-F238E27FC236}">
                    <a16:creationId xmlns:a16="http://schemas.microsoft.com/office/drawing/2014/main" id="{BB5A132D-990B-46B4-A574-73C408FA28F9}"/>
                  </a:ext>
                </a:extLst>
              </p:cNvPr>
              <p:cNvSpPr/>
              <p:nvPr userDrawn="1"/>
            </p:nvSpPr>
            <p:spPr>
              <a:xfrm>
                <a:off x="10824210" y="58902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956"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399"/>
                      <a:pt x="21600" y="15799"/>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0" name="Shape">
                <a:extLst>
                  <a:ext uri="{FF2B5EF4-FFF2-40B4-BE49-F238E27FC236}">
                    <a16:creationId xmlns:a16="http://schemas.microsoft.com/office/drawing/2014/main" id="{72629594-AF7A-4B8A-9EE2-2E1284042FA9}"/>
                  </a:ext>
                </a:extLst>
              </p:cNvPr>
              <p:cNvSpPr/>
              <p:nvPr userDrawn="1"/>
            </p:nvSpPr>
            <p:spPr>
              <a:xfrm>
                <a:off x="10633710" y="59537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426" y="8474"/>
                      <a:pt x="14531"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1" name="Shape">
                <a:extLst>
                  <a:ext uri="{FF2B5EF4-FFF2-40B4-BE49-F238E27FC236}">
                    <a16:creationId xmlns:a16="http://schemas.microsoft.com/office/drawing/2014/main" id="{5224AA80-B547-40C5-864F-CCD504A286C6}"/>
                  </a:ext>
                </a:extLst>
              </p:cNvPr>
              <p:cNvSpPr/>
              <p:nvPr userDrawn="1"/>
            </p:nvSpPr>
            <p:spPr>
              <a:xfrm>
                <a:off x="10633710" y="59537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531" y="11484"/>
                      <a:pt x="9426" y="8474"/>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2" name="Shape">
                <a:extLst>
                  <a:ext uri="{FF2B5EF4-FFF2-40B4-BE49-F238E27FC236}">
                    <a16:creationId xmlns:a16="http://schemas.microsoft.com/office/drawing/2014/main" id="{5EE1E5F4-201F-47BE-9A09-03BBFF0CF6D9}"/>
                  </a:ext>
                </a:extLst>
              </p:cNvPr>
              <p:cNvSpPr/>
              <p:nvPr userDrawn="1"/>
            </p:nvSpPr>
            <p:spPr>
              <a:xfrm>
                <a:off x="10773410" y="60045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343"/>
                      <a:pt x="21600" y="18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3" name="Shape">
                <a:extLst>
                  <a:ext uri="{FF2B5EF4-FFF2-40B4-BE49-F238E27FC236}">
                    <a16:creationId xmlns:a16="http://schemas.microsoft.com/office/drawing/2014/main" id="{C6B23ED4-2B85-4063-9845-B9DDB65E0C45}"/>
                  </a:ext>
                </a:extLst>
              </p:cNvPr>
              <p:cNvSpPr/>
              <p:nvPr userDrawn="1"/>
            </p:nvSpPr>
            <p:spPr>
              <a:xfrm>
                <a:off x="10773410" y="60045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474" y="1800"/>
                      <a:pt x="21223" y="3342"/>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4" name="Shape">
                <a:extLst>
                  <a:ext uri="{FF2B5EF4-FFF2-40B4-BE49-F238E27FC236}">
                    <a16:creationId xmlns:a16="http://schemas.microsoft.com/office/drawing/2014/main" id="{80215917-0243-43F4-A78F-743A93404356}"/>
                  </a:ext>
                </a:extLst>
              </p:cNvPr>
              <p:cNvSpPr/>
              <p:nvPr userDrawn="1"/>
            </p:nvSpPr>
            <p:spPr>
              <a:xfrm>
                <a:off x="10709909" y="6068056"/>
                <a:ext cx="62230" cy="660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9970"/>
                    </a:lnTo>
                    <a:lnTo>
                      <a:pt x="0" y="21600"/>
                    </a:lnTo>
                    <a:lnTo>
                      <a:pt x="441" y="1121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5" name="Shape">
                <a:extLst>
                  <a:ext uri="{FF2B5EF4-FFF2-40B4-BE49-F238E27FC236}">
                    <a16:creationId xmlns:a16="http://schemas.microsoft.com/office/drawing/2014/main" id="{55D9D22E-BCC9-44A5-8148-B17A7E31CD03}"/>
                  </a:ext>
                </a:extLst>
              </p:cNvPr>
              <p:cNvSpPr/>
              <p:nvPr userDrawn="1"/>
            </p:nvSpPr>
            <p:spPr>
              <a:xfrm>
                <a:off x="10633710" y="58013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4"/>
                      <a:pt x="7755" y="7198"/>
                      <a:pt x="7703" y="6545"/>
                    </a:cubicBezTo>
                    <a:cubicBezTo>
                      <a:pt x="7651" y="5891"/>
                      <a:pt x="7703" y="5235"/>
                      <a:pt x="7911" y="4581"/>
                    </a:cubicBezTo>
                    <a:cubicBezTo>
                      <a:pt x="8119" y="3928"/>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66" name="Shape">
                <a:extLst>
                  <a:ext uri="{FF2B5EF4-FFF2-40B4-BE49-F238E27FC236}">
                    <a16:creationId xmlns:a16="http://schemas.microsoft.com/office/drawing/2014/main" id="{F56DECF3-A552-42A6-8593-4DF4CCA36125}"/>
                  </a:ext>
                </a:extLst>
              </p:cNvPr>
              <p:cNvSpPr/>
              <p:nvPr userDrawn="1"/>
            </p:nvSpPr>
            <p:spPr>
              <a:xfrm>
                <a:off x="10646409" y="6068057"/>
                <a:ext cx="64773"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11411"/>
                    </a:moveTo>
                    <a:lnTo>
                      <a:pt x="21176" y="21600"/>
                    </a:lnTo>
                    <a:lnTo>
                      <a:pt x="0" y="1018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7" name="Shape">
                <a:extLst>
                  <a:ext uri="{FF2B5EF4-FFF2-40B4-BE49-F238E27FC236}">
                    <a16:creationId xmlns:a16="http://schemas.microsoft.com/office/drawing/2014/main" id="{D9D4318E-D66B-4FB0-B9E5-97C45F56A21F}"/>
                  </a:ext>
                </a:extLst>
              </p:cNvPr>
              <p:cNvSpPr/>
              <p:nvPr userDrawn="1"/>
            </p:nvSpPr>
            <p:spPr>
              <a:xfrm>
                <a:off x="10443210" y="6017257"/>
                <a:ext cx="938529" cy="317488"/>
              </a:xfrm>
              <a:custGeom>
                <a:avLst/>
                <a:gdLst/>
                <a:ahLst/>
                <a:cxnLst>
                  <a:cxn ang="0">
                    <a:pos x="wd2" y="hd2"/>
                  </a:cxn>
                  <a:cxn ang="5400000">
                    <a:pos x="wd2" y="hd2"/>
                  </a:cxn>
                  <a:cxn ang="10800000">
                    <a:pos x="wd2" y="hd2"/>
                  </a:cxn>
                  <a:cxn ang="16200000">
                    <a:pos x="wd2" y="hd2"/>
                  </a:cxn>
                </a:cxnLst>
                <a:rect l="0" t="0" r="r" b="b"/>
                <a:pathLst>
                  <a:path w="21600" h="20454" extrusionOk="0">
                    <a:moveTo>
                      <a:pt x="21542" y="2372"/>
                    </a:moveTo>
                    <a:cubicBezTo>
                      <a:pt x="21191" y="6054"/>
                      <a:pt x="20139" y="9491"/>
                      <a:pt x="18473" y="12191"/>
                    </a:cubicBezTo>
                    <a:cubicBezTo>
                      <a:pt x="14205" y="19064"/>
                      <a:pt x="7278" y="19064"/>
                      <a:pt x="3011" y="12191"/>
                    </a:cubicBezTo>
                    <a:cubicBezTo>
                      <a:pt x="1403" y="9572"/>
                      <a:pt x="351" y="6218"/>
                      <a:pt x="0" y="2618"/>
                    </a:cubicBezTo>
                    <a:lnTo>
                      <a:pt x="0" y="4090"/>
                    </a:lnTo>
                    <a:cubicBezTo>
                      <a:pt x="0" y="4172"/>
                      <a:pt x="0" y="4254"/>
                      <a:pt x="0" y="4336"/>
                    </a:cubicBezTo>
                    <a:cubicBezTo>
                      <a:pt x="497" y="7445"/>
                      <a:pt x="1491" y="10308"/>
                      <a:pt x="2894" y="12681"/>
                    </a:cubicBezTo>
                    <a:cubicBezTo>
                      <a:pt x="5057" y="16118"/>
                      <a:pt x="7892" y="18000"/>
                      <a:pt x="10727" y="18000"/>
                    </a:cubicBezTo>
                    <a:cubicBezTo>
                      <a:pt x="13562" y="18000"/>
                      <a:pt x="16397" y="16282"/>
                      <a:pt x="18589" y="12681"/>
                    </a:cubicBezTo>
                    <a:cubicBezTo>
                      <a:pt x="20051" y="10308"/>
                      <a:pt x="21074" y="7363"/>
                      <a:pt x="21571" y="4254"/>
                    </a:cubicBezTo>
                    <a:lnTo>
                      <a:pt x="21571" y="4254"/>
                    </a:lnTo>
                    <a:lnTo>
                      <a:pt x="21571" y="4009"/>
                    </a:lnTo>
                    <a:lnTo>
                      <a:pt x="21542" y="2372"/>
                    </a:lnTo>
                    <a:close/>
                    <a:moveTo>
                      <a:pt x="2923" y="10145"/>
                    </a:moveTo>
                    <a:cubicBezTo>
                      <a:pt x="5086" y="13582"/>
                      <a:pt x="7921" y="15464"/>
                      <a:pt x="10756" y="15464"/>
                    </a:cubicBezTo>
                    <a:cubicBezTo>
                      <a:pt x="13591" y="15464"/>
                      <a:pt x="16427" y="13746"/>
                      <a:pt x="18619" y="10145"/>
                    </a:cubicBezTo>
                    <a:cubicBezTo>
                      <a:pt x="20080" y="7772"/>
                      <a:pt x="21103" y="4827"/>
                      <a:pt x="21600" y="1718"/>
                    </a:cubicBezTo>
                    <a:lnTo>
                      <a:pt x="21600" y="0"/>
                    </a:lnTo>
                    <a:cubicBezTo>
                      <a:pt x="21249" y="3682"/>
                      <a:pt x="20197" y="7036"/>
                      <a:pt x="18531" y="9737"/>
                    </a:cubicBezTo>
                    <a:cubicBezTo>
                      <a:pt x="14264" y="16610"/>
                      <a:pt x="7336" y="16610"/>
                      <a:pt x="3069" y="9737"/>
                    </a:cubicBezTo>
                    <a:cubicBezTo>
                      <a:pt x="1461" y="7118"/>
                      <a:pt x="409" y="3764"/>
                      <a:pt x="58" y="246"/>
                    </a:cubicBezTo>
                    <a:lnTo>
                      <a:pt x="58" y="1964"/>
                    </a:lnTo>
                    <a:cubicBezTo>
                      <a:pt x="497" y="4991"/>
                      <a:pt x="1491" y="7854"/>
                      <a:pt x="2923" y="10145"/>
                    </a:cubicBezTo>
                    <a:close/>
                    <a:moveTo>
                      <a:pt x="18473" y="14727"/>
                    </a:moveTo>
                    <a:cubicBezTo>
                      <a:pt x="14205" y="21600"/>
                      <a:pt x="7278" y="21600"/>
                      <a:pt x="3011" y="14727"/>
                    </a:cubicBezTo>
                    <a:cubicBezTo>
                      <a:pt x="1432" y="12191"/>
                      <a:pt x="409" y="8999"/>
                      <a:pt x="29" y="5481"/>
                    </a:cubicBezTo>
                    <a:cubicBezTo>
                      <a:pt x="88" y="6790"/>
                      <a:pt x="234" y="8100"/>
                      <a:pt x="497" y="9327"/>
                    </a:cubicBezTo>
                    <a:lnTo>
                      <a:pt x="497" y="9327"/>
                    </a:lnTo>
                    <a:cubicBezTo>
                      <a:pt x="1023" y="11536"/>
                      <a:pt x="1841" y="13500"/>
                      <a:pt x="2894" y="15136"/>
                    </a:cubicBezTo>
                    <a:cubicBezTo>
                      <a:pt x="5057" y="18573"/>
                      <a:pt x="7892" y="20454"/>
                      <a:pt x="10727" y="20454"/>
                    </a:cubicBezTo>
                    <a:cubicBezTo>
                      <a:pt x="13562" y="20454"/>
                      <a:pt x="16397" y="18736"/>
                      <a:pt x="18589" y="15136"/>
                    </a:cubicBezTo>
                    <a:cubicBezTo>
                      <a:pt x="19700" y="13336"/>
                      <a:pt x="20548" y="11209"/>
                      <a:pt x="21132" y="8836"/>
                    </a:cubicBezTo>
                    <a:cubicBezTo>
                      <a:pt x="21337" y="7527"/>
                      <a:pt x="21512" y="6300"/>
                      <a:pt x="21542" y="4990"/>
                    </a:cubicBezTo>
                    <a:cubicBezTo>
                      <a:pt x="21162" y="8754"/>
                      <a:pt x="20109" y="12108"/>
                      <a:pt x="18473" y="14727"/>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68" name="Shape">
                <a:extLst>
                  <a:ext uri="{FF2B5EF4-FFF2-40B4-BE49-F238E27FC236}">
                    <a16:creationId xmlns:a16="http://schemas.microsoft.com/office/drawing/2014/main" id="{2387F64A-083D-44DC-9585-397B10A7028B}"/>
                  </a:ext>
                </a:extLst>
              </p:cNvPr>
              <p:cNvSpPr/>
              <p:nvPr userDrawn="1"/>
            </p:nvSpPr>
            <p:spPr>
              <a:xfrm>
                <a:off x="10367010" y="58140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69" name="Shape">
                <a:extLst>
                  <a:ext uri="{FF2B5EF4-FFF2-40B4-BE49-F238E27FC236}">
                    <a16:creationId xmlns:a16="http://schemas.microsoft.com/office/drawing/2014/main" id="{1EDFA0B1-649E-4F0A-8774-3F5640AAEC02}"/>
                  </a:ext>
                </a:extLst>
              </p:cNvPr>
              <p:cNvSpPr/>
              <p:nvPr userDrawn="1"/>
            </p:nvSpPr>
            <p:spPr>
              <a:xfrm>
                <a:off x="10367009" y="5534657"/>
                <a:ext cx="935046" cy="54166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4"/>
                      <a:pt x="-971" y="12981"/>
                      <a:pt x="2847" y="16811"/>
                    </a:cubicBezTo>
                    <a:cubicBezTo>
                      <a:pt x="6665" y="20642"/>
                      <a:pt x="12913" y="20642"/>
                      <a:pt x="16758" y="16811"/>
                    </a:cubicBezTo>
                    <a:cubicBezTo>
                      <a:pt x="20602" y="12981"/>
                      <a:pt x="20629" y="6704"/>
                      <a:pt x="16811" y="2873"/>
                    </a:cubicBezTo>
                    <a:cubicBezTo>
                      <a:pt x="12966" y="-958"/>
                      <a:pt x="6772"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70" name="Shape">
                <a:extLst>
                  <a:ext uri="{FF2B5EF4-FFF2-40B4-BE49-F238E27FC236}">
                    <a16:creationId xmlns:a16="http://schemas.microsoft.com/office/drawing/2014/main" id="{F7D7BB53-8273-4E15-9A3F-7985097D1219}"/>
                  </a:ext>
                </a:extLst>
              </p:cNvPr>
              <p:cNvSpPr/>
              <p:nvPr userDrawn="1"/>
            </p:nvSpPr>
            <p:spPr>
              <a:xfrm>
                <a:off x="10443209" y="5585457"/>
                <a:ext cx="785944" cy="454671"/>
              </a:xfrm>
              <a:custGeom>
                <a:avLst/>
                <a:gdLst/>
                <a:ahLst/>
                <a:cxnLst>
                  <a:cxn ang="0">
                    <a:pos x="wd2" y="hd2"/>
                  </a:cxn>
                  <a:cxn ang="5400000">
                    <a:pos x="wd2" y="hd2"/>
                  </a:cxn>
                  <a:cxn ang="10800000">
                    <a:pos x="wd2" y="hd2"/>
                  </a:cxn>
                  <a:cxn ang="16200000">
                    <a:pos x="wd2" y="hd2"/>
                  </a:cxn>
                </a:cxnLst>
                <a:rect l="0" t="0" r="r" b="b"/>
                <a:pathLst>
                  <a:path w="21117" h="19676" extrusionOk="0">
                    <a:moveTo>
                      <a:pt x="21064" y="10745"/>
                    </a:moveTo>
                    <a:cubicBezTo>
                      <a:pt x="20859" y="12998"/>
                      <a:pt x="19801" y="15087"/>
                      <a:pt x="17993" y="16791"/>
                    </a:cubicBezTo>
                    <a:cubicBezTo>
                      <a:pt x="13864" y="20638"/>
                      <a:pt x="7176" y="20638"/>
                      <a:pt x="3081" y="16791"/>
                    </a:cubicBezTo>
                    <a:cubicBezTo>
                      <a:pt x="1272" y="15142"/>
                      <a:pt x="283" y="12998"/>
                      <a:pt x="44" y="10800"/>
                    </a:cubicBezTo>
                    <a:cubicBezTo>
                      <a:pt x="-229" y="7942"/>
                      <a:pt x="761" y="5084"/>
                      <a:pt x="3115" y="2885"/>
                    </a:cubicBezTo>
                    <a:cubicBezTo>
                      <a:pt x="7244" y="-962"/>
                      <a:pt x="13932" y="-962"/>
                      <a:pt x="18027" y="2885"/>
                    </a:cubicBezTo>
                    <a:cubicBezTo>
                      <a:pt x="20347" y="5084"/>
                      <a:pt x="21371" y="7942"/>
                      <a:pt x="21064"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1" name="Shape">
                <a:extLst>
                  <a:ext uri="{FF2B5EF4-FFF2-40B4-BE49-F238E27FC236}">
                    <a16:creationId xmlns:a16="http://schemas.microsoft.com/office/drawing/2014/main" id="{ADED4EF6-316A-4E3E-BC3A-C0CD19634802}"/>
                  </a:ext>
                </a:extLst>
              </p:cNvPr>
              <p:cNvSpPr/>
              <p:nvPr userDrawn="1"/>
            </p:nvSpPr>
            <p:spPr>
              <a:xfrm>
                <a:off x="10443210" y="56235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5024"/>
                      <a:pt x="21390" y="731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72" name="Shape">
                <a:extLst>
                  <a:ext uri="{FF2B5EF4-FFF2-40B4-BE49-F238E27FC236}">
                    <a16:creationId xmlns:a16="http://schemas.microsoft.com/office/drawing/2014/main" id="{304CB20C-C762-4493-97DF-80B49B9D760D}"/>
                  </a:ext>
                </a:extLst>
              </p:cNvPr>
              <p:cNvSpPr/>
              <p:nvPr userDrawn="1"/>
            </p:nvSpPr>
            <p:spPr>
              <a:xfrm>
                <a:off x="11027409" y="5699756"/>
                <a:ext cx="53341" cy="622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20"/>
                    </a:lnTo>
                    <a:lnTo>
                      <a:pt x="0" y="21600"/>
                    </a:lnTo>
                    <a:lnTo>
                      <a:pt x="515" y="1058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3" name="Shape">
                <a:extLst>
                  <a:ext uri="{FF2B5EF4-FFF2-40B4-BE49-F238E27FC236}">
                    <a16:creationId xmlns:a16="http://schemas.microsoft.com/office/drawing/2014/main" id="{215CC19C-B859-48CB-9BC9-78091FD7D09B}"/>
                  </a:ext>
                </a:extLst>
              </p:cNvPr>
              <p:cNvSpPr/>
              <p:nvPr userDrawn="1"/>
            </p:nvSpPr>
            <p:spPr>
              <a:xfrm>
                <a:off x="11014710" y="5775956"/>
                <a:ext cx="76200" cy="5841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740"/>
                    </a:lnTo>
                    <a:lnTo>
                      <a:pt x="0" y="21600"/>
                    </a:lnTo>
                    <a:lnTo>
                      <a:pt x="0" y="986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4" name="Shape">
                <a:extLst>
                  <a:ext uri="{FF2B5EF4-FFF2-40B4-BE49-F238E27FC236}">
                    <a16:creationId xmlns:a16="http://schemas.microsoft.com/office/drawing/2014/main" id="{82EB83E3-8998-4F06-A514-60301355AB01}"/>
                  </a:ext>
                </a:extLst>
              </p:cNvPr>
              <p:cNvSpPr/>
              <p:nvPr userDrawn="1"/>
            </p:nvSpPr>
            <p:spPr>
              <a:xfrm>
                <a:off x="10862309" y="57251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60"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0" y="9839"/>
                      <a:pt x="0" y="10354"/>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5" name="Shape">
                <a:extLst>
                  <a:ext uri="{FF2B5EF4-FFF2-40B4-BE49-F238E27FC236}">
                    <a16:creationId xmlns:a16="http://schemas.microsoft.com/office/drawing/2014/main" id="{4E9416C2-0DA7-45A0-B09B-D41EA49E5DD0}"/>
                  </a:ext>
                </a:extLst>
              </p:cNvPr>
              <p:cNvSpPr/>
              <p:nvPr userDrawn="1"/>
            </p:nvSpPr>
            <p:spPr>
              <a:xfrm>
                <a:off x="10862309" y="5725157"/>
                <a:ext cx="154941" cy="109550"/>
              </a:xfrm>
              <a:custGeom>
                <a:avLst/>
                <a:gdLst/>
                <a:ahLst/>
                <a:cxnLst>
                  <a:cxn ang="0">
                    <a:pos x="wd2" y="hd2"/>
                  </a:cxn>
                  <a:cxn ang="5400000">
                    <a:pos x="wd2" y="hd2"/>
                  </a:cxn>
                  <a:cxn ang="10800000">
                    <a:pos x="wd2" y="hd2"/>
                  </a:cxn>
                  <a:cxn ang="16200000">
                    <a:pos x="wd2" y="hd2"/>
                  </a:cxn>
                </a:cxnLst>
                <a:rect l="0" t="0" r="r" b="b"/>
                <a:pathLst>
                  <a:path w="21600" h="21416" extrusionOk="0">
                    <a:moveTo>
                      <a:pt x="20007" y="11732"/>
                    </a:moveTo>
                    <a:cubicBezTo>
                      <a:pt x="19475" y="10738"/>
                      <a:pt x="18767" y="9747"/>
                      <a:pt x="17882" y="8753"/>
                    </a:cubicBezTo>
                    <a:cubicBezTo>
                      <a:pt x="17528" y="8256"/>
                      <a:pt x="17174" y="7759"/>
                      <a:pt x="16643" y="7264"/>
                    </a:cubicBezTo>
                    <a:cubicBezTo>
                      <a:pt x="15404" y="5775"/>
                      <a:pt x="13810" y="4534"/>
                      <a:pt x="12039" y="3043"/>
                    </a:cubicBezTo>
                    <a:cubicBezTo>
                      <a:pt x="9738" y="1305"/>
                      <a:pt x="7790" y="313"/>
                      <a:pt x="6020" y="63"/>
                    </a:cubicBezTo>
                    <a:cubicBezTo>
                      <a:pt x="4249" y="-184"/>
                      <a:pt x="2833" y="311"/>
                      <a:pt x="1594" y="1305"/>
                    </a:cubicBezTo>
                    <a:cubicBezTo>
                      <a:pt x="1416" y="1305"/>
                      <a:pt x="1240" y="1552"/>
                      <a:pt x="1062" y="1802"/>
                    </a:cubicBezTo>
                    <a:cubicBezTo>
                      <a:pt x="708" y="2049"/>
                      <a:pt x="531" y="2299"/>
                      <a:pt x="354" y="2796"/>
                    </a:cubicBezTo>
                    <a:cubicBezTo>
                      <a:pt x="354" y="3043"/>
                      <a:pt x="177" y="3043"/>
                      <a:pt x="177" y="3293"/>
                    </a:cubicBezTo>
                    <a:cubicBezTo>
                      <a:pt x="0" y="3790"/>
                      <a:pt x="0" y="4037"/>
                      <a:pt x="0" y="4534"/>
                    </a:cubicBezTo>
                    <a:lnTo>
                      <a:pt x="0" y="10741"/>
                    </a:lnTo>
                    <a:cubicBezTo>
                      <a:pt x="0" y="10244"/>
                      <a:pt x="0" y="9747"/>
                      <a:pt x="177" y="9500"/>
                    </a:cubicBezTo>
                    <a:cubicBezTo>
                      <a:pt x="354" y="8755"/>
                      <a:pt x="885" y="8258"/>
                      <a:pt x="1594" y="7761"/>
                    </a:cubicBezTo>
                    <a:cubicBezTo>
                      <a:pt x="1948" y="7514"/>
                      <a:pt x="2125" y="7264"/>
                      <a:pt x="2479" y="7264"/>
                    </a:cubicBezTo>
                    <a:cubicBezTo>
                      <a:pt x="3541" y="6767"/>
                      <a:pt x="4603" y="6520"/>
                      <a:pt x="6020" y="6767"/>
                    </a:cubicBezTo>
                    <a:cubicBezTo>
                      <a:pt x="7790" y="7014"/>
                      <a:pt x="9738" y="8008"/>
                      <a:pt x="12039" y="9747"/>
                    </a:cubicBezTo>
                    <a:cubicBezTo>
                      <a:pt x="13810" y="11235"/>
                      <a:pt x="15226" y="12477"/>
                      <a:pt x="16466" y="13968"/>
                    </a:cubicBezTo>
                    <a:cubicBezTo>
                      <a:pt x="16820" y="14465"/>
                      <a:pt x="17351" y="14962"/>
                      <a:pt x="17705" y="15457"/>
                    </a:cubicBezTo>
                    <a:cubicBezTo>
                      <a:pt x="18767" y="16698"/>
                      <a:pt x="19653" y="17939"/>
                      <a:pt x="20361" y="19181"/>
                    </a:cubicBezTo>
                    <a:cubicBezTo>
                      <a:pt x="20892" y="19925"/>
                      <a:pt x="21246" y="20669"/>
                      <a:pt x="21600" y="21416"/>
                    </a:cubicBezTo>
                    <a:lnTo>
                      <a:pt x="21600" y="15209"/>
                    </a:lnTo>
                    <a:cubicBezTo>
                      <a:pt x="21246" y="13721"/>
                      <a:pt x="20715" y="12727"/>
                      <a:pt x="20007" y="1173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6" name="Shape">
                <a:extLst>
                  <a:ext uri="{FF2B5EF4-FFF2-40B4-BE49-F238E27FC236}">
                    <a16:creationId xmlns:a16="http://schemas.microsoft.com/office/drawing/2014/main" id="{25BE100A-7D77-40D3-B9C3-8EF1C8C1B403}"/>
                  </a:ext>
                </a:extLst>
              </p:cNvPr>
              <p:cNvSpPr/>
              <p:nvPr userDrawn="1"/>
            </p:nvSpPr>
            <p:spPr>
              <a:xfrm>
                <a:off x="10760710" y="57378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7"/>
                      <a:pt x="441" y="7198"/>
                      <a:pt x="0" y="5873"/>
                    </a:cubicBezTo>
                    <a:cubicBezTo>
                      <a:pt x="0" y="5494"/>
                      <a:pt x="0" y="5115"/>
                      <a:pt x="0" y="4737"/>
                    </a:cubicBezTo>
                    <a:lnTo>
                      <a:pt x="0" y="0"/>
                    </a:lnTo>
                    <a:cubicBezTo>
                      <a:pt x="0" y="379"/>
                      <a:pt x="0" y="759"/>
                      <a:pt x="0" y="1136"/>
                    </a:cubicBezTo>
                    <a:cubicBezTo>
                      <a:pt x="441" y="2463"/>
                      <a:pt x="1763" y="3790"/>
                      <a:pt x="3527" y="5115"/>
                    </a:cubicBezTo>
                    <a:cubicBezTo>
                      <a:pt x="5290" y="6439"/>
                      <a:pt x="7493" y="7768"/>
                      <a:pt x="10580" y="9093"/>
                    </a:cubicBezTo>
                    <a:cubicBezTo>
                      <a:pt x="13225" y="10420"/>
                      <a:pt x="15429" y="11746"/>
                      <a:pt x="17192" y="12694"/>
                    </a:cubicBezTo>
                    <a:cubicBezTo>
                      <a:pt x="19396" y="13830"/>
                      <a:pt x="20277" y="14589"/>
                      <a:pt x="20719" y="15536"/>
                    </a:cubicBezTo>
                    <a:cubicBezTo>
                      <a:pt x="21600" y="16106"/>
                      <a:pt x="21600" y="16485"/>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7" name="Shape">
                <a:extLst>
                  <a:ext uri="{FF2B5EF4-FFF2-40B4-BE49-F238E27FC236}">
                    <a16:creationId xmlns:a16="http://schemas.microsoft.com/office/drawing/2014/main" id="{4C0A30C7-C739-454D-9E34-533EB50D5247}"/>
                  </a:ext>
                </a:extLst>
              </p:cNvPr>
              <p:cNvSpPr/>
              <p:nvPr userDrawn="1"/>
            </p:nvSpPr>
            <p:spPr>
              <a:xfrm>
                <a:off x="10760710" y="57505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956"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200"/>
                      <a:pt x="21600" y="15799"/>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8" name="Shape">
                <a:extLst>
                  <a:ext uri="{FF2B5EF4-FFF2-40B4-BE49-F238E27FC236}">
                    <a16:creationId xmlns:a16="http://schemas.microsoft.com/office/drawing/2014/main" id="{0A488C80-2487-497C-9392-87E12E3221E6}"/>
                  </a:ext>
                </a:extLst>
              </p:cNvPr>
              <p:cNvSpPr/>
              <p:nvPr userDrawn="1"/>
            </p:nvSpPr>
            <p:spPr>
              <a:xfrm>
                <a:off x="10570210" y="58140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425" y="8474"/>
                      <a:pt x="14531" y="11209"/>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9" name="Shape">
                <a:extLst>
                  <a:ext uri="{FF2B5EF4-FFF2-40B4-BE49-F238E27FC236}">
                    <a16:creationId xmlns:a16="http://schemas.microsoft.com/office/drawing/2014/main" id="{F256F495-2AF3-424F-9CA0-31FBEEF4A337}"/>
                  </a:ext>
                </a:extLst>
              </p:cNvPr>
              <p:cNvSpPr/>
              <p:nvPr userDrawn="1"/>
            </p:nvSpPr>
            <p:spPr>
              <a:xfrm>
                <a:off x="10570210" y="58140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139" y="11484"/>
                      <a:pt x="9033" y="8749"/>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0" name="Shape">
                <a:extLst>
                  <a:ext uri="{FF2B5EF4-FFF2-40B4-BE49-F238E27FC236}">
                    <a16:creationId xmlns:a16="http://schemas.microsoft.com/office/drawing/2014/main" id="{A9F4832D-8F77-42C5-B13B-A6DCF49354FF}"/>
                  </a:ext>
                </a:extLst>
              </p:cNvPr>
              <p:cNvSpPr/>
              <p:nvPr userDrawn="1"/>
            </p:nvSpPr>
            <p:spPr>
              <a:xfrm>
                <a:off x="10709910" y="58648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599"/>
                      <a:pt x="21600" y="1798"/>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1" name="Shape">
                <a:extLst>
                  <a:ext uri="{FF2B5EF4-FFF2-40B4-BE49-F238E27FC236}">
                    <a16:creationId xmlns:a16="http://schemas.microsoft.com/office/drawing/2014/main" id="{BC993D24-ED6A-4C30-90A4-55AFBC73B809}"/>
                  </a:ext>
                </a:extLst>
              </p:cNvPr>
              <p:cNvSpPr/>
              <p:nvPr userDrawn="1"/>
            </p:nvSpPr>
            <p:spPr>
              <a:xfrm>
                <a:off x="10709910" y="58648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600" y="1800"/>
                      <a:pt x="21349" y="3601"/>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2" name="Shape">
                <a:extLst>
                  <a:ext uri="{FF2B5EF4-FFF2-40B4-BE49-F238E27FC236}">
                    <a16:creationId xmlns:a16="http://schemas.microsoft.com/office/drawing/2014/main" id="{8BF318A7-C711-45FB-8806-E5E8C7A33810}"/>
                  </a:ext>
                </a:extLst>
              </p:cNvPr>
              <p:cNvSpPr/>
              <p:nvPr userDrawn="1"/>
            </p:nvSpPr>
            <p:spPr>
              <a:xfrm>
                <a:off x="10646409" y="5915656"/>
                <a:ext cx="60959" cy="6858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9999"/>
                    </a:lnTo>
                    <a:lnTo>
                      <a:pt x="0" y="21600"/>
                    </a:lnTo>
                    <a:lnTo>
                      <a:pt x="0" y="11601"/>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3" name="Shape">
                <a:extLst>
                  <a:ext uri="{FF2B5EF4-FFF2-40B4-BE49-F238E27FC236}">
                    <a16:creationId xmlns:a16="http://schemas.microsoft.com/office/drawing/2014/main" id="{7F9913D8-3184-4163-8D10-A7BC19C2CC93}"/>
                  </a:ext>
                </a:extLst>
              </p:cNvPr>
              <p:cNvSpPr/>
              <p:nvPr userDrawn="1"/>
            </p:nvSpPr>
            <p:spPr>
              <a:xfrm>
                <a:off x="10570210" y="56616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84"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4"/>
                      <a:pt x="7755" y="7198"/>
                      <a:pt x="7703" y="6545"/>
                    </a:cubicBezTo>
                    <a:cubicBezTo>
                      <a:pt x="7651" y="5891"/>
                      <a:pt x="7703" y="5235"/>
                      <a:pt x="7911" y="4581"/>
                    </a:cubicBezTo>
                    <a:cubicBezTo>
                      <a:pt x="8119" y="3928"/>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84" name="Shape">
                <a:extLst>
                  <a:ext uri="{FF2B5EF4-FFF2-40B4-BE49-F238E27FC236}">
                    <a16:creationId xmlns:a16="http://schemas.microsoft.com/office/drawing/2014/main" id="{AF4E9580-B657-432C-A736-BFC0A00C18EE}"/>
                  </a:ext>
                </a:extLst>
              </p:cNvPr>
              <p:cNvSpPr/>
              <p:nvPr userDrawn="1"/>
            </p:nvSpPr>
            <p:spPr>
              <a:xfrm>
                <a:off x="10570209" y="5915657"/>
                <a:ext cx="64773" cy="69850"/>
              </a:xfrm>
              <a:custGeom>
                <a:avLst/>
                <a:gdLst/>
                <a:ahLst/>
                <a:cxnLst>
                  <a:cxn ang="0">
                    <a:pos x="wd2" y="hd2"/>
                  </a:cxn>
                  <a:cxn ang="5400000">
                    <a:pos x="wd2" y="hd2"/>
                  </a:cxn>
                  <a:cxn ang="10800000">
                    <a:pos x="wd2" y="hd2"/>
                  </a:cxn>
                  <a:cxn ang="16200000">
                    <a:pos x="wd2" y="hd2"/>
                  </a:cxn>
                </a:cxnLst>
                <a:rect l="0" t="0" r="r" b="b"/>
                <a:pathLst>
                  <a:path w="21600" h="21600" extrusionOk="0">
                    <a:moveTo>
                      <a:pt x="21600" y="11782"/>
                    </a:moveTo>
                    <a:lnTo>
                      <a:pt x="21600" y="21600"/>
                    </a:lnTo>
                    <a:lnTo>
                      <a:pt x="0" y="9818"/>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5" name="Shape">
                <a:extLst>
                  <a:ext uri="{FF2B5EF4-FFF2-40B4-BE49-F238E27FC236}">
                    <a16:creationId xmlns:a16="http://schemas.microsoft.com/office/drawing/2014/main" id="{3C68AC8B-E019-4F8C-AB3F-3E3ACF921749}"/>
                  </a:ext>
                </a:extLst>
              </p:cNvPr>
              <p:cNvSpPr/>
              <p:nvPr userDrawn="1"/>
            </p:nvSpPr>
            <p:spPr>
              <a:xfrm>
                <a:off x="10367010" y="5864857"/>
                <a:ext cx="938529" cy="317500"/>
              </a:xfrm>
              <a:custGeom>
                <a:avLst/>
                <a:gdLst/>
                <a:ahLst/>
                <a:cxnLst>
                  <a:cxn ang="0">
                    <a:pos x="wd2" y="hd2"/>
                  </a:cxn>
                  <a:cxn ang="5400000">
                    <a:pos x="wd2" y="hd2"/>
                  </a:cxn>
                  <a:cxn ang="10800000">
                    <a:pos x="wd2" y="hd2"/>
                  </a:cxn>
                  <a:cxn ang="16200000">
                    <a:pos x="wd2" y="hd2"/>
                  </a:cxn>
                </a:cxnLst>
                <a:rect l="0" t="0" r="r" b="b"/>
                <a:pathLst>
                  <a:path w="21600" h="20454" extrusionOk="0">
                    <a:moveTo>
                      <a:pt x="21542" y="2372"/>
                    </a:moveTo>
                    <a:cubicBezTo>
                      <a:pt x="21191" y="6054"/>
                      <a:pt x="20139" y="9490"/>
                      <a:pt x="18473" y="12190"/>
                    </a:cubicBezTo>
                    <a:cubicBezTo>
                      <a:pt x="14205" y="19063"/>
                      <a:pt x="7278" y="19063"/>
                      <a:pt x="3011" y="12190"/>
                    </a:cubicBezTo>
                    <a:cubicBezTo>
                      <a:pt x="1403" y="9572"/>
                      <a:pt x="351" y="6218"/>
                      <a:pt x="0" y="2618"/>
                    </a:cubicBezTo>
                    <a:lnTo>
                      <a:pt x="0" y="4090"/>
                    </a:lnTo>
                    <a:cubicBezTo>
                      <a:pt x="0" y="4172"/>
                      <a:pt x="0" y="4254"/>
                      <a:pt x="0" y="4335"/>
                    </a:cubicBezTo>
                    <a:cubicBezTo>
                      <a:pt x="497" y="7444"/>
                      <a:pt x="1491" y="10308"/>
                      <a:pt x="2894" y="12681"/>
                    </a:cubicBezTo>
                    <a:cubicBezTo>
                      <a:pt x="5057" y="16117"/>
                      <a:pt x="7892" y="17999"/>
                      <a:pt x="10727" y="17999"/>
                    </a:cubicBezTo>
                    <a:cubicBezTo>
                      <a:pt x="13562" y="17999"/>
                      <a:pt x="16397" y="16281"/>
                      <a:pt x="18589" y="12681"/>
                    </a:cubicBezTo>
                    <a:cubicBezTo>
                      <a:pt x="20051" y="10308"/>
                      <a:pt x="21074" y="7363"/>
                      <a:pt x="21571" y="4254"/>
                    </a:cubicBezTo>
                    <a:lnTo>
                      <a:pt x="21571" y="4254"/>
                    </a:lnTo>
                    <a:lnTo>
                      <a:pt x="21571" y="4009"/>
                    </a:lnTo>
                    <a:lnTo>
                      <a:pt x="21542" y="2372"/>
                    </a:lnTo>
                    <a:close/>
                    <a:moveTo>
                      <a:pt x="2923" y="10145"/>
                    </a:moveTo>
                    <a:cubicBezTo>
                      <a:pt x="5086" y="13581"/>
                      <a:pt x="7921" y="15463"/>
                      <a:pt x="10756" y="15463"/>
                    </a:cubicBezTo>
                    <a:cubicBezTo>
                      <a:pt x="13591" y="15463"/>
                      <a:pt x="16427" y="13745"/>
                      <a:pt x="18619" y="10145"/>
                    </a:cubicBezTo>
                    <a:cubicBezTo>
                      <a:pt x="20080" y="7772"/>
                      <a:pt x="21103" y="4827"/>
                      <a:pt x="21600" y="1718"/>
                    </a:cubicBezTo>
                    <a:lnTo>
                      <a:pt x="21600" y="0"/>
                    </a:lnTo>
                    <a:cubicBezTo>
                      <a:pt x="21249" y="3682"/>
                      <a:pt x="20197" y="7036"/>
                      <a:pt x="18531" y="9737"/>
                    </a:cubicBezTo>
                    <a:cubicBezTo>
                      <a:pt x="14264" y="16609"/>
                      <a:pt x="7336" y="16609"/>
                      <a:pt x="3069" y="9737"/>
                    </a:cubicBezTo>
                    <a:cubicBezTo>
                      <a:pt x="1461" y="7118"/>
                      <a:pt x="409" y="3764"/>
                      <a:pt x="58" y="246"/>
                    </a:cubicBezTo>
                    <a:lnTo>
                      <a:pt x="58" y="1964"/>
                    </a:lnTo>
                    <a:cubicBezTo>
                      <a:pt x="497" y="4991"/>
                      <a:pt x="1491" y="7854"/>
                      <a:pt x="2923" y="10145"/>
                    </a:cubicBezTo>
                    <a:close/>
                    <a:moveTo>
                      <a:pt x="18473" y="14727"/>
                    </a:moveTo>
                    <a:cubicBezTo>
                      <a:pt x="14205" y="21600"/>
                      <a:pt x="7278" y="21600"/>
                      <a:pt x="3011" y="14727"/>
                    </a:cubicBezTo>
                    <a:cubicBezTo>
                      <a:pt x="1432" y="12191"/>
                      <a:pt x="409" y="9000"/>
                      <a:pt x="29" y="5482"/>
                    </a:cubicBezTo>
                    <a:cubicBezTo>
                      <a:pt x="88" y="6791"/>
                      <a:pt x="234" y="8100"/>
                      <a:pt x="497" y="9327"/>
                    </a:cubicBezTo>
                    <a:lnTo>
                      <a:pt x="497" y="9327"/>
                    </a:lnTo>
                    <a:cubicBezTo>
                      <a:pt x="1023" y="11537"/>
                      <a:pt x="1841" y="13500"/>
                      <a:pt x="2894" y="15136"/>
                    </a:cubicBezTo>
                    <a:cubicBezTo>
                      <a:pt x="5057" y="18573"/>
                      <a:pt x="7892" y="20454"/>
                      <a:pt x="10727" y="20454"/>
                    </a:cubicBezTo>
                    <a:cubicBezTo>
                      <a:pt x="13562" y="20454"/>
                      <a:pt x="16397" y="18736"/>
                      <a:pt x="18589" y="15136"/>
                    </a:cubicBezTo>
                    <a:cubicBezTo>
                      <a:pt x="19700" y="13336"/>
                      <a:pt x="20548" y="11209"/>
                      <a:pt x="21132" y="8836"/>
                    </a:cubicBezTo>
                    <a:cubicBezTo>
                      <a:pt x="21337" y="7527"/>
                      <a:pt x="21512" y="6300"/>
                      <a:pt x="21542" y="4991"/>
                    </a:cubicBezTo>
                    <a:cubicBezTo>
                      <a:pt x="21132" y="8755"/>
                      <a:pt x="20080" y="12027"/>
                      <a:pt x="18473" y="14727"/>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86" name="Shape">
                <a:extLst>
                  <a:ext uri="{FF2B5EF4-FFF2-40B4-BE49-F238E27FC236}">
                    <a16:creationId xmlns:a16="http://schemas.microsoft.com/office/drawing/2014/main" id="{6AA67915-7E01-4AA9-A7A5-D1B331214805}"/>
                  </a:ext>
                </a:extLst>
              </p:cNvPr>
              <p:cNvSpPr/>
              <p:nvPr userDrawn="1"/>
            </p:nvSpPr>
            <p:spPr>
              <a:xfrm>
                <a:off x="10532110" y="56489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87" name="Shape">
                <a:extLst>
                  <a:ext uri="{FF2B5EF4-FFF2-40B4-BE49-F238E27FC236}">
                    <a16:creationId xmlns:a16="http://schemas.microsoft.com/office/drawing/2014/main" id="{F73598C3-8E11-433A-946A-9C084D20CE38}"/>
                  </a:ext>
                </a:extLst>
              </p:cNvPr>
              <p:cNvSpPr/>
              <p:nvPr userDrawn="1"/>
            </p:nvSpPr>
            <p:spPr>
              <a:xfrm>
                <a:off x="10532109" y="5382257"/>
                <a:ext cx="935046" cy="54166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4"/>
                      <a:pt x="-971" y="12981"/>
                      <a:pt x="2847" y="16811"/>
                    </a:cubicBezTo>
                    <a:cubicBezTo>
                      <a:pt x="6665" y="20642"/>
                      <a:pt x="12913" y="20642"/>
                      <a:pt x="16758" y="16811"/>
                    </a:cubicBezTo>
                    <a:cubicBezTo>
                      <a:pt x="20602" y="12981"/>
                      <a:pt x="20629" y="6704"/>
                      <a:pt x="16811" y="2873"/>
                    </a:cubicBezTo>
                    <a:cubicBezTo>
                      <a:pt x="12993" y="-958"/>
                      <a:pt x="6745"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88" name="Shape">
                <a:extLst>
                  <a:ext uri="{FF2B5EF4-FFF2-40B4-BE49-F238E27FC236}">
                    <a16:creationId xmlns:a16="http://schemas.microsoft.com/office/drawing/2014/main" id="{577C5840-44FA-407A-B93B-4814118309BA}"/>
                  </a:ext>
                </a:extLst>
              </p:cNvPr>
              <p:cNvSpPr/>
              <p:nvPr userDrawn="1"/>
            </p:nvSpPr>
            <p:spPr>
              <a:xfrm>
                <a:off x="10608309" y="5420357"/>
                <a:ext cx="785608" cy="454671"/>
              </a:xfrm>
              <a:custGeom>
                <a:avLst/>
                <a:gdLst/>
                <a:ahLst/>
                <a:cxnLst>
                  <a:cxn ang="0">
                    <a:pos x="wd2" y="hd2"/>
                  </a:cxn>
                  <a:cxn ang="5400000">
                    <a:pos x="wd2" y="hd2"/>
                  </a:cxn>
                  <a:cxn ang="10800000">
                    <a:pos x="wd2" y="hd2"/>
                  </a:cxn>
                  <a:cxn ang="16200000">
                    <a:pos x="wd2" y="hd2"/>
                  </a:cxn>
                </a:cxnLst>
                <a:rect l="0" t="0" r="r" b="b"/>
                <a:pathLst>
                  <a:path w="21142" h="19676" extrusionOk="0">
                    <a:moveTo>
                      <a:pt x="21098" y="10745"/>
                    </a:moveTo>
                    <a:cubicBezTo>
                      <a:pt x="20892" y="12998"/>
                      <a:pt x="19833" y="15087"/>
                      <a:pt x="18022" y="16791"/>
                    </a:cubicBezTo>
                    <a:cubicBezTo>
                      <a:pt x="13886" y="20638"/>
                      <a:pt x="7187" y="20638"/>
                      <a:pt x="3086" y="16791"/>
                    </a:cubicBezTo>
                    <a:cubicBezTo>
                      <a:pt x="1275" y="15142"/>
                      <a:pt x="284" y="12998"/>
                      <a:pt x="44" y="10800"/>
                    </a:cubicBezTo>
                    <a:cubicBezTo>
                      <a:pt x="-229" y="7942"/>
                      <a:pt x="762" y="5084"/>
                      <a:pt x="3120" y="2885"/>
                    </a:cubicBezTo>
                    <a:cubicBezTo>
                      <a:pt x="7256" y="-962"/>
                      <a:pt x="13955" y="-962"/>
                      <a:pt x="18056" y="2885"/>
                    </a:cubicBezTo>
                    <a:cubicBezTo>
                      <a:pt x="20380" y="4974"/>
                      <a:pt x="21371" y="7887"/>
                      <a:pt x="21098"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9" name="Shape">
                <a:extLst>
                  <a:ext uri="{FF2B5EF4-FFF2-40B4-BE49-F238E27FC236}">
                    <a16:creationId xmlns:a16="http://schemas.microsoft.com/office/drawing/2014/main" id="{B41C8AB5-99EA-42EF-A5D0-AC86D9512658}"/>
                  </a:ext>
                </a:extLst>
              </p:cNvPr>
              <p:cNvSpPr/>
              <p:nvPr userDrawn="1"/>
            </p:nvSpPr>
            <p:spPr>
              <a:xfrm>
                <a:off x="10608310" y="54711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4904"/>
                      <a:pt x="21355" y="725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90" name="Shape">
                <a:extLst>
                  <a:ext uri="{FF2B5EF4-FFF2-40B4-BE49-F238E27FC236}">
                    <a16:creationId xmlns:a16="http://schemas.microsoft.com/office/drawing/2014/main" id="{A4039EA3-1B8A-4E8D-8B97-E1444C493928}"/>
                  </a:ext>
                </a:extLst>
              </p:cNvPr>
              <p:cNvSpPr/>
              <p:nvPr userDrawn="1"/>
            </p:nvSpPr>
            <p:spPr>
              <a:xfrm>
                <a:off x="11192510" y="5534656"/>
                <a:ext cx="52069" cy="622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20"/>
                    </a:lnTo>
                    <a:lnTo>
                      <a:pt x="0" y="21600"/>
                    </a:lnTo>
                    <a:lnTo>
                      <a:pt x="0" y="1058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1" name="Shape">
                <a:extLst>
                  <a:ext uri="{FF2B5EF4-FFF2-40B4-BE49-F238E27FC236}">
                    <a16:creationId xmlns:a16="http://schemas.microsoft.com/office/drawing/2014/main" id="{D8FBF3F9-25F7-409E-8850-C06496037692}"/>
                  </a:ext>
                </a:extLst>
              </p:cNvPr>
              <p:cNvSpPr/>
              <p:nvPr userDrawn="1"/>
            </p:nvSpPr>
            <p:spPr>
              <a:xfrm>
                <a:off x="11179810" y="5623557"/>
                <a:ext cx="76200"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000"/>
                    </a:lnTo>
                    <a:lnTo>
                      <a:pt x="0" y="21600"/>
                    </a:lnTo>
                    <a:lnTo>
                      <a:pt x="0"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2" name="Shape">
                <a:extLst>
                  <a:ext uri="{FF2B5EF4-FFF2-40B4-BE49-F238E27FC236}">
                    <a16:creationId xmlns:a16="http://schemas.microsoft.com/office/drawing/2014/main" id="{FB32D8C2-CB1F-4896-A84F-8FB494A972DC}"/>
                  </a:ext>
                </a:extLst>
              </p:cNvPr>
              <p:cNvSpPr/>
              <p:nvPr userDrawn="1"/>
            </p:nvSpPr>
            <p:spPr>
              <a:xfrm>
                <a:off x="11014709" y="55727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60"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837"/>
                    </a:cubicBezTo>
                    <a:cubicBezTo>
                      <a:pt x="0" y="10095"/>
                      <a:pt x="0" y="10354"/>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3" name="Shape">
                <a:extLst>
                  <a:ext uri="{FF2B5EF4-FFF2-40B4-BE49-F238E27FC236}">
                    <a16:creationId xmlns:a16="http://schemas.microsoft.com/office/drawing/2014/main" id="{A96C79ED-4BF6-4FF3-BD64-2B660E980B95}"/>
                  </a:ext>
                </a:extLst>
              </p:cNvPr>
              <p:cNvSpPr/>
              <p:nvPr userDrawn="1"/>
            </p:nvSpPr>
            <p:spPr>
              <a:xfrm>
                <a:off x="11027409" y="5572757"/>
                <a:ext cx="154941" cy="105717"/>
              </a:xfrm>
              <a:custGeom>
                <a:avLst/>
                <a:gdLst/>
                <a:ahLst/>
                <a:cxnLst>
                  <a:cxn ang="0">
                    <a:pos x="wd2" y="hd2"/>
                  </a:cxn>
                  <a:cxn ang="5400000">
                    <a:pos x="wd2" y="hd2"/>
                  </a:cxn>
                  <a:cxn ang="10800000">
                    <a:pos x="wd2" y="hd2"/>
                  </a:cxn>
                  <a:cxn ang="16200000">
                    <a:pos x="wd2" y="hd2"/>
                  </a:cxn>
                </a:cxnLst>
                <a:rect l="0" t="0" r="r" b="b"/>
                <a:pathLst>
                  <a:path w="21600" h="21409" extrusionOk="0">
                    <a:moveTo>
                      <a:pt x="17705" y="9067"/>
                    </a:moveTo>
                    <a:cubicBezTo>
                      <a:pt x="16289" y="7010"/>
                      <a:pt x="14341" y="4953"/>
                      <a:pt x="12039" y="3152"/>
                    </a:cubicBezTo>
                    <a:cubicBezTo>
                      <a:pt x="9738" y="1351"/>
                      <a:pt x="7790" y="324"/>
                      <a:pt x="6020" y="65"/>
                    </a:cubicBezTo>
                    <a:cubicBezTo>
                      <a:pt x="4249" y="-191"/>
                      <a:pt x="2833" y="321"/>
                      <a:pt x="1594" y="1351"/>
                    </a:cubicBezTo>
                    <a:cubicBezTo>
                      <a:pt x="708" y="1866"/>
                      <a:pt x="354" y="2637"/>
                      <a:pt x="177" y="3152"/>
                    </a:cubicBezTo>
                    <a:cubicBezTo>
                      <a:pt x="0" y="3667"/>
                      <a:pt x="0" y="3923"/>
                      <a:pt x="0" y="4438"/>
                    </a:cubicBezTo>
                    <a:lnTo>
                      <a:pt x="0" y="10612"/>
                    </a:lnTo>
                    <a:cubicBezTo>
                      <a:pt x="0" y="10097"/>
                      <a:pt x="0" y="9840"/>
                      <a:pt x="177" y="9582"/>
                    </a:cubicBezTo>
                    <a:cubicBezTo>
                      <a:pt x="177" y="9067"/>
                      <a:pt x="354" y="8811"/>
                      <a:pt x="708" y="8296"/>
                    </a:cubicBezTo>
                    <a:cubicBezTo>
                      <a:pt x="1062" y="7781"/>
                      <a:pt x="1240" y="7781"/>
                      <a:pt x="1771" y="7266"/>
                    </a:cubicBezTo>
                    <a:cubicBezTo>
                      <a:pt x="2125" y="7010"/>
                      <a:pt x="2302" y="6751"/>
                      <a:pt x="2656" y="6751"/>
                    </a:cubicBezTo>
                    <a:cubicBezTo>
                      <a:pt x="3719" y="6236"/>
                      <a:pt x="4781" y="5980"/>
                      <a:pt x="6197" y="6236"/>
                    </a:cubicBezTo>
                    <a:cubicBezTo>
                      <a:pt x="7968" y="6492"/>
                      <a:pt x="9915" y="7522"/>
                      <a:pt x="12217" y="9323"/>
                    </a:cubicBezTo>
                    <a:cubicBezTo>
                      <a:pt x="14518" y="11124"/>
                      <a:pt x="16289" y="13181"/>
                      <a:pt x="17882" y="15238"/>
                    </a:cubicBezTo>
                    <a:cubicBezTo>
                      <a:pt x="19121" y="16780"/>
                      <a:pt x="20184" y="18325"/>
                      <a:pt x="20892" y="19867"/>
                    </a:cubicBezTo>
                    <a:cubicBezTo>
                      <a:pt x="21069" y="20382"/>
                      <a:pt x="21423" y="20897"/>
                      <a:pt x="21600" y="21409"/>
                    </a:cubicBezTo>
                    <a:lnTo>
                      <a:pt x="21600" y="14979"/>
                    </a:lnTo>
                    <a:cubicBezTo>
                      <a:pt x="20361" y="12925"/>
                      <a:pt x="19121" y="10868"/>
                      <a:pt x="17705" y="906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4" name="Shape">
                <a:extLst>
                  <a:ext uri="{FF2B5EF4-FFF2-40B4-BE49-F238E27FC236}">
                    <a16:creationId xmlns:a16="http://schemas.microsoft.com/office/drawing/2014/main" id="{FEADDCFF-2650-4C4B-9B0E-EC4A5E9AEBD2}"/>
                  </a:ext>
                </a:extLst>
              </p:cNvPr>
              <p:cNvSpPr/>
              <p:nvPr userDrawn="1"/>
            </p:nvSpPr>
            <p:spPr>
              <a:xfrm>
                <a:off x="10913110" y="55854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7"/>
                      <a:pt x="441" y="7198"/>
                      <a:pt x="0" y="5873"/>
                    </a:cubicBezTo>
                    <a:cubicBezTo>
                      <a:pt x="0" y="5494"/>
                      <a:pt x="0" y="5115"/>
                      <a:pt x="0" y="4737"/>
                    </a:cubicBezTo>
                    <a:lnTo>
                      <a:pt x="0" y="0"/>
                    </a:lnTo>
                    <a:cubicBezTo>
                      <a:pt x="0" y="379"/>
                      <a:pt x="0" y="759"/>
                      <a:pt x="0" y="1136"/>
                    </a:cubicBezTo>
                    <a:cubicBezTo>
                      <a:pt x="441" y="2463"/>
                      <a:pt x="1763" y="3790"/>
                      <a:pt x="3527" y="5115"/>
                    </a:cubicBezTo>
                    <a:cubicBezTo>
                      <a:pt x="5290" y="6439"/>
                      <a:pt x="7493" y="7768"/>
                      <a:pt x="10580" y="9093"/>
                    </a:cubicBezTo>
                    <a:cubicBezTo>
                      <a:pt x="13225" y="10420"/>
                      <a:pt x="15429" y="11746"/>
                      <a:pt x="17192" y="12694"/>
                    </a:cubicBezTo>
                    <a:cubicBezTo>
                      <a:pt x="18955" y="13641"/>
                      <a:pt x="20277" y="14589"/>
                      <a:pt x="20719" y="15536"/>
                    </a:cubicBezTo>
                    <a:cubicBezTo>
                      <a:pt x="21600" y="15915"/>
                      <a:pt x="21600" y="16485"/>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5" name="Shape">
                <a:extLst>
                  <a:ext uri="{FF2B5EF4-FFF2-40B4-BE49-F238E27FC236}">
                    <a16:creationId xmlns:a16="http://schemas.microsoft.com/office/drawing/2014/main" id="{D3D4AFAB-0734-4273-B6AD-C548C5566E85}"/>
                  </a:ext>
                </a:extLst>
              </p:cNvPr>
              <p:cNvSpPr/>
              <p:nvPr userDrawn="1"/>
            </p:nvSpPr>
            <p:spPr>
              <a:xfrm>
                <a:off x="10913110" y="55854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515" y="13399"/>
                      <a:pt x="17192" y="12199"/>
                    </a:cubicBezTo>
                    <a:cubicBezTo>
                      <a:pt x="15869" y="11000"/>
                      <a:pt x="13225" y="9799"/>
                      <a:pt x="10580" y="8399"/>
                    </a:cubicBezTo>
                    <a:cubicBezTo>
                      <a:pt x="7935" y="6998"/>
                      <a:pt x="5731" y="5598"/>
                      <a:pt x="3527" y="4199"/>
                    </a:cubicBezTo>
                    <a:cubicBezTo>
                      <a:pt x="1323" y="2799"/>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200"/>
                      <a:pt x="21600" y="15598"/>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6" name="Shape">
                <a:extLst>
                  <a:ext uri="{FF2B5EF4-FFF2-40B4-BE49-F238E27FC236}">
                    <a16:creationId xmlns:a16="http://schemas.microsoft.com/office/drawing/2014/main" id="{E4D6643A-B8D7-4C17-9EE0-8EA29BC520BC}"/>
                  </a:ext>
                </a:extLst>
              </p:cNvPr>
              <p:cNvSpPr/>
              <p:nvPr userDrawn="1"/>
            </p:nvSpPr>
            <p:spPr>
              <a:xfrm>
                <a:off x="10722610" y="56489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425" y="8477"/>
                      <a:pt x="14531"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7" name="Shape">
                <a:extLst>
                  <a:ext uri="{FF2B5EF4-FFF2-40B4-BE49-F238E27FC236}">
                    <a16:creationId xmlns:a16="http://schemas.microsoft.com/office/drawing/2014/main" id="{C3F20383-450D-47E8-9920-4A8202BD9DE7}"/>
                  </a:ext>
                </a:extLst>
              </p:cNvPr>
              <p:cNvSpPr/>
              <p:nvPr userDrawn="1"/>
            </p:nvSpPr>
            <p:spPr>
              <a:xfrm>
                <a:off x="10722610" y="56489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532" y="11484"/>
                      <a:pt x="9426" y="8477"/>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8" name="Shape">
                <a:extLst>
                  <a:ext uri="{FF2B5EF4-FFF2-40B4-BE49-F238E27FC236}">
                    <a16:creationId xmlns:a16="http://schemas.microsoft.com/office/drawing/2014/main" id="{00BE8346-13AB-4ACB-B2A0-2B1FB2EAEF16}"/>
                  </a:ext>
                </a:extLst>
              </p:cNvPr>
              <p:cNvSpPr/>
              <p:nvPr userDrawn="1"/>
            </p:nvSpPr>
            <p:spPr>
              <a:xfrm>
                <a:off x="10862310" y="56997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343"/>
                      <a:pt x="21600" y="1798"/>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9" name="Shape">
                <a:extLst>
                  <a:ext uri="{FF2B5EF4-FFF2-40B4-BE49-F238E27FC236}">
                    <a16:creationId xmlns:a16="http://schemas.microsoft.com/office/drawing/2014/main" id="{77B3652D-42F4-46EC-B9A3-E3DA0CEDB4CA}"/>
                  </a:ext>
                </a:extLst>
              </p:cNvPr>
              <p:cNvSpPr/>
              <p:nvPr userDrawn="1"/>
            </p:nvSpPr>
            <p:spPr>
              <a:xfrm>
                <a:off x="10862310" y="56997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474" y="1542"/>
                      <a:pt x="21223" y="3086"/>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00" name="Shape">
                <a:extLst>
                  <a:ext uri="{FF2B5EF4-FFF2-40B4-BE49-F238E27FC236}">
                    <a16:creationId xmlns:a16="http://schemas.microsoft.com/office/drawing/2014/main" id="{156F147B-BA64-426F-86A5-E8855C259776}"/>
                  </a:ext>
                </a:extLst>
              </p:cNvPr>
              <p:cNvSpPr/>
              <p:nvPr userDrawn="1"/>
            </p:nvSpPr>
            <p:spPr>
              <a:xfrm>
                <a:off x="10798809" y="5763256"/>
                <a:ext cx="62230" cy="660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384"/>
                    </a:lnTo>
                    <a:lnTo>
                      <a:pt x="0" y="21600"/>
                    </a:lnTo>
                    <a:lnTo>
                      <a:pt x="440" y="1121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01" name="Shape">
                <a:extLst>
                  <a:ext uri="{FF2B5EF4-FFF2-40B4-BE49-F238E27FC236}">
                    <a16:creationId xmlns:a16="http://schemas.microsoft.com/office/drawing/2014/main" id="{6F1D06BB-5B8B-44A7-BF18-41B195EEDE1B}"/>
                  </a:ext>
                </a:extLst>
              </p:cNvPr>
              <p:cNvSpPr/>
              <p:nvPr userDrawn="1"/>
            </p:nvSpPr>
            <p:spPr>
              <a:xfrm>
                <a:off x="10722610" y="54965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4"/>
                      <a:pt x="7755" y="7198"/>
                      <a:pt x="7703" y="6545"/>
                    </a:cubicBezTo>
                    <a:cubicBezTo>
                      <a:pt x="7651" y="5891"/>
                      <a:pt x="7703" y="5235"/>
                      <a:pt x="7911" y="4581"/>
                    </a:cubicBezTo>
                    <a:cubicBezTo>
                      <a:pt x="8119" y="3928"/>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02" name="Shape">
                <a:extLst>
                  <a:ext uri="{FF2B5EF4-FFF2-40B4-BE49-F238E27FC236}">
                    <a16:creationId xmlns:a16="http://schemas.microsoft.com/office/drawing/2014/main" id="{B81CDDDD-5A40-4D7B-B5C8-6AB7D2A69149}"/>
                  </a:ext>
                </a:extLst>
              </p:cNvPr>
              <p:cNvSpPr/>
              <p:nvPr userDrawn="1"/>
            </p:nvSpPr>
            <p:spPr>
              <a:xfrm>
                <a:off x="10735310" y="5763256"/>
                <a:ext cx="64769" cy="67322"/>
              </a:xfrm>
              <a:custGeom>
                <a:avLst/>
                <a:gdLst/>
                <a:ahLst/>
                <a:cxnLst>
                  <a:cxn ang="0">
                    <a:pos x="wd2" y="hd2"/>
                  </a:cxn>
                  <a:cxn ang="5400000">
                    <a:pos x="wd2" y="hd2"/>
                  </a:cxn>
                  <a:cxn ang="10800000">
                    <a:pos x="wd2" y="hd2"/>
                  </a:cxn>
                  <a:cxn ang="16200000">
                    <a:pos x="wd2" y="hd2"/>
                  </a:cxn>
                </a:cxnLst>
                <a:rect l="0" t="0" r="r" b="b"/>
                <a:pathLst>
                  <a:path w="21600" h="21600" extrusionOk="0">
                    <a:moveTo>
                      <a:pt x="21600" y="11413"/>
                    </a:moveTo>
                    <a:lnTo>
                      <a:pt x="21177" y="21600"/>
                    </a:lnTo>
                    <a:lnTo>
                      <a:pt x="0" y="10187"/>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03" name="Shape">
                <a:extLst>
                  <a:ext uri="{FF2B5EF4-FFF2-40B4-BE49-F238E27FC236}">
                    <a16:creationId xmlns:a16="http://schemas.microsoft.com/office/drawing/2014/main" id="{E2ECCF77-E860-429B-B3EA-30ED9E638082}"/>
                  </a:ext>
                </a:extLst>
              </p:cNvPr>
              <p:cNvSpPr/>
              <p:nvPr userDrawn="1"/>
            </p:nvSpPr>
            <p:spPr>
              <a:xfrm>
                <a:off x="10532110" y="5712456"/>
                <a:ext cx="938529" cy="314946"/>
              </a:xfrm>
              <a:custGeom>
                <a:avLst/>
                <a:gdLst/>
                <a:ahLst/>
                <a:cxnLst>
                  <a:cxn ang="0">
                    <a:pos x="wd2" y="hd2"/>
                  </a:cxn>
                  <a:cxn ang="5400000">
                    <a:pos x="wd2" y="hd2"/>
                  </a:cxn>
                  <a:cxn ang="10800000">
                    <a:pos x="wd2" y="hd2"/>
                  </a:cxn>
                  <a:cxn ang="16200000">
                    <a:pos x="wd2" y="hd2"/>
                  </a:cxn>
                </a:cxnLst>
                <a:rect l="0" t="0" r="r" b="b"/>
                <a:pathLst>
                  <a:path w="21600" h="20445" extrusionOk="0">
                    <a:moveTo>
                      <a:pt x="21542" y="2307"/>
                    </a:moveTo>
                    <a:cubicBezTo>
                      <a:pt x="21191" y="6018"/>
                      <a:pt x="20139" y="9480"/>
                      <a:pt x="18473" y="12201"/>
                    </a:cubicBezTo>
                    <a:cubicBezTo>
                      <a:pt x="14205" y="19127"/>
                      <a:pt x="7278" y="19127"/>
                      <a:pt x="3011" y="12201"/>
                    </a:cubicBezTo>
                    <a:cubicBezTo>
                      <a:pt x="1403" y="9563"/>
                      <a:pt x="351" y="6183"/>
                      <a:pt x="0" y="2555"/>
                    </a:cubicBezTo>
                    <a:lnTo>
                      <a:pt x="0" y="4039"/>
                    </a:lnTo>
                    <a:cubicBezTo>
                      <a:pt x="0" y="4121"/>
                      <a:pt x="0" y="4204"/>
                      <a:pt x="0" y="4286"/>
                    </a:cubicBezTo>
                    <a:cubicBezTo>
                      <a:pt x="497" y="7418"/>
                      <a:pt x="1491" y="10304"/>
                      <a:pt x="2894" y="12695"/>
                    </a:cubicBezTo>
                    <a:cubicBezTo>
                      <a:pt x="5057" y="16158"/>
                      <a:pt x="7892" y="18054"/>
                      <a:pt x="10727" y="18054"/>
                    </a:cubicBezTo>
                    <a:cubicBezTo>
                      <a:pt x="13562" y="18054"/>
                      <a:pt x="16397" y="16323"/>
                      <a:pt x="18589" y="12695"/>
                    </a:cubicBezTo>
                    <a:cubicBezTo>
                      <a:pt x="20051" y="10304"/>
                      <a:pt x="21074" y="7336"/>
                      <a:pt x="21571" y="4204"/>
                    </a:cubicBezTo>
                    <a:lnTo>
                      <a:pt x="21571" y="4204"/>
                    </a:lnTo>
                    <a:lnTo>
                      <a:pt x="21571" y="3956"/>
                    </a:lnTo>
                    <a:lnTo>
                      <a:pt x="21542" y="2307"/>
                    </a:lnTo>
                    <a:close/>
                    <a:moveTo>
                      <a:pt x="2923" y="10223"/>
                    </a:moveTo>
                    <a:cubicBezTo>
                      <a:pt x="5086" y="13686"/>
                      <a:pt x="7921" y="15582"/>
                      <a:pt x="10756" y="15582"/>
                    </a:cubicBezTo>
                    <a:cubicBezTo>
                      <a:pt x="13591" y="15582"/>
                      <a:pt x="16427" y="13851"/>
                      <a:pt x="18619" y="10223"/>
                    </a:cubicBezTo>
                    <a:cubicBezTo>
                      <a:pt x="20080" y="7831"/>
                      <a:pt x="21103" y="4864"/>
                      <a:pt x="21600" y="1731"/>
                    </a:cubicBezTo>
                    <a:lnTo>
                      <a:pt x="21600" y="0"/>
                    </a:lnTo>
                    <a:cubicBezTo>
                      <a:pt x="21249" y="3710"/>
                      <a:pt x="20197" y="7090"/>
                      <a:pt x="18531" y="9811"/>
                    </a:cubicBezTo>
                    <a:cubicBezTo>
                      <a:pt x="14264" y="16737"/>
                      <a:pt x="7336" y="16737"/>
                      <a:pt x="3069" y="9811"/>
                    </a:cubicBezTo>
                    <a:cubicBezTo>
                      <a:pt x="1461" y="7173"/>
                      <a:pt x="409" y="3793"/>
                      <a:pt x="58" y="248"/>
                    </a:cubicBezTo>
                    <a:lnTo>
                      <a:pt x="58" y="1979"/>
                    </a:lnTo>
                    <a:cubicBezTo>
                      <a:pt x="497" y="4946"/>
                      <a:pt x="1491" y="7831"/>
                      <a:pt x="2923" y="10223"/>
                    </a:cubicBezTo>
                    <a:close/>
                    <a:moveTo>
                      <a:pt x="18473" y="14674"/>
                    </a:moveTo>
                    <a:cubicBezTo>
                      <a:pt x="14205" y="21600"/>
                      <a:pt x="7278" y="21600"/>
                      <a:pt x="3011" y="14674"/>
                    </a:cubicBezTo>
                    <a:cubicBezTo>
                      <a:pt x="1432" y="12119"/>
                      <a:pt x="409" y="8903"/>
                      <a:pt x="29" y="5358"/>
                    </a:cubicBezTo>
                    <a:cubicBezTo>
                      <a:pt x="88" y="6677"/>
                      <a:pt x="234" y="7997"/>
                      <a:pt x="497" y="9233"/>
                    </a:cubicBezTo>
                    <a:lnTo>
                      <a:pt x="497" y="9233"/>
                    </a:lnTo>
                    <a:cubicBezTo>
                      <a:pt x="1023" y="11459"/>
                      <a:pt x="1841" y="13438"/>
                      <a:pt x="2894" y="15087"/>
                    </a:cubicBezTo>
                    <a:cubicBezTo>
                      <a:pt x="5057" y="18549"/>
                      <a:pt x="7892" y="20445"/>
                      <a:pt x="10727" y="20445"/>
                    </a:cubicBezTo>
                    <a:cubicBezTo>
                      <a:pt x="13562" y="20445"/>
                      <a:pt x="16397" y="18714"/>
                      <a:pt x="18589" y="15087"/>
                    </a:cubicBezTo>
                    <a:cubicBezTo>
                      <a:pt x="19700" y="13273"/>
                      <a:pt x="20548" y="11129"/>
                      <a:pt x="21132" y="8738"/>
                    </a:cubicBezTo>
                    <a:cubicBezTo>
                      <a:pt x="21337" y="7419"/>
                      <a:pt x="21512" y="6183"/>
                      <a:pt x="21542" y="4863"/>
                    </a:cubicBezTo>
                    <a:cubicBezTo>
                      <a:pt x="21162" y="8656"/>
                      <a:pt x="20109" y="12037"/>
                      <a:pt x="18473" y="14674"/>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04" name="Shape">
                <a:extLst>
                  <a:ext uri="{FF2B5EF4-FFF2-40B4-BE49-F238E27FC236}">
                    <a16:creationId xmlns:a16="http://schemas.microsoft.com/office/drawing/2014/main" id="{6ACCD808-A39C-488D-A5F2-E120BAF8405B}"/>
                  </a:ext>
                </a:extLst>
              </p:cNvPr>
              <p:cNvSpPr/>
              <p:nvPr userDrawn="1"/>
            </p:nvSpPr>
            <p:spPr>
              <a:xfrm>
                <a:off x="10506710" y="54965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205" name="Shape">
                <a:extLst>
                  <a:ext uri="{FF2B5EF4-FFF2-40B4-BE49-F238E27FC236}">
                    <a16:creationId xmlns:a16="http://schemas.microsoft.com/office/drawing/2014/main" id="{8FA49517-D530-4EB7-8BC8-1060F6D1728F}"/>
                  </a:ext>
                </a:extLst>
              </p:cNvPr>
              <p:cNvSpPr/>
              <p:nvPr userDrawn="1"/>
            </p:nvSpPr>
            <p:spPr>
              <a:xfrm>
                <a:off x="10506709" y="5229857"/>
                <a:ext cx="935046" cy="54165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3"/>
                      <a:pt x="-971" y="12981"/>
                      <a:pt x="2847" y="16811"/>
                    </a:cubicBezTo>
                    <a:cubicBezTo>
                      <a:pt x="6665" y="20642"/>
                      <a:pt x="12913" y="20642"/>
                      <a:pt x="16758" y="16811"/>
                    </a:cubicBezTo>
                    <a:cubicBezTo>
                      <a:pt x="20602" y="12981"/>
                      <a:pt x="20629" y="6703"/>
                      <a:pt x="16811" y="2873"/>
                    </a:cubicBezTo>
                    <a:cubicBezTo>
                      <a:pt x="12966" y="-958"/>
                      <a:pt x="6745"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06" name="Shape">
                <a:extLst>
                  <a:ext uri="{FF2B5EF4-FFF2-40B4-BE49-F238E27FC236}">
                    <a16:creationId xmlns:a16="http://schemas.microsoft.com/office/drawing/2014/main" id="{2F0FB109-2CC7-41C4-9DAF-94587A31EFFF}"/>
                  </a:ext>
                </a:extLst>
              </p:cNvPr>
              <p:cNvSpPr/>
              <p:nvPr userDrawn="1"/>
            </p:nvSpPr>
            <p:spPr>
              <a:xfrm>
                <a:off x="10582909" y="5267957"/>
                <a:ext cx="786347" cy="454671"/>
              </a:xfrm>
              <a:custGeom>
                <a:avLst/>
                <a:gdLst/>
                <a:ahLst/>
                <a:cxnLst>
                  <a:cxn ang="0">
                    <a:pos x="wd2" y="hd2"/>
                  </a:cxn>
                  <a:cxn ang="5400000">
                    <a:pos x="wd2" y="hd2"/>
                  </a:cxn>
                  <a:cxn ang="10800000">
                    <a:pos x="wd2" y="hd2"/>
                  </a:cxn>
                  <a:cxn ang="16200000">
                    <a:pos x="wd2" y="hd2"/>
                  </a:cxn>
                </a:cxnLst>
                <a:rect l="0" t="0" r="r" b="b"/>
                <a:pathLst>
                  <a:path w="21095" h="19676" extrusionOk="0">
                    <a:moveTo>
                      <a:pt x="21031" y="10745"/>
                    </a:moveTo>
                    <a:cubicBezTo>
                      <a:pt x="20827" y="12998"/>
                      <a:pt x="19771" y="15087"/>
                      <a:pt x="17965" y="16791"/>
                    </a:cubicBezTo>
                    <a:cubicBezTo>
                      <a:pt x="13843" y="20638"/>
                      <a:pt x="7165" y="20638"/>
                      <a:pt x="3077" y="16791"/>
                    </a:cubicBezTo>
                    <a:cubicBezTo>
                      <a:pt x="1271" y="15142"/>
                      <a:pt x="283" y="12998"/>
                      <a:pt x="45" y="10800"/>
                    </a:cubicBezTo>
                    <a:cubicBezTo>
                      <a:pt x="-228" y="7942"/>
                      <a:pt x="760" y="5084"/>
                      <a:pt x="3111" y="2885"/>
                    </a:cubicBezTo>
                    <a:cubicBezTo>
                      <a:pt x="7233" y="-962"/>
                      <a:pt x="13911" y="-962"/>
                      <a:pt x="17999" y="2885"/>
                    </a:cubicBezTo>
                    <a:cubicBezTo>
                      <a:pt x="20350" y="5029"/>
                      <a:pt x="21372" y="7942"/>
                      <a:pt x="21031"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07" name="Shape">
                <a:extLst>
                  <a:ext uri="{FF2B5EF4-FFF2-40B4-BE49-F238E27FC236}">
                    <a16:creationId xmlns:a16="http://schemas.microsoft.com/office/drawing/2014/main" id="{86825FD3-5699-4B8E-B890-AFF8F6BD9D9B}"/>
                  </a:ext>
                </a:extLst>
              </p:cNvPr>
              <p:cNvSpPr/>
              <p:nvPr userDrawn="1"/>
            </p:nvSpPr>
            <p:spPr>
              <a:xfrm>
                <a:off x="10582910" y="53060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73" y="4964"/>
                      <a:pt x="21390" y="731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208" name="Shape">
                <a:extLst>
                  <a:ext uri="{FF2B5EF4-FFF2-40B4-BE49-F238E27FC236}">
                    <a16:creationId xmlns:a16="http://schemas.microsoft.com/office/drawing/2014/main" id="{1289FC61-F67D-48AA-90F7-130A34505148}"/>
                  </a:ext>
                </a:extLst>
              </p:cNvPr>
              <p:cNvSpPr/>
              <p:nvPr userDrawn="1"/>
            </p:nvSpPr>
            <p:spPr>
              <a:xfrm>
                <a:off x="11167110" y="5382256"/>
                <a:ext cx="53343" cy="609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802"/>
                    </a:lnTo>
                    <a:lnTo>
                      <a:pt x="0" y="21600"/>
                    </a:lnTo>
                    <a:lnTo>
                      <a:pt x="0" y="1035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09" name="Shape">
                <a:extLst>
                  <a:ext uri="{FF2B5EF4-FFF2-40B4-BE49-F238E27FC236}">
                    <a16:creationId xmlns:a16="http://schemas.microsoft.com/office/drawing/2014/main" id="{AFA2A706-984E-4518-8F6E-A60F4C656D77}"/>
                  </a:ext>
                </a:extLst>
              </p:cNvPr>
              <p:cNvSpPr/>
              <p:nvPr userDrawn="1"/>
            </p:nvSpPr>
            <p:spPr>
              <a:xfrm>
                <a:off x="11154410" y="5471157"/>
                <a:ext cx="77472"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46" y="12000"/>
                    </a:lnTo>
                    <a:lnTo>
                      <a:pt x="0" y="21600"/>
                    </a:lnTo>
                    <a:lnTo>
                      <a:pt x="354"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0" name="Shape">
                <a:extLst>
                  <a:ext uri="{FF2B5EF4-FFF2-40B4-BE49-F238E27FC236}">
                    <a16:creationId xmlns:a16="http://schemas.microsoft.com/office/drawing/2014/main" id="{ADB459D0-190A-417E-89EA-FDF30DE9FF5F}"/>
                  </a:ext>
                </a:extLst>
              </p:cNvPr>
              <p:cNvSpPr/>
              <p:nvPr userDrawn="1"/>
            </p:nvSpPr>
            <p:spPr>
              <a:xfrm>
                <a:off x="11002009" y="54203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59"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178" y="10095"/>
                      <a:pt x="0" y="10352"/>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1" name="Shape">
                <a:extLst>
                  <a:ext uri="{FF2B5EF4-FFF2-40B4-BE49-F238E27FC236}">
                    <a16:creationId xmlns:a16="http://schemas.microsoft.com/office/drawing/2014/main" id="{D342EC65-2A7E-4EA3-9232-45D9200681C6}"/>
                  </a:ext>
                </a:extLst>
              </p:cNvPr>
              <p:cNvSpPr/>
              <p:nvPr userDrawn="1"/>
            </p:nvSpPr>
            <p:spPr>
              <a:xfrm>
                <a:off x="11002009" y="5420357"/>
                <a:ext cx="151130" cy="104143"/>
              </a:xfrm>
              <a:custGeom>
                <a:avLst/>
                <a:gdLst/>
                <a:ahLst/>
                <a:cxnLst>
                  <a:cxn ang="0">
                    <a:pos x="wd2" y="hd2"/>
                  </a:cxn>
                  <a:cxn ang="5400000">
                    <a:pos x="wd2" y="hd2"/>
                  </a:cxn>
                  <a:cxn ang="10800000">
                    <a:pos x="wd2" y="hd2"/>
                  </a:cxn>
                  <a:cxn ang="16200000">
                    <a:pos x="wd2" y="hd2"/>
                  </a:cxn>
                </a:cxnLst>
                <a:rect l="0" t="0" r="r" b="b"/>
                <a:pathLst>
                  <a:path w="21600" h="21600" extrusionOk="0">
                    <a:moveTo>
                      <a:pt x="17970" y="9219"/>
                    </a:moveTo>
                    <a:cubicBezTo>
                      <a:pt x="16518" y="7113"/>
                      <a:pt x="14521" y="5006"/>
                      <a:pt x="12161" y="3161"/>
                    </a:cubicBezTo>
                    <a:cubicBezTo>
                      <a:pt x="9802" y="1317"/>
                      <a:pt x="7805" y="265"/>
                      <a:pt x="5990" y="0"/>
                    </a:cubicBezTo>
                    <a:cubicBezTo>
                      <a:pt x="5627" y="0"/>
                      <a:pt x="5264" y="0"/>
                      <a:pt x="4720" y="0"/>
                    </a:cubicBezTo>
                    <a:cubicBezTo>
                      <a:pt x="3449" y="0"/>
                      <a:pt x="2360" y="527"/>
                      <a:pt x="1634" y="1317"/>
                    </a:cubicBezTo>
                    <a:cubicBezTo>
                      <a:pt x="726" y="1844"/>
                      <a:pt x="363" y="2634"/>
                      <a:pt x="182" y="3161"/>
                    </a:cubicBezTo>
                    <a:cubicBezTo>
                      <a:pt x="0" y="3689"/>
                      <a:pt x="0" y="3951"/>
                      <a:pt x="0" y="4478"/>
                    </a:cubicBezTo>
                    <a:lnTo>
                      <a:pt x="0" y="9747"/>
                    </a:lnTo>
                    <a:cubicBezTo>
                      <a:pt x="182" y="8957"/>
                      <a:pt x="726" y="8430"/>
                      <a:pt x="1452" y="7902"/>
                    </a:cubicBezTo>
                    <a:cubicBezTo>
                      <a:pt x="2360" y="7113"/>
                      <a:pt x="3449" y="6585"/>
                      <a:pt x="4720" y="6585"/>
                    </a:cubicBezTo>
                    <a:cubicBezTo>
                      <a:pt x="5082" y="6585"/>
                      <a:pt x="5627" y="6585"/>
                      <a:pt x="5990" y="6585"/>
                    </a:cubicBezTo>
                    <a:cubicBezTo>
                      <a:pt x="7805" y="6848"/>
                      <a:pt x="9802" y="7902"/>
                      <a:pt x="12161" y="9747"/>
                    </a:cubicBezTo>
                    <a:cubicBezTo>
                      <a:pt x="14521" y="11591"/>
                      <a:pt x="16336" y="13698"/>
                      <a:pt x="17970" y="15805"/>
                    </a:cubicBezTo>
                    <a:cubicBezTo>
                      <a:pt x="19603" y="17911"/>
                      <a:pt x="20874" y="19756"/>
                      <a:pt x="21600" y="21600"/>
                    </a:cubicBezTo>
                    <a:lnTo>
                      <a:pt x="21600" y="15277"/>
                    </a:lnTo>
                    <a:cubicBezTo>
                      <a:pt x="20874" y="13435"/>
                      <a:pt x="19603" y="11326"/>
                      <a:pt x="17970" y="92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2" name="Shape">
                <a:extLst>
                  <a:ext uri="{FF2B5EF4-FFF2-40B4-BE49-F238E27FC236}">
                    <a16:creationId xmlns:a16="http://schemas.microsoft.com/office/drawing/2014/main" id="{4E77A994-2959-4224-A6C7-031319FD3DD5}"/>
                  </a:ext>
                </a:extLst>
              </p:cNvPr>
              <p:cNvSpPr/>
              <p:nvPr userDrawn="1"/>
            </p:nvSpPr>
            <p:spPr>
              <a:xfrm>
                <a:off x="10887710" y="54330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5"/>
                      <a:pt x="441" y="7198"/>
                      <a:pt x="0" y="5873"/>
                    </a:cubicBezTo>
                    <a:cubicBezTo>
                      <a:pt x="0" y="5494"/>
                      <a:pt x="0" y="5115"/>
                      <a:pt x="0" y="4737"/>
                    </a:cubicBezTo>
                    <a:lnTo>
                      <a:pt x="0" y="0"/>
                    </a:lnTo>
                    <a:cubicBezTo>
                      <a:pt x="0" y="379"/>
                      <a:pt x="0" y="759"/>
                      <a:pt x="0" y="1136"/>
                    </a:cubicBezTo>
                    <a:cubicBezTo>
                      <a:pt x="441" y="2463"/>
                      <a:pt x="1763" y="3790"/>
                      <a:pt x="3527" y="5115"/>
                    </a:cubicBezTo>
                    <a:cubicBezTo>
                      <a:pt x="5731" y="6441"/>
                      <a:pt x="7493" y="7768"/>
                      <a:pt x="10580" y="9093"/>
                    </a:cubicBezTo>
                    <a:cubicBezTo>
                      <a:pt x="13225" y="10420"/>
                      <a:pt x="15429" y="11746"/>
                      <a:pt x="17192" y="12694"/>
                    </a:cubicBezTo>
                    <a:cubicBezTo>
                      <a:pt x="19396" y="13830"/>
                      <a:pt x="20277" y="14589"/>
                      <a:pt x="20719" y="15536"/>
                    </a:cubicBezTo>
                    <a:cubicBezTo>
                      <a:pt x="21600" y="15915"/>
                      <a:pt x="21600" y="16484"/>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3" name="Shape">
                <a:extLst>
                  <a:ext uri="{FF2B5EF4-FFF2-40B4-BE49-F238E27FC236}">
                    <a16:creationId xmlns:a16="http://schemas.microsoft.com/office/drawing/2014/main" id="{4AA11C31-47ED-4972-9C88-3CA022DCD504}"/>
                  </a:ext>
                </a:extLst>
              </p:cNvPr>
              <p:cNvSpPr/>
              <p:nvPr userDrawn="1"/>
            </p:nvSpPr>
            <p:spPr>
              <a:xfrm>
                <a:off x="10887710" y="54330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956"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160" y="16200"/>
                      <a:pt x="21160" y="15600"/>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4" name="Shape">
                <a:extLst>
                  <a:ext uri="{FF2B5EF4-FFF2-40B4-BE49-F238E27FC236}">
                    <a16:creationId xmlns:a16="http://schemas.microsoft.com/office/drawing/2014/main" id="{4E44A49A-0131-4B98-B469-425918B681AD}"/>
                  </a:ext>
                </a:extLst>
              </p:cNvPr>
              <p:cNvSpPr/>
              <p:nvPr userDrawn="1"/>
            </p:nvSpPr>
            <p:spPr>
              <a:xfrm>
                <a:off x="10709910" y="54965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818" y="8477"/>
                      <a:pt x="14923"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5" name="Shape">
                <a:extLst>
                  <a:ext uri="{FF2B5EF4-FFF2-40B4-BE49-F238E27FC236}">
                    <a16:creationId xmlns:a16="http://schemas.microsoft.com/office/drawing/2014/main" id="{2772AD3C-5CC4-4B5A-AB10-E399A8709918}"/>
                  </a:ext>
                </a:extLst>
              </p:cNvPr>
              <p:cNvSpPr/>
              <p:nvPr userDrawn="1"/>
            </p:nvSpPr>
            <p:spPr>
              <a:xfrm>
                <a:off x="10709910" y="54965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531" y="11484"/>
                      <a:pt x="9426" y="8477"/>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6" name="Shape">
                <a:extLst>
                  <a:ext uri="{FF2B5EF4-FFF2-40B4-BE49-F238E27FC236}">
                    <a16:creationId xmlns:a16="http://schemas.microsoft.com/office/drawing/2014/main" id="{FC624015-023A-4647-965C-BEFE5476973B}"/>
                  </a:ext>
                </a:extLst>
              </p:cNvPr>
              <p:cNvSpPr/>
              <p:nvPr userDrawn="1"/>
            </p:nvSpPr>
            <p:spPr>
              <a:xfrm>
                <a:off x="10836910" y="55473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343"/>
                      <a:pt x="21600" y="18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7" name="Shape">
                <a:extLst>
                  <a:ext uri="{FF2B5EF4-FFF2-40B4-BE49-F238E27FC236}">
                    <a16:creationId xmlns:a16="http://schemas.microsoft.com/office/drawing/2014/main" id="{D1EED6FB-50A0-418E-90E0-64604F3970E5}"/>
                  </a:ext>
                </a:extLst>
              </p:cNvPr>
              <p:cNvSpPr/>
              <p:nvPr userDrawn="1"/>
            </p:nvSpPr>
            <p:spPr>
              <a:xfrm>
                <a:off x="10836910" y="55473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600" y="1544"/>
                      <a:pt x="21349" y="3086"/>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8" name="Shape">
                <a:extLst>
                  <a:ext uri="{FF2B5EF4-FFF2-40B4-BE49-F238E27FC236}">
                    <a16:creationId xmlns:a16="http://schemas.microsoft.com/office/drawing/2014/main" id="{E977A8DA-B8AB-4E64-BB23-C475A0E219FC}"/>
                  </a:ext>
                </a:extLst>
              </p:cNvPr>
              <p:cNvSpPr/>
              <p:nvPr userDrawn="1"/>
            </p:nvSpPr>
            <p:spPr>
              <a:xfrm>
                <a:off x="10773410" y="5598157"/>
                <a:ext cx="62232"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189"/>
                    </a:lnTo>
                    <a:lnTo>
                      <a:pt x="0" y="21600"/>
                    </a:lnTo>
                    <a:lnTo>
                      <a:pt x="0" y="11411"/>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9" name="Shape">
                <a:extLst>
                  <a:ext uri="{FF2B5EF4-FFF2-40B4-BE49-F238E27FC236}">
                    <a16:creationId xmlns:a16="http://schemas.microsoft.com/office/drawing/2014/main" id="{8DA1F8BD-7282-486D-A187-42FE5E25799E}"/>
                  </a:ext>
                </a:extLst>
              </p:cNvPr>
              <p:cNvSpPr/>
              <p:nvPr userDrawn="1"/>
            </p:nvSpPr>
            <p:spPr>
              <a:xfrm>
                <a:off x="10697210" y="53441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3"/>
                      <a:pt x="7755" y="7198"/>
                      <a:pt x="7703" y="6545"/>
                    </a:cubicBezTo>
                    <a:cubicBezTo>
                      <a:pt x="7651" y="5891"/>
                      <a:pt x="7703" y="5235"/>
                      <a:pt x="7911" y="4581"/>
                    </a:cubicBezTo>
                    <a:cubicBezTo>
                      <a:pt x="8119" y="3927"/>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20" name="Shape">
                <a:extLst>
                  <a:ext uri="{FF2B5EF4-FFF2-40B4-BE49-F238E27FC236}">
                    <a16:creationId xmlns:a16="http://schemas.microsoft.com/office/drawing/2014/main" id="{77F8E6AA-FBAF-4956-8186-74B9C0A02D14}"/>
                  </a:ext>
                </a:extLst>
              </p:cNvPr>
              <p:cNvSpPr/>
              <p:nvPr userDrawn="1"/>
            </p:nvSpPr>
            <p:spPr>
              <a:xfrm>
                <a:off x="10709909" y="5598157"/>
                <a:ext cx="63502" cy="68573"/>
              </a:xfrm>
              <a:custGeom>
                <a:avLst/>
                <a:gdLst/>
                <a:ahLst/>
                <a:cxnLst>
                  <a:cxn ang="0">
                    <a:pos x="wd2" y="hd2"/>
                  </a:cxn>
                  <a:cxn ang="5400000">
                    <a:pos x="wd2" y="hd2"/>
                  </a:cxn>
                  <a:cxn ang="10800000">
                    <a:pos x="wd2" y="hd2"/>
                  </a:cxn>
                  <a:cxn ang="16200000">
                    <a:pos x="wd2" y="hd2"/>
                  </a:cxn>
                </a:cxnLst>
                <a:rect l="0" t="0" r="r" b="b"/>
                <a:pathLst>
                  <a:path w="21600" h="21600" extrusionOk="0">
                    <a:moveTo>
                      <a:pt x="21600" y="11599"/>
                    </a:moveTo>
                    <a:lnTo>
                      <a:pt x="21600" y="21600"/>
                    </a:lnTo>
                    <a:lnTo>
                      <a:pt x="0" y="10001"/>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21" name="Shape">
                <a:extLst>
                  <a:ext uri="{FF2B5EF4-FFF2-40B4-BE49-F238E27FC236}">
                    <a16:creationId xmlns:a16="http://schemas.microsoft.com/office/drawing/2014/main" id="{C849D46E-22B0-4B89-8705-ABDC6771F27D}"/>
                  </a:ext>
                </a:extLst>
              </p:cNvPr>
              <p:cNvSpPr/>
              <p:nvPr userDrawn="1"/>
            </p:nvSpPr>
            <p:spPr>
              <a:xfrm>
                <a:off x="10506710" y="5560056"/>
                <a:ext cx="938529" cy="314959"/>
              </a:xfrm>
              <a:custGeom>
                <a:avLst/>
                <a:gdLst/>
                <a:ahLst/>
                <a:cxnLst>
                  <a:cxn ang="0">
                    <a:pos x="wd2" y="hd2"/>
                  </a:cxn>
                  <a:cxn ang="5400000">
                    <a:pos x="wd2" y="hd2"/>
                  </a:cxn>
                  <a:cxn ang="10800000">
                    <a:pos x="wd2" y="hd2"/>
                  </a:cxn>
                  <a:cxn ang="16200000">
                    <a:pos x="wd2" y="hd2"/>
                  </a:cxn>
                </a:cxnLst>
                <a:rect l="0" t="0" r="r" b="b"/>
                <a:pathLst>
                  <a:path w="21600" h="20445" extrusionOk="0">
                    <a:moveTo>
                      <a:pt x="21542" y="2308"/>
                    </a:moveTo>
                    <a:cubicBezTo>
                      <a:pt x="21191" y="6018"/>
                      <a:pt x="20139" y="9481"/>
                      <a:pt x="18473" y="12201"/>
                    </a:cubicBezTo>
                    <a:cubicBezTo>
                      <a:pt x="14205" y="19127"/>
                      <a:pt x="7278" y="19127"/>
                      <a:pt x="3011" y="12201"/>
                    </a:cubicBezTo>
                    <a:cubicBezTo>
                      <a:pt x="1403" y="9563"/>
                      <a:pt x="351" y="6183"/>
                      <a:pt x="0" y="2555"/>
                    </a:cubicBezTo>
                    <a:lnTo>
                      <a:pt x="0" y="4039"/>
                    </a:lnTo>
                    <a:cubicBezTo>
                      <a:pt x="0" y="4121"/>
                      <a:pt x="0" y="4204"/>
                      <a:pt x="0" y="4286"/>
                    </a:cubicBezTo>
                    <a:cubicBezTo>
                      <a:pt x="497" y="7419"/>
                      <a:pt x="1491" y="10304"/>
                      <a:pt x="2894" y="12696"/>
                    </a:cubicBezTo>
                    <a:cubicBezTo>
                      <a:pt x="5057" y="16158"/>
                      <a:pt x="7892" y="18054"/>
                      <a:pt x="10727" y="18054"/>
                    </a:cubicBezTo>
                    <a:cubicBezTo>
                      <a:pt x="13562" y="18054"/>
                      <a:pt x="16397" y="16323"/>
                      <a:pt x="18589" y="12696"/>
                    </a:cubicBezTo>
                    <a:cubicBezTo>
                      <a:pt x="20051" y="10304"/>
                      <a:pt x="21074" y="7337"/>
                      <a:pt x="21571" y="4204"/>
                    </a:cubicBezTo>
                    <a:lnTo>
                      <a:pt x="21571" y="4204"/>
                    </a:lnTo>
                    <a:lnTo>
                      <a:pt x="21571" y="3957"/>
                    </a:lnTo>
                    <a:lnTo>
                      <a:pt x="21542" y="2308"/>
                    </a:lnTo>
                    <a:close/>
                    <a:moveTo>
                      <a:pt x="2923" y="10222"/>
                    </a:moveTo>
                    <a:cubicBezTo>
                      <a:pt x="5086" y="13685"/>
                      <a:pt x="7921" y="15581"/>
                      <a:pt x="10756" y="15581"/>
                    </a:cubicBezTo>
                    <a:cubicBezTo>
                      <a:pt x="13591" y="15581"/>
                      <a:pt x="16427" y="13850"/>
                      <a:pt x="18619" y="10222"/>
                    </a:cubicBezTo>
                    <a:cubicBezTo>
                      <a:pt x="20080" y="7831"/>
                      <a:pt x="21103" y="4864"/>
                      <a:pt x="21600" y="1731"/>
                    </a:cubicBezTo>
                    <a:lnTo>
                      <a:pt x="21600" y="0"/>
                    </a:lnTo>
                    <a:cubicBezTo>
                      <a:pt x="21249" y="3710"/>
                      <a:pt x="20197" y="7090"/>
                      <a:pt x="18531" y="9811"/>
                    </a:cubicBezTo>
                    <a:cubicBezTo>
                      <a:pt x="14264" y="16736"/>
                      <a:pt x="7336" y="16736"/>
                      <a:pt x="3069" y="9811"/>
                    </a:cubicBezTo>
                    <a:cubicBezTo>
                      <a:pt x="1461" y="7173"/>
                      <a:pt x="409" y="3793"/>
                      <a:pt x="58" y="248"/>
                    </a:cubicBezTo>
                    <a:lnTo>
                      <a:pt x="58" y="1979"/>
                    </a:lnTo>
                    <a:cubicBezTo>
                      <a:pt x="497" y="4947"/>
                      <a:pt x="1520" y="7832"/>
                      <a:pt x="2923" y="10222"/>
                    </a:cubicBezTo>
                    <a:close/>
                    <a:moveTo>
                      <a:pt x="18473" y="14675"/>
                    </a:moveTo>
                    <a:cubicBezTo>
                      <a:pt x="14205" y="21600"/>
                      <a:pt x="7278" y="21600"/>
                      <a:pt x="3011" y="14675"/>
                    </a:cubicBezTo>
                    <a:cubicBezTo>
                      <a:pt x="1432" y="12119"/>
                      <a:pt x="409" y="8904"/>
                      <a:pt x="29" y="5359"/>
                    </a:cubicBezTo>
                    <a:cubicBezTo>
                      <a:pt x="88" y="6677"/>
                      <a:pt x="234" y="7997"/>
                      <a:pt x="497" y="9234"/>
                    </a:cubicBezTo>
                    <a:lnTo>
                      <a:pt x="497" y="9234"/>
                    </a:lnTo>
                    <a:cubicBezTo>
                      <a:pt x="1023" y="11460"/>
                      <a:pt x="1841" y="13438"/>
                      <a:pt x="2894" y="15087"/>
                    </a:cubicBezTo>
                    <a:cubicBezTo>
                      <a:pt x="5057" y="18549"/>
                      <a:pt x="7892" y="20445"/>
                      <a:pt x="10727" y="20445"/>
                    </a:cubicBezTo>
                    <a:cubicBezTo>
                      <a:pt x="13562" y="20445"/>
                      <a:pt x="16397" y="18715"/>
                      <a:pt x="18589" y="15087"/>
                    </a:cubicBezTo>
                    <a:cubicBezTo>
                      <a:pt x="19700" y="13273"/>
                      <a:pt x="20548" y="11130"/>
                      <a:pt x="21132" y="8739"/>
                    </a:cubicBezTo>
                    <a:cubicBezTo>
                      <a:pt x="21337" y="7420"/>
                      <a:pt x="21512" y="6183"/>
                      <a:pt x="21542" y="4864"/>
                    </a:cubicBezTo>
                    <a:cubicBezTo>
                      <a:pt x="21162" y="8656"/>
                      <a:pt x="20109" y="12036"/>
                      <a:pt x="18473" y="146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22" name="Shape">
                <a:extLst>
                  <a:ext uri="{FF2B5EF4-FFF2-40B4-BE49-F238E27FC236}">
                    <a16:creationId xmlns:a16="http://schemas.microsoft.com/office/drawing/2014/main" id="{58666055-A0F7-4963-B0AB-90467083688D}"/>
                  </a:ext>
                </a:extLst>
              </p:cNvPr>
              <p:cNvSpPr/>
              <p:nvPr userDrawn="1"/>
            </p:nvSpPr>
            <p:spPr>
              <a:xfrm>
                <a:off x="10532110" y="53568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223" name="Shape">
                <a:extLst>
                  <a:ext uri="{FF2B5EF4-FFF2-40B4-BE49-F238E27FC236}">
                    <a16:creationId xmlns:a16="http://schemas.microsoft.com/office/drawing/2014/main" id="{862A3542-4C0A-4591-813E-14FFDE03B96A}"/>
                  </a:ext>
                </a:extLst>
              </p:cNvPr>
              <p:cNvSpPr/>
              <p:nvPr userDrawn="1"/>
            </p:nvSpPr>
            <p:spPr>
              <a:xfrm>
                <a:off x="10532109" y="5090157"/>
                <a:ext cx="935046" cy="54165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3"/>
                      <a:pt x="-971" y="12981"/>
                      <a:pt x="2847" y="16811"/>
                    </a:cubicBezTo>
                    <a:cubicBezTo>
                      <a:pt x="6665" y="20642"/>
                      <a:pt x="12913" y="20642"/>
                      <a:pt x="16758" y="16811"/>
                    </a:cubicBezTo>
                    <a:cubicBezTo>
                      <a:pt x="20602" y="12981"/>
                      <a:pt x="20629" y="6703"/>
                      <a:pt x="16811" y="2873"/>
                    </a:cubicBezTo>
                    <a:cubicBezTo>
                      <a:pt x="12993" y="-958"/>
                      <a:pt x="6745"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24" name="Shape">
                <a:extLst>
                  <a:ext uri="{FF2B5EF4-FFF2-40B4-BE49-F238E27FC236}">
                    <a16:creationId xmlns:a16="http://schemas.microsoft.com/office/drawing/2014/main" id="{9AE39E3B-FCBD-4E5D-998B-A935880C3B37}"/>
                  </a:ext>
                </a:extLst>
              </p:cNvPr>
              <p:cNvSpPr/>
              <p:nvPr userDrawn="1"/>
            </p:nvSpPr>
            <p:spPr>
              <a:xfrm>
                <a:off x="10608310" y="5128257"/>
                <a:ext cx="785606" cy="454671"/>
              </a:xfrm>
              <a:custGeom>
                <a:avLst/>
                <a:gdLst/>
                <a:ahLst/>
                <a:cxnLst>
                  <a:cxn ang="0">
                    <a:pos x="wd2" y="hd2"/>
                  </a:cxn>
                  <a:cxn ang="5400000">
                    <a:pos x="wd2" y="hd2"/>
                  </a:cxn>
                  <a:cxn ang="10800000">
                    <a:pos x="wd2" y="hd2"/>
                  </a:cxn>
                  <a:cxn ang="16200000">
                    <a:pos x="wd2" y="hd2"/>
                  </a:cxn>
                </a:cxnLst>
                <a:rect l="0" t="0" r="r" b="b"/>
                <a:pathLst>
                  <a:path w="21142" h="19676" extrusionOk="0">
                    <a:moveTo>
                      <a:pt x="21098" y="10745"/>
                    </a:moveTo>
                    <a:cubicBezTo>
                      <a:pt x="20893" y="12998"/>
                      <a:pt x="19833" y="15087"/>
                      <a:pt x="18022" y="16791"/>
                    </a:cubicBezTo>
                    <a:cubicBezTo>
                      <a:pt x="13886" y="20638"/>
                      <a:pt x="7187" y="20638"/>
                      <a:pt x="3086" y="16791"/>
                    </a:cubicBezTo>
                    <a:cubicBezTo>
                      <a:pt x="1275" y="15142"/>
                      <a:pt x="284" y="12998"/>
                      <a:pt x="44" y="10800"/>
                    </a:cubicBezTo>
                    <a:cubicBezTo>
                      <a:pt x="-229" y="7942"/>
                      <a:pt x="762" y="5084"/>
                      <a:pt x="3120" y="2885"/>
                    </a:cubicBezTo>
                    <a:cubicBezTo>
                      <a:pt x="7256" y="-962"/>
                      <a:pt x="13955" y="-962"/>
                      <a:pt x="18056" y="2885"/>
                    </a:cubicBezTo>
                    <a:cubicBezTo>
                      <a:pt x="20380" y="4974"/>
                      <a:pt x="21371" y="7887"/>
                      <a:pt x="21098"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25" name="Shape">
                <a:extLst>
                  <a:ext uri="{FF2B5EF4-FFF2-40B4-BE49-F238E27FC236}">
                    <a16:creationId xmlns:a16="http://schemas.microsoft.com/office/drawing/2014/main" id="{1B731BAF-6E0A-49F7-94C9-3A136A854881}"/>
                  </a:ext>
                </a:extLst>
              </p:cNvPr>
              <p:cNvSpPr/>
              <p:nvPr userDrawn="1"/>
            </p:nvSpPr>
            <p:spPr>
              <a:xfrm>
                <a:off x="10608310" y="51790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4964"/>
                      <a:pt x="21354" y="731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226" name="Shape">
                <a:extLst>
                  <a:ext uri="{FF2B5EF4-FFF2-40B4-BE49-F238E27FC236}">
                    <a16:creationId xmlns:a16="http://schemas.microsoft.com/office/drawing/2014/main" id="{E0B94997-46C2-498A-B8ED-84B641108F79}"/>
                  </a:ext>
                </a:extLst>
              </p:cNvPr>
              <p:cNvSpPr/>
              <p:nvPr userDrawn="1"/>
            </p:nvSpPr>
            <p:spPr>
              <a:xfrm>
                <a:off x="11192510" y="5242557"/>
                <a:ext cx="52069" cy="6222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074" y="11022"/>
                    </a:lnTo>
                    <a:lnTo>
                      <a:pt x="0" y="21600"/>
                    </a:lnTo>
                    <a:lnTo>
                      <a:pt x="0" y="1057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27" name="Shape">
                <a:extLst>
                  <a:ext uri="{FF2B5EF4-FFF2-40B4-BE49-F238E27FC236}">
                    <a16:creationId xmlns:a16="http://schemas.microsoft.com/office/drawing/2014/main" id="{3BC2D5FD-F29D-416F-891A-67BC5EA315C9}"/>
                  </a:ext>
                </a:extLst>
              </p:cNvPr>
              <p:cNvSpPr/>
              <p:nvPr userDrawn="1"/>
            </p:nvSpPr>
            <p:spPr>
              <a:xfrm>
                <a:off x="11179810" y="5331457"/>
                <a:ext cx="76200"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000"/>
                    </a:lnTo>
                    <a:lnTo>
                      <a:pt x="0" y="21600"/>
                    </a:lnTo>
                    <a:lnTo>
                      <a:pt x="0"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28" name="Shape">
                <a:extLst>
                  <a:ext uri="{FF2B5EF4-FFF2-40B4-BE49-F238E27FC236}">
                    <a16:creationId xmlns:a16="http://schemas.microsoft.com/office/drawing/2014/main" id="{CFB8F572-4DFC-457F-9EF0-A7D55AFC82BE}"/>
                  </a:ext>
                </a:extLst>
              </p:cNvPr>
              <p:cNvSpPr/>
              <p:nvPr userDrawn="1"/>
            </p:nvSpPr>
            <p:spPr>
              <a:xfrm>
                <a:off x="11027409" y="52806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60"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178" y="10095"/>
                      <a:pt x="0" y="10352"/>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29" name="Shape">
                <a:extLst>
                  <a:ext uri="{FF2B5EF4-FFF2-40B4-BE49-F238E27FC236}">
                    <a16:creationId xmlns:a16="http://schemas.microsoft.com/office/drawing/2014/main" id="{477419A9-F5B3-4EE7-9CBA-6C619D6C61CE}"/>
                  </a:ext>
                </a:extLst>
              </p:cNvPr>
              <p:cNvSpPr/>
              <p:nvPr userDrawn="1"/>
            </p:nvSpPr>
            <p:spPr>
              <a:xfrm>
                <a:off x="11027409" y="52806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17851" y="9066"/>
                    </a:moveTo>
                    <a:cubicBezTo>
                      <a:pt x="16423" y="7009"/>
                      <a:pt x="14460" y="4952"/>
                      <a:pt x="12139" y="3152"/>
                    </a:cubicBezTo>
                    <a:cubicBezTo>
                      <a:pt x="9818" y="1351"/>
                      <a:pt x="7855" y="324"/>
                      <a:pt x="6070" y="65"/>
                    </a:cubicBezTo>
                    <a:cubicBezTo>
                      <a:pt x="4285" y="-191"/>
                      <a:pt x="2856" y="321"/>
                      <a:pt x="1607" y="1351"/>
                    </a:cubicBezTo>
                    <a:cubicBezTo>
                      <a:pt x="714" y="1866"/>
                      <a:pt x="357" y="2637"/>
                      <a:pt x="179" y="3152"/>
                    </a:cubicBezTo>
                    <a:cubicBezTo>
                      <a:pt x="0" y="3666"/>
                      <a:pt x="0" y="3923"/>
                      <a:pt x="0" y="4437"/>
                    </a:cubicBezTo>
                    <a:lnTo>
                      <a:pt x="0" y="10866"/>
                    </a:lnTo>
                    <a:cubicBezTo>
                      <a:pt x="0" y="10352"/>
                      <a:pt x="0" y="9837"/>
                      <a:pt x="179" y="9581"/>
                    </a:cubicBezTo>
                    <a:cubicBezTo>
                      <a:pt x="357" y="8810"/>
                      <a:pt x="893" y="8295"/>
                      <a:pt x="1607" y="7780"/>
                    </a:cubicBezTo>
                    <a:cubicBezTo>
                      <a:pt x="2678" y="6750"/>
                      <a:pt x="4285" y="6238"/>
                      <a:pt x="6070" y="6494"/>
                    </a:cubicBezTo>
                    <a:cubicBezTo>
                      <a:pt x="7855" y="6750"/>
                      <a:pt x="9819" y="7780"/>
                      <a:pt x="12139" y="9581"/>
                    </a:cubicBezTo>
                    <a:cubicBezTo>
                      <a:pt x="14460" y="11381"/>
                      <a:pt x="16245" y="13438"/>
                      <a:pt x="17851" y="15495"/>
                    </a:cubicBezTo>
                    <a:cubicBezTo>
                      <a:pt x="19458" y="17552"/>
                      <a:pt x="20886" y="19608"/>
                      <a:pt x="21600" y="21409"/>
                    </a:cubicBezTo>
                    <a:lnTo>
                      <a:pt x="21600" y="14980"/>
                    </a:lnTo>
                    <a:cubicBezTo>
                      <a:pt x="20529" y="13182"/>
                      <a:pt x="19458" y="11125"/>
                      <a:pt x="17851" y="90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0" name="Shape">
                <a:extLst>
                  <a:ext uri="{FF2B5EF4-FFF2-40B4-BE49-F238E27FC236}">
                    <a16:creationId xmlns:a16="http://schemas.microsoft.com/office/drawing/2014/main" id="{A3252FA9-3FFC-42FC-9F56-0DD64E64F16C}"/>
                  </a:ext>
                </a:extLst>
              </p:cNvPr>
              <p:cNvSpPr/>
              <p:nvPr userDrawn="1"/>
            </p:nvSpPr>
            <p:spPr>
              <a:xfrm>
                <a:off x="10913110" y="52933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7"/>
                      <a:pt x="441" y="7198"/>
                      <a:pt x="0" y="5873"/>
                    </a:cubicBezTo>
                    <a:cubicBezTo>
                      <a:pt x="0" y="5494"/>
                      <a:pt x="0" y="5115"/>
                      <a:pt x="0" y="4737"/>
                    </a:cubicBezTo>
                    <a:lnTo>
                      <a:pt x="0" y="0"/>
                    </a:lnTo>
                    <a:cubicBezTo>
                      <a:pt x="0" y="379"/>
                      <a:pt x="0" y="759"/>
                      <a:pt x="0" y="1136"/>
                    </a:cubicBezTo>
                    <a:cubicBezTo>
                      <a:pt x="441" y="2463"/>
                      <a:pt x="1763" y="3790"/>
                      <a:pt x="3527" y="5115"/>
                    </a:cubicBezTo>
                    <a:cubicBezTo>
                      <a:pt x="5290" y="6439"/>
                      <a:pt x="7493" y="7768"/>
                      <a:pt x="10580" y="9093"/>
                    </a:cubicBezTo>
                    <a:cubicBezTo>
                      <a:pt x="13225" y="10420"/>
                      <a:pt x="15429" y="11746"/>
                      <a:pt x="17192" y="12694"/>
                    </a:cubicBezTo>
                    <a:cubicBezTo>
                      <a:pt x="19396" y="13830"/>
                      <a:pt x="20277" y="14589"/>
                      <a:pt x="20719" y="15536"/>
                    </a:cubicBezTo>
                    <a:cubicBezTo>
                      <a:pt x="21160" y="15915"/>
                      <a:pt x="21600" y="16484"/>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1" name="Shape">
                <a:extLst>
                  <a:ext uri="{FF2B5EF4-FFF2-40B4-BE49-F238E27FC236}">
                    <a16:creationId xmlns:a16="http://schemas.microsoft.com/office/drawing/2014/main" id="{39669754-99EF-4FF4-966B-E8ED531B7743}"/>
                  </a:ext>
                </a:extLst>
              </p:cNvPr>
              <p:cNvSpPr/>
              <p:nvPr userDrawn="1"/>
            </p:nvSpPr>
            <p:spPr>
              <a:xfrm>
                <a:off x="10913110" y="52933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956"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200"/>
                      <a:pt x="21160" y="15600"/>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2" name="Shape">
                <a:extLst>
                  <a:ext uri="{FF2B5EF4-FFF2-40B4-BE49-F238E27FC236}">
                    <a16:creationId xmlns:a16="http://schemas.microsoft.com/office/drawing/2014/main" id="{75C75667-53E7-4A1C-9226-6D196613C5DC}"/>
                  </a:ext>
                </a:extLst>
              </p:cNvPr>
              <p:cNvSpPr/>
              <p:nvPr userDrawn="1"/>
            </p:nvSpPr>
            <p:spPr>
              <a:xfrm>
                <a:off x="10722610" y="53695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425" y="8477"/>
                      <a:pt x="14531"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3" name="Shape">
                <a:extLst>
                  <a:ext uri="{FF2B5EF4-FFF2-40B4-BE49-F238E27FC236}">
                    <a16:creationId xmlns:a16="http://schemas.microsoft.com/office/drawing/2014/main" id="{683ECA71-C502-4337-B740-A6C993437EFA}"/>
                  </a:ext>
                </a:extLst>
              </p:cNvPr>
              <p:cNvSpPr/>
              <p:nvPr userDrawn="1"/>
            </p:nvSpPr>
            <p:spPr>
              <a:xfrm>
                <a:off x="10722610" y="53695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531" y="11484"/>
                      <a:pt x="9425" y="8477"/>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4" name="Shape">
                <a:extLst>
                  <a:ext uri="{FF2B5EF4-FFF2-40B4-BE49-F238E27FC236}">
                    <a16:creationId xmlns:a16="http://schemas.microsoft.com/office/drawing/2014/main" id="{617E60F9-A8A8-432A-9A53-94E47166A62B}"/>
                  </a:ext>
                </a:extLst>
              </p:cNvPr>
              <p:cNvSpPr/>
              <p:nvPr userDrawn="1"/>
            </p:nvSpPr>
            <p:spPr>
              <a:xfrm>
                <a:off x="10862310" y="54203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345"/>
                      <a:pt x="21600" y="18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5" name="Shape">
                <a:extLst>
                  <a:ext uri="{FF2B5EF4-FFF2-40B4-BE49-F238E27FC236}">
                    <a16:creationId xmlns:a16="http://schemas.microsoft.com/office/drawing/2014/main" id="{A85CB070-3739-44FF-9CEC-89BB0A1DB2BD}"/>
                  </a:ext>
                </a:extLst>
              </p:cNvPr>
              <p:cNvSpPr/>
              <p:nvPr userDrawn="1"/>
            </p:nvSpPr>
            <p:spPr>
              <a:xfrm>
                <a:off x="10862310" y="54203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474" y="1544"/>
                      <a:pt x="21223" y="3089"/>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6" name="Shape">
                <a:extLst>
                  <a:ext uri="{FF2B5EF4-FFF2-40B4-BE49-F238E27FC236}">
                    <a16:creationId xmlns:a16="http://schemas.microsoft.com/office/drawing/2014/main" id="{E68BFF00-0534-4FBE-990A-97F6082C7318}"/>
                  </a:ext>
                </a:extLst>
              </p:cNvPr>
              <p:cNvSpPr/>
              <p:nvPr userDrawn="1"/>
            </p:nvSpPr>
            <p:spPr>
              <a:xfrm>
                <a:off x="10798810" y="5471157"/>
                <a:ext cx="60961" cy="6603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386"/>
                    </a:lnTo>
                    <a:lnTo>
                      <a:pt x="0" y="21600"/>
                    </a:lnTo>
                    <a:lnTo>
                      <a:pt x="0" y="1121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7" name="Shape">
                <a:extLst>
                  <a:ext uri="{FF2B5EF4-FFF2-40B4-BE49-F238E27FC236}">
                    <a16:creationId xmlns:a16="http://schemas.microsoft.com/office/drawing/2014/main" id="{0F525EC4-E3BB-471A-823A-D6F62F9273F9}"/>
                  </a:ext>
                </a:extLst>
              </p:cNvPr>
              <p:cNvSpPr/>
              <p:nvPr userDrawn="1"/>
            </p:nvSpPr>
            <p:spPr>
              <a:xfrm>
                <a:off x="10722610" y="52044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4"/>
                      <a:pt x="7755" y="7198"/>
                      <a:pt x="7703" y="6545"/>
                    </a:cubicBezTo>
                    <a:cubicBezTo>
                      <a:pt x="7651" y="5891"/>
                      <a:pt x="7703" y="5235"/>
                      <a:pt x="7911" y="4581"/>
                    </a:cubicBezTo>
                    <a:cubicBezTo>
                      <a:pt x="8119" y="3928"/>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38" name="Shape">
                <a:extLst>
                  <a:ext uri="{FF2B5EF4-FFF2-40B4-BE49-F238E27FC236}">
                    <a16:creationId xmlns:a16="http://schemas.microsoft.com/office/drawing/2014/main" id="{D09C2FD5-EA34-42DE-A6FC-2BEFC801F41C}"/>
                  </a:ext>
                </a:extLst>
              </p:cNvPr>
              <p:cNvSpPr/>
              <p:nvPr userDrawn="1"/>
            </p:nvSpPr>
            <p:spPr>
              <a:xfrm>
                <a:off x="10735309" y="5471157"/>
                <a:ext cx="63502"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11411"/>
                    </a:moveTo>
                    <a:lnTo>
                      <a:pt x="21600" y="21600"/>
                    </a:lnTo>
                    <a:lnTo>
                      <a:pt x="0" y="1018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9" name="Shape">
                <a:extLst>
                  <a:ext uri="{FF2B5EF4-FFF2-40B4-BE49-F238E27FC236}">
                    <a16:creationId xmlns:a16="http://schemas.microsoft.com/office/drawing/2014/main" id="{20F3DE82-B8C8-41F5-AE1E-27030844CDC1}"/>
                  </a:ext>
                </a:extLst>
              </p:cNvPr>
              <p:cNvSpPr/>
              <p:nvPr userDrawn="1"/>
            </p:nvSpPr>
            <p:spPr>
              <a:xfrm>
                <a:off x="10532110" y="5420356"/>
                <a:ext cx="938529" cy="314946"/>
              </a:xfrm>
              <a:custGeom>
                <a:avLst/>
                <a:gdLst/>
                <a:ahLst/>
                <a:cxnLst>
                  <a:cxn ang="0">
                    <a:pos x="wd2" y="hd2"/>
                  </a:cxn>
                  <a:cxn ang="5400000">
                    <a:pos x="wd2" y="hd2"/>
                  </a:cxn>
                  <a:cxn ang="10800000">
                    <a:pos x="wd2" y="hd2"/>
                  </a:cxn>
                  <a:cxn ang="16200000">
                    <a:pos x="wd2" y="hd2"/>
                  </a:cxn>
                </a:cxnLst>
                <a:rect l="0" t="0" r="r" b="b"/>
                <a:pathLst>
                  <a:path w="21600" h="20445" extrusionOk="0">
                    <a:moveTo>
                      <a:pt x="21542" y="2390"/>
                    </a:moveTo>
                    <a:cubicBezTo>
                      <a:pt x="21191" y="6100"/>
                      <a:pt x="20139" y="9563"/>
                      <a:pt x="18473" y="12284"/>
                    </a:cubicBezTo>
                    <a:cubicBezTo>
                      <a:pt x="14205" y="19210"/>
                      <a:pt x="7278" y="19210"/>
                      <a:pt x="3011" y="12284"/>
                    </a:cubicBezTo>
                    <a:cubicBezTo>
                      <a:pt x="1403" y="9645"/>
                      <a:pt x="351" y="6266"/>
                      <a:pt x="0" y="2638"/>
                    </a:cubicBezTo>
                    <a:lnTo>
                      <a:pt x="0" y="4121"/>
                    </a:lnTo>
                    <a:cubicBezTo>
                      <a:pt x="0" y="4204"/>
                      <a:pt x="0" y="4287"/>
                      <a:pt x="0" y="4369"/>
                    </a:cubicBezTo>
                    <a:cubicBezTo>
                      <a:pt x="497" y="7501"/>
                      <a:pt x="1491" y="10387"/>
                      <a:pt x="2894" y="12778"/>
                    </a:cubicBezTo>
                    <a:cubicBezTo>
                      <a:pt x="5057" y="16241"/>
                      <a:pt x="7892" y="18137"/>
                      <a:pt x="10727" y="18137"/>
                    </a:cubicBezTo>
                    <a:cubicBezTo>
                      <a:pt x="13562" y="18137"/>
                      <a:pt x="16397" y="16406"/>
                      <a:pt x="18589" y="12778"/>
                    </a:cubicBezTo>
                    <a:cubicBezTo>
                      <a:pt x="20051" y="10387"/>
                      <a:pt x="21074" y="7419"/>
                      <a:pt x="21571" y="4287"/>
                    </a:cubicBezTo>
                    <a:lnTo>
                      <a:pt x="21571" y="4287"/>
                    </a:lnTo>
                    <a:lnTo>
                      <a:pt x="21571" y="3956"/>
                    </a:lnTo>
                    <a:lnTo>
                      <a:pt x="21542" y="2390"/>
                    </a:lnTo>
                    <a:close/>
                    <a:moveTo>
                      <a:pt x="2923" y="10223"/>
                    </a:moveTo>
                    <a:cubicBezTo>
                      <a:pt x="5086" y="13686"/>
                      <a:pt x="7921" y="15582"/>
                      <a:pt x="10756" y="15582"/>
                    </a:cubicBezTo>
                    <a:cubicBezTo>
                      <a:pt x="13591" y="15582"/>
                      <a:pt x="16427" y="13851"/>
                      <a:pt x="18619" y="10223"/>
                    </a:cubicBezTo>
                    <a:cubicBezTo>
                      <a:pt x="20080" y="7831"/>
                      <a:pt x="21103" y="4864"/>
                      <a:pt x="21600" y="1731"/>
                    </a:cubicBezTo>
                    <a:lnTo>
                      <a:pt x="21600" y="0"/>
                    </a:lnTo>
                    <a:cubicBezTo>
                      <a:pt x="21249" y="3710"/>
                      <a:pt x="20197" y="7090"/>
                      <a:pt x="18531" y="9811"/>
                    </a:cubicBezTo>
                    <a:cubicBezTo>
                      <a:pt x="14264" y="16737"/>
                      <a:pt x="7336" y="16737"/>
                      <a:pt x="3069" y="9811"/>
                    </a:cubicBezTo>
                    <a:cubicBezTo>
                      <a:pt x="1461" y="7173"/>
                      <a:pt x="409" y="3793"/>
                      <a:pt x="58" y="248"/>
                    </a:cubicBezTo>
                    <a:lnTo>
                      <a:pt x="58" y="1979"/>
                    </a:lnTo>
                    <a:cubicBezTo>
                      <a:pt x="497" y="4946"/>
                      <a:pt x="1491" y="7831"/>
                      <a:pt x="2923" y="10223"/>
                    </a:cubicBezTo>
                    <a:close/>
                    <a:moveTo>
                      <a:pt x="18473" y="14674"/>
                    </a:moveTo>
                    <a:cubicBezTo>
                      <a:pt x="14205" y="21600"/>
                      <a:pt x="7278" y="21600"/>
                      <a:pt x="3011" y="14674"/>
                    </a:cubicBezTo>
                    <a:cubicBezTo>
                      <a:pt x="1432" y="12119"/>
                      <a:pt x="409" y="8903"/>
                      <a:pt x="29" y="5358"/>
                    </a:cubicBezTo>
                    <a:cubicBezTo>
                      <a:pt x="88" y="6677"/>
                      <a:pt x="234" y="7997"/>
                      <a:pt x="497" y="9233"/>
                    </a:cubicBezTo>
                    <a:lnTo>
                      <a:pt x="497" y="9233"/>
                    </a:lnTo>
                    <a:cubicBezTo>
                      <a:pt x="1023" y="11459"/>
                      <a:pt x="1841" y="13438"/>
                      <a:pt x="2894" y="15087"/>
                    </a:cubicBezTo>
                    <a:cubicBezTo>
                      <a:pt x="5057" y="18549"/>
                      <a:pt x="7892" y="20445"/>
                      <a:pt x="10727" y="20445"/>
                    </a:cubicBezTo>
                    <a:cubicBezTo>
                      <a:pt x="13562" y="20445"/>
                      <a:pt x="16397" y="18714"/>
                      <a:pt x="18589" y="15087"/>
                    </a:cubicBezTo>
                    <a:cubicBezTo>
                      <a:pt x="19700" y="13273"/>
                      <a:pt x="20548" y="11129"/>
                      <a:pt x="21132" y="8738"/>
                    </a:cubicBezTo>
                    <a:cubicBezTo>
                      <a:pt x="21337" y="7419"/>
                      <a:pt x="21512" y="6183"/>
                      <a:pt x="21542" y="4863"/>
                    </a:cubicBezTo>
                    <a:cubicBezTo>
                      <a:pt x="21162" y="8656"/>
                      <a:pt x="20109" y="12036"/>
                      <a:pt x="18473" y="14674"/>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40" name="Shape">
                <a:extLst>
                  <a:ext uri="{FF2B5EF4-FFF2-40B4-BE49-F238E27FC236}">
                    <a16:creationId xmlns:a16="http://schemas.microsoft.com/office/drawing/2014/main" id="{EAE94033-6ABD-4AB6-8893-87781E12E13C}"/>
                  </a:ext>
                </a:extLst>
              </p:cNvPr>
              <p:cNvSpPr/>
              <p:nvPr userDrawn="1"/>
            </p:nvSpPr>
            <p:spPr>
              <a:xfrm>
                <a:off x="10506710" y="52044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241" name="Shape">
                <a:extLst>
                  <a:ext uri="{FF2B5EF4-FFF2-40B4-BE49-F238E27FC236}">
                    <a16:creationId xmlns:a16="http://schemas.microsoft.com/office/drawing/2014/main" id="{3DA72905-86A7-403D-B1D2-218E32D68482}"/>
                  </a:ext>
                </a:extLst>
              </p:cNvPr>
              <p:cNvSpPr/>
              <p:nvPr userDrawn="1"/>
            </p:nvSpPr>
            <p:spPr>
              <a:xfrm>
                <a:off x="10506709" y="4937757"/>
                <a:ext cx="935046" cy="54165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3"/>
                      <a:pt x="-971" y="12981"/>
                      <a:pt x="2847" y="16811"/>
                    </a:cubicBezTo>
                    <a:cubicBezTo>
                      <a:pt x="6665" y="20642"/>
                      <a:pt x="12913" y="20642"/>
                      <a:pt x="16758" y="16811"/>
                    </a:cubicBezTo>
                    <a:cubicBezTo>
                      <a:pt x="20602" y="12981"/>
                      <a:pt x="20629" y="6703"/>
                      <a:pt x="16811" y="2873"/>
                    </a:cubicBezTo>
                    <a:cubicBezTo>
                      <a:pt x="12939" y="-958"/>
                      <a:pt x="6745"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42" name="Shape">
                <a:extLst>
                  <a:ext uri="{FF2B5EF4-FFF2-40B4-BE49-F238E27FC236}">
                    <a16:creationId xmlns:a16="http://schemas.microsoft.com/office/drawing/2014/main" id="{981ED4FA-533C-4ED2-9723-AB71B7C6C45B}"/>
                  </a:ext>
                </a:extLst>
              </p:cNvPr>
              <p:cNvSpPr/>
              <p:nvPr userDrawn="1"/>
            </p:nvSpPr>
            <p:spPr>
              <a:xfrm>
                <a:off x="10582909" y="4975857"/>
                <a:ext cx="785944" cy="454671"/>
              </a:xfrm>
              <a:custGeom>
                <a:avLst/>
                <a:gdLst/>
                <a:ahLst/>
                <a:cxnLst>
                  <a:cxn ang="0">
                    <a:pos x="wd2" y="hd2"/>
                  </a:cxn>
                  <a:cxn ang="5400000">
                    <a:pos x="wd2" y="hd2"/>
                  </a:cxn>
                  <a:cxn ang="10800000">
                    <a:pos x="wd2" y="hd2"/>
                  </a:cxn>
                  <a:cxn ang="16200000">
                    <a:pos x="wd2" y="hd2"/>
                  </a:cxn>
                </a:cxnLst>
                <a:rect l="0" t="0" r="r" b="b"/>
                <a:pathLst>
                  <a:path w="21117" h="19676" extrusionOk="0">
                    <a:moveTo>
                      <a:pt x="21064" y="10745"/>
                    </a:moveTo>
                    <a:cubicBezTo>
                      <a:pt x="20859" y="12998"/>
                      <a:pt x="19801" y="15087"/>
                      <a:pt x="17993" y="16791"/>
                    </a:cubicBezTo>
                    <a:cubicBezTo>
                      <a:pt x="13864" y="20638"/>
                      <a:pt x="7176" y="20638"/>
                      <a:pt x="3081" y="16791"/>
                    </a:cubicBezTo>
                    <a:cubicBezTo>
                      <a:pt x="1272" y="15142"/>
                      <a:pt x="283" y="12998"/>
                      <a:pt x="44" y="10800"/>
                    </a:cubicBezTo>
                    <a:cubicBezTo>
                      <a:pt x="-229" y="7942"/>
                      <a:pt x="761" y="5084"/>
                      <a:pt x="3115" y="2885"/>
                    </a:cubicBezTo>
                    <a:cubicBezTo>
                      <a:pt x="7244" y="-962"/>
                      <a:pt x="13932" y="-962"/>
                      <a:pt x="18027" y="2885"/>
                    </a:cubicBezTo>
                    <a:cubicBezTo>
                      <a:pt x="20347" y="4974"/>
                      <a:pt x="21371" y="7887"/>
                      <a:pt x="21064"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43" name="Shape">
                <a:extLst>
                  <a:ext uri="{FF2B5EF4-FFF2-40B4-BE49-F238E27FC236}">
                    <a16:creationId xmlns:a16="http://schemas.microsoft.com/office/drawing/2014/main" id="{2A97BEF5-4AB2-4A79-911D-91B6BE4EB76B}"/>
                  </a:ext>
                </a:extLst>
              </p:cNvPr>
              <p:cNvSpPr/>
              <p:nvPr userDrawn="1"/>
            </p:nvSpPr>
            <p:spPr>
              <a:xfrm>
                <a:off x="10582910" y="50266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4904"/>
                      <a:pt x="21390" y="725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244" name="Shape">
                <a:extLst>
                  <a:ext uri="{FF2B5EF4-FFF2-40B4-BE49-F238E27FC236}">
                    <a16:creationId xmlns:a16="http://schemas.microsoft.com/office/drawing/2014/main" id="{D9BFA34C-EF26-4CE0-ABBB-69E82CE209A3}"/>
                  </a:ext>
                </a:extLst>
              </p:cNvPr>
              <p:cNvSpPr/>
              <p:nvPr userDrawn="1"/>
            </p:nvSpPr>
            <p:spPr>
              <a:xfrm>
                <a:off x="11179810" y="5090156"/>
                <a:ext cx="52069" cy="609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798"/>
                    </a:lnTo>
                    <a:lnTo>
                      <a:pt x="0" y="21600"/>
                    </a:lnTo>
                    <a:lnTo>
                      <a:pt x="0" y="1079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45" name="Shape">
                <a:extLst>
                  <a:ext uri="{FF2B5EF4-FFF2-40B4-BE49-F238E27FC236}">
                    <a16:creationId xmlns:a16="http://schemas.microsoft.com/office/drawing/2014/main" id="{C0C0B8A1-86DF-4A5B-8F34-C861777BD2F2}"/>
                  </a:ext>
                </a:extLst>
              </p:cNvPr>
              <p:cNvSpPr/>
              <p:nvPr userDrawn="1"/>
            </p:nvSpPr>
            <p:spPr>
              <a:xfrm>
                <a:off x="11154410" y="5179057"/>
                <a:ext cx="76200"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000"/>
                    </a:lnTo>
                    <a:lnTo>
                      <a:pt x="0" y="21600"/>
                    </a:lnTo>
                    <a:lnTo>
                      <a:pt x="0"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46" name="Shape">
                <a:extLst>
                  <a:ext uri="{FF2B5EF4-FFF2-40B4-BE49-F238E27FC236}">
                    <a16:creationId xmlns:a16="http://schemas.microsoft.com/office/drawing/2014/main" id="{949BD74A-2389-4B6F-B680-2D169781CCA1}"/>
                  </a:ext>
                </a:extLst>
              </p:cNvPr>
              <p:cNvSpPr/>
              <p:nvPr userDrawn="1"/>
            </p:nvSpPr>
            <p:spPr>
              <a:xfrm>
                <a:off x="11002009" y="51282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59"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179" y="10095"/>
                      <a:pt x="0" y="10352"/>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47" name="Shape">
                <a:extLst>
                  <a:ext uri="{FF2B5EF4-FFF2-40B4-BE49-F238E27FC236}">
                    <a16:creationId xmlns:a16="http://schemas.microsoft.com/office/drawing/2014/main" id="{CE9DA356-7854-48F9-B299-0F01123ED6B7}"/>
                  </a:ext>
                </a:extLst>
              </p:cNvPr>
              <p:cNvSpPr/>
              <p:nvPr userDrawn="1"/>
            </p:nvSpPr>
            <p:spPr>
              <a:xfrm>
                <a:off x="11002009" y="51282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17851" y="9066"/>
                    </a:moveTo>
                    <a:cubicBezTo>
                      <a:pt x="16423" y="7009"/>
                      <a:pt x="14460" y="4952"/>
                      <a:pt x="12139" y="3152"/>
                    </a:cubicBezTo>
                    <a:cubicBezTo>
                      <a:pt x="9818" y="1351"/>
                      <a:pt x="7855" y="324"/>
                      <a:pt x="6070" y="65"/>
                    </a:cubicBezTo>
                    <a:cubicBezTo>
                      <a:pt x="4285" y="-191"/>
                      <a:pt x="2856" y="321"/>
                      <a:pt x="1607" y="1351"/>
                    </a:cubicBezTo>
                    <a:cubicBezTo>
                      <a:pt x="714" y="1866"/>
                      <a:pt x="357" y="2637"/>
                      <a:pt x="179" y="3152"/>
                    </a:cubicBezTo>
                    <a:cubicBezTo>
                      <a:pt x="0" y="3666"/>
                      <a:pt x="0" y="3923"/>
                      <a:pt x="0" y="4437"/>
                    </a:cubicBezTo>
                    <a:lnTo>
                      <a:pt x="0" y="10866"/>
                    </a:lnTo>
                    <a:cubicBezTo>
                      <a:pt x="0" y="10352"/>
                      <a:pt x="0" y="9837"/>
                      <a:pt x="179" y="9581"/>
                    </a:cubicBezTo>
                    <a:cubicBezTo>
                      <a:pt x="357" y="8810"/>
                      <a:pt x="893" y="8295"/>
                      <a:pt x="1607" y="7780"/>
                    </a:cubicBezTo>
                    <a:cubicBezTo>
                      <a:pt x="2678" y="6750"/>
                      <a:pt x="4285" y="6238"/>
                      <a:pt x="6070" y="6494"/>
                    </a:cubicBezTo>
                    <a:cubicBezTo>
                      <a:pt x="7855" y="6750"/>
                      <a:pt x="9819" y="7780"/>
                      <a:pt x="12139" y="9581"/>
                    </a:cubicBezTo>
                    <a:cubicBezTo>
                      <a:pt x="14460" y="11381"/>
                      <a:pt x="16245" y="13438"/>
                      <a:pt x="17851" y="15495"/>
                    </a:cubicBezTo>
                    <a:cubicBezTo>
                      <a:pt x="19458" y="17552"/>
                      <a:pt x="20886" y="19608"/>
                      <a:pt x="21600" y="21409"/>
                    </a:cubicBezTo>
                    <a:lnTo>
                      <a:pt x="21600" y="14980"/>
                    </a:lnTo>
                    <a:cubicBezTo>
                      <a:pt x="20707" y="13179"/>
                      <a:pt x="19458" y="11381"/>
                      <a:pt x="17851" y="90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48" name="Shape">
                <a:extLst>
                  <a:ext uri="{FF2B5EF4-FFF2-40B4-BE49-F238E27FC236}">
                    <a16:creationId xmlns:a16="http://schemas.microsoft.com/office/drawing/2014/main" id="{4022695D-BE9F-403A-B727-2228C33CC090}"/>
                  </a:ext>
                </a:extLst>
              </p:cNvPr>
              <p:cNvSpPr/>
              <p:nvPr userDrawn="1"/>
            </p:nvSpPr>
            <p:spPr>
              <a:xfrm>
                <a:off x="10900410" y="51409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5"/>
                      <a:pt x="441" y="7198"/>
                      <a:pt x="0" y="5873"/>
                    </a:cubicBezTo>
                    <a:cubicBezTo>
                      <a:pt x="0" y="5494"/>
                      <a:pt x="0" y="5115"/>
                      <a:pt x="0" y="4737"/>
                    </a:cubicBezTo>
                    <a:lnTo>
                      <a:pt x="0" y="0"/>
                    </a:lnTo>
                    <a:cubicBezTo>
                      <a:pt x="0" y="379"/>
                      <a:pt x="0" y="759"/>
                      <a:pt x="0" y="1136"/>
                    </a:cubicBezTo>
                    <a:cubicBezTo>
                      <a:pt x="441" y="2463"/>
                      <a:pt x="1763" y="3790"/>
                      <a:pt x="3527" y="5115"/>
                    </a:cubicBezTo>
                    <a:cubicBezTo>
                      <a:pt x="5731" y="6441"/>
                      <a:pt x="7493" y="7768"/>
                      <a:pt x="10580" y="9093"/>
                    </a:cubicBezTo>
                    <a:cubicBezTo>
                      <a:pt x="13225" y="10420"/>
                      <a:pt x="15429" y="11746"/>
                      <a:pt x="17192" y="12694"/>
                    </a:cubicBezTo>
                    <a:cubicBezTo>
                      <a:pt x="18955" y="13641"/>
                      <a:pt x="20277" y="14589"/>
                      <a:pt x="20719" y="15536"/>
                    </a:cubicBezTo>
                    <a:cubicBezTo>
                      <a:pt x="21159" y="15915"/>
                      <a:pt x="21600" y="16484"/>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49" name="Shape">
                <a:extLst>
                  <a:ext uri="{FF2B5EF4-FFF2-40B4-BE49-F238E27FC236}">
                    <a16:creationId xmlns:a16="http://schemas.microsoft.com/office/drawing/2014/main" id="{57F7CF34-234D-4C3E-AEB3-F5755D80A3AE}"/>
                  </a:ext>
                </a:extLst>
              </p:cNvPr>
              <p:cNvSpPr/>
              <p:nvPr userDrawn="1"/>
            </p:nvSpPr>
            <p:spPr>
              <a:xfrm>
                <a:off x="10900410" y="51409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515"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200"/>
                      <a:pt x="21159" y="15600"/>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0" name="Shape">
                <a:extLst>
                  <a:ext uri="{FF2B5EF4-FFF2-40B4-BE49-F238E27FC236}">
                    <a16:creationId xmlns:a16="http://schemas.microsoft.com/office/drawing/2014/main" id="{FDEBEBA1-60FC-4A76-9140-FE724EFD130B}"/>
                  </a:ext>
                </a:extLst>
              </p:cNvPr>
              <p:cNvSpPr/>
              <p:nvPr userDrawn="1"/>
            </p:nvSpPr>
            <p:spPr>
              <a:xfrm>
                <a:off x="10709910" y="52044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818" y="8474"/>
                      <a:pt x="14924"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1" name="Shape">
                <a:extLst>
                  <a:ext uri="{FF2B5EF4-FFF2-40B4-BE49-F238E27FC236}">
                    <a16:creationId xmlns:a16="http://schemas.microsoft.com/office/drawing/2014/main" id="{AF82CA59-6C7C-4496-8F3E-7AE81CF81E0B}"/>
                  </a:ext>
                </a:extLst>
              </p:cNvPr>
              <p:cNvSpPr/>
              <p:nvPr userDrawn="1"/>
            </p:nvSpPr>
            <p:spPr>
              <a:xfrm>
                <a:off x="10709910" y="52044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925" y="11484"/>
                      <a:pt x="9819" y="8474"/>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2" name="Shape">
                <a:extLst>
                  <a:ext uri="{FF2B5EF4-FFF2-40B4-BE49-F238E27FC236}">
                    <a16:creationId xmlns:a16="http://schemas.microsoft.com/office/drawing/2014/main" id="{809EEED3-F71F-4977-8B63-C71A50120C07}"/>
                  </a:ext>
                </a:extLst>
              </p:cNvPr>
              <p:cNvSpPr/>
              <p:nvPr userDrawn="1"/>
            </p:nvSpPr>
            <p:spPr>
              <a:xfrm>
                <a:off x="10836910" y="52552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475" y="3343"/>
                      <a:pt x="21600" y="18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3" name="Shape">
                <a:extLst>
                  <a:ext uri="{FF2B5EF4-FFF2-40B4-BE49-F238E27FC236}">
                    <a16:creationId xmlns:a16="http://schemas.microsoft.com/office/drawing/2014/main" id="{1331E777-EDB7-48BA-9747-8A7D8463171E}"/>
                  </a:ext>
                </a:extLst>
              </p:cNvPr>
              <p:cNvSpPr/>
              <p:nvPr userDrawn="1"/>
            </p:nvSpPr>
            <p:spPr>
              <a:xfrm>
                <a:off x="10849610" y="52679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474" y="1544"/>
                      <a:pt x="21349" y="3086"/>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4" name="Shape">
                <a:extLst>
                  <a:ext uri="{FF2B5EF4-FFF2-40B4-BE49-F238E27FC236}">
                    <a16:creationId xmlns:a16="http://schemas.microsoft.com/office/drawing/2014/main" id="{25AFEE81-38AD-42C6-A971-9F5FA2BF5D52}"/>
                  </a:ext>
                </a:extLst>
              </p:cNvPr>
              <p:cNvSpPr/>
              <p:nvPr userDrawn="1"/>
            </p:nvSpPr>
            <p:spPr>
              <a:xfrm>
                <a:off x="10786109" y="5318756"/>
                <a:ext cx="62230" cy="660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384"/>
                    </a:lnTo>
                    <a:lnTo>
                      <a:pt x="0" y="21600"/>
                    </a:lnTo>
                    <a:lnTo>
                      <a:pt x="0" y="1163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5" name="Shape">
                <a:extLst>
                  <a:ext uri="{FF2B5EF4-FFF2-40B4-BE49-F238E27FC236}">
                    <a16:creationId xmlns:a16="http://schemas.microsoft.com/office/drawing/2014/main" id="{3E0719EA-0131-4423-B22A-57E9619CE7DB}"/>
                  </a:ext>
                </a:extLst>
              </p:cNvPr>
              <p:cNvSpPr/>
              <p:nvPr userDrawn="1"/>
            </p:nvSpPr>
            <p:spPr>
              <a:xfrm>
                <a:off x="10709910" y="50520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3"/>
                      <a:pt x="7755" y="7198"/>
                      <a:pt x="7703" y="6545"/>
                    </a:cubicBezTo>
                    <a:cubicBezTo>
                      <a:pt x="7651" y="5891"/>
                      <a:pt x="7703" y="5235"/>
                      <a:pt x="7911" y="4581"/>
                    </a:cubicBezTo>
                    <a:cubicBezTo>
                      <a:pt x="8119" y="3927"/>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56" name="Shape">
                <a:extLst>
                  <a:ext uri="{FF2B5EF4-FFF2-40B4-BE49-F238E27FC236}">
                    <a16:creationId xmlns:a16="http://schemas.microsoft.com/office/drawing/2014/main" id="{08BD3331-4C4A-41C7-90F9-AF2EEB5363B8}"/>
                  </a:ext>
                </a:extLst>
              </p:cNvPr>
              <p:cNvSpPr/>
              <p:nvPr userDrawn="1"/>
            </p:nvSpPr>
            <p:spPr>
              <a:xfrm>
                <a:off x="10722609" y="5318757"/>
                <a:ext cx="63502"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11817"/>
                    </a:moveTo>
                    <a:lnTo>
                      <a:pt x="21600" y="21600"/>
                    </a:lnTo>
                    <a:lnTo>
                      <a:pt x="0" y="1018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7" name="Shape">
                <a:extLst>
                  <a:ext uri="{FF2B5EF4-FFF2-40B4-BE49-F238E27FC236}">
                    <a16:creationId xmlns:a16="http://schemas.microsoft.com/office/drawing/2014/main" id="{312E4728-3587-4E1B-8F1C-8674F4A50B4F}"/>
                  </a:ext>
                </a:extLst>
              </p:cNvPr>
              <p:cNvSpPr/>
              <p:nvPr userDrawn="1"/>
            </p:nvSpPr>
            <p:spPr>
              <a:xfrm>
                <a:off x="10506710" y="5267956"/>
                <a:ext cx="938529" cy="314959"/>
              </a:xfrm>
              <a:custGeom>
                <a:avLst/>
                <a:gdLst/>
                <a:ahLst/>
                <a:cxnLst>
                  <a:cxn ang="0">
                    <a:pos x="wd2" y="hd2"/>
                  </a:cxn>
                  <a:cxn ang="5400000">
                    <a:pos x="wd2" y="hd2"/>
                  </a:cxn>
                  <a:cxn ang="10800000">
                    <a:pos x="wd2" y="hd2"/>
                  </a:cxn>
                  <a:cxn ang="16200000">
                    <a:pos x="wd2" y="hd2"/>
                  </a:cxn>
                </a:cxnLst>
                <a:rect l="0" t="0" r="r" b="b"/>
                <a:pathLst>
                  <a:path w="21600" h="20445" extrusionOk="0">
                    <a:moveTo>
                      <a:pt x="21542" y="2308"/>
                    </a:moveTo>
                    <a:cubicBezTo>
                      <a:pt x="21191" y="6018"/>
                      <a:pt x="20139" y="9481"/>
                      <a:pt x="18473" y="12201"/>
                    </a:cubicBezTo>
                    <a:cubicBezTo>
                      <a:pt x="14205" y="19127"/>
                      <a:pt x="7278" y="19127"/>
                      <a:pt x="3011" y="12201"/>
                    </a:cubicBezTo>
                    <a:cubicBezTo>
                      <a:pt x="1403" y="9563"/>
                      <a:pt x="351" y="6183"/>
                      <a:pt x="0" y="2555"/>
                    </a:cubicBezTo>
                    <a:lnTo>
                      <a:pt x="0" y="4039"/>
                    </a:lnTo>
                    <a:cubicBezTo>
                      <a:pt x="0" y="4121"/>
                      <a:pt x="0" y="4204"/>
                      <a:pt x="0" y="4286"/>
                    </a:cubicBezTo>
                    <a:cubicBezTo>
                      <a:pt x="497" y="7419"/>
                      <a:pt x="1491" y="10304"/>
                      <a:pt x="2894" y="12696"/>
                    </a:cubicBezTo>
                    <a:cubicBezTo>
                      <a:pt x="5057" y="16158"/>
                      <a:pt x="7892" y="18054"/>
                      <a:pt x="10727" y="18054"/>
                    </a:cubicBezTo>
                    <a:cubicBezTo>
                      <a:pt x="13562" y="18054"/>
                      <a:pt x="16397" y="16323"/>
                      <a:pt x="18589" y="12696"/>
                    </a:cubicBezTo>
                    <a:cubicBezTo>
                      <a:pt x="20051" y="10304"/>
                      <a:pt x="21074" y="7337"/>
                      <a:pt x="21571" y="4204"/>
                    </a:cubicBezTo>
                    <a:lnTo>
                      <a:pt x="21571" y="4204"/>
                    </a:lnTo>
                    <a:lnTo>
                      <a:pt x="21571" y="3957"/>
                    </a:lnTo>
                    <a:lnTo>
                      <a:pt x="21542" y="2308"/>
                    </a:lnTo>
                    <a:close/>
                    <a:moveTo>
                      <a:pt x="2923" y="10222"/>
                    </a:moveTo>
                    <a:cubicBezTo>
                      <a:pt x="5086" y="13685"/>
                      <a:pt x="7921" y="15581"/>
                      <a:pt x="10756" y="15581"/>
                    </a:cubicBezTo>
                    <a:cubicBezTo>
                      <a:pt x="13591" y="15581"/>
                      <a:pt x="16427" y="13850"/>
                      <a:pt x="18619" y="10222"/>
                    </a:cubicBezTo>
                    <a:cubicBezTo>
                      <a:pt x="20080" y="7831"/>
                      <a:pt x="21103" y="4864"/>
                      <a:pt x="21600" y="1731"/>
                    </a:cubicBezTo>
                    <a:lnTo>
                      <a:pt x="21600" y="0"/>
                    </a:lnTo>
                    <a:cubicBezTo>
                      <a:pt x="21249" y="3710"/>
                      <a:pt x="20197" y="7090"/>
                      <a:pt x="18531" y="9811"/>
                    </a:cubicBezTo>
                    <a:cubicBezTo>
                      <a:pt x="14264" y="16736"/>
                      <a:pt x="7336" y="16736"/>
                      <a:pt x="3069" y="9811"/>
                    </a:cubicBezTo>
                    <a:cubicBezTo>
                      <a:pt x="1461" y="7173"/>
                      <a:pt x="409" y="3793"/>
                      <a:pt x="58" y="248"/>
                    </a:cubicBezTo>
                    <a:lnTo>
                      <a:pt x="58" y="1979"/>
                    </a:lnTo>
                    <a:cubicBezTo>
                      <a:pt x="497" y="4947"/>
                      <a:pt x="1491" y="7832"/>
                      <a:pt x="2923" y="10222"/>
                    </a:cubicBezTo>
                    <a:close/>
                    <a:moveTo>
                      <a:pt x="18473" y="14675"/>
                    </a:moveTo>
                    <a:cubicBezTo>
                      <a:pt x="14205" y="21600"/>
                      <a:pt x="7278" y="21600"/>
                      <a:pt x="3011" y="14675"/>
                    </a:cubicBezTo>
                    <a:cubicBezTo>
                      <a:pt x="1432" y="12119"/>
                      <a:pt x="409" y="8904"/>
                      <a:pt x="29" y="5359"/>
                    </a:cubicBezTo>
                    <a:cubicBezTo>
                      <a:pt x="88" y="6677"/>
                      <a:pt x="234" y="7997"/>
                      <a:pt x="497" y="9234"/>
                    </a:cubicBezTo>
                    <a:lnTo>
                      <a:pt x="497" y="9234"/>
                    </a:lnTo>
                    <a:cubicBezTo>
                      <a:pt x="1023" y="11460"/>
                      <a:pt x="1841" y="13438"/>
                      <a:pt x="2894" y="15087"/>
                    </a:cubicBezTo>
                    <a:cubicBezTo>
                      <a:pt x="5057" y="18549"/>
                      <a:pt x="7892" y="20445"/>
                      <a:pt x="10727" y="20445"/>
                    </a:cubicBezTo>
                    <a:cubicBezTo>
                      <a:pt x="13562" y="20445"/>
                      <a:pt x="16397" y="18715"/>
                      <a:pt x="18589" y="15087"/>
                    </a:cubicBezTo>
                    <a:cubicBezTo>
                      <a:pt x="19700" y="13273"/>
                      <a:pt x="20548" y="11130"/>
                      <a:pt x="21132" y="8739"/>
                    </a:cubicBezTo>
                    <a:cubicBezTo>
                      <a:pt x="21337" y="7420"/>
                      <a:pt x="21512" y="6183"/>
                      <a:pt x="21542" y="4864"/>
                    </a:cubicBezTo>
                    <a:cubicBezTo>
                      <a:pt x="21162" y="8656"/>
                      <a:pt x="20109" y="12036"/>
                      <a:pt x="18473" y="146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grpSp>
      </p:gr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6305076"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928522"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197100"/>
            <a:ext cx="4725352" cy="2955289"/>
          </a:xfrm>
          <a:prstGeom prst="rect">
            <a:avLst/>
          </a:prstGeom>
        </p:spPr>
        <p:txBody>
          <a:bodyPr anchor="b"/>
          <a:lstStyle>
            <a:lvl1pPr>
              <a:defRPr sz="6000">
                <a:solidFill>
                  <a:schemeClr val="tx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253648"/>
            <a:ext cx="3178491" cy="836002"/>
          </a:xfrm>
          <a:prstGeom prst="rect">
            <a:avLst/>
          </a:prstGeo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720D7CC2-E577-4F2E-AB89-81CA43972F28}"/>
              </a:ext>
            </a:extLst>
          </p:cNvPr>
          <p:cNvSpPr>
            <a:spLocks noGrp="1"/>
          </p:cNvSpPr>
          <p:nvPr>
            <p:ph type="pic" sz="quarter" idx="13"/>
          </p:nvPr>
        </p:nvSpPr>
        <p:spPr>
          <a:xfrm>
            <a:off x="425450" y="0"/>
            <a:ext cx="8718550" cy="6162031"/>
          </a:xfrm>
          <a:custGeom>
            <a:avLst/>
            <a:gdLst>
              <a:gd name="connsiteX0" fmla="*/ 0 w 8718550"/>
              <a:gd name="connsiteY0" fmla="*/ 0 h 6162031"/>
              <a:gd name="connsiteX1" fmla="*/ 1159648 w 8718550"/>
              <a:gd name="connsiteY1" fmla="*/ 0 h 6162031"/>
              <a:gd name="connsiteX2" fmla="*/ 1581045 w 8718550"/>
              <a:gd name="connsiteY2" fmla="*/ 0 h 6162031"/>
              <a:gd name="connsiteX3" fmla="*/ 1799590 w 8718550"/>
              <a:gd name="connsiteY3" fmla="*/ 0 h 6162031"/>
              <a:gd name="connsiteX4" fmla="*/ 3103965 w 8718550"/>
              <a:gd name="connsiteY4" fmla="*/ 0 h 6162031"/>
              <a:gd name="connsiteX5" fmla="*/ 4626483 w 8718550"/>
              <a:gd name="connsiteY5" fmla="*/ 0 h 6162031"/>
              <a:gd name="connsiteX6" fmla="*/ 8718550 w 8718550"/>
              <a:gd name="connsiteY6" fmla="*/ 0 h 6162031"/>
              <a:gd name="connsiteX7" fmla="*/ 8718550 w 8718550"/>
              <a:gd name="connsiteY7" fmla="*/ 7703 h 6162031"/>
              <a:gd name="connsiteX8" fmla="*/ 8718550 w 8718550"/>
              <a:gd name="connsiteY8" fmla="*/ 457200 h 6162031"/>
              <a:gd name="connsiteX9" fmla="*/ 8718550 w 8718550"/>
              <a:gd name="connsiteY9" fmla="*/ 3441609 h 6162031"/>
              <a:gd name="connsiteX10" fmla="*/ 7148808 w 8718550"/>
              <a:gd name="connsiteY10" fmla="*/ 6162031 h 6162031"/>
              <a:gd name="connsiteX11" fmla="*/ 5371999 w 8718550"/>
              <a:gd name="connsiteY11" fmla="*/ 3084725 h 6162031"/>
              <a:gd name="connsiteX12" fmla="*/ 4108617 w 8718550"/>
              <a:gd name="connsiteY12" fmla="*/ 897774 h 6162031"/>
              <a:gd name="connsiteX13" fmla="*/ 3866031 w 8718550"/>
              <a:gd name="connsiteY13" fmla="*/ 1319417 h 6162031"/>
              <a:gd name="connsiteX14" fmla="*/ 3103965 w 8718550"/>
              <a:gd name="connsiteY14" fmla="*/ 2637692 h 6162031"/>
              <a:gd name="connsiteX15" fmla="*/ 2341900 w 8718550"/>
              <a:gd name="connsiteY15" fmla="*/ 1319417 h 6162031"/>
              <a:gd name="connsiteX16" fmla="*/ 1950776 w 8718550"/>
              <a:gd name="connsiteY16" fmla="*/ 640167 h 6162031"/>
              <a:gd name="connsiteX17" fmla="*/ 1740077 w 8718550"/>
              <a:gd name="connsiteY17" fmla="*/ 1004468 h 6162031"/>
              <a:gd name="connsiteX18" fmla="*/ 1159648 w 8718550"/>
              <a:gd name="connsiteY18" fmla="*/ 2009222 h 6162031"/>
              <a:gd name="connsiteX19" fmla="*/ 579219 w 8718550"/>
              <a:gd name="connsiteY19" fmla="*/ 1004468 h 6162031"/>
              <a:gd name="connsiteX0" fmla="*/ 0 w 8718550"/>
              <a:gd name="connsiteY0" fmla="*/ 0 h 6162031"/>
              <a:gd name="connsiteX1" fmla="*/ 1159648 w 8718550"/>
              <a:gd name="connsiteY1" fmla="*/ 0 h 6162031"/>
              <a:gd name="connsiteX2" fmla="*/ 1581045 w 8718550"/>
              <a:gd name="connsiteY2" fmla="*/ 0 h 6162031"/>
              <a:gd name="connsiteX3" fmla="*/ 1799590 w 8718550"/>
              <a:gd name="connsiteY3" fmla="*/ 0 h 6162031"/>
              <a:gd name="connsiteX4" fmla="*/ 3103965 w 8718550"/>
              <a:gd name="connsiteY4" fmla="*/ 0 h 6162031"/>
              <a:gd name="connsiteX5" fmla="*/ 8718550 w 8718550"/>
              <a:gd name="connsiteY5" fmla="*/ 0 h 6162031"/>
              <a:gd name="connsiteX6" fmla="*/ 8718550 w 8718550"/>
              <a:gd name="connsiteY6" fmla="*/ 7703 h 6162031"/>
              <a:gd name="connsiteX7" fmla="*/ 8718550 w 8718550"/>
              <a:gd name="connsiteY7" fmla="*/ 457200 h 6162031"/>
              <a:gd name="connsiteX8" fmla="*/ 8718550 w 8718550"/>
              <a:gd name="connsiteY8" fmla="*/ 3441609 h 6162031"/>
              <a:gd name="connsiteX9" fmla="*/ 7148808 w 8718550"/>
              <a:gd name="connsiteY9" fmla="*/ 6162031 h 6162031"/>
              <a:gd name="connsiteX10" fmla="*/ 5371999 w 8718550"/>
              <a:gd name="connsiteY10" fmla="*/ 3084725 h 6162031"/>
              <a:gd name="connsiteX11" fmla="*/ 4108617 w 8718550"/>
              <a:gd name="connsiteY11" fmla="*/ 897774 h 6162031"/>
              <a:gd name="connsiteX12" fmla="*/ 3866031 w 8718550"/>
              <a:gd name="connsiteY12" fmla="*/ 1319417 h 6162031"/>
              <a:gd name="connsiteX13" fmla="*/ 3103965 w 8718550"/>
              <a:gd name="connsiteY13" fmla="*/ 2637692 h 6162031"/>
              <a:gd name="connsiteX14" fmla="*/ 2341900 w 8718550"/>
              <a:gd name="connsiteY14" fmla="*/ 1319417 h 6162031"/>
              <a:gd name="connsiteX15" fmla="*/ 1950776 w 8718550"/>
              <a:gd name="connsiteY15" fmla="*/ 640167 h 6162031"/>
              <a:gd name="connsiteX16" fmla="*/ 1740077 w 8718550"/>
              <a:gd name="connsiteY16" fmla="*/ 1004468 h 6162031"/>
              <a:gd name="connsiteX17" fmla="*/ 1159648 w 8718550"/>
              <a:gd name="connsiteY17" fmla="*/ 2009222 h 6162031"/>
              <a:gd name="connsiteX18" fmla="*/ 579219 w 8718550"/>
              <a:gd name="connsiteY18" fmla="*/ 1004468 h 6162031"/>
              <a:gd name="connsiteX19" fmla="*/ 0 w 8718550"/>
              <a:gd name="connsiteY19" fmla="*/ 0 h 6162031"/>
              <a:gd name="connsiteX0" fmla="*/ 0 w 8718550"/>
              <a:gd name="connsiteY0" fmla="*/ 0 h 6162031"/>
              <a:gd name="connsiteX1" fmla="*/ 1159648 w 8718550"/>
              <a:gd name="connsiteY1" fmla="*/ 0 h 6162031"/>
              <a:gd name="connsiteX2" fmla="*/ 1581045 w 8718550"/>
              <a:gd name="connsiteY2" fmla="*/ 0 h 6162031"/>
              <a:gd name="connsiteX3" fmla="*/ 1799590 w 8718550"/>
              <a:gd name="connsiteY3" fmla="*/ 0 h 6162031"/>
              <a:gd name="connsiteX4" fmla="*/ 8718550 w 8718550"/>
              <a:gd name="connsiteY4" fmla="*/ 0 h 6162031"/>
              <a:gd name="connsiteX5" fmla="*/ 8718550 w 8718550"/>
              <a:gd name="connsiteY5" fmla="*/ 7703 h 6162031"/>
              <a:gd name="connsiteX6" fmla="*/ 8718550 w 8718550"/>
              <a:gd name="connsiteY6" fmla="*/ 457200 h 6162031"/>
              <a:gd name="connsiteX7" fmla="*/ 8718550 w 8718550"/>
              <a:gd name="connsiteY7" fmla="*/ 3441609 h 6162031"/>
              <a:gd name="connsiteX8" fmla="*/ 7148808 w 8718550"/>
              <a:gd name="connsiteY8" fmla="*/ 6162031 h 6162031"/>
              <a:gd name="connsiteX9" fmla="*/ 5371999 w 8718550"/>
              <a:gd name="connsiteY9" fmla="*/ 3084725 h 6162031"/>
              <a:gd name="connsiteX10" fmla="*/ 4108617 w 8718550"/>
              <a:gd name="connsiteY10" fmla="*/ 897774 h 6162031"/>
              <a:gd name="connsiteX11" fmla="*/ 3866031 w 8718550"/>
              <a:gd name="connsiteY11" fmla="*/ 1319417 h 6162031"/>
              <a:gd name="connsiteX12" fmla="*/ 3103965 w 8718550"/>
              <a:gd name="connsiteY12" fmla="*/ 2637692 h 6162031"/>
              <a:gd name="connsiteX13" fmla="*/ 2341900 w 8718550"/>
              <a:gd name="connsiteY13" fmla="*/ 1319417 h 6162031"/>
              <a:gd name="connsiteX14" fmla="*/ 1950776 w 8718550"/>
              <a:gd name="connsiteY14" fmla="*/ 640167 h 6162031"/>
              <a:gd name="connsiteX15" fmla="*/ 1740077 w 8718550"/>
              <a:gd name="connsiteY15" fmla="*/ 1004468 h 6162031"/>
              <a:gd name="connsiteX16" fmla="*/ 1159648 w 8718550"/>
              <a:gd name="connsiteY16" fmla="*/ 2009222 h 6162031"/>
              <a:gd name="connsiteX17" fmla="*/ 579219 w 8718550"/>
              <a:gd name="connsiteY17" fmla="*/ 1004468 h 6162031"/>
              <a:gd name="connsiteX18" fmla="*/ 0 w 8718550"/>
              <a:gd name="connsiteY18" fmla="*/ 0 h 6162031"/>
              <a:gd name="connsiteX0" fmla="*/ 0 w 8718550"/>
              <a:gd name="connsiteY0" fmla="*/ 0 h 6162031"/>
              <a:gd name="connsiteX1" fmla="*/ 1159648 w 8718550"/>
              <a:gd name="connsiteY1" fmla="*/ 0 h 6162031"/>
              <a:gd name="connsiteX2" fmla="*/ 1581045 w 8718550"/>
              <a:gd name="connsiteY2" fmla="*/ 0 h 6162031"/>
              <a:gd name="connsiteX3" fmla="*/ 8718550 w 8718550"/>
              <a:gd name="connsiteY3" fmla="*/ 0 h 6162031"/>
              <a:gd name="connsiteX4" fmla="*/ 8718550 w 8718550"/>
              <a:gd name="connsiteY4" fmla="*/ 7703 h 6162031"/>
              <a:gd name="connsiteX5" fmla="*/ 8718550 w 8718550"/>
              <a:gd name="connsiteY5" fmla="*/ 457200 h 6162031"/>
              <a:gd name="connsiteX6" fmla="*/ 8718550 w 8718550"/>
              <a:gd name="connsiteY6" fmla="*/ 3441609 h 6162031"/>
              <a:gd name="connsiteX7" fmla="*/ 7148808 w 8718550"/>
              <a:gd name="connsiteY7" fmla="*/ 6162031 h 6162031"/>
              <a:gd name="connsiteX8" fmla="*/ 5371999 w 8718550"/>
              <a:gd name="connsiteY8" fmla="*/ 3084725 h 6162031"/>
              <a:gd name="connsiteX9" fmla="*/ 4108617 w 8718550"/>
              <a:gd name="connsiteY9" fmla="*/ 897774 h 6162031"/>
              <a:gd name="connsiteX10" fmla="*/ 3866031 w 8718550"/>
              <a:gd name="connsiteY10" fmla="*/ 1319417 h 6162031"/>
              <a:gd name="connsiteX11" fmla="*/ 3103965 w 8718550"/>
              <a:gd name="connsiteY11" fmla="*/ 2637692 h 6162031"/>
              <a:gd name="connsiteX12" fmla="*/ 2341900 w 8718550"/>
              <a:gd name="connsiteY12" fmla="*/ 1319417 h 6162031"/>
              <a:gd name="connsiteX13" fmla="*/ 1950776 w 8718550"/>
              <a:gd name="connsiteY13" fmla="*/ 640167 h 6162031"/>
              <a:gd name="connsiteX14" fmla="*/ 1740077 w 8718550"/>
              <a:gd name="connsiteY14" fmla="*/ 1004468 h 6162031"/>
              <a:gd name="connsiteX15" fmla="*/ 1159648 w 8718550"/>
              <a:gd name="connsiteY15" fmla="*/ 2009222 h 6162031"/>
              <a:gd name="connsiteX16" fmla="*/ 579219 w 8718550"/>
              <a:gd name="connsiteY16" fmla="*/ 1004468 h 6162031"/>
              <a:gd name="connsiteX17" fmla="*/ 0 w 8718550"/>
              <a:gd name="connsiteY17" fmla="*/ 0 h 6162031"/>
              <a:gd name="connsiteX0" fmla="*/ 0 w 8718550"/>
              <a:gd name="connsiteY0" fmla="*/ 0 h 6162031"/>
              <a:gd name="connsiteX1" fmla="*/ 1159648 w 8718550"/>
              <a:gd name="connsiteY1" fmla="*/ 0 h 6162031"/>
              <a:gd name="connsiteX2" fmla="*/ 8718550 w 8718550"/>
              <a:gd name="connsiteY2" fmla="*/ 0 h 6162031"/>
              <a:gd name="connsiteX3" fmla="*/ 8718550 w 8718550"/>
              <a:gd name="connsiteY3" fmla="*/ 7703 h 6162031"/>
              <a:gd name="connsiteX4" fmla="*/ 8718550 w 8718550"/>
              <a:gd name="connsiteY4" fmla="*/ 457200 h 6162031"/>
              <a:gd name="connsiteX5" fmla="*/ 8718550 w 8718550"/>
              <a:gd name="connsiteY5" fmla="*/ 3441609 h 6162031"/>
              <a:gd name="connsiteX6" fmla="*/ 7148808 w 8718550"/>
              <a:gd name="connsiteY6" fmla="*/ 6162031 h 6162031"/>
              <a:gd name="connsiteX7" fmla="*/ 5371999 w 8718550"/>
              <a:gd name="connsiteY7" fmla="*/ 3084725 h 6162031"/>
              <a:gd name="connsiteX8" fmla="*/ 4108617 w 8718550"/>
              <a:gd name="connsiteY8" fmla="*/ 897774 h 6162031"/>
              <a:gd name="connsiteX9" fmla="*/ 3866031 w 8718550"/>
              <a:gd name="connsiteY9" fmla="*/ 1319417 h 6162031"/>
              <a:gd name="connsiteX10" fmla="*/ 3103965 w 8718550"/>
              <a:gd name="connsiteY10" fmla="*/ 2637692 h 6162031"/>
              <a:gd name="connsiteX11" fmla="*/ 2341900 w 8718550"/>
              <a:gd name="connsiteY11" fmla="*/ 1319417 h 6162031"/>
              <a:gd name="connsiteX12" fmla="*/ 1950776 w 8718550"/>
              <a:gd name="connsiteY12" fmla="*/ 640167 h 6162031"/>
              <a:gd name="connsiteX13" fmla="*/ 1740077 w 8718550"/>
              <a:gd name="connsiteY13" fmla="*/ 1004468 h 6162031"/>
              <a:gd name="connsiteX14" fmla="*/ 1159648 w 8718550"/>
              <a:gd name="connsiteY14" fmla="*/ 2009222 h 6162031"/>
              <a:gd name="connsiteX15" fmla="*/ 579219 w 8718550"/>
              <a:gd name="connsiteY15" fmla="*/ 1004468 h 6162031"/>
              <a:gd name="connsiteX16" fmla="*/ 0 w 8718550"/>
              <a:gd name="connsiteY16"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457200 h 6162031"/>
              <a:gd name="connsiteX4" fmla="*/ 8718550 w 8718550"/>
              <a:gd name="connsiteY4" fmla="*/ 3441609 h 6162031"/>
              <a:gd name="connsiteX5" fmla="*/ 7148808 w 8718550"/>
              <a:gd name="connsiteY5" fmla="*/ 6162031 h 6162031"/>
              <a:gd name="connsiteX6" fmla="*/ 5371999 w 8718550"/>
              <a:gd name="connsiteY6" fmla="*/ 3084725 h 6162031"/>
              <a:gd name="connsiteX7" fmla="*/ 4108617 w 8718550"/>
              <a:gd name="connsiteY7" fmla="*/ 897774 h 6162031"/>
              <a:gd name="connsiteX8" fmla="*/ 3866031 w 8718550"/>
              <a:gd name="connsiteY8" fmla="*/ 1319417 h 6162031"/>
              <a:gd name="connsiteX9" fmla="*/ 3103965 w 8718550"/>
              <a:gd name="connsiteY9" fmla="*/ 2637692 h 6162031"/>
              <a:gd name="connsiteX10" fmla="*/ 2341900 w 8718550"/>
              <a:gd name="connsiteY10" fmla="*/ 1319417 h 6162031"/>
              <a:gd name="connsiteX11" fmla="*/ 1950776 w 8718550"/>
              <a:gd name="connsiteY11" fmla="*/ 640167 h 6162031"/>
              <a:gd name="connsiteX12" fmla="*/ 1740077 w 8718550"/>
              <a:gd name="connsiteY12" fmla="*/ 1004468 h 6162031"/>
              <a:gd name="connsiteX13" fmla="*/ 1159648 w 8718550"/>
              <a:gd name="connsiteY13" fmla="*/ 2009222 h 6162031"/>
              <a:gd name="connsiteX14" fmla="*/ 579219 w 8718550"/>
              <a:gd name="connsiteY14" fmla="*/ 1004468 h 6162031"/>
              <a:gd name="connsiteX15" fmla="*/ 0 w 8718550"/>
              <a:gd name="connsiteY15"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457200 h 6162031"/>
              <a:gd name="connsiteX4" fmla="*/ 8718550 w 8718550"/>
              <a:gd name="connsiteY4" fmla="*/ 3441609 h 6162031"/>
              <a:gd name="connsiteX5" fmla="*/ 7148808 w 8718550"/>
              <a:gd name="connsiteY5" fmla="*/ 6162031 h 6162031"/>
              <a:gd name="connsiteX6" fmla="*/ 5371999 w 8718550"/>
              <a:gd name="connsiteY6" fmla="*/ 3084725 h 6162031"/>
              <a:gd name="connsiteX7" fmla="*/ 4108617 w 8718550"/>
              <a:gd name="connsiteY7" fmla="*/ 897774 h 6162031"/>
              <a:gd name="connsiteX8" fmla="*/ 3866031 w 8718550"/>
              <a:gd name="connsiteY8" fmla="*/ 1319417 h 6162031"/>
              <a:gd name="connsiteX9" fmla="*/ 3103965 w 8718550"/>
              <a:gd name="connsiteY9" fmla="*/ 2637692 h 6162031"/>
              <a:gd name="connsiteX10" fmla="*/ 2341900 w 8718550"/>
              <a:gd name="connsiteY10" fmla="*/ 1319417 h 6162031"/>
              <a:gd name="connsiteX11" fmla="*/ 1950776 w 8718550"/>
              <a:gd name="connsiteY11" fmla="*/ 640167 h 6162031"/>
              <a:gd name="connsiteX12" fmla="*/ 1740077 w 8718550"/>
              <a:gd name="connsiteY12" fmla="*/ 1004468 h 6162031"/>
              <a:gd name="connsiteX13" fmla="*/ 1159648 w 8718550"/>
              <a:gd name="connsiteY13" fmla="*/ 2009222 h 6162031"/>
              <a:gd name="connsiteX14" fmla="*/ 0 w 8718550"/>
              <a:gd name="connsiteY14"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457200 h 6162031"/>
              <a:gd name="connsiteX4" fmla="*/ 8718550 w 8718550"/>
              <a:gd name="connsiteY4" fmla="*/ 3441609 h 6162031"/>
              <a:gd name="connsiteX5" fmla="*/ 7148808 w 8718550"/>
              <a:gd name="connsiteY5" fmla="*/ 6162031 h 6162031"/>
              <a:gd name="connsiteX6" fmla="*/ 5371999 w 8718550"/>
              <a:gd name="connsiteY6" fmla="*/ 3084725 h 6162031"/>
              <a:gd name="connsiteX7" fmla="*/ 4108617 w 8718550"/>
              <a:gd name="connsiteY7" fmla="*/ 897774 h 6162031"/>
              <a:gd name="connsiteX8" fmla="*/ 3866031 w 8718550"/>
              <a:gd name="connsiteY8" fmla="*/ 1319417 h 6162031"/>
              <a:gd name="connsiteX9" fmla="*/ 3103965 w 8718550"/>
              <a:gd name="connsiteY9" fmla="*/ 2637692 h 6162031"/>
              <a:gd name="connsiteX10" fmla="*/ 2341900 w 8718550"/>
              <a:gd name="connsiteY10" fmla="*/ 1319417 h 6162031"/>
              <a:gd name="connsiteX11" fmla="*/ 1950776 w 8718550"/>
              <a:gd name="connsiteY11" fmla="*/ 640167 h 6162031"/>
              <a:gd name="connsiteX12" fmla="*/ 1159648 w 8718550"/>
              <a:gd name="connsiteY12" fmla="*/ 2009222 h 6162031"/>
              <a:gd name="connsiteX13" fmla="*/ 0 w 8718550"/>
              <a:gd name="connsiteY13"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457200 h 6162031"/>
              <a:gd name="connsiteX4" fmla="*/ 8718550 w 8718550"/>
              <a:gd name="connsiteY4" fmla="*/ 3441609 h 6162031"/>
              <a:gd name="connsiteX5" fmla="*/ 7148808 w 8718550"/>
              <a:gd name="connsiteY5" fmla="*/ 6162031 h 6162031"/>
              <a:gd name="connsiteX6" fmla="*/ 5371999 w 8718550"/>
              <a:gd name="connsiteY6" fmla="*/ 3084725 h 6162031"/>
              <a:gd name="connsiteX7" fmla="*/ 4108617 w 8718550"/>
              <a:gd name="connsiteY7" fmla="*/ 897774 h 6162031"/>
              <a:gd name="connsiteX8" fmla="*/ 3866031 w 8718550"/>
              <a:gd name="connsiteY8" fmla="*/ 1319417 h 6162031"/>
              <a:gd name="connsiteX9" fmla="*/ 3103965 w 8718550"/>
              <a:gd name="connsiteY9" fmla="*/ 2637692 h 6162031"/>
              <a:gd name="connsiteX10" fmla="*/ 1950776 w 8718550"/>
              <a:gd name="connsiteY10" fmla="*/ 640167 h 6162031"/>
              <a:gd name="connsiteX11" fmla="*/ 1159648 w 8718550"/>
              <a:gd name="connsiteY11" fmla="*/ 2009222 h 6162031"/>
              <a:gd name="connsiteX12" fmla="*/ 0 w 8718550"/>
              <a:gd name="connsiteY12"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457200 h 6162031"/>
              <a:gd name="connsiteX4" fmla="*/ 8718550 w 8718550"/>
              <a:gd name="connsiteY4" fmla="*/ 3441609 h 6162031"/>
              <a:gd name="connsiteX5" fmla="*/ 7148808 w 8718550"/>
              <a:gd name="connsiteY5" fmla="*/ 6162031 h 6162031"/>
              <a:gd name="connsiteX6" fmla="*/ 5371999 w 8718550"/>
              <a:gd name="connsiteY6" fmla="*/ 3084725 h 6162031"/>
              <a:gd name="connsiteX7" fmla="*/ 4108617 w 8718550"/>
              <a:gd name="connsiteY7" fmla="*/ 897774 h 6162031"/>
              <a:gd name="connsiteX8" fmla="*/ 3103965 w 8718550"/>
              <a:gd name="connsiteY8" fmla="*/ 2637692 h 6162031"/>
              <a:gd name="connsiteX9" fmla="*/ 1950776 w 8718550"/>
              <a:gd name="connsiteY9" fmla="*/ 640167 h 6162031"/>
              <a:gd name="connsiteX10" fmla="*/ 1159648 w 8718550"/>
              <a:gd name="connsiteY10" fmla="*/ 2009222 h 6162031"/>
              <a:gd name="connsiteX11" fmla="*/ 0 w 8718550"/>
              <a:gd name="connsiteY11"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457200 h 6162031"/>
              <a:gd name="connsiteX4" fmla="*/ 8718550 w 8718550"/>
              <a:gd name="connsiteY4" fmla="*/ 3441609 h 6162031"/>
              <a:gd name="connsiteX5" fmla="*/ 7148808 w 8718550"/>
              <a:gd name="connsiteY5" fmla="*/ 6162031 h 6162031"/>
              <a:gd name="connsiteX6" fmla="*/ 4108617 w 8718550"/>
              <a:gd name="connsiteY6" fmla="*/ 897774 h 6162031"/>
              <a:gd name="connsiteX7" fmla="*/ 3103965 w 8718550"/>
              <a:gd name="connsiteY7" fmla="*/ 2637692 h 6162031"/>
              <a:gd name="connsiteX8" fmla="*/ 1950776 w 8718550"/>
              <a:gd name="connsiteY8" fmla="*/ 640167 h 6162031"/>
              <a:gd name="connsiteX9" fmla="*/ 1159648 w 8718550"/>
              <a:gd name="connsiteY9" fmla="*/ 2009222 h 6162031"/>
              <a:gd name="connsiteX10" fmla="*/ 0 w 8718550"/>
              <a:gd name="connsiteY10"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3441609 h 6162031"/>
              <a:gd name="connsiteX4" fmla="*/ 7148808 w 8718550"/>
              <a:gd name="connsiteY4" fmla="*/ 6162031 h 6162031"/>
              <a:gd name="connsiteX5" fmla="*/ 4108617 w 8718550"/>
              <a:gd name="connsiteY5" fmla="*/ 897774 h 6162031"/>
              <a:gd name="connsiteX6" fmla="*/ 3103965 w 8718550"/>
              <a:gd name="connsiteY6" fmla="*/ 2637692 h 6162031"/>
              <a:gd name="connsiteX7" fmla="*/ 1950776 w 8718550"/>
              <a:gd name="connsiteY7" fmla="*/ 640167 h 6162031"/>
              <a:gd name="connsiteX8" fmla="*/ 1159648 w 8718550"/>
              <a:gd name="connsiteY8" fmla="*/ 2009222 h 6162031"/>
              <a:gd name="connsiteX9" fmla="*/ 0 w 8718550"/>
              <a:gd name="connsiteY9" fmla="*/ 0 h 6162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718550" h="6162031">
                <a:moveTo>
                  <a:pt x="0" y="0"/>
                </a:moveTo>
                <a:lnTo>
                  <a:pt x="8718550" y="0"/>
                </a:lnTo>
                <a:lnTo>
                  <a:pt x="8718550" y="7703"/>
                </a:lnTo>
                <a:lnTo>
                  <a:pt x="8718550" y="3441609"/>
                </a:lnTo>
                <a:lnTo>
                  <a:pt x="7148808" y="6162031"/>
                </a:lnTo>
                <a:lnTo>
                  <a:pt x="4108617" y="897774"/>
                </a:lnTo>
                <a:lnTo>
                  <a:pt x="3103965" y="2637692"/>
                </a:lnTo>
                <a:lnTo>
                  <a:pt x="1950776" y="640167"/>
                </a:lnTo>
                <a:lnTo>
                  <a:pt x="1159648" y="2009222"/>
                </a:lnTo>
                <a:lnTo>
                  <a:pt x="0" y="0"/>
                </a:lnTo>
                <a:close/>
              </a:path>
            </a:pathLst>
          </a:custGeom>
          <a:solidFill>
            <a:schemeClr val="accent1"/>
          </a:solidFill>
        </p:spPr>
        <p:txBody>
          <a:bodyPr wrap="square" tIns="365760" rIns="548640" anchor="t">
            <a:noAutofit/>
          </a:bodyPr>
          <a:lstStyle>
            <a:lvl1pPr marL="0" indent="0" algn="r">
              <a:buNone/>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4311016" y="440853"/>
            <a:ext cx="4199572" cy="3153884"/>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5716778" y="3884141"/>
            <a:ext cx="2793809" cy="936624"/>
          </a:xfrm>
          <a:prstGeom prst="rect">
            <a:avLst/>
          </a:prstGeom>
        </p:spPr>
        <p:txBody>
          <a:bodyPr/>
          <a:lstStyle>
            <a:lvl1pPr marL="0" indent="0" algn="r">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Shape">
            <a:extLst>
              <a:ext uri="{FF2B5EF4-FFF2-40B4-BE49-F238E27FC236}">
                <a16:creationId xmlns:a16="http://schemas.microsoft.com/office/drawing/2014/main" id="{8F5C24B2-8208-2644-A8AF-481CF33EE1AA}"/>
              </a:ext>
            </a:extLst>
          </p:cNvPr>
          <p:cNvSpPr/>
          <p:nvPr userDrawn="1"/>
        </p:nvSpPr>
        <p:spPr>
          <a:xfrm>
            <a:off x="382661" y="2392683"/>
            <a:ext cx="5180335" cy="4484366"/>
          </a:xfrm>
          <a:custGeom>
            <a:avLst/>
            <a:gdLst/>
            <a:ahLst/>
            <a:cxnLst>
              <a:cxn ang="0">
                <a:pos x="wd2" y="hd2"/>
              </a:cxn>
              <a:cxn ang="5400000">
                <a:pos x="wd2" y="hd2"/>
              </a:cxn>
              <a:cxn ang="10800000">
                <a:pos x="wd2" y="hd2"/>
              </a:cxn>
              <a:cxn ang="16200000">
                <a:pos x="wd2" y="hd2"/>
              </a:cxn>
            </a:cxnLst>
            <a:rect l="0" t="0" r="r" b="b"/>
            <a:pathLst>
              <a:path w="21600" h="21600" extrusionOk="0">
                <a:moveTo>
                  <a:pt x="10797" y="21600"/>
                </a:moveTo>
                <a:lnTo>
                  <a:pt x="0" y="21600"/>
                </a:lnTo>
                <a:lnTo>
                  <a:pt x="5401" y="10803"/>
                </a:lnTo>
                <a:lnTo>
                  <a:pt x="10797" y="0"/>
                </a:lnTo>
                <a:lnTo>
                  <a:pt x="16199" y="10803"/>
                </a:ln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grpSp>
        <p:nvGrpSpPr>
          <p:cNvPr id="115" name="Group 114">
            <a:extLst>
              <a:ext uri="{FF2B5EF4-FFF2-40B4-BE49-F238E27FC236}">
                <a16:creationId xmlns:a16="http://schemas.microsoft.com/office/drawing/2014/main" id="{805048B4-A760-41A8-B056-E2B29AA3BC34}"/>
              </a:ext>
            </a:extLst>
          </p:cNvPr>
          <p:cNvGrpSpPr>
            <a:grpSpLocks noChangeAspect="1"/>
          </p:cNvGrpSpPr>
          <p:nvPr userDrawn="1"/>
        </p:nvGrpSpPr>
        <p:grpSpPr>
          <a:xfrm>
            <a:off x="2406011" y="2297434"/>
            <a:ext cx="5303520" cy="4579858"/>
            <a:chOff x="2207260" y="3534576"/>
            <a:chExt cx="3342641" cy="2886540"/>
          </a:xfrm>
        </p:grpSpPr>
        <p:grpSp>
          <p:nvGrpSpPr>
            <p:cNvPr id="116" name="Group 115">
              <a:extLst>
                <a:ext uri="{FF2B5EF4-FFF2-40B4-BE49-F238E27FC236}">
                  <a16:creationId xmlns:a16="http://schemas.microsoft.com/office/drawing/2014/main" id="{1BB99265-311C-4268-AFB7-19C1DD5E178F}"/>
                </a:ext>
              </a:extLst>
            </p:cNvPr>
            <p:cNvGrpSpPr/>
            <p:nvPr/>
          </p:nvGrpSpPr>
          <p:grpSpPr>
            <a:xfrm>
              <a:off x="2207260" y="4508500"/>
              <a:ext cx="3342641" cy="1912616"/>
              <a:chOff x="2207260" y="4508500"/>
              <a:chExt cx="3342641" cy="1912616"/>
            </a:xfrm>
          </p:grpSpPr>
          <p:sp>
            <p:nvSpPr>
              <p:cNvPr id="136" name="Shape">
                <a:extLst>
                  <a:ext uri="{FF2B5EF4-FFF2-40B4-BE49-F238E27FC236}">
                    <a16:creationId xmlns:a16="http://schemas.microsoft.com/office/drawing/2014/main" id="{22B10887-D182-44CB-B75E-F84AB58AC249}"/>
                  </a:ext>
                </a:extLst>
              </p:cNvPr>
              <p:cNvSpPr/>
              <p:nvPr/>
            </p:nvSpPr>
            <p:spPr>
              <a:xfrm>
                <a:off x="4277361" y="5194300"/>
                <a:ext cx="1272540" cy="1221744"/>
              </a:xfrm>
              <a:custGeom>
                <a:avLst/>
                <a:gdLst/>
                <a:ahLst/>
                <a:cxnLst>
                  <a:cxn ang="0">
                    <a:pos x="wd2" y="hd2"/>
                  </a:cxn>
                  <a:cxn ang="5400000">
                    <a:pos x="wd2" y="hd2"/>
                  </a:cxn>
                  <a:cxn ang="10800000">
                    <a:pos x="wd2" y="hd2"/>
                  </a:cxn>
                  <a:cxn ang="16200000">
                    <a:pos x="wd2" y="hd2"/>
                  </a:cxn>
                </a:cxnLst>
                <a:rect l="0" t="0" r="r" b="b"/>
                <a:pathLst>
                  <a:path w="21514" h="21600" extrusionOk="0">
                    <a:moveTo>
                      <a:pt x="5239" y="20881"/>
                    </a:moveTo>
                    <a:lnTo>
                      <a:pt x="21256" y="11204"/>
                    </a:lnTo>
                    <a:cubicBezTo>
                      <a:pt x="21600" y="11002"/>
                      <a:pt x="21600" y="10485"/>
                      <a:pt x="21256" y="10284"/>
                    </a:cubicBezTo>
                    <a:lnTo>
                      <a:pt x="4208" y="0"/>
                    </a:lnTo>
                    <a:lnTo>
                      <a:pt x="0" y="21600"/>
                    </a:lnTo>
                    <a:lnTo>
                      <a:pt x="2684" y="21600"/>
                    </a:lnTo>
                    <a:cubicBezTo>
                      <a:pt x="3564" y="21600"/>
                      <a:pt x="4466" y="21353"/>
                      <a:pt x="5239" y="20881"/>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7" name="Shape">
                <a:extLst>
                  <a:ext uri="{FF2B5EF4-FFF2-40B4-BE49-F238E27FC236}">
                    <a16:creationId xmlns:a16="http://schemas.microsoft.com/office/drawing/2014/main" id="{718AB001-28BA-4A80-BC40-B2E0EC238C36}"/>
                  </a:ext>
                </a:extLst>
              </p:cNvPr>
              <p:cNvSpPr/>
              <p:nvPr/>
            </p:nvSpPr>
            <p:spPr>
              <a:xfrm>
                <a:off x="4400384" y="5774524"/>
                <a:ext cx="836932" cy="6083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4329"/>
                    </a:lnTo>
                    <a:lnTo>
                      <a:pt x="0" y="21600"/>
                    </a:lnTo>
                    <a:lnTo>
                      <a:pt x="33" y="17226"/>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38" name="Shape">
                <a:extLst>
                  <a:ext uri="{FF2B5EF4-FFF2-40B4-BE49-F238E27FC236}">
                    <a16:creationId xmlns:a16="http://schemas.microsoft.com/office/drawing/2014/main" id="{80531D53-3B34-49BB-8C0E-EA71E8027EAF}"/>
                  </a:ext>
                </a:extLst>
              </p:cNvPr>
              <p:cNvSpPr/>
              <p:nvPr/>
            </p:nvSpPr>
            <p:spPr>
              <a:xfrm>
                <a:off x="5238585" y="5681648"/>
                <a:ext cx="66041" cy="2133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342"/>
                    </a:lnTo>
                    <a:cubicBezTo>
                      <a:pt x="21600" y="15685"/>
                      <a:pt x="14538" y="19029"/>
                      <a:pt x="0" y="21600"/>
                    </a:cubicBezTo>
                    <a:lnTo>
                      <a:pt x="0" y="9258"/>
                    </a:lnTo>
                    <a:cubicBezTo>
                      <a:pt x="14123" y="6686"/>
                      <a:pt x="21185" y="3344"/>
                      <a:pt x="21600" y="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39" name="Shape">
                <a:extLst>
                  <a:ext uri="{FF2B5EF4-FFF2-40B4-BE49-F238E27FC236}">
                    <a16:creationId xmlns:a16="http://schemas.microsoft.com/office/drawing/2014/main" id="{FBA3C1A6-EA56-43FF-98B8-248878065E02}"/>
                  </a:ext>
                </a:extLst>
              </p:cNvPr>
              <p:cNvSpPr/>
              <p:nvPr/>
            </p:nvSpPr>
            <p:spPr>
              <a:xfrm>
                <a:off x="2270761" y="5207001"/>
                <a:ext cx="1816100" cy="1170943"/>
              </a:xfrm>
              <a:custGeom>
                <a:avLst/>
                <a:gdLst/>
                <a:ahLst/>
                <a:cxnLst>
                  <a:cxn ang="0">
                    <a:pos x="wd2" y="hd2"/>
                  </a:cxn>
                  <a:cxn ang="5400000">
                    <a:pos x="wd2" y="hd2"/>
                  </a:cxn>
                  <a:cxn ang="10800000">
                    <a:pos x="wd2" y="hd2"/>
                  </a:cxn>
                  <a:cxn ang="16200000">
                    <a:pos x="wd2" y="hd2"/>
                  </a:cxn>
                </a:cxnLst>
                <a:rect l="0" t="0" r="r" b="b"/>
                <a:pathLst>
                  <a:path w="21600" h="21600" extrusionOk="0">
                    <a:moveTo>
                      <a:pt x="21600" y="19328"/>
                    </a:moveTo>
                    <a:lnTo>
                      <a:pt x="21600" y="21600"/>
                    </a:lnTo>
                    <a:lnTo>
                      <a:pt x="0" y="2272"/>
                    </a:lnTo>
                    <a:lnTo>
                      <a:pt x="0" y="0"/>
                    </a:ln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40" name="Shape">
                <a:extLst>
                  <a:ext uri="{FF2B5EF4-FFF2-40B4-BE49-F238E27FC236}">
                    <a16:creationId xmlns:a16="http://schemas.microsoft.com/office/drawing/2014/main" id="{C74FAD0B-03F0-42DF-9C9D-A40F7B7F66FD}"/>
                  </a:ext>
                </a:extLst>
              </p:cNvPr>
              <p:cNvSpPr/>
              <p:nvPr/>
            </p:nvSpPr>
            <p:spPr>
              <a:xfrm>
                <a:off x="2207260" y="5118100"/>
                <a:ext cx="66092" cy="214624"/>
              </a:xfrm>
              <a:custGeom>
                <a:avLst/>
                <a:gdLst/>
                <a:ahLst/>
                <a:cxnLst>
                  <a:cxn ang="0">
                    <a:pos x="wd2" y="hd2"/>
                  </a:cxn>
                  <a:cxn ang="5400000">
                    <a:pos x="wd2" y="hd2"/>
                  </a:cxn>
                  <a:cxn ang="10800000">
                    <a:pos x="wd2" y="hd2"/>
                  </a:cxn>
                  <a:cxn ang="16200000">
                    <a:pos x="wd2" y="hd2"/>
                  </a:cxn>
                </a:cxnLst>
                <a:rect l="0" t="0" r="r" b="b"/>
                <a:pathLst>
                  <a:path w="21209" h="21600" extrusionOk="0">
                    <a:moveTo>
                      <a:pt x="16" y="12270"/>
                    </a:moveTo>
                    <a:lnTo>
                      <a:pt x="16" y="0"/>
                    </a:lnTo>
                    <a:cubicBezTo>
                      <a:pt x="16" y="3323"/>
                      <a:pt x="6945" y="6774"/>
                      <a:pt x="21209" y="9330"/>
                    </a:cubicBezTo>
                    <a:lnTo>
                      <a:pt x="21209" y="21600"/>
                    </a:lnTo>
                    <a:cubicBezTo>
                      <a:pt x="6945" y="19044"/>
                      <a:pt x="-391" y="15721"/>
                      <a:pt x="16" y="12270"/>
                    </a:cubicBez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41" name="Shape">
                <a:extLst>
                  <a:ext uri="{FF2B5EF4-FFF2-40B4-BE49-F238E27FC236}">
                    <a16:creationId xmlns:a16="http://schemas.microsoft.com/office/drawing/2014/main" id="{BA9C5A29-2B8A-480E-8CD8-97B2CE6F6D4D}"/>
                  </a:ext>
                </a:extLst>
              </p:cNvPr>
              <p:cNvSpPr/>
              <p:nvPr/>
            </p:nvSpPr>
            <p:spPr>
              <a:xfrm>
                <a:off x="4086861" y="6261101"/>
                <a:ext cx="317500" cy="160015"/>
              </a:xfrm>
              <a:custGeom>
                <a:avLst/>
                <a:gdLst/>
                <a:ahLst/>
                <a:cxnLst>
                  <a:cxn ang="0">
                    <a:pos x="wd2" y="hd2"/>
                  </a:cxn>
                  <a:cxn ang="5400000">
                    <a:pos x="wd2" y="hd2"/>
                  </a:cxn>
                  <a:cxn ang="10800000">
                    <a:pos x="wd2" y="hd2"/>
                  </a:cxn>
                  <a:cxn ang="16200000">
                    <a:pos x="wd2" y="hd2"/>
                  </a:cxn>
                </a:cxnLst>
                <a:rect l="0" t="0" r="r" b="b"/>
                <a:pathLst>
                  <a:path w="21600" h="20012" extrusionOk="0">
                    <a:moveTo>
                      <a:pt x="21600" y="0"/>
                    </a:moveTo>
                    <a:lnTo>
                      <a:pt x="21600" y="15247"/>
                    </a:lnTo>
                    <a:cubicBezTo>
                      <a:pt x="15638" y="21600"/>
                      <a:pt x="5962" y="21600"/>
                      <a:pt x="0" y="15247"/>
                    </a:cubicBezTo>
                    <a:lnTo>
                      <a:pt x="0" y="0"/>
                    </a:lnTo>
                    <a:cubicBezTo>
                      <a:pt x="5962" y="6511"/>
                      <a:pt x="15638" y="6511"/>
                      <a:pt x="21600" y="0"/>
                    </a:cubicBez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142" name="Shape">
                <a:extLst>
                  <a:ext uri="{FF2B5EF4-FFF2-40B4-BE49-F238E27FC236}">
                    <a16:creationId xmlns:a16="http://schemas.microsoft.com/office/drawing/2014/main" id="{C314C7EE-A4C1-4F9D-9BA8-FDBAF795C3D6}"/>
                  </a:ext>
                </a:extLst>
              </p:cNvPr>
              <p:cNvSpPr/>
              <p:nvPr/>
            </p:nvSpPr>
            <p:spPr>
              <a:xfrm>
                <a:off x="2207260" y="4508500"/>
                <a:ext cx="3101187" cy="1797039"/>
              </a:xfrm>
              <a:custGeom>
                <a:avLst/>
                <a:gdLst/>
                <a:ahLst/>
                <a:cxnLst>
                  <a:cxn ang="0">
                    <a:pos x="wd2" y="hd2"/>
                  </a:cxn>
                  <a:cxn ang="5400000">
                    <a:pos x="wd2" y="hd2"/>
                  </a:cxn>
                  <a:cxn ang="10800000">
                    <a:pos x="wd2" y="hd2"/>
                  </a:cxn>
                  <a:cxn ang="16200000">
                    <a:pos x="wd2" y="hd2"/>
                  </a:cxn>
                </a:cxnLst>
                <a:rect l="0" t="0" r="r" b="b"/>
                <a:pathLst>
                  <a:path w="21294" h="21299" extrusionOk="0">
                    <a:moveTo>
                      <a:pt x="20835" y="12884"/>
                    </a:moveTo>
                    <a:cubicBezTo>
                      <a:pt x="21445" y="13486"/>
                      <a:pt x="21445" y="14465"/>
                      <a:pt x="20843" y="15082"/>
                    </a:cubicBezTo>
                    <a:lnTo>
                      <a:pt x="15105" y="20847"/>
                    </a:lnTo>
                    <a:cubicBezTo>
                      <a:pt x="14504" y="21449"/>
                      <a:pt x="13527" y="21449"/>
                      <a:pt x="12925" y="20847"/>
                    </a:cubicBezTo>
                    <a:lnTo>
                      <a:pt x="455" y="8414"/>
                    </a:lnTo>
                    <a:cubicBezTo>
                      <a:pt x="-146" y="7812"/>
                      <a:pt x="-155" y="6833"/>
                      <a:pt x="447" y="6216"/>
                    </a:cubicBezTo>
                    <a:lnTo>
                      <a:pt x="6185" y="451"/>
                    </a:lnTo>
                    <a:cubicBezTo>
                      <a:pt x="6786" y="-151"/>
                      <a:pt x="7763" y="-151"/>
                      <a:pt x="8365" y="451"/>
                    </a:cubicBezTo>
                    <a:lnTo>
                      <a:pt x="20835" y="12884"/>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43" name="Shape">
                <a:extLst>
                  <a:ext uri="{FF2B5EF4-FFF2-40B4-BE49-F238E27FC236}">
                    <a16:creationId xmlns:a16="http://schemas.microsoft.com/office/drawing/2014/main" id="{E9071F61-BDD1-4F1E-B026-F276C0EF885E}"/>
                  </a:ext>
                </a:extLst>
              </p:cNvPr>
              <p:cNvSpPr/>
              <p:nvPr/>
            </p:nvSpPr>
            <p:spPr>
              <a:xfrm>
                <a:off x="3921761" y="5499101"/>
                <a:ext cx="1383825" cy="801365"/>
              </a:xfrm>
              <a:custGeom>
                <a:avLst/>
                <a:gdLst/>
                <a:ahLst/>
                <a:cxnLst>
                  <a:cxn ang="0">
                    <a:pos x="wd2" y="hd2"/>
                  </a:cxn>
                  <a:cxn ang="5400000">
                    <a:pos x="wd2" y="hd2"/>
                  </a:cxn>
                  <a:cxn ang="10800000">
                    <a:pos x="wd2" y="hd2"/>
                  </a:cxn>
                  <a:cxn ang="16200000">
                    <a:pos x="wd2" y="hd2"/>
                  </a:cxn>
                </a:cxnLst>
                <a:rect l="0" t="0" r="r" b="b"/>
                <a:pathLst>
                  <a:path w="21261" h="21263" extrusionOk="0">
                    <a:moveTo>
                      <a:pt x="20234" y="2460"/>
                    </a:moveTo>
                    <a:lnTo>
                      <a:pt x="17776" y="0"/>
                    </a:lnTo>
                    <a:lnTo>
                      <a:pt x="0" y="17725"/>
                    </a:lnTo>
                    <a:lnTo>
                      <a:pt x="2517" y="20252"/>
                    </a:lnTo>
                    <a:cubicBezTo>
                      <a:pt x="3883" y="21600"/>
                      <a:pt x="6049" y="21600"/>
                      <a:pt x="7395" y="20252"/>
                    </a:cubicBezTo>
                    <a:lnTo>
                      <a:pt x="20254" y="7312"/>
                    </a:lnTo>
                    <a:cubicBezTo>
                      <a:pt x="21600" y="5998"/>
                      <a:pt x="21600" y="3808"/>
                      <a:pt x="20234" y="24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4" name="Shape">
                <a:extLst>
                  <a:ext uri="{FF2B5EF4-FFF2-40B4-BE49-F238E27FC236}">
                    <a16:creationId xmlns:a16="http://schemas.microsoft.com/office/drawing/2014/main" id="{4E8FDF47-F08D-4182-9FB9-6A18123CE447}"/>
                  </a:ext>
                </a:extLst>
              </p:cNvPr>
              <p:cNvSpPr/>
              <p:nvPr/>
            </p:nvSpPr>
            <p:spPr>
              <a:xfrm>
                <a:off x="2207261" y="4508501"/>
                <a:ext cx="1278415" cy="742938"/>
              </a:xfrm>
              <a:custGeom>
                <a:avLst/>
                <a:gdLst/>
                <a:ahLst/>
                <a:cxnLst>
                  <a:cxn ang="0">
                    <a:pos x="wd2" y="hd2"/>
                  </a:cxn>
                  <a:cxn ang="5400000">
                    <a:pos x="wd2" y="hd2"/>
                  </a:cxn>
                  <a:cxn ang="10800000">
                    <a:pos x="wd2" y="hd2"/>
                  </a:cxn>
                  <a:cxn ang="16200000">
                    <a:pos x="wd2" y="hd2"/>
                  </a:cxn>
                </a:cxnLst>
                <a:rect l="0" t="0" r="r" b="b"/>
                <a:pathLst>
                  <a:path w="21234" h="21237" extrusionOk="0">
                    <a:moveTo>
                      <a:pt x="20243" y="1089"/>
                    </a:moveTo>
                    <a:cubicBezTo>
                      <a:pt x="18787" y="-363"/>
                      <a:pt x="16425" y="-363"/>
                      <a:pt x="14969" y="1089"/>
                    </a:cubicBezTo>
                    <a:lnTo>
                      <a:pt x="1089" y="14993"/>
                    </a:lnTo>
                    <a:cubicBezTo>
                      <a:pt x="-366" y="16445"/>
                      <a:pt x="-366" y="18805"/>
                      <a:pt x="1111" y="20293"/>
                    </a:cubicBezTo>
                    <a:lnTo>
                      <a:pt x="2018" y="21237"/>
                    </a:lnTo>
                    <a:lnTo>
                      <a:pt x="21234" y="2142"/>
                    </a:lnTo>
                    <a:lnTo>
                      <a:pt x="20243" y="1089"/>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5" name="Shape">
                <a:extLst>
                  <a:ext uri="{FF2B5EF4-FFF2-40B4-BE49-F238E27FC236}">
                    <a16:creationId xmlns:a16="http://schemas.microsoft.com/office/drawing/2014/main" id="{60E608CF-B250-4A88-9BB4-90471529C269}"/>
                  </a:ext>
                </a:extLst>
              </p:cNvPr>
              <p:cNvSpPr/>
              <p:nvPr/>
            </p:nvSpPr>
            <p:spPr>
              <a:xfrm>
                <a:off x="2321561" y="4572001"/>
                <a:ext cx="2752091" cy="1588765"/>
              </a:xfrm>
              <a:custGeom>
                <a:avLst/>
                <a:gdLst/>
                <a:ahLst/>
                <a:cxnLst>
                  <a:cxn ang="0">
                    <a:pos x="wd2" y="hd2"/>
                  </a:cxn>
                  <a:cxn ang="5400000">
                    <a:pos x="wd2" y="hd2"/>
                  </a:cxn>
                  <a:cxn ang="10800000">
                    <a:pos x="wd2" y="hd2"/>
                  </a:cxn>
                  <a:cxn ang="16200000">
                    <a:pos x="wd2" y="hd2"/>
                  </a:cxn>
                </a:cxnLst>
                <a:rect l="0" t="0" r="r" b="b"/>
                <a:pathLst>
                  <a:path w="21600" h="21600" extrusionOk="0">
                    <a:moveTo>
                      <a:pt x="21600" y="12518"/>
                    </a:moveTo>
                    <a:lnTo>
                      <a:pt x="12519" y="21600"/>
                    </a:lnTo>
                    <a:lnTo>
                      <a:pt x="2851" y="11931"/>
                    </a:lnTo>
                    <a:lnTo>
                      <a:pt x="1605" y="10688"/>
                    </a:lnTo>
                    <a:lnTo>
                      <a:pt x="977" y="10066"/>
                    </a:lnTo>
                    <a:lnTo>
                      <a:pt x="0" y="9065"/>
                    </a:lnTo>
                    <a:lnTo>
                      <a:pt x="2283" y="6786"/>
                    </a:lnTo>
                    <a:lnTo>
                      <a:pt x="4067" y="5007"/>
                    </a:lnTo>
                    <a:lnTo>
                      <a:pt x="9071" y="0"/>
                    </a:lnTo>
                    <a:lnTo>
                      <a:pt x="10057" y="967"/>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46" name="Shape">
                <a:extLst>
                  <a:ext uri="{FF2B5EF4-FFF2-40B4-BE49-F238E27FC236}">
                    <a16:creationId xmlns:a16="http://schemas.microsoft.com/office/drawing/2014/main" id="{B446960C-E498-4B6E-9FD7-F8344C574797}"/>
                  </a:ext>
                </a:extLst>
              </p:cNvPr>
              <p:cNvSpPr/>
              <p:nvPr/>
            </p:nvSpPr>
            <p:spPr>
              <a:xfrm>
                <a:off x="2956560" y="4864101"/>
                <a:ext cx="137917" cy="79063"/>
              </a:xfrm>
              <a:custGeom>
                <a:avLst/>
                <a:gdLst/>
                <a:ahLst/>
                <a:cxnLst>
                  <a:cxn ang="0">
                    <a:pos x="wd2" y="hd2"/>
                  </a:cxn>
                  <a:cxn ang="5400000">
                    <a:pos x="wd2" y="hd2"/>
                  </a:cxn>
                  <a:cxn ang="10800000">
                    <a:pos x="wd2" y="hd2"/>
                  </a:cxn>
                  <a:cxn ang="16200000">
                    <a:pos x="wd2" y="hd2"/>
                  </a:cxn>
                </a:cxnLst>
                <a:rect l="0" t="0" r="r" b="b"/>
                <a:pathLst>
                  <a:path w="20758" h="20688" extrusionOk="0">
                    <a:moveTo>
                      <a:pt x="4893" y="4738"/>
                    </a:moveTo>
                    <a:cubicBezTo>
                      <a:pt x="496" y="9057"/>
                      <a:pt x="-842" y="15038"/>
                      <a:pt x="496" y="20688"/>
                    </a:cubicBezTo>
                    <a:lnTo>
                      <a:pt x="2216" y="20357"/>
                    </a:lnTo>
                    <a:cubicBezTo>
                      <a:pt x="878" y="15372"/>
                      <a:pt x="2216" y="10057"/>
                      <a:pt x="6039" y="6068"/>
                    </a:cubicBezTo>
                    <a:cubicBezTo>
                      <a:pt x="9862" y="2414"/>
                      <a:pt x="15406" y="1084"/>
                      <a:pt x="20376" y="2414"/>
                    </a:cubicBezTo>
                    <a:lnTo>
                      <a:pt x="20758" y="753"/>
                    </a:lnTo>
                    <a:cubicBezTo>
                      <a:pt x="15215" y="-912"/>
                      <a:pt x="9098" y="88"/>
                      <a:pt x="4893" y="4738"/>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7" name="Shape">
                <a:extLst>
                  <a:ext uri="{FF2B5EF4-FFF2-40B4-BE49-F238E27FC236}">
                    <a16:creationId xmlns:a16="http://schemas.microsoft.com/office/drawing/2014/main" id="{B5A7BE67-4031-4E10-A55D-8130B9E054E2}"/>
                  </a:ext>
                </a:extLst>
              </p:cNvPr>
              <p:cNvSpPr/>
              <p:nvPr/>
            </p:nvSpPr>
            <p:spPr>
              <a:xfrm>
                <a:off x="2981961" y="4889500"/>
                <a:ext cx="94361" cy="54766"/>
              </a:xfrm>
              <a:custGeom>
                <a:avLst/>
                <a:gdLst/>
                <a:ahLst/>
                <a:cxnLst>
                  <a:cxn ang="0">
                    <a:pos x="wd2" y="hd2"/>
                  </a:cxn>
                  <a:cxn ang="5400000">
                    <a:pos x="wd2" y="hd2"/>
                  </a:cxn>
                  <a:cxn ang="10800000">
                    <a:pos x="wd2" y="hd2"/>
                  </a:cxn>
                  <a:cxn ang="16200000">
                    <a:pos x="wd2" y="hd2"/>
                  </a:cxn>
                </a:cxnLst>
                <a:rect l="0" t="0" r="r" b="b"/>
                <a:pathLst>
                  <a:path w="20575" h="20699" extrusionOk="0">
                    <a:moveTo>
                      <a:pt x="4790" y="4860"/>
                    </a:moveTo>
                    <a:cubicBezTo>
                      <a:pt x="637" y="9182"/>
                      <a:pt x="-1025" y="15421"/>
                      <a:pt x="637" y="20699"/>
                    </a:cubicBezTo>
                    <a:lnTo>
                      <a:pt x="3129" y="20221"/>
                    </a:lnTo>
                    <a:cubicBezTo>
                      <a:pt x="1744" y="15899"/>
                      <a:pt x="3129" y="10143"/>
                      <a:pt x="6729" y="6782"/>
                    </a:cubicBezTo>
                    <a:cubicBezTo>
                      <a:pt x="10329" y="2943"/>
                      <a:pt x="15590" y="1982"/>
                      <a:pt x="20021" y="2943"/>
                    </a:cubicBezTo>
                    <a:lnTo>
                      <a:pt x="20575" y="543"/>
                    </a:lnTo>
                    <a:cubicBezTo>
                      <a:pt x="15313" y="-901"/>
                      <a:pt x="8944" y="538"/>
                      <a:pt x="4790" y="48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8" name="Shape">
                <a:extLst>
                  <a:ext uri="{FF2B5EF4-FFF2-40B4-BE49-F238E27FC236}">
                    <a16:creationId xmlns:a16="http://schemas.microsoft.com/office/drawing/2014/main" id="{A29A3410-A92D-4C91-9D2F-5B9BFEA58973}"/>
                  </a:ext>
                </a:extLst>
              </p:cNvPr>
              <p:cNvSpPr/>
              <p:nvPr/>
            </p:nvSpPr>
            <p:spPr>
              <a:xfrm>
                <a:off x="3020060" y="4902200"/>
                <a:ext cx="50432" cy="29165"/>
              </a:xfrm>
              <a:custGeom>
                <a:avLst/>
                <a:gdLst/>
                <a:ahLst/>
                <a:cxnLst>
                  <a:cxn ang="0">
                    <a:pos x="wd2" y="hd2"/>
                  </a:cxn>
                  <a:cxn ang="5400000">
                    <a:pos x="wd2" y="hd2"/>
                  </a:cxn>
                  <a:cxn ang="10800000">
                    <a:pos x="wd2" y="hd2"/>
                  </a:cxn>
                  <a:cxn ang="16200000">
                    <a:pos x="wd2" y="hd2"/>
                  </a:cxn>
                </a:cxnLst>
                <a:rect l="0" t="0" r="r" b="b"/>
                <a:pathLst>
                  <a:path w="20920" h="20672" extrusionOk="0">
                    <a:moveTo>
                      <a:pt x="5115" y="4470"/>
                    </a:moveTo>
                    <a:cubicBezTo>
                      <a:pt x="374" y="8971"/>
                      <a:pt x="-680" y="14369"/>
                      <a:pt x="374" y="20672"/>
                    </a:cubicBezTo>
                    <a:lnTo>
                      <a:pt x="5115" y="19775"/>
                    </a:lnTo>
                    <a:cubicBezTo>
                      <a:pt x="4061" y="15274"/>
                      <a:pt x="5115" y="11670"/>
                      <a:pt x="8276" y="8971"/>
                    </a:cubicBezTo>
                    <a:cubicBezTo>
                      <a:pt x="11437" y="5367"/>
                      <a:pt x="15652" y="4470"/>
                      <a:pt x="19866" y="5367"/>
                    </a:cubicBezTo>
                    <a:lnTo>
                      <a:pt x="20920" y="865"/>
                    </a:lnTo>
                    <a:cubicBezTo>
                      <a:pt x="16178" y="-928"/>
                      <a:pt x="9856" y="-31"/>
                      <a:pt x="5115" y="447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9" name="Shape">
                <a:extLst>
                  <a:ext uri="{FF2B5EF4-FFF2-40B4-BE49-F238E27FC236}">
                    <a16:creationId xmlns:a16="http://schemas.microsoft.com/office/drawing/2014/main" id="{CC7884CA-2B29-4768-AA9A-4815708119DD}"/>
                  </a:ext>
                </a:extLst>
              </p:cNvPr>
              <p:cNvSpPr/>
              <p:nvPr/>
            </p:nvSpPr>
            <p:spPr>
              <a:xfrm>
                <a:off x="3045461" y="4927600"/>
                <a:ext cx="30639" cy="18596"/>
              </a:xfrm>
              <a:custGeom>
                <a:avLst/>
                <a:gdLst/>
                <a:ahLst/>
                <a:cxnLst>
                  <a:cxn ang="0">
                    <a:pos x="wd2" y="hd2"/>
                  </a:cxn>
                  <a:cxn ang="5400000">
                    <a:pos x="wd2" y="hd2"/>
                  </a:cxn>
                  <a:cxn ang="10800000">
                    <a:pos x="wd2" y="hd2"/>
                  </a:cxn>
                  <a:cxn ang="16200000">
                    <a:pos x="wd2" y="hd2"/>
                  </a:cxn>
                </a:cxnLst>
                <a:rect l="0" t="0" r="r" b="b"/>
                <a:pathLst>
                  <a:path w="20042" h="19770" extrusionOk="0">
                    <a:moveTo>
                      <a:pt x="16927" y="16734"/>
                    </a:moveTo>
                    <a:cubicBezTo>
                      <a:pt x="12773" y="20782"/>
                      <a:pt x="6958" y="20782"/>
                      <a:pt x="2804" y="16734"/>
                    </a:cubicBezTo>
                    <a:cubicBezTo>
                      <a:pt x="1142" y="15389"/>
                      <a:pt x="312" y="14030"/>
                      <a:pt x="312" y="12685"/>
                    </a:cubicBezTo>
                    <a:cubicBezTo>
                      <a:pt x="-519" y="9982"/>
                      <a:pt x="312" y="5934"/>
                      <a:pt x="2804" y="3230"/>
                    </a:cubicBezTo>
                    <a:cubicBezTo>
                      <a:pt x="5296" y="527"/>
                      <a:pt x="9450" y="-818"/>
                      <a:pt x="11943" y="527"/>
                    </a:cubicBezTo>
                    <a:cubicBezTo>
                      <a:pt x="13604" y="527"/>
                      <a:pt x="15266" y="1872"/>
                      <a:pt x="16927" y="3230"/>
                    </a:cubicBezTo>
                    <a:cubicBezTo>
                      <a:pt x="21081" y="7279"/>
                      <a:pt x="21081" y="12672"/>
                      <a:pt x="16927" y="16734"/>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0" name="Shape">
                <a:extLst>
                  <a:ext uri="{FF2B5EF4-FFF2-40B4-BE49-F238E27FC236}">
                    <a16:creationId xmlns:a16="http://schemas.microsoft.com/office/drawing/2014/main" id="{4FAEB73F-11F6-4E95-B0DF-BE42E159C4CD}"/>
                  </a:ext>
                </a:extLst>
              </p:cNvPr>
              <p:cNvSpPr/>
              <p:nvPr/>
            </p:nvSpPr>
            <p:spPr>
              <a:xfrm>
                <a:off x="3235961" y="4737100"/>
                <a:ext cx="80011" cy="52079"/>
              </a:xfrm>
              <a:custGeom>
                <a:avLst/>
                <a:gdLst/>
                <a:ahLst/>
                <a:cxnLst>
                  <a:cxn ang="0">
                    <a:pos x="wd2" y="hd2"/>
                  </a:cxn>
                  <a:cxn ang="5400000">
                    <a:pos x="wd2" y="hd2"/>
                  </a:cxn>
                  <a:cxn ang="10800000">
                    <a:pos x="wd2" y="hd2"/>
                  </a:cxn>
                  <a:cxn ang="16200000">
                    <a:pos x="wd2" y="hd2"/>
                  </a:cxn>
                </a:cxnLst>
                <a:rect l="0" t="0" r="r" b="b"/>
                <a:pathLst>
                  <a:path w="21600" h="21600" extrusionOk="0">
                    <a:moveTo>
                      <a:pt x="17829" y="14223"/>
                    </a:moveTo>
                    <a:lnTo>
                      <a:pt x="21600" y="17912"/>
                    </a:lnTo>
                    <a:lnTo>
                      <a:pt x="19543" y="20021"/>
                    </a:lnTo>
                    <a:lnTo>
                      <a:pt x="15771" y="16332"/>
                    </a:lnTo>
                    <a:lnTo>
                      <a:pt x="9600" y="21600"/>
                    </a:lnTo>
                    <a:lnTo>
                      <a:pt x="7543" y="19491"/>
                    </a:lnTo>
                    <a:lnTo>
                      <a:pt x="0" y="2109"/>
                    </a:lnTo>
                    <a:lnTo>
                      <a:pt x="2400" y="0"/>
                    </a:lnTo>
                    <a:lnTo>
                      <a:pt x="16114" y="12114"/>
                    </a:lnTo>
                    <a:lnTo>
                      <a:pt x="17829" y="10535"/>
                    </a:lnTo>
                    <a:lnTo>
                      <a:pt x="19886" y="12644"/>
                    </a:lnTo>
                    <a:lnTo>
                      <a:pt x="17829" y="14223"/>
                    </a:lnTo>
                    <a:close/>
                    <a:moveTo>
                      <a:pt x="9600" y="17912"/>
                    </a:moveTo>
                    <a:lnTo>
                      <a:pt x="13714" y="13699"/>
                    </a:lnTo>
                    <a:lnTo>
                      <a:pt x="4457" y="5273"/>
                    </a:lnTo>
                    <a:lnTo>
                      <a:pt x="9600" y="17912"/>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1" name="Shape">
                <a:extLst>
                  <a:ext uri="{FF2B5EF4-FFF2-40B4-BE49-F238E27FC236}">
                    <a16:creationId xmlns:a16="http://schemas.microsoft.com/office/drawing/2014/main" id="{37039297-CE6E-448C-8BFF-CDF115BBDA67}"/>
                  </a:ext>
                </a:extLst>
              </p:cNvPr>
              <p:cNvSpPr/>
              <p:nvPr/>
            </p:nvSpPr>
            <p:spPr>
              <a:xfrm>
                <a:off x="3261360" y="4711701"/>
                <a:ext cx="87631" cy="57150"/>
              </a:xfrm>
              <a:custGeom>
                <a:avLst/>
                <a:gdLst/>
                <a:ahLst/>
                <a:cxnLst>
                  <a:cxn ang="0">
                    <a:pos x="wd2" y="hd2"/>
                  </a:cxn>
                  <a:cxn ang="5400000">
                    <a:pos x="wd2" y="hd2"/>
                  </a:cxn>
                  <a:cxn ang="10800000">
                    <a:pos x="wd2" y="hd2"/>
                  </a:cxn>
                  <a:cxn ang="16200000">
                    <a:pos x="wd2" y="hd2"/>
                  </a:cxn>
                </a:cxnLst>
                <a:rect l="0" t="0" r="r" b="b"/>
                <a:pathLst>
                  <a:path w="21600" h="21600" extrusionOk="0">
                    <a:moveTo>
                      <a:pt x="7826" y="3361"/>
                    </a:moveTo>
                    <a:lnTo>
                      <a:pt x="1878" y="8639"/>
                    </a:lnTo>
                    <a:lnTo>
                      <a:pt x="0" y="7200"/>
                    </a:lnTo>
                    <a:lnTo>
                      <a:pt x="8139" y="0"/>
                    </a:lnTo>
                    <a:lnTo>
                      <a:pt x="10017" y="1439"/>
                    </a:lnTo>
                    <a:lnTo>
                      <a:pt x="21600" y="19678"/>
                    </a:lnTo>
                    <a:lnTo>
                      <a:pt x="19409" y="21600"/>
                    </a:lnTo>
                    <a:lnTo>
                      <a:pt x="7826" y="3361"/>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2" name="Shape">
                <a:extLst>
                  <a:ext uri="{FF2B5EF4-FFF2-40B4-BE49-F238E27FC236}">
                    <a16:creationId xmlns:a16="http://schemas.microsoft.com/office/drawing/2014/main" id="{F3C7B61F-03FB-4797-940C-01B9206D3709}"/>
                  </a:ext>
                </a:extLst>
              </p:cNvPr>
              <p:cNvSpPr/>
              <p:nvPr/>
            </p:nvSpPr>
            <p:spPr>
              <a:xfrm>
                <a:off x="3299461" y="4686300"/>
                <a:ext cx="116920" cy="59694"/>
              </a:xfrm>
              <a:custGeom>
                <a:avLst/>
                <a:gdLst/>
                <a:ahLst/>
                <a:cxnLst>
                  <a:cxn ang="0">
                    <a:pos x="wd2" y="hd2"/>
                  </a:cxn>
                  <a:cxn ang="5400000">
                    <a:pos x="wd2" y="hd2"/>
                  </a:cxn>
                  <a:cxn ang="10800000">
                    <a:pos x="wd2" y="hd2"/>
                  </a:cxn>
                  <a:cxn ang="16200000">
                    <a:pos x="wd2" y="hd2"/>
                  </a:cxn>
                </a:cxnLst>
                <a:rect l="0" t="0" r="r" b="b"/>
                <a:pathLst>
                  <a:path w="20714" h="21600" extrusionOk="0">
                    <a:moveTo>
                      <a:pt x="4732" y="7351"/>
                    </a:moveTo>
                    <a:lnTo>
                      <a:pt x="8782" y="11947"/>
                    </a:lnTo>
                    <a:cubicBezTo>
                      <a:pt x="10132" y="13324"/>
                      <a:pt x="10357" y="15164"/>
                      <a:pt x="9007" y="16542"/>
                    </a:cubicBezTo>
                    <a:cubicBezTo>
                      <a:pt x="7657" y="17920"/>
                      <a:pt x="6532" y="17920"/>
                      <a:pt x="5182" y="16084"/>
                    </a:cubicBezTo>
                    <a:lnTo>
                      <a:pt x="1132" y="11489"/>
                    </a:lnTo>
                    <a:cubicBezTo>
                      <a:pt x="-218" y="10111"/>
                      <a:pt x="-443" y="8271"/>
                      <a:pt x="907" y="6893"/>
                    </a:cubicBezTo>
                    <a:cubicBezTo>
                      <a:pt x="1807" y="5516"/>
                      <a:pt x="3382" y="5973"/>
                      <a:pt x="4732" y="7351"/>
                    </a:cubicBezTo>
                    <a:close/>
                    <a:moveTo>
                      <a:pt x="1807" y="10111"/>
                    </a:moveTo>
                    <a:lnTo>
                      <a:pt x="5857" y="14707"/>
                    </a:lnTo>
                    <a:cubicBezTo>
                      <a:pt x="6532" y="15627"/>
                      <a:pt x="7432" y="15627"/>
                      <a:pt x="7882" y="15164"/>
                    </a:cubicBezTo>
                    <a:cubicBezTo>
                      <a:pt x="8557" y="14244"/>
                      <a:pt x="8332" y="13324"/>
                      <a:pt x="7657" y="12409"/>
                    </a:cubicBezTo>
                    <a:lnTo>
                      <a:pt x="3607" y="7813"/>
                    </a:lnTo>
                    <a:cubicBezTo>
                      <a:pt x="2932" y="6893"/>
                      <a:pt x="2032" y="6893"/>
                      <a:pt x="1582" y="7356"/>
                    </a:cubicBezTo>
                    <a:cubicBezTo>
                      <a:pt x="907" y="8729"/>
                      <a:pt x="907" y="9649"/>
                      <a:pt x="1807" y="10111"/>
                    </a:cubicBezTo>
                    <a:close/>
                    <a:moveTo>
                      <a:pt x="6757" y="0"/>
                    </a:moveTo>
                    <a:lnTo>
                      <a:pt x="14407" y="20680"/>
                    </a:lnTo>
                    <a:lnTo>
                      <a:pt x="13507" y="21600"/>
                    </a:lnTo>
                    <a:lnTo>
                      <a:pt x="5857" y="920"/>
                    </a:lnTo>
                    <a:lnTo>
                      <a:pt x="6757" y="0"/>
                    </a:lnTo>
                    <a:close/>
                    <a:moveTo>
                      <a:pt x="15532" y="5516"/>
                    </a:moveTo>
                    <a:lnTo>
                      <a:pt x="19582" y="10111"/>
                    </a:lnTo>
                    <a:cubicBezTo>
                      <a:pt x="20932" y="11489"/>
                      <a:pt x="21157" y="13329"/>
                      <a:pt x="19807" y="14707"/>
                    </a:cubicBezTo>
                    <a:cubicBezTo>
                      <a:pt x="18457" y="16084"/>
                      <a:pt x="17332" y="16084"/>
                      <a:pt x="15982" y="14249"/>
                    </a:cubicBezTo>
                    <a:lnTo>
                      <a:pt x="11932" y="9653"/>
                    </a:lnTo>
                    <a:cubicBezTo>
                      <a:pt x="10582" y="8276"/>
                      <a:pt x="10357" y="6436"/>
                      <a:pt x="11707" y="5516"/>
                    </a:cubicBezTo>
                    <a:cubicBezTo>
                      <a:pt x="12832" y="3676"/>
                      <a:pt x="14407" y="4133"/>
                      <a:pt x="15532" y="5516"/>
                    </a:cubicBezTo>
                    <a:close/>
                    <a:moveTo>
                      <a:pt x="12607" y="8729"/>
                    </a:moveTo>
                    <a:lnTo>
                      <a:pt x="16657" y="13324"/>
                    </a:lnTo>
                    <a:cubicBezTo>
                      <a:pt x="17332" y="14244"/>
                      <a:pt x="18232" y="14244"/>
                      <a:pt x="18682" y="13782"/>
                    </a:cubicBezTo>
                    <a:cubicBezTo>
                      <a:pt x="19357" y="12862"/>
                      <a:pt x="19132" y="11942"/>
                      <a:pt x="18457" y="11027"/>
                    </a:cubicBezTo>
                    <a:lnTo>
                      <a:pt x="14407" y="6431"/>
                    </a:lnTo>
                    <a:cubicBezTo>
                      <a:pt x="13732" y="5511"/>
                      <a:pt x="12832" y="5511"/>
                      <a:pt x="12382" y="5973"/>
                    </a:cubicBezTo>
                    <a:cubicBezTo>
                      <a:pt x="11932" y="6893"/>
                      <a:pt x="12157" y="7813"/>
                      <a:pt x="12607" y="8729"/>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3" name="Shape">
                <a:extLst>
                  <a:ext uri="{FF2B5EF4-FFF2-40B4-BE49-F238E27FC236}">
                    <a16:creationId xmlns:a16="http://schemas.microsoft.com/office/drawing/2014/main" id="{C5EBB9CB-39D9-4CD6-858A-C4B979083318}"/>
                  </a:ext>
                </a:extLst>
              </p:cNvPr>
              <p:cNvSpPr/>
              <p:nvPr/>
            </p:nvSpPr>
            <p:spPr>
              <a:xfrm>
                <a:off x="3388361" y="4622800"/>
                <a:ext cx="152400" cy="88902"/>
              </a:xfrm>
              <a:custGeom>
                <a:avLst/>
                <a:gdLst/>
                <a:ahLst/>
                <a:cxnLst>
                  <a:cxn ang="0">
                    <a:pos x="wd2" y="hd2"/>
                  </a:cxn>
                  <a:cxn ang="5400000">
                    <a:pos x="wd2" y="hd2"/>
                  </a:cxn>
                  <a:cxn ang="10800000">
                    <a:pos x="wd2" y="hd2"/>
                  </a:cxn>
                  <a:cxn ang="16200000">
                    <a:pos x="wd2" y="hd2"/>
                  </a:cxn>
                </a:cxnLst>
                <a:rect l="0" t="0" r="r" b="b"/>
                <a:pathLst>
                  <a:path w="21600" h="21600" extrusionOk="0">
                    <a:moveTo>
                      <a:pt x="13860" y="21600"/>
                    </a:moveTo>
                    <a:lnTo>
                      <a:pt x="0" y="8022"/>
                    </a:lnTo>
                    <a:lnTo>
                      <a:pt x="7740" y="0"/>
                    </a:lnTo>
                    <a:lnTo>
                      <a:pt x="21600" y="13578"/>
                    </a:lnTo>
                    <a:lnTo>
                      <a:pt x="13860" y="21600"/>
                    </a:lnTo>
                    <a:close/>
                    <a:moveTo>
                      <a:pt x="2160" y="8022"/>
                    </a:moveTo>
                    <a:lnTo>
                      <a:pt x="13860" y="19747"/>
                    </a:lnTo>
                    <a:lnTo>
                      <a:pt x="19620" y="14193"/>
                    </a:lnTo>
                    <a:lnTo>
                      <a:pt x="7920" y="2468"/>
                    </a:lnTo>
                    <a:lnTo>
                      <a:pt x="2160" y="8022"/>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4" name="Shape">
                <a:extLst>
                  <a:ext uri="{FF2B5EF4-FFF2-40B4-BE49-F238E27FC236}">
                    <a16:creationId xmlns:a16="http://schemas.microsoft.com/office/drawing/2014/main" id="{2D47E49E-11E6-4A0A-996B-C60BD4C7533A}"/>
                  </a:ext>
                </a:extLst>
              </p:cNvPr>
              <p:cNvSpPr/>
              <p:nvPr/>
            </p:nvSpPr>
            <p:spPr>
              <a:xfrm>
                <a:off x="3439160" y="4660900"/>
                <a:ext cx="88902" cy="52066"/>
              </a:xfrm>
              <a:custGeom>
                <a:avLst/>
                <a:gdLst/>
                <a:ahLst/>
                <a:cxnLst>
                  <a:cxn ang="0">
                    <a:pos x="wd2" y="hd2"/>
                  </a:cxn>
                  <a:cxn ang="5400000">
                    <a:pos x="wd2" y="hd2"/>
                  </a:cxn>
                  <a:cxn ang="10800000">
                    <a:pos x="wd2" y="hd2"/>
                  </a:cxn>
                  <a:cxn ang="16200000">
                    <a:pos x="wd2" y="hd2"/>
                  </a:cxn>
                </a:cxnLst>
                <a:rect l="0" t="0" r="r" b="b"/>
                <a:pathLst>
                  <a:path w="21600" h="21600" extrusionOk="0">
                    <a:moveTo>
                      <a:pt x="21600" y="10008"/>
                    </a:moveTo>
                    <a:lnTo>
                      <a:pt x="9874" y="21600"/>
                    </a:lnTo>
                    <a:lnTo>
                      <a:pt x="0" y="11587"/>
                    </a:lnTo>
                    <a:lnTo>
                      <a:pt x="11726"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5" name="Shape">
                <a:extLst>
                  <a:ext uri="{FF2B5EF4-FFF2-40B4-BE49-F238E27FC236}">
                    <a16:creationId xmlns:a16="http://schemas.microsoft.com/office/drawing/2014/main" id="{5AB9BC83-BC55-4741-A185-B81984A287E9}"/>
                  </a:ext>
                </a:extLst>
              </p:cNvPr>
              <p:cNvSpPr/>
              <p:nvPr/>
            </p:nvSpPr>
            <p:spPr>
              <a:xfrm>
                <a:off x="3388360" y="4622800"/>
                <a:ext cx="40642" cy="22859"/>
              </a:xfrm>
              <a:custGeom>
                <a:avLst/>
                <a:gdLst/>
                <a:ahLst/>
                <a:cxnLst>
                  <a:cxn ang="0">
                    <a:pos x="wd2" y="hd2"/>
                  </a:cxn>
                  <a:cxn ang="5400000">
                    <a:pos x="wd2" y="hd2"/>
                  </a:cxn>
                  <a:cxn ang="10800000">
                    <a:pos x="wd2" y="hd2"/>
                  </a:cxn>
                  <a:cxn ang="16200000">
                    <a:pos x="wd2" y="hd2"/>
                  </a:cxn>
                </a:cxnLst>
                <a:rect l="0" t="0" r="r" b="b"/>
                <a:pathLst>
                  <a:path w="21600" h="21600" extrusionOk="0">
                    <a:moveTo>
                      <a:pt x="21600" y="8403"/>
                    </a:moveTo>
                    <a:lnTo>
                      <a:pt x="8100" y="21600"/>
                    </a:lnTo>
                    <a:lnTo>
                      <a:pt x="0" y="14404"/>
                    </a:lnTo>
                    <a:lnTo>
                      <a:pt x="13500"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6" name="Shape">
                <a:extLst>
                  <a:ext uri="{FF2B5EF4-FFF2-40B4-BE49-F238E27FC236}">
                    <a16:creationId xmlns:a16="http://schemas.microsoft.com/office/drawing/2014/main" id="{E1D6BBF9-2FA3-468F-88C7-5194940FF0E1}"/>
                  </a:ext>
                </a:extLst>
              </p:cNvPr>
              <p:cNvSpPr/>
              <p:nvPr/>
            </p:nvSpPr>
            <p:spPr>
              <a:xfrm>
                <a:off x="3121660" y="4838700"/>
                <a:ext cx="73661" cy="41909"/>
              </a:xfrm>
              <a:custGeom>
                <a:avLst/>
                <a:gdLst/>
                <a:ahLst/>
                <a:cxnLst>
                  <a:cxn ang="0">
                    <a:pos x="wd2" y="hd2"/>
                  </a:cxn>
                  <a:cxn ang="5400000">
                    <a:pos x="wd2" y="hd2"/>
                  </a:cxn>
                  <a:cxn ang="10800000">
                    <a:pos x="wd2" y="hd2"/>
                  </a:cxn>
                  <a:cxn ang="16200000">
                    <a:pos x="wd2" y="hd2"/>
                  </a:cxn>
                </a:cxnLst>
                <a:rect l="0" t="0" r="r" b="b"/>
                <a:pathLst>
                  <a:path w="21600" h="21600" extrusionOk="0">
                    <a:moveTo>
                      <a:pt x="21600" y="14402"/>
                    </a:moveTo>
                    <a:lnTo>
                      <a:pt x="14152" y="21600"/>
                    </a:lnTo>
                    <a:lnTo>
                      <a:pt x="0" y="7856"/>
                    </a:lnTo>
                    <a:lnTo>
                      <a:pt x="7448"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7" name="Shape">
                <a:extLst>
                  <a:ext uri="{FF2B5EF4-FFF2-40B4-BE49-F238E27FC236}">
                    <a16:creationId xmlns:a16="http://schemas.microsoft.com/office/drawing/2014/main" id="{48DFC733-8FEB-4CDD-A819-320DE1FFD002}"/>
                  </a:ext>
                </a:extLst>
              </p:cNvPr>
              <p:cNvSpPr/>
              <p:nvPr/>
            </p:nvSpPr>
            <p:spPr>
              <a:xfrm>
                <a:off x="3134361" y="4813301"/>
                <a:ext cx="91440" cy="53343"/>
              </a:xfrm>
              <a:custGeom>
                <a:avLst/>
                <a:gdLst/>
                <a:ahLst/>
                <a:cxnLst>
                  <a:cxn ang="0">
                    <a:pos x="wd2" y="hd2"/>
                  </a:cxn>
                  <a:cxn ang="5400000">
                    <a:pos x="wd2" y="hd2"/>
                  </a:cxn>
                  <a:cxn ang="10800000">
                    <a:pos x="wd2" y="hd2"/>
                  </a:cxn>
                  <a:cxn ang="16200000">
                    <a:pos x="wd2" y="hd2"/>
                  </a:cxn>
                </a:cxnLst>
                <a:rect l="0" t="0" r="r" b="b"/>
                <a:pathLst>
                  <a:path w="21600" h="21600" extrusionOk="0">
                    <a:moveTo>
                      <a:pt x="21600" y="15940"/>
                    </a:moveTo>
                    <a:lnTo>
                      <a:pt x="15600" y="21600"/>
                    </a:lnTo>
                    <a:lnTo>
                      <a:pt x="0" y="6172"/>
                    </a:lnTo>
                    <a:lnTo>
                      <a:pt x="6000"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8" name="Shape">
                <a:extLst>
                  <a:ext uri="{FF2B5EF4-FFF2-40B4-BE49-F238E27FC236}">
                    <a16:creationId xmlns:a16="http://schemas.microsoft.com/office/drawing/2014/main" id="{6A9F34F0-0243-4DED-9886-6E34780197D2}"/>
                  </a:ext>
                </a:extLst>
              </p:cNvPr>
              <p:cNvSpPr/>
              <p:nvPr/>
            </p:nvSpPr>
            <p:spPr>
              <a:xfrm>
                <a:off x="3147060" y="4775201"/>
                <a:ext cx="123192" cy="69850"/>
              </a:xfrm>
              <a:custGeom>
                <a:avLst/>
                <a:gdLst/>
                <a:ahLst/>
                <a:cxnLst>
                  <a:cxn ang="0">
                    <a:pos x="wd2" y="hd2"/>
                  </a:cxn>
                  <a:cxn ang="5400000">
                    <a:pos x="wd2" y="hd2"/>
                  </a:cxn>
                  <a:cxn ang="10800000">
                    <a:pos x="wd2" y="hd2"/>
                  </a:cxn>
                  <a:cxn ang="16200000">
                    <a:pos x="wd2" y="hd2"/>
                  </a:cxn>
                </a:cxnLst>
                <a:rect l="0" t="0" r="r" b="b"/>
                <a:pathLst>
                  <a:path w="21600" h="21600" extrusionOk="0">
                    <a:moveTo>
                      <a:pt x="21600" y="17282"/>
                    </a:moveTo>
                    <a:lnTo>
                      <a:pt x="17369" y="21600"/>
                    </a:lnTo>
                    <a:lnTo>
                      <a:pt x="0" y="4318"/>
                    </a:lnTo>
                    <a:lnTo>
                      <a:pt x="445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9" name="Shape">
                <a:extLst>
                  <a:ext uri="{FF2B5EF4-FFF2-40B4-BE49-F238E27FC236}">
                    <a16:creationId xmlns:a16="http://schemas.microsoft.com/office/drawing/2014/main" id="{74634443-B4ED-42AF-8EA9-EB5BA3E4E716}"/>
                  </a:ext>
                </a:extLst>
              </p:cNvPr>
              <p:cNvSpPr/>
              <p:nvPr/>
            </p:nvSpPr>
            <p:spPr>
              <a:xfrm>
                <a:off x="2689860" y="4737101"/>
                <a:ext cx="280989" cy="163209"/>
              </a:xfrm>
              <a:custGeom>
                <a:avLst/>
                <a:gdLst/>
                <a:ahLst/>
                <a:cxnLst>
                  <a:cxn ang="0">
                    <a:pos x="wd2" y="hd2"/>
                  </a:cxn>
                  <a:cxn ang="5400000">
                    <a:pos x="wd2" y="hd2"/>
                  </a:cxn>
                  <a:cxn ang="10800000">
                    <a:pos x="wd2" y="hd2"/>
                  </a:cxn>
                  <a:cxn ang="16200000">
                    <a:pos x="wd2" y="hd2"/>
                  </a:cxn>
                </a:cxnLst>
                <a:rect l="0" t="0" r="r" b="b"/>
                <a:pathLst>
                  <a:path w="21053" h="21027" extrusionOk="0">
                    <a:moveTo>
                      <a:pt x="20196" y="4787"/>
                    </a:moveTo>
                    <a:lnTo>
                      <a:pt x="4686" y="20168"/>
                    </a:lnTo>
                    <a:cubicBezTo>
                      <a:pt x="3639" y="21314"/>
                      <a:pt x="1927" y="21314"/>
                      <a:pt x="785" y="20168"/>
                    </a:cubicBezTo>
                    <a:lnTo>
                      <a:pt x="785" y="20168"/>
                    </a:lnTo>
                    <a:cubicBezTo>
                      <a:pt x="-262" y="19023"/>
                      <a:pt x="-262" y="17386"/>
                      <a:pt x="785" y="16241"/>
                    </a:cubicBezTo>
                    <a:lnTo>
                      <a:pt x="16295" y="860"/>
                    </a:lnTo>
                    <a:cubicBezTo>
                      <a:pt x="17342" y="-286"/>
                      <a:pt x="19054" y="-286"/>
                      <a:pt x="20196" y="860"/>
                    </a:cubicBezTo>
                    <a:lnTo>
                      <a:pt x="20196" y="860"/>
                    </a:lnTo>
                    <a:cubicBezTo>
                      <a:pt x="21338" y="2005"/>
                      <a:pt x="21338" y="3642"/>
                      <a:pt x="20196" y="4787"/>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60" name="Shape">
                <a:extLst>
                  <a:ext uri="{FF2B5EF4-FFF2-40B4-BE49-F238E27FC236}">
                    <a16:creationId xmlns:a16="http://schemas.microsoft.com/office/drawing/2014/main" id="{F0F109F4-6F19-457F-8E4D-0CB4A76034B5}"/>
                  </a:ext>
                </a:extLst>
              </p:cNvPr>
              <p:cNvSpPr/>
              <p:nvPr/>
            </p:nvSpPr>
            <p:spPr>
              <a:xfrm>
                <a:off x="2981961" y="4673601"/>
                <a:ext cx="104140" cy="59060"/>
              </a:xfrm>
              <a:custGeom>
                <a:avLst/>
                <a:gdLst/>
                <a:ahLst/>
                <a:cxnLst>
                  <a:cxn ang="0">
                    <a:pos x="wd2" y="hd2"/>
                  </a:cxn>
                  <a:cxn ang="5400000">
                    <a:pos x="wd2" y="hd2"/>
                  </a:cxn>
                  <a:cxn ang="10800000">
                    <a:pos x="wd2" y="hd2"/>
                  </a:cxn>
                  <a:cxn ang="16200000">
                    <a:pos x="wd2" y="hd2"/>
                  </a:cxn>
                </a:cxnLst>
                <a:rect l="0" t="0" r="r" b="b"/>
                <a:pathLst>
                  <a:path w="19680" h="19694" extrusionOk="0">
                    <a:moveTo>
                      <a:pt x="16800" y="2860"/>
                    </a:moveTo>
                    <a:cubicBezTo>
                      <a:pt x="12960" y="-953"/>
                      <a:pt x="6720" y="-953"/>
                      <a:pt x="2880" y="2860"/>
                    </a:cubicBezTo>
                    <a:cubicBezTo>
                      <a:pt x="-960" y="6673"/>
                      <a:pt x="-960" y="13447"/>
                      <a:pt x="2880" y="16834"/>
                    </a:cubicBezTo>
                    <a:cubicBezTo>
                      <a:pt x="6720" y="20647"/>
                      <a:pt x="12960" y="20647"/>
                      <a:pt x="16800" y="16834"/>
                    </a:cubicBezTo>
                    <a:cubicBezTo>
                      <a:pt x="20640" y="12599"/>
                      <a:pt x="20640" y="6247"/>
                      <a:pt x="16800" y="286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61" name="Shape">
                <a:extLst>
                  <a:ext uri="{FF2B5EF4-FFF2-40B4-BE49-F238E27FC236}">
                    <a16:creationId xmlns:a16="http://schemas.microsoft.com/office/drawing/2014/main" id="{2EA9AD3D-8B52-463F-BB46-E6CD42DB0FEE}"/>
                  </a:ext>
                </a:extLst>
              </p:cNvPr>
              <p:cNvSpPr/>
              <p:nvPr/>
            </p:nvSpPr>
            <p:spPr>
              <a:xfrm>
                <a:off x="2613661" y="4914900"/>
                <a:ext cx="54293" cy="31119"/>
              </a:xfrm>
              <a:custGeom>
                <a:avLst/>
                <a:gdLst/>
                <a:ahLst/>
                <a:cxnLst>
                  <a:cxn ang="0">
                    <a:pos x="wd2" y="hd2"/>
                  </a:cxn>
                  <a:cxn ang="5400000">
                    <a:pos x="wd2" y="hd2"/>
                  </a:cxn>
                  <a:cxn ang="10800000">
                    <a:pos x="wd2" y="hd2"/>
                  </a:cxn>
                  <a:cxn ang="16200000">
                    <a:pos x="wd2" y="hd2"/>
                  </a:cxn>
                </a:cxnLst>
                <a:rect l="0" t="0" r="r" b="b"/>
                <a:pathLst>
                  <a:path w="19647" h="19600" extrusionOk="0">
                    <a:moveTo>
                      <a:pt x="16889" y="3000"/>
                    </a:moveTo>
                    <a:cubicBezTo>
                      <a:pt x="12753" y="-1000"/>
                      <a:pt x="6779" y="-1000"/>
                      <a:pt x="3102" y="3000"/>
                    </a:cubicBezTo>
                    <a:cubicBezTo>
                      <a:pt x="-1034" y="6999"/>
                      <a:pt x="-1034" y="12601"/>
                      <a:pt x="3102" y="16600"/>
                    </a:cubicBezTo>
                    <a:cubicBezTo>
                      <a:pt x="7238" y="20600"/>
                      <a:pt x="13213" y="20600"/>
                      <a:pt x="16889" y="16600"/>
                    </a:cubicBezTo>
                    <a:cubicBezTo>
                      <a:pt x="20566" y="12601"/>
                      <a:pt x="20566" y="6999"/>
                      <a:pt x="16889"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62" name="Shape">
                <a:extLst>
                  <a:ext uri="{FF2B5EF4-FFF2-40B4-BE49-F238E27FC236}">
                    <a16:creationId xmlns:a16="http://schemas.microsoft.com/office/drawing/2014/main" id="{30382F78-6E0D-44A3-A389-076D52682E0E}"/>
                  </a:ext>
                </a:extLst>
              </p:cNvPr>
              <p:cNvSpPr/>
              <p:nvPr/>
            </p:nvSpPr>
            <p:spPr>
              <a:xfrm>
                <a:off x="2550160" y="4953000"/>
                <a:ext cx="55246" cy="31119"/>
              </a:xfrm>
              <a:custGeom>
                <a:avLst/>
                <a:gdLst/>
                <a:ahLst/>
                <a:cxnLst>
                  <a:cxn ang="0">
                    <a:pos x="wd2" y="hd2"/>
                  </a:cxn>
                  <a:cxn ang="5400000">
                    <a:pos x="wd2" y="hd2"/>
                  </a:cxn>
                  <a:cxn ang="10800000">
                    <a:pos x="wd2" y="hd2"/>
                  </a:cxn>
                  <a:cxn ang="16200000">
                    <a:pos x="wd2" y="hd2"/>
                  </a:cxn>
                </a:cxnLst>
                <a:rect l="0" t="0" r="r" b="b"/>
                <a:pathLst>
                  <a:path w="19575" h="19600" extrusionOk="0">
                    <a:moveTo>
                      <a:pt x="16538" y="3000"/>
                    </a:moveTo>
                    <a:cubicBezTo>
                      <a:pt x="12488" y="-1000"/>
                      <a:pt x="6638" y="-1000"/>
                      <a:pt x="3038" y="3000"/>
                    </a:cubicBezTo>
                    <a:cubicBezTo>
                      <a:pt x="-1012" y="6999"/>
                      <a:pt x="-1012" y="12601"/>
                      <a:pt x="3038" y="16600"/>
                    </a:cubicBezTo>
                    <a:cubicBezTo>
                      <a:pt x="7088" y="20600"/>
                      <a:pt x="12938" y="20600"/>
                      <a:pt x="16538" y="16600"/>
                    </a:cubicBezTo>
                    <a:cubicBezTo>
                      <a:pt x="20588" y="13397"/>
                      <a:pt x="20588" y="6999"/>
                      <a:pt x="16538"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63" name="Shape">
                <a:extLst>
                  <a:ext uri="{FF2B5EF4-FFF2-40B4-BE49-F238E27FC236}">
                    <a16:creationId xmlns:a16="http://schemas.microsoft.com/office/drawing/2014/main" id="{4AB3A9EB-059C-410F-ACFB-A28EB0683601}"/>
                  </a:ext>
                </a:extLst>
              </p:cNvPr>
              <p:cNvSpPr/>
              <p:nvPr/>
            </p:nvSpPr>
            <p:spPr>
              <a:xfrm>
                <a:off x="4442461" y="5803901"/>
                <a:ext cx="424182" cy="252110"/>
              </a:xfrm>
              <a:custGeom>
                <a:avLst/>
                <a:gdLst/>
                <a:ahLst/>
                <a:cxnLst>
                  <a:cxn ang="0">
                    <a:pos x="wd2" y="hd2"/>
                  </a:cxn>
                  <a:cxn ang="5400000">
                    <a:pos x="wd2" y="hd2"/>
                  </a:cxn>
                  <a:cxn ang="10800000">
                    <a:pos x="wd2" y="hd2"/>
                  </a:cxn>
                  <a:cxn ang="16200000">
                    <a:pos x="wd2" y="hd2"/>
                  </a:cxn>
                </a:cxnLst>
                <a:rect l="0" t="0" r="r" b="b"/>
                <a:pathLst>
                  <a:path w="21600" h="21438" extrusionOk="0">
                    <a:moveTo>
                      <a:pt x="7243" y="21438"/>
                    </a:moveTo>
                    <a:cubicBezTo>
                      <a:pt x="6790" y="21438"/>
                      <a:pt x="6402" y="21222"/>
                      <a:pt x="6079" y="20898"/>
                    </a:cubicBezTo>
                    <a:lnTo>
                      <a:pt x="582" y="15606"/>
                    </a:lnTo>
                    <a:cubicBezTo>
                      <a:pt x="194" y="15173"/>
                      <a:pt x="0" y="14633"/>
                      <a:pt x="0" y="14094"/>
                    </a:cubicBezTo>
                    <a:cubicBezTo>
                      <a:pt x="0" y="13446"/>
                      <a:pt x="259" y="13014"/>
                      <a:pt x="582" y="12581"/>
                    </a:cubicBezTo>
                    <a:lnTo>
                      <a:pt x="13128" y="486"/>
                    </a:lnTo>
                    <a:cubicBezTo>
                      <a:pt x="13775" y="-162"/>
                      <a:pt x="14810" y="-162"/>
                      <a:pt x="15521" y="486"/>
                    </a:cubicBezTo>
                    <a:lnTo>
                      <a:pt x="21018" y="5778"/>
                    </a:lnTo>
                    <a:cubicBezTo>
                      <a:pt x="21406" y="6210"/>
                      <a:pt x="21600" y="6750"/>
                      <a:pt x="21600" y="7290"/>
                    </a:cubicBezTo>
                    <a:cubicBezTo>
                      <a:pt x="21600" y="7938"/>
                      <a:pt x="21341" y="8370"/>
                      <a:pt x="21018" y="8802"/>
                    </a:cubicBezTo>
                    <a:lnTo>
                      <a:pt x="21018" y="8802"/>
                    </a:lnTo>
                    <a:lnTo>
                      <a:pt x="8472" y="20898"/>
                    </a:lnTo>
                    <a:cubicBezTo>
                      <a:pt x="8084" y="21222"/>
                      <a:pt x="7631" y="21438"/>
                      <a:pt x="7243" y="21438"/>
                    </a:cubicBezTo>
                    <a:close/>
                    <a:moveTo>
                      <a:pt x="14228" y="1350"/>
                    </a:moveTo>
                    <a:cubicBezTo>
                      <a:pt x="13904" y="1350"/>
                      <a:pt x="13645" y="1458"/>
                      <a:pt x="13451" y="1674"/>
                    </a:cubicBezTo>
                    <a:lnTo>
                      <a:pt x="905" y="13770"/>
                    </a:lnTo>
                    <a:cubicBezTo>
                      <a:pt x="711" y="13986"/>
                      <a:pt x="647" y="14094"/>
                      <a:pt x="647" y="14202"/>
                    </a:cubicBezTo>
                    <a:cubicBezTo>
                      <a:pt x="647" y="14311"/>
                      <a:pt x="711" y="14418"/>
                      <a:pt x="905" y="14635"/>
                    </a:cubicBezTo>
                    <a:lnTo>
                      <a:pt x="6402" y="19927"/>
                    </a:lnTo>
                    <a:cubicBezTo>
                      <a:pt x="6855" y="20359"/>
                      <a:pt x="7566" y="20359"/>
                      <a:pt x="8019" y="19927"/>
                    </a:cubicBezTo>
                    <a:lnTo>
                      <a:pt x="20565" y="7831"/>
                    </a:lnTo>
                    <a:cubicBezTo>
                      <a:pt x="20759" y="7615"/>
                      <a:pt x="20824" y="7507"/>
                      <a:pt x="20824" y="7399"/>
                    </a:cubicBezTo>
                    <a:cubicBezTo>
                      <a:pt x="20824" y="7290"/>
                      <a:pt x="20759" y="7182"/>
                      <a:pt x="20565" y="6966"/>
                    </a:cubicBezTo>
                    <a:lnTo>
                      <a:pt x="15068" y="1674"/>
                    </a:lnTo>
                    <a:cubicBezTo>
                      <a:pt x="14810" y="1459"/>
                      <a:pt x="14551" y="1350"/>
                      <a:pt x="14228" y="135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64" name="Shape">
                <a:extLst>
                  <a:ext uri="{FF2B5EF4-FFF2-40B4-BE49-F238E27FC236}">
                    <a16:creationId xmlns:a16="http://schemas.microsoft.com/office/drawing/2014/main" id="{5F756F7E-69CE-4C00-AF17-BC9BF8BD674B}"/>
                  </a:ext>
                </a:extLst>
              </p:cNvPr>
              <p:cNvSpPr/>
              <p:nvPr/>
            </p:nvSpPr>
            <p:spPr>
              <a:xfrm>
                <a:off x="4823461" y="5994401"/>
                <a:ext cx="69850" cy="73658"/>
              </a:xfrm>
              <a:custGeom>
                <a:avLst/>
                <a:gdLst/>
                <a:ahLst/>
                <a:cxnLst>
                  <a:cxn ang="0">
                    <a:pos x="wd2" y="hd2"/>
                  </a:cxn>
                  <a:cxn ang="5400000">
                    <a:pos x="wd2" y="hd2"/>
                  </a:cxn>
                  <a:cxn ang="10800000">
                    <a:pos x="wd2" y="hd2"/>
                  </a:cxn>
                  <a:cxn ang="16200000">
                    <a:pos x="wd2" y="hd2"/>
                  </a:cxn>
                </a:cxnLst>
                <a:rect l="0" t="0" r="r" b="b"/>
                <a:pathLst>
                  <a:path w="21600" h="21600" extrusionOk="0">
                    <a:moveTo>
                      <a:pt x="17673" y="2233"/>
                    </a:moveTo>
                    <a:lnTo>
                      <a:pt x="0" y="11915"/>
                    </a:lnTo>
                    <a:lnTo>
                      <a:pt x="21600" y="21600"/>
                    </a:lnTo>
                    <a:lnTo>
                      <a:pt x="21600" y="0"/>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65" name="Shape">
                <a:extLst>
                  <a:ext uri="{FF2B5EF4-FFF2-40B4-BE49-F238E27FC236}">
                    <a16:creationId xmlns:a16="http://schemas.microsoft.com/office/drawing/2014/main" id="{912C860D-3CBE-41D7-B2DB-2A3F53A6FA57}"/>
                  </a:ext>
                </a:extLst>
              </p:cNvPr>
              <p:cNvSpPr/>
              <p:nvPr/>
            </p:nvSpPr>
            <p:spPr>
              <a:xfrm>
                <a:off x="4785360" y="6045200"/>
                <a:ext cx="107952" cy="95251"/>
              </a:xfrm>
              <a:custGeom>
                <a:avLst/>
                <a:gdLst/>
                <a:ahLst/>
                <a:cxnLst>
                  <a:cxn ang="0">
                    <a:pos x="wd2" y="hd2"/>
                  </a:cxn>
                  <a:cxn ang="5400000">
                    <a:pos x="wd2" y="hd2"/>
                  </a:cxn>
                  <a:cxn ang="10800000">
                    <a:pos x="wd2" y="hd2"/>
                  </a:cxn>
                  <a:cxn ang="16200000">
                    <a:pos x="wd2" y="hd2"/>
                  </a:cxn>
                </a:cxnLst>
                <a:rect l="0" t="0" r="r" b="b"/>
                <a:pathLst>
                  <a:path w="21600" h="21600" extrusionOk="0">
                    <a:moveTo>
                      <a:pt x="0" y="5186"/>
                    </a:moveTo>
                    <a:lnTo>
                      <a:pt x="0" y="21600"/>
                    </a:lnTo>
                    <a:lnTo>
                      <a:pt x="21600" y="7490"/>
                    </a:lnTo>
                    <a:lnTo>
                      <a:pt x="762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66" name="Shape">
                <a:extLst>
                  <a:ext uri="{FF2B5EF4-FFF2-40B4-BE49-F238E27FC236}">
                    <a16:creationId xmlns:a16="http://schemas.microsoft.com/office/drawing/2014/main" id="{B25A4E33-4677-4B96-BF7F-BF3E419BA7E0}"/>
                  </a:ext>
                </a:extLst>
              </p:cNvPr>
              <p:cNvSpPr/>
              <p:nvPr/>
            </p:nvSpPr>
            <p:spPr>
              <a:xfrm>
                <a:off x="4785360" y="6007101"/>
                <a:ext cx="95251" cy="11556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157"/>
                    </a:lnTo>
                    <a:lnTo>
                      <a:pt x="0" y="21600"/>
                    </a:lnTo>
                    <a:lnTo>
                      <a:pt x="0" y="10445"/>
                    </a:lnTo>
                    <a:close/>
                  </a:path>
                </a:pathLst>
              </a:custGeom>
              <a:solidFill>
                <a:srgbClr val="132124"/>
              </a:solidFill>
              <a:ln w="12700">
                <a:miter lim="400000"/>
              </a:ln>
            </p:spPr>
            <p:txBody>
              <a:bodyPr lIns="38100" tIns="38100" rIns="38100" bIns="38100" anchor="ctr"/>
              <a:lstStyle/>
              <a:p>
                <a:pPr>
                  <a:defRPr sz="3000">
                    <a:solidFill>
                      <a:srgbClr val="FFFFFF"/>
                    </a:solidFill>
                  </a:defRPr>
                </a:pPr>
                <a:endParaRPr/>
              </a:p>
            </p:txBody>
          </p:sp>
          <p:sp>
            <p:nvSpPr>
              <p:cNvPr id="167" name="Shape">
                <a:extLst>
                  <a:ext uri="{FF2B5EF4-FFF2-40B4-BE49-F238E27FC236}">
                    <a16:creationId xmlns:a16="http://schemas.microsoft.com/office/drawing/2014/main" id="{E7479B4D-38E6-45AF-B651-A7CFF186D8FB}"/>
                  </a:ext>
                </a:extLst>
              </p:cNvPr>
              <p:cNvSpPr/>
              <p:nvPr/>
            </p:nvSpPr>
            <p:spPr>
              <a:xfrm>
                <a:off x="4074161" y="5537200"/>
                <a:ext cx="575310" cy="393702"/>
              </a:xfrm>
              <a:custGeom>
                <a:avLst/>
                <a:gdLst/>
                <a:ahLst/>
                <a:cxnLst>
                  <a:cxn ang="0">
                    <a:pos x="wd2" y="hd2"/>
                  </a:cxn>
                  <a:cxn ang="5400000">
                    <a:pos x="wd2" y="hd2"/>
                  </a:cxn>
                  <a:cxn ang="10800000">
                    <a:pos x="wd2" y="hd2"/>
                  </a:cxn>
                  <a:cxn ang="16200000">
                    <a:pos x="wd2" y="hd2"/>
                  </a:cxn>
                </a:cxnLst>
                <a:rect l="0" t="0" r="r" b="b"/>
                <a:pathLst>
                  <a:path w="21600" h="21600" extrusionOk="0">
                    <a:moveTo>
                      <a:pt x="21600" y="9615"/>
                    </a:moveTo>
                    <a:lnTo>
                      <a:pt x="10156" y="0"/>
                    </a:lnTo>
                    <a:lnTo>
                      <a:pt x="0" y="6550"/>
                    </a:lnTo>
                    <a:lnTo>
                      <a:pt x="2956" y="6550"/>
                    </a:lnTo>
                    <a:lnTo>
                      <a:pt x="4291" y="21600"/>
                    </a:lnTo>
                    <a:lnTo>
                      <a:pt x="7581"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8" name="Shape">
                <a:extLst>
                  <a:ext uri="{FF2B5EF4-FFF2-40B4-BE49-F238E27FC236}">
                    <a16:creationId xmlns:a16="http://schemas.microsoft.com/office/drawing/2014/main" id="{D4DFEDA6-7ACC-4864-8E44-1C364BE50A90}"/>
                  </a:ext>
                </a:extLst>
              </p:cNvPr>
              <p:cNvSpPr/>
              <p:nvPr/>
            </p:nvSpPr>
            <p:spPr>
              <a:xfrm>
                <a:off x="3718560" y="5334000"/>
                <a:ext cx="574042" cy="393702"/>
              </a:xfrm>
              <a:custGeom>
                <a:avLst/>
                <a:gdLst/>
                <a:ahLst/>
                <a:cxnLst>
                  <a:cxn ang="0">
                    <a:pos x="wd2" y="hd2"/>
                  </a:cxn>
                  <a:cxn ang="5400000">
                    <a:pos x="wd2" y="hd2"/>
                  </a:cxn>
                  <a:cxn ang="10800000">
                    <a:pos x="wd2" y="hd2"/>
                  </a:cxn>
                  <a:cxn ang="16200000">
                    <a:pos x="wd2" y="hd2"/>
                  </a:cxn>
                </a:cxnLst>
                <a:rect l="0" t="0" r="r" b="b"/>
                <a:pathLst>
                  <a:path w="21600" h="21600" extrusionOk="0">
                    <a:moveTo>
                      <a:pt x="21600" y="9615"/>
                    </a:moveTo>
                    <a:lnTo>
                      <a:pt x="10131" y="0"/>
                    </a:lnTo>
                    <a:lnTo>
                      <a:pt x="0" y="6619"/>
                    </a:lnTo>
                    <a:lnTo>
                      <a:pt x="2915" y="6619"/>
                    </a:lnTo>
                    <a:lnTo>
                      <a:pt x="4301" y="21600"/>
                    </a:lnTo>
                    <a:lnTo>
                      <a:pt x="7598" y="21600"/>
                    </a:lnTo>
                    <a:close/>
                  </a:path>
                </a:pathLst>
              </a:custGeom>
              <a:solidFill>
                <a:srgbClr val="856322"/>
              </a:solidFill>
              <a:ln w="12700">
                <a:miter lim="400000"/>
              </a:ln>
            </p:spPr>
            <p:txBody>
              <a:bodyPr lIns="38100" tIns="38100" rIns="38100" bIns="38100" anchor="ctr"/>
              <a:lstStyle/>
              <a:p>
                <a:pPr>
                  <a:defRPr sz="3000">
                    <a:solidFill>
                      <a:srgbClr val="FFFFFF"/>
                    </a:solidFill>
                  </a:defRPr>
                </a:pPr>
                <a:endParaRPr/>
              </a:p>
            </p:txBody>
          </p:sp>
        </p:grpSp>
        <p:sp>
          <p:nvSpPr>
            <p:cNvPr id="117" name="Freeform: Shape 116">
              <a:extLst>
                <a:ext uri="{FF2B5EF4-FFF2-40B4-BE49-F238E27FC236}">
                  <a16:creationId xmlns:a16="http://schemas.microsoft.com/office/drawing/2014/main" id="{D230BA26-D17B-4C51-B9EE-D54356A99F69}"/>
                </a:ext>
              </a:extLst>
            </p:cNvPr>
            <p:cNvSpPr/>
            <p:nvPr/>
          </p:nvSpPr>
          <p:spPr>
            <a:xfrm>
              <a:off x="2829560" y="3534576"/>
              <a:ext cx="566587" cy="1772761"/>
            </a:xfrm>
            <a:custGeom>
              <a:avLst/>
              <a:gdLst>
                <a:gd name="connsiteX0" fmla="*/ 284657 w 566587"/>
                <a:gd name="connsiteY0" fmla="*/ 0 h 1772761"/>
                <a:gd name="connsiteX1" fmla="*/ 566587 w 566587"/>
                <a:gd name="connsiteY1" fmla="*/ 162563 h 1772761"/>
                <a:gd name="connsiteX2" fmla="*/ 563877 w 566587"/>
                <a:gd name="connsiteY2" fmla="*/ 164152 h 1772761"/>
                <a:gd name="connsiteX3" fmla="*/ 561340 w 566587"/>
                <a:gd name="connsiteY3" fmla="*/ 1610180 h 1772761"/>
                <a:gd name="connsiteX4" fmla="*/ 281951 w 566587"/>
                <a:gd name="connsiteY4" fmla="*/ 1771290 h 1772761"/>
                <a:gd name="connsiteX5" fmla="*/ 281946 w 566587"/>
                <a:gd name="connsiteY5" fmla="*/ 1772761 h 1772761"/>
                <a:gd name="connsiteX6" fmla="*/ 280673 w 566587"/>
                <a:gd name="connsiteY6" fmla="*/ 1772027 h 1772761"/>
                <a:gd name="connsiteX7" fmla="*/ 279400 w 566587"/>
                <a:gd name="connsiteY7" fmla="*/ 1772761 h 1772761"/>
                <a:gd name="connsiteX8" fmla="*/ 279405 w 566587"/>
                <a:gd name="connsiteY8" fmla="*/ 1771296 h 1772761"/>
                <a:gd name="connsiteX9" fmla="*/ 0 w 566587"/>
                <a:gd name="connsiteY9" fmla="*/ 1610180 h 1772761"/>
                <a:gd name="connsiteX10" fmla="*/ 3813 w 566587"/>
                <a:gd name="connsiteY10" fmla="*/ 161124 h 1772761"/>
                <a:gd name="connsiteX11" fmla="*/ 5138 w 566587"/>
                <a:gd name="connsiteY11" fmla="*/ 161890 h 1772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6587" h="1772761">
                  <a:moveTo>
                    <a:pt x="284657" y="0"/>
                  </a:moveTo>
                  <a:lnTo>
                    <a:pt x="566587" y="162563"/>
                  </a:lnTo>
                  <a:lnTo>
                    <a:pt x="563877" y="164152"/>
                  </a:lnTo>
                  <a:lnTo>
                    <a:pt x="561340" y="1610180"/>
                  </a:lnTo>
                  <a:lnTo>
                    <a:pt x="281951" y="1771290"/>
                  </a:lnTo>
                  <a:lnTo>
                    <a:pt x="281946" y="1772761"/>
                  </a:lnTo>
                  <a:lnTo>
                    <a:pt x="280673" y="1772027"/>
                  </a:lnTo>
                  <a:lnTo>
                    <a:pt x="279400" y="1772761"/>
                  </a:lnTo>
                  <a:lnTo>
                    <a:pt x="279405" y="1771296"/>
                  </a:lnTo>
                  <a:lnTo>
                    <a:pt x="0" y="1610180"/>
                  </a:lnTo>
                  <a:lnTo>
                    <a:pt x="3813" y="161124"/>
                  </a:lnTo>
                  <a:lnTo>
                    <a:pt x="5138" y="161890"/>
                  </a:lnTo>
                  <a:close/>
                </a:path>
              </a:pathLst>
            </a:custGeom>
            <a:solidFill>
              <a:srgbClr val="7759A6"/>
            </a:solidFill>
            <a:ln w="12700">
              <a:miter lim="400000"/>
            </a:ln>
          </p:spPr>
          <p:txBody>
            <a:bodyPr lIns="38100" tIns="38100" rIns="38100" bIns="38100" anchor="ctr"/>
            <a:lstStyle/>
            <a:p>
              <a:endParaRPr sz="3000">
                <a:solidFill>
                  <a:srgbClr val="FFFFFF"/>
                </a:solidFill>
              </a:endParaRPr>
            </a:p>
          </p:txBody>
        </p:sp>
        <p:grpSp>
          <p:nvGrpSpPr>
            <p:cNvPr id="118" name="Group 117">
              <a:extLst>
                <a:ext uri="{FF2B5EF4-FFF2-40B4-BE49-F238E27FC236}">
                  <a16:creationId xmlns:a16="http://schemas.microsoft.com/office/drawing/2014/main" id="{2469AF82-74E3-4A27-97A7-F6F16E88B4BA}"/>
                </a:ext>
              </a:extLst>
            </p:cNvPr>
            <p:cNvGrpSpPr/>
            <p:nvPr/>
          </p:nvGrpSpPr>
          <p:grpSpPr>
            <a:xfrm>
              <a:off x="2829560" y="3534576"/>
              <a:ext cx="566587" cy="1772761"/>
              <a:chOff x="2829560" y="3534576"/>
              <a:chExt cx="566587" cy="1772761"/>
            </a:xfrm>
          </p:grpSpPr>
          <p:sp>
            <p:nvSpPr>
              <p:cNvPr id="133" name="Shape">
                <a:extLst>
                  <a:ext uri="{FF2B5EF4-FFF2-40B4-BE49-F238E27FC236}">
                    <a16:creationId xmlns:a16="http://schemas.microsoft.com/office/drawing/2014/main" id="{C07ACA47-72A2-4693-A2DF-6DA001825343}"/>
                  </a:ext>
                </a:extLst>
              </p:cNvPr>
              <p:cNvSpPr/>
              <p:nvPr/>
            </p:nvSpPr>
            <p:spPr>
              <a:xfrm>
                <a:off x="3108960" y="3695700"/>
                <a:ext cx="284482" cy="16116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407" y="19421"/>
                    </a:lnTo>
                    <a:lnTo>
                      <a:pt x="0" y="21600"/>
                    </a:lnTo>
                    <a:lnTo>
                      <a:pt x="386" y="2196"/>
                    </a:lnTo>
                    <a:close/>
                  </a:path>
                </a:pathLst>
              </a:custGeom>
              <a:solidFill>
                <a:srgbClr val="65409A"/>
              </a:solidFill>
              <a:ln w="12700">
                <a:miter lim="400000"/>
              </a:ln>
            </p:spPr>
            <p:txBody>
              <a:bodyPr lIns="38100" tIns="38100" rIns="38100" bIns="38100" anchor="ctr"/>
              <a:lstStyle/>
              <a:p>
                <a:pPr>
                  <a:defRPr sz="3000">
                    <a:solidFill>
                      <a:srgbClr val="FFFFFF"/>
                    </a:solidFill>
                  </a:defRPr>
                </a:pPr>
                <a:endParaRPr/>
              </a:p>
            </p:txBody>
          </p:sp>
          <p:sp>
            <p:nvSpPr>
              <p:cNvPr id="134" name="Shape">
                <a:extLst>
                  <a:ext uri="{FF2B5EF4-FFF2-40B4-BE49-F238E27FC236}">
                    <a16:creationId xmlns:a16="http://schemas.microsoft.com/office/drawing/2014/main" id="{F024ED3D-A56C-4973-A052-4DB4CD41D605}"/>
                  </a:ext>
                </a:extLst>
              </p:cNvPr>
              <p:cNvSpPr/>
              <p:nvPr/>
            </p:nvSpPr>
            <p:spPr>
              <a:xfrm>
                <a:off x="2829560" y="3695700"/>
                <a:ext cx="287022" cy="1611637"/>
              </a:xfrm>
              <a:custGeom>
                <a:avLst/>
                <a:gdLst/>
                <a:ahLst/>
                <a:cxnLst>
                  <a:cxn ang="0">
                    <a:pos x="wd2" y="hd2"/>
                  </a:cxn>
                  <a:cxn ang="5400000">
                    <a:pos x="wd2" y="hd2"/>
                  </a:cxn>
                  <a:cxn ang="10800000">
                    <a:pos x="wd2" y="hd2"/>
                  </a:cxn>
                  <a:cxn ang="16200000">
                    <a:pos x="wd2" y="hd2"/>
                  </a:cxn>
                </a:cxnLst>
                <a:rect l="0" t="0" r="r" b="b"/>
                <a:pathLst>
                  <a:path w="21600" h="21600" extrusionOk="0">
                    <a:moveTo>
                      <a:pt x="21600" y="2196"/>
                    </a:moveTo>
                    <a:lnTo>
                      <a:pt x="21218" y="21600"/>
                    </a:lnTo>
                    <a:lnTo>
                      <a:pt x="0" y="19421"/>
                    </a:lnTo>
                    <a:lnTo>
                      <a:pt x="287" y="0"/>
                    </a:lnTo>
                    <a:close/>
                  </a:path>
                </a:pathLst>
              </a:custGeom>
              <a:solidFill>
                <a:srgbClr val="7759A6"/>
              </a:solidFill>
              <a:ln w="12700">
                <a:miter lim="400000"/>
              </a:ln>
            </p:spPr>
            <p:txBody>
              <a:bodyPr lIns="38100" tIns="38100" rIns="38100" bIns="38100" anchor="ctr"/>
              <a:lstStyle/>
              <a:p>
                <a:pPr>
                  <a:defRPr sz="3000">
                    <a:solidFill>
                      <a:srgbClr val="FFFFFF"/>
                    </a:solidFill>
                  </a:defRPr>
                </a:pPr>
                <a:endParaRPr/>
              </a:p>
            </p:txBody>
          </p:sp>
          <p:sp>
            <p:nvSpPr>
              <p:cNvPr id="135" name="Shape">
                <a:extLst>
                  <a:ext uri="{FF2B5EF4-FFF2-40B4-BE49-F238E27FC236}">
                    <a16:creationId xmlns:a16="http://schemas.microsoft.com/office/drawing/2014/main" id="{9BF93B4B-BF47-4E2E-99D5-7CCA7C126901}"/>
                  </a:ext>
                </a:extLst>
              </p:cNvPr>
              <p:cNvSpPr/>
              <p:nvPr/>
            </p:nvSpPr>
            <p:spPr>
              <a:xfrm>
                <a:off x="2833537" y="3534576"/>
                <a:ext cx="562610" cy="326394"/>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73" y="21600"/>
                    </a:lnTo>
                    <a:lnTo>
                      <a:pt x="0" y="10758"/>
                    </a:lnTo>
                    <a:lnTo>
                      <a:pt x="10776" y="0"/>
                    </a:lnTo>
                    <a:close/>
                  </a:path>
                </a:pathLst>
              </a:custGeom>
              <a:solidFill>
                <a:srgbClr val="8369AF"/>
              </a:solidFill>
              <a:ln w="12700">
                <a:miter lim="400000"/>
              </a:ln>
            </p:spPr>
            <p:txBody>
              <a:bodyPr lIns="38100" tIns="38100" rIns="38100" bIns="38100" anchor="ctr"/>
              <a:lstStyle/>
              <a:p>
                <a:pPr>
                  <a:defRPr sz="3000">
                    <a:solidFill>
                      <a:srgbClr val="FFFFFF"/>
                    </a:solidFill>
                  </a:defRPr>
                </a:pPr>
                <a:endParaRPr dirty="0"/>
              </a:p>
            </p:txBody>
          </p:sp>
        </p:grpSp>
        <p:grpSp>
          <p:nvGrpSpPr>
            <p:cNvPr id="119" name="Group 118">
              <a:extLst>
                <a:ext uri="{FF2B5EF4-FFF2-40B4-BE49-F238E27FC236}">
                  <a16:creationId xmlns:a16="http://schemas.microsoft.com/office/drawing/2014/main" id="{372B9E72-77AA-427A-AF9B-5AED38958099}"/>
                </a:ext>
              </a:extLst>
            </p:cNvPr>
            <p:cNvGrpSpPr/>
            <p:nvPr/>
          </p:nvGrpSpPr>
          <p:grpSpPr>
            <a:xfrm>
              <a:off x="3185161" y="4440252"/>
              <a:ext cx="571334" cy="1076635"/>
              <a:chOff x="3185161" y="4440252"/>
              <a:chExt cx="571334" cy="1076635"/>
            </a:xfrm>
          </p:grpSpPr>
          <p:sp>
            <p:nvSpPr>
              <p:cNvPr id="130" name="Shape">
                <a:extLst>
                  <a:ext uri="{FF2B5EF4-FFF2-40B4-BE49-F238E27FC236}">
                    <a16:creationId xmlns:a16="http://schemas.microsoft.com/office/drawing/2014/main" id="{2C7EC5D3-0E96-4A7F-A726-9D16760CFBCE}"/>
                  </a:ext>
                </a:extLst>
              </p:cNvPr>
              <p:cNvSpPr/>
              <p:nvPr/>
            </p:nvSpPr>
            <p:spPr>
              <a:xfrm>
                <a:off x="3185161" y="4597401"/>
                <a:ext cx="285750" cy="919486"/>
              </a:xfrm>
              <a:custGeom>
                <a:avLst/>
                <a:gdLst/>
                <a:ahLst/>
                <a:cxnLst>
                  <a:cxn ang="0">
                    <a:pos x="wd2" y="hd2"/>
                  </a:cxn>
                  <a:cxn ang="5400000">
                    <a:pos x="wd2" y="hd2"/>
                  </a:cxn>
                  <a:cxn ang="10800000">
                    <a:pos x="wd2" y="hd2"/>
                  </a:cxn>
                  <a:cxn ang="16200000">
                    <a:pos x="wd2" y="hd2"/>
                  </a:cxn>
                </a:cxnLst>
                <a:rect l="0" t="0" r="r" b="b"/>
                <a:pathLst>
                  <a:path w="21600" h="21600" extrusionOk="0">
                    <a:moveTo>
                      <a:pt x="21600" y="3789"/>
                    </a:moveTo>
                    <a:lnTo>
                      <a:pt x="21312" y="21600"/>
                    </a:lnTo>
                    <a:lnTo>
                      <a:pt x="0" y="17751"/>
                    </a:lnTo>
                    <a:lnTo>
                      <a:pt x="288" y="0"/>
                    </a:lnTo>
                    <a:close/>
                  </a:path>
                </a:pathLst>
              </a:custGeom>
              <a:solidFill>
                <a:srgbClr val="9B6BAE"/>
              </a:solidFill>
              <a:ln w="12700">
                <a:miter lim="400000"/>
              </a:ln>
            </p:spPr>
            <p:txBody>
              <a:bodyPr lIns="38100" tIns="38100" rIns="38100" bIns="38100" anchor="ctr"/>
              <a:lstStyle/>
              <a:p>
                <a:pPr>
                  <a:defRPr sz="3000">
                    <a:solidFill>
                      <a:srgbClr val="FFFFFF"/>
                    </a:solidFill>
                  </a:defRPr>
                </a:pPr>
                <a:endParaRPr/>
              </a:p>
            </p:txBody>
          </p:sp>
          <p:sp>
            <p:nvSpPr>
              <p:cNvPr id="131" name="Shape">
                <a:extLst>
                  <a:ext uri="{FF2B5EF4-FFF2-40B4-BE49-F238E27FC236}">
                    <a16:creationId xmlns:a16="http://schemas.microsoft.com/office/drawing/2014/main" id="{9AC59242-6D1A-4B85-AE3F-7EE0E4258ADB}"/>
                  </a:ext>
                </a:extLst>
              </p:cNvPr>
              <p:cNvSpPr/>
              <p:nvPr/>
            </p:nvSpPr>
            <p:spPr>
              <a:xfrm>
                <a:off x="3193885" y="4440252"/>
                <a:ext cx="562610" cy="325116"/>
              </a:xfrm>
              <a:custGeom>
                <a:avLst/>
                <a:gdLst/>
                <a:ahLst/>
                <a:cxnLst>
                  <a:cxn ang="0">
                    <a:pos x="wd2" y="hd2"/>
                  </a:cxn>
                  <a:cxn ang="5400000">
                    <a:pos x="wd2" y="hd2"/>
                  </a:cxn>
                  <a:cxn ang="10800000">
                    <a:pos x="wd2" y="hd2"/>
                  </a:cxn>
                  <a:cxn ang="16200000">
                    <a:pos x="wd2" y="hd2"/>
                  </a:cxn>
                </a:cxnLst>
                <a:rect l="0" t="0" r="r" b="b"/>
                <a:pathLst>
                  <a:path w="21600" h="21600" extrusionOk="0">
                    <a:moveTo>
                      <a:pt x="21600" y="10884"/>
                    </a:moveTo>
                    <a:lnTo>
                      <a:pt x="10824" y="21600"/>
                    </a:lnTo>
                    <a:lnTo>
                      <a:pt x="0" y="10884"/>
                    </a:lnTo>
                    <a:lnTo>
                      <a:pt x="10776" y="0"/>
                    </a:lnTo>
                    <a:close/>
                  </a:path>
                </a:pathLst>
              </a:custGeom>
              <a:solidFill>
                <a:srgbClr val="B992C3"/>
              </a:solidFill>
              <a:ln w="12700">
                <a:miter lim="400000"/>
              </a:ln>
            </p:spPr>
            <p:txBody>
              <a:bodyPr lIns="38100" tIns="38100" rIns="38100" bIns="38100" anchor="ctr"/>
              <a:lstStyle/>
              <a:p>
                <a:pPr>
                  <a:defRPr sz="3000">
                    <a:solidFill>
                      <a:srgbClr val="FFFFFF"/>
                    </a:solidFill>
                  </a:defRPr>
                </a:pPr>
                <a:endParaRPr/>
              </a:p>
            </p:txBody>
          </p:sp>
          <p:sp>
            <p:nvSpPr>
              <p:cNvPr id="132" name="Shape">
                <a:extLst>
                  <a:ext uri="{FF2B5EF4-FFF2-40B4-BE49-F238E27FC236}">
                    <a16:creationId xmlns:a16="http://schemas.microsoft.com/office/drawing/2014/main" id="{D3758961-74C1-4991-8BEC-B291CE22CE49}"/>
                  </a:ext>
                </a:extLst>
              </p:cNvPr>
              <p:cNvSpPr/>
              <p:nvPr/>
            </p:nvSpPr>
            <p:spPr>
              <a:xfrm>
                <a:off x="3464560" y="4597401"/>
                <a:ext cx="284482" cy="91948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311" y="17751"/>
                    </a:lnTo>
                    <a:lnTo>
                      <a:pt x="0" y="21600"/>
                    </a:lnTo>
                    <a:lnTo>
                      <a:pt x="289" y="3789"/>
                    </a:lnTo>
                    <a:close/>
                  </a:path>
                </a:pathLst>
              </a:custGeom>
              <a:solidFill>
                <a:srgbClr val="8651A1"/>
              </a:solidFill>
              <a:ln w="12700">
                <a:miter lim="400000"/>
              </a:ln>
            </p:spPr>
            <p:txBody>
              <a:bodyPr lIns="38100" tIns="38100" rIns="38100" bIns="38100" anchor="ctr"/>
              <a:lstStyle/>
              <a:p>
                <a:pPr>
                  <a:defRPr sz="3000">
                    <a:solidFill>
                      <a:srgbClr val="FFFFFF"/>
                    </a:solidFill>
                  </a:defRPr>
                </a:pPr>
                <a:endParaRPr/>
              </a:p>
            </p:txBody>
          </p:sp>
        </p:grpSp>
        <p:sp>
          <p:nvSpPr>
            <p:cNvPr id="120" name="Freeform: Shape 119">
              <a:extLst>
                <a:ext uri="{FF2B5EF4-FFF2-40B4-BE49-F238E27FC236}">
                  <a16:creationId xmlns:a16="http://schemas.microsoft.com/office/drawing/2014/main" id="{C15F04C3-CCD7-44DE-980B-A5C2E583D658}"/>
                </a:ext>
              </a:extLst>
            </p:cNvPr>
            <p:cNvSpPr/>
            <p:nvPr/>
          </p:nvSpPr>
          <p:spPr>
            <a:xfrm>
              <a:off x="3552688" y="4271177"/>
              <a:ext cx="564654" cy="1450174"/>
            </a:xfrm>
            <a:custGeom>
              <a:avLst/>
              <a:gdLst>
                <a:gd name="connsiteX0" fmla="*/ 282714 w 564654"/>
                <a:gd name="connsiteY0" fmla="*/ 0 h 1450174"/>
                <a:gd name="connsiteX1" fmla="*/ 563418 w 564654"/>
                <a:gd name="connsiteY1" fmla="*/ 161843 h 1450174"/>
                <a:gd name="connsiteX2" fmla="*/ 564654 w 564654"/>
                <a:gd name="connsiteY2" fmla="*/ 161124 h 1450174"/>
                <a:gd name="connsiteX3" fmla="*/ 564648 w 564654"/>
                <a:gd name="connsiteY3" fmla="*/ 162552 h 1450174"/>
                <a:gd name="connsiteX4" fmla="*/ 564654 w 564654"/>
                <a:gd name="connsiteY4" fmla="*/ 162556 h 1450174"/>
                <a:gd name="connsiteX5" fmla="*/ 564648 w 564654"/>
                <a:gd name="connsiteY5" fmla="*/ 162560 h 1450174"/>
                <a:gd name="connsiteX6" fmla="*/ 559570 w 564654"/>
                <a:gd name="connsiteY6" fmla="*/ 1287611 h 1450174"/>
                <a:gd name="connsiteX7" fmla="*/ 281943 w 564654"/>
                <a:gd name="connsiteY7" fmla="*/ 1449144 h 1450174"/>
                <a:gd name="connsiteX8" fmla="*/ 281940 w 564654"/>
                <a:gd name="connsiteY8" fmla="*/ 1450174 h 1450174"/>
                <a:gd name="connsiteX9" fmla="*/ 281052 w 564654"/>
                <a:gd name="connsiteY9" fmla="*/ 1449662 h 1450174"/>
                <a:gd name="connsiteX10" fmla="*/ 280172 w 564654"/>
                <a:gd name="connsiteY10" fmla="*/ 1450174 h 1450174"/>
                <a:gd name="connsiteX11" fmla="*/ 280175 w 564654"/>
                <a:gd name="connsiteY11" fmla="*/ 1449156 h 1450174"/>
                <a:gd name="connsiteX12" fmla="*/ 0 w 564654"/>
                <a:gd name="connsiteY12" fmla="*/ 1287611 h 1450174"/>
                <a:gd name="connsiteX13" fmla="*/ 2536 w 564654"/>
                <a:gd name="connsiteY13" fmla="*/ 163580 h 1450174"/>
                <a:gd name="connsiteX14" fmla="*/ 773 w 564654"/>
                <a:gd name="connsiteY14" fmla="*/ 162556 h 1450174"/>
                <a:gd name="connsiteX15" fmla="*/ 2541 w 564654"/>
                <a:gd name="connsiteY15" fmla="*/ 161536 h 1450174"/>
                <a:gd name="connsiteX16" fmla="*/ 2542 w 564654"/>
                <a:gd name="connsiteY16" fmla="*/ 161124 h 1450174"/>
                <a:gd name="connsiteX17" fmla="*/ 2897 w 564654"/>
                <a:gd name="connsiteY17" fmla="*/ 161331 h 1450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4654" h="1450174">
                  <a:moveTo>
                    <a:pt x="282714" y="0"/>
                  </a:moveTo>
                  <a:lnTo>
                    <a:pt x="563418" y="161843"/>
                  </a:lnTo>
                  <a:lnTo>
                    <a:pt x="564654" y="161124"/>
                  </a:lnTo>
                  <a:lnTo>
                    <a:pt x="564648" y="162552"/>
                  </a:lnTo>
                  <a:lnTo>
                    <a:pt x="564654" y="162556"/>
                  </a:lnTo>
                  <a:lnTo>
                    <a:pt x="564648" y="162560"/>
                  </a:lnTo>
                  <a:lnTo>
                    <a:pt x="559570" y="1287611"/>
                  </a:lnTo>
                  <a:lnTo>
                    <a:pt x="281943" y="1449144"/>
                  </a:lnTo>
                  <a:lnTo>
                    <a:pt x="281940" y="1450174"/>
                  </a:lnTo>
                  <a:lnTo>
                    <a:pt x="281052" y="1449662"/>
                  </a:lnTo>
                  <a:lnTo>
                    <a:pt x="280172" y="1450174"/>
                  </a:lnTo>
                  <a:lnTo>
                    <a:pt x="280175" y="1449156"/>
                  </a:lnTo>
                  <a:lnTo>
                    <a:pt x="0" y="1287611"/>
                  </a:lnTo>
                  <a:lnTo>
                    <a:pt x="2536" y="163580"/>
                  </a:lnTo>
                  <a:lnTo>
                    <a:pt x="773" y="162556"/>
                  </a:lnTo>
                  <a:lnTo>
                    <a:pt x="2541" y="161536"/>
                  </a:lnTo>
                  <a:lnTo>
                    <a:pt x="2542" y="161124"/>
                  </a:lnTo>
                  <a:lnTo>
                    <a:pt x="2897" y="161331"/>
                  </a:lnTo>
                  <a:close/>
                </a:path>
              </a:pathLst>
            </a:custGeom>
            <a:solidFill>
              <a:srgbClr val="FFCE00"/>
            </a:solidFill>
            <a:ln w="12700">
              <a:miter lim="400000"/>
            </a:ln>
          </p:spPr>
          <p:txBody>
            <a:bodyPr lIns="38100" tIns="38100" rIns="38100" bIns="38100" anchor="ctr"/>
            <a:lstStyle/>
            <a:p>
              <a:endParaRPr sz="3000">
                <a:solidFill>
                  <a:srgbClr val="FFFFFF"/>
                </a:solidFill>
              </a:endParaRPr>
            </a:p>
          </p:txBody>
        </p:sp>
        <p:grpSp>
          <p:nvGrpSpPr>
            <p:cNvPr id="121" name="Group 120">
              <a:extLst>
                <a:ext uri="{FF2B5EF4-FFF2-40B4-BE49-F238E27FC236}">
                  <a16:creationId xmlns:a16="http://schemas.microsoft.com/office/drawing/2014/main" id="{2289B83B-0573-4136-A1F1-30E24C67DE5D}"/>
                </a:ext>
              </a:extLst>
            </p:cNvPr>
            <p:cNvGrpSpPr/>
            <p:nvPr/>
          </p:nvGrpSpPr>
          <p:grpSpPr>
            <a:xfrm>
              <a:off x="3552688" y="4271177"/>
              <a:ext cx="564654" cy="1450174"/>
              <a:chOff x="3552688" y="4271177"/>
              <a:chExt cx="564654" cy="1450174"/>
            </a:xfrm>
          </p:grpSpPr>
          <p:sp>
            <p:nvSpPr>
              <p:cNvPr id="127" name="Shape">
                <a:extLst>
                  <a:ext uri="{FF2B5EF4-FFF2-40B4-BE49-F238E27FC236}">
                    <a16:creationId xmlns:a16="http://schemas.microsoft.com/office/drawing/2014/main" id="{2B6FBE6C-C947-4AFE-A4F8-454ACF58FCF3}"/>
                  </a:ext>
                </a:extLst>
              </p:cNvPr>
              <p:cNvSpPr/>
              <p:nvPr/>
            </p:nvSpPr>
            <p:spPr>
              <a:xfrm>
                <a:off x="3832860" y="4432301"/>
                <a:ext cx="284482" cy="12890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14" y="18876"/>
                    </a:lnTo>
                    <a:lnTo>
                      <a:pt x="0" y="21600"/>
                    </a:lnTo>
                    <a:lnTo>
                      <a:pt x="193" y="2745"/>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28" name="Shape">
                <a:extLst>
                  <a:ext uri="{FF2B5EF4-FFF2-40B4-BE49-F238E27FC236}">
                    <a16:creationId xmlns:a16="http://schemas.microsoft.com/office/drawing/2014/main" id="{268C631A-D6FF-4C4F-93B9-DE36FEF71458}"/>
                  </a:ext>
                </a:extLst>
              </p:cNvPr>
              <p:cNvSpPr/>
              <p:nvPr/>
            </p:nvSpPr>
            <p:spPr>
              <a:xfrm>
                <a:off x="3552688" y="4432301"/>
                <a:ext cx="284482" cy="1289050"/>
              </a:xfrm>
              <a:custGeom>
                <a:avLst/>
                <a:gdLst/>
                <a:ahLst/>
                <a:cxnLst>
                  <a:cxn ang="0">
                    <a:pos x="wd2" y="hd2"/>
                  </a:cxn>
                  <a:cxn ang="5400000">
                    <a:pos x="wd2" y="hd2"/>
                  </a:cxn>
                  <a:cxn ang="10800000">
                    <a:pos x="wd2" y="hd2"/>
                  </a:cxn>
                  <a:cxn ang="16200000">
                    <a:pos x="wd2" y="hd2"/>
                  </a:cxn>
                </a:cxnLst>
                <a:rect l="0" t="0" r="r" b="b"/>
                <a:pathLst>
                  <a:path w="21600" h="21600" extrusionOk="0">
                    <a:moveTo>
                      <a:pt x="21600" y="2745"/>
                    </a:moveTo>
                    <a:lnTo>
                      <a:pt x="21407" y="21600"/>
                    </a:lnTo>
                    <a:lnTo>
                      <a:pt x="0" y="18876"/>
                    </a:lnTo>
                    <a:lnTo>
                      <a:pt x="193" y="0"/>
                    </a:ln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29" name="Shape">
                <a:extLst>
                  <a:ext uri="{FF2B5EF4-FFF2-40B4-BE49-F238E27FC236}">
                    <a16:creationId xmlns:a16="http://schemas.microsoft.com/office/drawing/2014/main" id="{E00262EA-A167-463B-9F60-D7BAE0A9D341}"/>
                  </a:ext>
                </a:extLst>
              </p:cNvPr>
              <p:cNvSpPr/>
              <p:nvPr/>
            </p:nvSpPr>
            <p:spPr>
              <a:xfrm>
                <a:off x="3553461" y="4271177"/>
                <a:ext cx="563881" cy="326380"/>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00" y="21600"/>
                    </a:lnTo>
                    <a:lnTo>
                      <a:pt x="0" y="10758"/>
                    </a:lnTo>
                    <a:lnTo>
                      <a:pt x="10800" y="0"/>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grpSp>
        <p:sp>
          <p:nvSpPr>
            <p:cNvPr id="122" name="Freeform: Shape 121">
              <a:extLst>
                <a:ext uri="{FF2B5EF4-FFF2-40B4-BE49-F238E27FC236}">
                  <a16:creationId xmlns:a16="http://schemas.microsoft.com/office/drawing/2014/main" id="{6B87D98D-33C4-4534-86D4-94C00F5F9750}"/>
                </a:ext>
              </a:extLst>
            </p:cNvPr>
            <p:cNvSpPr/>
            <p:nvPr/>
          </p:nvSpPr>
          <p:spPr>
            <a:xfrm>
              <a:off x="3909061" y="5147476"/>
              <a:ext cx="563881" cy="782161"/>
            </a:xfrm>
            <a:custGeom>
              <a:avLst/>
              <a:gdLst>
                <a:gd name="connsiteX0" fmla="*/ 280680 w 563881"/>
                <a:gd name="connsiteY0" fmla="*/ 0 h 782161"/>
                <a:gd name="connsiteX1" fmla="*/ 562010 w 563881"/>
                <a:gd name="connsiteY1" fmla="*/ 162217 h 782161"/>
                <a:gd name="connsiteX2" fmla="*/ 563881 w 563881"/>
                <a:gd name="connsiteY2" fmla="*/ 161124 h 782161"/>
                <a:gd name="connsiteX3" fmla="*/ 558797 w 563881"/>
                <a:gd name="connsiteY3" fmla="*/ 618334 h 782161"/>
                <a:gd name="connsiteX4" fmla="*/ 281953 w 563881"/>
                <a:gd name="connsiteY4" fmla="*/ 780664 h 782161"/>
                <a:gd name="connsiteX5" fmla="*/ 281940 w 563881"/>
                <a:gd name="connsiteY5" fmla="*/ 782161 h 782161"/>
                <a:gd name="connsiteX6" fmla="*/ 280664 w 563881"/>
                <a:gd name="connsiteY6" fmla="*/ 781420 h 782161"/>
                <a:gd name="connsiteX7" fmla="*/ 279399 w 563881"/>
                <a:gd name="connsiteY7" fmla="*/ 782161 h 782161"/>
                <a:gd name="connsiteX8" fmla="*/ 279411 w 563881"/>
                <a:gd name="connsiteY8" fmla="*/ 780692 h 782161"/>
                <a:gd name="connsiteX9" fmla="*/ 0 w 563881"/>
                <a:gd name="connsiteY9" fmla="*/ 618334 h 782161"/>
                <a:gd name="connsiteX10" fmla="*/ 3779 w 563881"/>
                <a:gd name="connsiteY10" fmla="*/ 164759 h 782161"/>
                <a:gd name="connsiteX11" fmla="*/ 0 w 563881"/>
                <a:gd name="connsiteY11" fmla="*/ 162563 h 782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1" h="782161">
                  <a:moveTo>
                    <a:pt x="280680" y="0"/>
                  </a:moveTo>
                  <a:lnTo>
                    <a:pt x="562010" y="162217"/>
                  </a:lnTo>
                  <a:lnTo>
                    <a:pt x="563881" y="161124"/>
                  </a:lnTo>
                  <a:lnTo>
                    <a:pt x="558797" y="618334"/>
                  </a:lnTo>
                  <a:lnTo>
                    <a:pt x="281953" y="780664"/>
                  </a:lnTo>
                  <a:lnTo>
                    <a:pt x="281940" y="782161"/>
                  </a:lnTo>
                  <a:lnTo>
                    <a:pt x="280664" y="781420"/>
                  </a:lnTo>
                  <a:lnTo>
                    <a:pt x="279399" y="782161"/>
                  </a:lnTo>
                  <a:lnTo>
                    <a:pt x="279411" y="780692"/>
                  </a:lnTo>
                  <a:lnTo>
                    <a:pt x="0" y="618334"/>
                  </a:lnTo>
                  <a:lnTo>
                    <a:pt x="3779" y="164759"/>
                  </a:lnTo>
                  <a:lnTo>
                    <a:pt x="0" y="162563"/>
                  </a:lnTo>
                  <a:close/>
                </a:path>
              </a:pathLst>
            </a:custGeom>
            <a:solidFill>
              <a:srgbClr val="E6E5E6"/>
            </a:solidFill>
            <a:ln w="12700">
              <a:miter lim="400000"/>
            </a:ln>
          </p:spPr>
          <p:txBody>
            <a:bodyPr lIns="38100" tIns="38100" rIns="38100" bIns="38100" anchor="ctr"/>
            <a:lstStyle/>
            <a:p>
              <a:endParaRPr sz="3000">
                <a:solidFill>
                  <a:srgbClr val="FFFFFF"/>
                </a:solidFill>
              </a:endParaRPr>
            </a:p>
          </p:txBody>
        </p:sp>
        <p:grpSp>
          <p:nvGrpSpPr>
            <p:cNvPr id="123" name="Group 122">
              <a:extLst>
                <a:ext uri="{FF2B5EF4-FFF2-40B4-BE49-F238E27FC236}">
                  <a16:creationId xmlns:a16="http://schemas.microsoft.com/office/drawing/2014/main" id="{244A28A3-DD4F-4730-87CD-FC5D6BD1ACAE}"/>
                </a:ext>
              </a:extLst>
            </p:cNvPr>
            <p:cNvGrpSpPr/>
            <p:nvPr/>
          </p:nvGrpSpPr>
          <p:grpSpPr>
            <a:xfrm>
              <a:off x="3909061" y="5147476"/>
              <a:ext cx="563881" cy="782161"/>
              <a:chOff x="3909061" y="5147476"/>
              <a:chExt cx="563881" cy="782161"/>
            </a:xfrm>
          </p:grpSpPr>
          <p:sp>
            <p:nvSpPr>
              <p:cNvPr id="124" name="Shape">
                <a:extLst>
                  <a:ext uri="{FF2B5EF4-FFF2-40B4-BE49-F238E27FC236}">
                    <a16:creationId xmlns:a16="http://schemas.microsoft.com/office/drawing/2014/main" id="{7DC27A45-A5C9-49C6-AF87-8377C99F9062}"/>
                  </a:ext>
                </a:extLst>
              </p:cNvPr>
              <p:cNvSpPr/>
              <p:nvPr/>
            </p:nvSpPr>
            <p:spPr>
              <a:xfrm>
                <a:off x="4188460" y="5308600"/>
                <a:ext cx="284482" cy="6210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14" y="15902"/>
                    </a:lnTo>
                    <a:lnTo>
                      <a:pt x="0" y="21600"/>
                    </a:lnTo>
                    <a:lnTo>
                      <a:pt x="289" y="5698"/>
                    </a:ln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25" name="Shape">
                <a:extLst>
                  <a:ext uri="{FF2B5EF4-FFF2-40B4-BE49-F238E27FC236}">
                    <a16:creationId xmlns:a16="http://schemas.microsoft.com/office/drawing/2014/main" id="{9D005F78-D1B1-4DF8-8FC9-A7ADBB1436FF}"/>
                  </a:ext>
                </a:extLst>
              </p:cNvPr>
              <p:cNvSpPr/>
              <p:nvPr/>
            </p:nvSpPr>
            <p:spPr>
              <a:xfrm>
                <a:off x="3909061" y="5308600"/>
                <a:ext cx="285750" cy="621037"/>
              </a:xfrm>
              <a:custGeom>
                <a:avLst/>
                <a:gdLst/>
                <a:ahLst/>
                <a:cxnLst>
                  <a:cxn ang="0">
                    <a:pos x="wd2" y="hd2"/>
                  </a:cxn>
                  <a:cxn ang="5400000">
                    <a:pos x="wd2" y="hd2"/>
                  </a:cxn>
                  <a:cxn ang="10800000">
                    <a:pos x="wd2" y="hd2"/>
                  </a:cxn>
                  <a:cxn ang="16200000">
                    <a:pos x="wd2" y="hd2"/>
                  </a:cxn>
                </a:cxnLst>
                <a:rect l="0" t="0" r="r" b="b"/>
                <a:pathLst>
                  <a:path w="21600" h="21600" extrusionOk="0">
                    <a:moveTo>
                      <a:pt x="21600" y="5698"/>
                    </a:moveTo>
                    <a:lnTo>
                      <a:pt x="21312" y="21600"/>
                    </a:lnTo>
                    <a:lnTo>
                      <a:pt x="0" y="15902"/>
                    </a:lnTo>
                    <a:lnTo>
                      <a:pt x="288" y="0"/>
                    </a:ln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126" name="Shape">
                <a:extLst>
                  <a:ext uri="{FF2B5EF4-FFF2-40B4-BE49-F238E27FC236}">
                    <a16:creationId xmlns:a16="http://schemas.microsoft.com/office/drawing/2014/main" id="{2EC0A899-088B-4FC0-AA3F-8D9DF5AD7BD3}"/>
                  </a:ext>
                </a:extLst>
              </p:cNvPr>
              <p:cNvSpPr/>
              <p:nvPr/>
            </p:nvSpPr>
            <p:spPr>
              <a:xfrm>
                <a:off x="3909061" y="5147476"/>
                <a:ext cx="562610" cy="326394"/>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24" y="21600"/>
                    </a:lnTo>
                    <a:lnTo>
                      <a:pt x="0" y="10758"/>
                    </a:lnTo>
                    <a:lnTo>
                      <a:pt x="10776"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grpSp>
      </p:gr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2F417653-B99D-3448-AADB-FD6926689C49}"/>
              </a:ext>
            </a:extLst>
          </p:cNvPr>
          <p:cNvSpPr/>
          <p:nvPr userDrawn="1"/>
        </p:nvSpPr>
        <p:spPr>
          <a:xfrm>
            <a:off x="-1" y="3223257"/>
            <a:ext cx="5143500" cy="3634743"/>
          </a:xfrm>
          <a:custGeom>
            <a:avLst/>
            <a:gdLst/>
            <a:ahLst/>
            <a:cxnLst>
              <a:cxn ang="0">
                <a:pos x="wd2" y="hd2"/>
              </a:cxn>
              <a:cxn ang="5400000">
                <a:pos x="wd2" y="hd2"/>
              </a:cxn>
              <a:cxn ang="10800000">
                <a:pos x="wd2" y="hd2"/>
              </a:cxn>
              <a:cxn ang="16200000">
                <a:pos x="wd2" y="hd2"/>
              </a:cxn>
            </a:cxnLst>
            <a:rect l="0" t="0" r="r" b="b"/>
            <a:pathLst>
              <a:path w="21600" h="21600" extrusionOk="0">
                <a:moveTo>
                  <a:pt x="3893" y="21570"/>
                </a:moveTo>
                <a:lnTo>
                  <a:pt x="10149" y="21570"/>
                </a:lnTo>
                <a:lnTo>
                  <a:pt x="10139" y="21600"/>
                </a:lnTo>
                <a:lnTo>
                  <a:pt x="13909" y="21600"/>
                </a:lnTo>
                <a:lnTo>
                  <a:pt x="17685" y="21600"/>
                </a:lnTo>
                <a:lnTo>
                  <a:pt x="17685" y="21600"/>
                </a:lnTo>
                <a:lnTo>
                  <a:pt x="18725" y="21600"/>
                </a:lnTo>
                <a:lnTo>
                  <a:pt x="21600" y="21600"/>
                </a:lnTo>
                <a:lnTo>
                  <a:pt x="20165" y="18075"/>
                </a:lnTo>
                <a:lnTo>
                  <a:pt x="18725" y="14551"/>
                </a:lnTo>
                <a:lnTo>
                  <a:pt x="17291" y="18075"/>
                </a:lnTo>
                <a:lnTo>
                  <a:pt x="16768" y="19358"/>
                </a:lnTo>
                <a:lnTo>
                  <a:pt x="15797" y="16974"/>
                </a:lnTo>
                <a:lnTo>
                  <a:pt x="13909" y="12347"/>
                </a:lnTo>
                <a:lnTo>
                  <a:pt x="12021" y="16974"/>
                </a:lnTo>
                <a:lnTo>
                  <a:pt x="11419" y="18453"/>
                </a:lnTo>
                <a:lnTo>
                  <a:pt x="8293" y="10785"/>
                </a:lnTo>
                <a:lnTo>
                  <a:pt x="3893" y="0"/>
                </a:lnTo>
                <a:lnTo>
                  <a:pt x="0" y="9532"/>
                </a:lnTo>
                <a:lnTo>
                  <a:pt x="0" y="2157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487997"/>
            <a:ext cx="4519612" cy="2471708"/>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1651378" y="3100377"/>
            <a:ext cx="3492121" cy="1103134"/>
          </a:xfrm>
          <a:prstGeom prst="rect">
            <a:avLst/>
          </a:prstGeo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5081586" y="6356350"/>
            <a:ext cx="2057401"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7233312" y="6356350"/>
            <a:ext cx="1282037"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715859" y="503916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715859" y="526922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715859" y="549929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Picture Placeholder 20">
            <a:extLst>
              <a:ext uri="{FF2B5EF4-FFF2-40B4-BE49-F238E27FC236}">
                <a16:creationId xmlns:a16="http://schemas.microsoft.com/office/drawing/2014/main" id="{2B7A08C5-8350-6646-8D9C-20D28955454F}"/>
              </a:ext>
            </a:extLst>
          </p:cNvPr>
          <p:cNvSpPr>
            <a:spLocks noGrp="1"/>
          </p:cNvSpPr>
          <p:nvPr>
            <p:ph type="pic" sz="quarter" idx="17"/>
          </p:nvPr>
        </p:nvSpPr>
        <p:spPr>
          <a:xfrm>
            <a:off x="4768850" y="0"/>
            <a:ext cx="4375150" cy="4867908"/>
          </a:xfrm>
          <a:custGeom>
            <a:avLst/>
            <a:gdLst>
              <a:gd name="connsiteX0" fmla="*/ 0 w 4375150"/>
              <a:gd name="connsiteY0" fmla="*/ 0 h 4867908"/>
              <a:gd name="connsiteX1" fmla="*/ 2810426 w 4375150"/>
              <a:gd name="connsiteY1" fmla="*/ 0 h 4867908"/>
              <a:gd name="connsiteX2" fmla="*/ 4375150 w 4375150"/>
              <a:gd name="connsiteY2" fmla="*/ 0 h 4867908"/>
              <a:gd name="connsiteX3" fmla="*/ 4375150 w 4375150"/>
              <a:gd name="connsiteY3" fmla="*/ 2156528 h 4867908"/>
              <a:gd name="connsiteX4" fmla="*/ 4215133 w 4375150"/>
              <a:gd name="connsiteY4" fmla="*/ 2433278 h 4867908"/>
              <a:gd name="connsiteX5" fmla="*/ 2810426 w 4375150"/>
              <a:gd name="connsiteY5" fmla="*/ 4867908 h 4867908"/>
              <a:gd name="connsiteX6" fmla="*/ 1404707 w 4375150"/>
              <a:gd name="connsiteY6" fmla="*/ 2433278 h 4867908"/>
              <a:gd name="connsiteX0" fmla="*/ 0 w 4375150"/>
              <a:gd name="connsiteY0" fmla="*/ 0 h 4867908"/>
              <a:gd name="connsiteX1" fmla="*/ 2810426 w 4375150"/>
              <a:gd name="connsiteY1" fmla="*/ 0 h 4867908"/>
              <a:gd name="connsiteX2" fmla="*/ 4375150 w 4375150"/>
              <a:gd name="connsiteY2" fmla="*/ 0 h 4867908"/>
              <a:gd name="connsiteX3" fmla="*/ 4375150 w 4375150"/>
              <a:gd name="connsiteY3" fmla="*/ 2156528 h 4867908"/>
              <a:gd name="connsiteX4" fmla="*/ 2810426 w 4375150"/>
              <a:gd name="connsiteY4" fmla="*/ 4867908 h 4867908"/>
              <a:gd name="connsiteX5" fmla="*/ 1404707 w 4375150"/>
              <a:gd name="connsiteY5" fmla="*/ 2433278 h 4867908"/>
              <a:gd name="connsiteX6" fmla="*/ 0 w 4375150"/>
              <a:gd name="connsiteY6" fmla="*/ 0 h 4867908"/>
              <a:gd name="connsiteX0" fmla="*/ 0 w 4375150"/>
              <a:gd name="connsiteY0" fmla="*/ 0 h 4867908"/>
              <a:gd name="connsiteX1" fmla="*/ 4375150 w 4375150"/>
              <a:gd name="connsiteY1" fmla="*/ 0 h 4867908"/>
              <a:gd name="connsiteX2" fmla="*/ 4375150 w 4375150"/>
              <a:gd name="connsiteY2" fmla="*/ 2156528 h 4867908"/>
              <a:gd name="connsiteX3" fmla="*/ 2810426 w 4375150"/>
              <a:gd name="connsiteY3" fmla="*/ 4867908 h 4867908"/>
              <a:gd name="connsiteX4" fmla="*/ 1404707 w 4375150"/>
              <a:gd name="connsiteY4" fmla="*/ 2433278 h 4867908"/>
              <a:gd name="connsiteX5" fmla="*/ 0 w 4375150"/>
              <a:gd name="connsiteY5" fmla="*/ 0 h 4867908"/>
              <a:gd name="connsiteX0" fmla="*/ 0 w 4375150"/>
              <a:gd name="connsiteY0" fmla="*/ 0 h 4867908"/>
              <a:gd name="connsiteX1" fmla="*/ 4375150 w 4375150"/>
              <a:gd name="connsiteY1" fmla="*/ 0 h 4867908"/>
              <a:gd name="connsiteX2" fmla="*/ 4375150 w 4375150"/>
              <a:gd name="connsiteY2" fmla="*/ 2156528 h 4867908"/>
              <a:gd name="connsiteX3" fmla="*/ 2810426 w 4375150"/>
              <a:gd name="connsiteY3" fmla="*/ 4867908 h 4867908"/>
              <a:gd name="connsiteX4" fmla="*/ 0 w 4375150"/>
              <a:gd name="connsiteY4" fmla="*/ 0 h 4867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5150" h="4867908">
                <a:moveTo>
                  <a:pt x="0" y="0"/>
                </a:moveTo>
                <a:lnTo>
                  <a:pt x="4375150" y="0"/>
                </a:lnTo>
                <a:lnTo>
                  <a:pt x="4375150" y="2156528"/>
                </a:lnTo>
                <a:lnTo>
                  <a:pt x="2810426" y="4867908"/>
                </a:lnTo>
                <a:lnTo>
                  <a:pt x="0" y="0"/>
                </a:lnTo>
                <a:close/>
              </a:path>
            </a:pathLst>
          </a:custGeom>
          <a:solidFill>
            <a:schemeClr val="accent1">
              <a:lumMod val="75000"/>
            </a:schemeClr>
          </a:solid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chemeClr val="bg1"/>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tx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tx1"/>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Picture Placeholder 120" descr="A picture containing sky, outdoor, city&#10;&#10;Description automatically generated">
            <a:extLst>
              <a:ext uri="{FF2B5EF4-FFF2-40B4-BE49-F238E27FC236}">
                <a16:creationId xmlns:a16="http://schemas.microsoft.com/office/drawing/2014/main" id="{251274E6-29F8-4F15-B163-BF14CAE9F05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467" b="3467"/>
          <a:stretch>
            <a:fillRect/>
          </a:stretch>
        </p:blipFill>
        <p:spPr/>
      </p:pic>
      <p:sp>
        <p:nvSpPr>
          <p:cNvPr id="3" name="Shape">
            <a:extLst>
              <a:ext uri="{FF2B5EF4-FFF2-40B4-BE49-F238E27FC236}">
                <a16:creationId xmlns:a16="http://schemas.microsoft.com/office/drawing/2014/main" id="{D45721C0-7E94-6746-9F98-75BB88BB6C53}"/>
              </a:ext>
            </a:extLst>
          </p:cNvPr>
          <p:cNvSpPr/>
          <p:nvPr/>
        </p:nvSpPr>
        <p:spPr>
          <a:xfrm>
            <a:off x="270366" y="2854187"/>
            <a:ext cx="938195" cy="1422931"/>
          </a:xfrm>
          <a:custGeom>
            <a:avLst/>
            <a:gdLst/>
            <a:ahLst/>
            <a:cxnLst>
              <a:cxn ang="0">
                <a:pos x="wd2" y="hd2"/>
              </a:cxn>
              <a:cxn ang="5400000">
                <a:pos x="wd2" y="hd2"/>
              </a:cxn>
              <a:cxn ang="10800000">
                <a:pos x="wd2" y="hd2"/>
              </a:cxn>
              <a:cxn ang="16200000">
                <a:pos x="wd2" y="hd2"/>
              </a:cxn>
            </a:cxnLst>
            <a:rect l="0" t="0" r="r" b="b"/>
            <a:pathLst>
              <a:path w="21600" h="21600" extrusionOk="0">
                <a:moveTo>
                  <a:pt x="20880" y="4636"/>
                </a:moveTo>
                <a:cubicBezTo>
                  <a:pt x="21288" y="4636"/>
                  <a:pt x="21600" y="4431"/>
                  <a:pt x="21600" y="4162"/>
                </a:cubicBezTo>
                <a:lnTo>
                  <a:pt x="21600" y="475"/>
                </a:lnTo>
                <a:cubicBezTo>
                  <a:pt x="21600" y="206"/>
                  <a:pt x="21288" y="0"/>
                  <a:pt x="20880" y="0"/>
                </a:cubicBezTo>
                <a:lnTo>
                  <a:pt x="720" y="0"/>
                </a:lnTo>
                <a:cubicBezTo>
                  <a:pt x="312" y="0"/>
                  <a:pt x="0" y="206"/>
                  <a:pt x="0" y="475"/>
                </a:cubicBezTo>
                <a:lnTo>
                  <a:pt x="0" y="21125"/>
                </a:lnTo>
                <a:cubicBezTo>
                  <a:pt x="0" y="21394"/>
                  <a:pt x="312" y="21600"/>
                  <a:pt x="720" y="21600"/>
                </a:cubicBezTo>
                <a:lnTo>
                  <a:pt x="8040" y="21600"/>
                </a:lnTo>
                <a:cubicBezTo>
                  <a:pt x="8448" y="21600"/>
                  <a:pt x="8760" y="21394"/>
                  <a:pt x="8760" y="21125"/>
                </a:cubicBezTo>
                <a:lnTo>
                  <a:pt x="8760" y="13561"/>
                </a:lnTo>
                <a:lnTo>
                  <a:pt x="18744" y="13561"/>
                </a:lnTo>
                <a:cubicBezTo>
                  <a:pt x="19152" y="13561"/>
                  <a:pt x="19464" y="13356"/>
                  <a:pt x="19464" y="13087"/>
                </a:cubicBezTo>
                <a:lnTo>
                  <a:pt x="19464" y="9384"/>
                </a:lnTo>
                <a:cubicBezTo>
                  <a:pt x="19464" y="9115"/>
                  <a:pt x="19152" y="8909"/>
                  <a:pt x="18744" y="8909"/>
                </a:cubicBezTo>
                <a:lnTo>
                  <a:pt x="8760" y="8909"/>
                </a:lnTo>
                <a:lnTo>
                  <a:pt x="8760" y="4621"/>
                </a:lnTo>
                <a:lnTo>
                  <a:pt x="20880" y="4621"/>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D3C7A67F-C9FE-434A-8294-46EFA496B5A4}"/>
              </a:ext>
            </a:extLst>
          </p:cNvPr>
          <p:cNvSpPr/>
          <p:nvPr/>
        </p:nvSpPr>
        <p:spPr>
          <a:xfrm>
            <a:off x="1323229" y="3114797"/>
            <a:ext cx="380492" cy="1422931"/>
          </a:xfrm>
          <a:custGeom>
            <a:avLst/>
            <a:gdLst/>
            <a:ahLst/>
            <a:cxnLst>
              <a:cxn ang="0">
                <a:pos x="wd2" y="hd2"/>
              </a:cxn>
              <a:cxn ang="5400000">
                <a:pos x="wd2" y="hd2"/>
              </a:cxn>
              <a:cxn ang="10800000">
                <a:pos x="wd2" y="hd2"/>
              </a:cxn>
              <a:cxn ang="16200000">
                <a:pos x="wd2" y="hd2"/>
              </a:cxn>
            </a:cxnLst>
            <a:rect l="0" t="0" r="r" b="b"/>
            <a:pathLst>
              <a:path w="21600" h="21600" extrusionOk="0">
                <a:moveTo>
                  <a:pt x="21600" y="21125"/>
                </a:moveTo>
                <a:lnTo>
                  <a:pt x="21600" y="475"/>
                </a:lnTo>
                <a:cubicBezTo>
                  <a:pt x="21600" y="206"/>
                  <a:pt x="20831" y="0"/>
                  <a:pt x="19825" y="0"/>
                </a:cubicBezTo>
                <a:lnTo>
                  <a:pt x="1775" y="0"/>
                </a:lnTo>
                <a:cubicBezTo>
                  <a:pt x="769" y="0"/>
                  <a:pt x="0" y="206"/>
                  <a:pt x="0" y="475"/>
                </a:cubicBezTo>
                <a:lnTo>
                  <a:pt x="0" y="21125"/>
                </a:lnTo>
                <a:cubicBezTo>
                  <a:pt x="0" y="21394"/>
                  <a:pt x="769" y="21600"/>
                  <a:pt x="1775" y="21600"/>
                </a:cubicBezTo>
                <a:lnTo>
                  <a:pt x="19825" y="21600"/>
                </a:lnTo>
                <a:cubicBezTo>
                  <a:pt x="20831" y="21600"/>
                  <a:pt x="21600" y="21394"/>
                  <a:pt x="21600" y="2112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2C4F2B4F-32AE-F140-9477-EE244AA2F79B}"/>
              </a:ext>
            </a:extLst>
          </p:cNvPr>
          <p:cNvSpPr/>
          <p:nvPr/>
        </p:nvSpPr>
        <p:spPr>
          <a:xfrm>
            <a:off x="1906995" y="2854188"/>
            <a:ext cx="1249886" cy="1422940"/>
          </a:xfrm>
          <a:custGeom>
            <a:avLst/>
            <a:gdLst/>
            <a:ahLst/>
            <a:cxnLst>
              <a:cxn ang="0">
                <a:pos x="wd2" y="hd2"/>
              </a:cxn>
              <a:cxn ang="5400000">
                <a:pos x="wd2" y="hd2"/>
              </a:cxn>
              <a:cxn ang="10800000">
                <a:pos x="wd2" y="hd2"/>
              </a:cxn>
              <a:cxn ang="16200000">
                <a:pos x="wd2" y="hd2"/>
              </a:cxn>
            </a:cxnLst>
            <a:rect l="0" t="0" r="r" b="b"/>
            <a:pathLst>
              <a:path w="21600" h="21600" extrusionOk="0">
                <a:moveTo>
                  <a:pt x="5170" y="475"/>
                </a:moveTo>
                <a:cubicBezTo>
                  <a:pt x="5008" y="348"/>
                  <a:pt x="4846" y="253"/>
                  <a:pt x="4666" y="174"/>
                </a:cubicBezTo>
                <a:cubicBezTo>
                  <a:pt x="4486" y="111"/>
                  <a:pt x="4288" y="48"/>
                  <a:pt x="4071" y="32"/>
                </a:cubicBezTo>
                <a:cubicBezTo>
                  <a:pt x="3891" y="16"/>
                  <a:pt x="3657" y="0"/>
                  <a:pt x="3405" y="0"/>
                </a:cubicBezTo>
                <a:lnTo>
                  <a:pt x="540" y="0"/>
                </a:lnTo>
                <a:cubicBezTo>
                  <a:pt x="234" y="0"/>
                  <a:pt x="0" y="206"/>
                  <a:pt x="0" y="475"/>
                </a:cubicBezTo>
                <a:lnTo>
                  <a:pt x="0" y="21125"/>
                </a:lnTo>
                <a:cubicBezTo>
                  <a:pt x="0" y="21394"/>
                  <a:pt x="234" y="21600"/>
                  <a:pt x="540" y="21600"/>
                </a:cubicBezTo>
                <a:lnTo>
                  <a:pt x="5350" y="21600"/>
                </a:lnTo>
                <a:cubicBezTo>
                  <a:pt x="5657" y="21600"/>
                  <a:pt x="5891" y="21394"/>
                  <a:pt x="5891" y="21125"/>
                </a:cubicBezTo>
                <a:lnTo>
                  <a:pt x="5891" y="10048"/>
                </a:lnTo>
                <a:cubicBezTo>
                  <a:pt x="5891" y="9874"/>
                  <a:pt x="5891" y="9684"/>
                  <a:pt x="5891" y="9494"/>
                </a:cubicBezTo>
                <a:lnTo>
                  <a:pt x="15925" y="20635"/>
                </a:lnTo>
                <a:cubicBezTo>
                  <a:pt x="16250" y="20983"/>
                  <a:pt x="16610" y="21236"/>
                  <a:pt x="16952" y="21378"/>
                </a:cubicBezTo>
                <a:cubicBezTo>
                  <a:pt x="17312" y="21521"/>
                  <a:pt x="17745" y="21600"/>
                  <a:pt x="18231" y="21600"/>
                </a:cubicBezTo>
                <a:lnTo>
                  <a:pt x="21060" y="21600"/>
                </a:lnTo>
                <a:cubicBezTo>
                  <a:pt x="21366" y="21600"/>
                  <a:pt x="21600" y="21394"/>
                  <a:pt x="21600" y="21125"/>
                </a:cubicBezTo>
                <a:lnTo>
                  <a:pt x="21600" y="475"/>
                </a:lnTo>
                <a:cubicBezTo>
                  <a:pt x="21600" y="206"/>
                  <a:pt x="21366" y="0"/>
                  <a:pt x="21060" y="0"/>
                </a:cubicBezTo>
                <a:lnTo>
                  <a:pt x="16250" y="0"/>
                </a:lnTo>
                <a:cubicBezTo>
                  <a:pt x="15943" y="0"/>
                  <a:pt x="15709" y="206"/>
                  <a:pt x="15709" y="475"/>
                </a:cubicBezTo>
                <a:lnTo>
                  <a:pt x="15709" y="11409"/>
                </a:lnTo>
                <a:cubicBezTo>
                  <a:pt x="15709" y="11631"/>
                  <a:pt x="15709" y="11868"/>
                  <a:pt x="15727" y="12106"/>
                </a:cubicBezTo>
                <a:lnTo>
                  <a:pt x="5639" y="918"/>
                </a:lnTo>
                <a:cubicBezTo>
                  <a:pt x="5459" y="728"/>
                  <a:pt x="5314" y="586"/>
                  <a:pt x="5170" y="47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608E4AD2-194F-8B4C-AFFD-747E3708D9A3}"/>
              </a:ext>
            </a:extLst>
          </p:cNvPr>
          <p:cNvSpPr/>
          <p:nvPr/>
        </p:nvSpPr>
        <p:spPr>
          <a:xfrm>
            <a:off x="3199619" y="3114797"/>
            <a:ext cx="1439118" cy="1422931"/>
          </a:xfrm>
          <a:custGeom>
            <a:avLst/>
            <a:gdLst/>
            <a:ahLst/>
            <a:cxnLst>
              <a:cxn ang="0">
                <a:pos x="wd2" y="hd2"/>
              </a:cxn>
              <a:cxn ang="5400000">
                <a:pos x="wd2" y="hd2"/>
              </a:cxn>
              <a:cxn ang="10800000">
                <a:pos x="wd2" y="hd2"/>
              </a:cxn>
              <a:cxn ang="16200000">
                <a:pos x="wd2" y="hd2"/>
              </a:cxn>
            </a:cxnLst>
            <a:rect l="0" t="0" r="r" b="b"/>
            <a:pathLst>
              <a:path w="21546" h="21600" extrusionOk="0">
                <a:moveTo>
                  <a:pt x="15391" y="20255"/>
                </a:moveTo>
                <a:cubicBezTo>
                  <a:pt x="15391" y="20271"/>
                  <a:pt x="15406" y="20286"/>
                  <a:pt x="15406" y="20286"/>
                </a:cubicBezTo>
                <a:cubicBezTo>
                  <a:pt x="15562" y="20666"/>
                  <a:pt x="15812" y="20983"/>
                  <a:pt x="16124" y="21220"/>
                </a:cubicBezTo>
                <a:cubicBezTo>
                  <a:pt x="16452" y="21473"/>
                  <a:pt x="16889" y="21600"/>
                  <a:pt x="17404" y="21600"/>
                </a:cubicBezTo>
                <a:lnTo>
                  <a:pt x="21072" y="21600"/>
                </a:lnTo>
                <a:cubicBezTo>
                  <a:pt x="21228" y="21600"/>
                  <a:pt x="21368" y="21521"/>
                  <a:pt x="21462" y="21394"/>
                </a:cubicBezTo>
                <a:cubicBezTo>
                  <a:pt x="21555" y="21268"/>
                  <a:pt x="21571" y="21094"/>
                  <a:pt x="21509" y="20951"/>
                </a:cubicBezTo>
                <a:lnTo>
                  <a:pt x="13627" y="301"/>
                </a:lnTo>
                <a:cubicBezTo>
                  <a:pt x="13565" y="111"/>
                  <a:pt x="13377" y="0"/>
                  <a:pt x="13190" y="0"/>
                </a:cubicBezTo>
                <a:lnTo>
                  <a:pt x="8352" y="0"/>
                </a:lnTo>
                <a:cubicBezTo>
                  <a:pt x="8165" y="0"/>
                  <a:pt x="7977" y="127"/>
                  <a:pt x="7915" y="301"/>
                </a:cubicBezTo>
                <a:lnTo>
                  <a:pt x="33" y="20951"/>
                </a:lnTo>
                <a:cubicBezTo>
                  <a:pt x="-29" y="21094"/>
                  <a:pt x="2" y="21268"/>
                  <a:pt x="80" y="21394"/>
                </a:cubicBezTo>
                <a:cubicBezTo>
                  <a:pt x="158" y="21521"/>
                  <a:pt x="314" y="21600"/>
                  <a:pt x="470" y="21600"/>
                </a:cubicBezTo>
                <a:lnTo>
                  <a:pt x="4154" y="21600"/>
                </a:lnTo>
                <a:cubicBezTo>
                  <a:pt x="4653" y="21600"/>
                  <a:pt x="5074" y="21458"/>
                  <a:pt x="5433" y="21173"/>
                </a:cubicBezTo>
                <a:cubicBezTo>
                  <a:pt x="5761" y="20904"/>
                  <a:pt x="5995" y="20603"/>
                  <a:pt x="6136" y="20255"/>
                </a:cubicBezTo>
                <a:cubicBezTo>
                  <a:pt x="6136" y="20255"/>
                  <a:pt x="6136" y="20239"/>
                  <a:pt x="6136" y="20239"/>
                </a:cubicBezTo>
                <a:lnTo>
                  <a:pt x="7228" y="16964"/>
                </a:lnTo>
                <a:lnTo>
                  <a:pt x="14298" y="16964"/>
                </a:lnTo>
                <a:lnTo>
                  <a:pt x="15391" y="20255"/>
                </a:lnTo>
                <a:close/>
                <a:moveTo>
                  <a:pt x="10740" y="6488"/>
                </a:moveTo>
                <a:cubicBezTo>
                  <a:pt x="10740" y="6472"/>
                  <a:pt x="10755" y="6440"/>
                  <a:pt x="10755" y="6424"/>
                </a:cubicBezTo>
                <a:cubicBezTo>
                  <a:pt x="10755" y="6440"/>
                  <a:pt x="10771" y="6456"/>
                  <a:pt x="10771" y="6472"/>
                </a:cubicBezTo>
                <a:cubicBezTo>
                  <a:pt x="10927" y="6962"/>
                  <a:pt x="11083" y="7390"/>
                  <a:pt x="11224" y="7754"/>
                </a:cubicBezTo>
                <a:lnTo>
                  <a:pt x="12894" y="12770"/>
                </a:lnTo>
                <a:lnTo>
                  <a:pt x="8617" y="12770"/>
                </a:lnTo>
                <a:lnTo>
                  <a:pt x="10272" y="7785"/>
                </a:lnTo>
                <a:cubicBezTo>
                  <a:pt x="10428" y="7421"/>
                  <a:pt x="10584" y="6994"/>
                  <a:pt x="10740" y="6488"/>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DD17ABEF-9CD8-6C45-A57D-5EB5A88600A3}"/>
              </a:ext>
            </a:extLst>
          </p:cNvPr>
          <p:cNvSpPr/>
          <p:nvPr/>
        </p:nvSpPr>
        <p:spPr>
          <a:xfrm>
            <a:off x="4690307" y="2854188"/>
            <a:ext cx="1248844" cy="1423958"/>
          </a:xfrm>
          <a:custGeom>
            <a:avLst/>
            <a:gdLst/>
            <a:ahLst/>
            <a:cxnLst>
              <a:cxn ang="0">
                <a:pos x="wd2" y="hd2"/>
              </a:cxn>
              <a:cxn ang="5400000">
                <a:pos x="wd2" y="hd2"/>
              </a:cxn>
              <a:cxn ang="10800000">
                <a:pos x="wd2" y="hd2"/>
              </a:cxn>
              <a:cxn ang="16200000">
                <a:pos x="wd2" y="hd2"/>
              </a:cxn>
            </a:cxnLst>
            <a:rect l="0" t="0" r="r" b="b"/>
            <a:pathLst>
              <a:path w="21600" h="21600" extrusionOk="0">
                <a:moveTo>
                  <a:pt x="15903" y="20620"/>
                </a:moveTo>
                <a:cubicBezTo>
                  <a:pt x="16227" y="20968"/>
                  <a:pt x="16588" y="21221"/>
                  <a:pt x="16930" y="21363"/>
                </a:cubicBezTo>
                <a:cubicBezTo>
                  <a:pt x="17291" y="21505"/>
                  <a:pt x="17724" y="21584"/>
                  <a:pt x="18210" y="21584"/>
                </a:cubicBezTo>
                <a:lnTo>
                  <a:pt x="21059" y="21584"/>
                </a:lnTo>
                <a:cubicBezTo>
                  <a:pt x="21366" y="21584"/>
                  <a:pt x="21600" y="21379"/>
                  <a:pt x="21600" y="21110"/>
                </a:cubicBezTo>
                <a:lnTo>
                  <a:pt x="21600" y="474"/>
                </a:lnTo>
                <a:cubicBezTo>
                  <a:pt x="21600" y="206"/>
                  <a:pt x="21366" y="0"/>
                  <a:pt x="21059" y="0"/>
                </a:cubicBezTo>
                <a:lnTo>
                  <a:pt x="16245" y="0"/>
                </a:lnTo>
                <a:cubicBezTo>
                  <a:pt x="15939" y="0"/>
                  <a:pt x="15704" y="206"/>
                  <a:pt x="15704" y="474"/>
                </a:cubicBezTo>
                <a:lnTo>
                  <a:pt x="15704" y="11401"/>
                </a:lnTo>
                <a:cubicBezTo>
                  <a:pt x="15704" y="11622"/>
                  <a:pt x="15704" y="11860"/>
                  <a:pt x="15722" y="12097"/>
                </a:cubicBezTo>
                <a:lnTo>
                  <a:pt x="5625" y="917"/>
                </a:lnTo>
                <a:cubicBezTo>
                  <a:pt x="5463" y="743"/>
                  <a:pt x="5301" y="601"/>
                  <a:pt x="5175" y="490"/>
                </a:cubicBezTo>
                <a:cubicBezTo>
                  <a:pt x="5012" y="364"/>
                  <a:pt x="4850" y="269"/>
                  <a:pt x="4670" y="190"/>
                </a:cubicBezTo>
                <a:cubicBezTo>
                  <a:pt x="4489" y="126"/>
                  <a:pt x="4291" y="63"/>
                  <a:pt x="4075" y="47"/>
                </a:cubicBezTo>
                <a:cubicBezTo>
                  <a:pt x="3894" y="32"/>
                  <a:pt x="3660" y="16"/>
                  <a:pt x="3408" y="16"/>
                </a:cubicBezTo>
                <a:lnTo>
                  <a:pt x="541" y="16"/>
                </a:lnTo>
                <a:cubicBezTo>
                  <a:pt x="234" y="16"/>
                  <a:pt x="0" y="221"/>
                  <a:pt x="0" y="490"/>
                </a:cubicBezTo>
                <a:lnTo>
                  <a:pt x="0" y="21126"/>
                </a:lnTo>
                <a:cubicBezTo>
                  <a:pt x="0" y="21394"/>
                  <a:pt x="234" y="21600"/>
                  <a:pt x="541" y="21600"/>
                </a:cubicBezTo>
                <a:lnTo>
                  <a:pt x="5355" y="21600"/>
                </a:lnTo>
                <a:cubicBezTo>
                  <a:pt x="5661" y="21600"/>
                  <a:pt x="5896" y="21394"/>
                  <a:pt x="5896" y="21126"/>
                </a:cubicBezTo>
                <a:lnTo>
                  <a:pt x="5896" y="10057"/>
                </a:lnTo>
                <a:cubicBezTo>
                  <a:pt x="5896" y="9883"/>
                  <a:pt x="5896" y="9693"/>
                  <a:pt x="5896" y="9503"/>
                </a:cubicBezTo>
                <a:lnTo>
                  <a:pt x="15903" y="20620"/>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43EB740B-7C3A-1B4E-9549-B64E9687AD2D}"/>
              </a:ext>
            </a:extLst>
          </p:cNvPr>
          <p:cNvSpPr/>
          <p:nvPr/>
        </p:nvSpPr>
        <p:spPr>
          <a:xfrm>
            <a:off x="6066328" y="3104373"/>
            <a:ext cx="1224001" cy="1452117"/>
          </a:xfrm>
          <a:custGeom>
            <a:avLst/>
            <a:gdLst/>
            <a:ahLst/>
            <a:cxnLst>
              <a:cxn ang="0">
                <a:pos x="wd2" y="hd2"/>
              </a:cxn>
              <a:cxn ang="5400000">
                <a:pos x="wd2" y="hd2"/>
              </a:cxn>
              <a:cxn ang="10800000">
                <a:pos x="wd2" y="hd2"/>
              </a:cxn>
              <a:cxn ang="16200000">
                <a:pos x="wd2" y="hd2"/>
              </a:cxn>
            </a:cxnLst>
            <a:rect l="0" t="0" r="r" b="b"/>
            <a:pathLst>
              <a:path w="21548" h="21600" extrusionOk="0">
                <a:moveTo>
                  <a:pt x="0" y="10777"/>
                </a:moveTo>
                <a:cubicBezTo>
                  <a:pt x="0" y="12312"/>
                  <a:pt x="275" y="13738"/>
                  <a:pt x="844" y="15056"/>
                </a:cubicBezTo>
                <a:cubicBezTo>
                  <a:pt x="1395" y="16374"/>
                  <a:pt x="2221" y="17522"/>
                  <a:pt x="3267" y="18499"/>
                </a:cubicBezTo>
                <a:cubicBezTo>
                  <a:pt x="4313" y="19460"/>
                  <a:pt x="5616" y="20235"/>
                  <a:pt x="7120" y="20778"/>
                </a:cubicBezTo>
                <a:cubicBezTo>
                  <a:pt x="8625" y="21321"/>
                  <a:pt x="10350" y="21600"/>
                  <a:pt x="12222" y="21600"/>
                </a:cubicBezTo>
                <a:cubicBezTo>
                  <a:pt x="14278" y="21600"/>
                  <a:pt x="16076" y="21321"/>
                  <a:pt x="17599" y="20747"/>
                </a:cubicBezTo>
                <a:cubicBezTo>
                  <a:pt x="19123" y="20173"/>
                  <a:pt x="20425" y="19321"/>
                  <a:pt x="21435" y="18189"/>
                </a:cubicBezTo>
                <a:cubicBezTo>
                  <a:pt x="21600" y="18003"/>
                  <a:pt x="21582" y="17755"/>
                  <a:pt x="21398" y="17584"/>
                </a:cubicBezTo>
                <a:lnTo>
                  <a:pt x="19178" y="15615"/>
                </a:lnTo>
                <a:cubicBezTo>
                  <a:pt x="18994" y="15459"/>
                  <a:pt x="18811" y="15351"/>
                  <a:pt x="18609" y="15289"/>
                </a:cubicBezTo>
                <a:cubicBezTo>
                  <a:pt x="18168" y="15149"/>
                  <a:pt x="17728" y="15165"/>
                  <a:pt x="17306" y="15335"/>
                </a:cubicBezTo>
                <a:cubicBezTo>
                  <a:pt x="17104" y="15413"/>
                  <a:pt x="16920" y="15506"/>
                  <a:pt x="16755" y="15630"/>
                </a:cubicBezTo>
                <a:cubicBezTo>
                  <a:pt x="16755" y="15630"/>
                  <a:pt x="16737" y="15630"/>
                  <a:pt x="16737" y="15646"/>
                </a:cubicBezTo>
                <a:cubicBezTo>
                  <a:pt x="16443" y="15878"/>
                  <a:pt x="16131" y="16064"/>
                  <a:pt x="15856" y="16204"/>
                </a:cubicBezTo>
                <a:cubicBezTo>
                  <a:pt x="15581" y="16343"/>
                  <a:pt x="15269" y="16467"/>
                  <a:pt x="14957" y="16545"/>
                </a:cubicBezTo>
                <a:cubicBezTo>
                  <a:pt x="14626" y="16638"/>
                  <a:pt x="14278" y="16700"/>
                  <a:pt x="13892" y="16731"/>
                </a:cubicBezTo>
                <a:cubicBezTo>
                  <a:pt x="13507" y="16778"/>
                  <a:pt x="13048" y="16793"/>
                  <a:pt x="12571" y="16793"/>
                </a:cubicBezTo>
                <a:cubicBezTo>
                  <a:pt x="11782" y="16793"/>
                  <a:pt x="11029" y="16669"/>
                  <a:pt x="10332" y="16405"/>
                </a:cubicBezTo>
                <a:cubicBezTo>
                  <a:pt x="9635" y="16142"/>
                  <a:pt x="9029" y="15770"/>
                  <a:pt x="8515" y="15274"/>
                </a:cubicBezTo>
                <a:cubicBezTo>
                  <a:pt x="7983" y="14777"/>
                  <a:pt x="7561" y="14142"/>
                  <a:pt x="7249" y="13397"/>
                </a:cubicBezTo>
                <a:cubicBezTo>
                  <a:pt x="6937" y="12653"/>
                  <a:pt x="6772" y="11769"/>
                  <a:pt x="6772" y="10792"/>
                </a:cubicBezTo>
                <a:cubicBezTo>
                  <a:pt x="6772" y="9815"/>
                  <a:pt x="6919" y="8947"/>
                  <a:pt x="7194" y="8187"/>
                </a:cubicBezTo>
                <a:cubicBezTo>
                  <a:pt x="7469" y="7443"/>
                  <a:pt x="7873" y="6823"/>
                  <a:pt x="8368" y="6327"/>
                </a:cubicBezTo>
                <a:cubicBezTo>
                  <a:pt x="8864" y="5830"/>
                  <a:pt x="9470" y="5458"/>
                  <a:pt x="10149" y="5195"/>
                </a:cubicBezTo>
                <a:cubicBezTo>
                  <a:pt x="10828" y="4931"/>
                  <a:pt x="11617" y="4807"/>
                  <a:pt x="12442" y="4807"/>
                </a:cubicBezTo>
                <a:cubicBezTo>
                  <a:pt x="12975" y="4807"/>
                  <a:pt x="13452" y="4838"/>
                  <a:pt x="13856" y="4916"/>
                </a:cubicBezTo>
                <a:cubicBezTo>
                  <a:pt x="14259" y="4978"/>
                  <a:pt x="14608" y="5071"/>
                  <a:pt x="14902" y="5164"/>
                </a:cubicBezTo>
                <a:cubicBezTo>
                  <a:pt x="15195" y="5257"/>
                  <a:pt x="15434" y="5365"/>
                  <a:pt x="15654" y="5474"/>
                </a:cubicBezTo>
                <a:cubicBezTo>
                  <a:pt x="15893" y="5598"/>
                  <a:pt x="16113" y="5706"/>
                  <a:pt x="16296" y="5815"/>
                </a:cubicBezTo>
                <a:cubicBezTo>
                  <a:pt x="16517" y="5924"/>
                  <a:pt x="16718" y="6032"/>
                  <a:pt x="16902" y="6110"/>
                </a:cubicBezTo>
                <a:cubicBezTo>
                  <a:pt x="17159" y="6218"/>
                  <a:pt x="17416" y="6265"/>
                  <a:pt x="17709" y="6265"/>
                </a:cubicBezTo>
                <a:cubicBezTo>
                  <a:pt x="18132" y="6265"/>
                  <a:pt x="18480" y="6172"/>
                  <a:pt x="18737" y="6017"/>
                </a:cubicBezTo>
                <a:cubicBezTo>
                  <a:pt x="18939" y="5893"/>
                  <a:pt x="19123" y="5738"/>
                  <a:pt x="19269" y="5567"/>
                </a:cubicBezTo>
                <a:lnTo>
                  <a:pt x="21141" y="3443"/>
                </a:lnTo>
                <a:cubicBezTo>
                  <a:pt x="21306" y="3256"/>
                  <a:pt x="21288" y="3008"/>
                  <a:pt x="21086" y="2838"/>
                </a:cubicBezTo>
                <a:cubicBezTo>
                  <a:pt x="20609" y="2435"/>
                  <a:pt x="20058" y="2047"/>
                  <a:pt x="19453" y="1690"/>
                </a:cubicBezTo>
                <a:cubicBezTo>
                  <a:pt x="18847" y="1334"/>
                  <a:pt x="18168" y="1039"/>
                  <a:pt x="17453" y="791"/>
                </a:cubicBezTo>
                <a:cubicBezTo>
                  <a:pt x="16737" y="543"/>
                  <a:pt x="15948" y="357"/>
                  <a:pt x="15122" y="217"/>
                </a:cubicBezTo>
                <a:cubicBezTo>
                  <a:pt x="14296" y="78"/>
                  <a:pt x="13397" y="0"/>
                  <a:pt x="12479" y="0"/>
                </a:cubicBezTo>
                <a:cubicBezTo>
                  <a:pt x="10644" y="0"/>
                  <a:pt x="8956" y="264"/>
                  <a:pt x="7414" y="806"/>
                </a:cubicBezTo>
                <a:cubicBezTo>
                  <a:pt x="5891" y="1334"/>
                  <a:pt x="4551" y="2093"/>
                  <a:pt x="3450" y="3055"/>
                </a:cubicBezTo>
                <a:cubicBezTo>
                  <a:pt x="2349" y="4016"/>
                  <a:pt x="1486" y="5164"/>
                  <a:pt x="881" y="6482"/>
                </a:cubicBezTo>
                <a:cubicBezTo>
                  <a:pt x="294" y="7769"/>
                  <a:pt x="0" y="9211"/>
                  <a:pt x="0" y="10777"/>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6BF16AB9-F0E3-894A-ABD4-4FDA12BEB070}"/>
              </a:ext>
            </a:extLst>
          </p:cNvPr>
          <p:cNvSpPr/>
          <p:nvPr/>
        </p:nvSpPr>
        <p:spPr>
          <a:xfrm>
            <a:off x="7358952" y="2854187"/>
            <a:ext cx="938195" cy="1422931"/>
          </a:xfrm>
          <a:custGeom>
            <a:avLst/>
            <a:gdLst/>
            <a:ahLst/>
            <a:cxnLst>
              <a:cxn ang="0">
                <a:pos x="wd2" y="hd2"/>
              </a:cxn>
              <a:cxn ang="5400000">
                <a:pos x="wd2" y="hd2"/>
              </a:cxn>
              <a:cxn ang="10800000">
                <a:pos x="wd2" y="hd2"/>
              </a:cxn>
              <a:cxn ang="16200000">
                <a:pos x="wd2" y="hd2"/>
              </a:cxn>
            </a:cxnLst>
            <a:rect l="0" t="0" r="r" b="b"/>
            <a:pathLst>
              <a:path w="21600" h="21600" extrusionOk="0">
                <a:moveTo>
                  <a:pt x="20880" y="4636"/>
                </a:moveTo>
                <a:cubicBezTo>
                  <a:pt x="21288" y="4636"/>
                  <a:pt x="21600" y="4431"/>
                  <a:pt x="21600" y="4162"/>
                </a:cubicBezTo>
                <a:lnTo>
                  <a:pt x="21600" y="475"/>
                </a:lnTo>
                <a:cubicBezTo>
                  <a:pt x="21600" y="206"/>
                  <a:pt x="21288" y="0"/>
                  <a:pt x="20880" y="0"/>
                </a:cubicBezTo>
                <a:lnTo>
                  <a:pt x="720" y="0"/>
                </a:lnTo>
                <a:cubicBezTo>
                  <a:pt x="312" y="0"/>
                  <a:pt x="0" y="206"/>
                  <a:pt x="0" y="475"/>
                </a:cubicBezTo>
                <a:lnTo>
                  <a:pt x="0" y="21125"/>
                </a:lnTo>
                <a:cubicBezTo>
                  <a:pt x="0" y="21394"/>
                  <a:pt x="312" y="21600"/>
                  <a:pt x="720" y="21600"/>
                </a:cubicBezTo>
                <a:lnTo>
                  <a:pt x="20880" y="21600"/>
                </a:lnTo>
                <a:cubicBezTo>
                  <a:pt x="21288" y="21600"/>
                  <a:pt x="21600" y="21394"/>
                  <a:pt x="21600" y="21125"/>
                </a:cubicBezTo>
                <a:lnTo>
                  <a:pt x="21600" y="17438"/>
                </a:lnTo>
                <a:cubicBezTo>
                  <a:pt x="21600" y="17169"/>
                  <a:pt x="21288" y="16964"/>
                  <a:pt x="20880" y="16964"/>
                </a:cubicBezTo>
                <a:lnTo>
                  <a:pt x="8736" y="16964"/>
                </a:lnTo>
                <a:lnTo>
                  <a:pt x="8736" y="12992"/>
                </a:lnTo>
                <a:lnTo>
                  <a:pt x="17856" y="12992"/>
                </a:lnTo>
                <a:cubicBezTo>
                  <a:pt x="18264" y="12992"/>
                  <a:pt x="18576" y="12786"/>
                  <a:pt x="18576" y="12517"/>
                </a:cubicBezTo>
                <a:lnTo>
                  <a:pt x="18576" y="8972"/>
                </a:lnTo>
                <a:cubicBezTo>
                  <a:pt x="18576" y="8703"/>
                  <a:pt x="18264" y="8498"/>
                  <a:pt x="17856" y="8498"/>
                </a:cubicBezTo>
                <a:lnTo>
                  <a:pt x="8736" y="8498"/>
                </a:lnTo>
                <a:lnTo>
                  <a:pt x="8736" y="4621"/>
                </a:lnTo>
                <a:lnTo>
                  <a:pt x="20880" y="4621"/>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40EA11A1-74FD-6243-BDF7-3C15F6785A60}"/>
              </a:ext>
            </a:extLst>
          </p:cNvPr>
          <p:cNvSpPr/>
          <p:nvPr/>
        </p:nvSpPr>
        <p:spPr>
          <a:xfrm>
            <a:off x="8067811" y="4344876"/>
            <a:ext cx="876692" cy="507152"/>
          </a:xfrm>
          <a:custGeom>
            <a:avLst/>
            <a:gdLst/>
            <a:ahLst/>
            <a:cxnLst>
              <a:cxn ang="0">
                <a:pos x="wd2" y="hd2"/>
              </a:cxn>
              <a:cxn ang="5400000">
                <a:pos x="wd2" y="hd2"/>
              </a:cxn>
              <a:cxn ang="10800000">
                <a:pos x="wd2" y="hd2"/>
              </a:cxn>
              <a:cxn ang="16200000">
                <a:pos x="wd2" y="hd2"/>
              </a:cxn>
            </a:cxnLst>
            <a:rect l="0" t="0" r="r" b="b"/>
            <a:pathLst>
              <a:path w="19681" h="19679" extrusionOk="0">
                <a:moveTo>
                  <a:pt x="16803" y="2882"/>
                </a:moveTo>
                <a:cubicBezTo>
                  <a:pt x="20641" y="6724"/>
                  <a:pt x="20641" y="12954"/>
                  <a:pt x="16803" y="16796"/>
                </a:cubicBezTo>
                <a:cubicBezTo>
                  <a:pt x="12965" y="20639"/>
                  <a:pt x="6717" y="20639"/>
                  <a:pt x="2879" y="16796"/>
                </a:cubicBezTo>
                <a:cubicBezTo>
                  <a:pt x="-959" y="12954"/>
                  <a:pt x="-959" y="6724"/>
                  <a:pt x="2879" y="2882"/>
                </a:cubicBezTo>
                <a:cubicBezTo>
                  <a:pt x="6717" y="-961"/>
                  <a:pt x="12965" y="-961"/>
                  <a:pt x="16803" y="2882"/>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BF5D6F03-03BD-E945-984E-66D8AFF95218}"/>
              </a:ext>
            </a:extLst>
          </p:cNvPr>
          <p:cNvSpPr/>
          <p:nvPr/>
        </p:nvSpPr>
        <p:spPr>
          <a:xfrm>
            <a:off x="8036537" y="4449120"/>
            <a:ext cx="831869" cy="348688"/>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3F037F7A-C251-2C4F-A32C-D96DC155C76F}"/>
              </a:ext>
            </a:extLst>
          </p:cNvPr>
          <p:cNvSpPr/>
          <p:nvPr/>
        </p:nvSpPr>
        <p:spPr>
          <a:xfrm>
            <a:off x="8036538" y="4209358"/>
            <a:ext cx="831092" cy="482389"/>
          </a:xfrm>
          <a:custGeom>
            <a:avLst/>
            <a:gdLst/>
            <a:ahLst/>
            <a:cxnLst>
              <a:cxn ang="0">
                <a:pos x="wd2" y="hd2"/>
              </a:cxn>
              <a:cxn ang="5400000">
                <a:pos x="wd2" y="hd2"/>
              </a:cxn>
              <a:cxn ang="10800000">
                <a:pos x="wd2" y="hd2"/>
              </a:cxn>
              <a:cxn ang="16200000">
                <a:pos x="wd2" y="hd2"/>
              </a:cxn>
            </a:cxnLst>
            <a:rect l="0" t="0" r="r" b="b"/>
            <a:pathLst>
              <a:path w="19658" h="19676" extrusionOk="0">
                <a:moveTo>
                  <a:pt x="2900" y="2902"/>
                </a:moveTo>
                <a:cubicBezTo>
                  <a:pt x="-946" y="6729"/>
                  <a:pt x="-971" y="12979"/>
                  <a:pt x="2851" y="16806"/>
                </a:cubicBezTo>
                <a:cubicBezTo>
                  <a:pt x="6673" y="20633"/>
                  <a:pt x="12911" y="20633"/>
                  <a:pt x="16758" y="16806"/>
                </a:cubicBezTo>
                <a:cubicBezTo>
                  <a:pt x="20604" y="12979"/>
                  <a:pt x="20629" y="6729"/>
                  <a:pt x="16807" y="2902"/>
                </a:cubicBezTo>
                <a:cubicBezTo>
                  <a:pt x="12985" y="-967"/>
                  <a:pt x="6747" y="-967"/>
                  <a:pt x="2900" y="2902"/>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789F3ED1-9781-6D44-92E6-477A67602DD5}"/>
              </a:ext>
            </a:extLst>
          </p:cNvPr>
          <p:cNvSpPr/>
          <p:nvPr/>
        </p:nvSpPr>
        <p:spPr>
          <a:xfrm>
            <a:off x="8099084" y="4240632"/>
            <a:ext cx="698395" cy="404455"/>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9"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20"/>
                  <a:pt x="21363" y="7910"/>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4C7B5BC6-4A4C-C94D-AD9C-33680B1ADC5F}"/>
              </a:ext>
            </a:extLst>
          </p:cNvPr>
          <p:cNvSpPr/>
          <p:nvPr/>
        </p:nvSpPr>
        <p:spPr>
          <a:xfrm>
            <a:off x="8109508" y="4282329"/>
            <a:ext cx="695308" cy="365894"/>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97"/>
                  <a:pt x="21373" y="7329"/>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C413DE32-AA15-9D47-AF51-CE27D5574215}"/>
              </a:ext>
            </a:extLst>
          </p:cNvPr>
          <p:cNvSpPr/>
          <p:nvPr/>
        </p:nvSpPr>
        <p:spPr>
          <a:xfrm>
            <a:off x="8630728" y="4344876"/>
            <a:ext cx="46910" cy="5524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5"/>
                </a:lnTo>
                <a:lnTo>
                  <a:pt x="0" y="21600"/>
                </a:lnTo>
                <a:lnTo>
                  <a:pt x="0" y="1059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2A24F8B-007C-4140-9641-C64950229018}"/>
              </a:ext>
            </a:extLst>
          </p:cNvPr>
          <p:cNvSpPr/>
          <p:nvPr/>
        </p:nvSpPr>
        <p:spPr>
          <a:xfrm>
            <a:off x="8609878" y="4417847"/>
            <a:ext cx="68802" cy="5107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73" y="11900"/>
                </a:lnTo>
                <a:lnTo>
                  <a:pt x="0" y="21600"/>
                </a:lnTo>
                <a:lnTo>
                  <a:pt x="327" y="969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70A22EDA-48C5-A244-9F24-3EFDACFAD1D7}"/>
              </a:ext>
            </a:extLst>
          </p:cNvPr>
          <p:cNvSpPr/>
          <p:nvPr/>
        </p:nvSpPr>
        <p:spPr>
          <a:xfrm>
            <a:off x="8474361" y="4376150"/>
            <a:ext cx="137603" cy="94085"/>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0" y="10031"/>
                  <a:pt x="0" y="10506"/>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C2AD3FA8-7F53-2040-B965-10EF1F6D1F9E}"/>
              </a:ext>
            </a:extLst>
          </p:cNvPr>
          <p:cNvSpPr/>
          <p:nvPr/>
        </p:nvSpPr>
        <p:spPr>
          <a:xfrm>
            <a:off x="8474361" y="4376150"/>
            <a:ext cx="137603" cy="94085"/>
          </a:xfrm>
          <a:custGeom>
            <a:avLst/>
            <a:gdLst/>
            <a:ahLst/>
            <a:cxnLst>
              <a:cxn ang="0">
                <a:pos x="wd2" y="hd2"/>
              </a:cxn>
              <a:cxn ang="5400000">
                <a:pos x="wd2" y="hd2"/>
              </a:cxn>
              <a:cxn ang="10800000">
                <a:pos x="wd2" y="hd2"/>
              </a:cxn>
              <a:cxn ang="16200000">
                <a:pos x="wd2" y="hd2"/>
              </a:cxn>
            </a:cxnLst>
            <a:rect l="0" t="0" r="r" b="b"/>
            <a:pathLst>
              <a:path w="21600" h="21424" extrusionOk="0">
                <a:moveTo>
                  <a:pt x="17836" y="9080"/>
                </a:moveTo>
                <a:cubicBezTo>
                  <a:pt x="16691" y="7418"/>
                  <a:pt x="15382" y="5995"/>
                  <a:pt x="13745" y="4569"/>
                </a:cubicBezTo>
                <a:cubicBezTo>
                  <a:pt x="13254" y="4094"/>
                  <a:pt x="12600" y="3619"/>
                  <a:pt x="12109" y="3146"/>
                </a:cubicBezTo>
                <a:cubicBezTo>
                  <a:pt x="9818" y="1247"/>
                  <a:pt x="7854" y="297"/>
                  <a:pt x="6054" y="60"/>
                </a:cubicBezTo>
                <a:cubicBezTo>
                  <a:pt x="4255" y="-176"/>
                  <a:pt x="2782" y="297"/>
                  <a:pt x="1636" y="1247"/>
                </a:cubicBezTo>
                <a:cubicBezTo>
                  <a:pt x="818" y="1723"/>
                  <a:pt x="327" y="2434"/>
                  <a:pt x="164" y="3146"/>
                </a:cubicBezTo>
                <a:cubicBezTo>
                  <a:pt x="0" y="3621"/>
                  <a:pt x="0" y="3857"/>
                  <a:pt x="0" y="4333"/>
                </a:cubicBezTo>
                <a:lnTo>
                  <a:pt x="0" y="10742"/>
                </a:lnTo>
                <a:cubicBezTo>
                  <a:pt x="0" y="10267"/>
                  <a:pt x="0" y="9792"/>
                  <a:pt x="164" y="9555"/>
                </a:cubicBezTo>
                <a:cubicBezTo>
                  <a:pt x="327" y="8844"/>
                  <a:pt x="818" y="8368"/>
                  <a:pt x="1636" y="7657"/>
                </a:cubicBezTo>
                <a:cubicBezTo>
                  <a:pt x="2782" y="6706"/>
                  <a:pt x="4255" y="6234"/>
                  <a:pt x="6054" y="6470"/>
                </a:cubicBezTo>
                <a:cubicBezTo>
                  <a:pt x="7854" y="6706"/>
                  <a:pt x="9818" y="7657"/>
                  <a:pt x="12109" y="9555"/>
                </a:cubicBezTo>
                <a:cubicBezTo>
                  <a:pt x="12600" y="10031"/>
                  <a:pt x="13254" y="10506"/>
                  <a:pt x="13745" y="10979"/>
                </a:cubicBezTo>
                <a:cubicBezTo>
                  <a:pt x="15218" y="12402"/>
                  <a:pt x="16691" y="13828"/>
                  <a:pt x="17836" y="15490"/>
                </a:cubicBezTo>
                <a:cubicBezTo>
                  <a:pt x="19145" y="17152"/>
                  <a:pt x="20127" y="18575"/>
                  <a:pt x="20945" y="20001"/>
                </a:cubicBezTo>
                <a:cubicBezTo>
                  <a:pt x="21273" y="20476"/>
                  <a:pt x="21436" y="20951"/>
                  <a:pt x="21600" y="21424"/>
                </a:cubicBezTo>
                <a:lnTo>
                  <a:pt x="21600" y="15014"/>
                </a:lnTo>
                <a:cubicBezTo>
                  <a:pt x="20618" y="13355"/>
                  <a:pt x="19309" y="11217"/>
                  <a:pt x="17836" y="90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8F19B0F3-CAEC-914E-BB5C-53603C649F92}"/>
              </a:ext>
            </a:extLst>
          </p:cNvPr>
          <p:cNvSpPr/>
          <p:nvPr/>
        </p:nvSpPr>
        <p:spPr>
          <a:xfrm>
            <a:off x="8380542" y="4386574"/>
            <a:ext cx="55249" cy="129246"/>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9155" y="13760"/>
                  <a:pt x="20378" y="14631"/>
                  <a:pt x="20785" y="15502"/>
                </a:cubicBezTo>
                <a:cubicBezTo>
                  <a:pt x="21600" y="16025"/>
                  <a:pt x="21600" y="16547"/>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F1703328-3F03-F947-B3C9-65A376857425}"/>
              </a:ext>
            </a:extLst>
          </p:cNvPr>
          <p:cNvSpPr/>
          <p:nvPr/>
        </p:nvSpPr>
        <p:spPr>
          <a:xfrm>
            <a:off x="8380542" y="4396997"/>
            <a:ext cx="55249" cy="122987"/>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9155"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292"/>
                  <a:pt x="21600"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CAC32845-27AA-2E44-9E31-BB7CFDBE6AC8}"/>
              </a:ext>
            </a:extLst>
          </p:cNvPr>
          <p:cNvSpPr/>
          <p:nvPr/>
        </p:nvSpPr>
        <p:spPr>
          <a:xfrm>
            <a:off x="8213752" y="4449120"/>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9" y="8540"/>
                  <a:pt x="14644" y="11554"/>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AD50B792-88EA-2E4B-8761-A7F35F2D3DC6}"/>
              </a:ext>
            </a:extLst>
          </p:cNvPr>
          <p:cNvSpPr/>
          <p:nvPr/>
        </p:nvSpPr>
        <p:spPr>
          <a:xfrm>
            <a:off x="8213752" y="4449120"/>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4"/>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C34BAFB8-AA6D-B54F-8614-F7ED5791C04B}"/>
              </a:ext>
            </a:extLst>
          </p:cNvPr>
          <p:cNvSpPr/>
          <p:nvPr/>
        </p:nvSpPr>
        <p:spPr>
          <a:xfrm>
            <a:off x="8328421" y="4501242"/>
            <a:ext cx="193893" cy="94199"/>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2"/>
                  <a:pt x="21600" y="1662"/>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82B1877F-45A9-AB4B-9C3F-9777198F93FB}"/>
              </a:ext>
            </a:extLst>
          </p:cNvPr>
          <p:cNvSpPr/>
          <p:nvPr/>
        </p:nvSpPr>
        <p:spPr>
          <a:xfrm>
            <a:off x="8328421" y="4501242"/>
            <a:ext cx="193893" cy="94204"/>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4"/>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2"/>
                  <a:pt x="21368" y="3322"/>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67071012-AFC9-B949-9991-6B45695D191B}"/>
              </a:ext>
            </a:extLst>
          </p:cNvPr>
          <p:cNvSpPr/>
          <p:nvPr/>
        </p:nvSpPr>
        <p:spPr>
          <a:xfrm>
            <a:off x="8276299" y="4542940"/>
            <a:ext cx="55249" cy="594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32"/>
                </a:lnTo>
                <a:lnTo>
                  <a:pt x="0" y="21600"/>
                </a:lnTo>
                <a:lnTo>
                  <a:pt x="407" y="1136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6E2A2765-3B4E-A34E-8F83-397864D78D48}"/>
              </a:ext>
            </a:extLst>
          </p:cNvPr>
          <p:cNvSpPr/>
          <p:nvPr/>
        </p:nvSpPr>
        <p:spPr>
          <a:xfrm>
            <a:off x="8213752" y="4313602"/>
            <a:ext cx="467010" cy="262668"/>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2C399866-197F-054E-B3E2-BD31829CD72C}"/>
              </a:ext>
            </a:extLst>
          </p:cNvPr>
          <p:cNvSpPr/>
          <p:nvPr/>
        </p:nvSpPr>
        <p:spPr>
          <a:xfrm>
            <a:off x="8224177" y="4542940"/>
            <a:ext cx="57334" cy="60460"/>
          </a:xfrm>
          <a:custGeom>
            <a:avLst/>
            <a:gdLst/>
            <a:ahLst/>
            <a:cxnLst>
              <a:cxn ang="0">
                <a:pos x="wd2" y="hd2"/>
              </a:cxn>
              <a:cxn ang="5400000">
                <a:pos x="wd2" y="hd2"/>
              </a:cxn>
              <a:cxn ang="10800000">
                <a:pos x="wd2" y="hd2"/>
              </a:cxn>
              <a:cxn ang="16200000">
                <a:pos x="wd2" y="hd2"/>
              </a:cxn>
            </a:cxnLst>
            <a:rect l="0" t="0" r="r" b="b"/>
            <a:pathLst>
              <a:path w="21600" h="21600" extrusionOk="0">
                <a:moveTo>
                  <a:pt x="21600" y="11544"/>
                </a:moveTo>
                <a:lnTo>
                  <a:pt x="21207" y="21600"/>
                </a:lnTo>
                <a:lnTo>
                  <a:pt x="0" y="10056"/>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BBA9EDE5-3499-714F-B448-12EA6DFC003B}"/>
              </a:ext>
            </a:extLst>
          </p:cNvPr>
          <p:cNvSpPr/>
          <p:nvPr/>
        </p:nvSpPr>
        <p:spPr>
          <a:xfrm>
            <a:off x="8036537" y="4501241"/>
            <a:ext cx="833953" cy="282498"/>
          </a:xfrm>
          <a:custGeom>
            <a:avLst/>
            <a:gdLst/>
            <a:ahLst/>
            <a:cxnLst>
              <a:cxn ang="0">
                <a:pos x="wd2" y="hd2"/>
              </a:cxn>
              <a:cxn ang="5400000">
                <a:pos x="wd2" y="hd2"/>
              </a:cxn>
              <a:cxn ang="10800000">
                <a:pos x="wd2" y="hd2"/>
              </a:cxn>
              <a:cxn ang="16200000">
                <a:pos x="wd2" y="hd2"/>
              </a:cxn>
            </a:cxnLst>
            <a:rect l="0" t="0" r="r" b="b"/>
            <a:pathLst>
              <a:path w="21600" h="20467" extrusionOk="0">
                <a:moveTo>
                  <a:pt x="21573" y="2417"/>
                </a:moveTo>
                <a:cubicBezTo>
                  <a:pt x="21222" y="6118"/>
                  <a:pt x="20169" y="9517"/>
                  <a:pt x="18495" y="12235"/>
                </a:cubicBezTo>
                <a:cubicBezTo>
                  <a:pt x="14229" y="19108"/>
                  <a:pt x="7290" y="19108"/>
                  <a:pt x="3024" y="12235"/>
                </a:cubicBezTo>
                <a:cubicBezTo>
                  <a:pt x="1404" y="9592"/>
                  <a:pt x="351" y="6268"/>
                  <a:pt x="0" y="2643"/>
                </a:cubicBezTo>
                <a:lnTo>
                  <a:pt x="0" y="4154"/>
                </a:lnTo>
                <a:cubicBezTo>
                  <a:pt x="0" y="4229"/>
                  <a:pt x="0" y="4305"/>
                  <a:pt x="0" y="4380"/>
                </a:cubicBezTo>
                <a:cubicBezTo>
                  <a:pt x="486" y="7477"/>
                  <a:pt x="1485" y="10347"/>
                  <a:pt x="2889" y="12688"/>
                </a:cubicBezTo>
                <a:cubicBezTo>
                  <a:pt x="5049" y="16162"/>
                  <a:pt x="7884" y="17975"/>
                  <a:pt x="10719" y="17975"/>
                </a:cubicBezTo>
                <a:cubicBezTo>
                  <a:pt x="13554" y="17975"/>
                  <a:pt x="16389" y="16238"/>
                  <a:pt x="18576" y="12688"/>
                </a:cubicBezTo>
                <a:cubicBezTo>
                  <a:pt x="20034" y="10347"/>
                  <a:pt x="21060" y="7401"/>
                  <a:pt x="21546" y="4229"/>
                </a:cubicBezTo>
                <a:lnTo>
                  <a:pt x="21546" y="4229"/>
                </a:lnTo>
                <a:lnTo>
                  <a:pt x="21546" y="4003"/>
                </a:lnTo>
                <a:lnTo>
                  <a:pt x="21573" y="2417"/>
                </a:lnTo>
                <a:close/>
                <a:moveTo>
                  <a:pt x="2943" y="10196"/>
                </a:moveTo>
                <a:cubicBezTo>
                  <a:pt x="5103" y="13670"/>
                  <a:pt x="7938" y="15483"/>
                  <a:pt x="10773" y="15483"/>
                </a:cubicBezTo>
                <a:cubicBezTo>
                  <a:pt x="13608" y="15483"/>
                  <a:pt x="16443" y="13746"/>
                  <a:pt x="18630" y="10196"/>
                </a:cubicBezTo>
                <a:cubicBezTo>
                  <a:pt x="20088" y="7855"/>
                  <a:pt x="21114" y="4909"/>
                  <a:pt x="21600" y="1737"/>
                </a:cubicBezTo>
                <a:lnTo>
                  <a:pt x="21600" y="0"/>
                </a:lnTo>
                <a:cubicBezTo>
                  <a:pt x="21249" y="3701"/>
                  <a:pt x="20196" y="7024"/>
                  <a:pt x="18522" y="9743"/>
                </a:cubicBezTo>
                <a:cubicBezTo>
                  <a:pt x="14256" y="16616"/>
                  <a:pt x="7317" y="16616"/>
                  <a:pt x="3051" y="9743"/>
                </a:cubicBezTo>
                <a:cubicBezTo>
                  <a:pt x="1431" y="7100"/>
                  <a:pt x="378" y="3776"/>
                  <a:pt x="27" y="227"/>
                </a:cubicBezTo>
                <a:lnTo>
                  <a:pt x="27" y="1964"/>
                </a:lnTo>
                <a:cubicBezTo>
                  <a:pt x="513" y="4984"/>
                  <a:pt x="1512" y="7855"/>
                  <a:pt x="2943" y="10196"/>
                </a:cubicBezTo>
                <a:close/>
                <a:moveTo>
                  <a:pt x="18495" y="14727"/>
                </a:moveTo>
                <a:cubicBezTo>
                  <a:pt x="14229" y="21600"/>
                  <a:pt x="7290" y="21600"/>
                  <a:pt x="3024" y="14727"/>
                </a:cubicBezTo>
                <a:cubicBezTo>
                  <a:pt x="1458" y="12159"/>
                  <a:pt x="432" y="8988"/>
                  <a:pt x="54" y="5513"/>
                </a:cubicBezTo>
                <a:cubicBezTo>
                  <a:pt x="108" y="6797"/>
                  <a:pt x="270" y="8157"/>
                  <a:pt x="513" y="9365"/>
                </a:cubicBezTo>
                <a:lnTo>
                  <a:pt x="513" y="9365"/>
                </a:lnTo>
                <a:cubicBezTo>
                  <a:pt x="1053" y="11555"/>
                  <a:pt x="1863" y="13519"/>
                  <a:pt x="2916" y="15180"/>
                </a:cubicBezTo>
                <a:cubicBezTo>
                  <a:pt x="5076" y="18654"/>
                  <a:pt x="7911" y="20467"/>
                  <a:pt x="10746" y="20467"/>
                </a:cubicBezTo>
                <a:cubicBezTo>
                  <a:pt x="13581" y="20467"/>
                  <a:pt x="16416" y="18730"/>
                  <a:pt x="18603" y="15180"/>
                </a:cubicBezTo>
                <a:cubicBezTo>
                  <a:pt x="19710" y="13367"/>
                  <a:pt x="20574" y="11253"/>
                  <a:pt x="21141" y="8912"/>
                </a:cubicBezTo>
                <a:cubicBezTo>
                  <a:pt x="21357" y="7628"/>
                  <a:pt x="21519" y="6344"/>
                  <a:pt x="21546" y="5060"/>
                </a:cubicBezTo>
                <a:cubicBezTo>
                  <a:pt x="21195" y="8761"/>
                  <a:pt x="20142" y="12084"/>
                  <a:pt x="18495" y="14727"/>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A61DBE2E-23E4-E748-B727-F771F9D9E5EE}"/>
              </a:ext>
            </a:extLst>
          </p:cNvPr>
          <p:cNvSpPr/>
          <p:nvPr/>
        </p:nvSpPr>
        <p:spPr>
          <a:xfrm>
            <a:off x="7973991" y="4313603"/>
            <a:ext cx="831869" cy="348688"/>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DDDA84A9-C3AD-6948-89F0-1CFB01F9664D}"/>
              </a:ext>
            </a:extLst>
          </p:cNvPr>
          <p:cNvSpPr/>
          <p:nvPr/>
        </p:nvSpPr>
        <p:spPr>
          <a:xfrm>
            <a:off x="7973991" y="4073842"/>
            <a:ext cx="831092" cy="481609"/>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85" y="-959"/>
                  <a:pt x="6771"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EF6E6490-6221-F144-B004-A72B8E8C27C7}"/>
              </a:ext>
            </a:extLst>
          </p:cNvPr>
          <p:cNvSpPr/>
          <p:nvPr/>
        </p:nvSpPr>
        <p:spPr>
          <a:xfrm>
            <a:off x="8046962" y="4115539"/>
            <a:ext cx="698395" cy="404455"/>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8"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71"/>
                  <a:pt x="21363" y="7961"/>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BD546F81-1281-734B-874A-E33764DBFDE3}"/>
              </a:ext>
            </a:extLst>
          </p:cNvPr>
          <p:cNvSpPr/>
          <p:nvPr/>
        </p:nvSpPr>
        <p:spPr>
          <a:xfrm>
            <a:off x="8046961" y="4157236"/>
            <a:ext cx="695308" cy="365894"/>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97"/>
                  <a:pt x="21373" y="7329"/>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9C2A43F2-01C9-734F-83AF-E037B0D3BF6B}"/>
              </a:ext>
            </a:extLst>
          </p:cNvPr>
          <p:cNvSpPr/>
          <p:nvPr/>
        </p:nvSpPr>
        <p:spPr>
          <a:xfrm>
            <a:off x="8568182" y="4219784"/>
            <a:ext cx="46910" cy="5524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5"/>
                </a:lnTo>
                <a:lnTo>
                  <a:pt x="0" y="21600"/>
                </a:lnTo>
                <a:lnTo>
                  <a:pt x="480" y="1059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F1266212-6E2E-BC4B-A77C-71402021065C}"/>
              </a:ext>
            </a:extLst>
          </p:cNvPr>
          <p:cNvSpPr/>
          <p:nvPr/>
        </p:nvSpPr>
        <p:spPr>
          <a:xfrm>
            <a:off x="8547333" y="4292754"/>
            <a:ext cx="67759" cy="5107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00"/>
                </a:lnTo>
                <a:lnTo>
                  <a:pt x="0" y="21600"/>
                </a:lnTo>
                <a:lnTo>
                  <a:pt x="0" y="969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98AE7DFE-F595-964C-8D70-441A87879723}"/>
              </a:ext>
            </a:extLst>
          </p:cNvPr>
          <p:cNvSpPr/>
          <p:nvPr/>
        </p:nvSpPr>
        <p:spPr>
          <a:xfrm>
            <a:off x="8411815" y="4251057"/>
            <a:ext cx="137603" cy="94085"/>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0" y="9794"/>
                  <a:pt x="0" y="10267"/>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372BDEDF-FDDB-0747-9AA5-970AC4F6D71B}"/>
              </a:ext>
            </a:extLst>
          </p:cNvPr>
          <p:cNvSpPr/>
          <p:nvPr/>
        </p:nvSpPr>
        <p:spPr>
          <a:xfrm>
            <a:off x="8411815" y="4251057"/>
            <a:ext cx="139686" cy="93025"/>
          </a:xfrm>
          <a:custGeom>
            <a:avLst/>
            <a:gdLst/>
            <a:ahLst/>
            <a:cxnLst>
              <a:cxn ang="0">
                <a:pos x="wd2" y="hd2"/>
              </a:cxn>
              <a:cxn ang="5400000">
                <a:pos x="wd2" y="hd2"/>
              </a:cxn>
              <a:cxn ang="10800000">
                <a:pos x="wd2" y="hd2"/>
              </a:cxn>
              <a:cxn ang="16200000">
                <a:pos x="wd2" y="hd2"/>
              </a:cxn>
            </a:cxnLst>
            <a:rect l="0" t="0" r="r" b="b"/>
            <a:pathLst>
              <a:path w="21600" h="21422" extrusionOk="0">
                <a:moveTo>
                  <a:pt x="19505" y="12064"/>
                </a:moveTo>
                <a:cubicBezTo>
                  <a:pt x="19021" y="11344"/>
                  <a:pt x="18537" y="10624"/>
                  <a:pt x="18054" y="9902"/>
                </a:cubicBezTo>
                <a:cubicBezTo>
                  <a:pt x="17893" y="9663"/>
                  <a:pt x="17731" y="9422"/>
                  <a:pt x="17570" y="9183"/>
                </a:cubicBezTo>
                <a:cubicBezTo>
                  <a:pt x="17248" y="8702"/>
                  <a:pt x="16925" y="8221"/>
                  <a:pt x="16442" y="7743"/>
                </a:cubicBezTo>
                <a:cubicBezTo>
                  <a:pt x="15797" y="7024"/>
                  <a:pt x="15152" y="6304"/>
                  <a:pt x="14508" y="5582"/>
                </a:cubicBezTo>
                <a:cubicBezTo>
                  <a:pt x="13702" y="4862"/>
                  <a:pt x="12896" y="3901"/>
                  <a:pt x="11928" y="3181"/>
                </a:cubicBezTo>
                <a:cubicBezTo>
                  <a:pt x="11445" y="2701"/>
                  <a:pt x="10800" y="2220"/>
                  <a:pt x="10316" y="1981"/>
                </a:cubicBezTo>
                <a:cubicBezTo>
                  <a:pt x="8704" y="781"/>
                  <a:pt x="7254" y="300"/>
                  <a:pt x="5964" y="61"/>
                </a:cubicBezTo>
                <a:cubicBezTo>
                  <a:pt x="4191" y="-178"/>
                  <a:pt x="2740" y="300"/>
                  <a:pt x="1612" y="1261"/>
                </a:cubicBezTo>
                <a:cubicBezTo>
                  <a:pt x="806" y="1742"/>
                  <a:pt x="322" y="2462"/>
                  <a:pt x="161" y="3181"/>
                </a:cubicBezTo>
                <a:cubicBezTo>
                  <a:pt x="0" y="3662"/>
                  <a:pt x="0" y="3901"/>
                  <a:pt x="0" y="4382"/>
                </a:cubicBezTo>
                <a:lnTo>
                  <a:pt x="0" y="10863"/>
                </a:lnTo>
                <a:cubicBezTo>
                  <a:pt x="0" y="10383"/>
                  <a:pt x="0" y="9902"/>
                  <a:pt x="161" y="9663"/>
                </a:cubicBezTo>
                <a:cubicBezTo>
                  <a:pt x="322" y="8944"/>
                  <a:pt x="806" y="8463"/>
                  <a:pt x="1612" y="7743"/>
                </a:cubicBezTo>
                <a:cubicBezTo>
                  <a:pt x="2740" y="6782"/>
                  <a:pt x="4191" y="6304"/>
                  <a:pt x="5964" y="6543"/>
                </a:cubicBezTo>
                <a:cubicBezTo>
                  <a:pt x="7254" y="6782"/>
                  <a:pt x="8704" y="7263"/>
                  <a:pt x="10316" y="8463"/>
                </a:cubicBezTo>
                <a:cubicBezTo>
                  <a:pt x="10800" y="8944"/>
                  <a:pt x="11445" y="9183"/>
                  <a:pt x="11928" y="9663"/>
                </a:cubicBezTo>
                <a:cubicBezTo>
                  <a:pt x="12734" y="10383"/>
                  <a:pt x="13379" y="11103"/>
                  <a:pt x="14185" y="11583"/>
                </a:cubicBezTo>
                <a:cubicBezTo>
                  <a:pt x="14991" y="12544"/>
                  <a:pt x="15797" y="13264"/>
                  <a:pt x="16603" y="14223"/>
                </a:cubicBezTo>
                <a:cubicBezTo>
                  <a:pt x="16925" y="14703"/>
                  <a:pt x="17248" y="15184"/>
                  <a:pt x="17731" y="15662"/>
                </a:cubicBezTo>
                <a:cubicBezTo>
                  <a:pt x="18054" y="16143"/>
                  <a:pt x="18376" y="16623"/>
                  <a:pt x="18860" y="17102"/>
                </a:cubicBezTo>
                <a:cubicBezTo>
                  <a:pt x="18860" y="17102"/>
                  <a:pt x="18860" y="17102"/>
                  <a:pt x="19021" y="17102"/>
                </a:cubicBezTo>
                <a:cubicBezTo>
                  <a:pt x="19666" y="18063"/>
                  <a:pt x="20311" y="19021"/>
                  <a:pt x="20955" y="19983"/>
                </a:cubicBezTo>
                <a:cubicBezTo>
                  <a:pt x="21277" y="20463"/>
                  <a:pt x="21439" y="20944"/>
                  <a:pt x="21600" y="21422"/>
                </a:cubicBezTo>
                <a:lnTo>
                  <a:pt x="21600" y="14940"/>
                </a:lnTo>
                <a:cubicBezTo>
                  <a:pt x="20794" y="14225"/>
                  <a:pt x="20149" y="13264"/>
                  <a:pt x="19505" y="1206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F6549775-EF8F-6D48-B67A-4BACF43413B8}"/>
              </a:ext>
            </a:extLst>
          </p:cNvPr>
          <p:cNvSpPr/>
          <p:nvPr/>
        </p:nvSpPr>
        <p:spPr>
          <a:xfrm>
            <a:off x="8317995" y="4261481"/>
            <a:ext cx="55249" cy="129246"/>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9155" y="13760"/>
                  <a:pt x="20378" y="14631"/>
                  <a:pt x="20785" y="15502"/>
                </a:cubicBezTo>
                <a:cubicBezTo>
                  <a:pt x="21600" y="16025"/>
                  <a:pt x="21600" y="16374"/>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4DBCF9BD-EC98-6345-874A-7029CD0841AC}"/>
              </a:ext>
            </a:extLst>
          </p:cNvPr>
          <p:cNvSpPr/>
          <p:nvPr/>
        </p:nvSpPr>
        <p:spPr>
          <a:xfrm>
            <a:off x="8317995" y="4261480"/>
            <a:ext cx="55249" cy="122987"/>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9155"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109"/>
                  <a:pt x="21600"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41E3EAA4-69A2-774B-B49E-C46089A84D8C}"/>
              </a:ext>
            </a:extLst>
          </p:cNvPr>
          <p:cNvSpPr/>
          <p:nvPr/>
        </p:nvSpPr>
        <p:spPr>
          <a:xfrm>
            <a:off x="8151206" y="4324028"/>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152" y="8540"/>
                  <a:pt x="14278" y="11302"/>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A0C0DCFB-0E1F-D94D-9AB2-A1D6810C2C55}"/>
              </a:ext>
            </a:extLst>
          </p:cNvPr>
          <p:cNvSpPr/>
          <p:nvPr/>
        </p:nvSpPr>
        <p:spPr>
          <a:xfrm>
            <a:off x="8151206" y="4324028"/>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278" y="11302"/>
                  <a:pt x="9153"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3F5D618E-B100-7348-8D04-EEE698AE512B}"/>
              </a:ext>
            </a:extLst>
          </p:cNvPr>
          <p:cNvSpPr/>
          <p:nvPr/>
        </p:nvSpPr>
        <p:spPr>
          <a:xfrm>
            <a:off x="8276299" y="4365725"/>
            <a:ext cx="193893" cy="94199"/>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561"/>
                  <a:pt x="21600" y="19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230913D0-1232-8A46-92F6-B3DAFADC70B2}"/>
              </a:ext>
            </a:extLst>
          </p:cNvPr>
          <p:cNvSpPr/>
          <p:nvPr/>
        </p:nvSpPr>
        <p:spPr>
          <a:xfrm>
            <a:off x="8276299" y="4365724"/>
            <a:ext cx="193893" cy="94204"/>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1"/>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899"/>
                  <a:pt x="21368" y="3558"/>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069E34D1-19CB-634F-B713-CC3B81FD940A}"/>
              </a:ext>
            </a:extLst>
          </p:cNvPr>
          <p:cNvSpPr/>
          <p:nvPr/>
        </p:nvSpPr>
        <p:spPr>
          <a:xfrm>
            <a:off x="8213752" y="4417847"/>
            <a:ext cx="54208" cy="604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056"/>
                </a:lnTo>
                <a:lnTo>
                  <a:pt x="0" y="21600"/>
                </a:lnTo>
                <a:lnTo>
                  <a:pt x="0" y="1154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9BB10F18-2AF4-114A-B247-2FA73A755500}"/>
              </a:ext>
            </a:extLst>
          </p:cNvPr>
          <p:cNvSpPr/>
          <p:nvPr/>
        </p:nvSpPr>
        <p:spPr>
          <a:xfrm>
            <a:off x="8151206" y="4178085"/>
            <a:ext cx="467010" cy="262668"/>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ED5B596D-8B7C-B149-8993-FF360681E46B}"/>
              </a:ext>
            </a:extLst>
          </p:cNvPr>
          <p:cNvSpPr/>
          <p:nvPr/>
        </p:nvSpPr>
        <p:spPr>
          <a:xfrm>
            <a:off x="8161630" y="4417847"/>
            <a:ext cx="57334" cy="61509"/>
          </a:xfrm>
          <a:custGeom>
            <a:avLst/>
            <a:gdLst/>
            <a:ahLst/>
            <a:cxnLst>
              <a:cxn ang="0">
                <a:pos x="wd2" y="hd2"/>
              </a:cxn>
              <a:cxn ang="5400000">
                <a:pos x="wd2" y="hd2"/>
              </a:cxn>
              <a:cxn ang="10800000">
                <a:pos x="wd2" y="hd2"/>
              </a:cxn>
              <a:cxn ang="16200000">
                <a:pos x="wd2" y="hd2"/>
              </a:cxn>
            </a:cxnLst>
            <a:rect l="0" t="0" r="r" b="b"/>
            <a:pathLst>
              <a:path w="21600" h="21600" extrusionOk="0">
                <a:moveTo>
                  <a:pt x="21600" y="11715"/>
                </a:moveTo>
                <a:lnTo>
                  <a:pt x="21600" y="21600"/>
                </a:lnTo>
                <a:lnTo>
                  <a:pt x="0" y="9885"/>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E07B10A4-3B50-1F40-B040-DDB63F5226A0}"/>
              </a:ext>
            </a:extLst>
          </p:cNvPr>
          <p:cNvSpPr/>
          <p:nvPr/>
        </p:nvSpPr>
        <p:spPr>
          <a:xfrm>
            <a:off x="7973991" y="4365724"/>
            <a:ext cx="832911" cy="282498"/>
          </a:xfrm>
          <a:custGeom>
            <a:avLst/>
            <a:gdLst/>
            <a:ahLst/>
            <a:cxnLst>
              <a:cxn ang="0">
                <a:pos x="wd2" y="hd2"/>
              </a:cxn>
              <a:cxn ang="5400000">
                <a:pos x="wd2" y="hd2"/>
              </a:cxn>
              <a:cxn ang="10800000">
                <a:pos x="wd2" y="hd2"/>
              </a:cxn>
              <a:cxn ang="16200000">
                <a:pos x="wd2" y="hd2"/>
              </a:cxn>
            </a:cxnLst>
            <a:rect l="0" t="0" r="r" b="b"/>
            <a:pathLst>
              <a:path w="21600" h="20467" extrusionOk="0">
                <a:moveTo>
                  <a:pt x="21600" y="2416"/>
                </a:moveTo>
                <a:cubicBezTo>
                  <a:pt x="21249" y="6117"/>
                  <a:pt x="20194" y="9516"/>
                  <a:pt x="18518" y="12235"/>
                </a:cubicBezTo>
                <a:cubicBezTo>
                  <a:pt x="14247" y="19107"/>
                  <a:pt x="7299" y="19107"/>
                  <a:pt x="3028" y="12235"/>
                </a:cubicBezTo>
                <a:cubicBezTo>
                  <a:pt x="1406" y="9591"/>
                  <a:pt x="351" y="6268"/>
                  <a:pt x="0" y="2643"/>
                </a:cubicBezTo>
                <a:lnTo>
                  <a:pt x="0" y="4153"/>
                </a:lnTo>
                <a:cubicBezTo>
                  <a:pt x="0" y="4228"/>
                  <a:pt x="0" y="4304"/>
                  <a:pt x="0" y="4380"/>
                </a:cubicBezTo>
                <a:cubicBezTo>
                  <a:pt x="487" y="7476"/>
                  <a:pt x="1487" y="10346"/>
                  <a:pt x="2893" y="12687"/>
                </a:cubicBezTo>
                <a:cubicBezTo>
                  <a:pt x="5055" y="16161"/>
                  <a:pt x="7894" y="17974"/>
                  <a:pt x="10732" y="17974"/>
                </a:cubicBezTo>
                <a:cubicBezTo>
                  <a:pt x="13571" y="17974"/>
                  <a:pt x="16409" y="16237"/>
                  <a:pt x="18599" y="12687"/>
                </a:cubicBezTo>
                <a:cubicBezTo>
                  <a:pt x="20059" y="10346"/>
                  <a:pt x="21086" y="7401"/>
                  <a:pt x="21573" y="4228"/>
                </a:cubicBezTo>
                <a:lnTo>
                  <a:pt x="21573" y="4228"/>
                </a:lnTo>
                <a:lnTo>
                  <a:pt x="21573" y="4002"/>
                </a:lnTo>
                <a:lnTo>
                  <a:pt x="21600" y="2416"/>
                </a:lnTo>
                <a:close/>
                <a:moveTo>
                  <a:pt x="2920" y="10196"/>
                </a:moveTo>
                <a:cubicBezTo>
                  <a:pt x="5082" y="13670"/>
                  <a:pt x="7921" y="15483"/>
                  <a:pt x="10759" y="15483"/>
                </a:cubicBezTo>
                <a:cubicBezTo>
                  <a:pt x="13598" y="15483"/>
                  <a:pt x="16437" y="13746"/>
                  <a:pt x="18626" y="10196"/>
                </a:cubicBezTo>
                <a:cubicBezTo>
                  <a:pt x="20086" y="7855"/>
                  <a:pt x="21113" y="4909"/>
                  <a:pt x="21600" y="1737"/>
                </a:cubicBezTo>
                <a:lnTo>
                  <a:pt x="21600" y="0"/>
                </a:lnTo>
                <a:cubicBezTo>
                  <a:pt x="21249" y="3701"/>
                  <a:pt x="20194" y="7024"/>
                  <a:pt x="18518" y="9743"/>
                </a:cubicBezTo>
                <a:cubicBezTo>
                  <a:pt x="14247" y="16616"/>
                  <a:pt x="7299" y="16616"/>
                  <a:pt x="3028" y="9743"/>
                </a:cubicBezTo>
                <a:cubicBezTo>
                  <a:pt x="1406" y="7100"/>
                  <a:pt x="351" y="3776"/>
                  <a:pt x="0" y="227"/>
                </a:cubicBezTo>
                <a:lnTo>
                  <a:pt x="0" y="1964"/>
                </a:lnTo>
                <a:cubicBezTo>
                  <a:pt x="514" y="5060"/>
                  <a:pt x="1487" y="7854"/>
                  <a:pt x="2920" y="10196"/>
                </a:cubicBezTo>
                <a:close/>
                <a:moveTo>
                  <a:pt x="18518" y="14727"/>
                </a:moveTo>
                <a:cubicBezTo>
                  <a:pt x="14247" y="21600"/>
                  <a:pt x="7299" y="21600"/>
                  <a:pt x="3028" y="14727"/>
                </a:cubicBezTo>
                <a:cubicBezTo>
                  <a:pt x="1460" y="12159"/>
                  <a:pt x="433" y="8988"/>
                  <a:pt x="54" y="5513"/>
                </a:cubicBezTo>
                <a:cubicBezTo>
                  <a:pt x="108" y="6797"/>
                  <a:pt x="270" y="8157"/>
                  <a:pt x="514" y="9365"/>
                </a:cubicBezTo>
                <a:lnTo>
                  <a:pt x="514" y="9365"/>
                </a:lnTo>
                <a:cubicBezTo>
                  <a:pt x="1054" y="11555"/>
                  <a:pt x="1865" y="13519"/>
                  <a:pt x="2920" y="15180"/>
                </a:cubicBezTo>
                <a:cubicBezTo>
                  <a:pt x="5082" y="18654"/>
                  <a:pt x="7921" y="20467"/>
                  <a:pt x="10759" y="20467"/>
                </a:cubicBezTo>
                <a:cubicBezTo>
                  <a:pt x="13598" y="20467"/>
                  <a:pt x="16437" y="18730"/>
                  <a:pt x="18626" y="15180"/>
                </a:cubicBezTo>
                <a:cubicBezTo>
                  <a:pt x="19735" y="13367"/>
                  <a:pt x="20600" y="11253"/>
                  <a:pt x="21167" y="8912"/>
                </a:cubicBezTo>
                <a:cubicBezTo>
                  <a:pt x="21384" y="7628"/>
                  <a:pt x="21546" y="6344"/>
                  <a:pt x="21573" y="5060"/>
                </a:cubicBezTo>
                <a:cubicBezTo>
                  <a:pt x="21194" y="8761"/>
                  <a:pt x="20140" y="12084"/>
                  <a:pt x="18518" y="14727"/>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AF9FEBCB-3109-7D4E-9173-CC3CFE8B27AC}"/>
              </a:ext>
            </a:extLst>
          </p:cNvPr>
          <p:cNvSpPr/>
          <p:nvPr/>
        </p:nvSpPr>
        <p:spPr>
          <a:xfrm>
            <a:off x="8119932" y="4178086"/>
            <a:ext cx="831869" cy="348688"/>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A6F3FDB1-A649-634B-8F24-01B217831EAF}"/>
              </a:ext>
            </a:extLst>
          </p:cNvPr>
          <p:cNvSpPr/>
          <p:nvPr/>
        </p:nvSpPr>
        <p:spPr>
          <a:xfrm>
            <a:off x="8119933" y="3938325"/>
            <a:ext cx="831091" cy="481609"/>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85" y="-959"/>
                  <a:pt x="6747"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19A5DC83-FEDB-CF49-91BF-563CCDF47FA7}"/>
              </a:ext>
            </a:extLst>
          </p:cNvPr>
          <p:cNvSpPr/>
          <p:nvPr/>
        </p:nvSpPr>
        <p:spPr>
          <a:xfrm>
            <a:off x="8182479" y="3969597"/>
            <a:ext cx="698395" cy="404455"/>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8"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20"/>
                  <a:pt x="21363" y="7910"/>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99FFF11C-EA66-E94D-B099-45A95EDEAD05}"/>
              </a:ext>
            </a:extLst>
          </p:cNvPr>
          <p:cNvSpPr/>
          <p:nvPr/>
        </p:nvSpPr>
        <p:spPr>
          <a:xfrm>
            <a:off x="8182478" y="4011295"/>
            <a:ext cx="695308" cy="365894"/>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42"/>
                  <a:pt x="21373" y="7274"/>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12C76D38-AB35-1344-9F3B-4743ED4F433C}"/>
              </a:ext>
            </a:extLst>
          </p:cNvPr>
          <p:cNvSpPr/>
          <p:nvPr/>
        </p:nvSpPr>
        <p:spPr>
          <a:xfrm>
            <a:off x="8703699" y="4073841"/>
            <a:ext cx="46910" cy="552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3"/>
                </a:lnTo>
                <a:lnTo>
                  <a:pt x="0" y="21600"/>
                </a:lnTo>
                <a:lnTo>
                  <a:pt x="0" y="10597"/>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61760AFF-357D-9F4E-A919-B976173D9D8B}"/>
              </a:ext>
            </a:extLst>
          </p:cNvPr>
          <p:cNvSpPr/>
          <p:nvPr/>
        </p:nvSpPr>
        <p:spPr>
          <a:xfrm>
            <a:off x="8693274" y="4146812"/>
            <a:ext cx="67759" cy="510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02"/>
                </a:lnTo>
                <a:lnTo>
                  <a:pt x="0" y="21600"/>
                </a:lnTo>
                <a:lnTo>
                  <a:pt x="0" y="969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78FD2058-2C11-A547-BD00-D4624A8DFA86}"/>
              </a:ext>
            </a:extLst>
          </p:cNvPr>
          <p:cNvSpPr/>
          <p:nvPr/>
        </p:nvSpPr>
        <p:spPr>
          <a:xfrm>
            <a:off x="8557756" y="4105115"/>
            <a:ext cx="137603" cy="94085"/>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794"/>
                </a:cubicBezTo>
                <a:cubicBezTo>
                  <a:pt x="0" y="10031"/>
                  <a:pt x="0" y="10267"/>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3565E0D8-D26A-744C-86D9-D93C6D252A0E}"/>
              </a:ext>
            </a:extLst>
          </p:cNvPr>
          <p:cNvSpPr/>
          <p:nvPr/>
        </p:nvSpPr>
        <p:spPr>
          <a:xfrm>
            <a:off x="8557756" y="4105115"/>
            <a:ext cx="137603" cy="93025"/>
          </a:xfrm>
          <a:custGeom>
            <a:avLst/>
            <a:gdLst/>
            <a:ahLst/>
            <a:cxnLst>
              <a:cxn ang="0">
                <a:pos x="wd2" y="hd2"/>
              </a:cxn>
              <a:cxn ang="5400000">
                <a:pos x="wd2" y="hd2"/>
              </a:cxn>
              <a:cxn ang="10800000">
                <a:pos x="wd2" y="hd2"/>
              </a:cxn>
              <a:cxn ang="16200000">
                <a:pos x="wd2" y="hd2"/>
              </a:cxn>
            </a:cxnLst>
            <a:rect l="0" t="0" r="r" b="b"/>
            <a:pathLst>
              <a:path w="21600" h="21422" extrusionOk="0">
                <a:moveTo>
                  <a:pt x="17836" y="9183"/>
                </a:moveTo>
                <a:cubicBezTo>
                  <a:pt x="16363" y="7021"/>
                  <a:pt x="14400" y="5101"/>
                  <a:pt x="12109" y="3181"/>
                </a:cubicBezTo>
                <a:cubicBezTo>
                  <a:pt x="9818" y="1261"/>
                  <a:pt x="7854" y="300"/>
                  <a:pt x="6054" y="61"/>
                </a:cubicBezTo>
                <a:cubicBezTo>
                  <a:pt x="4255" y="-178"/>
                  <a:pt x="2782" y="300"/>
                  <a:pt x="1636" y="1261"/>
                </a:cubicBezTo>
                <a:cubicBezTo>
                  <a:pt x="818" y="1742"/>
                  <a:pt x="327" y="2462"/>
                  <a:pt x="164" y="3181"/>
                </a:cubicBezTo>
                <a:cubicBezTo>
                  <a:pt x="0" y="3662"/>
                  <a:pt x="0" y="3901"/>
                  <a:pt x="0" y="4382"/>
                </a:cubicBezTo>
                <a:lnTo>
                  <a:pt x="0" y="10622"/>
                </a:lnTo>
                <a:cubicBezTo>
                  <a:pt x="0" y="10141"/>
                  <a:pt x="0" y="9902"/>
                  <a:pt x="164" y="9661"/>
                </a:cubicBezTo>
                <a:cubicBezTo>
                  <a:pt x="327" y="8700"/>
                  <a:pt x="818" y="8221"/>
                  <a:pt x="1636" y="7499"/>
                </a:cubicBezTo>
                <a:cubicBezTo>
                  <a:pt x="2782" y="6538"/>
                  <a:pt x="4255" y="6060"/>
                  <a:pt x="6054" y="6299"/>
                </a:cubicBezTo>
                <a:cubicBezTo>
                  <a:pt x="7854" y="6538"/>
                  <a:pt x="9818" y="7499"/>
                  <a:pt x="12109" y="9419"/>
                </a:cubicBezTo>
                <a:cubicBezTo>
                  <a:pt x="13254" y="10381"/>
                  <a:pt x="14236" y="11339"/>
                  <a:pt x="15218" y="12300"/>
                </a:cubicBezTo>
                <a:cubicBezTo>
                  <a:pt x="15709" y="12781"/>
                  <a:pt x="16200" y="13262"/>
                  <a:pt x="16527" y="13740"/>
                </a:cubicBezTo>
                <a:cubicBezTo>
                  <a:pt x="17018" y="14220"/>
                  <a:pt x="17345" y="14701"/>
                  <a:pt x="17836" y="15421"/>
                </a:cubicBezTo>
                <a:cubicBezTo>
                  <a:pt x="18327" y="16140"/>
                  <a:pt x="18655" y="16382"/>
                  <a:pt x="18982" y="17102"/>
                </a:cubicBezTo>
                <a:cubicBezTo>
                  <a:pt x="19309" y="17582"/>
                  <a:pt x="19636" y="18063"/>
                  <a:pt x="19964" y="18541"/>
                </a:cubicBezTo>
                <a:cubicBezTo>
                  <a:pt x="20618" y="19502"/>
                  <a:pt x="21109" y="20461"/>
                  <a:pt x="21600" y="21422"/>
                </a:cubicBezTo>
                <a:lnTo>
                  <a:pt x="21600" y="14940"/>
                </a:lnTo>
                <a:cubicBezTo>
                  <a:pt x="20618" y="13025"/>
                  <a:pt x="19309" y="11105"/>
                  <a:pt x="17836" y="918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C508A1FE-805D-5341-86E5-57A6773B6A26}"/>
              </a:ext>
            </a:extLst>
          </p:cNvPr>
          <p:cNvSpPr/>
          <p:nvPr/>
        </p:nvSpPr>
        <p:spPr>
          <a:xfrm>
            <a:off x="8453513" y="4115540"/>
            <a:ext cx="55249" cy="129246"/>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8747" y="13760"/>
                  <a:pt x="20378" y="14631"/>
                  <a:pt x="20785" y="15502"/>
                </a:cubicBezTo>
                <a:cubicBezTo>
                  <a:pt x="21600" y="16025"/>
                  <a:pt x="21600" y="16547"/>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E962C30A-7F38-9247-954D-29A7F7D0048D}"/>
              </a:ext>
            </a:extLst>
          </p:cNvPr>
          <p:cNvSpPr/>
          <p:nvPr/>
        </p:nvSpPr>
        <p:spPr>
          <a:xfrm>
            <a:off x="8453513" y="4125963"/>
            <a:ext cx="55249" cy="122987"/>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7" y="14278"/>
                  <a:pt x="18747" y="13363"/>
                  <a:pt x="17117" y="12265"/>
                </a:cubicBezTo>
                <a:cubicBezTo>
                  <a:pt x="15486" y="11167"/>
                  <a:pt x="13041" y="9885"/>
                  <a:pt x="10596" y="8421"/>
                </a:cubicBezTo>
                <a:cubicBezTo>
                  <a:pt x="7743"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69" y="19220"/>
                  <a:pt x="20785" y="20136"/>
                </a:cubicBezTo>
                <a:cubicBezTo>
                  <a:pt x="21192" y="20685"/>
                  <a:pt x="21600" y="21233"/>
                  <a:pt x="21600" y="21600"/>
                </a:cubicBezTo>
                <a:lnTo>
                  <a:pt x="21600" y="16656"/>
                </a:lnTo>
                <a:cubicBezTo>
                  <a:pt x="21600" y="16292"/>
                  <a:pt x="21600"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30EDE79E-CE91-E34E-A146-90639086A59A}"/>
              </a:ext>
            </a:extLst>
          </p:cNvPr>
          <p:cNvSpPr/>
          <p:nvPr/>
        </p:nvSpPr>
        <p:spPr>
          <a:xfrm>
            <a:off x="8286723" y="4178086"/>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8" y="8540"/>
                  <a:pt x="14644" y="11554"/>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243E13F1-D212-F74C-B65E-E5927FC65305}"/>
              </a:ext>
            </a:extLst>
          </p:cNvPr>
          <p:cNvSpPr/>
          <p:nvPr/>
        </p:nvSpPr>
        <p:spPr>
          <a:xfrm>
            <a:off x="8286723" y="4178086"/>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4"/>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4378CDCC-1B25-3241-8FB0-43202FD76E20}"/>
              </a:ext>
            </a:extLst>
          </p:cNvPr>
          <p:cNvSpPr/>
          <p:nvPr/>
        </p:nvSpPr>
        <p:spPr>
          <a:xfrm>
            <a:off x="8411816" y="4230208"/>
            <a:ext cx="193893" cy="94199"/>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5"/>
                  <a:pt x="21600" y="1662"/>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4C40D73C-EB67-944C-AE8D-1FD7A5F02154}"/>
              </a:ext>
            </a:extLst>
          </p:cNvPr>
          <p:cNvSpPr/>
          <p:nvPr/>
        </p:nvSpPr>
        <p:spPr>
          <a:xfrm>
            <a:off x="8411816" y="4230207"/>
            <a:ext cx="193893" cy="94204"/>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1"/>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0"/>
                  <a:pt x="21368" y="3322"/>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A3830FA7-B64E-1941-86BA-7344BDE2745C}"/>
              </a:ext>
            </a:extLst>
          </p:cNvPr>
          <p:cNvSpPr/>
          <p:nvPr/>
        </p:nvSpPr>
        <p:spPr>
          <a:xfrm>
            <a:off x="8359694" y="4271906"/>
            <a:ext cx="55249" cy="594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32"/>
                </a:lnTo>
                <a:lnTo>
                  <a:pt x="0" y="21600"/>
                </a:lnTo>
                <a:lnTo>
                  <a:pt x="408" y="1136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AD6F058B-7164-A145-B762-7FDD1D8339C6}"/>
              </a:ext>
            </a:extLst>
          </p:cNvPr>
          <p:cNvSpPr/>
          <p:nvPr/>
        </p:nvSpPr>
        <p:spPr>
          <a:xfrm>
            <a:off x="8286723" y="4042568"/>
            <a:ext cx="467010" cy="262668"/>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1FE371FA-EC56-104D-AC21-16FBC29AA880}"/>
              </a:ext>
            </a:extLst>
          </p:cNvPr>
          <p:cNvSpPr/>
          <p:nvPr/>
        </p:nvSpPr>
        <p:spPr>
          <a:xfrm>
            <a:off x="8297148" y="4271905"/>
            <a:ext cx="57334" cy="60471"/>
          </a:xfrm>
          <a:custGeom>
            <a:avLst/>
            <a:gdLst/>
            <a:ahLst/>
            <a:cxnLst>
              <a:cxn ang="0">
                <a:pos x="wd2" y="hd2"/>
              </a:cxn>
              <a:cxn ang="5400000">
                <a:pos x="wd2" y="hd2"/>
              </a:cxn>
              <a:cxn ang="10800000">
                <a:pos x="wd2" y="hd2"/>
              </a:cxn>
              <a:cxn ang="16200000">
                <a:pos x="wd2" y="hd2"/>
              </a:cxn>
            </a:cxnLst>
            <a:rect l="0" t="0" r="r" b="b"/>
            <a:pathLst>
              <a:path w="21600" h="21600" extrusionOk="0">
                <a:moveTo>
                  <a:pt x="21600" y="11545"/>
                </a:moveTo>
                <a:lnTo>
                  <a:pt x="21207" y="21600"/>
                </a:lnTo>
                <a:lnTo>
                  <a:pt x="0" y="10055"/>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E336B64A-4AFD-9248-990E-326E6FCA3329}"/>
              </a:ext>
            </a:extLst>
          </p:cNvPr>
          <p:cNvSpPr/>
          <p:nvPr/>
        </p:nvSpPr>
        <p:spPr>
          <a:xfrm>
            <a:off x="8119932" y="4230208"/>
            <a:ext cx="833953" cy="281449"/>
          </a:xfrm>
          <a:custGeom>
            <a:avLst/>
            <a:gdLst/>
            <a:ahLst/>
            <a:cxnLst>
              <a:cxn ang="0">
                <a:pos x="wd2" y="hd2"/>
              </a:cxn>
              <a:cxn ang="5400000">
                <a:pos x="wd2" y="hd2"/>
              </a:cxn>
              <a:cxn ang="10800000">
                <a:pos x="wd2" y="hd2"/>
              </a:cxn>
              <a:cxn ang="16200000">
                <a:pos x="wd2" y="hd2"/>
              </a:cxn>
            </a:cxnLst>
            <a:rect l="0" t="0" r="r" b="b"/>
            <a:pathLst>
              <a:path w="21600" h="20463" extrusionOk="0">
                <a:moveTo>
                  <a:pt x="21573" y="2349"/>
                </a:moveTo>
                <a:cubicBezTo>
                  <a:pt x="21222" y="6063"/>
                  <a:pt x="20169" y="9474"/>
                  <a:pt x="18495" y="12202"/>
                </a:cubicBezTo>
                <a:cubicBezTo>
                  <a:pt x="14229" y="19099"/>
                  <a:pt x="7290" y="19099"/>
                  <a:pt x="3024" y="12202"/>
                </a:cubicBezTo>
                <a:cubicBezTo>
                  <a:pt x="1404" y="9550"/>
                  <a:pt x="351" y="6214"/>
                  <a:pt x="0" y="2576"/>
                </a:cubicBezTo>
                <a:lnTo>
                  <a:pt x="0" y="4092"/>
                </a:lnTo>
                <a:cubicBezTo>
                  <a:pt x="0" y="4168"/>
                  <a:pt x="0" y="4244"/>
                  <a:pt x="0" y="4320"/>
                </a:cubicBezTo>
                <a:cubicBezTo>
                  <a:pt x="486" y="7427"/>
                  <a:pt x="1485" y="10307"/>
                  <a:pt x="2889" y="12657"/>
                </a:cubicBezTo>
                <a:cubicBezTo>
                  <a:pt x="5049" y="16143"/>
                  <a:pt x="7884" y="17962"/>
                  <a:pt x="10719" y="17962"/>
                </a:cubicBezTo>
                <a:cubicBezTo>
                  <a:pt x="13554" y="17962"/>
                  <a:pt x="16389" y="16219"/>
                  <a:pt x="18576" y="12657"/>
                </a:cubicBezTo>
                <a:cubicBezTo>
                  <a:pt x="20034" y="10307"/>
                  <a:pt x="21060" y="7351"/>
                  <a:pt x="21546" y="4168"/>
                </a:cubicBezTo>
                <a:lnTo>
                  <a:pt x="21546" y="4168"/>
                </a:lnTo>
                <a:lnTo>
                  <a:pt x="21546" y="3941"/>
                </a:lnTo>
                <a:lnTo>
                  <a:pt x="21573" y="2349"/>
                </a:lnTo>
                <a:close/>
                <a:moveTo>
                  <a:pt x="2943" y="10232"/>
                </a:moveTo>
                <a:cubicBezTo>
                  <a:pt x="5103" y="13718"/>
                  <a:pt x="7938" y="15537"/>
                  <a:pt x="10773" y="15537"/>
                </a:cubicBezTo>
                <a:cubicBezTo>
                  <a:pt x="13608" y="15537"/>
                  <a:pt x="16443" y="13794"/>
                  <a:pt x="18630" y="10232"/>
                </a:cubicBezTo>
                <a:cubicBezTo>
                  <a:pt x="20088" y="7883"/>
                  <a:pt x="21114" y="4926"/>
                  <a:pt x="21600" y="1743"/>
                </a:cubicBezTo>
                <a:lnTo>
                  <a:pt x="21600" y="0"/>
                </a:lnTo>
                <a:cubicBezTo>
                  <a:pt x="21249" y="3714"/>
                  <a:pt x="20196" y="7049"/>
                  <a:pt x="18522" y="9777"/>
                </a:cubicBezTo>
                <a:cubicBezTo>
                  <a:pt x="14256" y="16674"/>
                  <a:pt x="7317" y="16674"/>
                  <a:pt x="3051" y="9777"/>
                </a:cubicBezTo>
                <a:cubicBezTo>
                  <a:pt x="1431" y="7125"/>
                  <a:pt x="378" y="3790"/>
                  <a:pt x="27" y="228"/>
                </a:cubicBezTo>
                <a:lnTo>
                  <a:pt x="27" y="1971"/>
                </a:lnTo>
                <a:cubicBezTo>
                  <a:pt x="513" y="5002"/>
                  <a:pt x="1512" y="7882"/>
                  <a:pt x="2943" y="10232"/>
                </a:cubicBezTo>
                <a:close/>
                <a:moveTo>
                  <a:pt x="18495" y="14703"/>
                </a:moveTo>
                <a:cubicBezTo>
                  <a:pt x="14229" y="21600"/>
                  <a:pt x="7290" y="21600"/>
                  <a:pt x="3024" y="14703"/>
                </a:cubicBezTo>
                <a:cubicBezTo>
                  <a:pt x="1458" y="12126"/>
                  <a:pt x="432" y="8943"/>
                  <a:pt x="54" y="5456"/>
                </a:cubicBezTo>
                <a:cubicBezTo>
                  <a:pt x="108" y="6745"/>
                  <a:pt x="270" y="8109"/>
                  <a:pt x="513" y="9322"/>
                </a:cubicBezTo>
                <a:lnTo>
                  <a:pt x="513" y="9322"/>
                </a:lnTo>
                <a:cubicBezTo>
                  <a:pt x="1053" y="11520"/>
                  <a:pt x="1863" y="13490"/>
                  <a:pt x="2916" y="15158"/>
                </a:cubicBezTo>
                <a:cubicBezTo>
                  <a:pt x="5076" y="18644"/>
                  <a:pt x="7911" y="20463"/>
                  <a:pt x="10746" y="20463"/>
                </a:cubicBezTo>
                <a:cubicBezTo>
                  <a:pt x="13581" y="20463"/>
                  <a:pt x="16416" y="18720"/>
                  <a:pt x="18603" y="15158"/>
                </a:cubicBezTo>
                <a:cubicBezTo>
                  <a:pt x="19710" y="13338"/>
                  <a:pt x="20574" y="11216"/>
                  <a:pt x="21141" y="8867"/>
                </a:cubicBezTo>
                <a:cubicBezTo>
                  <a:pt x="21357" y="7578"/>
                  <a:pt x="21519" y="6290"/>
                  <a:pt x="21546" y="5002"/>
                </a:cubicBezTo>
                <a:cubicBezTo>
                  <a:pt x="21195" y="8716"/>
                  <a:pt x="20142" y="12050"/>
                  <a:pt x="18495" y="1470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0628F9A2-7125-6045-BC2D-839C32528D87}"/>
              </a:ext>
            </a:extLst>
          </p:cNvPr>
          <p:cNvSpPr/>
          <p:nvPr/>
        </p:nvSpPr>
        <p:spPr>
          <a:xfrm>
            <a:off x="8099083" y="4042569"/>
            <a:ext cx="831869" cy="348688"/>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DDD05B18-6FD3-4E45-81FE-72517124EC25}"/>
              </a:ext>
            </a:extLst>
          </p:cNvPr>
          <p:cNvSpPr/>
          <p:nvPr/>
        </p:nvSpPr>
        <p:spPr>
          <a:xfrm>
            <a:off x="8099084" y="3802808"/>
            <a:ext cx="831091" cy="481609"/>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85" y="-959"/>
                  <a:pt x="6747"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F91AE8A6-C955-AF4C-A348-512308EB7090}"/>
              </a:ext>
            </a:extLst>
          </p:cNvPr>
          <p:cNvSpPr/>
          <p:nvPr/>
        </p:nvSpPr>
        <p:spPr>
          <a:xfrm>
            <a:off x="8161630" y="3834080"/>
            <a:ext cx="698713" cy="404455"/>
          </a:xfrm>
          <a:custGeom>
            <a:avLst/>
            <a:gdLst/>
            <a:ahLst/>
            <a:cxnLst>
              <a:cxn ang="0">
                <a:pos x="wd2" y="hd2"/>
              </a:cxn>
              <a:cxn ang="5400000">
                <a:pos x="wd2" y="hd2"/>
              </a:cxn>
              <a:cxn ang="10800000">
                <a:pos x="wd2" y="hd2"/>
              </a:cxn>
              <a:cxn ang="16200000">
                <a:pos x="wd2" y="hd2"/>
              </a:cxn>
            </a:cxnLst>
            <a:rect l="0" t="0" r="r" b="b"/>
            <a:pathLst>
              <a:path w="21105" h="19673" extrusionOk="0">
                <a:moveTo>
                  <a:pt x="21048" y="10749"/>
                </a:moveTo>
                <a:cubicBezTo>
                  <a:pt x="20828" y="12981"/>
                  <a:pt x="19789" y="15110"/>
                  <a:pt x="17994" y="16784"/>
                </a:cubicBezTo>
                <a:cubicBezTo>
                  <a:pt x="13869" y="20637"/>
                  <a:pt x="7194" y="20637"/>
                  <a:pt x="3069" y="16784"/>
                </a:cubicBezTo>
                <a:cubicBezTo>
                  <a:pt x="1274" y="15110"/>
                  <a:pt x="267" y="12981"/>
                  <a:pt x="46" y="10800"/>
                </a:cubicBezTo>
                <a:cubicBezTo>
                  <a:pt x="-237" y="7961"/>
                  <a:pt x="771" y="5071"/>
                  <a:pt x="3101" y="2890"/>
                </a:cubicBezTo>
                <a:cubicBezTo>
                  <a:pt x="7225" y="-963"/>
                  <a:pt x="13901" y="-963"/>
                  <a:pt x="18025" y="2890"/>
                </a:cubicBezTo>
                <a:cubicBezTo>
                  <a:pt x="20355" y="5070"/>
                  <a:pt x="21363" y="7961"/>
                  <a:pt x="21048"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083DA30B-2015-7D40-812C-A7836BE4BFFE}"/>
              </a:ext>
            </a:extLst>
          </p:cNvPr>
          <p:cNvSpPr/>
          <p:nvPr/>
        </p:nvSpPr>
        <p:spPr>
          <a:xfrm>
            <a:off x="8161630" y="3875778"/>
            <a:ext cx="695308" cy="365894"/>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69" y="4997"/>
                  <a:pt x="21373" y="7329"/>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9F68BAFD-97CB-2C4D-88C7-8C3885DBB57A}"/>
              </a:ext>
            </a:extLst>
          </p:cNvPr>
          <p:cNvSpPr/>
          <p:nvPr/>
        </p:nvSpPr>
        <p:spPr>
          <a:xfrm>
            <a:off x="8682850" y="3938325"/>
            <a:ext cx="46910" cy="5524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5"/>
                </a:lnTo>
                <a:lnTo>
                  <a:pt x="0" y="21600"/>
                </a:lnTo>
                <a:lnTo>
                  <a:pt x="0" y="1059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3314D4F5-D4BA-7147-A45D-7E85213A7063}"/>
              </a:ext>
            </a:extLst>
          </p:cNvPr>
          <p:cNvSpPr/>
          <p:nvPr/>
        </p:nvSpPr>
        <p:spPr>
          <a:xfrm>
            <a:off x="8672425" y="4011296"/>
            <a:ext cx="68802" cy="5107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73" y="11904"/>
                </a:lnTo>
                <a:lnTo>
                  <a:pt x="0" y="21600"/>
                </a:lnTo>
                <a:lnTo>
                  <a:pt x="327" y="97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E8BF721C-9863-2146-B1CF-CDB0ADE53E69}"/>
              </a:ext>
            </a:extLst>
          </p:cNvPr>
          <p:cNvSpPr/>
          <p:nvPr/>
        </p:nvSpPr>
        <p:spPr>
          <a:xfrm>
            <a:off x="8536908" y="3969598"/>
            <a:ext cx="137603" cy="94085"/>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164" y="10031"/>
                  <a:pt x="0" y="10269"/>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1C321F85-A358-5B48-ACE9-1CDFD3175F17}"/>
              </a:ext>
            </a:extLst>
          </p:cNvPr>
          <p:cNvSpPr/>
          <p:nvPr/>
        </p:nvSpPr>
        <p:spPr>
          <a:xfrm>
            <a:off x="8536908" y="3969597"/>
            <a:ext cx="136560" cy="92783"/>
          </a:xfrm>
          <a:custGeom>
            <a:avLst/>
            <a:gdLst/>
            <a:ahLst/>
            <a:cxnLst>
              <a:cxn ang="0">
                <a:pos x="wd2" y="hd2"/>
              </a:cxn>
              <a:cxn ang="5400000">
                <a:pos x="wd2" y="hd2"/>
              </a:cxn>
              <a:cxn ang="10800000">
                <a:pos x="wd2" y="hd2"/>
              </a:cxn>
              <a:cxn ang="16200000">
                <a:pos x="wd2" y="hd2"/>
              </a:cxn>
            </a:cxnLst>
            <a:rect l="0" t="0" r="r" b="b"/>
            <a:pathLst>
              <a:path w="21600" h="21600" extrusionOk="0">
                <a:moveTo>
                  <a:pt x="17808" y="9222"/>
                </a:moveTo>
                <a:cubicBezTo>
                  <a:pt x="16324" y="7036"/>
                  <a:pt x="14345" y="5095"/>
                  <a:pt x="12037" y="3154"/>
                </a:cubicBezTo>
                <a:cubicBezTo>
                  <a:pt x="9728" y="1213"/>
                  <a:pt x="7750" y="242"/>
                  <a:pt x="5936" y="0"/>
                </a:cubicBezTo>
                <a:cubicBezTo>
                  <a:pt x="5606" y="0"/>
                  <a:pt x="5111" y="0"/>
                  <a:pt x="4782" y="0"/>
                </a:cubicBezTo>
                <a:cubicBezTo>
                  <a:pt x="3628" y="0"/>
                  <a:pt x="2473" y="486"/>
                  <a:pt x="1649" y="1213"/>
                </a:cubicBezTo>
                <a:cubicBezTo>
                  <a:pt x="824" y="1699"/>
                  <a:pt x="330" y="2427"/>
                  <a:pt x="165" y="3154"/>
                </a:cubicBezTo>
                <a:cubicBezTo>
                  <a:pt x="0" y="3640"/>
                  <a:pt x="0" y="3882"/>
                  <a:pt x="0" y="4368"/>
                </a:cubicBezTo>
                <a:lnTo>
                  <a:pt x="0" y="9707"/>
                </a:lnTo>
                <a:cubicBezTo>
                  <a:pt x="165" y="8980"/>
                  <a:pt x="660" y="8494"/>
                  <a:pt x="1484" y="7766"/>
                </a:cubicBezTo>
                <a:cubicBezTo>
                  <a:pt x="2308" y="7039"/>
                  <a:pt x="3463" y="6553"/>
                  <a:pt x="4782" y="6553"/>
                </a:cubicBezTo>
                <a:cubicBezTo>
                  <a:pt x="5276" y="6553"/>
                  <a:pt x="5606" y="6553"/>
                  <a:pt x="6101" y="6553"/>
                </a:cubicBezTo>
                <a:cubicBezTo>
                  <a:pt x="7915" y="6795"/>
                  <a:pt x="9893" y="7766"/>
                  <a:pt x="12202" y="9707"/>
                </a:cubicBezTo>
                <a:cubicBezTo>
                  <a:pt x="14510" y="11648"/>
                  <a:pt x="16324" y="13589"/>
                  <a:pt x="17973" y="15775"/>
                </a:cubicBezTo>
                <a:cubicBezTo>
                  <a:pt x="19457" y="17716"/>
                  <a:pt x="20776" y="19657"/>
                  <a:pt x="21600" y="21600"/>
                </a:cubicBezTo>
                <a:lnTo>
                  <a:pt x="21600" y="15291"/>
                </a:lnTo>
                <a:cubicBezTo>
                  <a:pt x="20611" y="13345"/>
                  <a:pt x="19456" y="11404"/>
                  <a:pt x="17808" y="922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8C9AD531-3992-6E41-94A6-7C5F9146BD22}"/>
              </a:ext>
            </a:extLst>
          </p:cNvPr>
          <p:cNvSpPr/>
          <p:nvPr/>
        </p:nvSpPr>
        <p:spPr>
          <a:xfrm>
            <a:off x="8443088" y="3980023"/>
            <a:ext cx="55249" cy="129246"/>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9155" y="13760"/>
                  <a:pt x="20378" y="14631"/>
                  <a:pt x="20785" y="15502"/>
                </a:cubicBezTo>
                <a:cubicBezTo>
                  <a:pt x="21600" y="16025"/>
                  <a:pt x="21600" y="16549"/>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1D35F69F-97B2-C547-A815-5BBA3E8ADDFD}"/>
              </a:ext>
            </a:extLst>
          </p:cNvPr>
          <p:cNvSpPr/>
          <p:nvPr/>
        </p:nvSpPr>
        <p:spPr>
          <a:xfrm>
            <a:off x="8443088" y="3980022"/>
            <a:ext cx="55249" cy="122987"/>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9155"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293"/>
                  <a:pt x="21600"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8716AF3A-3938-5341-92B7-EC7516DE3092}"/>
              </a:ext>
            </a:extLst>
          </p:cNvPr>
          <p:cNvSpPr/>
          <p:nvPr/>
        </p:nvSpPr>
        <p:spPr>
          <a:xfrm>
            <a:off x="8276299" y="4042569"/>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9" y="8540"/>
                  <a:pt x="14644" y="11554"/>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5DD41A36-8472-EB4F-864D-BCBF7CE3FE50}"/>
              </a:ext>
            </a:extLst>
          </p:cNvPr>
          <p:cNvSpPr/>
          <p:nvPr/>
        </p:nvSpPr>
        <p:spPr>
          <a:xfrm>
            <a:off x="8276299" y="4042569"/>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4"/>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09350772-A233-A74E-B18C-BFD5974006A0}"/>
              </a:ext>
            </a:extLst>
          </p:cNvPr>
          <p:cNvSpPr/>
          <p:nvPr/>
        </p:nvSpPr>
        <p:spPr>
          <a:xfrm>
            <a:off x="8390967" y="4084267"/>
            <a:ext cx="193893" cy="94199"/>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5"/>
                  <a:pt x="21600" y="1662"/>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23907071-43C9-0A44-9F52-2E1C2BF024F5}"/>
              </a:ext>
            </a:extLst>
          </p:cNvPr>
          <p:cNvSpPr/>
          <p:nvPr/>
        </p:nvSpPr>
        <p:spPr>
          <a:xfrm>
            <a:off x="8390967" y="4084267"/>
            <a:ext cx="193893" cy="94204"/>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4"/>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2"/>
                  <a:pt x="21368" y="3324"/>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69A05AB5-C35C-B84C-B4A5-3BE1B7D64C5A}"/>
              </a:ext>
            </a:extLst>
          </p:cNvPr>
          <p:cNvSpPr/>
          <p:nvPr/>
        </p:nvSpPr>
        <p:spPr>
          <a:xfrm>
            <a:off x="8338844" y="4136389"/>
            <a:ext cx="55249" cy="604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056"/>
                </a:lnTo>
                <a:lnTo>
                  <a:pt x="0" y="21600"/>
                </a:lnTo>
                <a:lnTo>
                  <a:pt x="0" y="1154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BF3110EC-FD1A-1940-B29A-F5B492D5DFCA}"/>
              </a:ext>
            </a:extLst>
          </p:cNvPr>
          <p:cNvSpPr/>
          <p:nvPr/>
        </p:nvSpPr>
        <p:spPr>
          <a:xfrm>
            <a:off x="8276299" y="3907051"/>
            <a:ext cx="467010" cy="262668"/>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2" name="Shape">
            <a:extLst>
              <a:ext uri="{FF2B5EF4-FFF2-40B4-BE49-F238E27FC236}">
                <a16:creationId xmlns:a16="http://schemas.microsoft.com/office/drawing/2014/main" id="{29694822-AA48-E94D-8397-B0A52D8A95A4}"/>
              </a:ext>
            </a:extLst>
          </p:cNvPr>
          <p:cNvSpPr/>
          <p:nvPr/>
        </p:nvSpPr>
        <p:spPr>
          <a:xfrm>
            <a:off x="8276298" y="4136388"/>
            <a:ext cx="56293" cy="61499"/>
          </a:xfrm>
          <a:custGeom>
            <a:avLst/>
            <a:gdLst/>
            <a:ahLst/>
            <a:cxnLst>
              <a:cxn ang="0">
                <a:pos x="wd2" y="hd2"/>
              </a:cxn>
              <a:cxn ang="5400000">
                <a:pos x="wd2" y="hd2"/>
              </a:cxn>
              <a:cxn ang="10800000">
                <a:pos x="wd2" y="hd2"/>
              </a:cxn>
              <a:cxn ang="16200000">
                <a:pos x="wd2" y="hd2"/>
              </a:cxn>
            </a:cxnLst>
            <a:rect l="0" t="0" r="r" b="b"/>
            <a:pathLst>
              <a:path w="21600" h="21600" extrusionOk="0">
                <a:moveTo>
                  <a:pt x="21600" y="11714"/>
                </a:moveTo>
                <a:lnTo>
                  <a:pt x="21600" y="21600"/>
                </a:lnTo>
                <a:lnTo>
                  <a:pt x="0" y="9883"/>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3" name="Shape">
            <a:extLst>
              <a:ext uri="{FF2B5EF4-FFF2-40B4-BE49-F238E27FC236}">
                <a16:creationId xmlns:a16="http://schemas.microsoft.com/office/drawing/2014/main" id="{98873AAF-EADD-684A-9407-B61DA3AAA517}"/>
              </a:ext>
            </a:extLst>
          </p:cNvPr>
          <p:cNvSpPr/>
          <p:nvPr/>
        </p:nvSpPr>
        <p:spPr>
          <a:xfrm>
            <a:off x="8099083" y="4094690"/>
            <a:ext cx="833953" cy="281459"/>
          </a:xfrm>
          <a:custGeom>
            <a:avLst/>
            <a:gdLst/>
            <a:ahLst/>
            <a:cxnLst>
              <a:cxn ang="0">
                <a:pos x="wd2" y="hd2"/>
              </a:cxn>
              <a:cxn ang="5400000">
                <a:pos x="wd2" y="hd2"/>
              </a:cxn>
              <a:cxn ang="10800000">
                <a:pos x="wd2" y="hd2"/>
              </a:cxn>
              <a:cxn ang="16200000">
                <a:pos x="wd2" y="hd2"/>
              </a:cxn>
            </a:cxnLst>
            <a:rect l="0" t="0" r="r" b="b"/>
            <a:pathLst>
              <a:path w="21600" h="20463" extrusionOk="0">
                <a:moveTo>
                  <a:pt x="21573" y="2350"/>
                </a:moveTo>
                <a:cubicBezTo>
                  <a:pt x="21222" y="6064"/>
                  <a:pt x="20169" y="9474"/>
                  <a:pt x="18495" y="12203"/>
                </a:cubicBezTo>
                <a:cubicBezTo>
                  <a:pt x="14229" y="19099"/>
                  <a:pt x="7290" y="19099"/>
                  <a:pt x="3024" y="12203"/>
                </a:cubicBezTo>
                <a:cubicBezTo>
                  <a:pt x="1404" y="9550"/>
                  <a:pt x="351" y="6215"/>
                  <a:pt x="0" y="2577"/>
                </a:cubicBezTo>
                <a:lnTo>
                  <a:pt x="0" y="4093"/>
                </a:lnTo>
                <a:cubicBezTo>
                  <a:pt x="0" y="4168"/>
                  <a:pt x="0" y="4245"/>
                  <a:pt x="0" y="4320"/>
                </a:cubicBezTo>
                <a:cubicBezTo>
                  <a:pt x="486" y="7427"/>
                  <a:pt x="1485" y="10308"/>
                  <a:pt x="2889" y="12657"/>
                </a:cubicBezTo>
                <a:cubicBezTo>
                  <a:pt x="5049" y="16143"/>
                  <a:pt x="7884" y="17962"/>
                  <a:pt x="10719" y="17962"/>
                </a:cubicBezTo>
                <a:cubicBezTo>
                  <a:pt x="13554" y="17962"/>
                  <a:pt x="16389" y="16219"/>
                  <a:pt x="18576" y="12657"/>
                </a:cubicBezTo>
                <a:cubicBezTo>
                  <a:pt x="20034" y="10308"/>
                  <a:pt x="21060" y="7352"/>
                  <a:pt x="21546" y="4168"/>
                </a:cubicBezTo>
                <a:lnTo>
                  <a:pt x="21546" y="4168"/>
                </a:lnTo>
                <a:lnTo>
                  <a:pt x="21546" y="3941"/>
                </a:lnTo>
                <a:lnTo>
                  <a:pt x="21573" y="2350"/>
                </a:lnTo>
                <a:close/>
                <a:moveTo>
                  <a:pt x="2943" y="10232"/>
                </a:moveTo>
                <a:cubicBezTo>
                  <a:pt x="5103" y="13718"/>
                  <a:pt x="7938" y="15537"/>
                  <a:pt x="10773" y="15537"/>
                </a:cubicBezTo>
                <a:cubicBezTo>
                  <a:pt x="13608" y="15537"/>
                  <a:pt x="16443" y="13794"/>
                  <a:pt x="18630" y="10232"/>
                </a:cubicBezTo>
                <a:cubicBezTo>
                  <a:pt x="20088" y="7882"/>
                  <a:pt x="21114" y="4926"/>
                  <a:pt x="21600" y="1743"/>
                </a:cubicBezTo>
                <a:lnTo>
                  <a:pt x="21600" y="0"/>
                </a:lnTo>
                <a:cubicBezTo>
                  <a:pt x="21249" y="3714"/>
                  <a:pt x="20196" y="7048"/>
                  <a:pt x="18522" y="9777"/>
                </a:cubicBezTo>
                <a:cubicBezTo>
                  <a:pt x="14256" y="16674"/>
                  <a:pt x="7317" y="16674"/>
                  <a:pt x="3051" y="9777"/>
                </a:cubicBezTo>
                <a:cubicBezTo>
                  <a:pt x="1431" y="7125"/>
                  <a:pt x="378" y="3789"/>
                  <a:pt x="27" y="228"/>
                </a:cubicBezTo>
                <a:lnTo>
                  <a:pt x="27" y="1971"/>
                </a:lnTo>
                <a:cubicBezTo>
                  <a:pt x="513" y="5003"/>
                  <a:pt x="1512" y="7882"/>
                  <a:pt x="2943" y="10232"/>
                </a:cubicBezTo>
                <a:close/>
                <a:moveTo>
                  <a:pt x="18495" y="14703"/>
                </a:moveTo>
                <a:cubicBezTo>
                  <a:pt x="14229" y="21600"/>
                  <a:pt x="7290" y="21600"/>
                  <a:pt x="3024" y="14703"/>
                </a:cubicBezTo>
                <a:cubicBezTo>
                  <a:pt x="1458" y="12126"/>
                  <a:pt x="432" y="8944"/>
                  <a:pt x="54" y="5457"/>
                </a:cubicBezTo>
                <a:cubicBezTo>
                  <a:pt x="108" y="6746"/>
                  <a:pt x="270" y="8110"/>
                  <a:pt x="513" y="9322"/>
                </a:cubicBezTo>
                <a:lnTo>
                  <a:pt x="513" y="9322"/>
                </a:lnTo>
                <a:cubicBezTo>
                  <a:pt x="1053" y="11520"/>
                  <a:pt x="1863" y="13490"/>
                  <a:pt x="2916" y="15158"/>
                </a:cubicBezTo>
                <a:cubicBezTo>
                  <a:pt x="5076" y="18644"/>
                  <a:pt x="7911" y="20463"/>
                  <a:pt x="10746" y="20463"/>
                </a:cubicBezTo>
                <a:cubicBezTo>
                  <a:pt x="13581" y="20463"/>
                  <a:pt x="16416" y="18720"/>
                  <a:pt x="18603" y="15158"/>
                </a:cubicBezTo>
                <a:cubicBezTo>
                  <a:pt x="19710" y="13339"/>
                  <a:pt x="20574" y="11217"/>
                  <a:pt x="21141" y="8868"/>
                </a:cubicBezTo>
                <a:cubicBezTo>
                  <a:pt x="21357" y="7579"/>
                  <a:pt x="21519" y="6290"/>
                  <a:pt x="21546" y="5003"/>
                </a:cubicBezTo>
                <a:cubicBezTo>
                  <a:pt x="21195" y="8716"/>
                  <a:pt x="20142" y="12051"/>
                  <a:pt x="18495" y="1470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4" name="Shape">
            <a:extLst>
              <a:ext uri="{FF2B5EF4-FFF2-40B4-BE49-F238E27FC236}">
                <a16:creationId xmlns:a16="http://schemas.microsoft.com/office/drawing/2014/main" id="{94820585-8D90-034F-BEB7-E9F2D4B2CD44}"/>
              </a:ext>
            </a:extLst>
          </p:cNvPr>
          <p:cNvSpPr/>
          <p:nvPr/>
        </p:nvSpPr>
        <p:spPr>
          <a:xfrm>
            <a:off x="8119932" y="3917476"/>
            <a:ext cx="831869" cy="348688"/>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84522A5B-A6B9-F148-8684-4C19729EBFF1}"/>
              </a:ext>
            </a:extLst>
          </p:cNvPr>
          <p:cNvSpPr/>
          <p:nvPr/>
        </p:nvSpPr>
        <p:spPr>
          <a:xfrm>
            <a:off x="8119933" y="3677715"/>
            <a:ext cx="831091" cy="481609"/>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85" y="-959"/>
                  <a:pt x="6747"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1BFC9B55-F962-B347-9DD7-46DAB34F8008}"/>
              </a:ext>
            </a:extLst>
          </p:cNvPr>
          <p:cNvSpPr/>
          <p:nvPr/>
        </p:nvSpPr>
        <p:spPr>
          <a:xfrm>
            <a:off x="8182479" y="3719412"/>
            <a:ext cx="698396" cy="404455"/>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8"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19"/>
                  <a:pt x="21363" y="7910"/>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7" name="Shape">
            <a:extLst>
              <a:ext uri="{FF2B5EF4-FFF2-40B4-BE49-F238E27FC236}">
                <a16:creationId xmlns:a16="http://schemas.microsoft.com/office/drawing/2014/main" id="{9FC7885E-8E8D-1943-9397-FD7BD7B294AB}"/>
              </a:ext>
            </a:extLst>
          </p:cNvPr>
          <p:cNvSpPr/>
          <p:nvPr/>
        </p:nvSpPr>
        <p:spPr>
          <a:xfrm>
            <a:off x="8182478" y="3750685"/>
            <a:ext cx="695308" cy="365894"/>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97"/>
                  <a:pt x="21373" y="7329"/>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88" name="Shape">
            <a:extLst>
              <a:ext uri="{FF2B5EF4-FFF2-40B4-BE49-F238E27FC236}">
                <a16:creationId xmlns:a16="http://schemas.microsoft.com/office/drawing/2014/main" id="{E50252D7-B9CF-D444-8355-70EF64E48629}"/>
              </a:ext>
            </a:extLst>
          </p:cNvPr>
          <p:cNvSpPr/>
          <p:nvPr/>
        </p:nvSpPr>
        <p:spPr>
          <a:xfrm>
            <a:off x="8703699" y="3813232"/>
            <a:ext cx="46910" cy="5524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120" y="11001"/>
                </a:lnTo>
                <a:lnTo>
                  <a:pt x="0" y="21600"/>
                </a:lnTo>
                <a:lnTo>
                  <a:pt x="0" y="1059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9" name="Shape">
            <a:extLst>
              <a:ext uri="{FF2B5EF4-FFF2-40B4-BE49-F238E27FC236}">
                <a16:creationId xmlns:a16="http://schemas.microsoft.com/office/drawing/2014/main" id="{07E28614-F907-E843-A2DE-E37F84E1B5F7}"/>
              </a:ext>
            </a:extLst>
          </p:cNvPr>
          <p:cNvSpPr/>
          <p:nvPr/>
        </p:nvSpPr>
        <p:spPr>
          <a:xfrm>
            <a:off x="8693274" y="3896627"/>
            <a:ext cx="67759" cy="510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02"/>
                </a:lnTo>
                <a:lnTo>
                  <a:pt x="0" y="21600"/>
                </a:lnTo>
                <a:lnTo>
                  <a:pt x="0" y="969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0" name="Shape">
            <a:extLst>
              <a:ext uri="{FF2B5EF4-FFF2-40B4-BE49-F238E27FC236}">
                <a16:creationId xmlns:a16="http://schemas.microsoft.com/office/drawing/2014/main" id="{5EA64782-D3F8-8847-A646-776AEE4483BA}"/>
              </a:ext>
            </a:extLst>
          </p:cNvPr>
          <p:cNvSpPr/>
          <p:nvPr/>
        </p:nvSpPr>
        <p:spPr>
          <a:xfrm>
            <a:off x="8557756" y="3844506"/>
            <a:ext cx="137603" cy="94085"/>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164" y="10031"/>
                  <a:pt x="0" y="10267"/>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1" name="Shape">
            <a:extLst>
              <a:ext uri="{FF2B5EF4-FFF2-40B4-BE49-F238E27FC236}">
                <a16:creationId xmlns:a16="http://schemas.microsoft.com/office/drawing/2014/main" id="{2E7BF4FD-39EA-CD4B-8001-723AEABBF9E5}"/>
              </a:ext>
            </a:extLst>
          </p:cNvPr>
          <p:cNvSpPr/>
          <p:nvPr/>
        </p:nvSpPr>
        <p:spPr>
          <a:xfrm>
            <a:off x="8557756" y="3844506"/>
            <a:ext cx="137603" cy="94085"/>
          </a:xfrm>
          <a:custGeom>
            <a:avLst/>
            <a:gdLst/>
            <a:ahLst/>
            <a:cxnLst>
              <a:cxn ang="0">
                <a:pos x="wd2" y="hd2"/>
              </a:cxn>
              <a:cxn ang="5400000">
                <a:pos x="wd2" y="hd2"/>
              </a:cxn>
              <a:cxn ang="10800000">
                <a:pos x="wd2" y="hd2"/>
              </a:cxn>
              <a:cxn ang="16200000">
                <a:pos x="wd2" y="hd2"/>
              </a:cxn>
            </a:cxnLst>
            <a:rect l="0" t="0" r="r" b="b"/>
            <a:pathLst>
              <a:path w="21600" h="21424" extrusionOk="0">
                <a:moveTo>
                  <a:pt x="17836" y="9080"/>
                </a:moveTo>
                <a:cubicBezTo>
                  <a:pt x="16363" y="6943"/>
                  <a:pt x="14400" y="5044"/>
                  <a:pt x="12109" y="3146"/>
                </a:cubicBezTo>
                <a:cubicBezTo>
                  <a:pt x="9818" y="1247"/>
                  <a:pt x="7854" y="297"/>
                  <a:pt x="6054" y="60"/>
                </a:cubicBezTo>
                <a:cubicBezTo>
                  <a:pt x="4255" y="-176"/>
                  <a:pt x="2782" y="297"/>
                  <a:pt x="1636" y="1247"/>
                </a:cubicBezTo>
                <a:cubicBezTo>
                  <a:pt x="818" y="1723"/>
                  <a:pt x="327" y="2434"/>
                  <a:pt x="164" y="3146"/>
                </a:cubicBezTo>
                <a:cubicBezTo>
                  <a:pt x="0" y="3621"/>
                  <a:pt x="0" y="3857"/>
                  <a:pt x="0" y="4333"/>
                </a:cubicBezTo>
                <a:lnTo>
                  <a:pt x="0" y="10742"/>
                </a:lnTo>
                <a:cubicBezTo>
                  <a:pt x="0" y="10267"/>
                  <a:pt x="0" y="9792"/>
                  <a:pt x="164" y="9555"/>
                </a:cubicBezTo>
                <a:cubicBezTo>
                  <a:pt x="327" y="8844"/>
                  <a:pt x="818" y="8368"/>
                  <a:pt x="1636" y="7657"/>
                </a:cubicBezTo>
                <a:cubicBezTo>
                  <a:pt x="2782" y="6706"/>
                  <a:pt x="4255" y="6234"/>
                  <a:pt x="6054" y="6470"/>
                </a:cubicBezTo>
                <a:cubicBezTo>
                  <a:pt x="7854" y="6706"/>
                  <a:pt x="9818" y="7657"/>
                  <a:pt x="12109" y="9555"/>
                </a:cubicBezTo>
                <a:cubicBezTo>
                  <a:pt x="14400" y="11454"/>
                  <a:pt x="16200" y="13352"/>
                  <a:pt x="17836" y="15490"/>
                </a:cubicBezTo>
                <a:cubicBezTo>
                  <a:pt x="19473" y="17627"/>
                  <a:pt x="20782" y="19525"/>
                  <a:pt x="21600" y="21424"/>
                </a:cubicBezTo>
                <a:lnTo>
                  <a:pt x="21600" y="15014"/>
                </a:lnTo>
                <a:cubicBezTo>
                  <a:pt x="20618" y="13116"/>
                  <a:pt x="19473" y="11217"/>
                  <a:pt x="17836" y="90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2" name="Shape">
            <a:extLst>
              <a:ext uri="{FF2B5EF4-FFF2-40B4-BE49-F238E27FC236}">
                <a16:creationId xmlns:a16="http://schemas.microsoft.com/office/drawing/2014/main" id="{66451C49-A584-1A40-A449-1BF4E8E04514}"/>
              </a:ext>
            </a:extLst>
          </p:cNvPr>
          <p:cNvSpPr/>
          <p:nvPr/>
        </p:nvSpPr>
        <p:spPr>
          <a:xfrm>
            <a:off x="8463937" y="3854930"/>
            <a:ext cx="55249" cy="129246"/>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9155" y="13760"/>
                  <a:pt x="20378" y="14631"/>
                  <a:pt x="20785" y="15502"/>
                </a:cubicBezTo>
                <a:cubicBezTo>
                  <a:pt x="21193" y="16025"/>
                  <a:pt x="21600" y="16547"/>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3" name="Shape">
            <a:extLst>
              <a:ext uri="{FF2B5EF4-FFF2-40B4-BE49-F238E27FC236}">
                <a16:creationId xmlns:a16="http://schemas.microsoft.com/office/drawing/2014/main" id="{13F01E71-9621-F543-9029-E4D3E9035D61}"/>
              </a:ext>
            </a:extLst>
          </p:cNvPr>
          <p:cNvSpPr/>
          <p:nvPr/>
        </p:nvSpPr>
        <p:spPr>
          <a:xfrm>
            <a:off x="8463937" y="3865353"/>
            <a:ext cx="55249" cy="122987"/>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9155"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292"/>
                  <a:pt x="21193"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4" name="Shape">
            <a:extLst>
              <a:ext uri="{FF2B5EF4-FFF2-40B4-BE49-F238E27FC236}">
                <a16:creationId xmlns:a16="http://schemas.microsoft.com/office/drawing/2014/main" id="{AA9153CB-93BC-604C-92D4-AE7E64F998DF}"/>
              </a:ext>
            </a:extLst>
          </p:cNvPr>
          <p:cNvSpPr/>
          <p:nvPr/>
        </p:nvSpPr>
        <p:spPr>
          <a:xfrm>
            <a:off x="8297148" y="3917476"/>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9" y="8540"/>
                  <a:pt x="14644" y="11552"/>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5" name="Shape">
            <a:extLst>
              <a:ext uri="{FF2B5EF4-FFF2-40B4-BE49-F238E27FC236}">
                <a16:creationId xmlns:a16="http://schemas.microsoft.com/office/drawing/2014/main" id="{A0EE0CBC-93F9-9B44-99FB-E78891E4DA1C}"/>
              </a:ext>
            </a:extLst>
          </p:cNvPr>
          <p:cNvSpPr/>
          <p:nvPr/>
        </p:nvSpPr>
        <p:spPr>
          <a:xfrm>
            <a:off x="8297148" y="3917476"/>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2"/>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6" name="Shape">
            <a:extLst>
              <a:ext uri="{FF2B5EF4-FFF2-40B4-BE49-F238E27FC236}">
                <a16:creationId xmlns:a16="http://schemas.microsoft.com/office/drawing/2014/main" id="{604CD1AE-564D-2E4B-A8A6-96CC4E1E3385}"/>
              </a:ext>
            </a:extLst>
          </p:cNvPr>
          <p:cNvSpPr/>
          <p:nvPr/>
        </p:nvSpPr>
        <p:spPr>
          <a:xfrm>
            <a:off x="8411816" y="3969598"/>
            <a:ext cx="193893" cy="94199"/>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2"/>
                  <a:pt x="21600" y="1660"/>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7" name="Shape">
            <a:extLst>
              <a:ext uri="{FF2B5EF4-FFF2-40B4-BE49-F238E27FC236}">
                <a16:creationId xmlns:a16="http://schemas.microsoft.com/office/drawing/2014/main" id="{376A750A-ED29-9E40-9A92-3FF04720C7A7}"/>
              </a:ext>
            </a:extLst>
          </p:cNvPr>
          <p:cNvSpPr/>
          <p:nvPr/>
        </p:nvSpPr>
        <p:spPr>
          <a:xfrm>
            <a:off x="8411816" y="3969598"/>
            <a:ext cx="193893" cy="94204"/>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4"/>
                  <a:pt x="8826" y="21600"/>
                  <a:pt x="10335" y="21361"/>
                </a:cubicBezTo>
                <a:cubicBezTo>
                  <a:pt x="11845" y="21122"/>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0"/>
                  <a:pt x="21368" y="3322"/>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8" name="Shape">
            <a:extLst>
              <a:ext uri="{FF2B5EF4-FFF2-40B4-BE49-F238E27FC236}">
                <a16:creationId xmlns:a16="http://schemas.microsoft.com/office/drawing/2014/main" id="{4624AB57-D9B2-0C48-978A-1B64FF77B084}"/>
              </a:ext>
            </a:extLst>
          </p:cNvPr>
          <p:cNvSpPr/>
          <p:nvPr/>
        </p:nvSpPr>
        <p:spPr>
          <a:xfrm>
            <a:off x="8359693" y="4011296"/>
            <a:ext cx="55249" cy="594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32"/>
                </a:lnTo>
                <a:lnTo>
                  <a:pt x="0" y="21600"/>
                </a:lnTo>
                <a:lnTo>
                  <a:pt x="0" y="1136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9" name="Shape">
            <a:extLst>
              <a:ext uri="{FF2B5EF4-FFF2-40B4-BE49-F238E27FC236}">
                <a16:creationId xmlns:a16="http://schemas.microsoft.com/office/drawing/2014/main" id="{DA6E432B-7AF7-5542-9097-00C3678F00E6}"/>
              </a:ext>
            </a:extLst>
          </p:cNvPr>
          <p:cNvSpPr/>
          <p:nvPr/>
        </p:nvSpPr>
        <p:spPr>
          <a:xfrm>
            <a:off x="8297148" y="3781958"/>
            <a:ext cx="467010" cy="262668"/>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0" name="Shape">
            <a:extLst>
              <a:ext uri="{FF2B5EF4-FFF2-40B4-BE49-F238E27FC236}">
                <a16:creationId xmlns:a16="http://schemas.microsoft.com/office/drawing/2014/main" id="{8E7FD1CD-2722-0540-9096-99510B73F860}"/>
              </a:ext>
            </a:extLst>
          </p:cNvPr>
          <p:cNvSpPr/>
          <p:nvPr/>
        </p:nvSpPr>
        <p:spPr>
          <a:xfrm>
            <a:off x="8297147" y="4011296"/>
            <a:ext cx="56293" cy="60460"/>
          </a:xfrm>
          <a:custGeom>
            <a:avLst/>
            <a:gdLst/>
            <a:ahLst/>
            <a:cxnLst>
              <a:cxn ang="0">
                <a:pos x="wd2" y="hd2"/>
              </a:cxn>
              <a:cxn ang="5400000">
                <a:pos x="wd2" y="hd2"/>
              </a:cxn>
              <a:cxn ang="10800000">
                <a:pos x="wd2" y="hd2"/>
              </a:cxn>
              <a:cxn ang="16200000">
                <a:pos x="wd2" y="hd2"/>
              </a:cxn>
            </a:cxnLst>
            <a:rect l="0" t="0" r="r" b="b"/>
            <a:pathLst>
              <a:path w="21600" h="21600" extrusionOk="0">
                <a:moveTo>
                  <a:pt x="21600" y="11544"/>
                </a:moveTo>
                <a:lnTo>
                  <a:pt x="21600" y="21600"/>
                </a:lnTo>
                <a:lnTo>
                  <a:pt x="0" y="10053"/>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1" name="Shape">
            <a:extLst>
              <a:ext uri="{FF2B5EF4-FFF2-40B4-BE49-F238E27FC236}">
                <a16:creationId xmlns:a16="http://schemas.microsoft.com/office/drawing/2014/main" id="{C7F55295-8F3C-0B4F-9461-4E9D7C712B09}"/>
              </a:ext>
            </a:extLst>
          </p:cNvPr>
          <p:cNvSpPr/>
          <p:nvPr/>
        </p:nvSpPr>
        <p:spPr>
          <a:xfrm>
            <a:off x="8119932" y="3969598"/>
            <a:ext cx="833953" cy="281449"/>
          </a:xfrm>
          <a:custGeom>
            <a:avLst/>
            <a:gdLst/>
            <a:ahLst/>
            <a:cxnLst>
              <a:cxn ang="0">
                <a:pos x="wd2" y="hd2"/>
              </a:cxn>
              <a:cxn ang="5400000">
                <a:pos x="wd2" y="hd2"/>
              </a:cxn>
              <a:cxn ang="10800000">
                <a:pos x="wd2" y="hd2"/>
              </a:cxn>
              <a:cxn ang="16200000">
                <a:pos x="wd2" y="hd2"/>
              </a:cxn>
            </a:cxnLst>
            <a:rect l="0" t="0" r="r" b="b"/>
            <a:pathLst>
              <a:path w="21600" h="20463" extrusionOk="0">
                <a:moveTo>
                  <a:pt x="21573" y="2425"/>
                </a:moveTo>
                <a:cubicBezTo>
                  <a:pt x="21222" y="6140"/>
                  <a:pt x="20169" y="9550"/>
                  <a:pt x="18495" y="12278"/>
                </a:cubicBezTo>
                <a:cubicBezTo>
                  <a:pt x="14229" y="19175"/>
                  <a:pt x="7290" y="19175"/>
                  <a:pt x="3024" y="12278"/>
                </a:cubicBezTo>
                <a:cubicBezTo>
                  <a:pt x="1404" y="9626"/>
                  <a:pt x="351" y="6291"/>
                  <a:pt x="0" y="2653"/>
                </a:cubicBezTo>
                <a:lnTo>
                  <a:pt x="0" y="4169"/>
                </a:lnTo>
                <a:cubicBezTo>
                  <a:pt x="0" y="4244"/>
                  <a:pt x="0" y="4320"/>
                  <a:pt x="0" y="4396"/>
                </a:cubicBezTo>
                <a:cubicBezTo>
                  <a:pt x="486" y="7503"/>
                  <a:pt x="1485" y="10384"/>
                  <a:pt x="2889" y="12733"/>
                </a:cubicBezTo>
                <a:cubicBezTo>
                  <a:pt x="5049" y="16219"/>
                  <a:pt x="7884" y="18038"/>
                  <a:pt x="10719" y="18038"/>
                </a:cubicBezTo>
                <a:cubicBezTo>
                  <a:pt x="13554" y="18038"/>
                  <a:pt x="16389" y="16295"/>
                  <a:pt x="18576" y="12733"/>
                </a:cubicBezTo>
                <a:cubicBezTo>
                  <a:pt x="20034" y="10384"/>
                  <a:pt x="21060" y="7427"/>
                  <a:pt x="21546" y="4244"/>
                </a:cubicBezTo>
                <a:lnTo>
                  <a:pt x="21546" y="4244"/>
                </a:lnTo>
                <a:lnTo>
                  <a:pt x="21546" y="3941"/>
                </a:lnTo>
                <a:lnTo>
                  <a:pt x="21573" y="2425"/>
                </a:lnTo>
                <a:close/>
                <a:moveTo>
                  <a:pt x="2943" y="10232"/>
                </a:moveTo>
                <a:cubicBezTo>
                  <a:pt x="5103" y="13718"/>
                  <a:pt x="7938" y="15537"/>
                  <a:pt x="10773" y="15537"/>
                </a:cubicBezTo>
                <a:cubicBezTo>
                  <a:pt x="13608" y="15537"/>
                  <a:pt x="16443" y="13794"/>
                  <a:pt x="18630" y="10232"/>
                </a:cubicBezTo>
                <a:cubicBezTo>
                  <a:pt x="20088" y="7883"/>
                  <a:pt x="21114" y="4926"/>
                  <a:pt x="21600" y="1743"/>
                </a:cubicBezTo>
                <a:lnTo>
                  <a:pt x="21600" y="0"/>
                </a:lnTo>
                <a:cubicBezTo>
                  <a:pt x="21249" y="3714"/>
                  <a:pt x="20196" y="7049"/>
                  <a:pt x="18522" y="9777"/>
                </a:cubicBezTo>
                <a:cubicBezTo>
                  <a:pt x="14256" y="16674"/>
                  <a:pt x="7317" y="16674"/>
                  <a:pt x="3051" y="9777"/>
                </a:cubicBezTo>
                <a:cubicBezTo>
                  <a:pt x="1431" y="7125"/>
                  <a:pt x="378" y="3790"/>
                  <a:pt x="27" y="228"/>
                </a:cubicBezTo>
                <a:lnTo>
                  <a:pt x="27" y="1971"/>
                </a:lnTo>
                <a:cubicBezTo>
                  <a:pt x="513" y="5002"/>
                  <a:pt x="1512" y="7882"/>
                  <a:pt x="2943" y="10232"/>
                </a:cubicBezTo>
                <a:close/>
                <a:moveTo>
                  <a:pt x="18495" y="14703"/>
                </a:moveTo>
                <a:cubicBezTo>
                  <a:pt x="14229" y="21600"/>
                  <a:pt x="7290" y="21600"/>
                  <a:pt x="3024" y="14703"/>
                </a:cubicBezTo>
                <a:cubicBezTo>
                  <a:pt x="1458" y="12126"/>
                  <a:pt x="432" y="8943"/>
                  <a:pt x="54" y="5456"/>
                </a:cubicBezTo>
                <a:cubicBezTo>
                  <a:pt x="108" y="6745"/>
                  <a:pt x="270" y="8109"/>
                  <a:pt x="513" y="9322"/>
                </a:cubicBezTo>
                <a:lnTo>
                  <a:pt x="513" y="9322"/>
                </a:lnTo>
                <a:cubicBezTo>
                  <a:pt x="1053" y="11520"/>
                  <a:pt x="1863" y="13490"/>
                  <a:pt x="2916" y="15158"/>
                </a:cubicBezTo>
                <a:cubicBezTo>
                  <a:pt x="5076" y="18644"/>
                  <a:pt x="7911" y="20463"/>
                  <a:pt x="10746" y="20463"/>
                </a:cubicBezTo>
                <a:cubicBezTo>
                  <a:pt x="13581" y="20463"/>
                  <a:pt x="16416" y="18720"/>
                  <a:pt x="18603" y="15158"/>
                </a:cubicBezTo>
                <a:cubicBezTo>
                  <a:pt x="19710" y="13338"/>
                  <a:pt x="20574" y="11216"/>
                  <a:pt x="21141" y="8867"/>
                </a:cubicBezTo>
                <a:cubicBezTo>
                  <a:pt x="21357" y="7578"/>
                  <a:pt x="21519" y="6290"/>
                  <a:pt x="21546" y="5002"/>
                </a:cubicBezTo>
                <a:cubicBezTo>
                  <a:pt x="21195" y="8716"/>
                  <a:pt x="20142" y="12050"/>
                  <a:pt x="18495" y="1470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2" name="Shape">
            <a:extLst>
              <a:ext uri="{FF2B5EF4-FFF2-40B4-BE49-F238E27FC236}">
                <a16:creationId xmlns:a16="http://schemas.microsoft.com/office/drawing/2014/main" id="{1560E4EC-BB22-174F-8039-4ACBD91D1C90}"/>
              </a:ext>
            </a:extLst>
          </p:cNvPr>
          <p:cNvSpPr/>
          <p:nvPr/>
        </p:nvSpPr>
        <p:spPr>
          <a:xfrm>
            <a:off x="8099083" y="3781959"/>
            <a:ext cx="831869" cy="348688"/>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03" name="Shape">
            <a:extLst>
              <a:ext uri="{FF2B5EF4-FFF2-40B4-BE49-F238E27FC236}">
                <a16:creationId xmlns:a16="http://schemas.microsoft.com/office/drawing/2014/main" id="{70C63FDB-FD35-DC49-A2B1-2645925C802A}"/>
              </a:ext>
            </a:extLst>
          </p:cNvPr>
          <p:cNvSpPr/>
          <p:nvPr/>
        </p:nvSpPr>
        <p:spPr>
          <a:xfrm>
            <a:off x="8099084" y="3542198"/>
            <a:ext cx="831091" cy="481609"/>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60" y="-959"/>
                  <a:pt x="6747"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4" name="Shape">
            <a:extLst>
              <a:ext uri="{FF2B5EF4-FFF2-40B4-BE49-F238E27FC236}">
                <a16:creationId xmlns:a16="http://schemas.microsoft.com/office/drawing/2014/main" id="{50B591A5-F8CA-374F-8C68-0B21D2ADAF22}"/>
              </a:ext>
            </a:extLst>
          </p:cNvPr>
          <p:cNvSpPr/>
          <p:nvPr/>
        </p:nvSpPr>
        <p:spPr>
          <a:xfrm>
            <a:off x="8161630" y="3583895"/>
            <a:ext cx="698395" cy="404455"/>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9"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20"/>
                  <a:pt x="21363" y="7910"/>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5" name="Shape">
            <a:extLst>
              <a:ext uri="{FF2B5EF4-FFF2-40B4-BE49-F238E27FC236}">
                <a16:creationId xmlns:a16="http://schemas.microsoft.com/office/drawing/2014/main" id="{190F631E-A82E-244D-83F1-96E773D77C52}"/>
              </a:ext>
            </a:extLst>
          </p:cNvPr>
          <p:cNvSpPr/>
          <p:nvPr/>
        </p:nvSpPr>
        <p:spPr>
          <a:xfrm>
            <a:off x="8172054" y="3615168"/>
            <a:ext cx="695308" cy="365894"/>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42"/>
                  <a:pt x="21373" y="7274"/>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06" name="Shape">
            <a:extLst>
              <a:ext uri="{FF2B5EF4-FFF2-40B4-BE49-F238E27FC236}">
                <a16:creationId xmlns:a16="http://schemas.microsoft.com/office/drawing/2014/main" id="{26D0828C-17CF-284F-B29E-22609C18C6A8}"/>
              </a:ext>
            </a:extLst>
          </p:cNvPr>
          <p:cNvSpPr/>
          <p:nvPr/>
        </p:nvSpPr>
        <p:spPr>
          <a:xfrm>
            <a:off x="8693274" y="3677715"/>
            <a:ext cx="45868" cy="5524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5"/>
                </a:lnTo>
                <a:lnTo>
                  <a:pt x="0" y="21600"/>
                </a:lnTo>
                <a:lnTo>
                  <a:pt x="0" y="1059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7" name="Shape">
            <a:extLst>
              <a:ext uri="{FF2B5EF4-FFF2-40B4-BE49-F238E27FC236}">
                <a16:creationId xmlns:a16="http://schemas.microsoft.com/office/drawing/2014/main" id="{3FB3C925-DD29-0045-9AA2-9EA84D88F35B}"/>
              </a:ext>
            </a:extLst>
          </p:cNvPr>
          <p:cNvSpPr/>
          <p:nvPr/>
        </p:nvSpPr>
        <p:spPr>
          <a:xfrm>
            <a:off x="8672426" y="3750685"/>
            <a:ext cx="67759" cy="510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02"/>
                </a:lnTo>
                <a:lnTo>
                  <a:pt x="0" y="21600"/>
                </a:lnTo>
                <a:lnTo>
                  <a:pt x="0" y="969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8" name="Shape">
            <a:extLst>
              <a:ext uri="{FF2B5EF4-FFF2-40B4-BE49-F238E27FC236}">
                <a16:creationId xmlns:a16="http://schemas.microsoft.com/office/drawing/2014/main" id="{65964226-7DC8-CB44-AAD7-162AE0E24D26}"/>
              </a:ext>
            </a:extLst>
          </p:cNvPr>
          <p:cNvSpPr/>
          <p:nvPr/>
        </p:nvSpPr>
        <p:spPr>
          <a:xfrm>
            <a:off x="8536908" y="3708988"/>
            <a:ext cx="137603" cy="94085"/>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164" y="10028"/>
                  <a:pt x="0" y="10267"/>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9" name="Shape">
            <a:extLst>
              <a:ext uri="{FF2B5EF4-FFF2-40B4-BE49-F238E27FC236}">
                <a16:creationId xmlns:a16="http://schemas.microsoft.com/office/drawing/2014/main" id="{D520DC8A-4038-6D4C-9942-01028D59BE8F}"/>
              </a:ext>
            </a:extLst>
          </p:cNvPr>
          <p:cNvSpPr/>
          <p:nvPr/>
        </p:nvSpPr>
        <p:spPr>
          <a:xfrm>
            <a:off x="8536908" y="3708988"/>
            <a:ext cx="137603" cy="94085"/>
          </a:xfrm>
          <a:custGeom>
            <a:avLst/>
            <a:gdLst/>
            <a:ahLst/>
            <a:cxnLst>
              <a:cxn ang="0">
                <a:pos x="wd2" y="hd2"/>
              </a:cxn>
              <a:cxn ang="5400000">
                <a:pos x="wd2" y="hd2"/>
              </a:cxn>
              <a:cxn ang="10800000">
                <a:pos x="wd2" y="hd2"/>
              </a:cxn>
              <a:cxn ang="16200000">
                <a:pos x="wd2" y="hd2"/>
              </a:cxn>
            </a:cxnLst>
            <a:rect l="0" t="0" r="r" b="b"/>
            <a:pathLst>
              <a:path w="21600" h="21424" extrusionOk="0">
                <a:moveTo>
                  <a:pt x="17836" y="9080"/>
                </a:moveTo>
                <a:cubicBezTo>
                  <a:pt x="16363" y="6943"/>
                  <a:pt x="14400" y="5044"/>
                  <a:pt x="12109" y="3146"/>
                </a:cubicBezTo>
                <a:cubicBezTo>
                  <a:pt x="9818" y="1247"/>
                  <a:pt x="7854" y="297"/>
                  <a:pt x="6054" y="60"/>
                </a:cubicBezTo>
                <a:cubicBezTo>
                  <a:pt x="4255" y="-176"/>
                  <a:pt x="2782" y="297"/>
                  <a:pt x="1636" y="1247"/>
                </a:cubicBezTo>
                <a:cubicBezTo>
                  <a:pt x="818" y="1723"/>
                  <a:pt x="327" y="2434"/>
                  <a:pt x="164" y="3146"/>
                </a:cubicBezTo>
                <a:cubicBezTo>
                  <a:pt x="0" y="3621"/>
                  <a:pt x="0" y="3857"/>
                  <a:pt x="0" y="4333"/>
                </a:cubicBezTo>
                <a:lnTo>
                  <a:pt x="0" y="10742"/>
                </a:lnTo>
                <a:cubicBezTo>
                  <a:pt x="0" y="10267"/>
                  <a:pt x="0" y="9792"/>
                  <a:pt x="164" y="9555"/>
                </a:cubicBezTo>
                <a:cubicBezTo>
                  <a:pt x="327" y="8844"/>
                  <a:pt x="818" y="8368"/>
                  <a:pt x="1636" y="7657"/>
                </a:cubicBezTo>
                <a:cubicBezTo>
                  <a:pt x="2782" y="6706"/>
                  <a:pt x="4255" y="6234"/>
                  <a:pt x="6054" y="6470"/>
                </a:cubicBezTo>
                <a:cubicBezTo>
                  <a:pt x="7854" y="6706"/>
                  <a:pt x="9818" y="7657"/>
                  <a:pt x="12109" y="9555"/>
                </a:cubicBezTo>
                <a:cubicBezTo>
                  <a:pt x="14400" y="11454"/>
                  <a:pt x="16200" y="13352"/>
                  <a:pt x="17836" y="15490"/>
                </a:cubicBezTo>
                <a:cubicBezTo>
                  <a:pt x="19473" y="17627"/>
                  <a:pt x="20782" y="19525"/>
                  <a:pt x="21600" y="21424"/>
                </a:cubicBezTo>
                <a:lnTo>
                  <a:pt x="21600" y="15014"/>
                </a:lnTo>
                <a:cubicBezTo>
                  <a:pt x="20618" y="13116"/>
                  <a:pt x="19473" y="11215"/>
                  <a:pt x="17836" y="90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0" name="Shape">
            <a:extLst>
              <a:ext uri="{FF2B5EF4-FFF2-40B4-BE49-F238E27FC236}">
                <a16:creationId xmlns:a16="http://schemas.microsoft.com/office/drawing/2014/main" id="{6452FDC1-1911-4D41-9E38-30D83718E1B3}"/>
              </a:ext>
            </a:extLst>
          </p:cNvPr>
          <p:cNvSpPr/>
          <p:nvPr/>
        </p:nvSpPr>
        <p:spPr>
          <a:xfrm>
            <a:off x="8443088" y="3719413"/>
            <a:ext cx="55249" cy="129246"/>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8747" y="13760"/>
                  <a:pt x="20378" y="14631"/>
                  <a:pt x="20785" y="15502"/>
                </a:cubicBezTo>
                <a:cubicBezTo>
                  <a:pt x="21193" y="16025"/>
                  <a:pt x="21600" y="16547"/>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1" name="Shape">
            <a:extLst>
              <a:ext uri="{FF2B5EF4-FFF2-40B4-BE49-F238E27FC236}">
                <a16:creationId xmlns:a16="http://schemas.microsoft.com/office/drawing/2014/main" id="{0B127A9F-23A3-F94C-956F-97043ACBFEF0}"/>
              </a:ext>
            </a:extLst>
          </p:cNvPr>
          <p:cNvSpPr/>
          <p:nvPr/>
        </p:nvSpPr>
        <p:spPr>
          <a:xfrm>
            <a:off x="8443088" y="3729836"/>
            <a:ext cx="55249" cy="122987"/>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8747"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293"/>
                  <a:pt x="21193" y="15745"/>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2" name="Shape">
            <a:extLst>
              <a:ext uri="{FF2B5EF4-FFF2-40B4-BE49-F238E27FC236}">
                <a16:creationId xmlns:a16="http://schemas.microsoft.com/office/drawing/2014/main" id="{C140A5BD-68C3-E344-A913-2FFE831F57BB}"/>
              </a:ext>
            </a:extLst>
          </p:cNvPr>
          <p:cNvSpPr/>
          <p:nvPr/>
        </p:nvSpPr>
        <p:spPr>
          <a:xfrm>
            <a:off x="8276299" y="3781959"/>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8" y="8540"/>
                  <a:pt x="14644" y="11554"/>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3" name="Shape">
            <a:extLst>
              <a:ext uri="{FF2B5EF4-FFF2-40B4-BE49-F238E27FC236}">
                <a16:creationId xmlns:a16="http://schemas.microsoft.com/office/drawing/2014/main" id="{1B178E2D-21CB-834C-B707-99E8790A86B4}"/>
              </a:ext>
            </a:extLst>
          </p:cNvPr>
          <p:cNvSpPr/>
          <p:nvPr/>
        </p:nvSpPr>
        <p:spPr>
          <a:xfrm>
            <a:off x="8276299" y="3781959"/>
            <a:ext cx="61503" cy="89656"/>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4"/>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4" name="Shape">
            <a:extLst>
              <a:ext uri="{FF2B5EF4-FFF2-40B4-BE49-F238E27FC236}">
                <a16:creationId xmlns:a16="http://schemas.microsoft.com/office/drawing/2014/main" id="{E2B3F5B8-A7C1-004B-8A9A-5C43CD4F9872}"/>
              </a:ext>
            </a:extLst>
          </p:cNvPr>
          <p:cNvSpPr/>
          <p:nvPr/>
        </p:nvSpPr>
        <p:spPr>
          <a:xfrm>
            <a:off x="8390967" y="3834081"/>
            <a:ext cx="193893" cy="94199"/>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5"/>
                  <a:pt x="21600" y="1662"/>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5" name="Shape">
            <a:extLst>
              <a:ext uri="{FF2B5EF4-FFF2-40B4-BE49-F238E27FC236}">
                <a16:creationId xmlns:a16="http://schemas.microsoft.com/office/drawing/2014/main" id="{0C9011E1-D628-A342-A36D-AA71BFFDEB0E}"/>
              </a:ext>
            </a:extLst>
          </p:cNvPr>
          <p:cNvSpPr/>
          <p:nvPr/>
        </p:nvSpPr>
        <p:spPr>
          <a:xfrm>
            <a:off x="8390967" y="3834080"/>
            <a:ext cx="193893" cy="94204"/>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1"/>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0"/>
                  <a:pt x="21368" y="3322"/>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6" name="Shape">
            <a:extLst>
              <a:ext uri="{FF2B5EF4-FFF2-40B4-BE49-F238E27FC236}">
                <a16:creationId xmlns:a16="http://schemas.microsoft.com/office/drawing/2014/main" id="{EE07B04B-AC96-DD43-AB77-09C087DCFCFC}"/>
              </a:ext>
            </a:extLst>
          </p:cNvPr>
          <p:cNvSpPr/>
          <p:nvPr/>
        </p:nvSpPr>
        <p:spPr>
          <a:xfrm>
            <a:off x="8338845" y="3875778"/>
            <a:ext cx="55249" cy="5941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30"/>
                </a:lnTo>
                <a:lnTo>
                  <a:pt x="0" y="21600"/>
                </a:lnTo>
                <a:lnTo>
                  <a:pt x="0" y="1137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7" name="Shape">
            <a:extLst>
              <a:ext uri="{FF2B5EF4-FFF2-40B4-BE49-F238E27FC236}">
                <a16:creationId xmlns:a16="http://schemas.microsoft.com/office/drawing/2014/main" id="{E0B97607-1415-E24A-B345-565C2399F742}"/>
              </a:ext>
            </a:extLst>
          </p:cNvPr>
          <p:cNvSpPr/>
          <p:nvPr/>
        </p:nvSpPr>
        <p:spPr>
          <a:xfrm>
            <a:off x="8276299" y="3646441"/>
            <a:ext cx="467010" cy="262668"/>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18" name="Shape">
            <a:extLst>
              <a:ext uri="{FF2B5EF4-FFF2-40B4-BE49-F238E27FC236}">
                <a16:creationId xmlns:a16="http://schemas.microsoft.com/office/drawing/2014/main" id="{D2E1B7FE-BDBE-1D40-BF89-F5C0196602A1}"/>
              </a:ext>
            </a:extLst>
          </p:cNvPr>
          <p:cNvSpPr/>
          <p:nvPr/>
        </p:nvSpPr>
        <p:spPr>
          <a:xfrm>
            <a:off x="8286722" y="3875779"/>
            <a:ext cx="56293" cy="60460"/>
          </a:xfrm>
          <a:custGeom>
            <a:avLst/>
            <a:gdLst/>
            <a:ahLst/>
            <a:cxnLst>
              <a:cxn ang="0">
                <a:pos x="wd2" y="hd2"/>
              </a:cxn>
              <a:cxn ang="5400000">
                <a:pos x="wd2" y="hd2"/>
              </a:cxn>
              <a:cxn ang="10800000">
                <a:pos x="wd2" y="hd2"/>
              </a:cxn>
              <a:cxn ang="16200000">
                <a:pos x="wd2" y="hd2"/>
              </a:cxn>
            </a:cxnLst>
            <a:rect l="0" t="0" r="r" b="b"/>
            <a:pathLst>
              <a:path w="21600" h="21600" extrusionOk="0">
                <a:moveTo>
                  <a:pt x="21600" y="11547"/>
                </a:moveTo>
                <a:lnTo>
                  <a:pt x="21600" y="21600"/>
                </a:lnTo>
                <a:lnTo>
                  <a:pt x="0" y="10056"/>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9" name="Shape">
            <a:extLst>
              <a:ext uri="{FF2B5EF4-FFF2-40B4-BE49-F238E27FC236}">
                <a16:creationId xmlns:a16="http://schemas.microsoft.com/office/drawing/2014/main" id="{37C29617-293B-2B42-97D4-CCD478318ECE}"/>
              </a:ext>
            </a:extLst>
          </p:cNvPr>
          <p:cNvSpPr/>
          <p:nvPr/>
        </p:nvSpPr>
        <p:spPr>
          <a:xfrm>
            <a:off x="8099083" y="3834080"/>
            <a:ext cx="833953" cy="281459"/>
          </a:xfrm>
          <a:custGeom>
            <a:avLst/>
            <a:gdLst/>
            <a:ahLst/>
            <a:cxnLst>
              <a:cxn ang="0">
                <a:pos x="wd2" y="hd2"/>
              </a:cxn>
              <a:cxn ang="5400000">
                <a:pos x="wd2" y="hd2"/>
              </a:cxn>
              <a:cxn ang="10800000">
                <a:pos x="wd2" y="hd2"/>
              </a:cxn>
              <a:cxn ang="16200000">
                <a:pos x="wd2" y="hd2"/>
              </a:cxn>
            </a:cxnLst>
            <a:rect l="0" t="0" r="r" b="b"/>
            <a:pathLst>
              <a:path w="21600" h="20463" extrusionOk="0">
                <a:moveTo>
                  <a:pt x="21573" y="2350"/>
                </a:moveTo>
                <a:cubicBezTo>
                  <a:pt x="21222" y="6064"/>
                  <a:pt x="20169" y="9474"/>
                  <a:pt x="18495" y="12203"/>
                </a:cubicBezTo>
                <a:cubicBezTo>
                  <a:pt x="14229" y="19099"/>
                  <a:pt x="7290" y="19099"/>
                  <a:pt x="3024" y="12203"/>
                </a:cubicBezTo>
                <a:cubicBezTo>
                  <a:pt x="1404" y="9550"/>
                  <a:pt x="351" y="6215"/>
                  <a:pt x="0" y="2577"/>
                </a:cubicBezTo>
                <a:lnTo>
                  <a:pt x="0" y="4093"/>
                </a:lnTo>
                <a:cubicBezTo>
                  <a:pt x="0" y="4168"/>
                  <a:pt x="0" y="4245"/>
                  <a:pt x="0" y="4320"/>
                </a:cubicBezTo>
                <a:cubicBezTo>
                  <a:pt x="486" y="7427"/>
                  <a:pt x="1485" y="10308"/>
                  <a:pt x="2889" y="12657"/>
                </a:cubicBezTo>
                <a:cubicBezTo>
                  <a:pt x="5049" y="16143"/>
                  <a:pt x="7884" y="17962"/>
                  <a:pt x="10719" y="17962"/>
                </a:cubicBezTo>
                <a:cubicBezTo>
                  <a:pt x="13554" y="17962"/>
                  <a:pt x="16389" y="16219"/>
                  <a:pt x="18576" y="12657"/>
                </a:cubicBezTo>
                <a:cubicBezTo>
                  <a:pt x="20034" y="10308"/>
                  <a:pt x="21060" y="7352"/>
                  <a:pt x="21546" y="4168"/>
                </a:cubicBezTo>
                <a:lnTo>
                  <a:pt x="21546" y="4168"/>
                </a:lnTo>
                <a:lnTo>
                  <a:pt x="21546" y="3941"/>
                </a:lnTo>
                <a:lnTo>
                  <a:pt x="21573" y="2350"/>
                </a:lnTo>
                <a:close/>
                <a:moveTo>
                  <a:pt x="2943" y="10232"/>
                </a:moveTo>
                <a:cubicBezTo>
                  <a:pt x="5103" y="13718"/>
                  <a:pt x="7938" y="15537"/>
                  <a:pt x="10773" y="15537"/>
                </a:cubicBezTo>
                <a:cubicBezTo>
                  <a:pt x="13608" y="15537"/>
                  <a:pt x="16443" y="13794"/>
                  <a:pt x="18630" y="10232"/>
                </a:cubicBezTo>
                <a:cubicBezTo>
                  <a:pt x="20088" y="7882"/>
                  <a:pt x="21114" y="4926"/>
                  <a:pt x="21600" y="1743"/>
                </a:cubicBezTo>
                <a:lnTo>
                  <a:pt x="21600" y="0"/>
                </a:lnTo>
                <a:cubicBezTo>
                  <a:pt x="21249" y="3714"/>
                  <a:pt x="20196" y="7048"/>
                  <a:pt x="18522" y="9777"/>
                </a:cubicBezTo>
                <a:cubicBezTo>
                  <a:pt x="14256" y="16674"/>
                  <a:pt x="7317" y="16674"/>
                  <a:pt x="3051" y="9777"/>
                </a:cubicBezTo>
                <a:cubicBezTo>
                  <a:pt x="1431" y="7125"/>
                  <a:pt x="378" y="3789"/>
                  <a:pt x="27" y="228"/>
                </a:cubicBezTo>
                <a:lnTo>
                  <a:pt x="27" y="1971"/>
                </a:lnTo>
                <a:cubicBezTo>
                  <a:pt x="513" y="5003"/>
                  <a:pt x="1512" y="7882"/>
                  <a:pt x="2943" y="10232"/>
                </a:cubicBezTo>
                <a:close/>
                <a:moveTo>
                  <a:pt x="18495" y="14703"/>
                </a:moveTo>
                <a:cubicBezTo>
                  <a:pt x="14229" y="21600"/>
                  <a:pt x="7290" y="21600"/>
                  <a:pt x="3024" y="14703"/>
                </a:cubicBezTo>
                <a:cubicBezTo>
                  <a:pt x="1458" y="12126"/>
                  <a:pt x="432" y="8944"/>
                  <a:pt x="54" y="5457"/>
                </a:cubicBezTo>
                <a:cubicBezTo>
                  <a:pt x="108" y="6746"/>
                  <a:pt x="270" y="8110"/>
                  <a:pt x="513" y="9322"/>
                </a:cubicBezTo>
                <a:lnTo>
                  <a:pt x="513" y="9322"/>
                </a:lnTo>
                <a:cubicBezTo>
                  <a:pt x="1053" y="11520"/>
                  <a:pt x="1863" y="13490"/>
                  <a:pt x="2916" y="15158"/>
                </a:cubicBezTo>
                <a:cubicBezTo>
                  <a:pt x="5076" y="18644"/>
                  <a:pt x="7911" y="20463"/>
                  <a:pt x="10746" y="20463"/>
                </a:cubicBezTo>
                <a:cubicBezTo>
                  <a:pt x="13581" y="20463"/>
                  <a:pt x="16416" y="18720"/>
                  <a:pt x="18603" y="15158"/>
                </a:cubicBezTo>
                <a:cubicBezTo>
                  <a:pt x="19710" y="13339"/>
                  <a:pt x="20574" y="11217"/>
                  <a:pt x="21141" y="8868"/>
                </a:cubicBezTo>
                <a:cubicBezTo>
                  <a:pt x="21357" y="7579"/>
                  <a:pt x="21519" y="6290"/>
                  <a:pt x="21546" y="5003"/>
                </a:cubicBezTo>
                <a:cubicBezTo>
                  <a:pt x="21195" y="8716"/>
                  <a:pt x="20142" y="12051"/>
                  <a:pt x="18495" y="1470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grpSp>
        <p:nvGrpSpPr>
          <p:cNvPr id="278" name="Group 277">
            <a:extLst>
              <a:ext uri="{FF2B5EF4-FFF2-40B4-BE49-F238E27FC236}">
                <a16:creationId xmlns:a16="http://schemas.microsoft.com/office/drawing/2014/main" id="{94DD5792-C9EB-4EE6-B1CB-02A7466DBCFA}"/>
              </a:ext>
            </a:extLst>
          </p:cNvPr>
          <p:cNvGrpSpPr/>
          <p:nvPr/>
        </p:nvGrpSpPr>
        <p:grpSpPr>
          <a:xfrm>
            <a:off x="1125165" y="3670554"/>
            <a:ext cx="2743200" cy="2368892"/>
            <a:chOff x="1125165" y="3670554"/>
            <a:chExt cx="2743200" cy="2368892"/>
          </a:xfrm>
        </p:grpSpPr>
        <p:sp>
          <p:nvSpPr>
            <p:cNvPr id="241" name="Shape">
              <a:extLst>
                <a:ext uri="{FF2B5EF4-FFF2-40B4-BE49-F238E27FC236}">
                  <a16:creationId xmlns:a16="http://schemas.microsoft.com/office/drawing/2014/main" id="{61A60DC8-47F9-4A46-8E1C-802D9B49BEE6}"/>
                </a:ext>
              </a:extLst>
            </p:cNvPr>
            <p:cNvSpPr/>
            <p:nvPr/>
          </p:nvSpPr>
          <p:spPr>
            <a:xfrm>
              <a:off x="2824032" y="5032637"/>
              <a:ext cx="1044333" cy="1002646"/>
            </a:xfrm>
            <a:custGeom>
              <a:avLst/>
              <a:gdLst/>
              <a:ahLst/>
              <a:cxnLst>
                <a:cxn ang="0">
                  <a:pos x="wd2" y="hd2"/>
                </a:cxn>
                <a:cxn ang="5400000">
                  <a:pos x="wd2" y="hd2"/>
                </a:cxn>
                <a:cxn ang="10800000">
                  <a:pos x="wd2" y="hd2"/>
                </a:cxn>
                <a:cxn ang="16200000">
                  <a:pos x="wd2" y="hd2"/>
                </a:cxn>
              </a:cxnLst>
              <a:rect l="0" t="0" r="r" b="b"/>
              <a:pathLst>
                <a:path w="21514" h="21600" extrusionOk="0">
                  <a:moveTo>
                    <a:pt x="5239" y="20881"/>
                  </a:moveTo>
                  <a:lnTo>
                    <a:pt x="21256" y="11204"/>
                  </a:lnTo>
                  <a:cubicBezTo>
                    <a:pt x="21600" y="11002"/>
                    <a:pt x="21600" y="10485"/>
                    <a:pt x="21256" y="10284"/>
                  </a:cubicBezTo>
                  <a:lnTo>
                    <a:pt x="4208" y="0"/>
                  </a:lnTo>
                  <a:lnTo>
                    <a:pt x="0" y="21600"/>
                  </a:lnTo>
                  <a:lnTo>
                    <a:pt x="2684" y="21600"/>
                  </a:lnTo>
                  <a:cubicBezTo>
                    <a:pt x="3564" y="21600"/>
                    <a:pt x="4466" y="21353"/>
                    <a:pt x="5239" y="20881"/>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77" name="Freeform: Shape 276">
              <a:extLst>
                <a:ext uri="{FF2B5EF4-FFF2-40B4-BE49-F238E27FC236}">
                  <a16:creationId xmlns:a16="http://schemas.microsoft.com/office/drawing/2014/main" id="{85A78CC3-42A7-4868-8560-614F15F97F53}"/>
                </a:ext>
              </a:extLst>
            </p:cNvPr>
            <p:cNvSpPr/>
            <p:nvPr/>
          </p:nvSpPr>
          <p:spPr>
            <a:xfrm>
              <a:off x="2924993" y="5432587"/>
              <a:ext cx="742083" cy="575464"/>
            </a:xfrm>
            <a:custGeom>
              <a:avLst/>
              <a:gdLst>
                <a:gd name="connsiteX0" fmla="*/ 742083 w 742083"/>
                <a:gd name="connsiteY0" fmla="*/ 0 h 575464"/>
                <a:gd name="connsiteX1" fmla="*/ 742083 w 742083"/>
                <a:gd name="connsiteY1" fmla="*/ 100049 h 575464"/>
                <a:gd name="connsiteX2" fmla="*/ 687885 w 742083"/>
                <a:gd name="connsiteY2" fmla="*/ 175097 h 575464"/>
                <a:gd name="connsiteX3" fmla="*/ 687885 w 742083"/>
                <a:gd name="connsiteY3" fmla="*/ 146049 h 575464"/>
                <a:gd name="connsiteX4" fmla="*/ 686844 w 742083"/>
                <a:gd name="connsiteY4" fmla="*/ 146049 h 575464"/>
                <a:gd name="connsiteX5" fmla="*/ 686844 w 742083"/>
                <a:gd name="connsiteY5" fmla="*/ 176278 h 575464"/>
                <a:gd name="connsiteX6" fmla="*/ 0 w 742083"/>
                <a:gd name="connsiteY6" fmla="*/ 575464 h 575464"/>
                <a:gd name="connsiteX7" fmla="*/ 1049 w 742083"/>
                <a:gd name="connsiteY7" fmla="*/ 474368 h 575464"/>
                <a:gd name="connsiteX8" fmla="*/ 686844 w 742083"/>
                <a:gd name="connsiteY8" fmla="*/ 76221 h 575464"/>
                <a:gd name="connsiteX9" fmla="*/ 686844 w 742083"/>
                <a:gd name="connsiteY9" fmla="*/ 100330 h 575464"/>
                <a:gd name="connsiteX10" fmla="*/ 687885 w 742083"/>
                <a:gd name="connsiteY10" fmla="*/ 100330 h 575464"/>
                <a:gd name="connsiteX11" fmla="*/ 687885 w 742083"/>
                <a:gd name="connsiteY11" fmla="*/ 75048 h 575464"/>
                <a:gd name="connsiteX12" fmla="*/ 742083 w 742083"/>
                <a:gd name="connsiteY12" fmla="*/ 0 h 575464"/>
                <a:gd name="connsiteX0" fmla="*/ 742083 w 742083"/>
                <a:gd name="connsiteY0" fmla="*/ 0 h 575464"/>
                <a:gd name="connsiteX1" fmla="*/ 742083 w 742083"/>
                <a:gd name="connsiteY1" fmla="*/ 100049 h 575464"/>
                <a:gd name="connsiteX2" fmla="*/ 687885 w 742083"/>
                <a:gd name="connsiteY2" fmla="*/ 175097 h 575464"/>
                <a:gd name="connsiteX3" fmla="*/ 687885 w 742083"/>
                <a:gd name="connsiteY3" fmla="*/ 146049 h 575464"/>
                <a:gd name="connsiteX4" fmla="*/ 686844 w 742083"/>
                <a:gd name="connsiteY4" fmla="*/ 176278 h 575464"/>
                <a:gd name="connsiteX5" fmla="*/ 0 w 742083"/>
                <a:gd name="connsiteY5" fmla="*/ 575464 h 575464"/>
                <a:gd name="connsiteX6" fmla="*/ 1049 w 742083"/>
                <a:gd name="connsiteY6" fmla="*/ 474368 h 575464"/>
                <a:gd name="connsiteX7" fmla="*/ 686844 w 742083"/>
                <a:gd name="connsiteY7" fmla="*/ 76221 h 575464"/>
                <a:gd name="connsiteX8" fmla="*/ 686844 w 742083"/>
                <a:gd name="connsiteY8" fmla="*/ 100330 h 575464"/>
                <a:gd name="connsiteX9" fmla="*/ 687885 w 742083"/>
                <a:gd name="connsiteY9" fmla="*/ 100330 h 575464"/>
                <a:gd name="connsiteX10" fmla="*/ 687885 w 742083"/>
                <a:gd name="connsiteY10" fmla="*/ 75048 h 575464"/>
                <a:gd name="connsiteX11" fmla="*/ 742083 w 742083"/>
                <a:gd name="connsiteY11" fmla="*/ 0 h 575464"/>
                <a:gd name="connsiteX0" fmla="*/ 742083 w 742083"/>
                <a:gd name="connsiteY0" fmla="*/ 0 h 575464"/>
                <a:gd name="connsiteX1" fmla="*/ 742083 w 742083"/>
                <a:gd name="connsiteY1" fmla="*/ 100049 h 575464"/>
                <a:gd name="connsiteX2" fmla="*/ 687885 w 742083"/>
                <a:gd name="connsiteY2" fmla="*/ 175097 h 575464"/>
                <a:gd name="connsiteX3" fmla="*/ 686844 w 742083"/>
                <a:gd name="connsiteY3" fmla="*/ 176278 h 575464"/>
                <a:gd name="connsiteX4" fmla="*/ 0 w 742083"/>
                <a:gd name="connsiteY4" fmla="*/ 575464 h 575464"/>
                <a:gd name="connsiteX5" fmla="*/ 1049 w 742083"/>
                <a:gd name="connsiteY5" fmla="*/ 474368 h 575464"/>
                <a:gd name="connsiteX6" fmla="*/ 686844 w 742083"/>
                <a:gd name="connsiteY6" fmla="*/ 76221 h 575464"/>
                <a:gd name="connsiteX7" fmla="*/ 686844 w 742083"/>
                <a:gd name="connsiteY7" fmla="*/ 100330 h 575464"/>
                <a:gd name="connsiteX8" fmla="*/ 687885 w 742083"/>
                <a:gd name="connsiteY8" fmla="*/ 100330 h 575464"/>
                <a:gd name="connsiteX9" fmla="*/ 687885 w 742083"/>
                <a:gd name="connsiteY9" fmla="*/ 75048 h 575464"/>
                <a:gd name="connsiteX10" fmla="*/ 742083 w 742083"/>
                <a:gd name="connsiteY10" fmla="*/ 0 h 575464"/>
                <a:gd name="connsiteX0" fmla="*/ 742083 w 742083"/>
                <a:gd name="connsiteY0" fmla="*/ 0 h 575464"/>
                <a:gd name="connsiteX1" fmla="*/ 742083 w 742083"/>
                <a:gd name="connsiteY1" fmla="*/ 100049 h 575464"/>
                <a:gd name="connsiteX2" fmla="*/ 687885 w 742083"/>
                <a:gd name="connsiteY2" fmla="*/ 175097 h 575464"/>
                <a:gd name="connsiteX3" fmla="*/ 686844 w 742083"/>
                <a:gd name="connsiteY3" fmla="*/ 176278 h 575464"/>
                <a:gd name="connsiteX4" fmla="*/ 0 w 742083"/>
                <a:gd name="connsiteY4" fmla="*/ 575464 h 575464"/>
                <a:gd name="connsiteX5" fmla="*/ 1049 w 742083"/>
                <a:gd name="connsiteY5" fmla="*/ 474368 h 575464"/>
                <a:gd name="connsiteX6" fmla="*/ 686844 w 742083"/>
                <a:gd name="connsiteY6" fmla="*/ 76221 h 575464"/>
                <a:gd name="connsiteX7" fmla="*/ 686844 w 742083"/>
                <a:gd name="connsiteY7" fmla="*/ 100330 h 575464"/>
                <a:gd name="connsiteX8" fmla="*/ 687885 w 742083"/>
                <a:gd name="connsiteY8" fmla="*/ 75048 h 575464"/>
                <a:gd name="connsiteX9" fmla="*/ 742083 w 742083"/>
                <a:gd name="connsiteY9" fmla="*/ 0 h 575464"/>
                <a:gd name="connsiteX0" fmla="*/ 742083 w 742083"/>
                <a:gd name="connsiteY0" fmla="*/ 0 h 575464"/>
                <a:gd name="connsiteX1" fmla="*/ 742083 w 742083"/>
                <a:gd name="connsiteY1" fmla="*/ 100049 h 575464"/>
                <a:gd name="connsiteX2" fmla="*/ 687885 w 742083"/>
                <a:gd name="connsiteY2" fmla="*/ 175097 h 575464"/>
                <a:gd name="connsiteX3" fmla="*/ 686844 w 742083"/>
                <a:gd name="connsiteY3" fmla="*/ 176278 h 575464"/>
                <a:gd name="connsiteX4" fmla="*/ 0 w 742083"/>
                <a:gd name="connsiteY4" fmla="*/ 575464 h 575464"/>
                <a:gd name="connsiteX5" fmla="*/ 1049 w 742083"/>
                <a:gd name="connsiteY5" fmla="*/ 474368 h 575464"/>
                <a:gd name="connsiteX6" fmla="*/ 686844 w 742083"/>
                <a:gd name="connsiteY6" fmla="*/ 76221 h 575464"/>
                <a:gd name="connsiteX7" fmla="*/ 687885 w 742083"/>
                <a:gd name="connsiteY7" fmla="*/ 75048 h 575464"/>
                <a:gd name="connsiteX8" fmla="*/ 742083 w 742083"/>
                <a:gd name="connsiteY8" fmla="*/ 0 h 575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2083" h="575464">
                  <a:moveTo>
                    <a:pt x="742083" y="0"/>
                  </a:moveTo>
                  <a:lnTo>
                    <a:pt x="742083" y="100049"/>
                  </a:lnTo>
                  <a:cubicBezTo>
                    <a:pt x="742083" y="127148"/>
                    <a:pt x="724363" y="154256"/>
                    <a:pt x="687885" y="175097"/>
                  </a:cubicBezTo>
                  <a:lnTo>
                    <a:pt x="686844" y="176278"/>
                  </a:lnTo>
                  <a:lnTo>
                    <a:pt x="0" y="575464"/>
                  </a:lnTo>
                  <a:cubicBezTo>
                    <a:pt x="350" y="541765"/>
                    <a:pt x="699" y="508067"/>
                    <a:pt x="1049" y="474368"/>
                  </a:cubicBezTo>
                  <a:lnTo>
                    <a:pt x="686844" y="76221"/>
                  </a:lnTo>
                  <a:lnTo>
                    <a:pt x="687885" y="75048"/>
                  </a:lnTo>
                  <a:cubicBezTo>
                    <a:pt x="723322" y="54199"/>
                    <a:pt x="741042" y="27107"/>
                    <a:pt x="742083" y="0"/>
                  </a:cubicBezTo>
                  <a:close/>
                </a:path>
              </a:pathLst>
            </a:custGeom>
            <a:solidFill>
              <a:srgbClr val="EAE9EC"/>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75" name="Freeform: Shape 274">
              <a:extLst>
                <a:ext uri="{FF2B5EF4-FFF2-40B4-BE49-F238E27FC236}">
                  <a16:creationId xmlns:a16="http://schemas.microsoft.com/office/drawing/2014/main" id="{A2F34EF1-D797-4270-B02A-DD2EB4EFFCE9}"/>
                </a:ext>
              </a:extLst>
            </p:cNvPr>
            <p:cNvSpPr/>
            <p:nvPr/>
          </p:nvSpPr>
          <p:spPr>
            <a:xfrm>
              <a:off x="1125165" y="4970102"/>
              <a:ext cx="1542529" cy="1033915"/>
            </a:xfrm>
            <a:custGeom>
              <a:avLst/>
              <a:gdLst>
                <a:gd name="connsiteX0" fmla="*/ 41 w 1542529"/>
                <a:gd name="connsiteY0" fmla="*/ 0 h 1033915"/>
                <a:gd name="connsiteX1" fmla="*/ 13461 w 1542529"/>
                <a:gd name="connsiteY1" fmla="*/ 40386 h 1033915"/>
                <a:gd name="connsiteX2" fmla="*/ 52113 w 1542529"/>
                <a:gd name="connsiteY2" fmla="*/ 74219 h 1033915"/>
                <a:gd name="connsiteX3" fmla="*/ 52113 w 1542529"/>
                <a:gd name="connsiteY3" fmla="*/ 72959 h 1033915"/>
                <a:gd name="connsiteX4" fmla="*/ 1542529 w 1542529"/>
                <a:gd name="connsiteY4" fmla="*/ 932837 h 1033915"/>
                <a:gd name="connsiteX5" fmla="*/ 1542529 w 1542529"/>
                <a:gd name="connsiteY5" fmla="*/ 1033915 h 1033915"/>
                <a:gd name="connsiteX6" fmla="*/ 54240 w 1542529"/>
                <a:gd name="connsiteY6" fmla="*/ 175265 h 1033915"/>
                <a:gd name="connsiteX7" fmla="*/ 54240 w 1542529"/>
                <a:gd name="connsiteY7" fmla="*/ 176135 h 1033915"/>
                <a:gd name="connsiteX8" fmla="*/ 41 w 1542529"/>
                <a:gd name="connsiteY8" fmla="*/ 100055 h 1033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2529" h="1033915">
                  <a:moveTo>
                    <a:pt x="41" y="0"/>
                  </a:moveTo>
                  <a:cubicBezTo>
                    <a:pt x="41" y="13549"/>
                    <a:pt x="4471" y="27358"/>
                    <a:pt x="13461" y="40386"/>
                  </a:cubicBezTo>
                  <a:lnTo>
                    <a:pt x="52113" y="74219"/>
                  </a:lnTo>
                  <a:lnTo>
                    <a:pt x="52113" y="72959"/>
                  </a:lnTo>
                  <a:lnTo>
                    <a:pt x="1542529" y="932837"/>
                  </a:lnTo>
                  <a:lnTo>
                    <a:pt x="1542529" y="1033915"/>
                  </a:lnTo>
                  <a:lnTo>
                    <a:pt x="54240" y="175265"/>
                  </a:lnTo>
                  <a:lnTo>
                    <a:pt x="54240" y="176135"/>
                  </a:lnTo>
                  <a:cubicBezTo>
                    <a:pt x="17761" y="155293"/>
                    <a:pt x="-1000" y="128196"/>
                    <a:pt x="41" y="100055"/>
                  </a:cubicBezTo>
                  <a:close/>
                </a:path>
              </a:pathLst>
            </a:custGeom>
            <a:solidFill>
              <a:srgbClr val="DDD8E0"/>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46" name="Shape">
              <a:extLst>
                <a:ext uri="{FF2B5EF4-FFF2-40B4-BE49-F238E27FC236}">
                  <a16:creationId xmlns:a16="http://schemas.microsoft.com/office/drawing/2014/main" id="{F1F6FE19-77C4-4E9B-93C9-897452A5791B}"/>
                </a:ext>
              </a:extLst>
            </p:cNvPr>
            <p:cNvSpPr/>
            <p:nvPr/>
          </p:nvSpPr>
          <p:spPr>
            <a:xfrm>
              <a:off x="2667694" y="5908127"/>
              <a:ext cx="260562" cy="131319"/>
            </a:xfrm>
            <a:custGeom>
              <a:avLst/>
              <a:gdLst/>
              <a:ahLst/>
              <a:cxnLst>
                <a:cxn ang="0">
                  <a:pos x="wd2" y="hd2"/>
                </a:cxn>
                <a:cxn ang="5400000">
                  <a:pos x="wd2" y="hd2"/>
                </a:cxn>
                <a:cxn ang="10800000">
                  <a:pos x="wd2" y="hd2"/>
                </a:cxn>
                <a:cxn ang="16200000">
                  <a:pos x="wd2" y="hd2"/>
                </a:cxn>
              </a:cxnLst>
              <a:rect l="0" t="0" r="r" b="b"/>
              <a:pathLst>
                <a:path w="21600" h="20012" extrusionOk="0">
                  <a:moveTo>
                    <a:pt x="21600" y="0"/>
                  </a:moveTo>
                  <a:lnTo>
                    <a:pt x="21600" y="15247"/>
                  </a:lnTo>
                  <a:cubicBezTo>
                    <a:pt x="15638" y="21600"/>
                    <a:pt x="5962" y="21600"/>
                    <a:pt x="0" y="15247"/>
                  </a:cubicBezTo>
                  <a:lnTo>
                    <a:pt x="0" y="0"/>
                  </a:lnTo>
                  <a:cubicBezTo>
                    <a:pt x="5962" y="6511"/>
                    <a:pt x="15638" y="6511"/>
                    <a:pt x="21600" y="0"/>
                  </a:cubicBez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247" name="Shape">
              <a:extLst>
                <a:ext uri="{FF2B5EF4-FFF2-40B4-BE49-F238E27FC236}">
                  <a16:creationId xmlns:a16="http://schemas.microsoft.com/office/drawing/2014/main" id="{5FAED45B-20F3-4BB3-9F4D-D066B4E6A510}"/>
                </a:ext>
              </a:extLst>
            </p:cNvPr>
            <p:cNvSpPr/>
            <p:nvPr/>
          </p:nvSpPr>
          <p:spPr>
            <a:xfrm>
              <a:off x="1125165" y="4469823"/>
              <a:ext cx="2545046" cy="1474773"/>
            </a:xfrm>
            <a:custGeom>
              <a:avLst/>
              <a:gdLst/>
              <a:ahLst/>
              <a:cxnLst>
                <a:cxn ang="0">
                  <a:pos x="wd2" y="hd2"/>
                </a:cxn>
                <a:cxn ang="5400000">
                  <a:pos x="wd2" y="hd2"/>
                </a:cxn>
                <a:cxn ang="10800000">
                  <a:pos x="wd2" y="hd2"/>
                </a:cxn>
                <a:cxn ang="16200000">
                  <a:pos x="wd2" y="hd2"/>
                </a:cxn>
              </a:cxnLst>
              <a:rect l="0" t="0" r="r" b="b"/>
              <a:pathLst>
                <a:path w="21294" h="21299" extrusionOk="0">
                  <a:moveTo>
                    <a:pt x="20835" y="12884"/>
                  </a:moveTo>
                  <a:cubicBezTo>
                    <a:pt x="21445" y="13486"/>
                    <a:pt x="21445" y="14465"/>
                    <a:pt x="20843" y="15082"/>
                  </a:cubicBezTo>
                  <a:lnTo>
                    <a:pt x="15105" y="20847"/>
                  </a:lnTo>
                  <a:cubicBezTo>
                    <a:pt x="14504" y="21449"/>
                    <a:pt x="13527" y="21449"/>
                    <a:pt x="12925" y="20847"/>
                  </a:cubicBezTo>
                  <a:lnTo>
                    <a:pt x="455" y="8414"/>
                  </a:lnTo>
                  <a:cubicBezTo>
                    <a:pt x="-146" y="7812"/>
                    <a:pt x="-155" y="6833"/>
                    <a:pt x="447" y="6216"/>
                  </a:cubicBezTo>
                  <a:lnTo>
                    <a:pt x="6185" y="451"/>
                  </a:lnTo>
                  <a:cubicBezTo>
                    <a:pt x="6786" y="-151"/>
                    <a:pt x="7763" y="-151"/>
                    <a:pt x="8365" y="451"/>
                  </a:cubicBezTo>
                  <a:lnTo>
                    <a:pt x="20835" y="12884"/>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248" name="Shape">
              <a:extLst>
                <a:ext uri="{FF2B5EF4-FFF2-40B4-BE49-F238E27FC236}">
                  <a16:creationId xmlns:a16="http://schemas.microsoft.com/office/drawing/2014/main" id="{D8DB43B8-C2D6-48B7-9E8F-4DD874B81F2F}"/>
                </a:ext>
              </a:extLst>
            </p:cNvPr>
            <p:cNvSpPr/>
            <p:nvPr/>
          </p:nvSpPr>
          <p:spPr>
            <a:xfrm>
              <a:off x="2532202" y="5282778"/>
              <a:ext cx="1135662" cy="657655"/>
            </a:xfrm>
            <a:custGeom>
              <a:avLst/>
              <a:gdLst/>
              <a:ahLst/>
              <a:cxnLst>
                <a:cxn ang="0">
                  <a:pos x="wd2" y="hd2"/>
                </a:cxn>
                <a:cxn ang="5400000">
                  <a:pos x="wd2" y="hd2"/>
                </a:cxn>
                <a:cxn ang="10800000">
                  <a:pos x="wd2" y="hd2"/>
                </a:cxn>
                <a:cxn ang="16200000">
                  <a:pos x="wd2" y="hd2"/>
                </a:cxn>
              </a:cxnLst>
              <a:rect l="0" t="0" r="r" b="b"/>
              <a:pathLst>
                <a:path w="21261" h="21263" extrusionOk="0">
                  <a:moveTo>
                    <a:pt x="20234" y="2460"/>
                  </a:moveTo>
                  <a:lnTo>
                    <a:pt x="17776" y="0"/>
                  </a:lnTo>
                  <a:lnTo>
                    <a:pt x="0" y="17725"/>
                  </a:lnTo>
                  <a:lnTo>
                    <a:pt x="2517" y="20252"/>
                  </a:lnTo>
                  <a:cubicBezTo>
                    <a:pt x="3883" y="21600"/>
                    <a:pt x="6049" y="21600"/>
                    <a:pt x="7395" y="20252"/>
                  </a:cubicBezTo>
                  <a:lnTo>
                    <a:pt x="20254" y="7312"/>
                  </a:lnTo>
                  <a:cubicBezTo>
                    <a:pt x="21600" y="5998"/>
                    <a:pt x="21600" y="3808"/>
                    <a:pt x="20234" y="24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49" name="Shape">
              <a:extLst>
                <a:ext uri="{FF2B5EF4-FFF2-40B4-BE49-F238E27FC236}">
                  <a16:creationId xmlns:a16="http://schemas.microsoft.com/office/drawing/2014/main" id="{86A01A58-12EB-4F87-9D07-F4ED9BB01DCB}"/>
                </a:ext>
              </a:extLst>
            </p:cNvPr>
            <p:cNvSpPr/>
            <p:nvPr/>
          </p:nvSpPr>
          <p:spPr>
            <a:xfrm>
              <a:off x="1125166" y="4469824"/>
              <a:ext cx="1049155" cy="609706"/>
            </a:xfrm>
            <a:custGeom>
              <a:avLst/>
              <a:gdLst/>
              <a:ahLst/>
              <a:cxnLst>
                <a:cxn ang="0">
                  <a:pos x="wd2" y="hd2"/>
                </a:cxn>
                <a:cxn ang="5400000">
                  <a:pos x="wd2" y="hd2"/>
                </a:cxn>
                <a:cxn ang="10800000">
                  <a:pos x="wd2" y="hd2"/>
                </a:cxn>
                <a:cxn ang="16200000">
                  <a:pos x="wd2" y="hd2"/>
                </a:cxn>
              </a:cxnLst>
              <a:rect l="0" t="0" r="r" b="b"/>
              <a:pathLst>
                <a:path w="21234" h="21237" extrusionOk="0">
                  <a:moveTo>
                    <a:pt x="20243" y="1089"/>
                  </a:moveTo>
                  <a:cubicBezTo>
                    <a:pt x="18787" y="-363"/>
                    <a:pt x="16425" y="-363"/>
                    <a:pt x="14969" y="1089"/>
                  </a:cubicBezTo>
                  <a:lnTo>
                    <a:pt x="1089" y="14993"/>
                  </a:lnTo>
                  <a:cubicBezTo>
                    <a:pt x="-366" y="16445"/>
                    <a:pt x="-366" y="18805"/>
                    <a:pt x="1111" y="20293"/>
                  </a:cubicBezTo>
                  <a:lnTo>
                    <a:pt x="2018" y="21237"/>
                  </a:lnTo>
                  <a:lnTo>
                    <a:pt x="21234" y="2142"/>
                  </a:lnTo>
                  <a:lnTo>
                    <a:pt x="20243" y="1089"/>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50" name="Shape">
              <a:extLst>
                <a:ext uri="{FF2B5EF4-FFF2-40B4-BE49-F238E27FC236}">
                  <a16:creationId xmlns:a16="http://schemas.microsoft.com/office/drawing/2014/main" id="{B13FD71C-829D-4E72-99CC-5C70A487E912}"/>
                </a:ext>
              </a:extLst>
            </p:cNvPr>
            <p:cNvSpPr/>
            <p:nvPr/>
          </p:nvSpPr>
          <p:spPr>
            <a:xfrm>
              <a:off x="1218968" y="4521936"/>
              <a:ext cx="2258554" cy="1303849"/>
            </a:xfrm>
            <a:custGeom>
              <a:avLst/>
              <a:gdLst/>
              <a:ahLst/>
              <a:cxnLst>
                <a:cxn ang="0">
                  <a:pos x="wd2" y="hd2"/>
                </a:cxn>
                <a:cxn ang="5400000">
                  <a:pos x="wd2" y="hd2"/>
                </a:cxn>
                <a:cxn ang="10800000">
                  <a:pos x="wd2" y="hd2"/>
                </a:cxn>
                <a:cxn ang="16200000">
                  <a:pos x="wd2" y="hd2"/>
                </a:cxn>
              </a:cxnLst>
              <a:rect l="0" t="0" r="r" b="b"/>
              <a:pathLst>
                <a:path w="21600" h="21600" extrusionOk="0">
                  <a:moveTo>
                    <a:pt x="21600" y="12518"/>
                  </a:moveTo>
                  <a:lnTo>
                    <a:pt x="12519" y="21600"/>
                  </a:lnTo>
                  <a:lnTo>
                    <a:pt x="2851" y="11931"/>
                  </a:lnTo>
                  <a:lnTo>
                    <a:pt x="1605" y="10688"/>
                  </a:lnTo>
                  <a:lnTo>
                    <a:pt x="977" y="10066"/>
                  </a:lnTo>
                  <a:lnTo>
                    <a:pt x="0" y="9065"/>
                  </a:lnTo>
                  <a:lnTo>
                    <a:pt x="2283" y="6786"/>
                  </a:lnTo>
                  <a:lnTo>
                    <a:pt x="4067" y="5007"/>
                  </a:lnTo>
                  <a:lnTo>
                    <a:pt x="9071" y="0"/>
                  </a:lnTo>
                  <a:lnTo>
                    <a:pt x="10057" y="967"/>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51" name="Shape">
              <a:extLst>
                <a:ext uri="{FF2B5EF4-FFF2-40B4-BE49-F238E27FC236}">
                  <a16:creationId xmlns:a16="http://schemas.microsoft.com/office/drawing/2014/main" id="{E945D599-08A0-41A9-B590-879C02484CC8}"/>
                </a:ext>
              </a:extLst>
            </p:cNvPr>
            <p:cNvSpPr/>
            <p:nvPr/>
          </p:nvSpPr>
          <p:spPr>
            <a:xfrm>
              <a:off x="1740092" y="4761653"/>
              <a:ext cx="113184" cy="64884"/>
            </a:xfrm>
            <a:custGeom>
              <a:avLst/>
              <a:gdLst/>
              <a:ahLst/>
              <a:cxnLst>
                <a:cxn ang="0">
                  <a:pos x="wd2" y="hd2"/>
                </a:cxn>
                <a:cxn ang="5400000">
                  <a:pos x="wd2" y="hd2"/>
                </a:cxn>
                <a:cxn ang="10800000">
                  <a:pos x="wd2" y="hd2"/>
                </a:cxn>
                <a:cxn ang="16200000">
                  <a:pos x="wd2" y="hd2"/>
                </a:cxn>
              </a:cxnLst>
              <a:rect l="0" t="0" r="r" b="b"/>
              <a:pathLst>
                <a:path w="20758" h="20688" extrusionOk="0">
                  <a:moveTo>
                    <a:pt x="4893" y="4738"/>
                  </a:moveTo>
                  <a:cubicBezTo>
                    <a:pt x="496" y="9057"/>
                    <a:pt x="-842" y="15038"/>
                    <a:pt x="496" y="20688"/>
                  </a:cubicBezTo>
                  <a:lnTo>
                    <a:pt x="2216" y="20357"/>
                  </a:lnTo>
                  <a:cubicBezTo>
                    <a:pt x="878" y="15372"/>
                    <a:pt x="2216" y="10057"/>
                    <a:pt x="6039" y="6068"/>
                  </a:cubicBezTo>
                  <a:cubicBezTo>
                    <a:pt x="9862" y="2414"/>
                    <a:pt x="15406" y="1084"/>
                    <a:pt x="20376" y="2414"/>
                  </a:cubicBezTo>
                  <a:lnTo>
                    <a:pt x="20758" y="753"/>
                  </a:lnTo>
                  <a:cubicBezTo>
                    <a:pt x="15215" y="-912"/>
                    <a:pt x="9098" y="88"/>
                    <a:pt x="4893" y="4738"/>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52" name="Shape">
              <a:extLst>
                <a:ext uri="{FF2B5EF4-FFF2-40B4-BE49-F238E27FC236}">
                  <a16:creationId xmlns:a16="http://schemas.microsoft.com/office/drawing/2014/main" id="{D8E5C3A5-061A-4E18-9864-0371D8E2C7BC}"/>
                </a:ext>
              </a:extLst>
            </p:cNvPr>
            <p:cNvSpPr/>
            <p:nvPr/>
          </p:nvSpPr>
          <p:spPr>
            <a:xfrm>
              <a:off x="1760938" y="4782498"/>
              <a:ext cx="77439" cy="44945"/>
            </a:xfrm>
            <a:custGeom>
              <a:avLst/>
              <a:gdLst/>
              <a:ahLst/>
              <a:cxnLst>
                <a:cxn ang="0">
                  <a:pos x="wd2" y="hd2"/>
                </a:cxn>
                <a:cxn ang="5400000">
                  <a:pos x="wd2" y="hd2"/>
                </a:cxn>
                <a:cxn ang="10800000">
                  <a:pos x="wd2" y="hd2"/>
                </a:cxn>
                <a:cxn ang="16200000">
                  <a:pos x="wd2" y="hd2"/>
                </a:cxn>
              </a:cxnLst>
              <a:rect l="0" t="0" r="r" b="b"/>
              <a:pathLst>
                <a:path w="20575" h="20699" extrusionOk="0">
                  <a:moveTo>
                    <a:pt x="4790" y="4860"/>
                  </a:moveTo>
                  <a:cubicBezTo>
                    <a:pt x="637" y="9182"/>
                    <a:pt x="-1025" y="15421"/>
                    <a:pt x="637" y="20699"/>
                  </a:cubicBezTo>
                  <a:lnTo>
                    <a:pt x="3129" y="20221"/>
                  </a:lnTo>
                  <a:cubicBezTo>
                    <a:pt x="1744" y="15899"/>
                    <a:pt x="3129" y="10143"/>
                    <a:pt x="6729" y="6782"/>
                  </a:cubicBezTo>
                  <a:cubicBezTo>
                    <a:pt x="10329" y="2943"/>
                    <a:pt x="15590" y="1982"/>
                    <a:pt x="20021" y="2943"/>
                  </a:cubicBezTo>
                  <a:lnTo>
                    <a:pt x="20575" y="543"/>
                  </a:lnTo>
                  <a:cubicBezTo>
                    <a:pt x="15313" y="-901"/>
                    <a:pt x="8944" y="538"/>
                    <a:pt x="4790" y="48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53" name="Shape">
              <a:extLst>
                <a:ext uri="{FF2B5EF4-FFF2-40B4-BE49-F238E27FC236}">
                  <a16:creationId xmlns:a16="http://schemas.microsoft.com/office/drawing/2014/main" id="{4569BF83-B8CA-467E-A74D-DC3936CBB2DC}"/>
                </a:ext>
              </a:extLst>
            </p:cNvPr>
            <p:cNvSpPr/>
            <p:nvPr/>
          </p:nvSpPr>
          <p:spPr>
            <a:xfrm>
              <a:off x="1792204" y="4792920"/>
              <a:ext cx="41388" cy="23935"/>
            </a:xfrm>
            <a:custGeom>
              <a:avLst/>
              <a:gdLst/>
              <a:ahLst/>
              <a:cxnLst>
                <a:cxn ang="0">
                  <a:pos x="wd2" y="hd2"/>
                </a:cxn>
                <a:cxn ang="5400000">
                  <a:pos x="wd2" y="hd2"/>
                </a:cxn>
                <a:cxn ang="10800000">
                  <a:pos x="wd2" y="hd2"/>
                </a:cxn>
                <a:cxn ang="16200000">
                  <a:pos x="wd2" y="hd2"/>
                </a:cxn>
              </a:cxnLst>
              <a:rect l="0" t="0" r="r" b="b"/>
              <a:pathLst>
                <a:path w="20920" h="20672" extrusionOk="0">
                  <a:moveTo>
                    <a:pt x="5115" y="4470"/>
                  </a:moveTo>
                  <a:cubicBezTo>
                    <a:pt x="374" y="8971"/>
                    <a:pt x="-680" y="14369"/>
                    <a:pt x="374" y="20672"/>
                  </a:cubicBezTo>
                  <a:lnTo>
                    <a:pt x="5115" y="19775"/>
                  </a:lnTo>
                  <a:cubicBezTo>
                    <a:pt x="4061" y="15274"/>
                    <a:pt x="5115" y="11670"/>
                    <a:pt x="8276" y="8971"/>
                  </a:cubicBezTo>
                  <a:cubicBezTo>
                    <a:pt x="11437" y="5367"/>
                    <a:pt x="15652" y="4470"/>
                    <a:pt x="19866" y="5367"/>
                  </a:cubicBezTo>
                  <a:lnTo>
                    <a:pt x="20920" y="865"/>
                  </a:lnTo>
                  <a:cubicBezTo>
                    <a:pt x="16178" y="-928"/>
                    <a:pt x="9856" y="-31"/>
                    <a:pt x="5115" y="447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54" name="Shape">
              <a:extLst>
                <a:ext uri="{FF2B5EF4-FFF2-40B4-BE49-F238E27FC236}">
                  <a16:creationId xmlns:a16="http://schemas.microsoft.com/office/drawing/2014/main" id="{4AE2C383-E7C0-41F1-BF67-2EC2BE2CAEC0}"/>
                </a:ext>
              </a:extLst>
            </p:cNvPr>
            <p:cNvSpPr/>
            <p:nvPr/>
          </p:nvSpPr>
          <p:spPr>
            <a:xfrm>
              <a:off x="1813050" y="4813765"/>
              <a:ext cx="25144" cy="15261"/>
            </a:xfrm>
            <a:custGeom>
              <a:avLst/>
              <a:gdLst/>
              <a:ahLst/>
              <a:cxnLst>
                <a:cxn ang="0">
                  <a:pos x="wd2" y="hd2"/>
                </a:cxn>
                <a:cxn ang="5400000">
                  <a:pos x="wd2" y="hd2"/>
                </a:cxn>
                <a:cxn ang="10800000">
                  <a:pos x="wd2" y="hd2"/>
                </a:cxn>
                <a:cxn ang="16200000">
                  <a:pos x="wd2" y="hd2"/>
                </a:cxn>
              </a:cxnLst>
              <a:rect l="0" t="0" r="r" b="b"/>
              <a:pathLst>
                <a:path w="20042" h="19770" extrusionOk="0">
                  <a:moveTo>
                    <a:pt x="16927" y="16734"/>
                  </a:moveTo>
                  <a:cubicBezTo>
                    <a:pt x="12773" y="20782"/>
                    <a:pt x="6958" y="20782"/>
                    <a:pt x="2804" y="16734"/>
                  </a:cubicBezTo>
                  <a:cubicBezTo>
                    <a:pt x="1142" y="15389"/>
                    <a:pt x="312" y="14030"/>
                    <a:pt x="312" y="12685"/>
                  </a:cubicBezTo>
                  <a:cubicBezTo>
                    <a:pt x="-519" y="9982"/>
                    <a:pt x="312" y="5934"/>
                    <a:pt x="2804" y="3230"/>
                  </a:cubicBezTo>
                  <a:cubicBezTo>
                    <a:pt x="5296" y="527"/>
                    <a:pt x="9450" y="-818"/>
                    <a:pt x="11943" y="527"/>
                  </a:cubicBezTo>
                  <a:cubicBezTo>
                    <a:pt x="13604" y="527"/>
                    <a:pt x="15266" y="1872"/>
                    <a:pt x="16927" y="3230"/>
                  </a:cubicBezTo>
                  <a:cubicBezTo>
                    <a:pt x="21081" y="7279"/>
                    <a:pt x="21081" y="12672"/>
                    <a:pt x="16927" y="16734"/>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55" name="Shape">
              <a:extLst>
                <a:ext uri="{FF2B5EF4-FFF2-40B4-BE49-F238E27FC236}">
                  <a16:creationId xmlns:a16="http://schemas.microsoft.com/office/drawing/2014/main" id="{1F1F5FB0-086D-46D7-B83F-BE39564B9A50}"/>
                </a:ext>
              </a:extLst>
            </p:cNvPr>
            <p:cNvSpPr/>
            <p:nvPr/>
          </p:nvSpPr>
          <p:spPr>
            <a:xfrm>
              <a:off x="1969387" y="4657428"/>
              <a:ext cx="65663" cy="42740"/>
            </a:xfrm>
            <a:custGeom>
              <a:avLst/>
              <a:gdLst/>
              <a:ahLst/>
              <a:cxnLst>
                <a:cxn ang="0">
                  <a:pos x="wd2" y="hd2"/>
                </a:cxn>
                <a:cxn ang="5400000">
                  <a:pos x="wd2" y="hd2"/>
                </a:cxn>
                <a:cxn ang="10800000">
                  <a:pos x="wd2" y="hd2"/>
                </a:cxn>
                <a:cxn ang="16200000">
                  <a:pos x="wd2" y="hd2"/>
                </a:cxn>
              </a:cxnLst>
              <a:rect l="0" t="0" r="r" b="b"/>
              <a:pathLst>
                <a:path w="21600" h="21600" extrusionOk="0">
                  <a:moveTo>
                    <a:pt x="17829" y="14223"/>
                  </a:moveTo>
                  <a:lnTo>
                    <a:pt x="21600" y="17912"/>
                  </a:lnTo>
                  <a:lnTo>
                    <a:pt x="19543" y="20021"/>
                  </a:lnTo>
                  <a:lnTo>
                    <a:pt x="15771" y="16332"/>
                  </a:lnTo>
                  <a:lnTo>
                    <a:pt x="9600" y="21600"/>
                  </a:lnTo>
                  <a:lnTo>
                    <a:pt x="7543" y="19491"/>
                  </a:lnTo>
                  <a:lnTo>
                    <a:pt x="0" y="2109"/>
                  </a:lnTo>
                  <a:lnTo>
                    <a:pt x="2400" y="0"/>
                  </a:lnTo>
                  <a:lnTo>
                    <a:pt x="16114" y="12114"/>
                  </a:lnTo>
                  <a:lnTo>
                    <a:pt x="17829" y="10535"/>
                  </a:lnTo>
                  <a:lnTo>
                    <a:pt x="19886" y="12644"/>
                  </a:lnTo>
                  <a:lnTo>
                    <a:pt x="17829" y="14223"/>
                  </a:lnTo>
                  <a:close/>
                  <a:moveTo>
                    <a:pt x="9600" y="17912"/>
                  </a:moveTo>
                  <a:lnTo>
                    <a:pt x="13714" y="13699"/>
                  </a:lnTo>
                  <a:lnTo>
                    <a:pt x="4457" y="5273"/>
                  </a:lnTo>
                  <a:lnTo>
                    <a:pt x="9600" y="17912"/>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56" name="Shape">
              <a:extLst>
                <a:ext uri="{FF2B5EF4-FFF2-40B4-BE49-F238E27FC236}">
                  <a16:creationId xmlns:a16="http://schemas.microsoft.com/office/drawing/2014/main" id="{8E4BDCBC-DCAA-4B7B-8F64-C34EED5EC84D}"/>
                </a:ext>
              </a:extLst>
            </p:cNvPr>
            <p:cNvSpPr/>
            <p:nvPr/>
          </p:nvSpPr>
          <p:spPr>
            <a:xfrm>
              <a:off x="1990232" y="4636584"/>
              <a:ext cx="71916" cy="46901"/>
            </a:xfrm>
            <a:custGeom>
              <a:avLst/>
              <a:gdLst/>
              <a:ahLst/>
              <a:cxnLst>
                <a:cxn ang="0">
                  <a:pos x="wd2" y="hd2"/>
                </a:cxn>
                <a:cxn ang="5400000">
                  <a:pos x="wd2" y="hd2"/>
                </a:cxn>
                <a:cxn ang="10800000">
                  <a:pos x="wd2" y="hd2"/>
                </a:cxn>
                <a:cxn ang="16200000">
                  <a:pos x="wd2" y="hd2"/>
                </a:cxn>
              </a:cxnLst>
              <a:rect l="0" t="0" r="r" b="b"/>
              <a:pathLst>
                <a:path w="21600" h="21600" extrusionOk="0">
                  <a:moveTo>
                    <a:pt x="7826" y="3361"/>
                  </a:moveTo>
                  <a:lnTo>
                    <a:pt x="1878" y="8639"/>
                  </a:lnTo>
                  <a:lnTo>
                    <a:pt x="0" y="7200"/>
                  </a:lnTo>
                  <a:lnTo>
                    <a:pt x="8139" y="0"/>
                  </a:lnTo>
                  <a:lnTo>
                    <a:pt x="10017" y="1439"/>
                  </a:lnTo>
                  <a:lnTo>
                    <a:pt x="21600" y="19678"/>
                  </a:lnTo>
                  <a:lnTo>
                    <a:pt x="19409" y="21600"/>
                  </a:lnTo>
                  <a:lnTo>
                    <a:pt x="7826" y="3361"/>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57" name="Shape">
              <a:extLst>
                <a:ext uri="{FF2B5EF4-FFF2-40B4-BE49-F238E27FC236}">
                  <a16:creationId xmlns:a16="http://schemas.microsoft.com/office/drawing/2014/main" id="{4F9F6DD9-1F71-4E2E-BB9D-695E7BCA5590}"/>
                </a:ext>
              </a:extLst>
            </p:cNvPr>
            <p:cNvSpPr/>
            <p:nvPr/>
          </p:nvSpPr>
          <p:spPr>
            <a:xfrm>
              <a:off x="2021500" y="4615738"/>
              <a:ext cx="95953" cy="48989"/>
            </a:xfrm>
            <a:custGeom>
              <a:avLst/>
              <a:gdLst/>
              <a:ahLst/>
              <a:cxnLst>
                <a:cxn ang="0">
                  <a:pos x="wd2" y="hd2"/>
                </a:cxn>
                <a:cxn ang="5400000">
                  <a:pos x="wd2" y="hd2"/>
                </a:cxn>
                <a:cxn ang="10800000">
                  <a:pos x="wd2" y="hd2"/>
                </a:cxn>
                <a:cxn ang="16200000">
                  <a:pos x="wd2" y="hd2"/>
                </a:cxn>
              </a:cxnLst>
              <a:rect l="0" t="0" r="r" b="b"/>
              <a:pathLst>
                <a:path w="20714" h="21600" extrusionOk="0">
                  <a:moveTo>
                    <a:pt x="4732" y="7351"/>
                  </a:moveTo>
                  <a:lnTo>
                    <a:pt x="8782" y="11947"/>
                  </a:lnTo>
                  <a:cubicBezTo>
                    <a:pt x="10132" y="13324"/>
                    <a:pt x="10357" y="15164"/>
                    <a:pt x="9007" y="16542"/>
                  </a:cubicBezTo>
                  <a:cubicBezTo>
                    <a:pt x="7657" y="17920"/>
                    <a:pt x="6532" y="17920"/>
                    <a:pt x="5182" y="16084"/>
                  </a:cubicBezTo>
                  <a:lnTo>
                    <a:pt x="1132" y="11489"/>
                  </a:lnTo>
                  <a:cubicBezTo>
                    <a:pt x="-218" y="10111"/>
                    <a:pt x="-443" y="8271"/>
                    <a:pt x="907" y="6893"/>
                  </a:cubicBezTo>
                  <a:cubicBezTo>
                    <a:pt x="1807" y="5516"/>
                    <a:pt x="3382" y="5973"/>
                    <a:pt x="4732" y="7351"/>
                  </a:cubicBezTo>
                  <a:close/>
                  <a:moveTo>
                    <a:pt x="1807" y="10111"/>
                  </a:moveTo>
                  <a:lnTo>
                    <a:pt x="5857" y="14707"/>
                  </a:lnTo>
                  <a:cubicBezTo>
                    <a:pt x="6532" y="15627"/>
                    <a:pt x="7432" y="15627"/>
                    <a:pt x="7882" y="15164"/>
                  </a:cubicBezTo>
                  <a:cubicBezTo>
                    <a:pt x="8557" y="14244"/>
                    <a:pt x="8332" y="13324"/>
                    <a:pt x="7657" y="12409"/>
                  </a:cubicBezTo>
                  <a:lnTo>
                    <a:pt x="3607" y="7813"/>
                  </a:lnTo>
                  <a:cubicBezTo>
                    <a:pt x="2932" y="6893"/>
                    <a:pt x="2032" y="6893"/>
                    <a:pt x="1582" y="7356"/>
                  </a:cubicBezTo>
                  <a:cubicBezTo>
                    <a:pt x="907" y="8729"/>
                    <a:pt x="907" y="9649"/>
                    <a:pt x="1807" y="10111"/>
                  </a:cubicBezTo>
                  <a:close/>
                  <a:moveTo>
                    <a:pt x="6757" y="0"/>
                  </a:moveTo>
                  <a:lnTo>
                    <a:pt x="14407" y="20680"/>
                  </a:lnTo>
                  <a:lnTo>
                    <a:pt x="13507" y="21600"/>
                  </a:lnTo>
                  <a:lnTo>
                    <a:pt x="5857" y="920"/>
                  </a:lnTo>
                  <a:lnTo>
                    <a:pt x="6757" y="0"/>
                  </a:lnTo>
                  <a:close/>
                  <a:moveTo>
                    <a:pt x="15532" y="5516"/>
                  </a:moveTo>
                  <a:lnTo>
                    <a:pt x="19582" y="10111"/>
                  </a:lnTo>
                  <a:cubicBezTo>
                    <a:pt x="20932" y="11489"/>
                    <a:pt x="21157" y="13329"/>
                    <a:pt x="19807" y="14707"/>
                  </a:cubicBezTo>
                  <a:cubicBezTo>
                    <a:pt x="18457" y="16084"/>
                    <a:pt x="17332" y="16084"/>
                    <a:pt x="15982" y="14249"/>
                  </a:cubicBezTo>
                  <a:lnTo>
                    <a:pt x="11932" y="9653"/>
                  </a:lnTo>
                  <a:cubicBezTo>
                    <a:pt x="10582" y="8276"/>
                    <a:pt x="10357" y="6436"/>
                    <a:pt x="11707" y="5516"/>
                  </a:cubicBezTo>
                  <a:cubicBezTo>
                    <a:pt x="12832" y="3676"/>
                    <a:pt x="14407" y="4133"/>
                    <a:pt x="15532" y="5516"/>
                  </a:cubicBezTo>
                  <a:close/>
                  <a:moveTo>
                    <a:pt x="12607" y="8729"/>
                  </a:moveTo>
                  <a:lnTo>
                    <a:pt x="16657" y="13324"/>
                  </a:lnTo>
                  <a:cubicBezTo>
                    <a:pt x="17332" y="14244"/>
                    <a:pt x="18232" y="14244"/>
                    <a:pt x="18682" y="13782"/>
                  </a:cubicBezTo>
                  <a:cubicBezTo>
                    <a:pt x="19357" y="12862"/>
                    <a:pt x="19132" y="11942"/>
                    <a:pt x="18457" y="11027"/>
                  </a:cubicBezTo>
                  <a:lnTo>
                    <a:pt x="14407" y="6431"/>
                  </a:lnTo>
                  <a:cubicBezTo>
                    <a:pt x="13732" y="5511"/>
                    <a:pt x="12832" y="5511"/>
                    <a:pt x="12382" y="5973"/>
                  </a:cubicBezTo>
                  <a:cubicBezTo>
                    <a:pt x="11932" y="6893"/>
                    <a:pt x="12157" y="7813"/>
                    <a:pt x="12607" y="8729"/>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58" name="Shape">
              <a:extLst>
                <a:ext uri="{FF2B5EF4-FFF2-40B4-BE49-F238E27FC236}">
                  <a16:creationId xmlns:a16="http://schemas.microsoft.com/office/drawing/2014/main" id="{E7597D86-3373-4070-8AA6-2DE42CC56223}"/>
                </a:ext>
              </a:extLst>
            </p:cNvPr>
            <p:cNvSpPr/>
            <p:nvPr/>
          </p:nvSpPr>
          <p:spPr>
            <a:xfrm>
              <a:off x="2094457" y="4563625"/>
              <a:ext cx="125070" cy="72959"/>
            </a:xfrm>
            <a:custGeom>
              <a:avLst/>
              <a:gdLst/>
              <a:ahLst/>
              <a:cxnLst>
                <a:cxn ang="0">
                  <a:pos x="wd2" y="hd2"/>
                </a:cxn>
                <a:cxn ang="5400000">
                  <a:pos x="wd2" y="hd2"/>
                </a:cxn>
                <a:cxn ang="10800000">
                  <a:pos x="wd2" y="hd2"/>
                </a:cxn>
                <a:cxn ang="16200000">
                  <a:pos x="wd2" y="hd2"/>
                </a:cxn>
              </a:cxnLst>
              <a:rect l="0" t="0" r="r" b="b"/>
              <a:pathLst>
                <a:path w="21600" h="21600" extrusionOk="0">
                  <a:moveTo>
                    <a:pt x="13860" y="21600"/>
                  </a:moveTo>
                  <a:lnTo>
                    <a:pt x="0" y="8022"/>
                  </a:lnTo>
                  <a:lnTo>
                    <a:pt x="7740" y="0"/>
                  </a:lnTo>
                  <a:lnTo>
                    <a:pt x="21600" y="13578"/>
                  </a:lnTo>
                  <a:lnTo>
                    <a:pt x="13860" y="21600"/>
                  </a:lnTo>
                  <a:close/>
                  <a:moveTo>
                    <a:pt x="2160" y="8022"/>
                  </a:moveTo>
                  <a:lnTo>
                    <a:pt x="13860" y="19747"/>
                  </a:lnTo>
                  <a:lnTo>
                    <a:pt x="19620" y="14193"/>
                  </a:lnTo>
                  <a:lnTo>
                    <a:pt x="7920" y="2468"/>
                  </a:lnTo>
                  <a:lnTo>
                    <a:pt x="2160" y="8022"/>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59" name="Shape">
              <a:extLst>
                <a:ext uri="{FF2B5EF4-FFF2-40B4-BE49-F238E27FC236}">
                  <a16:creationId xmlns:a16="http://schemas.microsoft.com/office/drawing/2014/main" id="{C93B7248-8EC5-4EDA-8A6C-5E46CFCF1BE4}"/>
                </a:ext>
              </a:extLst>
            </p:cNvPr>
            <p:cNvSpPr/>
            <p:nvPr/>
          </p:nvSpPr>
          <p:spPr>
            <a:xfrm>
              <a:off x="2136146" y="4594893"/>
              <a:ext cx="72959" cy="42729"/>
            </a:xfrm>
            <a:custGeom>
              <a:avLst/>
              <a:gdLst/>
              <a:ahLst/>
              <a:cxnLst>
                <a:cxn ang="0">
                  <a:pos x="wd2" y="hd2"/>
                </a:cxn>
                <a:cxn ang="5400000">
                  <a:pos x="wd2" y="hd2"/>
                </a:cxn>
                <a:cxn ang="10800000">
                  <a:pos x="wd2" y="hd2"/>
                </a:cxn>
                <a:cxn ang="16200000">
                  <a:pos x="wd2" y="hd2"/>
                </a:cxn>
              </a:cxnLst>
              <a:rect l="0" t="0" r="r" b="b"/>
              <a:pathLst>
                <a:path w="21600" h="21600" extrusionOk="0">
                  <a:moveTo>
                    <a:pt x="21600" y="10008"/>
                  </a:moveTo>
                  <a:lnTo>
                    <a:pt x="9874" y="21600"/>
                  </a:lnTo>
                  <a:lnTo>
                    <a:pt x="0" y="11587"/>
                  </a:lnTo>
                  <a:lnTo>
                    <a:pt x="11726"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60" name="Shape">
              <a:extLst>
                <a:ext uri="{FF2B5EF4-FFF2-40B4-BE49-F238E27FC236}">
                  <a16:creationId xmlns:a16="http://schemas.microsoft.com/office/drawing/2014/main" id="{521AE6F8-68F2-40EB-BDDC-6146124BAD72}"/>
                </a:ext>
              </a:extLst>
            </p:cNvPr>
            <p:cNvSpPr/>
            <p:nvPr/>
          </p:nvSpPr>
          <p:spPr>
            <a:xfrm>
              <a:off x="2094457" y="4563625"/>
              <a:ext cx="33354" cy="18760"/>
            </a:xfrm>
            <a:custGeom>
              <a:avLst/>
              <a:gdLst/>
              <a:ahLst/>
              <a:cxnLst>
                <a:cxn ang="0">
                  <a:pos x="wd2" y="hd2"/>
                </a:cxn>
                <a:cxn ang="5400000">
                  <a:pos x="wd2" y="hd2"/>
                </a:cxn>
                <a:cxn ang="10800000">
                  <a:pos x="wd2" y="hd2"/>
                </a:cxn>
                <a:cxn ang="16200000">
                  <a:pos x="wd2" y="hd2"/>
                </a:cxn>
              </a:cxnLst>
              <a:rect l="0" t="0" r="r" b="b"/>
              <a:pathLst>
                <a:path w="21600" h="21600" extrusionOk="0">
                  <a:moveTo>
                    <a:pt x="21600" y="8403"/>
                  </a:moveTo>
                  <a:lnTo>
                    <a:pt x="8100" y="21600"/>
                  </a:lnTo>
                  <a:lnTo>
                    <a:pt x="0" y="14404"/>
                  </a:lnTo>
                  <a:lnTo>
                    <a:pt x="13500"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61" name="Shape">
              <a:extLst>
                <a:ext uri="{FF2B5EF4-FFF2-40B4-BE49-F238E27FC236}">
                  <a16:creationId xmlns:a16="http://schemas.microsoft.com/office/drawing/2014/main" id="{3835325C-1CF8-4989-9D63-093C49D831A2}"/>
                </a:ext>
              </a:extLst>
            </p:cNvPr>
            <p:cNvSpPr/>
            <p:nvPr/>
          </p:nvSpPr>
          <p:spPr>
            <a:xfrm>
              <a:off x="1875584" y="4740808"/>
              <a:ext cx="60451" cy="34393"/>
            </a:xfrm>
            <a:custGeom>
              <a:avLst/>
              <a:gdLst/>
              <a:ahLst/>
              <a:cxnLst>
                <a:cxn ang="0">
                  <a:pos x="wd2" y="hd2"/>
                </a:cxn>
                <a:cxn ang="5400000">
                  <a:pos x="wd2" y="hd2"/>
                </a:cxn>
                <a:cxn ang="10800000">
                  <a:pos x="wd2" y="hd2"/>
                </a:cxn>
                <a:cxn ang="16200000">
                  <a:pos x="wd2" y="hd2"/>
                </a:cxn>
              </a:cxnLst>
              <a:rect l="0" t="0" r="r" b="b"/>
              <a:pathLst>
                <a:path w="21600" h="21600" extrusionOk="0">
                  <a:moveTo>
                    <a:pt x="21600" y="14402"/>
                  </a:moveTo>
                  <a:lnTo>
                    <a:pt x="14152" y="21600"/>
                  </a:lnTo>
                  <a:lnTo>
                    <a:pt x="0" y="7856"/>
                  </a:lnTo>
                  <a:lnTo>
                    <a:pt x="7448"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62" name="Shape">
              <a:extLst>
                <a:ext uri="{FF2B5EF4-FFF2-40B4-BE49-F238E27FC236}">
                  <a16:creationId xmlns:a16="http://schemas.microsoft.com/office/drawing/2014/main" id="{F8867D94-BBA1-44CE-AEE1-963247C0D4AF}"/>
                </a:ext>
              </a:extLst>
            </p:cNvPr>
            <p:cNvSpPr/>
            <p:nvPr/>
          </p:nvSpPr>
          <p:spPr>
            <a:xfrm>
              <a:off x="1886008" y="4719963"/>
              <a:ext cx="75042" cy="43777"/>
            </a:xfrm>
            <a:custGeom>
              <a:avLst/>
              <a:gdLst/>
              <a:ahLst/>
              <a:cxnLst>
                <a:cxn ang="0">
                  <a:pos x="wd2" y="hd2"/>
                </a:cxn>
                <a:cxn ang="5400000">
                  <a:pos x="wd2" y="hd2"/>
                </a:cxn>
                <a:cxn ang="10800000">
                  <a:pos x="wd2" y="hd2"/>
                </a:cxn>
                <a:cxn ang="16200000">
                  <a:pos x="wd2" y="hd2"/>
                </a:cxn>
              </a:cxnLst>
              <a:rect l="0" t="0" r="r" b="b"/>
              <a:pathLst>
                <a:path w="21600" h="21600" extrusionOk="0">
                  <a:moveTo>
                    <a:pt x="21600" y="15940"/>
                  </a:moveTo>
                  <a:lnTo>
                    <a:pt x="15600" y="21600"/>
                  </a:lnTo>
                  <a:lnTo>
                    <a:pt x="0" y="6172"/>
                  </a:lnTo>
                  <a:lnTo>
                    <a:pt x="6000"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63" name="Shape">
              <a:extLst>
                <a:ext uri="{FF2B5EF4-FFF2-40B4-BE49-F238E27FC236}">
                  <a16:creationId xmlns:a16="http://schemas.microsoft.com/office/drawing/2014/main" id="{3AE67974-C299-4E00-A70E-A60FC2243561}"/>
                </a:ext>
              </a:extLst>
            </p:cNvPr>
            <p:cNvSpPr/>
            <p:nvPr/>
          </p:nvSpPr>
          <p:spPr>
            <a:xfrm>
              <a:off x="1896429" y="4688696"/>
              <a:ext cx="101100" cy="57324"/>
            </a:xfrm>
            <a:custGeom>
              <a:avLst/>
              <a:gdLst/>
              <a:ahLst/>
              <a:cxnLst>
                <a:cxn ang="0">
                  <a:pos x="wd2" y="hd2"/>
                </a:cxn>
                <a:cxn ang="5400000">
                  <a:pos x="wd2" y="hd2"/>
                </a:cxn>
                <a:cxn ang="10800000">
                  <a:pos x="wd2" y="hd2"/>
                </a:cxn>
                <a:cxn ang="16200000">
                  <a:pos x="wd2" y="hd2"/>
                </a:cxn>
              </a:cxnLst>
              <a:rect l="0" t="0" r="r" b="b"/>
              <a:pathLst>
                <a:path w="21600" h="21600" extrusionOk="0">
                  <a:moveTo>
                    <a:pt x="21600" y="17282"/>
                  </a:moveTo>
                  <a:lnTo>
                    <a:pt x="17369" y="21600"/>
                  </a:lnTo>
                  <a:lnTo>
                    <a:pt x="0" y="4318"/>
                  </a:lnTo>
                  <a:lnTo>
                    <a:pt x="445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64" name="Shape">
              <a:extLst>
                <a:ext uri="{FF2B5EF4-FFF2-40B4-BE49-F238E27FC236}">
                  <a16:creationId xmlns:a16="http://schemas.microsoft.com/office/drawing/2014/main" id="{5B014DAF-1917-48EF-9903-4706279C7E96}"/>
                </a:ext>
              </a:extLst>
            </p:cNvPr>
            <p:cNvSpPr/>
            <p:nvPr/>
          </p:nvSpPr>
          <p:spPr>
            <a:xfrm>
              <a:off x="1521220" y="4657429"/>
              <a:ext cx="230599" cy="133940"/>
            </a:xfrm>
            <a:custGeom>
              <a:avLst/>
              <a:gdLst/>
              <a:ahLst/>
              <a:cxnLst>
                <a:cxn ang="0">
                  <a:pos x="wd2" y="hd2"/>
                </a:cxn>
                <a:cxn ang="5400000">
                  <a:pos x="wd2" y="hd2"/>
                </a:cxn>
                <a:cxn ang="10800000">
                  <a:pos x="wd2" y="hd2"/>
                </a:cxn>
                <a:cxn ang="16200000">
                  <a:pos x="wd2" y="hd2"/>
                </a:cxn>
              </a:cxnLst>
              <a:rect l="0" t="0" r="r" b="b"/>
              <a:pathLst>
                <a:path w="21053" h="21027" extrusionOk="0">
                  <a:moveTo>
                    <a:pt x="20196" y="4787"/>
                  </a:moveTo>
                  <a:lnTo>
                    <a:pt x="4686" y="20168"/>
                  </a:lnTo>
                  <a:cubicBezTo>
                    <a:pt x="3639" y="21314"/>
                    <a:pt x="1927" y="21314"/>
                    <a:pt x="785" y="20168"/>
                  </a:cubicBezTo>
                  <a:lnTo>
                    <a:pt x="785" y="20168"/>
                  </a:lnTo>
                  <a:cubicBezTo>
                    <a:pt x="-262" y="19023"/>
                    <a:pt x="-262" y="17386"/>
                    <a:pt x="785" y="16241"/>
                  </a:cubicBezTo>
                  <a:lnTo>
                    <a:pt x="16295" y="860"/>
                  </a:lnTo>
                  <a:cubicBezTo>
                    <a:pt x="17342" y="-286"/>
                    <a:pt x="19054" y="-286"/>
                    <a:pt x="20196" y="860"/>
                  </a:cubicBezTo>
                  <a:lnTo>
                    <a:pt x="20196" y="860"/>
                  </a:lnTo>
                  <a:cubicBezTo>
                    <a:pt x="21338" y="2005"/>
                    <a:pt x="21338" y="3642"/>
                    <a:pt x="20196" y="4787"/>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265" name="Shape">
              <a:extLst>
                <a:ext uri="{FF2B5EF4-FFF2-40B4-BE49-F238E27FC236}">
                  <a16:creationId xmlns:a16="http://schemas.microsoft.com/office/drawing/2014/main" id="{E3745C88-940B-458A-9DD7-D79787C2AE66}"/>
                </a:ext>
              </a:extLst>
            </p:cNvPr>
            <p:cNvSpPr/>
            <p:nvPr/>
          </p:nvSpPr>
          <p:spPr>
            <a:xfrm>
              <a:off x="1760938" y="4605316"/>
              <a:ext cx="85464" cy="48469"/>
            </a:xfrm>
            <a:custGeom>
              <a:avLst/>
              <a:gdLst/>
              <a:ahLst/>
              <a:cxnLst>
                <a:cxn ang="0">
                  <a:pos x="wd2" y="hd2"/>
                </a:cxn>
                <a:cxn ang="5400000">
                  <a:pos x="wd2" y="hd2"/>
                </a:cxn>
                <a:cxn ang="10800000">
                  <a:pos x="wd2" y="hd2"/>
                </a:cxn>
                <a:cxn ang="16200000">
                  <a:pos x="wd2" y="hd2"/>
                </a:cxn>
              </a:cxnLst>
              <a:rect l="0" t="0" r="r" b="b"/>
              <a:pathLst>
                <a:path w="19680" h="19694" extrusionOk="0">
                  <a:moveTo>
                    <a:pt x="16800" y="2860"/>
                  </a:moveTo>
                  <a:cubicBezTo>
                    <a:pt x="12960" y="-953"/>
                    <a:pt x="6720" y="-953"/>
                    <a:pt x="2880" y="2860"/>
                  </a:cubicBezTo>
                  <a:cubicBezTo>
                    <a:pt x="-960" y="6673"/>
                    <a:pt x="-960" y="13447"/>
                    <a:pt x="2880" y="16834"/>
                  </a:cubicBezTo>
                  <a:cubicBezTo>
                    <a:pt x="6720" y="20647"/>
                    <a:pt x="12960" y="20647"/>
                    <a:pt x="16800" y="16834"/>
                  </a:cubicBezTo>
                  <a:cubicBezTo>
                    <a:pt x="20640" y="12599"/>
                    <a:pt x="20640" y="6247"/>
                    <a:pt x="16800" y="286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266" name="Shape">
              <a:extLst>
                <a:ext uri="{FF2B5EF4-FFF2-40B4-BE49-F238E27FC236}">
                  <a16:creationId xmlns:a16="http://schemas.microsoft.com/office/drawing/2014/main" id="{FD7CFC56-6EEF-4A90-9794-563E01962F8E}"/>
                </a:ext>
              </a:extLst>
            </p:cNvPr>
            <p:cNvSpPr/>
            <p:nvPr/>
          </p:nvSpPr>
          <p:spPr>
            <a:xfrm>
              <a:off x="1458685" y="4803343"/>
              <a:ext cx="44557" cy="25538"/>
            </a:xfrm>
            <a:custGeom>
              <a:avLst/>
              <a:gdLst/>
              <a:ahLst/>
              <a:cxnLst>
                <a:cxn ang="0">
                  <a:pos x="wd2" y="hd2"/>
                </a:cxn>
                <a:cxn ang="5400000">
                  <a:pos x="wd2" y="hd2"/>
                </a:cxn>
                <a:cxn ang="10800000">
                  <a:pos x="wd2" y="hd2"/>
                </a:cxn>
                <a:cxn ang="16200000">
                  <a:pos x="wd2" y="hd2"/>
                </a:cxn>
              </a:cxnLst>
              <a:rect l="0" t="0" r="r" b="b"/>
              <a:pathLst>
                <a:path w="19647" h="19600" extrusionOk="0">
                  <a:moveTo>
                    <a:pt x="16889" y="3000"/>
                  </a:moveTo>
                  <a:cubicBezTo>
                    <a:pt x="12753" y="-1000"/>
                    <a:pt x="6779" y="-1000"/>
                    <a:pt x="3102" y="3000"/>
                  </a:cubicBezTo>
                  <a:cubicBezTo>
                    <a:pt x="-1034" y="6999"/>
                    <a:pt x="-1034" y="12601"/>
                    <a:pt x="3102" y="16600"/>
                  </a:cubicBezTo>
                  <a:cubicBezTo>
                    <a:pt x="7238" y="20600"/>
                    <a:pt x="13213" y="20600"/>
                    <a:pt x="16889" y="16600"/>
                  </a:cubicBezTo>
                  <a:cubicBezTo>
                    <a:pt x="20566" y="12601"/>
                    <a:pt x="20566" y="6999"/>
                    <a:pt x="16889"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267" name="Shape">
              <a:extLst>
                <a:ext uri="{FF2B5EF4-FFF2-40B4-BE49-F238E27FC236}">
                  <a16:creationId xmlns:a16="http://schemas.microsoft.com/office/drawing/2014/main" id="{32B7567F-8E94-472E-B2DC-1781C1FBE331}"/>
                </a:ext>
              </a:extLst>
            </p:cNvPr>
            <p:cNvSpPr/>
            <p:nvPr/>
          </p:nvSpPr>
          <p:spPr>
            <a:xfrm>
              <a:off x="1406572" y="4834610"/>
              <a:ext cx="45339" cy="25538"/>
            </a:xfrm>
            <a:custGeom>
              <a:avLst/>
              <a:gdLst/>
              <a:ahLst/>
              <a:cxnLst>
                <a:cxn ang="0">
                  <a:pos x="wd2" y="hd2"/>
                </a:cxn>
                <a:cxn ang="5400000">
                  <a:pos x="wd2" y="hd2"/>
                </a:cxn>
                <a:cxn ang="10800000">
                  <a:pos x="wd2" y="hd2"/>
                </a:cxn>
                <a:cxn ang="16200000">
                  <a:pos x="wd2" y="hd2"/>
                </a:cxn>
              </a:cxnLst>
              <a:rect l="0" t="0" r="r" b="b"/>
              <a:pathLst>
                <a:path w="19575" h="19600" extrusionOk="0">
                  <a:moveTo>
                    <a:pt x="16538" y="3000"/>
                  </a:moveTo>
                  <a:cubicBezTo>
                    <a:pt x="12488" y="-1000"/>
                    <a:pt x="6638" y="-1000"/>
                    <a:pt x="3038" y="3000"/>
                  </a:cubicBezTo>
                  <a:cubicBezTo>
                    <a:pt x="-1012" y="6999"/>
                    <a:pt x="-1012" y="12601"/>
                    <a:pt x="3038" y="16600"/>
                  </a:cubicBezTo>
                  <a:cubicBezTo>
                    <a:pt x="7088" y="20600"/>
                    <a:pt x="12938" y="20600"/>
                    <a:pt x="16538" y="16600"/>
                  </a:cubicBezTo>
                  <a:cubicBezTo>
                    <a:pt x="20588" y="13397"/>
                    <a:pt x="20588" y="6999"/>
                    <a:pt x="16538"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268" name="Shape">
              <a:extLst>
                <a:ext uri="{FF2B5EF4-FFF2-40B4-BE49-F238E27FC236}">
                  <a16:creationId xmlns:a16="http://schemas.microsoft.com/office/drawing/2014/main" id="{84DCFC80-1AF3-4833-9501-CA9011FCC56B}"/>
                </a:ext>
              </a:extLst>
            </p:cNvPr>
            <p:cNvSpPr/>
            <p:nvPr/>
          </p:nvSpPr>
          <p:spPr>
            <a:xfrm>
              <a:off x="2959524" y="5532917"/>
              <a:ext cx="348113" cy="206899"/>
            </a:xfrm>
            <a:custGeom>
              <a:avLst/>
              <a:gdLst/>
              <a:ahLst/>
              <a:cxnLst>
                <a:cxn ang="0">
                  <a:pos x="wd2" y="hd2"/>
                </a:cxn>
                <a:cxn ang="5400000">
                  <a:pos x="wd2" y="hd2"/>
                </a:cxn>
                <a:cxn ang="10800000">
                  <a:pos x="wd2" y="hd2"/>
                </a:cxn>
                <a:cxn ang="16200000">
                  <a:pos x="wd2" y="hd2"/>
                </a:cxn>
              </a:cxnLst>
              <a:rect l="0" t="0" r="r" b="b"/>
              <a:pathLst>
                <a:path w="21600" h="21438" extrusionOk="0">
                  <a:moveTo>
                    <a:pt x="7243" y="21438"/>
                  </a:moveTo>
                  <a:cubicBezTo>
                    <a:pt x="6790" y="21438"/>
                    <a:pt x="6402" y="21222"/>
                    <a:pt x="6079" y="20898"/>
                  </a:cubicBezTo>
                  <a:lnTo>
                    <a:pt x="582" y="15606"/>
                  </a:lnTo>
                  <a:cubicBezTo>
                    <a:pt x="194" y="15173"/>
                    <a:pt x="0" y="14633"/>
                    <a:pt x="0" y="14094"/>
                  </a:cubicBezTo>
                  <a:cubicBezTo>
                    <a:pt x="0" y="13446"/>
                    <a:pt x="259" y="13014"/>
                    <a:pt x="582" y="12581"/>
                  </a:cubicBezTo>
                  <a:lnTo>
                    <a:pt x="13128" y="486"/>
                  </a:lnTo>
                  <a:cubicBezTo>
                    <a:pt x="13775" y="-162"/>
                    <a:pt x="14810" y="-162"/>
                    <a:pt x="15521" y="486"/>
                  </a:cubicBezTo>
                  <a:lnTo>
                    <a:pt x="21018" y="5778"/>
                  </a:lnTo>
                  <a:cubicBezTo>
                    <a:pt x="21406" y="6210"/>
                    <a:pt x="21600" y="6750"/>
                    <a:pt x="21600" y="7290"/>
                  </a:cubicBezTo>
                  <a:cubicBezTo>
                    <a:pt x="21600" y="7938"/>
                    <a:pt x="21341" y="8370"/>
                    <a:pt x="21018" y="8802"/>
                  </a:cubicBezTo>
                  <a:lnTo>
                    <a:pt x="21018" y="8802"/>
                  </a:lnTo>
                  <a:lnTo>
                    <a:pt x="8472" y="20898"/>
                  </a:lnTo>
                  <a:cubicBezTo>
                    <a:pt x="8084" y="21222"/>
                    <a:pt x="7631" y="21438"/>
                    <a:pt x="7243" y="21438"/>
                  </a:cubicBezTo>
                  <a:close/>
                  <a:moveTo>
                    <a:pt x="14228" y="1350"/>
                  </a:moveTo>
                  <a:cubicBezTo>
                    <a:pt x="13904" y="1350"/>
                    <a:pt x="13645" y="1458"/>
                    <a:pt x="13451" y="1674"/>
                  </a:cubicBezTo>
                  <a:lnTo>
                    <a:pt x="905" y="13770"/>
                  </a:lnTo>
                  <a:cubicBezTo>
                    <a:pt x="711" y="13986"/>
                    <a:pt x="647" y="14094"/>
                    <a:pt x="647" y="14202"/>
                  </a:cubicBezTo>
                  <a:cubicBezTo>
                    <a:pt x="647" y="14311"/>
                    <a:pt x="711" y="14418"/>
                    <a:pt x="905" y="14635"/>
                  </a:cubicBezTo>
                  <a:lnTo>
                    <a:pt x="6402" y="19927"/>
                  </a:lnTo>
                  <a:cubicBezTo>
                    <a:pt x="6855" y="20359"/>
                    <a:pt x="7566" y="20359"/>
                    <a:pt x="8019" y="19927"/>
                  </a:cubicBezTo>
                  <a:lnTo>
                    <a:pt x="20565" y="7831"/>
                  </a:lnTo>
                  <a:cubicBezTo>
                    <a:pt x="20759" y="7615"/>
                    <a:pt x="20824" y="7507"/>
                    <a:pt x="20824" y="7399"/>
                  </a:cubicBezTo>
                  <a:cubicBezTo>
                    <a:pt x="20824" y="7290"/>
                    <a:pt x="20759" y="7182"/>
                    <a:pt x="20565" y="6966"/>
                  </a:cubicBezTo>
                  <a:lnTo>
                    <a:pt x="15068" y="1674"/>
                  </a:lnTo>
                  <a:cubicBezTo>
                    <a:pt x="14810" y="1459"/>
                    <a:pt x="14551" y="1350"/>
                    <a:pt x="14228" y="135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269" name="Shape">
              <a:extLst>
                <a:ext uri="{FF2B5EF4-FFF2-40B4-BE49-F238E27FC236}">
                  <a16:creationId xmlns:a16="http://schemas.microsoft.com/office/drawing/2014/main" id="{1167C209-1C7F-4576-B134-8C87D3AB3183}"/>
                </a:ext>
              </a:extLst>
            </p:cNvPr>
            <p:cNvSpPr/>
            <p:nvPr/>
          </p:nvSpPr>
          <p:spPr>
            <a:xfrm>
              <a:off x="3272199" y="5689255"/>
              <a:ext cx="57324" cy="60449"/>
            </a:xfrm>
            <a:custGeom>
              <a:avLst/>
              <a:gdLst/>
              <a:ahLst/>
              <a:cxnLst>
                <a:cxn ang="0">
                  <a:pos x="wd2" y="hd2"/>
                </a:cxn>
                <a:cxn ang="5400000">
                  <a:pos x="wd2" y="hd2"/>
                </a:cxn>
                <a:cxn ang="10800000">
                  <a:pos x="wd2" y="hd2"/>
                </a:cxn>
                <a:cxn ang="16200000">
                  <a:pos x="wd2" y="hd2"/>
                </a:cxn>
              </a:cxnLst>
              <a:rect l="0" t="0" r="r" b="b"/>
              <a:pathLst>
                <a:path w="21600" h="21600" extrusionOk="0">
                  <a:moveTo>
                    <a:pt x="17673" y="2233"/>
                  </a:moveTo>
                  <a:lnTo>
                    <a:pt x="0" y="11915"/>
                  </a:lnTo>
                  <a:lnTo>
                    <a:pt x="21600" y="21600"/>
                  </a:lnTo>
                  <a:lnTo>
                    <a:pt x="21600" y="0"/>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270" name="Shape">
              <a:extLst>
                <a:ext uri="{FF2B5EF4-FFF2-40B4-BE49-F238E27FC236}">
                  <a16:creationId xmlns:a16="http://schemas.microsoft.com/office/drawing/2014/main" id="{497BA6C7-609C-4D1D-96FC-94924A3F1E17}"/>
                </a:ext>
              </a:extLst>
            </p:cNvPr>
            <p:cNvSpPr/>
            <p:nvPr/>
          </p:nvSpPr>
          <p:spPr>
            <a:xfrm>
              <a:off x="3240930" y="5730944"/>
              <a:ext cx="88593" cy="78169"/>
            </a:xfrm>
            <a:custGeom>
              <a:avLst/>
              <a:gdLst/>
              <a:ahLst/>
              <a:cxnLst>
                <a:cxn ang="0">
                  <a:pos x="wd2" y="hd2"/>
                </a:cxn>
                <a:cxn ang="5400000">
                  <a:pos x="wd2" y="hd2"/>
                </a:cxn>
                <a:cxn ang="10800000">
                  <a:pos x="wd2" y="hd2"/>
                </a:cxn>
                <a:cxn ang="16200000">
                  <a:pos x="wd2" y="hd2"/>
                </a:cxn>
              </a:cxnLst>
              <a:rect l="0" t="0" r="r" b="b"/>
              <a:pathLst>
                <a:path w="21600" h="21600" extrusionOk="0">
                  <a:moveTo>
                    <a:pt x="0" y="5186"/>
                  </a:moveTo>
                  <a:lnTo>
                    <a:pt x="0" y="21600"/>
                  </a:lnTo>
                  <a:lnTo>
                    <a:pt x="21600" y="7490"/>
                  </a:lnTo>
                  <a:lnTo>
                    <a:pt x="762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271" name="Shape">
              <a:extLst>
                <a:ext uri="{FF2B5EF4-FFF2-40B4-BE49-F238E27FC236}">
                  <a16:creationId xmlns:a16="http://schemas.microsoft.com/office/drawing/2014/main" id="{45025D43-43B9-4C9E-8A18-11EF9B25579B}"/>
                </a:ext>
              </a:extLst>
            </p:cNvPr>
            <p:cNvSpPr/>
            <p:nvPr/>
          </p:nvSpPr>
          <p:spPr>
            <a:xfrm>
              <a:off x="3240930" y="5699677"/>
              <a:ext cx="78169" cy="9484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157"/>
                  </a:lnTo>
                  <a:lnTo>
                    <a:pt x="0" y="21600"/>
                  </a:lnTo>
                  <a:lnTo>
                    <a:pt x="0" y="10445"/>
                  </a:lnTo>
                  <a:close/>
                </a:path>
              </a:pathLst>
            </a:custGeom>
            <a:solidFill>
              <a:srgbClr val="132124"/>
            </a:solidFill>
            <a:ln w="12700">
              <a:miter lim="400000"/>
            </a:ln>
          </p:spPr>
          <p:txBody>
            <a:bodyPr lIns="38100" tIns="38100" rIns="38100" bIns="38100" anchor="ctr"/>
            <a:lstStyle/>
            <a:p>
              <a:pPr>
                <a:defRPr sz="3000">
                  <a:solidFill>
                    <a:srgbClr val="FFFFFF"/>
                  </a:solidFill>
                </a:defRPr>
              </a:pPr>
              <a:endParaRPr/>
            </a:p>
          </p:txBody>
        </p:sp>
        <p:sp>
          <p:nvSpPr>
            <p:cNvPr id="272" name="Shape">
              <a:extLst>
                <a:ext uri="{FF2B5EF4-FFF2-40B4-BE49-F238E27FC236}">
                  <a16:creationId xmlns:a16="http://schemas.microsoft.com/office/drawing/2014/main" id="{D581C485-AF3F-4E67-BA27-B03341A8F944}"/>
                </a:ext>
              </a:extLst>
            </p:cNvPr>
            <p:cNvSpPr/>
            <p:nvPr/>
          </p:nvSpPr>
          <p:spPr>
            <a:xfrm>
              <a:off x="2657272" y="5314044"/>
              <a:ext cx="472139" cy="323099"/>
            </a:xfrm>
            <a:custGeom>
              <a:avLst/>
              <a:gdLst/>
              <a:ahLst/>
              <a:cxnLst>
                <a:cxn ang="0">
                  <a:pos x="wd2" y="hd2"/>
                </a:cxn>
                <a:cxn ang="5400000">
                  <a:pos x="wd2" y="hd2"/>
                </a:cxn>
                <a:cxn ang="10800000">
                  <a:pos x="wd2" y="hd2"/>
                </a:cxn>
                <a:cxn ang="16200000">
                  <a:pos x="wd2" y="hd2"/>
                </a:cxn>
              </a:cxnLst>
              <a:rect l="0" t="0" r="r" b="b"/>
              <a:pathLst>
                <a:path w="21600" h="21600" extrusionOk="0">
                  <a:moveTo>
                    <a:pt x="21600" y="9615"/>
                  </a:moveTo>
                  <a:lnTo>
                    <a:pt x="10156" y="0"/>
                  </a:lnTo>
                  <a:lnTo>
                    <a:pt x="0" y="6550"/>
                  </a:lnTo>
                  <a:lnTo>
                    <a:pt x="2956" y="6550"/>
                  </a:lnTo>
                  <a:lnTo>
                    <a:pt x="4291" y="21600"/>
                  </a:lnTo>
                  <a:lnTo>
                    <a:pt x="7581"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73" name="Shape">
              <a:extLst>
                <a:ext uri="{FF2B5EF4-FFF2-40B4-BE49-F238E27FC236}">
                  <a16:creationId xmlns:a16="http://schemas.microsoft.com/office/drawing/2014/main" id="{E1848B15-BC71-4CD7-A6B6-CA069258653B}"/>
                </a:ext>
              </a:extLst>
            </p:cNvPr>
            <p:cNvSpPr/>
            <p:nvPr/>
          </p:nvSpPr>
          <p:spPr>
            <a:xfrm>
              <a:off x="2365441" y="5147285"/>
              <a:ext cx="471098" cy="323099"/>
            </a:xfrm>
            <a:custGeom>
              <a:avLst/>
              <a:gdLst/>
              <a:ahLst/>
              <a:cxnLst>
                <a:cxn ang="0">
                  <a:pos x="wd2" y="hd2"/>
                </a:cxn>
                <a:cxn ang="5400000">
                  <a:pos x="wd2" y="hd2"/>
                </a:cxn>
                <a:cxn ang="10800000">
                  <a:pos x="wd2" y="hd2"/>
                </a:cxn>
                <a:cxn ang="16200000">
                  <a:pos x="wd2" y="hd2"/>
                </a:cxn>
              </a:cxnLst>
              <a:rect l="0" t="0" r="r" b="b"/>
              <a:pathLst>
                <a:path w="21600" h="21600" extrusionOk="0">
                  <a:moveTo>
                    <a:pt x="21600" y="9615"/>
                  </a:moveTo>
                  <a:lnTo>
                    <a:pt x="10131" y="0"/>
                  </a:lnTo>
                  <a:lnTo>
                    <a:pt x="0" y="6619"/>
                  </a:lnTo>
                  <a:lnTo>
                    <a:pt x="2915" y="6619"/>
                  </a:lnTo>
                  <a:lnTo>
                    <a:pt x="4301" y="21600"/>
                  </a:lnTo>
                  <a:lnTo>
                    <a:pt x="7598" y="21600"/>
                  </a:lnTo>
                  <a:close/>
                </a:path>
              </a:pathLst>
            </a:custGeom>
            <a:solidFill>
              <a:srgbClr val="856322"/>
            </a:solidFill>
            <a:ln w="12700">
              <a:miter lim="400000"/>
            </a:ln>
          </p:spPr>
          <p:txBody>
            <a:bodyPr lIns="38100" tIns="38100" rIns="38100" bIns="38100" anchor="ctr"/>
            <a:lstStyle/>
            <a:p>
              <a:pPr>
                <a:defRPr sz="3000">
                  <a:solidFill>
                    <a:srgbClr val="FFFFFF"/>
                  </a:solidFill>
                </a:defRPr>
              </a:pPr>
              <a:endParaRPr/>
            </a:p>
          </p:txBody>
        </p:sp>
        <p:sp>
          <p:nvSpPr>
            <p:cNvPr id="222" name="Freeform: Shape 221">
              <a:extLst>
                <a:ext uri="{FF2B5EF4-FFF2-40B4-BE49-F238E27FC236}">
                  <a16:creationId xmlns:a16="http://schemas.microsoft.com/office/drawing/2014/main" id="{161C9F88-A336-40EF-AA4F-874F8C49FBD5}"/>
                </a:ext>
              </a:extLst>
            </p:cNvPr>
            <p:cNvSpPr/>
            <p:nvPr/>
          </p:nvSpPr>
          <p:spPr>
            <a:xfrm>
              <a:off x="1635867" y="3670554"/>
              <a:ext cx="464980" cy="1454849"/>
            </a:xfrm>
            <a:custGeom>
              <a:avLst/>
              <a:gdLst>
                <a:gd name="connsiteX0" fmla="*/ 284657 w 566587"/>
                <a:gd name="connsiteY0" fmla="*/ 0 h 1772761"/>
                <a:gd name="connsiteX1" fmla="*/ 566587 w 566587"/>
                <a:gd name="connsiteY1" fmla="*/ 162563 h 1772761"/>
                <a:gd name="connsiteX2" fmla="*/ 563877 w 566587"/>
                <a:gd name="connsiteY2" fmla="*/ 164152 h 1772761"/>
                <a:gd name="connsiteX3" fmla="*/ 561340 w 566587"/>
                <a:gd name="connsiteY3" fmla="*/ 1610180 h 1772761"/>
                <a:gd name="connsiteX4" fmla="*/ 281951 w 566587"/>
                <a:gd name="connsiteY4" fmla="*/ 1771290 h 1772761"/>
                <a:gd name="connsiteX5" fmla="*/ 281946 w 566587"/>
                <a:gd name="connsiteY5" fmla="*/ 1772761 h 1772761"/>
                <a:gd name="connsiteX6" fmla="*/ 280673 w 566587"/>
                <a:gd name="connsiteY6" fmla="*/ 1772027 h 1772761"/>
                <a:gd name="connsiteX7" fmla="*/ 279400 w 566587"/>
                <a:gd name="connsiteY7" fmla="*/ 1772761 h 1772761"/>
                <a:gd name="connsiteX8" fmla="*/ 279405 w 566587"/>
                <a:gd name="connsiteY8" fmla="*/ 1771296 h 1772761"/>
                <a:gd name="connsiteX9" fmla="*/ 0 w 566587"/>
                <a:gd name="connsiteY9" fmla="*/ 1610180 h 1772761"/>
                <a:gd name="connsiteX10" fmla="*/ 3813 w 566587"/>
                <a:gd name="connsiteY10" fmla="*/ 161124 h 1772761"/>
                <a:gd name="connsiteX11" fmla="*/ 5138 w 566587"/>
                <a:gd name="connsiteY11" fmla="*/ 161890 h 1772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6587" h="1772761">
                  <a:moveTo>
                    <a:pt x="284657" y="0"/>
                  </a:moveTo>
                  <a:lnTo>
                    <a:pt x="566587" y="162563"/>
                  </a:lnTo>
                  <a:lnTo>
                    <a:pt x="563877" y="164152"/>
                  </a:lnTo>
                  <a:lnTo>
                    <a:pt x="561340" y="1610180"/>
                  </a:lnTo>
                  <a:lnTo>
                    <a:pt x="281951" y="1771290"/>
                  </a:lnTo>
                  <a:lnTo>
                    <a:pt x="281946" y="1772761"/>
                  </a:lnTo>
                  <a:lnTo>
                    <a:pt x="280673" y="1772027"/>
                  </a:lnTo>
                  <a:lnTo>
                    <a:pt x="279400" y="1772761"/>
                  </a:lnTo>
                  <a:lnTo>
                    <a:pt x="279405" y="1771296"/>
                  </a:lnTo>
                  <a:lnTo>
                    <a:pt x="0" y="1610180"/>
                  </a:lnTo>
                  <a:lnTo>
                    <a:pt x="3813" y="161124"/>
                  </a:lnTo>
                  <a:lnTo>
                    <a:pt x="5138" y="161890"/>
                  </a:lnTo>
                  <a:close/>
                </a:path>
              </a:pathLst>
            </a:custGeom>
            <a:solidFill>
              <a:srgbClr val="7759A6"/>
            </a:solidFill>
            <a:ln w="12700">
              <a:miter lim="400000"/>
            </a:ln>
          </p:spPr>
          <p:txBody>
            <a:bodyPr lIns="38100" tIns="38100" rIns="38100" bIns="38100" anchor="ctr"/>
            <a:lstStyle/>
            <a:p>
              <a:endParaRPr sz="3000">
                <a:solidFill>
                  <a:srgbClr val="FFFFFF"/>
                </a:solidFill>
              </a:endParaRPr>
            </a:p>
          </p:txBody>
        </p:sp>
        <p:grpSp>
          <p:nvGrpSpPr>
            <p:cNvPr id="223" name="Group 222">
              <a:extLst>
                <a:ext uri="{FF2B5EF4-FFF2-40B4-BE49-F238E27FC236}">
                  <a16:creationId xmlns:a16="http://schemas.microsoft.com/office/drawing/2014/main" id="{E65E29C7-F9A2-4997-AC85-F1D69A5B6F86}"/>
                </a:ext>
              </a:extLst>
            </p:cNvPr>
            <p:cNvGrpSpPr/>
            <p:nvPr/>
          </p:nvGrpSpPr>
          <p:grpSpPr>
            <a:xfrm>
              <a:off x="1635866" y="3670555"/>
              <a:ext cx="464980" cy="1454849"/>
              <a:chOff x="2829560" y="3534576"/>
              <a:chExt cx="566587" cy="1772761"/>
            </a:xfrm>
          </p:grpSpPr>
          <p:sp>
            <p:nvSpPr>
              <p:cNvPr id="238" name="Shape">
                <a:extLst>
                  <a:ext uri="{FF2B5EF4-FFF2-40B4-BE49-F238E27FC236}">
                    <a16:creationId xmlns:a16="http://schemas.microsoft.com/office/drawing/2014/main" id="{F240D282-791D-40E3-B98F-E9079B35D17E}"/>
                  </a:ext>
                </a:extLst>
              </p:cNvPr>
              <p:cNvSpPr/>
              <p:nvPr/>
            </p:nvSpPr>
            <p:spPr>
              <a:xfrm>
                <a:off x="3108960" y="3695700"/>
                <a:ext cx="284482" cy="16116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407" y="19421"/>
                    </a:lnTo>
                    <a:lnTo>
                      <a:pt x="0" y="21600"/>
                    </a:lnTo>
                    <a:lnTo>
                      <a:pt x="386" y="2196"/>
                    </a:lnTo>
                    <a:close/>
                  </a:path>
                </a:pathLst>
              </a:custGeom>
              <a:solidFill>
                <a:srgbClr val="65409A"/>
              </a:solidFill>
              <a:ln w="12700">
                <a:miter lim="400000"/>
              </a:ln>
            </p:spPr>
            <p:txBody>
              <a:bodyPr lIns="38100" tIns="38100" rIns="38100" bIns="38100" anchor="ctr"/>
              <a:lstStyle/>
              <a:p>
                <a:pPr>
                  <a:defRPr sz="3000">
                    <a:solidFill>
                      <a:srgbClr val="FFFFFF"/>
                    </a:solidFill>
                  </a:defRPr>
                </a:pPr>
                <a:endParaRPr/>
              </a:p>
            </p:txBody>
          </p:sp>
          <p:sp>
            <p:nvSpPr>
              <p:cNvPr id="239" name="Shape">
                <a:extLst>
                  <a:ext uri="{FF2B5EF4-FFF2-40B4-BE49-F238E27FC236}">
                    <a16:creationId xmlns:a16="http://schemas.microsoft.com/office/drawing/2014/main" id="{951DA798-EAC7-470D-8B63-A17EFE4277CB}"/>
                  </a:ext>
                </a:extLst>
              </p:cNvPr>
              <p:cNvSpPr/>
              <p:nvPr/>
            </p:nvSpPr>
            <p:spPr>
              <a:xfrm>
                <a:off x="2829560" y="3695700"/>
                <a:ext cx="287022" cy="1611637"/>
              </a:xfrm>
              <a:custGeom>
                <a:avLst/>
                <a:gdLst/>
                <a:ahLst/>
                <a:cxnLst>
                  <a:cxn ang="0">
                    <a:pos x="wd2" y="hd2"/>
                  </a:cxn>
                  <a:cxn ang="5400000">
                    <a:pos x="wd2" y="hd2"/>
                  </a:cxn>
                  <a:cxn ang="10800000">
                    <a:pos x="wd2" y="hd2"/>
                  </a:cxn>
                  <a:cxn ang="16200000">
                    <a:pos x="wd2" y="hd2"/>
                  </a:cxn>
                </a:cxnLst>
                <a:rect l="0" t="0" r="r" b="b"/>
                <a:pathLst>
                  <a:path w="21600" h="21600" extrusionOk="0">
                    <a:moveTo>
                      <a:pt x="21600" y="2196"/>
                    </a:moveTo>
                    <a:lnTo>
                      <a:pt x="21218" y="21600"/>
                    </a:lnTo>
                    <a:lnTo>
                      <a:pt x="0" y="19421"/>
                    </a:lnTo>
                    <a:lnTo>
                      <a:pt x="287" y="0"/>
                    </a:lnTo>
                    <a:close/>
                  </a:path>
                </a:pathLst>
              </a:custGeom>
              <a:solidFill>
                <a:srgbClr val="7759A6"/>
              </a:solidFill>
              <a:ln w="12700">
                <a:miter lim="400000"/>
              </a:ln>
            </p:spPr>
            <p:txBody>
              <a:bodyPr lIns="38100" tIns="38100" rIns="38100" bIns="38100" anchor="ctr"/>
              <a:lstStyle/>
              <a:p>
                <a:pPr>
                  <a:defRPr sz="3000">
                    <a:solidFill>
                      <a:srgbClr val="FFFFFF"/>
                    </a:solidFill>
                  </a:defRPr>
                </a:pPr>
                <a:endParaRPr/>
              </a:p>
            </p:txBody>
          </p:sp>
          <p:sp>
            <p:nvSpPr>
              <p:cNvPr id="240" name="Shape">
                <a:extLst>
                  <a:ext uri="{FF2B5EF4-FFF2-40B4-BE49-F238E27FC236}">
                    <a16:creationId xmlns:a16="http://schemas.microsoft.com/office/drawing/2014/main" id="{60F15316-EA62-4AEB-86EC-DE5BE97DC174}"/>
                  </a:ext>
                </a:extLst>
              </p:cNvPr>
              <p:cNvSpPr/>
              <p:nvPr/>
            </p:nvSpPr>
            <p:spPr>
              <a:xfrm>
                <a:off x="2833537" y="3534576"/>
                <a:ext cx="562610" cy="326394"/>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73" y="21600"/>
                    </a:lnTo>
                    <a:lnTo>
                      <a:pt x="0" y="10758"/>
                    </a:lnTo>
                    <a:lnTo>
                      <a:pt x="10776" y="0"/>
                    </a:lnTo>
                    <a:close/>
                  </a:path>
                </a:pathLst>
              </a:custGeom>
              <a:solidFill>
                <a:srgbClr val="8369AF"/>
              </a:solidFill>
              <a:ln w="12700">
                <a:miter lim="400000"/>
              </a:ln>
            </p:spPr>
            <p:txBody>
              <a:bodyPr lIns="38100" tIns="38100" rIns="38100" bIns="38100" anchor="ctr"/>
              <a:lstStyle/>
              <a:p>
                <a:pPr>
                  <a:defRPr sz="3000">
                    <a:solidFill>
                      <a:srgbClr val="FFFFFF"/>
                    </a:solidFill>
                  </a:defRPr>
                </a:pPr>
                <a:endParaRPr dirty="0"/>
              </a:p>
            </p:txBody>
          </p:sp>
        </p:grpSp>
        <p:grpSp>
          <p:nvGrpSpPr>
            <p:cNvPr id="224" name="Group 223">
              <a:extLst>
                <a:ext uri="{FF2B5EF4-FFF2-40B4-BE49-F238E27FC236}">
                  <a16:creationId xmlns:a16="http://schemas.microsoft.com/office/drawing/2014/main" id="{182FDCA9-218F-4D50-BF60-31FA6157CE0C}"/>
                </a:ext>
              </a:extLst>
            </p:cNvPr>
            <p:cNvGrpSpPr/>
            <p:nvPr/>
          </p:nvGrpSpPr>
          <p:grpSpPr>
            <a:xfrm>
              <a:off x="1927697" y="4413815"/>
              <a:ext cx="468876" cy="883560"/>
              <a:chOff x="3185161" y="4440252"/>
              <a:chExt cx="571334" cy="1076635"/>
            </a:xfrm>
          </p:grpSpPr>
          <p:sp>
            <p:nvSpPr>
              <p:cNvPr id="235" name="Shape">
                <a:extLst>
                  <a:ext uri="{FF2B5EF4-FFF2-40B4-BE49-F238E27FC236}">
                    <a16:creationId xmlns:a16="http://schemas.microsoft.com/office/drawing/2014/main" id="{667719CE-193B-46DE-B18F-6BCFC24B009D}"/>
                  </a:ext>
                </a:extLst>
              </p:cNvPr>
              <p:cNvSpPr/>
              <p:nvPr/>
            </p:nvSpPr>
            <p:spPr>
              <a:xfrm>
                <a:off x="3185161" y="4597401"/>
                <a:ext cx="285750" cy="919486"/>
              </a:xfrm>
              <a:custGeom>
                <a:avLst/>
                <a:gdLst/>
                <a:ahLst/>
                <a:cxnLst>
                  <a:cxn ang="0">
                    <a:pos x="wd2" y="hd2"/>
                  </a:cxn>
                  <a:cxn ang="5400000">
                    <a:pos x="wd2" y="hd2"/>
                  </a:cxn>
                  <a:cxn ang="10800000">
                    <a:pos x="wd2" y="hd2"/>
                  </a:cxn>
                  <a:cxn ang="16200000">
                    <a:pos x="wd2" y="hd2"/>
                  </a:cxn>
                </a:cxnLst>
                <a:rect l="0" t="0" r="r" b="b"/>
                <a:pathLst>
                  <a:path w="21600" h="21600" extrusionOk="0">
                    <a:moveTo>
                      <a:pt x="21600" y="3789"/>
                    </a:moveTo>
                    <a:lnTo>
                      <a:pt x="21312" y="21600"/>
                    </a:lnTo>
                    <a:lnTo>
                      <a:pt x="0" y="17751"/>
                    </a:lnTo>
                    <a:lnTo>
                      <a:pt x="288" y="0"/>
                    </a:lnTo>
                    <a:close/>
                  </a:path>
                </a:pathLst>
              </a:custGeom>
              <a:solidFill>
                <a:srgbClr val="9B6BAE"/>
              </a:solidFill>
              <a:ln w="12700">
                <a:miter lim="400000"/>
              </a:ln>
            </p:spPr>
            <p:txBody>
              <a:bodyPr lIns="38100" tIns="38100" rIns="38100" bIns="38100" anchor="ctr"/>
              <a:lstStyle/>
              <a:p>
                <a:pPr>
                  <a:defRPr sz="3000">
                    <a:solidFill>
                      <a:srgbClr val="FFFFFF"/>
                    </a:solidFill>
                  </a:defRPr>
                </a:pPr>
                <a:endParaRPr/>
              </a:p>
            </p:txBody>
          </p:sp>
          <p:sp>
            <p:nvSpPr>
              <p:cNvPr id="236" name="Shape">
                <a:extLst>
                  <a:ext uri="{FF2B5EF4-FFF2-40B4-BE49-F238E27FC236}">
                    <a16:creationId xmlns:a16="http://schemas.microsoft.com/office/drawing/2014/main" id="{352ED3CF-96E6-4249-89BC-ECB76B2AF170}"/>
                  </a:ext>
                </a:extLst>
              </p:cNvPr>
              <p:cNvSpPr/>
              <p:nvPr/>
            </p:nvSpPr>
            <p:spPr>
              <a:xfrm>
                <a:off x="3193885" y="4440252"/>
                <a:ext cx="562610" cy="325116"/>
              </a:xfrm>
              <a:custGeom>
                <a:avLst/>
                <a:gdLst/>
                <a:ahLst/>
                <a:cxnLst>
                  <a:cxn ang="0">
                    <a:pos x="wd2" y="hd2"/>
                  </a:cxn>
                  <a:cxn ang="5400000">
                    <a:pos x="wd2" y="hd2"/>
                  </a:cxn>
                  <a:cxn ang="10800000">
                    <a:pos x="wd2" y="hd2"/>
                  </a:cxn>
                  <a:cxn ang="16200000">
                    <a:pos x="wd2" y="hd2"/>
                  </a:cxn>
                </a:cxnLst>
                <a:rect l="0" t="0" r="r" b="b"/>
                <a:pathLst>
                  <a:path w="21600" h="21600" extrusionOk="0">
                    <a:moveTo>
                      <a:pt x="21600" y="10884"/>
                    </a:moveTo>
                    <a:lnTo>
                      <a:pt x="10824" y="21600"/>
                    </a:lnTo>
                    <a:lnTo>
                      <a:pt x="0" y="10884"/>
                    </a:lnTo>
                    <a:lnTo>
                      <a:pt x="10776" y="0"/>
                    </a:lnTo>
                    <a:close/>
                  </a:path>
                </a:pathLst>
              </a:custGeom>
              <a:solidFill>
                <a:srgbClr val="B992C3"/>
              </a:solidFill>
              <a:ln w="12700">
                <a:miter lim="400000"/>
              </a:ln>
            </p:spPr>
            <p:txBody>
              <a:bodyPr lIns="38100" tIns="38100" rIns="38100" bIns="38100" anchor="ctr"/>
              <a:lstStyle/>
              <a:p>
                <a:pPr>
                  <a:defRPr sz="3000">
                    <a:solidFill>
                      <a:srgbClr val="FFFFFF"/>
                    </a:solidFill>
                  </a:defRPr>
                </a:pPr>
                <a:endParaRPr/>
              </a:p>
            </p:txBody>
          </p:sp>
          <p:sp>
            <p:nvSpPr>
              <p:cNvPr id="237" name="Shape">
                <a:extLst>
                  <a:ext uri="{FF2B5EF4-FFF2-40B4-BE49-F238E27FC236}">
                    <a16:creationId xmlns:a16="http://schemas.microsoft.com/office/drawing/2014/main" id="{E172E7F7-5C78-4969-AA1A-7C184C70D24A}"/>
                  </a:ext>
                </a:extLst>
              </p:cNvPr>
              <p:cNvSpPr/>
              <p:nvPr/>
            </p:nvSpPr>
            <p:spPr>
              <a:xfrm>
                <a:off x="3464560" y="4597401"/>
                <a:ext cx="284482" cy="91948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311" y="17751"/>
                    </a:lnTo>
                    <a:lnTo>
                      <a:pt x="0" y="21600"/>
                    </a:lnTo>
                    <a:lnTo>
                      <a:pt x="289" y="3789"/>
                    </a:lnTo>
                    <a:close/>
                  </a:path>
                </a:pathLst>
              </a:custGeom>
              <a:solidFill>
                <a:srgbClr val="8651A1"/>
              </a:solidFill>
              <a:ln w="12700">
                <a:miter lim="400000"/>
              </a:ln>
            </p:spPr>
            <p:txBody>
              <a:bodyPr lIns="38100" tIns="38100" rIns="38100" bIns="38100" anchor="ctr"/>
              <a:lstStyle/>
              <a:p>
                <a:pPr>
                  <a:defRPr sz="3000">
                    <a:solidFill>
                      <a:srgbClr val="FFFFFF"/>
                    </a:solidFill>
                  </a:defRPr>
                </a:pPr>
                <a:endParaRPr/>
              </a:p>
            </p:txBody>
          </p:sp>
        </p:grpSp>
        <p:sp>
          <p:nvSpPr>
            <p:cNvPr id="225" name="Freeform: Shape 224">
              <a:extLst>
                <a:ext uri="{FF2B5EF4-FFF2-40B4-BE49-F238E27FC236}">
                  <a16:creationId xmlns:a16="http://schemas.microsoft.com/office/drawing/2014/main" id="{5AB56688-C7BC-4516-942D-66AE2AB74F0C}"/>
                </a:ext>
              </a:extLst>
            </p:cNvPr>
            <p:cNvSpPr/>
            <p:nvPr/>
          </p:nvSpPr>
          <p:spPr>
            <a:xfrm>
              <a:off x="2229315" y="4275060"/>
              <a:ext cx="463394" cy="1190112"/>
            </a:xfrm>
            <a:custGeom>
              <a:avLst/>
              <a:gdLst>
                <a:gd name="connsiteX0" fmla="*/ 282714 w 564654"/>
                <a:gd name="connsiteY0" fmla="*/ 0 h 1450174"/>
                <a:gd name="connsiteX1" fmla="*/ 563418 w 564654"/>
                <a:gd name="connsiteY1" fmla="*/ 161843 h 1450174"/>
                <a:gd name="connsiteX2" fmla="*/ 564654 w 564654"/>
                <a:gd name="connsiteY2" fmla="*/ 161124 h 1450174"/>
                <a:gd name="connsiteX3" fmla="*/ 564648 w 564654"/>
                <a:gd name="connsiteY3" fmla="*/ 162552 h 1450174"/>
                <a:gd name="connsiteX4" fmla="*/ 564654 w 564654"/>
                <a:gd name="connsiteY4" fmla="*/ 162556 h 1450174"/>
                <a:gd name="connsiteX5" fmla="*/ 564648 w 564654"/>
                <a:gd name="connsiteY5" fmla="*/ 162560 h 1450174"/>
                <a:gd name="connsiteX6" fmla="*/ 559570 w 564654"/>
                <a:gd name="connsiteY6" fmla="*/ 1287611 h 1450174"/>
                <a:gd name="connsiteX7" fmla="*/ 281943 w 564654"/>
                <a:gd name="connsiteY7" fmla="*/ 1449144 h 1450174"/>
                <a:gd name="connsiteX8" fmla="*/ 281940 w 564654"/>
                <a:gd name="connsiteY8" fmla="*/ 1450174 h 1450174"/>
                <a:gd name="connsiteX9" fmla="*/ 281052 w 564654"/>
                <a:gd name="connsiteY9" fmla="*/ 1449662 h 1450174"/>
                <a:gd name="connsiteX10" fmla="*/ 280172 w 564654"/>
                <a:gd name="connsiteY10" fmla="*/ 1450174 h 1450174"/>
                <a:gd name="connsiteX11" fmla="*/ 280175 w 564654"/>
                <a:gd name="connsiteY11" fmla="*/ 1449156 h 1450174"/>
                <a:gd name="connsiteX12" fmla="*/ 0 w 564654"/>
                <a:gd name="connsiteY12" fmla="*/ 1287611 h 1450174"/>
                <a:gd name="connsiteX13" fmla="*/ 2536 w 564654"/>
                <a:gd name="connsiteY13" fmla="*/ 163580 h 1450174"/>
                <a:gd name="connsiteX14" fmla="*/ 773 w 564654"/>
                <a:gd name="connsiteY14" fmla="*/ 162556 h 1450174"/>
                <a:gd name="connsiteX15" fmla="*/ 2541 w 564654"/>
                <a:gd name="connsiteY15" fmla="*/ 161536 h 1450174"/>
                <a:gd name="connsiteX16" fmla="*/ 2542 w 564654"/>
                <a:gd name="connsiteY16" fmla="*/ 161124 h 1450174"/>
                <a:gd name="connsiteX17" fmla="*/ 2897 w 564654"/>
                <a:gd name="connsiteY17" fmla="*/ 161331 h 1450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4654" h="1450174">
                  <a:moveTo>
                    <a:pt x="282714" y="0"/>
                  </a:moveTo>
                  <a:lnTo>
                    <a:pt x="563418" y="161843"/>
                  </a:lnTo>
                  <a:lnTo>
                    <a:pt x="564654" y="161124"/>
                  </a:lnTo>
                  <a:lnTo>
                    <a:pt x="564648" y="162552"/>
                  </a:lnTo>
                  <a:lnTo>
                    <a:pt x="564654" y="162556"/>
                  </a:lnTo>
                  <a:lnTo>
                    <a:pt x="564648" y="162560"/>
                  </a:lnTo>
                  <a:lnTo>
                    <a:pt x="559570" y="1287611"/>
                  </a:lnTo>
                  <a:lnTo>
                    <a:pt x="281943" y="1449144"/>
                  </a:lnTo>
                  <a:lnTo>
                    <a:pt x="281940" y="1450174"/>
                  </a:lnTo>
                  <a:lnTo>
                    <a:pt x="281052" y="1449662"/>
                  </a:lnTo>
                  <a:lnTo>
                    <a:pt x="280172" y="1450174"/>
                  </a:lnTo>
                  <a:lnTo>
                    <a:pt x="280175" y="1449156"/>
                  </a:lnTo>
                  <a:lnTo>
                    <a:pt x="0" y="1287611"/>
                  </a:lnTo>
                  <a:lnTo>
                    <a:pt x="2536" y="163580"/>
                  </a:lnTo>
                  <a:lnTo>
                    <a:pt x="773" y="162556"/>
                  </a:lnTo>
                  <a:lnTo>
                    <a:pt x="2541" y="161536"/>
                  </a:lnTo>
                  <a:lnTo>
                    <a:pt x="2542" y="161124"/>
                  </a:lnTo>
                  <a:lnTo>
                    <a:pt x="2897" y="161331"/>
                  </a:lnTo>
                  <a:close/>
                </a:path>
              </a:pathLst>
            </a:custGeom>
            <a:solidFill>
              <a:srgbClr val="FFCE00"/>
            </a:solidFill>
            <a:ln w="12700">
              <a:miter lim="400000"/>
            </a:ln>
          </p:spPr>
          <p:txBody>
            <a:bodyPr lIns="38100" tIns="38100" rIns="38100" bIns="38100" anchor="ctr"/>
            <a:lstStyle/>
            <a:p>
              <a:endParaRPr sz="3000">
                <a:solidFill>
                  <a:srgbClr val="FFFFFF"/>
                </a:solidFill>
              </a:endParaRPr>
            </a:p>
          </p:txBody>
        </p:sp>
        <p:grpSp>
          <p:nvGrpSpPr>
            <p:cNvPr id="226" name="Group 225">
              <a:extLst>
                <a:ext uri="{FF2B5EF4-FFF2-40B4-BE49-F238E27FC236}">
                  <a16:creationId xmlns:a16="http://schemas.microsoft.com/office/drawing/2014/main" id="{FE5E7315-90E2-4C4B-861D-5F9BF61915E5}"/>
                </a:ext>
              </a:extLst>
            </p:cNvPr>
            <p:cNvGrpSpPr/>
            <p:nvPr/>
          </p:nvGrpSpPr>
          <p:grpSpPr>
            <a:xfrm>
              <a:off x="2229315" y="4275060"/>
              <a:ext cx="463394" cy="1190112"/>
              <a:chOff x="3552688" y="4271177"/>
              <a:chExt cx="564654" cy="1450174"/>
            </a:xfrm>
          </p:grpSpPr>
          <p:sp>
            <p:nvSpPr>
              <p:cNvPr id="232" name="Shape">
                <a:extLst>
                  <a:ext uri="{FF2B5EF4-FFF2-40B4-BE49-F238E27FC236}">
                    <a16:creationId xmlns:a16="http://schemas.microsoft.com/office/drawing/2014/main" id="{FB249BF3-9979-42ED-A064-9D789E6DD0C7}"/>
                  </a:ext>
                </a:extLst>
              </p:cNvPr>
              <p:cNvSpPr/>
              <p:nvPr/>
            </p:nvSpPr>
            <p:spPr>
              <a:xfrm>
                <a:off x="3832860" y="4432301"/>
                <a:ext cx="284482" cy="12890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14" y="18876"/>
                    </a:lnTo>
                    <a:lnTo>
                      <a:pt x="0" y="21600"/>
                    </a:lnTo>
                    <a:lnTo>
                      <a:pt x="193" y="2745"/>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233" name="Shape">
                <a:extLst>
                  <a:ext uri="{FF2B5EF4-FFF2-40B4-BE49-F238E27FC236}">
                    <a16:creationId xmlns:a16="http://schemas.microsoft.com/office/drawing/2014/main" id="{3F4BBE1F-643A-4871-A592-F9703A9048C3}"/>
                  </a:ext>
                </a:extLst>
              </p:cNvPr>
              <p:cNvSpPr/>
              <p:nvPr/>
            </p:nvSpPr>
            <p:spPr>
              <a:xfrm>
                <a:off x="3552688" y="4432301"/>
                <a:ext cx="284482" cy="1289050"/>
              </a:xfrm>
              <a:custGeom>
                <a:avLst/>
                <a:gdLst/>
                <a:ahLst/>
                <a:cxnLst>
                  <a:cxn ang="0">
                    <a:pos x="wd2" y="hd2"/>
                  </a:cxn>
                  <a:cxn ang="5400000">
                    <a:pos x="wd2" y="hd2"/>
                  </a:cxn>
                  <a:cxn ang="10800000">
                    <a:pos x="wd2" y="hd2"/>
                  </a:cxn>
                  <a:cxn ang="16200000">
                    <a:pos x="wd2" y="hd2"/>
                  </a:cxn>
                </a:cxnLst>
                <a:rect l="0" t="0" r="r" b="b"/>
                <a:pathLst>
                  <a:path w="21600" h="21600" extrusionOk="0">
                    <a:moveTo>
                      <a:pt x="21600" y="2745"/>
                    </a:moveTo>
                    <a:lnTo>
                      <a:pt x="21407" y="21600"/>
                    </a:lnTo>
                    <a:lnTo>
                      <a:pt x="0" y="18876"/>
                    </a:lnTo>
                    <a:lnTo>
                      <a:pt x="193" y="0"/>
                    </a:ln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234" name="Shape">
                <a:extLst>
                  <a:ext uri="{FF2B5EF4-FFF2-40B4-BE49-F238E27FC236}">
                    <a16:creationId xmlns:a16="http://schemas.microsoft.com/office/drawing/2014/main" id="{A893F6B4-E868-4F9D-8958-4D1090E9BA88}"/>
                  </a:ext>
                </a:extLst>
              </p:cNvPr>
              <p:cNvSpPr/>
              <p:nvPr/>
            </p:nvSpPr>
            <p:spPr>
              <a:xfrm>
                <a:off x="3553461" y="4271177"/>
                <a:ext cx="563881" cy="326380"/>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00" y="21600"/>
                    </a:lnTo>
                    <a:lnTo>
                      <a:pt x="0" y="10758"/>
                    </a:lnTo>
                    <a:lnTo>
                      <a:pt x="10800" y="0"/>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grpSp>
        <p:sp>
          <p:nvSpPr>
            <p:cNvPr id="227" name="Freeform: Shape 226">
              <a:extLst>
                <a:ext uri="{FF2B5EF4-FFF2-40B4-BE49-F238E27FC236}">
                  <a16:creationId xmlns:a16="http://schemas.microsoft.com/office/drawing/2014/main" id="{35AE783D-A102-4AEF-97E5-37DB51173BDD}"/>
                </a:ext>
              </a:extLst>
            </p:cNvPr>
            <p:cNvSpPr/>
            <p:nvPr/>
          </p:nvSpPr>
          <p:spPr>
            <a:xfrm>
              <a:off x="2521781" y="4994212"/>
              <a:ext cx="462759" cy="641895"/>
            </a:xfrm>
            <a:custGeom>
              <a:avLst/>
              <a:gdLst>
                <a:gd name="connsiteX0" fmla="*/ 280680 w 563881"/>
                <a:gd name="connsiteY0" fmla="*/ 0 h 782161"/>
                <a:gd name="connsiteX1" fmla="*/ 562010 w 563881"/>
                <a:gd name="connsiteY1" fmla="*/ 162217 h 782161"/>
                <a:gd name="connsiteX2" fmla="*/ 563881 w 563881"/>
                <a:gd name="connsiteY2" fmla="*/ 161124 h 782161"/>
                <a:gd name="connsiteX3" fmla="*/ 558797 w 563881"/>
                <a:gd name="connsiteY3" fmla="*/ 618334 h 782161"/>
                <a:gd name="connsiteX4" fmla="*/ 281953 w 563881"/>
                <a:gd name="connsiteY4" fmla="*/ 780664 h 782161"/>
                <a:gd name="connsiteX5" fmla="*/ 281940 w 563881"/>
                <a:gd name="connsiteY5" fmla="*/ 782161 h 782161"/>
                <a:gd name="connsiteX6" fmla="*/ 280664 w 563881"/>
                <a:gd name="connsiteY6" fmla="*/ 781420 h 782161"/>
                <a:gd name="connsiteX7" fmla="*/ 279399 w 563881"/>
                <a:gd name="connsiteY7" fmla="*/ 782161 h 782161"/>
                <a:gd name="connsiteX8" fmla="*/ 279411 w 563881"/>
                <a:gd name="connsiteY8" fmla="*/ 780692 h 782161"/>
                <a:gd name="connsiteX9" fmla="*/ 0 w 563881"/>
                <a:gd name="connsiteY9" fmla="*/ 618334 h 782161"/>
                <a:gd name="connsiteX10" fmla="*/ 3779 w 563881"/>
                <a:gd name="connsiteY10" fmla="*/ 164759 h 782161"/>
                <a:gd name="connsiteX11" fmla="*/ 0 w 563881"/>
                <a:gd name="connsiteY11" fmla="*/ 162563 h 782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1" h="782161">
                  <a:moveTo>
                    <a:pt x="280680" y="0"/>
                  </a:moveTo>
                  <a:lnTo>
                    <a:pt x="562010" y="162217"/>
                  </a:lnTo>
                  <a:lnTo>
                    <a:pt x="563881" y="161124"/>
                  </a:lnTo>
                  <a:lnTo>
                    <a:pt x="558797" y="618334"/>
                  </a:lnTo>
                  <a:lnTo>
                    <a:pt x="281953" y="780664"/>
                  </a:lnTo>
                  <a:lnTo>
                    <a:pt x="281940" y="782161"/>
                  </a:lnTo>
                  <a:lnTo>
                    <a:pt x="280664" y="781420"/>
                  </a:lnTo>
                  <a:lnTo>
                    <a:pt x="279399" y="782161"/>
                  </a:lnTo>
                  <a:lnTo>
                    <a:pt x="279411" y="780692"/>
                  </a:lnTo>
                  <a:lnTo>
                    <a:pt x="0" y="618334"/>
                  </a:lnTo>
                  <a:lnTo>
                    <a:pt x="3779" y="164759"/>
                  </a:lnTo>
                  <a:lnTo>
                    <a:pt x="0" y="162563"/>
                  </a:lnTo>
                  <a:close/>
                </a:path>
              </a:pathLst>
            </a:custGeom>
            <a:solidFill>
              <a:srgbClr val="E6E5E6"/>
            </a:solidFill>
            <a:ln w="12700">
              <a:miter lim="400000"/>
            </a:ln>
          </p:spPr>
          <p:txBody>
            <a:bodyPr lIns="38100" tIns="38100" rIns="38100" bIns="38100" anchor="ctr"/>
            <a:lstStyle/>
            <a:p>
              <a:endParaRPr sz="3000">
                <a:solidFill>
                  <a:srgbClr val="FFFFFF"/>
                </a:solidFill>
              </a:endParaRPr>
            </a:p>
          </p:txBody>
        </p:sp>
        <p:grpSp>
          <p:nvGrpSpPr>
            <p:cNvPr id="228" name="Group 227">
              <a:extLst>
                <a:ext uri="{FF2B5EF4-FFF2-40B4-BE49-F238E27FC236}">
                  <a16:creationId xmlns:a16="http://schemas.microsoft.com/office/drawing/2014/main" id="{D9863447-7A8A-4CBF-B5EF-6DFD40AC9982}"/>
                </a:ext>
              </a:extLst>
            </p:cNvPr>
            <p:cNvGrpSpPr/>
            <p:nvPr/>
          </p:nvGrpSpPr>
          <p:grpSpPr>
            <a:xfrm>
              <a:off x="2521779" y="4994213"/>
              <a:ext cx="462759" cy="641895"/>
              <a:chOff x="3909061" y="5147476"/>
              <a:chExt cx="563881" cy="782161"/>
            </a:xfrm>
          </p:grpSpPr>
          <p:sp>
            <p:nvSpPr>
              <p:cNvPr id="229" name="Shape">
                <a:extLst>
                  <a:ext uri="{FF2B5EF4-FFF2-40B4-BE49-F238E27FC236}">
                    <a16:creationId xmlns:a16="http://schemas.microsoft.com/office/drawing/2014/main" id="{65FD2E09-26A2-4716-AF92-1D7B9A94DC40}"/>
                  </a:ext>
                </a:extLst>
              </p:cNvPr>
              <p:cNvSpPr/>
              <p:nvPr/>
            </p:nvSpPr>
            <p:spPr>
              <a:xfrm>
                <a:off x="4188460" y="5308600"/>
                <a:ext cx="284482" cy="6210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14" y="15902"/>
                    </a:lnTo>
                    <a:lnTo>
                      <a:pt x="0" y="21600"/>
                    </a:lnTo>
                    <a:lnTo>
                      <a:pt x="289" y="5698"/>
                    </a:ln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230" name="Shape">
                <a:extLst>
                  <a:ext uri="{FF2B5EF4-FFF2-40B4-BE49-F238E27FC236}">
                    <a16:creationId xmlns:a16="http://schemas.microsoft.com/office/drawing/2014/main" id="{709AE59A-5C85-4288-B96D-91D4780B8631}"/>
                  </a:ext>
                </a:extLst>
              </p:cNvPr>
              <p:cNvSpPr/>
              <p:nvPr/>
            </p:nvSpPr>
            <p:spPr>
              <a:xfrm>
                <a:off x="3909061" y="5308600"/>
                <a:ext cx="285750" cy="621037"/>
              </a:xfrm>
              <a:custGeom>
                <a:avLst/>
                <a:gdLst/>
                <a:ahLst/>
                <a:cxnLst>
                  <a:cxn ang="0">
                    <a:pos x="wd2" y="hd2"/>
                  </a:cxn>
                  <a:cxn ang="5400000">
                    <a:pos x="wd2" y="hd2"/>
                  </a:cxn>
                  <a:cxn ang="10800000">
                    <a:pos x="wd2" y="hd2"/>
                  </a:cxn>
                  <a:cxn ang="16200000">
                    <a:pos x="wd2" y="hd2"/>
                  </a:cxn>
                </a:cxnLst>
                <a:rect l="0" t="0" r="r" b="b"/>
                <a:pathLst>
                  <a:path w="21600" h="21600" extrusionOk="0">
                    <a:moveTo>
                      <a:pt x="21600" y="5698"/>
                    </a:moveTo>
                    <a:lnTo>
                      <a:pt x="21312" y="21600"/>
                    </a:lnTo>
                    <a:lnTo>
                      <a:pt x="0" y="15902"/>
                    </a:lnTo>
                    <a:lnTo>
                      <a:pt x="288" y="0"/>
                    </a:ln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231" name="Shape">
                <a:extLst>
                  <a:ext uri="{FF2B5EF4-FFF2-40B4-BE49-F238E27FC236}">
                    <a16:creationId xmlns:a16="http://schemas.microsoft.com/office/drawing/2014/main" id="{6E4ED795-0670-4D21-AF3B-BD107886DB3E}"/>
                  </a:ext>
                </a:extLst>
              </p:cNvPr>
              <p:cNvSpPr/>
              <p:nvPr/>
            </p:nvSpPr>
            <p:spPr>
              <a:xfrm>
                <a:off x="3909061" y="5147476"/>
                <a:ext cx="562610" cy="326394"/>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24" y="21600"/>
                    </a:lnTo>
                    <a:lnTo>
                      <a:pt x="0" y="10758"/>
                    </a:lnTo>
                    <a:lnTo>
                      <a:pt x="10776"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grpSp>
      </p:gr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 name="Picture Placeholder 119" descr="A picture containing text, person, feet&#10;&#10;Description automatically generated">
            <a:extLst>
              <a:ext uri="{FF2B5EF4-FFF2-40B4-BE49-F238E27FC236}">
                <a16:creationId xmlns:a16="http://schemas.microsoft.com/office/drawing/2014/main" id="{B76AFD10-54A0-44DA-A319-2AEA0FDA3D09}"/>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842" r="2842"/>
          <a:stretch>
            <a:fillRect/>
          </a:stretch>
        </p:blipFill>
        <p:spPr/>
      </p:pic>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9" name="Shape">
            <a:extLst>
              <a:ext uri="{FF2B5EF4-FFF2-40B4-BE49-F238E27FC236}">
                <a16:creationId xmlns:a16="http://schemas.microsoft.com/office/drawing/2014/main" id="{23BCAF97-2717-7E4C-9C85-D234F3584BFD}"/>
              </a:ext>
            </a:extLst>
          </p:cNvPr>
          <p:cNvSpPr/>
          <p:nvPr/>
        </p:nvSpPr>
        <p:spPr>
          <a:xfrm>
            <a:off x="4311650" y="4597399"/>
            <a:ext cx="2330451" cy="1346840"/>
          </a:xfrm>
          <a:custGeom>
            <a:avLst/>
            <a:gdLst/>
            <a:ahLst/>
            <a:cxnLst>
              <a:cxn ang="0">
                <a:pos x="wd2" y="hd2"/>
              </a:cxn>
              <a:cxn ang="5400000">
                <a:pos x="wd2" y="hd2"/>
              </a:cxn>
              <a:cxn ang="10800000">
                <a:pos x="wd2" y="hd2"/>
              </a:cxn>
              <a:cxn ang="16200000">
                <a:pos x="wd2" y="hd2"/>
              </a:cxn>
            </a:cxnLst>
            <a:rect l="0" t="0" r="r" b="b"/>
            <a:pathLst>
              <a:path w="19680" h="19679" extrusionOk="0">
                <a:moveTo>
                  <a:pt x="16800" y="2881"/>
                </a:moveTo>
                <a:cubicBezTo>
                  <a:pt x="20640" y="6723"/>
                  <a:pt x="20640" y="12957"/>
                  <a:pt x="16800" y="16799"/>
                </a:cubicBezTo>
                <a:cubicBezTo>
                  <a:pt x="12961" y="20640"/>
                  <a:pt x="6719" y="20640"/>
                  <a:pt x="2880" y="16799"/>
                </a:cubicBezTo>
                <a:cubicBezTo>
                  <a:pt x="-960" y="12957"/>
                  <a:pt x="-960" y="6723"/>
                  <a:pt x="2880" y="2881"/>
                </a:cubicBezTo>
                <a:cubicBezTo>
                  <a:pt x="6719" y="-960"/>
                  <a:pt x="12961" y="-960"/>
                  <a:pt x="16800" y="2881"/>
                </a:cubicBez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B69365D2-EADD-644D-8892-4DAC1DDA2CF8}"/>
              </a:ext>
            </a:extLst>
          </p:cNvPr>
          <p:cNvSpPr/>
          <p:nvPr/>
        </p:nvSpPr>
        <p:spPr>
          <a:xfrm>
            <a:off x="4222749" y="48640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CF79723-7E42-7B4E-A71E-670BCC315720}"/>
              </a:ext>
            </a:extLst>
          </p:cNvPr>
          <p:cNvSpPr/>
          <p:nvPr/>
        </p:nvSpPr>
        <p:spPr>
          <a:xfrm>
            <a:off x="4222750" y="4229099"/>
            <a:ext cx="2207909" cy="1281746"/>
          </a:xfrm>
          <a:custGeom>
            <a:avLst/>
            <a:gdLst/>
            <a:ahLst/>
            <a:cxnLst>
              <a:cxn ang="0">
                <a:pos x="wd2" y="hd2"/>
              </a:cxn>
              <a:cxn ang="5400000">
                <a:pos x="wd2" y="hd2"/>
              </a:cxn>
              <a:cxn ang="10800000">
                <a:pos x="wd2" y="hd2"/>
              </a:cxn>
              <a:cxn ang="16200000">
                <a:pos x="wd2" y="hd2"/>
              </a:cxn>
            </a:cxnLst>
            <a:rect l="0" t="0" r="r" b="b"/>
            <a:pathLst>
              <a:path w="19661" h="19675" extrusionOk="0">
                <a:moveTo>
                  <a:pt x="2898" y="2910"/>
                </a:moveTo>
                <a:cubicBezTo>
                  <a:pt x="-947" y="6730"/>
                  <a:pt x="-970" y="12988"/>
                  <a:pt x="2852" y="16809"/>
                </a:cubicBezTo>
                <a:cubicBezTo>
                  <a:pt x="6675" y="20630"/>
                  <a:pt x="12917" y="20630"/>
                  <a:pt x="16762" y="16809"/>
                </a:cubicBezTo>
                <a:cubicBezTo>
                  <a:pt x="20607" y="12988"/>
                  <a:pt x="20630" y="6730"/>
                  <a:pt x="16808" y="2910"/>
                </a:cubicBezTo>
                <a:cubicBezTo>
                  <a:pt x="12985" y="-970"/>
                  <a:pt x="6743" y="-970"/>
                  <a:pt x="2898" y="2910"/>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94FE254-7911-3048-830B-78B26127A899}"/>
              </a:ext>
            </a:extLst>
          </p:cNvPr>
          <p:cNvSpPr/>
          <p:nvPr/>
        </p:nvSpPr>
        <p:spPr>
          <a:xfrm>
            <a:off x="4400549" y="4330700"/>
            <a:ext cx="1856314" cy="1074416"/>
          </a:xfrm>
          <a:custGeom>
            <a:avLst/>
            <a:gdLst/>
            <a:ahLst/>
            <a:cxnLst>
              <a:cxn ang="0">
                <a:pos x="wd2" y="hd2"/>
              </a:cxn>
              <a:cxn ang="5400000">
                <a:pos x="wd2" y="hd2"/>
              </a:cxn>
              <a:cxn ang="10800000">
                <a:pos x="wd2" y="hd2"/>
              </a:cxn>
              <a:cxn ang="16200000">
                <a:pos x="wd2" y="hd2"/>
              </a:cxn>
            </a:cxnLst>
            <a:rect l="0" t="0" r="r" b="b"/>
            <a:pathLst>
              <a:path w="21118" h="19670" extrusionOk="0">
                <a:moveTo>
                  <a:pt x="21070" y="10730"/>
                </a:moveTo>
                <a:cubicBezTo>
                  <a:pt x="20853" y="12962"/>
                  <a:pt x="19813" y="15101"/>
                  <a:pt x="18007" y="16775"/>
                </a:cubicBezTo>
                <a:cubicBezTo>
                  <a:pt x="13875" y="20635"/>
                  <a:pt x="7200" y="20635"/>
                  <a:pt x="3068" y="16775"/>
                </a:cubicBezTo>
                <a:cubicBezTo>
                  <a:pt x="1276" y="15101"/>
                  <a:pt x="265" y="12962"/>
                  <a:pt x="48" y="10800"/>
                </a:cubicBezTo>
                <a:cubicBezTo>
                  <a:pt x="-241" y="7963"/>
                  <a:pt x="770" y="5080"/>
                  <a:pt x="3111" y="2895"/>
                </a:cubicBezTo>
                <a:cubicBezTo>
                  <a:pt x="7243" y="-965"/>
                  <a:pt x="13918" y="-965"/>
                  <a:pt x="18050" y="2895"/>
                </a:cubicBezTo>
                <a:cubicBezTo>
                  <a:pt x="20348" y="5011"/>
                  <a:pt x="21359" y="7894"/>
                  <a:pt x="21070"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54538173-F965-7C44-BC18-45C80030B084}"/>
              </a:ext>
            </a:extLst>
          </p:cNvPr>
          <p:cNvSpPr/>
          <p:nvPr/>
        </p:nvSpPr>
        <p:spPr>
          <a:xfrm>
            <a:off x="4400550" y="44323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38" y="4999"/>
                  <a:pt x="21377" y="7340"/>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07A54632-107F-F948-ADEC-750398609673}"/>
              </a:ext>
            </a:extLst>
          </p:cNvPr>
          <p:cNvSpPr/>
          <p:nvPr/>
        </p:nvSpPr>
        <p:spPr>
          <a:xfrm>
            <a:off x="5784849" y="4597399"/>
            <a:ext cx="124462" cy="1460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895"/>
                </a:lnTo>
                <a:lnTo>
                  <a:pt x="0" y="21600"/>
                </a:lnTo>
                <a:lnTo>
                  <a:pt x="0" y="1051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AA4654CE-19DF-6D47-B3AA-9703DF8FBBE0}"/>
              </a:ext>
            </a:extLst>
          </p:cNvPr>
          <p:cNvSpPr/>
          <p:nvPr/>
        </p:nvSpPr>
        <p:spPr>
          <a:xfrm>
            <a:off x="5746750" y="4800600"/>
            <a:ext cx="182882" cy="1358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300" y="11911"/>
                </a:lnTo>
                <a:lnTo>
                  <a:pt x="0" y="21600"/>
                </a:lnTo>
                <a:lnTo>
                  <a:pt x="300" y="968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36B224D1-549C-EC40-AF18-69AF422F5523}"/>
              </a:ext>
            </a:extLst>
          </p:cNvPr>
          <p:cNvSpPr/>
          <p:nvPr/>
        </p:nvSpPr>
        <p:spPr>
          <a:xfrm>
            <a:off x="5378450" y="46862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900" y="7545"/>
                  <a:pt x="7875" y="6677"/>
                  <a:pt x="6075" y="6460"/>
                </a:cubicBezTo>
                <a:cubicBezTo>
                  <a:pt x="4275" y="6242"/>
                  <a:pt x="2775" y="6677"/>
                  <a:pt x="1650" y="7653"/>
                </a:cubicBezTo>
                <a:cubicBezTo>
                  <a:pt x="825" y="8413"/>
                  <a:pt x="375" y="8847"/>
                  <a:pt x="150" y="9499"/>
                </a:cubicBezTo>
                <a:cubicBezTo>
                  <a:pt x="0" y="10041"/>
                  <a:pt x="0" y="10476"/>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D4D6393D-C70A-2C4E-9BD4-B3A02A35434A}"/>
              </a:ext>
            </a:extLst>
          </p:cNvPr>
          <p:cNvSpPr/>
          <p:nvPr/>
        </p:nvSpPr>
        <p:spPr>
          <a:xfrm>
            <a:off x="5378450" y="4686299"/>
            <a:ext cx="365760" cy="250836"/>
          </a:xfrm>
          <a:custGeom>
            <a:avLst/>
            <a:gdLst/>
            <a:ahLst/>
            <a:cxnLst>
              <a:cxn ang="0">
                <a:pos x="wd2" y="hd2"/>
              </a:cxn>
              <a:cxn ang="5400000">
                <a:pos x="wd2" y="hd2"/>
              </a:cxn>
              <a:cxn ang="10800000">
                <a:pos x="wd2" y="hd2"/>
              </a:cxn>
              <a:cxn ang="16200000">
                <a:pos x="wd2" y="hd2"/>
              </a:cxn>
            </a:cxnLst>
            <a:rect l="0" t="0" r="r" b="b"/>
            <a:pathLst>
              <a:path w="21600" h="21438" extrusionOk="0">
                <a:moveTo>
                  <a:pt x="12150" y="3094"/>
                </a:moveTo>
                <a:cubicBezTo>
                  <a:pt x="9825" y="1249"/>
                  <a:pt x="7875" y="273"/>
                  <a:pt x="6075" y="55"/>
                </a:cubicBezTo>
                <a:cubicBezTo>
                  <a:pt x="4275" y="-162"/>
                  <a:pt x="2775" y="273"/>
                  <a:pt x="1650" y="1249"/>
                </a:cubicBezTo>
                <a:cubicBezTo>
                  <a:pt x="825" y="1683"/>
                  <a:pt x="375" y="2442"/>
                  <a:pt x="150" y="3094"/>
                </a:cubicBezTo>
                <a:cubicBezTo>
                  <a:pt x="0" y="3529"/>
                  <a:pt x="0" y="3854"/>
                  <a:pt x="0" y="4288"/>
                </a:cubicBezTo>
                <a:lnTo>
                  <a:pt x="0" y="10692"/>
                </a:lnTo>
                <a:lnTo>
                  <a:pt x="0" y="10692"/>
                </a:lnTo>
                <a:cubicBezTo>
                  <a:pt x="0" y="10257"/>
                  <a:pt x="0" y="9715"/>
                  <a:pt x="150" y="9499"/>
                </a:cubicBezTo>
                <a:lnTo>
                  <a:pt x="150" y="9499"/>
                </a:lnTo>
                <a:cubicBezTo>
                  <a:pt x="300" y="8739"/>
                  <a:pt x="825" y="8305"/>
                  <a:pt x="1650" y="7653"/>
                </a:cubicBezTo>
                <a:cubicBezTo>
                  <a:pt x="2775" y="6676"/>
                  <a:pt x="4275" y="6242"/>
                  <a:pt x="6075" y="6460"/>
                </a:cubicBezTo>
                <a:cubicBezTo>
                  <a:pt x="7875" y="6677"/>
                  <a:pt x="9825" y="7653"/>
                  <a:pt x="12150" y="9499"/>
                </a:cubicBezTo>
                <a:cubicBezTo>
                  <a:pt x="14475" y="11344"/>
                  <a:pt x="16275" y="13297"/>
                  <a:pt x="17850" y="15468"/>
                </a:cubicBezTo>
                <a:cubicBezTo>
                  <a:pt x="19425" y="17639"/>
                  <a:pt x="20775" y="19484"/>
                  <a:pt x="21600" y="21438"/>
                </a:cubicBezTo>
                <a:lnTo>
                  <a:pt x="21600" y="15034"/>
                </a:lnTo>
                <a:cubicBezTo>
                  <a:pt x="20625" y="13406"/>
                  <a:pt x="19275" y="11235"/>
                  <a:pt x="17850" y="9064"/>
                </a:cubicBezTo>
                <a:cubicBezTo>
                  <a:pt x="16425" y="6784"/>
                  <a:pt x="14400" y="4940"/>
                  <a:pt x="12150" y="30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6E3C2451-A6AE-7746-8340-9539C102E8F3}"/>
              </a:ext>
            </a:extLst>
          </p:cNvPr>
          <p:cNvSpPr/>
          <p:nvPr/>
        </p:nvSpPr>
        <p:spPr>
          <a:xfrm>
            <a:off x="5124449" y="47116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9180" y="13759"/>
                  <a:pt x="20297" y="14640"/>
                  <a:pt x="20855" y="15520"/>
                </a:cubicBezTo>
                <a:cubicBezTo>
                  <a:pt x="21600" y="15999"/>
                  <a:pt x="21600" y="16559"/>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F2585F58-7404-2644-A0CD-2D91A3301E0D}"/>
              </a:ext>
            </a:extLst>
          </p:cNvPr>
          <p:cNvSpPr/>
          <p:nvPr/>
        </p:nvSpPr>
        <p:spPr>
          <a:xfrm>
            <a:off x="5124449" y="4724400"/>
            <a:ext cx="147985" cy="326380"/>
          </a:xfrm>
          <a:custGeom>
            <a:avLst/>
            <a:gdLst/>
            <a:ahLst/>
            <a:cxnLst>
              <a:cxn ang="0">
                <a:pos x="wd2" y="hd2"/>
              </a:cxn>
              <a:cxn ang="5400000">
                <a:pos x="wd2" y="hd2"/>
              </a:cxn>
              <a:cxn ang="10800000">
                <a:pos x="wd2" y="hd2"/>
              </a:cxn>
              <a:cxn ang="16200000">
                <a:pos x="wd2" y="hd2"/>
              </a:cxn>
            </a:cxnLst>
            <a:rect l="0" t="0" r="r" b="b"/>
            <a:pathLst>
              <a:path w="21512" h="21600" extrusionOk="0">
                <a:moveTo>
                  <a:pt x="20677" y="15213"/>
                </a:moveTo>
                <a:cubicBezTo>
                  <a:pt x="20308" y="14288"/>
                  <a:pt x="19016" y="13363"/>
                  <a:pt x="16985" y="12271"/>
                </a:cubicBezTo>
                <a:cubicBezTo>
                  <a:pt x="15323" y="11178"/>
                  <a:pt x="12923" y="9918"/>
                  <a:pt x="10523" y="8405"/>
                </a:cubicBezTo>
                <a:cubicBezTo>
                  <a:pt x="7754" y="6976"/>
                  <a:pt x="5723" y="5631"/>
                  <a:pt x="3692" y="4202"/>
                </a:cubicBezTo>
                <a:cubicBezTo>
                  <a:pt x="1662" y="2773"/>
                  <a:pt x="554" y="1429"/>
                  <a:pt x="0" y="0"/>
                </a:cubicBezTo>
                <a:lnTo>
                  <a:pt x="0" y="3866"/>
                </a:lnTo>
                <a:cubicBezTo>
                  <a:pt x="0" y="4202"/>
                  <a:pt x="0" y="4623"/>
                  <a:pt x="0" y="4958"/>
                </a:cubicBezTo>
                <a:cubicBezTo>
                  <a:pt x="369" y="6387"/>
                  <a:pt x="1661" y="7732"/>
                  <a:pt x="3692" y="9161"/>
                </a:cubicBezTo>
                <a:cubicBezTo>
                  <a:pt x="5723" y="10590"/>
                  <a:pt x="8123" y="12103"/>
                  <a:pt x="10523" y="13363"/>
                </a:cubicBezTo>
                <a:cubicBezTo>
                  <a:pt x="12923" y="14792"/>
                  <a:pt x="14954" y="16137"/>
                  <a:pt x="16985" y="17229"/>
                </a:cubicBezTo>
                <a:cubicBezTo>
                  <a:pt x="18646" y="18322"/>
                  <a:pt x="19754" y="19247"/>
                  <a:pt x="20677" y="20171"/>
                </a:cubicBezTo>
                <a:cubicBezTo>
                  <a:pt x="21046" y="20760"/>
                  <a:pt x="21415" y="21263"/>
                  <a:pt x="21415" y="21600"/>
                </a:cubicBezTo>
                <a:lnTo>
                  <a:pt x="21415" y="16641"/>
                </a:lnTo>
                <a:cubicBezTo>
                  <a:pt x="21600" y="16305"/>
                  <a:pt x="21600" y="15717"/>
                  <a:pt x="20677"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04796709-514C-7F42-8E4F-FF487A005DB1}"/>
              </a:ext>
            </a:extLst>
          </p:cNvPr>
          <p:cNvSpPr/>
          <p:nvPr/>
        </p:nvSpPr>
        <p:spPr>
          <a:xfrm>
            <a:off x="4679950" y="48768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432"/>
                  <a:pt x="14567" y="11434"/>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6F744A59-8A30-A146-8904-ACA37766BF39}"/>
              </a:ext>
            </a:extLst>
          </p:cNvPr>
          <p:cNvSpPr/>
          <p:nvPr/>
        </p:nvSpPr>
        <p:spPr>
          <a:xfrm>
            <a:off x="4679950" y="48768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567" y="11551"/>
                  <a:pt x="9544" y="8548"/>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7CFEE183-B854-C142-B8B7-A10AE562AA12}"/>
              </a:ext>
            </a:extLst>
          </p:cNvPr>
          <p:cNvSpPr/>
          <p:nvPr/>
        </p:nvSpPr>
        <p:spPr>
          <a:xfrm>
            <a:off x="5010149" y="50038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88" y="14726"/>
                  <a:pt x="13268" y="14181"/>
                  <a:pt x="14541" y="13527"/>
                </a:cubicBezTo>
                <a:cubicBezTo>
                  <a:pt x="15815" y="12763"/>
                  <a:pt x="16983" y="11672"/>
                  <a:pt x="17885" y="10472"/>
                </a:cubicBezTo>
                <a:cubicBezTo>
                  <a:pt x="19371" y="8836"/>
                  <a:pt x="20326" y="6873"/>
                  <a:pt x="20910" y="5018"/>
                </a:cubicBezTo>
                <a:cubicBezTo>
                  <a:pt x="21335" y="3273"/>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61BD7D56-4D14-1340-A332-7C56D0289956}"/>
              </a:ext>
            </a:extLst>
          </p:cNvPr>
          <p:cNvSpPr/>
          <p:nvPr/>
        </p:nvSpPr>
        <p:spPr>
          <a:xfrm>
            <a:off x="5010149" y="50038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10"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636"/>
                  <a:pt x="21335" y="3273"/>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27D1C765-E7DD-BE41-AB29-6F1FC963AE67}"/>
              </a:ext>
            </a:extLst>
          </p:cNvPr>
          <p:cNvSpPr/>
          <p:nvPr/>
        </p:nvSpPr>
        <p:spPr>
          <a:xfrm>
            <a:off x="4857750" y="5130800"/>
            <a:ext cx="147322" cy="1587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194"/>
                </a:lnTo>
                <a:lnTo>
                  <a:pt x="0" y="21600"/>
                </a:lnTo>
                <a:lnTo>
                  <a:pt x="373" y="1140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CEF650FE-9319-EE43-A934-138E9347E7E5}"/>
              </a:ext>
            </a:extLst>
          </p:cNvPr>
          <p:cNvSpPr/>
          <p:nvPr/>
        </p:nvSpPr>
        <p:spPr>
          <a:xfrm>
            <a:off x="4679950" y="45084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59" y="794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113" y="6846"/>
                  <a:pt x="12113" y="7082"/>
                  <a:pt x="12157" y="7436"/>
                </a:cubicBezTo>
                <a:cubicBezTo>
                  <a:pt x="12201" y="7790"/>
                  <a:pt x="12355" y="8105"/>
                  <a:pt x="12488" y="8537"/>
                </a:cubicBezTo>
                <a:cubicBezTo>
                  <a:pt x="12620"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6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03"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1768E0E3-F3B9-354E-A9A1-302E7ED485AA}"/>
              </a:ext>
            </a:extLst>
          </p:cNvPr>
          <p:cNvSpPr/>
          <p:nvPr/>
        </p:nvSpPr>
        <p:spPr>
          <a:xfrm>
            <a:off x="4705350" y="5118100"/>
            <a:ext cx="152400" cy="161293"/>
          </a:xfrm>
          <a:custGeom>
            <a:avLst/>
            <a:gdLst/>
            <a:ahLst/>
            <a:cxnLst>
              <a:cxn ang="0">
                <a:pos x="wd2" y="hd2"/>
              </a:cxn>
              <a:cxn ang="5400000">
                <a:pos x="wd2" y="hd2"/>
              </a:cxn>
              <a:cxn ang="10800000">
                <a:pos x="wd2" y="hd2"/>
              </a:cxn>
              <a:cxn ang="16200000">
                <a:pos x="wd2" y="hd2"/>
              </a:cxn>
            </a:cxnLst>
            <a:rect l="0" t="0" r="r" b="b"/>
            <a:pathLst>
              <a:path w="21600" h="21600" extrusionOk="0">
                <a:moveTo>
                  <a:pt x="21600" y="11565"/>
                </a:moveTo>
                <a:lnTo>
                  <a:pt x="21240" y="21600"/>
                </a:lnTo>
                <a:lnTo>
                  <a:pt x="0" y="10035"/>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DB70A9F1-63DA-9545-A169-412980E79E05}"/>
              </a:ext>
            </a:extLst>
          </p:cNvPr>
          <p:cNvSpPr/>
          <p:nvPr/>
        </p:nvSpPr>
        <p:spPr>
          <a:xfrm>
            <a:off x="4210050" y="5003799"/>
            <a:ext cx="2217419" cy="750579"/>
          </a:xfrm>
          <a:custGeom>
            <a:avLst/>
            <a:gdLst/>
            <a:ahLst/>
            <a:cxnLst>
              <a:cxn ang="0">
                <a:pos x="wd2" y="hd2"/>
              </a:cxn>
              <a:cxn ang="5400000">
                <a:pos x="wd2" y="hd2"/>
              </a:cxn>
              <a:cxn ang="10800000">
                <a:pos x="wd2" y="hd2"/>
              </a:cxn>
              <a:cxn ang="16200000">
                <a:pos x="wd2" y="hd2"/>
              </a:cxn>
            </a:cxnLst>
            <a:rect l="0" t="0" r="r" b="b"/>
            <a:pathLst>
              <a:path w="21600" h="20490" extrusionOk="0">
                <a:moveTo>
                  <a:pt x="21563" y="2392"/>
                </a:moveTo>
                <a:cubicBezTo>
                  <a:pt x="21216" y="6102"/>
                  <a:pt x="20165" y="9500"/>
                  <a:pt x="18482" y="12239"/>
                </a:cubicBezTo>
                <a:cubicBezTo>
                  <a:pt x="14214" y="19104"/>
                  <a:pt x="7287" y="19104"/>
                  <a:pt x="3019" y="12239"/>
                </a:cubicBezTo>
                <a:cubicBezTo>
                  <a:pt x="1398" y="9604"/>
                  <a:pt x="346" y="6276"/>
                  <a:pt x="0" y="2635"/>
                </a:cubicBezTo>
                <a:lnTo>
                  <a:pt x="0" y="4161"/>
                </a:lnTo>
                <a:cubicBezTo>
                  <a:pt x="0" y="4230"/>
                  <a:pt x="0" y="4300"/>
                  <a:pt x="0" y="4404"/>
                </a:cubicBezTo>
                <a:cubicBezTo>
                  <a:pt x="482" y="7489"/>
                  <a:pt x="1485" y="10367"/>
                  <a:pt x="2882" y="12724"/>
                </a:cubicBezTo>
                <a:cubicBezTo>
                  <a:pt x="5035" y="16192"/>
                  <a:pt x="7880" y="18029"/>
                  <a:pt x="10713" y="18029"/>
                </a:cubicBezTo>
                <a:cubicBezTo>
                  <a:pt x="13546" y="18029"/>
                  <a:pt x="16379" y="16295"/>
                  <a:pt x="18569" y="12724"/>
                </a:cubicBezTo>
                <a:cubicBezTo>
                  <a:pt x="20029" y="10367"/>
                  <a:pt x="21056" y="7420"/>
                  <a:pt x="21538" y="4265"/>
                </a:cubicBezTo>
                <a:lnTo>
                  <a:pt x="21538" y="4265"/>
                </a:lnTo>
                <a:lnTo>
                  <a:pt x="21538" y="4022"/>
                </a:lnTo>
                <a:lnTo>
                  <a:pt x="21563" y="2392"/>
                </a:lnTo>
                <a:close/>
                <a:moveTo>
                  <a:pt x="2944" y="10193"/>
                </a:moveTo>
                <a:cubicBezTo>
                  <a:pt x="5097" y="13660"/>
                  <a:pt x="7942" y="15498"/>
                  <a:pt x="10775" y="15498"/>
                </a:cubicBezTo>
                <a:cubicBezTo>
                  <a:pt x="13608" y="15498"/>
                  <a:pt x="16441" y="13764"/>
                  <a:pt x="18631" y="10193"/>
                </a:cubicBezTo>
                <a:cubicBezTo>
                  <a:pt x="20091" y="7836"/>
                  <a:pt x="21118" y="4889"/>
                  <a:pt x="21600" y="1734"/>
                </a:cubicBezTo>
                <a:lnTo>
                  <a:pt x="21600" y="0"/>
                </a:lnTo>
                <a:cubicBezTo>
                  <a:pt x="21254" y="3710"/>
                  <a:pt x="20202" y="7038"/>
                  <a:pt x="18520" y="9742"/>
                </a:cubicBezTo>
                <a:cubicBezTo>
                  <a:pt x="14252" y="16607"/>
                  <a:pt x="7324" y="16607"/>
                  <a:pt x="3056" y="9742"/>
                </a:cubicBezTo>
                <a:cubicBezTo>
                  <a:pt x="1435" y="7107"/>
                  <a:pt x="383" y="3779"/>
                  <a:pt x="37" y="208"/>
                </a:cubicBezTo>
                <a:lnTo>
                  <a:pt x="37" y="1941"/>
                </a:lnTo>
                <a:cubicBezTo>
                  <a:pt x="520" y="4958"/>
                  <a:pt x="1522" y="7836"/>
                  <a:pt x="2944" y="10193"/>
                </a:cubicBezTo>
                <a:close/>
                <a:moveTo>
                  <a:pt x="18495" y="14735"/>
                </a:moveTo>
                <a:cubicBezTo>
                  <a:pt x="14227" y="21600"/>
                  <a:pt x="7299" y="21600"/>
                  <a:pt x="3031" y="14735"/>
                </a:cubicBezTo>
                <a:cubicBezTo>
                  <a:pt x="1460" y="12170"/>
                  <a:pt x="445" y="8980"/>
                  <a:pt x="62" y="5513"/>
                </a:cubicBezTo>
                <a:cubicBezTo>
                  <a:pt x="111" y="6796"/>
                  <a:pt x="272" y="8148"/>
                  <a:pt x="520" y="9361"/>
                </a:cubicBezTo>
                <a:lnTo>
                  <a:pt x="520" y="9361"/>
                </a:lnTo>
                <a:cubicBezTo>
                  <a:pt x="1064" y="11546"/>
                  <a:pt x="1868" y="13522"/>
                  <a:pt x="2920" y="15186"/>
                </a:cubicBezTo>
                <a:cubicBezTo>
                  <a:pt x="5072" y="18653"/>
                  <a:pt x="7917" y="20490"/>
                  <a:pt x="10750" y="20490"/>
                </a:cubicBezTo>
                <a:cubicBezTo>
                  <a:pt x="13583" y="20490"/>
                  <a:pt x="16416" y="18757"/>
                  <a:pt x="18606" y="15186"/>
                </a:cubicBezTo>
                <a:cubicBezTo>
                  <a:pt x="19707" y="13383"/>
                  <a:pt x="20573" y="11268"/>
                  <a:pt x="21142" y="8911"/>
                </a:cubicBezTo>
                <a:cubicBezTo>
                  <a:pt x="21353" y="7628"/>
                  <a:pt x="21526" y="6345"/>
                  <a:pt x="21550" y="5062"/>
                </a:cubicBezTo>
                <a:cubicBezTo>
                  <a:pt x="21192" y="8737"/>
                  <a:pt x="20140" y="12066"/>
                  <a:pt x="18495" y="1473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917825DF-9FFC-7848-B394-32A00B70AFED}"/>
              </a:ext>
            </a:extLst>
          </p:cNvPr>
          <p:cNvSpPr/>
          <p:nvPr/>
        </p:nvSpPr>
        <p:spPr>
          <a:xfrm>
            <a:off x="4057649" y="45211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B6241A8B-251E-4E4B-B942-18ACE7102D74}"/>
              </a:ext>
            </a:extLst>
          </p:cNvPr>
          <p:cNvSpPr/>
          <p:nvPr/>
        </p:nvSpPr>
        <p:spPr>
          <a:xfrm>
            <a:off x="4057650" y="3873500"/>
            <a:ext cx="2207909" cy="1278890"/>
          </a:xfrm>
          <a:custGeom>
            <a:avLst/>
            <a:gdLst/>
            <a:ahLst/>
            <a:cxnLst>
              <a:cxn ang="0">
                <a:pos x="wd2" y="hd2"/>
              </a:cxn>
              <a:cxn ang="5400000">
                <a:pos x="wd2" y="hd2"/>
              </a:cxn>
              <a:cxn ang="10800000">
                <a:pos x="wd2" y="hd2"/>
              </a:cxn>
              <a:cxn ang="16200000">
                <a:pos x="wd2" y="hd2"/>
              </a:cxn>
            </a:cxnLst>
            <a:rect l="0" t="0" r="r" b="b"/>
            <a:pathLst>
              <a:path w="19661" h="19684" extrusionOk="0">
                <a:moveTo>
                  <a:pt x="2898" y="2873"/>
                </a:moveTo>
                <a:cubicBezTo>
                  <a:pt x="-947" y="6705"/>
                  <a:pt x="-970" y="12980"/>
                  <a:pt x="2852" y="16811"/>
                </a:cubicBezTo>
                <a:cubicBezTo>
                  <a:pt x="6675" y="20642"/>
                  <a:pt x="12917" y="20642"/>
                  <a:pt x="16762" y="16811"/>
                </a:cubicBezTo>
                <a:cubicBezTo>
                  <a:pt x="20607" y="12980"/>
                  <a:pt x="20630" y="6705"/>
                  <a:pt x="16808" y="2873"/>
                </a:cubicBezTo>
                <a:cubicBezTo>
                  <a:pt x="12985" y="-958"/>
                  <a:pt x="6777" y="-958"/>
                  <a:pt x="2898"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1CD515FD-BD2C-BD46-B896-B35945274DB8}"/>
              </a:ext>
            </a:extLst>
          </p:cNvPr>
          <p:cNvSpPr/>
          <p:nvPr/>
        </p:nvSpPr>
        <p:spPr>
          <a:xfrm>
            <a:off x="4235449" y="3987800"/>
            <a:ext cx="1855983" cy="1074416"/>
          </a:xfrm>
          <a:custGeom>
            <a:avLst/>
            <a:gdLst/>
            <a:ahLst/>
            <a:cxnLst>
              <a:cxn ang="0">
                <a:pos x="wd2" y="hd2"/>
              </a:cxn>
              <a:cxn ang="5400000">
                <a:pos x="wd2" y="hd2"/>
              </a:cxn>
              <a:cxn ang="10800000">
                <a:pos x="wd2" y="hd2"/>
              </a:cxn>
              <a:cxn ang="16200000">
                <a:pos x="wd2" y="hd2"/>
              </a:cxn>
            </a:cxnLst>
            <a:rect l="0" t="0" r="r" b="b"/>
            <a:pathLst>
              <a:path w="21129" h="19670" extrusionOk="0">
                <a:moveTo>
                  <a:pt x="21084" y="10730"/>
                </a:moveTo>
                <a:cubicBezTo>
                  <a:pt x="20867" y="12962"/>
                  <a:pt x="19826" y="15101"/>
                  <a:pt x="18019" y="16775"/>
                </a:cubicBezTo>
                <a:cubicBezTo>
                  <a:pt x="13884" y="20635"/>
                  <a:pt x="7205" y="20635"/>
                  <a:pt x="3070" y="16775"/>
                </a:cubicBezTo>
                <a:cubicBezTo>
                  <a:pt x="1277" y="15101"/>
                  <a:pt x="265" y="12962"/>
                  <a:pt x="48" y="10800"/>
                </a:cubicBezTo>
                <a:cubicBezTo>
                  <a:pt x="-241" y="7963"/>
                  <a:pt x="771" y="5080"/>
                  <a:pt x="3113" y="2895"/>
                </a:cubicBezTo>
                <a:cubicBezTo>
                  <a:pt x="7248" y="-965"/>
                  <a:pt x="13928" y="-965"/>
                  <a:pt x="18063" y="2895"/>
                </a:cubicBezTo>
                <a:cubicBezTo>
                  <a:pt x="20361" y="5034"/>
                  <a:pt x="21359" y="7940"/>
                  <a:pt x="21084"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61F25814-57F4-6948-82CD-9ECC7010DA75}"/>
              </a:ext>
            </a:extLst>
          </p:cNvPr>
          <p:cNvSpPr/>
          <p:nvPr/>
        </p:nvSpPr>
        <p:spPr>
          <a:xfrm>
            <a:off x="4235450" y="40894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38" y="4974"/>
                  <a:pt x="21362" y="7314"/>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EA810A41-AB34-A346-987D-2294FC66C468}"/>
              </a:ext>
            </a:extLst>
          </p:cNvPr>
          <p:cNvSpPr/>
          <p:nvPr/>
        </p:nvSpPr>
        <p:spPr>
          <a:xfrm>
            <a:off x="5619750" y="4254500"/>
            <a:ext cx="125729" cy="14732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986"/>
                </a:lnTo>
                <a:lnTo>
                  <a:pt x="0" y="21600"/>
                </a:lnTo>
                <a:lnTo>
                  <a:pt x="655" y="1061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9EF7BBCB-2B0C-0C4E-B88C-97478AFB7C9A}"/>
              </a:ext>
            </a:extLst>
          </p:cNvPr>
          <p:cNvSpPr/>
          <p:nvPr/>
        </p:nvSpPr>
        <p:spPr>
          <a:xfrm>
            <a:off x="5581650" y="4445000"/>
            <a:ext cx="180341" cy="1358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11"/>
                </a:lnTo>
                <a:lnTo>
                  <a:pt x="0" y="21600"/>
                </a:lnTo>
                <a:lnTo>
                  <a:pt x="0" y="968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7911F65B-8208-CF4C-BC62-C34FFF3C2420}"/>
              </a:ext>
            </a:extLst>
          </p:cNvPr>
          <p:cNvSpPr/>
          <p:nvPr/>
        </p:nvSpPr>
        <p:spPr>
          <a:xfrm>
            <a:off x="5213350" y="43433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499"/>
                </a:cubicBezTo>
                <a:cubicBezTo>
                  <a:pt x="0" y="9715"/>
                  <a:pt x="0" y="10149"/>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5254047A-3A03-3D40-8EA0-850D7A000575}"/>
              </a:ext>
            </a:extLst>
          </p:cNvPr>
          <p:cNvSpPr/>
          <p:nvPr/>
        </p:nvSpPr>
        <p:spPr>
          <a:xfrm>
            <a:off x="5213350" y="4343399"/>
            <a:ext cx="365760" cy="250836"/>
          </a:xfrm>
          <a:custGeom>
            <a:avLst/>
            <a:gdLst/>
            <a:ahLst/>
            <a:cxnLst>
              <a:cxn ang="0">
                <a:pos x="wd2" y="hd2"/>
              </a:cxn>
              <a:cxn ang="5400000">
                <a:pos x="wd2" y="hd2"/>
              </a:cxn>
              <a:cxn ang="10800000">
                <a:pos x="wd2" y="hd2"/>
              </a:cxn>
              <a:cxn ang="16200000">
                <a:pos x="wd2" y="hd2"/>
              </a:cxn>
            </a:cxnLst>
            <a:rect l="0" t="0" r="r" b="b"/>
            <a:pathLst>
              <a:path w="21600" h="21438" extrusionOk="0">
                <a:moveTo>
                  <a:pt x="19500" y="11344"/>
                </a:moveTo>
                <a:cubicBezTo>
                  <a:pt x="19350" y="11127"/>
                  <a:pt x="19200" y="10801"/>
                  <a:pt x="18975" y="10584"/>
                </a:cubicBezTo>
                <a:cubicBezTo>
                  <a:pt x="18600" y="10041"/>
                  <a:pt x="18225" y="9607"/>
                  <a:pt x="17850" y="9064"/>
                </a:cubicBezTo>
                <a:cubicBezTo>
                  <a:pt x="16350" y="6893"/>
                  <a:pt x="14400" y="5048"/>
                  <a:pt x="12150" y="3094"/>
                </a:cubicBezTo>
                <a:cubicBezTo>
                  <a:pt x="9825" y="1249"/>
                  <a:pt x="7875" y="273"/>
                  <a:pt x="6075" y="55"/>
                </a:cubicBezTo>
                <a:cubicBezTo>
                  <a:pt x="4275" y="-162"/>
                  <a:pt x="2775" y="273"/>
                  <a:pt x="1650" y="1249"/>
                </a:cubicBezTo>
                <a:cubicBezTo>
                  <a:pt x="825" y="1683"/>
                  <a:pt x="375" y="2442"/>
                  <a:pt x="150" y="3094"/>
                </a:cubicBezTo>
                <a:cubicBezTo>
                  <a:pt x="0" y="3529"/>
                  <a:pt x="0" y="3854"/>
                  <a:pt x="0" y="4288"/>
                </a:cubicBezTo>
                <a:lnTo>
                  <a:pt x="0" y="10692"/>
                </a:lnTo>
                <a:cubicBezTo>
                  <a:pt x="0" y="10257"/>
                  <a:pt x="0" y="9715"/>
                  <a:pt x="150" y="9499"/>
                </a:cubicBezTo>
                <a:cubicBezTo>
                  <a:pt x="300" y="8739"/>
                  <a:pt x="825" y="8305"/>
                  <a:pt x="1650" y="7653"/>
                </a:cubicBezTo>
                <a:cubicBezTo>
                  <a:pt x="2775" y="6676"/>
                  <a:pt x="4275" y="6242"/>
                  <a:pt x="6075" y="6460"/>
                </a:cubicBezTo>
                <a:cubicBezTo>
                  <a:pt x="7875" y="6677"/>
                  <a:pt x="9825" y="7653"/>
                  <a:pt x="12150" y="9499"/>
                </a:cubicBezTo>
                <a:cubicBezTo>
                  <a:pt x="14475" y="11344"/>
                  <a:pt x="16275" y="13297"/>
                  <a:pt x="17850" y="15468"/>
                </a:cubicBezTo>
                <a:cubicBezTo>
                  <a:pt x="19425" y="17639"/>
                  <a:pt x="20775" y="19484"/>
                  <a:pt x="21600" y="21438"/>
                </a:cubicBezTo>
                <a:lnTo>
                  <a:pt x="21600" y="15034"/>
                </a:lnTo>
                <a:cubicBezTo>
                  <a:pt x="21000" y="13732"/>
                  <a:pt x="20325" y="12537"/>
                  <a:pt x="19500" y="1134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66D218A9-1425-6240-9682-94F6B22B82A5}"/>
              </a:ext>
            </a:extLst>
          </p:cNvPr>
          <p:cNvSpPr/>
          <p:nvPr/>
        </p:nvSpPr>
        <p:spPr>
          <a:xfrm>
            <a:off x="4959349" y="43560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9180" y="13759"/>
                  <a:pt x="20297" y="14640"/>
                  <a:pt x="20855" y="15520"/>
                </a:cubicBezTo>
                <a:cubicBezTo>
                  <a:pt x="21600" y="16000"/>
                  <a:pt x="21600" y="16320"/>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A8E58A2C-58C0-0B48-99FE-01AB0B869D5C}"/>
              </a:ext>
            </a:extLst>
          </p:cNvPr>
          <p:cNvSpPr/>
          <p:nvPr/>
        </p:nvSpPr>
        <p:spPr>
          <a:xfrm>
            <a:off x="4959349" y="4381500"/>
            <a:ext cx="147320" cy="326380"/>
          </a:xfrm>
          <a:custGeom>
            <a:avLst/>
            <a:gdLst/>
            <a:ahLst/>
            <a:cxnLst>
              <a:cxn ang="0">
                <a:pos x="wd2" y="hd2"/>
              </a:cxn>
              <a:cxn ang="5400000">
                <a:pos x="wd2" y="hd2"/>
              </a:cxn>
              <a:cxn ang="10800000">
                <a:pos x="wd2" y="hd2"/>
              </a:cxn>
              <a:cxn ang="16200000">
                <a:pos x="wd2" y="hd2"/>
              </a:cxn>
            </a:cxnLst>
            <a:rect l="0" t="0" r="r" b="b"/>
            <a:pathLst>
              <a:path w="21600" h="21600" extrusionOk="0">
                <a:moveTo>
                  <a:pt x="20855" y="15213"/>
                </a:moveTo>
                <a:cubicBezTo>
                  <a:pt x="20483" y="14288"/>
                  <a:pt x="19180" y="13363"/>
                  <a:pt x="17131" y="12271"/>
                </a:cubicBezTo>
                <a:cubicBezTo>
                  <a:pt x="15455" y="11178"/>
                  <a:pt x="13035" y="9918"/>
                  <a:pt x="10614" y="8405"/>
                </a:cubicBezTo>
                <a:cubicBezTo>
                  <a:pt x="7821" y="6976"/>
                  <a:pt x="5772" y="5631"/>
                  <a:pt x="3724" y="4202"/>
                </a:cubicBezTo>
                <a:cubicBezTo>
                  <a:pt x="1676" y="2773"/>
                  <a:pt x="559" y="1429"/>
                  <a:pt x="0" y="0"/>
                </a:cubicBezTo>
                <a:lnTo>
                  <a:pt x="0" y="3866"/>
                </a:lnTo>
                <a:cubicBezTo>
                  <a:pt x="0" y="4202"/>
                  <a:pt x="0" y="4623"/>
                  <a:pt x="0" y="4958"/>
                </a:cubicBezTo>
                <a:cubicBezTo>
                  <a:pt x="372" y="6387"/>
                  <a:pt x="1676" y="7732"/>
                  <a:pt x="3724" y="9161"/>
                </a:cubicBezTo>
                <a:cubicBezTo>
                  <a:pt x="5773" y="10590"/>
                  <a:pt x="8193" y="12103"/>
                  <a:pt x="10614" y="13363"/>
                </a:cubicBezTo>
                <a:cubicBezTo>
                  <a:pt x="13035" y="14792"/>
                  <a:pt x="15083" y="16137"/>
                  <a:pt x="17131" y="17229"/>
                </a:cubicBezTo>
                <a:cubicBezTo>
                  <a:pt x="18807" y="18322"/>
                  <a:pt x="19924" y="19247"/>
                  <a:pt x="20855" y="20171"/>
                </a:cubicBezTo>
                <a:cubicBezTo>
                  <a:pt x="21228" y="20760"/>
                  <a:pt x="21600" y="21263"/>
                  <a:pt x="21600" y="21600"/>
                </a:cubicBezTo>
                <a:lnTo>
                  <a:pt x="21600" y="16641"/>
                </a:lnTo>
                <a:cubicBezTo>
                  <a:pt x="21600" y="16137"/>
                  <a:pt x="21600" y="15801"/>
                  <a:pt x="20855"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148714DF-8656-8E41-8E89-CFBE97F6325F}"/>
              </a:ext>
            </a:extLst>
          </p:cNvPr>
          <p:cNvSpPr/>
          <p:nvPr/>
        </p:nvSpPr>
        <p:spPr>
          <a:xfrm>
            <a:off x="4527550" y="45339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209" y="8432"/>
                  <a:pt x="14400" y="11203"/>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6B2B9CF1-1FF8-9340-8C78-8F748593E364}"/>
              </a:ext>
            </a:extLst>
          </p:cNvPr>
          <p:cNvSpPr/>
          <p:nvPr/>
        </p:nvSpPr>
        <p:spPr>
          <a:xfrm>
            <a:off x="4527550" y="45339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233" y="11204"/>
                  <a:pt x="9042" y="8433"/>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E237C2DD-14D8-2B48-B39A-5A7274536EB6}"/>
              </a:ext>
            </a:extLst>
          </p:cNvPr>
          <p:cNvSpPr/>
          <p:nvPr/>
        </p:nvSpPr>
        <p:spPr>
          <a:xfrm>
            <a:off x="4845049" y="46482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88" y="14726"/>
                  <a:pt x="13268" y="14181"/>
                  <a:pt x="14541" y="13527"/>
                </a:cubicBezTo>
                <a:cubicBezTo>
                  <a:pt x="15815" y="12763"/>
                  <a:pt x="16983" y="11672"/>
                  <a:pt x="17885" y="10472"/>
                </a:cubicBezTo>
                <a:cubicBezTo>
                  <a:pt x="19371" y="8836"/>
                  <a:pt x="20326" y="6873"/>
                  <a:pt x="20910" y="5018"/>
                </a:cubicBezTo>
                <a:cubicBezTo>
                  <a:pt x="21388" y="3600"/>
                  <a:pt x="21600" y="1855"/>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7E19F7F4-3E28-E04A-9AFC-E5782F58AA6E}"/>
              </a:ext>
            </a:extLst>
          </p:cNvPr>
          <p:cNvSpPr/>
          <p:nvPr/>
        </p:nvSpPr>
        <p:spPr>
          <a:xfrm>
            <a:off x="4845049" y="46482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10"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855"/>
                  <a:pt x="21388" y="3600"/>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D858D15A-9A86-E542-BB5E-44BC579A94E7}"/>
              </a:ext>
            </a:extLst>
          </p:cNvPr>
          <p:cNvSpPr/>
          <p:nvPr/>
        </p:nvSpPr>
        <p:spPr>
          <a:xfrm>
            <a:off x="4692649" y="4775200"/>
            <a:ext cx="143512" cy="1612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033"/>
                </a:lnTo>
                <a:lnTo>
                  <a:pt x="0" y="21600"/>
                </a:lnTo>
                <a:lnTo>
                  <a:pt x="0" y="1156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39514AAF-95C8-6348-98C7-09EA0F6EEA07}"/>
              </a:ext>
            </a:extLst>
          </p:cNvPr>
          <p:cNvSpPr/>
          <p:nvPr/>
        </p:nvSpPr>
        <p:spPr>
          <a:xfrm>
            <a:off x="4514850" y="41655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59" y="7947"/>
                  <a:pt x="21468" y="8577"/>
                  <a:pt x="21600" y="9010"/>
                </a:cubicBezTo>
                <a:lnTo>
                  <a:pt x="18467" y="10898"/>
                </a:lnTo>
                <a:cubicBezTo>
                  <a:pt x="18224" y="10229"/>
                  <a:pt x="17849" y="9521"/>
                  <a:pt x="17364" y="8734"/>
                </a:cubicBezTo>
                <a:cubicBezTo>
                  <a:pt x="16878" y="7947"/>
                  <a:pt x="16349" y="7278"/>
                  <a:pt x="15687" y="6570"/>
                </a:cubicBezTo>
                <a:cubicBezTo>
                  <a:pt x="15025" y="5862"/>
                  <a:pt x="14429" y="5547"/>
                  <a:pt x="13900" y="5469"/>
                </a:cubicBezTo>
                <a:cubicBezTo>
                  <a:pt x="13370" y="5390"/>
                  <a:pt x="12929" y="5547"/>
                  <a:pt x="12598" y="5901"/>
                </a:cubicBezTo>
                <a:cubicBezTo>
                  <a:pt x="12355" y="6177"/>
                  <a:pt x="12223" y="6334"/>
                  <a:pt x="12157" y="6570"/>
                </a:cubicBezTo>
                <a:cubicBezTo>
                  <a:pt x="12113" y="6846"/>
                  <a:pt x="12113" y="7082"/>
                  <a:pt x="12157" y="7436"/>
                </a:cubicBezTo>
                <a:cubicBezTo>
                  <a:pt x="12201" y="7790"/>
                  <a:pt x="12355" y="8105"/>
                  <a:pt x="12488" y="8537"/>
                </a:cubicBezTo>
                <a:cubicBezTo>
                  <a:pt x="12642"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2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815B9748-1CD7-5E47-B76C-D45AC7DF28ED}"/>
              </a:ext>
            </a:extLst>
          </p:cNvPr>
          <p:cNvSpPr/>
          <p:nvPr/>
        </p:nvSpPr>
        <p:spPr>
          <a:xfrm>
            <a:off x="4540250" y="4775200"/>
            <a:ext cx="152400" cy="163836"/>
          </a:xfrm>
          <a:custGeom>
            <a:avLst/>
            <a:gdLst/>
            <a:ahLst/>
            <a:cxnLst>
              <a:cxn ang="0">
                <a:pos x="wd2" y="hd2"/>
              </a:cxn>
              <a:cxn ang="5400000">
                <a:pos x="wd2" y="hd2"/>
              </a:cxn>
              <a:cxn ang="10800000">
                <a:pos x="wd2" y="hd2"/>
              </a:cxn>
              <a:cxn ang="16200000">
                <a:pos x="wd2" y="hd2"/>
              </a:cxn>
            </a:cxnLst>
            <a:rect l="0" t="0" r="r" b="b"/>
            <a:pathLst>
              <a:path w="21600" h="21600" extrusionOk="0">
                <a:moveTo>
                  <a:pt x="21600" y="11721"/>
                </a:moveTo>
                <a:lnTo>
                  <a:pt x="21600" y="21600"/>
                </a:lnTo>
                <a:lnTo>
                  <a:pt x="0" y="987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374021CC-68A2-9E4D-8893-24457BBAE129}"/>
              </a:ext>
            </a:extLst>
          </p:cNvPr>
          <p:cNvSpPr/>
          <p:nvPr/>
        </p:nvSpPr>
        <p:spPr>
          <a:xfrm>
            <a:off x="4057650" y="4660899"/>
            <a:ext cx="2213608" cy="750579"/>
          </a:xfrm>
          <a:custGeom>
            <a:avLst/>
            <a:gdLst/>
            <a:ahLst/>
            <a:cxnLst>
              <a:cxn ang="0">
                <a:pos x="wd2" y="hd2"/>
              </a:cxn>
              <a:cxn ang="5400000">
                <a:pos x="wd2" y="hd2"/>
              </a:cxn>
              <a:cxn ang="10800000">
                <a:pos x="wd2" y="hd2"/>
              </a:cxn>
              <a:cxn ang="16200000">
                <a:pos x="wd2" y="hd2"/>
              </a:cxn>
            </a:cxnLst>
            <a:rect l="0" t="0" r="r" b="b"/>
            <a:pathLst>
              <a:path w="21600" h="20490" extrusionOk="0">
                <a:moveTo>
                  <a:pt x="21600" y="2392"/>
                </a:moveTo>
                <a:cubicBezTo>
                  <a:pt x="21253" y="6102"/>
                  <a:pt x="20200" y="9500"/>
                  <a:pt x="18514" y="12239"/>
                </a:cubicBezTo>
                <a:cubicBezTo>
                  <a:pt x="14239" y="19104"/>
                  <a:pt x="7299" y="19104"/>
                  <a:pt x="3024" y="12239"/>
                </a:cubicBezTo>
                <a:cubicBezTo>
                  <a:pt x="1400" y="9604"/>
                  <a:pt x="347" y="6276"/>
                  <a:pt x="0" y="2635"/>
                </a:cubicBezTo>
                <a:lnTo>
                  <a:pt x="0" y="4161"/>
                </a:lnTo>
                <a:cubicBezTo>
                  <a:pt x="0" y="4230"/>
                  <a:pt x="0" y="4300"/>
                  <a:pt x="0" y="4404"/>
                </a:cubicBezTo>
                <a:cubicBezTo>
                  <a:pt x="483" y="7489"/>
                  <a:pt x="1487" y="10367"/>
                  <a:pt x="2887" y="12724"/>
                </a:cubicBezTo>
                <a:cubicBezTo>
                  <a:pt x="5044" y="16192"/>
                  <a:pt x="7894" y="18029"/>
                  <a:pt x="10732" y="18029"/>
                </a:cubicBezTo>
                <a:cubicBezTo>
                  <a:pt x="13570" y="18029"/>
                  <a:pt x="16408" y="16295"/>
                  <a:pt x="18601" y="12724"/>
                </a:cubicBezTo>
                <a:cubicBezTo>
                  <a:pt x="20063" y="10367"/>
                  <a:pt x="21092" y="7420"/>
                  <a:pt x="21575" y="4265"/>
                </a:cubicBezTo>
                <a:lnTo>
                  <a:pt x="21575" y="4265"/>
                </a:lnTo>
                <a:lnTo>
                  <a:pt x="21575" y="4022"/>
                </a:lnTo>
                <a:lnTo>
                  <a:pt x="21600" y="2392"/>
                </a:lnTo>
                <a:close/>
                <a:moveTo>
                  <a:pt x="2912" y="10193"/>
                </a:moveTo>
                <a:cubicBezTo>
                  <a:pt x="5068" y="13660"/>
                  <a:pt x="7919" y="15498"/>
                  <a:pt x="10757" y="15498"/>
                </a:cubicBezTo>
                <a:cubicBezTo>
                  <a:pt x="13595" y="15498"/>
                  <a:pt x="16432" y="13764"/>
                  <a:pt x="18626" y="10193"/>
                </a:cubicBezTo>
                <a:cubicBezTo>
                  <a:pt x="20088" y="7836"/>
                  <a:pt x="21117" y="4889"/>
                  <a:pt x="21600" y="1734"/>
                </a:cubicBezTo>
                <a:lnTo>
                  <a:pt x="21600" y="0"/>
                </a:lnTo>
                <a:cubicBezTo>
                  <a:pt x="21253" y="3710"/>
                  <a:pt x="20200" y="7038"/>
                  <a:pt x="18514" y="9742"/>
                </a:cubicBezTo>
                <a:cubicBezTo>
                  <a:pt x="14239" y="16607"/>
                  <a:pt x="7299" y="16607"/>
                  <a:pt x="3024" y="9742"/>
                </a:cubicBezTo>
                <a:cubicBezTo>
                  <a:pt x="1400" y="7107"/>
                  <a:pt x="347" y="3779"/>
                  <a:pt x="0" y="208"/>
                </a:cubicBezTo>
                <a:lnTo>
                  <a:pt x="0" y="1941"/>
                </a:lnTo>
                <a:cubicBezTo>
                  <a:pt x="508" y="5062"/>
                  <a:pt x="1487" y="7836"/>
                  <a:pt x="2912" y="10193"/>
                </a:cubicBezTo>
                <a:close/>
                <a:moveTo>
                  <a:pt x="18514" y="14735"/>
                </a:moveTo>
                <a:cubicBezTo>
                  <a:pt x="14239" y="21600"/>
                  <a:pt x="7299" y="21600"/>
                  <a:pt x="3024" y="14735"/>
                </a:cubicBezTo>
                <a:cubicBezTo>
                  <a:pt x="1450" y="12170"/>
                  <a:pt x="434" y="8980"/>
                  <a:pt x="50" y="5513"/>
                </a:cubicBezTo>
                <a:cubicBezTo>
                  <a:pt x="99" y="6796"/>
                  <a:pt x="260" y="8148"/>
                  <a:pt x="508" y="9361"/>
                </a:cubicBezTo>
                <a:lnTo>
                  <a:pt x="508" y="9361"/>
                </a:lnTo>
                <a:cubicBezTo>
                  <a:pt x="1053" y="11546"/>
                  <a:pt x="1859" y="13522"/>
                  <a:pt x="2912" y="15186"/>
                </a:cubicBezTo>
                <a:cubicBezTo>
                  <a:pt x="5068" y="18653"/>
                  <a:pt x="7919" y="20490"/>
                  <a:pt x="10757" y="20490"/>
                </a:cubicBezTo>
                <a:cubicBezTo>
                  <a:pt x="13595" y="20490"/>
                  <a:pt x="16432" y="18757"/>
                  <a:pt x="18626" y="15186"/>
                </a:cubicBezTo>
                <a:cubicBezTo>
                  <a:pt x="19729" y="13383"/>
                  <a:pt x="20596" y="11268"/>
                  <a:pt x="21166" y="8911"/>
                </a:cubicBezTo>
                <a:cubicBezTo>
                  <a:pt x="21377" y="7628"/>
                  <a:pt x="21550" y="6345"/>
                  <a:pt x="21575" y="5062"/>
                </a:cubicBezTo>
                <a:cubicBezTo>
                  <a:pt x="21191" y="8772"/>
                  <a:pt x="20138" y="12100"/>
                  <a:pt x="18514" y="1473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ADC029CA-4D5E-5540-AFDC-C2FD46D39BE2}"/>
              </a:ext>
            </a:extLst>
          </p:cNvPr>
          <p:cNvSpPr/>
          <p:nvPr/>
        </p:nvSpPr>
        <p:spPr>
          <a:xfrm>
            <a:off x="4438649" y="41401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CAC63E63-61E6-B045-AA2D-4DAD525C5306}"/>
              </a:ext>
            </a:extLst>
          </p:cNvPr>
          <p:cNvSpPr/>
          <p:nvPr/>
        </p:nvSpPr>
        <p:spPr>
          <a:xfrm>
            <a:off x="4438650" y="3505199"/>
            <a:ext cx="2207909" cy="1278881"/>
          </a:xfrm>
          <a:custGeom>
            <a:avLst/>
            <a:gdLst/>
            <a:ahLst/>
            <a:cxnLst>
              <a:cxn ang="0">
                <a:pos x="wd2" y="hd2"/>
              </a:cxn>
              <a:cxn ang="5400000">
                <a:pos x="wd2" y="hd2"/>
              </a:cxn>
              <a:cxn ang="10800000">
                <a:pos x="wd2" y="hd2"/>
              </a:cxn>
              <a:cxn ang="16200000">
                <a:pos x="wd2" y="hd2"/>
              </a:cxn>
            </a:cxnLst>
            <a:rect l="0" t="0" r="r" b="b"/>
            <a:pathLst>
              <a:path w="19661" h="19684" extrusionOk="0">
                <a:moveTo>
                  <a:pt x="2898" y="2873"/>
                </a:moveTo>
                <a:cubicBezTo>
                  <a:pt x="-947" y="6705"/>
                  <a:pt x="-970" y="12979"/>
                  <a:pt x="2852" y="16811"/>
                </a:cubicBezTo>
                <a:cubicBezTo>
                  <a:pt x="6675" y="20642"/>
                  <a:pt x="12917" y="20642"/>
                  <a:pt x="16762" y="16811"/>
                </a:cubicBezTo>
                <a:cubicBezTo>
                  <a:pt x="20607" y="12979"/>
                  <a:pt x="20630" y="6705"/>
                  <a:pt x="16808" y="2873"/>
                </a:cubicBezTo>
                <a:cubicBezTo>
                  <a:pt x="12985" y="-958"/>
                  <a:pt x="6743" y="-958"/>
                  <a:pt x="2898"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D847A4EC-74EB-1240-9C25-77F8FE52FF0F}"/>
              </a:ext>
            </a:extLst>
          </p:cNvPr>
          <p:cNvSpPr/>
          <p:nvPr/>
        </p:nvSpPr>
        <p:spPr>
          <a:xfrm>
            <a:off x="4616449" y="3606800"/>
            <a:ext cx="1856314" cy="1074416"/>
          </a:xfrm>
          <a:custGeom>
            <a:avLst/>
            <a:gdLst/>
            <a:ahLst/>
            <a:cxnLst>
              <a:cxn ang="0">
                <a:pos x="wd2" y="hd2"/>
              </a:cxn>
              <a:cxn ang="5400000">
                <a:pos x="wd2" y="hd2"/>
              </a:cxn>
              <a:cxn ang="10800000">
                <a:pos x="wd2" y="hd2"/>
              </a:cxn>
              <a:cxn ang="16200000">
                <a:pos x="wd2" y="hd2"/>
              </a:cxn>
            </a:cxnLst>
            <a:rect l="0" t="0" r="r" b="b"/>
            <a:pathLst>
              <a:path w="21118" h="19670" extrusionOk="0">
                <a:moveTo>
                  <a:pt x="21070" y="10730"/>
                </a:moveTo>
                <a:cubicBezTo>
                  <a:pt x="20853" y="12962"/>
                  <a:pt x="19813" y="15101"/>
                  <a:pt x="18007" y="16775"/>
                </a:cubicBezTo>
                <a:cubicBezTo>
                  <a:pt x="13875" y="20635"/>
                  <a:pt x="7200" y="20635"/>
                  <a:pt x="3068" y="16775"/>
                </a:cubicBezTo>
                <a:cubicBezTo>
                  <a:pt x="1276" y="15101"/>
                  <a:pt x="265" y="12962"/>
                  <a:pt x="48" y="10800"/>
                </a:cubicBezTo>
                <a:cubicBezTo>
                  <a:pt x="-241" y="7963"/>
                  <a:pt x="770" y="5080"/>
                  <a:pt x="3111" y="2895"/>
                </a:cubicBezTo>
                <a:cubicBezTo>
                  <a:pt x="7243" y="-965"/>
                  <a:pt x="13918" y="-965"/>
                  <a:pt x="18050" y="2895"/>
                </a:cubicBezTo>
                <a:cubicBezTo>
                  <a:pt x="20348" y="5010"/>
                  <a:pt x="21359" y="7894"/>
                  <a:pt x="21070"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A3A78ECA-00B9-DA4E-A8A8-F2618551BA56}"/>
              </a:ext>
            </a:extLst>
          </p:cNvPr>
          <p:cNvSpPr/>
          <p:nvPr/>
        </p:nvSpPr>
        <p:spPr>
          <a:xfrm>
            <a:off x="4616450" y="37084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38" y="4948"/>
                  <a:pt x="21377" y="7263"/>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0B848EAC-5175-5949-8746-E24647E600DE}"/>
              </a:ext>
            </a:extLst>
          </p:cNvPr>
          <p:cNvSpPr/>
          <p:nvPr/>
        </p:nvSpPr>
        <p:spPr>
          <a:xfrm>
            <a:off x="6000749" y="3873500"/>
            <a:ext cx="124462" cy="14732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986"/>
                </a:lnTo>
                <a:lnTo>
                  <a:pt x="0" y="21600"/>
                </a:lnTo>
                <a:lnTo>
                  <a:pt x="0" y="1061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77B3B570-8C7A-CA47-9DE4-2BBE3ED7F61F}"/>
              </a:ext>
            </a:extLst>
          </p:cNvPr>
          <p:cNvSpPr/>
          <p:nvPr/>
        </p:nvSpPr>
        <p:spPr>
          <a:xfrm>
            <a:off x="5962650" y="4076700"/>
            <a:ext cx="180341" cy="1358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11"/>
                </a:lnTo>
                <a:lnTo>
                  <a:pt x="0" y="21600"/>
                </a:lnTo>
                <a:lnTo>
                  <a:pt x="0" y="968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9D9676F4-4FB5-9A4E-BAAB-9B3D8E509155}"/>
              </a:ext>
            </a:extLst>
          </p:cNvPr>
          <p:cNvSpPr/>
          <p:nvPr/>
        </p:nvSpPr>
        <p:spPr>
          <a:xfrm>
            <a:off x="5594350" y="39623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824"/>
                </a:cubicBezTo>
                <a:cubicBezTo>
                  <a:pt x="0" y="10040"/>
                  <a:pt x="0" y="10257"/>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3839C855-BF96-2E42-9EB1-A70C9430D80E}"/>
              </a:ext>
            </a:extLst>
          </p:cNvPr>
          <p:cNvSpPr/>
          <p:nvPr/>
        </p:nvSpPr>
        <p:spPr>
          <a:xfrm>
            <a:off x="5594350" y="3962399"/>
            <a:ext cx="365760" cy="247016"/>
          </a:xfrm>
          <a:custGeom>
            <a:avLst/>
            <a:gdLst/>
            <a:ahLst/>
            <a:cxnLst>
              <a:cxn ang="0">
                <a:pos x="wd2" y="hd2"/>
              </a:cxn>
              <a:cxn ang="5400000">
                <a:pos x="wd2" y="hd2"/>
              </a:cxn>
              <a:cxn ang="10800000">
                <a:pos x="wd2" y="hd2"/>
              </a:cxn>
              <a:cxn ang="16200000">
                <a:pos x="wd2" y="hd2"/>
              </a:cxn>
            </a:cxnLst>
            <a:rect l="0" t="0" r="r" b="b"/>
            <a:pathLst>
              <a:path w="21600" h="21435" extrusionOk="0">
                <a:moveTo>
                  <a:pt x="17850" y="9203"/>
                </a:moveTo>
                <a:cubicBezTo>
                  <a:pt x="16350" y="6998"/>
                  <a:pt x="14400" y="5125"/>
                  <a:pt x="12150" y="3141"/>
                </a:cubicBezTo>
                <a:cubicBezTo>
                  <a:pt x="9825" y="1267"/>
                  <a:pt x="7875" y="276"/>
                  <a:pt x="6075" y="56"/>
                </a:cubicBezTo>
                <a:cubicBezTo>
                  <a:pt x="4275" y="-165"/>
                  <a:pt x="2775" y="276"/>
                  <a:pt x="1650" y="1267"/>
                </a:cubicBezTo>
                <a:cubicBezTo>
                  <a:pt x="825" y="1709"/>
                  <a:pt x="375" y="2479"/>
                  <a:pt x="150" y="3141"/>
                </a:cubicBezTo>
                <a:cubicBezTo>
                  <a:pt x="0" y="3582"/>
                  <a:pt x="0" y="3913"/>
                  <a:pt x="0" y="4353"/>
                </a:cubicBezTo>
                <a:lnTo>
                  <a:pt x="0" y="10635"/>
                </a:lnTo>
                <a:cubicBezTo>
                  <a:pt x="0" y="10194"/>
                  <a:pt x="0" y="9863"/>
                  <a:pt x="150" y="9643"/>
                </a:cubicBezTo>
                <a:cubicBezTo>
                  <a:pt x="300" y="8650"/>
                  <a:pt x="825" y="8210"/>
                  <a:pt x="1650" y="7439"/>
                </a:cubicBezTo>
                <a:cubicBezTo>
                  <a:pt x="2775" y="6446"/>
                  <a:pt x="4275" y="6006"/>
                  <a:pt x="6075" y="6227"/>
                </a:cubicBezTo>
                <a:cubicBezTo>
                  <a:pt x="7875" y="6447"/>
                  <a:pt x="9825" y="7439"/>
                  <a:pt x="12150" y="9312"/>
                </a:cubicBezTo>
                <a:cubicBezTo>
                  <a:pt x="14475" y="11186"/>
                  <a:pt x="16275" y="13170"/>
                  <a:pt x="17850" y="15374"/>
                </a:cubicBezTo>
                <a:cubicBezTo>
                  <a:pt x="19500" y="17578"/>
                  <a:pt x="20775" y="19452"/>
                  <a:pt x="21600" y="21435"/>
                </a:cubicBezTo>
                <a:lnTo>
                  <a:pt x="21600" y="14932"/>
                </a:lnTo>
                <a:cubicBezTo>
                  <a:pt x="20625" y="13060"/>
                  <a:pt x="19350" y="11075"/>
                  <a:pt x="17850" y="920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EC556821-65A5-214B-A114-8C9003480CB2}"/>
              </a:ext>
            </a:extLst>
          </p:cNvPr>
          <p:cNvSpPr/>
          <p:nvPr/>
        </p:nvSpPr>
        <p:spPr>
          <a:xfrm>
            <a:off x="5340349" y="39877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8807" y="13759"/>
                  <a:pt x="20297" y="14640"/>
                  <a:pt x="20855" y="15520"/>
                </a:cubicBezTo>
                <a:cubicBezTo>
                  <a:pt x="21600" y="16000"/>
                  <a:pt x="21600" y="16560"/>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897CCAFD-9275-404E-B8D8-EB7DDE65B57A}"/>
              </a:ext>
            </a:extLst>
          </p:cNvPr>
          <p:cNvSpPr/>
          <p:nvPr/>
        </p:nvSpPr>
        <p:spPr>
          <a:xfrm>
            <a:off x="5340349" y="4000500"/>
            <a:ext cx="147985" cy="326380"/>
          </a:xfrm>
          <a:custGeom>
            <a:avLst/>
            <a:gdLst/>
            <a:ahLst/>
            <a:cxnLst>
              <a:cxn ang="0">
                <a:pos x="wd2" y="hd2"/>
              </a:cxn>
              <a:cxn ang="5400000">
                <a:pos x="wd2" y="hd2"/>
              </a:cxn>
              <a:cxn ang="10800000">
                <a:pos x="wd2" y="hd2"/>
              </a:cxn>
              <a:cxn ang="16200000">
                <a:pos x="wd2" y="hd2"/>
              </a:cxn>
            </a:cxnLst>
            <a:rect l="0" t="0" r="r" b="b"/>
            <a:pathLst>
              <a:path w="21512" h="21600" extrusionOk="0">
                <a:moveTo>
                  <a:pt x="20677" y="15213"/>
                </a:moveTo>
                <a:cubicBezTo>
                  <a:pt x="20308" y="14288"/>
                  <a:pt x="18646" y="13363"/>
                  <a:pt x="16985" y="12271"/>
                </a:cubicBezTo>
                <a:cubicBezTo>
                  <a:pt x="15323" y="11178"/>
                  <a:pt x="12923" y="9918"/>
                  <a:pt x="10523" y="8405"/>
                </a:cubicBezTo>
                <a:cubicBezTo>
                  <a:pt x="7754" y="6976"/>
                  <a:pt x="5723" y="5631"/>
                  <a:pt x="3692" y="4202"/>
                </a:cubicBezTo>
                <a:cubicBezTo>
                  <a:pt x="1662" y="2773"/>
                  <a:pt x="554" y="1429"/>
                  <a:pt x="0" y="0"/>
                </a:cubicBezTo>
                <a:lnTo>
                  <a:pt x="0" y="3866"/>
                </a:lnTo>
                <a:cubicBezTo>
                  <a:pt x="0" y="4202"/>
                  <a:pt x="0" y="4623"/>
                  <a:pt x="0" y="4958"/>
                </a:cubicBezTo>
                <a:cubicBezTo>
                  <a:pt x="369" y="6387"/>
                  <a:pt x="1661" y="7732"/>
                  <a:pt x="3692" y="9161"/>
                </a:cubicBezTo>
                <a:cubicBezTo>
                  <a:pt x="5723" y="10590"/>
                  <a:pt x="8123" y="12103"/>
                  <a:pt x="10523" y="13363"/>
                </a:cubicBezTo>
                <a:cubicBezTo>
                  <a:pt x="12923" y="14792"/>
                  <a:pt x="14954" y="16137"/>
                  <a:pt x="16985" y="17229"/>
                </a:cubicBezTo>
                <a:cubicBezTo>
                  <a:pt x="18646" y="18322"/>
                  <a:pt x="19754" y="19247"/>
                  <a:pt x="20677" y="20171"/>
                </a:cubicBezTo>
                <a:cubicBezTo>
                  <a:pt x="21046" y="20760"/>
                  <a:pt x="21415" y="21263"/>
                  <a:pt x="21415" y="21600"/>
                </a:cubicBezTo>
                <a:lnTo>
                  <a:pt x="21415" y="16641"/>
                </a:lnTo>
                <a:cubicBezTo>
                  <a:pt x="21600" y="16306"/>
                  <a:pt x="21600" y="15717"/>
                  <a:pt x="20677"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F8C99193-55A7-3D4C-96ED-7224F2B558B9}"/>
              </a:ext>
            </a:extLst>
          </p:cNvPr>
          <p:cNvSpPr/>
          <p:nvPr/>
        </p:nvSpPr>
        <p:spPr>
          <a:xfrm>
            <a:off x="4895850" y="41529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547"/>
                  <a:pt x="14567" y="11551"/>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A1280FB3-372C-AF4A-B557-6D026790AACA}"/>
              </a:ext>
            </a:extLst>
          </p:cNvPr>
          <p:cNvSpPr/>
          <p:nvPr/>
        </p:nvSpPr>
        <p:spPr>
          <a:xfrm>
            <a:off x="4895850" y="41529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567" y="11551"/>
                  <a:pt x="9544" y="8547"/>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6E3FE325-B569-A049-90A6-8D45A8425E39}"/>
              </a:ext>
            </a:extLst>
          </p:cNvPr>
          <p:cNvSpPr/>
          <p:nvPr/>
        </p:nvSpPr>
        <p:spPr>
          <a:xfrm>
            <a:off x="5213349" y="42799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35" y="14726"/>
                  <a:pt x="13268" y="14181"/>
                  <a:pt x="14541" y="13527"/>
                </a:cubicBezTo>
                <a:cubicBezTo>
                  <a:pt x="15815" y="12763"/>
                  <a:pt x="16983" y="11672"/>
                  <a:pt x="17885" y="10472"/>
                </a:cubicBezTo>
                <a:cubicBezTo>
                  <a:pt x="19371" y="8836"/>
                  <a:pt x="20326" y="6873"/>
                  <a:pt x="20910" y="5018"/>
                </a:cubicBezTo>
                <a:cubicBezTo>
                  <a:pt x="21335" y="3273"/>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CFEB51CA-C600-5441-A8DA-D81163907A22}"/>
              </a:ext>
            </a:extLst>
          </p:cNvPr>
          <p:cNvSpPr/>
          <p:nvPr/>
        </p:nvSpPr>
        <p:spPr>
          <a:xfrm>
            <a:off x="5213349" y="42799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63"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745"/>
                  <a:pt x="21335" y="3381"/>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7F5BF791-66D8-424F-80F1-013A579601AD}"/>
              </a:ext>
            </a:extLst>
          </p:cNvPr>
          <p:cNvSpPr/>
          <p:nvPr/>
        </p:nvSpPr>
        <p:spPr>
          <a:xfrm>
            <a:off x="5073650" y="4406900"/>
            <a:ext cx="147322" cy="15748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78"/>
                </a:lnTo>
                <a:lnTo>
                  <a:pt x="0" y="21600"/>
                </a:lnTo>
                <a:lnTo>
                  <a:pt x="372" y="11322"/>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A12F3A4A-96EA-1B43-9FE7-34C3F5F5A8DE}"/>
              </a:ext>
            </a:extLst>
          </p:cNvPr>
          <p:cNvSpPr/>
          <p:nvPr/>
        </p:nvSpPr>
        <p:spPr>
          <a:xfrm>
            <a:off x="4895850" y="37845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81" y="798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113" y="6846"/>
                  <a:pt x="12113" y="7082"/>
                  <a:pt x="12157" y="7436"/>
                </a:cubicBezTo>
                <a:cubicBezTo>
                  <a:pt x="12201" y="7790"/>
                  <a:pt x="12355" y="8105"/>
                  <a:pt x="12488" y="8537"/>
                </a:cubicBezTo>
                <a:cubicBezTo>
                  <a:pt x="12642" y="8970"/>
                  <a:pt x="12863" y="9482"/>
                  <a:pt x="13106" y="9993"/>
                </a:cubicBezTo>
                <a:cubicBezTo>
                  <a:pt x="13481" y="10859"/>
                  <a:pt x="13834" y="11725"/>
                  <a:pt x="14076" y="12472"/>
                </a:cubicBezTo>
                <a:cubicBezTo>
                  <a:pt x="14319" y="13259"/>
                  <a:pt x="14451" y="14007"/>
                  <a:pt x="14518" y="14793"/>
                </a:cubicBezTo>
                <a:cubicBezTo>
                  <a:pt x="14562" y="15580"/>
                  <a:pt x="14474" y="16249"/>
                  <a:pt x="14231" y="16957"/>
                </a:cubicBezTo>
                <a:cubicBezTo>
                  <a:pt x="13988" y="1766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789FCCAC-271E-D74A-BF64-0692939A9249}"/>
              </a:ext>
            </a:extLst>
          </p:cNvPr>
          <p:cNvSpPr/>
          <p:nvPr/>
        </p:nvSpPr>
        <p:spPr>
          <a:xfrm>
            <a:off x="4921250" y="4406900"/>
            <a:ext cx="152400" cy="160028"/>
          </a:xfrm>
          <a:custGeom>
            <a:avLst/>
            <a:gdLst/>
            <a:ahLst/>
            <a:cxnLst>
              <a:cxn ang="0">
                <a:pos x="wd2" y="hd2"/>
              </a:cxn>
              <a:cxn ang="5400000">
                <a:pos x="wd2" y="hd2"/>
              </a:cxn>
              <a:cxn ang="10800000">
                <a:pos x="wd2" y="hd2"/>
              </a:cxn>
              <a:cxn ang="16200000">
                <a:pos x="wd2" y="hd2"/>
              </a:cxn>
            </a:cxnLst>
            <a:rect l="0" t="0" r="r" b="b"/>
            <a:pathLst>
              <a:path w="21600" h="21600" extrusionOk="0">
                <a:moveTo>
                  <a:pt x="21600" y="11486"/>
                </a:moveTo>
                <a:lnTo>
                  <a:pt x="21240" y="21600"/>
                </a:lnTo>
                <a:lnTo>
                  <a:pt x="0" y="10114"/>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96DDB49D-1DBA-204E-888C-AE46F51370F8}"/>
              </a:ext>
            </a:extLst>
          </p:cNvPr>
          <p:cNvSpPr/>
          <p:nvPr/>
        </p:nvSpPr>
        <p:spPr>
          <a:xfrm>
            <a:off x="4425950" y="4279899"/>
            <a:ext cx="2217419" cy="746759"/>
          </a:xfrm>
          <a:custGeom>
            <a:avLst/>
            <a:gdLst/>
            <a:ahLst/>
            <a:cxnLst>
              <a:cxn ang="0">
                <a:pos x="wd2" y="hd2"/>
              </a:cxn>
              <a:cxn ang="5400000">
                <a:pos x="wd2" y="hd2"/>
              </a:cxn>
              <a:cxn ang="10800000">
                <a:pos x="wd2" y="hd2"/>
              </a:cxn>
              <a:cxn ang="16200000">
                <a:pos x="wd2" y="hd2"/>
              </a:cxn>
            </a:cxnLst>
            <a:rect l="0" t="0" r="r" b="b"/>
            <a:pathLst>
              <a:path w="21600" h="20485" extrusionOk="0">
                <a:moveTo>
                  <a:pt x="21563" y="2334"/>
                </a:moveTo>
                <a:cubicBezTo>
                  <a:pt x="21216" y="6062"/>
                  <a:pt x="20165" y="9476"/>
                  <a:pt x="18482" y="12229"/>
                </a:cubicBezTo>
                <a:cubicBezTo>
                  <a:pt x="14214" y="19127"/>
                  <a:pt x="7287" y="19127"/>
                  <a:pt x="3019" y="12229"/>
                </a:cubicBezTo>
                <a:cubicBezTo>
                  <a:pt x="1398" y="9581"/>
                  <a:pt x="346" y="6236"/>
                  <a:pt x="0" y="2578"/>
                </a:cubicBezTo>
                <a:lnTo>
                  <a:pt x="0" y="4111"/>
                </a:lnTo>
                <a:cubicBezTo>
                  <a:pt x="0" y="4181"/>
                  <a:pt x="0" y="4251"/>
                  <a:pt x="0" y="4355"/>
                </a:cubicBezTo>
                <a:cubicBezTo>
                  <a:pt x="482" y="7456"/>
                  <a:pt x="1485" y="10348"/>
                  <a:pt x="2882" y="12716"/>
                </a:cubicBezTo>
                <a:cubicBezTo>
                  <a:pt x="5035" y="16200"/>
                  <a:pt x="7880" y="18047"/>
                  <a:pt x="10713" y="18047"/>
                </a:cubicBezTo>
                <a:cubicBezTo>
                  <a:pt x="13546" y="18047"/>
                  <a:pt x="16379" y="16305"/>
                  <a:pt x="18569" y="12716"/>
                </a:cubicBezTo>
                <a:cubicBezTo>
                  <a:pt x="20029" y="10348"/>
                  <a:pt x="21056" y="7386"/>
                  <a:pt x="21538" y="4216"/>
                </a:cubicBezTo>
                <a:lnTo>
                  <a:pt x="21538" y="4216"/>
                </a:lnTo>
                <a:lnTo>
                  <a:pt x="21538" y="3972"/>
                </a:lnTo>
                <a:lnTo>
                  <a:pt x="21563" y="2334"/>
                </a:lnTo>
                <a:close/>
                <a:moveTo>
                  <a:pt x="2944" y="10243"/>
                </a:moveTo>
                <a:cubicBezTo>
                  <a:pt x="5097" y="13727"/>
                  <a:pt x="7942" y="15573"/>
                  <a:pt x="10775" y="15573"/>
                </a:cubicBezTo>
                <a:cubicBezTo>
                  <a:pt x="13608" y="15573"/>
                  <a:pt x="16441" y="13831"/>
                  <a:pt x="18631" y="10243"/>
                </a:cubicBezTo>
                <a:cubicBezTo>
                  <a:pt x="20091" y="7874"/>
                  <a:pt x="21118" y="4912"/>
                  <a:pt x="21600" y="1742"/>
                </a:cubicBezTo>
                <a:lnTo>
                  <a:pt x="21600" y="0"/>
                </a:lnTo>
                <a:cubicBezTo>
                  <a:pt x="21254" y="3728"/>
                  <a:pt x="20202" y="7072"/>
                  <a:pt x="18520" y="9790"/>
                </a:cubicBezTo>
                <a:cubicBezTo>
                  <a:pt x="14252" y="16688"/>
                  <a:pt x="7324" y="16688"/>
                  <a:pt x="3056" y="9790"/>
                </a:cubicBezTo>
                <a:cubicBezTo>
                  <a:pt x="1435" y="7142"/>
                  <a:pt x="383" y="3797"/>
                  <a:pt x="37" y="209"/>
                </a:cubicBezTo>
                <a:lnTo>
                  <a:pt x="37" y="1951"/>
                </a:lnTo>
                <a:cubicBezTo>
                  <a:pt x="520" y="4982"/>
                  <a:pt x="1522" y="7873"/>
                  <a:pt x="2944" y="10243"/>
                </a:cubicBezTo>
                <a:close/>
                <a:moveTo>
                  <a:pt x="18482" y="14702"/>
                </a:moveTo>
                <a:cubicBezTo>
                  <a:pt x="14214" y="21600"/>
                  <a:pt x="7287" y="21600"/>
                  <a:pt x="3019" y="14702"/>
                </a:cubicBezTo>
                <a:cubicBezTo>
                  <a:pt x="1447" y="12124"/>
                  <a:pt x="433" y="8919"/>
                  <a:pt x="49" y="5435"/>
                </a:cubicBezTo>
                <a:cubicBezTo>
                  <a:pt x="99" y="6724"/>
                  <a:pt x="260" y="8083"/>
                  <a:pt x="507" y="9302"/>
                </a:cubicBezTo>
                <a:lnTo>
                  <a:pt x="507" y="9302"/>
                </a:lnTo>
                <a:cubicBezTo>
                  <a:pt x="1051" y="11497"/>
                  <a:pt x="1856" y="13483"/>
                  <a:pt x="2907" y="15155"/>
                </a:cubicBezTo>
                <a:cubicBezTo>
                  <a:pt x="5060" y="18639"/>
                  <a:pt x="7905" y="20485"/>
                  <a:pt x="10738" y="20485"/>
                </a:cubicBezTo>
                <a:cubicBezTo>
                  <a:pt x="13571" y="20485"/>
                  <a:pt x="16404" y="18743"/>
                  <a:pt x="18594" y="15155"/>
                </a:cubicBezTo>
                <a:cubicBezTo>
                  <a:pt x="19695" y="13343"/>
                  <a:pt x="20561" y="11218"/>
                  <a:pt x="21130" y="8849"/>
                </a:cubicBezTo>
                <a:cubicBezTo>
                  <a:pt x="21340" y="7560"/>
                  <a:pt x="21513" y="6271"/>
                  <a:pt x="21538" y="4982"/>
                </a:cubicBezTo>
                <a:cubicBezTo>
                  <a:pt x="21192" y="8710"/>
                  <a:pt x="20140" y="12054"/>
                  <a:pt x="18482" y="14702"/>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4037C128-2A8A-DC4B-82A6-7BF1CA6B482B}"/>
              </a:ext>
            </a:extLst>
          </p:cNvPr>
          <p:cNvSpPr/>
          <p:nvPr/>
        </p:nvSpPr>
        <p:spPr>
          <a:xfrm>
            <a:off x="4387849" y="37845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436992B5-231B-374B-A136-D0D6F017D2FF}"/>
              </a:ext>
            </a:extLst>
          </p:cNvPr>
          <p:cNvSpPr/>
          <p:nvPr/>
        </p:nvSpPr>
        <p:spPr>
          <a:xfrm>
            <a:off x="4387850" y="3136900"/>
            <a:ext cx="2207909" cy="1278890"/>
          </a:xfrm>
          <a:custGeom>
            <a:avLst/>
            <a:gdLst/>
            <a:ahLst/>
            <a:cxnLst>
              <a:cxn ang="0">
                <a:pos x="wd2" y="hd2"/>
              </a:cxn>
              <a:cxn ang="5400000">
                <a:pos x="wd2" y="hd2"/>
              </a:cxn>
              <a:cxn ang="10800000">
                <a:pos x="wd2" y="hd2"/>
              </a:cxn>
              <a:cxn ang="16200000">
                <a:pos x="wd2" y="hd2"/>
              </a:cxn>
            </a:cxnLst>
            <a:rect l="0" t="0" r="r" b="b"/>
            <a:pathLst>
              <a:path w="19661" h="19684" extrusionOk="0">
                <a:moveTo>
                  <a:pt x="2898" y="2873"/>
                </a:moveTo>
                <a:cubicBezTo>
                  <a:pt x="-947" y="6705"/>
                  <a:pt x="-970" y="12980"/>
                  <a:pt x="2852" y="16811"/>
                </a:cubicBezTo>
                <a:cubicBezTo>
                  <a:pt x="6675" y="20642"/>
                  <a:pt x="12917" y="20642"/>
                  <a:pt x="16762" y="16811"/>
                </a:cubicBezTo>
                <a:cubicBezTo>
                  <a:pt x="20607" y="12980"/>
                  <a:pt x="20630" y="6705"/>
                  <a:pt x="16808" y="2873"/>
                </a:cubicBezTo>
                <a:cubicBezTo>
                  <a:pt x="12985" y="-958"/>
                  <a:pt x="6743" y="-958"/>
                  <a:pt x="2898"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B726FA12-EC62-E74E-8D19-89DCC7EA0775}"/>
              </a:ext>
            </a:extLst>
          </p:cNvPr>
          <p:cNvSpPr/>
          <p:nvPr/>
        </p:nvSpPr>
        <p:spPr>
          <a:xfrm>
            <a:off x="4552949" y="3238500"/>
            <a:ext cx="1857092" cy="1074416"/>
          </a:xfrm>
          <a:custGeom>
            <a:avLst/>
            <a:gdLst/>
            <a:ahLst/>
            <a:cxnLst>
              <a:cxn ang="0">
                <a:pos x="wd2" y="hd2"/>
              </a:cxn>
              <a:cxn ang="5400000">
                <a:pos x="wd2" y="hd2"/>
              </a:cxn>
              <a:cxn ang="10800000">
                <a:pos x="wd2" y="hd2"/>
              </a:cxn>
              <a:cxn ang="16200000">
                <a:pos x="wd2" y="hd2"/>
              </a:cxn>
            </a:cxnLst>
            <a:rect l="0" t="0" r="r" b="b"/>
            <a:pathLst>
              <a:path w="21099" h="19670" extrusionOk="0">
                <a:moveTo>
                  <a:pt x="21042" y="10730"/>
                </a:moveTo>
                <a:cubicBezTo>
                  <a:pt x="20825" y="12962"/>
                  <a:pt x="19786" y="15101"/>
                  <a:pt x="17983" y="16775"/>
                </a:cubicBezTo>
                <a:cubicBezTo>
                  <a:pt x="13856" y="20635"/>
                  <a:pt x="7190" y="20635"/>
                  <a:pt x="3063" y="16775"/>
                </a:cubicBezTo>
                <a:cubicBezTo>
                  <a:pt x="1274" y="15101"/>
                  <a:pt x="264" y="12962"/>
                  <a:pt x="48" y="10800"/>
                </a:cubicBezTo>
                <a:cubicBezTo>
                  <a:pt x="-241" y="7963"/>
                  <a:pt x="769" y="5080"/>
                  <a:pt x="3106" y="2895"/>
                </a:cubicBezTo>
                <a:cubicBezTo>
                  <a:pt x="7233" y="-965"/>
                  <a:pt x="13899" y="-965"/>
                  <a:pt x="18026" y="2895"/>
                </a:cubicBezTo>
                <a:cubicBezTo>
                  <a:pt x="20349" y="5057"/>
                  <a:pt x="21359" y="7940"/>
                  <a:pt x="21042"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294DA43A-C1EA-BF44-9071-576728346C75}"/>
              </a:ext>
            </a:extLst>
          </p:cNvPr>
          <p:cNvSpPr/>
          <p:nvPr/>
        </p:nvSpPr>
        <p:spPr>
          <a:xfrm>
            <a:off x="4565650" y="33401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68" y="4999"/>
                  <a:pt x="21377" y="7314"/>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139EB045-512C-AA4C-A66C-47595C2C2A29}"/>
              </a:ext>
            </a:extLst>
          </p:cNvPr>
          <p:cNvSpPr/>
          <p:nvPr/>
        </p:nvSpPr>
        <p:spPr>
          <a:xfrm>
            <a:off x="5949949" y="3517899"/>
            <a:ext cx="124459" cy="1460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895"/>
                </a:lnTo>
                <a:lnTo>
                  <a:pt x="0" y="21600"/>
                </a:lnTo>
                <a:lnTo>
                  <a:pt x="0" y="1051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7DC94929-6B3E-2E49-8663-32CF13F8DC87}"/>
              </a:ext>
            </a:extLst>
          </p:cNvPr>
          <p:cNvSpPr/>
          <p:nvPr/>
        </p:nvSpPr>
        <p:spPr>
          <a:xfrm>
            <a:off x="5911849" y="3708400"/>
            <a:ext cx="182880" cy="1358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300" y="11911"/>
                </a:lnTo>
                <a:lnTo>
                  <a:pt x="0" y="21600"/>
                </a:lnTo>
                <a:lnTo>
                  <a:pt x="300" y="968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267F1BCF-3C27-8C41-8F39-C374367AB7D3}"/>
              </a:ext>
            </a:extLst>
          </p:cNvPr>
          <p:cNvSpPr/>
          <p:nvPr/>
        </p:nvSpPr>
        <p:spPr>
          <a:xfrm>
            <a:off x="5543550" y="35940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499"/>
                </a:cubicBezTo>
                <a:cubicBezTo>
                  <a:pt x="150" y="10041"/>
                  <a:pt x="0" y="10259"/>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5E11F467-8CA7-F048-BC99-4E9019C731D0}"/>
              </a:ext>
            </a:extLst>
          </p:cNvPr>
          <p:cNvSpPr/>
          <p:nvPr/>
        </p:nvSpPr>
        <p:spPr>
          <a:xfrm>
            <a:off x="5543550" y="3594100"/>
            <a:ext cx="363224" cy="245095"/>
          </a:xfrm>
          <a:custGeom>
            <a:avLst/>
            <a:gdLst/>
            <a:ahLst/>
            <a:cxnLst>
              <a:cxn ang="0">
                <a:pos x="wd2" y="hd2"/>
              </a:cxn>
              <a:cxn ang="5400000">
                <a:pos x="wd2" y="hd2"/>
              </a:cxn>
              <a:cxn ang="10800000">
                <a:pos x="wd2" y="hd2"/>
              </a:cxn>
              <a:cxn ang="16200000">
                <a:pos x="wd2" y="hd2"/>
              </a:cxn>
            </a:cxnLst>
            <a:rect l="0" t="0" r="r" b="b"/>
            <a:pathLst>
              <a:path w="21600" h="21600" extrusionOk="0">
                <a:moveTo>
                  <a:pt x="17824" y="9289"/>
                </a:moveTo>
                <a:cubicBezTo>
                  <a:pt x="16313" y="7051"/>
                  <a:pt x="14349" y="5148"/>
                  <a:pt x="12084" y="3134"/>
                </a:cubicBezTo>
                <a:cubicBezTo>
                  <a:pt x="9742" y="1231"/>
                  <a:pt x="7779" y="224"/>
                  <a:pt x="5966" y="0"/>
                </a:cubicBezTo>
                <a:cubicBezTo>
                  <a:pt x="5740" y="0"/>
                  <a:pt x="5513" y="0"/>
                  <a:pt x="5287" y="0"/>
                </a:cubicBezTo>
                <a:cubicBezTo>
                  <a:pt x="3852" y="0"/>
                  <a:pt x="2643" y="448"/>
                  <a:pt x="1661" y="1231"/>
                </a:cubicBezTo>
                <a:cubicBezTo>
                  <a:pt x="831" y="1679"/>
                  <a:pt x="378" y="2461"/>
                  <a:pt x="151" y="3134"/>
                </a:cubicBezTo>
                <a:cubicBezTo>
                  <a:pt x="0" y="3582"/>
                  <a:pt x="0" y="3917"/>
                  <a:pt x="0" y="4364"/>
                </a:cubicBezTo>
                <a:lnTo>
                  <a:pt x="0" y="9737"/>
                </a:lnTo>
                <a:cubicBezTo>
                  <a:pt x="151" y="8953"/>
                  <a:pt x="680" y="8506"/>
                  <a:pt x="1510" y="7834"/>
                </a:cubicBezTo>
                <a:cubicBezTo>
                  <a:pt x="2492" y="6938"/>
                  <a:pt x="3776" y="6490"/>
                  <a:pt x="5287" y="6603"/>
                </a:cubicBezTo>
                <a:cubicBezTo>
                  <a:pt x="5513" y="6603"/>
                  <a:pt x="5815" y="6603"/>
                  <a:pt x="6117" y="6603"/>
                </a:cubicBezTo>
                <a:cubicBezTo>
                  <a:pt x="7930" y="6827"/>
                  <a:pt x="9894" y="7834"/>
                  <a:pt x="12235" y="9737"/>
                </a:cubicBezTo>
                <a:cubicBezTo>
                  <a:pt x="14576" y="11639"/>
                  <a:pt x="16389" y="13654"/>
                  <a:pt x="17975" y="15892"/>
                </a:cubicBezTo>
                <a:cubicBezTo>
                  <a:pt x="19485" y="17907"/>
                  <a:pt x="20769" y="19810"/>
                  <a:pt x="21600" y="21600"/>
                </a:cubicBezTo>
                <a:lnTo>
                  <a:pt x="21600" y="15333"/>
                </a:lnTo>
                <a:cubicBezTo>
                  <a:pt x="20618" y="13431"/>
                  <a:pt x="19485" y="11528"/>
                  <a:pt x="17824" y="928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D34A7B39-76AF-0D42-8134-4CC1AB1E47F2}"/>
              </a:ext>
            </a:extLst>
          </p:cNvPr>
          <p:cNvSpPr/>
          <p:nvPr/>
        </p:nvSpPr>
        <p:spPr>
          <a:xfrm>
            <a:off x="5289549" y="36194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9180" y="13759"/>
                  <a:pt x="20297" y="14640"/>
                  <a:pt x="20855" y="15520"/>
                </a:cubicBezTo>
                <a:cubicBezTo>
                  <a:pt x="21600" y="15999"/>
                  <a:pt x="21600" y="16559"/>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82A14E90-DC76-FD43-B25B-82D7E097BBA1}"/>
              </a:ext>
            </a:extLst>
          </p:cNvPr>
          <p:cNvSpPr/>
          <p:nvPr/>
        </p:nvSpPr>
        <p:spPr>
          <a:xfrm>
            <a:off x="5289549" y="3632200"/>
            <a:ext cx="147320" cy="326380"/>
          </a:xfrm>
          <a:custGeom>
            <a:avLst/>
            <a:gdLst/>
            <a:ahLst/>
            <a:cxnLst>
              <a:cxn ang="0">
                <a:pos x="wd2" y="hd2"/>
              </a:cxn>
              <a:cxn ang="5400000">
                <a:pos x="wd2" y="hd2"/>
              </a:cxn>
              <a:cxn ang="10800000">
                <a:pos x="wd2" y="hd2"/>
              </a:cxn>
              <a:cxn ang="16200000">
                <a:pos x="wd2" y="hd2"/>
              </a:cxn>
            </a:cxnLst>
            <a:rect l="0" t="0" r="r" b="b"/>
            <a:pathLst>
              <a:path w="21600" h="21600" extrusionOk="0">
                <a:moveTo>
                  <a:pt x="20855" y="15213"/>
                </a:moveTo>
                <a:cubicBezTo>
                  <a:pt x="20483" y="14288"/>
                  <a:pt x="19180" y="13363"/>
                  <a:pt x="17131" y="12271"/>
                </a:cubicBezTo>
                <a:cubicBezTo>
                  <a:pt x="15455" y="11178"/>
                  <a:pt x="13035" y="9918"/>
                  <a:pt x="10614" y="8405"/>
                </a:cubicBezTo>
                <a:cubicBezTo>
                  <a:pt x="7821" y="6976"/>
                  <a:pt x="5772" y="5631"/>
                  <a:pt x="3724" y="4202"/>
                </a:cubicBezTo>
                <a:cubicBezTo>
                  <a:pt x="1676" y="2773"/>
                  <a:pt x="559" y="1429"/>
                  <a:pt x="0" y="0"/>
                </a:cubicBezTo>
                <a:lnTo>
                  <a:pt x="0" y="3866"/>
                </a:lnTo>
                <a:cubicBezTo>
                  <a:pt x="0" y="4202"/>
                  <a:pt x="0" y="4623"/>
                  <a:pt x="0" y="4958"/>
                </a:cubicBezTo>
                <a:cubicBezTo>
                  <a:pt x="372" y="6387"/>
                  <a:pt x="1676" y="7732"/>
                  <a:pt x="3724" y="9161"/>
                </a:cubicBezTo>
                <a:cubicBezTo>
                  <a:pt x="5773" y="10590"/>
                  <a:pt x="8193" y="12103"/>
                  <a:pt x="10614" y="13363"/>
                </a:cubicBezTo>
                <a:cubicBezTo>
                  <a:pt x="13035" y="14792"/>
                  <a:pt x="15083" y="16137"/>
                  <a:pt x="17131" y="17229"/>
                </a:cubicBezTo>
                <a:cubicBezTo>
                  <a:pt x="18807" y="18322"/>
                  <a:pt x="19924" y="19247"/>
                  <a:pt x="20855" y="20171"/>
                </a:cubicBezTo>
                <a:cubicBezTo>
                  <a:pt x="21228" y="20760"/>
                  <a:pt x="21600" y="21263"/>
                  <a:pt x="21600" y="21600"/>
                </a:cubicBezTo>
                <a:lnTo>
                  <a:pt x="21600" y="16641"/>
                </a:lnTo>
                <a:cubicBezTo>
                  <a:pt x="21600" y="16305"/>
                  <a:pt x="21600" y="15717"/>
                  <a:pt x="20855"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F7A4CFA4-48FE-FE48-81A9-BF39669B9CEB}"/>
              </a:ext>
            </a:extLst>
          </p:cNvPr>
          <p:cNvSpPr/>
          <p:nvPr/>
        </p:nvSpPr>
        <p:spPr>
          <a:xfrm>
            <a:off x="4845050" y="37973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432"/>
                  <a:pt x="14735" y="11434"/>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D16CEC80-3937-0841-AF42-FA54922DD09A}"/>
              </a:ext>
            </a:extLst>
          </p:cNvPr>
          <p:cNvSpPr/>
          <p:nvPr/>
        </p:nvSpPr>
        <p:spPr>
          <a:xfrm>
            <a:off x="4845050" y="37973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567" y="11551"/>
                  <a:pt x="9377" y="8548"/>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579CD734-FF95-D34A-9804-726B37863094}"/>
              </a:ext>
            </a:extLst>
          </p:cNvPr>
          <p:cNvSpPr/>
          <p:nvPr/>
        </p:nvSpPr>
        <p:spPr>
          <a:xfrm>
            <a:off x="5162549" y="39116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35" y="14726"/>
                  <a:pt x="13268" y="14181"/>
                  <a:pt x="14541" y="13527"/>
                </a:cubicBezTo>
                <a:cubicBezTo>
                  <a:pt x="15815" y="12873"/>
                  <a:pt x="16983" y="11672"/>
                  <a:pt x="17885" y="10472"/>
                </a:cubicBezTo>
                <a:cubicBezTo>
                  <a:pt x="19371" y="8836"/>
                  <a:pt x="20326" y="6873"/>
                  <a:pt x="20910" y="5018"/>
                </a:cubicBezTo>
                <a:cubicBezTo>
                  <a:pt x="21388" y="3273"/>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6B6803BC-CA55-A04F-98FE-56100C2DCA60}"/>
              </a:ext>
            </a:extLst>
          </p:cNvPr>
          <p:cNvSpPr/>
          <p:nvPr/>
        </p:nvSpPr>
        <p:spPr>
          <a:xfrm>
            <a:off x="5162549" y="39116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181"/>
                  <a:pt x="11888" y="14726"/>
                  <a:pt x="10349" y="14945"/>
                </a:cubicBezTo>
                <a:cubicBezTo>
                  <a:pt x="8863"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636"/>
                  <a:pt x="21388" y="3273"/>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F7EB9366-CBE9-0245-85F9-ABEE4D0C7A2B}"/>
              </a:ext>
            </a:extLst>
          </p:cNvPr>
          <p:cNvSpPr/>
          <p:nvPr/>
        </p:nvSpPr>
        <p:spPr>
          <a:xfrm>
            <a:off x="5022849" y="4038600"/>
            <a:ext cx="147320" cy="1612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035"/>
                </a:lnTo>
                <a:lnTo>
                  <a:pt x="0" y="21600"/>
                </a:lnTo>
                <a:lnTo>
                  <a:pt x="0" y="1156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AD090DB2-3F8B-F64F-AB96-6BCE15E09C9E}"/>
              </a:ext>
            </a:extLst>
          </p:cNvPr>
          <p:cNvSpPr/>
          <p:nvPr/>
        </p:nvSpPr>
        <p:spPr>
          <a:xfrm>
            <a:off x="4845050" y="34162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59" y="794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091" y="6807"/>
                  <a:pt x="12113" y="7082"/>
                  <a:pt x="12157" y="7436"/>
                </a:cubicBezTo>
                <a:cubicBezTo>
                  <a:pt x="12201" y="7790"/>
                  <a:pt x="12355" y="8105"/>
                  <a:pt x="12488" y="8537"/>
                </a:cubicBezTo>
                <a:cubicBezTo>
                  <a:pt x="12642"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6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C4BC1E0E-6E26-A64E-8F01-C8EC02C514F6}"/>
              </a:ext>
            </a:extLst>
          </p:cNvPr>
          <p:cNvSpPr/>
          <p:nvPr/>
        </p:nvSpPr>
        <p:spPr>
          <a:xfrm>
            <a:off x="4870450" y="4038600"/>
            <a:ext cx="149861" cy="163836"/>
          </a:xfrm>
          <a:custGeom>
            <a:avLst/>
            <a:gdLst/>
            <a:ahLst/>
            <a:cxnLst>
              <a:cxn ang="0">
                <a:pos x="wd2" y="hd2"/>
              </a:cxn>
              <a:cxn ang="5400000">
                <a:pos x="wd2" y="hd2"/>
              </a:cxn>
              <a:cxn ang="10800000">
                <a:pos x="wd2" y="hd2"/>
              </a:cxn>
              <a:cxn ang="16200000">
                <a:pos x="wd2" y="hd2"/>
              </a:cxn>
            </a:cxnLst>
            <a:rect l="0" t="0" r="r" b="b"/>
            <a:pathLst>
              <a:path w="21600" h="21600" extrusionOk="0">
                <a:moveTo>
                  <a:pt x="21600" y="11721"/>
                </a:moveTo>
                <a:lnTo>
                  <a:pt x="21600" y="21600"/>
                </a:lnTo>
                <a:lnTo>
                  <a:pt x="0" y="987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2" name="Shape">
            <a:extLst>
              <a:ext uri="{FF2B5EF4-FFF2-40B4-BE49-F238E27FC236}">
                <a16:creationId xmlns:a16="http://schemas.microsoft.com/office/drawing/2014/main" id="{9ACEB6A6-D3E9-C043-A633-3125307E1B6E}"/>
              </a:ext>
            </a:extLst>
          </p:cNvPr>
          <p:cNvSpPr/>
          <p:nvPr/>
        </p:nvSpPr>
        <p:spPr>
          <a:xfrm>
            <a:off x="4375150" y="3924300"/>
            <a:ext cx="2217419" cy="748036"/>
          </a:xfrm>
          <a:custGeom>
            <a:avLst/>
            <a:gdLst/>
            <a:ahLst/>
            <a:cxnLst>
              <a:cxn ang="0">
                <a:pos x="wd2" y="hd2"/>
              </a:cxn>
              <a:cxn ang="5400000">
                <a:pos x="wd2" y="hd2"/>
              </a:cxn>
              <a:cxn ang="10800000">
                <a:pos x="wd2" y="hd2"/>
              </a:cxn>
              <a:cxn ang="16200000">
                <a:pos x="wd2" y="hd2"/>
              </a:cxn>
            </a:cxnLst>
            <a:rect l="0" t="0" r="r" b="b"/>
            <a:pathLst>
              <a:path w="21600" h="20487" extrusionOk="0">
                <a:moveTo>
                  <a:pt x="21563" y="2330"/>
                </a:moveTo>
                <a:cubicBezTo>
                  <a:pt x="21216" y="6052"/>
                  <a:pt x="20165" y="9461"/>
                  <a:pt x="18482" y="12209"/>
                </a:cubicBezTo>
                <a:cubicBezTo>
                  <a:pt x="14214" y="19096"/>
                  <a:pt x="7287" y="19096"/>
                  <a:pt x="3019" y="12209"/>
                </a:cubicBezTo>
                <a:cubicBezTo>
                  <a:pt x="1398" y="9565"/>
                  <a:pt x="346" y="6226"/>
                  <a:pt x="0" y="2574"/>
                </a:cubicBezTo>
                <a:lnTo>
                  <a:pt x="0" y="4105"/>
                </a:lnTo>
                <a:cubicBezTo>
                  <a:pt x="0" y="4174"/>
                  <a:pt x="0" y="4244"/>
                  <a:pt x="0" y="4348"/>
                </a:cubicBezTo>
                <a:cubicBezTo>
                  <a:pt x="482" y="7444"/>
                  <a:pt x="1485" y="10331"/>
                  <a:pt x="2882" y="12696"/>
                </a:cubicBezTo>
                <a:cubicBezTo>
                  <a:pt x="5035" y="16174"/>
                  <a:pt x="7880" y="18017"/>
                  <a:pt x="10713" y="18017"/>
                </a:cubicBezTo>
                <a:cubicBezTo>
                  <a:pt x="13546" y="18017"/>
                  <a:pt x="16379" y="16278"/>
                  <a:pt x="18569" y="12696"/>
                </a:cubicBezTo>
                <a:cubicBezTo>
                  <a:pt x="20029" y="10331"/>
                  <a:pt x="21056" y="7374"/>
                  <a:pt x="21538" y="4209"/>
                </a:cubicBezTo>
                <a:lnTo>
                  <a:pt x="21538" y="4209"/>
                </a:lnTo>
                <a:lnTo>
                  <a:pt x="21538" y="3965"/>
                </a:lnTo>
                <a:lnTo>
                  <a:pt x="21563" y="2330"/>
                </a:lnTo>
                <a:close/>
                <a:moveTo>
                  <a:pt x="2944" y="10226"/>
                </a:moveTo>
                <a:cubicBezTo>
                  <a:pt x="5097" y="13704"/>
                  <a:pt x="7942" y="15548"/>
                  <a:pt x="10775" y="15548"/>
                </a:cubicBezTo>
                <a:cubicBezTo>
                  <a:pt x="13608" y="15548"/>
                  <a:pt x="16441" y="13809"/>
                  <a:pt x="18631" y="10226"/>
                </a:cubicBezTo>
                <a:cubicBezTo>
                  <a:pt x="20091" y="7861"/>
                  <a:pt x="21118" y="4905"/>
                  <a:pt x="21600" y="1739"/>
                </a:cubicBezTo>
                <a:lnTo>
                  <a:pt x="21600" y="0"/>
                </a:lnTo>
                <a:cubicBezTo>
                  <a:pt x="21254" y="3722"/>
                  <a:pt x="20202" y="7061"/>
                  <a:pt x="18520" y="9774"/>
                </a:cubicBezTo>
                <a:cubicBezTo>
                  <a:pt x="14252" y="16661"/>
                  <a:pt x="7324" y="16661"/>
                  <a:pt x="3056" y="9774"/>
                </a:cubicBezTo>
                <a:cubicBezTo>
                  <a:pt x="1435" y="7130"/>
                  <a:pt x="383" y="3791"/>
                  <a:pt x="37" y="209"/>
                </a:cubicBezTo>
                <a:lnTo>
                  <a:pt x="37" y="1948"/>
                </a:lnTo>
                <a:cubicBezTo>
                  <a:pt x="520" y="4974"/>
                  <a:pt x="1509" y="7861"/>
                  <a:pt x="2944" y="10226"/>
                </a:cubicBezTo>
                <a:close/>
                <a:moveTo>
                  <a:pt x="18482" y="14713"/>
                </a:moveTo>
                <a:cubicBezTo>
                  <a:pt x="14214" y="21600"/>
                  <a:pt x="7287" y="21600"/>
                  <a:pt x="3019" y="14713"/>
                </a:cubicBezTo>
                <a:cubicBezTo>
                  <a:pt x="1447" y="12139"/>
                  <a:pt x="433" y="8939"/>
                  <a:pt x="49" y="5461"/>
                </a:cubicBezTo>
                <a:cubicBezTo>
                  <a:pt x="99" y="6748"/>
                  <a:pt x="260" y="8105"/>
                  <a:pt x="507" y="9322"/>
                </a:cubicBezTo>
                <a:lnTo>
                  <a:pt x="507" y="9322"/>
                </a:lnTo>
                <a:cubicBezTo>
                  <a:pt x="1052" y="11513"/>
                  <a:pt x="1856" y="13496"/>
                  <a:pt x="2907" y="15165"/>
                </a:cubicBezTo>
                <a:cubicBezTo>
                  <a:pt x="5060" y="18644"/>
                  <a:pt x="7905" y="20487"/>
                  <a:pt x="10738" y="20487"/>
                </a:cubicBezTo>
                <a:cubicBezTo>
                  <a:pt x="13571" y="20487"/>
                  <a:pt x="16404" y="18748"/>
                  <a:pt x="18594" y="15165"/>
                </a:cubicBezTo>
                <a:cubicBezTo>
                  <a:pt x="19695" y="13357"/>
                  <a:pt x="20561" y="11235"/>
                  <a:pt x="21130" y="8870"/>
                </a:cubicBezTo>
                <a:cubicBezTo>
                  <a:pt x="21340" y="7583"/>
                  <a:pt x="21513" y="6296"/>
                  <a:pt x="21538" y="5009"/>
                </a:cubicBezTo>
                <a:cubicBezTo>
                  <a:pt x="21179" y="8696"/>
                  <a:pt x="20128" y="12035"/>
                  <a:pt x="18482" y="1471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3" name="Shape">
            <a:extLst>
              <a:ext uri="{FF2B5EF4-FFF2-40B4-BE49-F238E27FC236}">
                <a16:creationId xmlns:a16="http://schemas.microsoft.com/office/drawing/2014/main" id="{94CF2D62-F26D-064C-A863-8412DF3B9F2A}"/>
              </a:ext>
            </a:extLst>
          </p:cNvPr>
          <p:cNvSpPr/>
          <p:nvPr/>
        </p:nvSpPr>
        <p:spPr>
          <a:xfrm>
            <a:off x="4438649" y="34543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84" name="Shape">
            <a:extLst>
              <a:ext uri="{FF2B5EF4-FFF2-40B4-BE49-F238E27FC236}">
                <a16:creationId xmlns:a16="http://schemas.microsoft.com/office/drawing/2014/main" id="{824C2070-D182-6B42-A6B0-532565788B57}"/>
              </a:ext>
            </a:extLst>
          </p:cNvPr>
          <p:cNvSpPr/>
          <p:nvPr/>
        </p:nvSpPr>
        <p:spPr>
          <a:xfrm>
            <a:off x="4438650" y="2819399"/>
            <a:ext cx="2207909" cy="1278881"/>
          </a:xfrm>
          <a:custGeom>
            <a:avLst/>
            <a:gdLst/>
            <a:ahLst/>
            <a:cxnLst>
              <a:cxn ang="0">
                <a:pos x="wd2" y="hd2"/>
              </a:cxn>
              <a:cxn ang="5400000">
                <a:pos x="wd2" y="hd2"/>
              </a:cxn>
              <a:cxn ang="10800000">
                <a:pos x="wd2" y="hd2"/>
              </a:cxn>
              <a:cxn ang="16200000">
                <a:pos x="wd2" y="hd2"/>
              </a:cxn>
            </a:cxnLst>
            <a:rect l="0" t="0" r="r" b="b"/>
            <a:pathLst>
              <a:path w="19661" h="19684" extrusionOk="0">
                <a:moveTo>
                  <a:pt x="2898" y="2873"/>
                </a:moveTo>
                <a:cubicBezTo>
                  <a:pt x="-947" y="6705"/>
                  <a:pt x="-970" y="12979"/>
                  <a:pt x="2852" y="16811"/>
                </a:cubicBezTo>
                <a:cubicBezTo>
                  <a:pt x="6675" y="20642"/>
                  <a:pt x="12917" y="20642"/>
                  <a:pt x="16762" y="16811"/>
                </a:cubicBezTo>
                <a:cubicBezTo>
                  <a:pt x="20607" y="12979"/>
                  <a:pt x="20630" y="6705"/>
                  <a:pt x="16808" y="2873"/>
                </a:cubicBezTo>
                <a:cubicBezTo>
                  <a:pt x="12985" y="-958"/>
                  <a:pt x="6754" y="-958"/>
                  <a:pt x="2898"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C71E4A4D-A50E-1B4B-A603-472B6A43E70B}"/>
              </a:ext>
            </a:extLst>
          </p:cNvPr>
          <p:cNvSpPr/>
          <p:nvPr/>
        </p:nvSpPr>
        <p:spPr>
          <a:xfrm>
            <a:off x="4616450" y="2921000"/>
            <a:ext cx="1855943" cy="1074416"/>
          </a:xfrm>
          <a:custGeom>
            <a:avLst/>
            <a:gdLst/>
            <a:ahLst/>
            <a:cxnLst>
              <a:cxn ang="0">
                <a:pos x="wd2" y="hd2"/>
              </a:cxn>
              <a:cxn ang="5400000">
                <a:pos x="wd2" y="hd2"/>
              </a:cxn>
              <a:cxn ang="10800000">
                <a:pos x="wd2" y="hd2"/>
              </a:cxn>
              <a:cxn ang="16200000">
                <a:pos x="wd2" y="hd2"/>
              </a:cxn>
            </a:cxnLst>
            <a:rect l="0" t="0" r="r" b="b"/>
            <a:pathLst>
              <a:path w="21128" h="19670" extrusionOk="0">
                <a:moveTo>
                  <a:pt x="21084" y="10730"/>
                </a:moveTo>
                <a:cubicBezTo>
                  <a:pt x="20867" y="12962"/>
                  <a:pt x="19826" y="15101"/>
                  <a:pt x="18019" y="16775"/>
                </a:cubicBezTo>
                <a:cubicBezTo>
                  <a:pt x="13884" y="20635"/>
                  <a:pt x="7205" y="20635"/>
                  <a:pt x="3070" y="16775"/>
                </a:cubicBezTo>
                <a:cubicBezTo>
                  <a:pt x="1277" y="15101"/>
                  <a:pt x="265" y="12962"/>
                  <a:pt x="48" y="10800"/>
                </a:cubicBezTo>
                <a:cubicBezTo>
                  <a:pt x="-241" y="7963"/>
                  <a:pt x="771" y="5080"/>
                  <a:pt x="3113" y="2895"/>
                </a:cubicBezTo>
                <a:cubicBezTo>
                  <a:pt x="7248" y="-965"/>
                  <a:pt x="13928" y="-965"/>
                  <a:pt x="18063" y="2895"/>
                </a:cubicBezTo>
                <a:cubicBezTo>
                  <a:pt x="20347" y="5011"/>
                  <a:pt x="21359" y="7894"/>
                  <a:pt x="21084"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1015179B-3E22-494F-AFE1-63B98261F94E}"/>
              </a:ext>
            </a:extLst>
          </p:cNvPr>
          <p:cNvSpPr/>
          <p:nvPr/>
        </p:nvSpPr>
        <p:spPr>
          <a:xfrm>
            <a:off x="4616450" y="30226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23" y="4999"/>
                  <a:pt x="21362" y="7340"/>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87" name="Shape">
            <a:extLst>
              <a:ext uri="{FF2B5EF4-FFF2-40B4-BE49-F238E27FC236}">
                <a16:creationId xmlns:a16="http://schemas.microsoft.com/office/drawing/2014/main" id="{4755DD8D-5ECC-D54C-894D-354F00F63B97}"/>
              </a:ext>
            </a:extLst>
          </p:cNvPr>
          <p:cNvSpPr/>
          <p:nvPr/>
        </p:nvSpPr>
        <p:spPr>
          <a:xfrm>
            <a:off x="6000749" y="3187699"/>
            <a:ext cx="125733" cy="1460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0945" y="10894"/>
                </a:lnTo>
                <a:lnTo>
                  <a:pt x="0" y="21600"/>
                </a:lnTo>
                <a:lnTo>
                  <a:pt x="0" y="1051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8" name="Shape">
            <a:extLst>
              <a:ext uri="{FF2B5EF4-FFF2-40B4-BE49-F238E27FC236}">
                <a16:creationId xmlns:a16="http://schemas.microsoft.com/office/drawing/2014/main" id="{77A76D0E-A164-3843-B387-D03FDF882FC5}"/>
              </a:ext>
            </a:extLst>
          </p:cNvPr>
          <p:cNvSpPr/>
          <p:nvPr/>
        </p:nvSpPr>
        <p:spPr>
          <a:xfrm>
            <a:off x="5962650" y="3390900"/>
            <a:ext cx="179072" cy="13461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024"/>
                </a:lnTo>
                <a:lnTo>
                  <a:pt x="0" y="21600"/>
                </a:lnTo>
                <a:lnTo>
                  <a:pt x="0" y="9781"/>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9" name="Shape">
            <a:extLst>
              <a:ext uri="{FF2B5EF4-FFF2-40B4-BE49-F238E27FC236}">
                <a16:creationId xmlns:a16="http://schemas.microsoft.com/office/drawing/2014/main" id="{D044E1B3-1222-9A4E-8CB2-0C013E5FD91B}"/>
              </a:ext>
            </a:extLst>
          </p:cNvPr>
          <p:cNvSpPr/>
          <p:nvPr/>
        </p:nvSpPr>
        <p:spPr>
          <a:xfrm>
            <a:off x="5594350" y="32765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499"/>
                </a:cubicBezTo>
                <a:cubicBezTo>
                  <a:pt x="150" y="10041"/>
                  <a:pt x="0" y="10259"/>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0" name="Shape">
            <a:extLst>
              <a:ext uri="{FF2B5EF4-FFF2-40B4-BE49-F238E27FC236}">
                <a16:creationId xmlns:a16="http://schemas.microsoft.com/office/drawing/2014/main" id="{66EE201B-C0ED-F946-9CB2-07BC6F65842A}"/>
              </a:ext>
            </a:extLst>
          </p:cNvPr>
          <p:cNvSpPr/>
          <p:nvPr/>
        </p:nvSpPr>
        <p:spPr>
          <a:xfrm>
            <a:off x="5594350" y="3276599"/>
            <a:ext cx="365760" cy="250836"/>
          </a:xfrm>
          <a:custGeom>
            <a:avLst/>
            <a:gdLst/>
            <a:ahLst/>
            <a:cxnLst>
              <a:cxn ang="0">
                <a:pos x="wd2" y="hd2"/>
              </a:cxn>
              <a:cxn ang="5400000">
                <a:pos x="wd2" y="hd2"/>
              </a:cxn>
              <a:cxn ang="10800000">
                <a:pos x="wd2" y="hd2"/>
              </a:cxn>
              <a:cxn ang="16200000">
                <a:pos x="wd2" y="hd2"/>
              </a:cxn>
            </a:cxnLst>
            <a:rect l="0" t="0" r="r" b="b"/>
            <a:pathLst>
              <a:path w="21600" h="21438" extrusionOk="0">
                <a:moveTo>
                  <a:pt x="17850" y="9064"/>
                </a:moveTo>
                <a:cubicBezTo>
                  <a:pt x="16350" y="6893"/>
                  <a:pt x="14400" y="5048"/>
                  <a:pt x="12150" y="3094"/>
                </a:cubicBezTo>
                <a:cubicBezTo>
                  <a:pt x="9825" y="1249"/>
                  <a:pt x="7875" y="273"/>
                  <a:pt x="6075" y="55"/>
                </a:cubicBezTo>
                <a:cubicBezTo>
                  <a:pt x="4275" y="-162"/>
                  <a:pt x="2775" y="273"/>
                  <a:pt x="1650" y="1249"/>
                </a:cubicBezTo>
                <a:cubicBezTo>
                  <a:pt x="825" y="1683"/>
                  <a:pt x="375" y="2442"/>
                  <a:pt x="150" y="3094"/>
                </a:cubicBezTo>
                <a:cubicBezTo>
                  <a:pt x="0" y="3529"/>
                  <a:pt x="0" y="3854"/>
                  <a:pt x="0" y="4288"/>
                </a:cubicBezTo>
                <a:lnTo>
                  <a:pt x="0" y="10692"/>
                </a:lnTo>
                <a:cubicBezTo>
                  <a:pt x="0" y="10257"/>
                  <a:pt x="0" y="9715"/>
                  <a:pt x="150" y="9499"/>
                </a:cubicBezTo>
                <a:cubicBezTo>
                  <a:pt x="300" y="8739"/>
                  <a:pt x="825" y="8305"/>
                  <a:pt x="1650" y="7653"/>
                </a:cubicBezTo>
                <a:cubicBezTo>
                  <a:pt x="2775" y="6676"/>
                  <a:pt x="4275" y="6242"/>
                  <a:pt x="6075" y="6460"/>
                </a:cubicBezTo>
                <a:cubicBezTo>
                  <a:pt x="7875" y="6677"/>
                  <a:pt x="9825" y="7653"/>
                  <a:pt x="12150" y="9499"/>
                </a:cubicBezTo>
                <a:cubicBezTo>
                  <a:pt x="14475" y="11344"/>
                  <a:pt x="16275" y="13297"/>
                  <a:pt x="17850" y="15468"/>
                </a:cubicBezTo>
                <a:cubicBezTo>
                  <a:pt x="19425" y="17639"/>
                  <a:pt x="20775" y="19484"/>
                  <a:pt x="21600" y="21438"/>
                </a:cubicBezTo>
                <a:lnTo>
                  <a:pt x="21600" y="15034"/>
                </a:lnTo>
                <a:cubicBezTo>
                  <a:pt x="20625" y="13080"/>
                  <a:pt x="19500" y="11235"/>
                  <a:pt x="17850" y="906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1" name="Shape">
            <a:extLst>
              <a:ext uri="{FF2B5EF4-FFF2-40B4-BE49-F238E27FC236}">
                <a16:creationId xmlns:a16="http://schemas.microsoft.com/office/drawing/2014/main" id="{9793BFF2-6B42-3C48-9BAB-65DD26E7653C}"/>
              </a:ext>
            </a:extLst>
          </p:cNvPr>
          <p:cNvSpPr/>
          <p:nvPr/>
        </p:nvSpPr>
        <p:spPr>
          <a:xfrm>
            <a:off x="5340349" y="33019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9180" y="13759"/>
                  <a:pt x="20297" y="14640"/>
                  <a:pt x="20855" y="15520"/>
                </a:cubicBezTo>
                <a:cubicBezTo>
                  <a:pt x="21227" y="15999"/>
                  <a:pt x="21600" y="16559"/>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2" name="Shape">
            <a:extLst>
              <a:ext uri="{FF2B5EF4-FFF2-40B4-BE49-F238E27FC236}">
                <a16:creationId xmlns:a16="http://schemas.microsoft.com/office/drawing/2014/main" id="{2B7B8390-98C7-924C-9EF5-D296FFDD5176}"/>
              </a:ext>
            </a:extLst>
          </p:cNvPr>
          <p:cNvSpPr/>
          <p:nvPr/>
        </p:nvSpPr>
        <p:spPr>
          <a:xfrm>
            <a:off x="5340350" y="3314700"/>
            <a:ext cx="147319" cy="326380"/>
          </a:xfrm>
          <a:custGeom>
            <a:avLst/>
            <a:gdLst/>
            <a:ahLst/>
            <a:cxnLst>
              <a:cxn ang="0">
                <a:pos x="wd2" y="hd2"/>
              </a:cxn>
              <a:cxn ang="5400000">
                <a:pos x="wd2" y="hd2"/>
              </a:cxn>
              <a:cxn ang="10800000">
                <a:pos x="wd2" y="hd2"/>
              </a:cxn>
              <a:cxn ang="16200000">
                <a:pos x="wd2" y="hd2"/>
              </a:cxn>
            </a:cxnLst>
            <a:rect l="0" t="0" r="r" b="b"/>
            <a:pathLst>
              <a:path w="21600" h="21600" extrusionOk="0">
                <a:moveTo>
                  <a:pt x="20855" y="15213"/>
                </a:moveTo>
                <a:cubicBezTo>
                  <a:pt x="20483" y="14288"/>
                  <a:pt x="19179" y="13363"/>
                  <a:pt x="17131" y="12271"/>
                </a:cubicBezTo>
                <a:cubicBezTo>
                  <a:pt x="15455" y="11178"/>
                  <a:pt x="13034" y="9918"/>
                  <a:pt x="10614" y="8405"/>
                </a:cubicBezTo>
                <a:cubicBezTo>
                  <a:pt x="7821" y="6976"/>
                  <a:pt x="5772" y="5631"/>
                  <a:pt x="3724" y="4202"/>
                </a:cubicBezTo>
                <a:cubicBezTo>
                  <a:pt x="1676" y="2773"/>
                  <a:pt x="559" y="1429"/>
                  <a:pt x="0" y="0"/>
                </a:cubicBezTo>
                <a:lnTo>
                  <a:pt x="0" y="3866"/>
                </a:lnTo>
                <a:cubicBezTo>
                  <a:pt x="0" y="4202"/>
                  <a:pt x="0" y="4623"/>
                  <a:pt x="0" y="4958"/>
                </a:cubicBezTo>
                <a:cubicBezTo>
                  <a:pt x="372" y="6387"/>
                  <a:pt x="1676" y="7732"/>
                  <a:pt x="3724" y="9161"/>
                </a:cubicBezTo>
                <a:cubicBezTo>
                  <a:pt x="5773" y="10590"/>
                  <a:pt x="8193" y="12103"/>
                  <a:pt x="10614" y="13363"/>
                </a:cubicBezTo>
                <a:cubicBezTo>
                  <a:pt x="13034" y="14792"/>
                  <a:pt x="15082" y="16137"/>
                  <a:pt x="17131" y="17229"/>
                </a:cubicBezTo>
                <a:cubicBezTo>
                  <a:pt x="18806" y="18322"/>
                  <a:pt x="19924" y="19247"/>
                  <a:pt x="20855" y="20171"/>
                </a:cubicBezTo>
                <a:cubicBezTo>
                  <a:pt x="21227" y="20760"/>
                  <a:pt x="21600" y="21263"/>
                  <a:pt x="21600" y="21600"/>
                </a:cubicBezTo>
                <a:lnTo>
                  <a:pt x="21600" y="16641"/>
                </a:lnTo>
                <a:cubicBezTo>
                  <a:pt x="21600" y="16305"/>
                  <a:pt x="21227" y="15717"/>
                  <a:pt x="20855"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3" name="Shape">
            <a:extLst>
              <a:ext uri="{FF2B5EF4-FFF2-40B4-BE49-F238E27FC236}">
                <a16:creationId xmlns:a16="http://schemas.microsoft.com/office/drawing/2014/main" id="{94463A6E-A7D1-7E48-95DE-66E6C950373B}"/>
              </a:ext>
            </a:extLst>
          </p:cNvPr>
          <p:cNvSpPr/>
          <p:nvPr/>
        </p:nvSpPr>
        <p:spPr>
          <a:xfrm>
            <a:off x="4908550" y="34671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432"/>
                  <a:pt x="14735" y="11434"/>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4" name="Shape">
            <a:extLst>
              <a:ext uri="{FF2B5EF4-FFF2-40B4-BE49-F238E27FC236}">
                <a16:creationId xmlns:a16="http://schemas.microsoft.com/office/drawing/2014/main" id="{813C011A-41D4-CD4C-A668-2987A7F89371}"/>
              </a:ext>
            </a:extLst>
          </p:cNvPr>
          <p:cNvSpPr/>
          <p:nvPr/>
        </p:nvSpPr>
        <p:spPr>
          <a:xfrm>
            <a:off x="4908550" y="34671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735" y="11551"/>
                  <a:pt x="9544" y="8548"/>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5" name="Shape">
            <a:extLst>
              <a:ext uri="{FF2B5EF4-FFF2-40B4-BE49-F238E27FC236}">
                <a16:creationId xmlns:a16="http://schemas.microsoft.com/office/drawing/2014/main" id="{DF4797FD-6E5C-F64F-B5F6-680D94DC74BD}"/>
              </a:ext>
            </a:extLst>
          </p:cNvPr>
          <p:cNvSpPr/>
          <p:nvPr/>
        </p:nvSpPr>
        <p:spPr>
          <a:xfrm>
            <a:off x="5226049" y="35941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35" y="14726"/>
                  <a:pt x="13268" y="14181"/>
                  <a:pt x="14541" y="13527"/>
                </a:cubicBezTo>
                <a:cubicBezTo>
                  <a:pt x="15815" y="12873"/>
                  <a:pt x="16983" y="11672"/>
                  <a:pt x="17885" y="10472"/>
                </a:cubicBezTo>
                <a:cubicBezTo>
                  <a:pt x="19371" y="8836"/>
                  <a:pt x="20326" y="6873"/>
                  <a:pt x="20910" y="5018"/>
                </a:cubicBezTo>
                <a:cubicBezTo>
                  <a:pt x="21388" y="3273"/>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6" name="Shape">
            <a:extLst>
              <a:ext uri="{FF2B5EF4-FFF2-40B4-BE49-F238E27FC236}">
                <a16:creationId xmlns:a16="http://schemas.microsoft.com/office/drawing/2014/main" id="{16A6D2A3-411E-6B4D-BDB7-D1C0641A6E89}"/>
              </a:ext>
            </a:extLst>
          </p:cNvPr>
          <p:cNvSpPr/>
          <p:nvPr/>
        </p:nvSpPr>
        <p:spPr>
          <a:xfrm>
            <a:off x="5226049" y="35941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63"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636"/>
                  <a:pt x="21388" y="3273"/>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7" name="Shape">
            <a:extLst>
              <a:ext uri="{FF2B5EF4-FFF2-40B4-BE49-F238E27FC236}">
                <a16:creationId xmlns:a16="http://schemas.microsoft.com/office/drawing/2014/main" id="{FE49FA5F-9B28-5644-81AD-3EE2914A3B39}"/>
              </a:ext>
            </a:extLst>
          </p:cNvPr>
          <p:cNvSpPr/>
          <p:nvPr/>
        </p:nvSpPr>
        <p:spPr>
          <a:xfrm>
            <a:off x="5073649" y="3721099"/>
            <a:ext cx="146052" cy="15747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77"/>
                </a:lnTo>
                <a:lnTo>
                  <a:pt x="0" y="21600"/>
                </a:lnTo>
                <a:lnTo>
                  <a:pt x="0" y="11497"/>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8" name="Shape">
            <a:extLst>
              <a:ext uri="{FF2B5EF4-FFF2-40B4-BE49-F238E27FC236}">
                <a16:creationId xmlns:a16="http://schemas.microsoft.com/office/drawing/2014/main" id="{4D859BD3-FEB1-4647-B0F2-5DA1AE63BD0A}"/>
              </a:ext>
            </a:extLst>
          </p:cNvPr>
          <p:cNvSpPr/>
          <p:nvPr/>
        </p:nvSpPr>
        <p:spPr>
          <a:xfrm>
            <a:off x="4895850" y="30987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59" y="794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091" y="6807"/>
                  <a:pt x="12113" y="7082"/>
                  <a:pt x="12157" y="7436"/>
                </a:cubicBezTo>
                <a:cubicBezTo>
                  <a:pt x="12201" y="7790"/>
                  <a:pt x="12355" y="8105"/>
                  <a:pt x="12488" y="8537"/>
                </a:cubicBezTo>
                <a:cubicBezTo>
                  <a:pt x="12620"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2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99" name="Shape">
            <a:extLst>
              <a:ext uri="{FF2B5EF4-FFF2-40B4-BE49-F238E27FC236}">
                <a16:creationId xmlns:a16="http://schemas.microsoft.com/office/drawing/2014/main" id="{1D5EF2FA-4B6D-B048-B616-BE3633686076}"/>
              </a:ext>
            </a:extLst>
          </p:cNvPr>
          <p:cNvSpPr/>
          <p:nvPr/>
        </p:nvSpPr>
        <p:spPr>
          <a:xfrm>
            <a:off x="4921250" y="3721100"/>
            <a:ext cx="149861" cy="160015"/>
          </a:xfrm>
          <a:custGeom>
            <a:avLst/>
            <a:gdLst/>
            <a:ahLst/>
            <a:cxnLst>
              <a:cxn ang="0">
                <a:pos x="wd2" y="hd2"/>
              </a:cxn>
              <a:cxn ang="5400000">
                <a:pos x="wd2" y="hd2"/>
              </a:cxn>
              <a:cxn ang="10800000">
                <a:pos x="wd2" y="hd2"/>
              </a:cxn>
              <a:cxn ang="16200000">
                <a:pos x="wd2" y="hd2"/>
              </a:cxn>
            </a:cxnLst>
            <a:rect l="0" t="0" r="r" b="b"/>
            <a:pathLst>
              <a:path w="21600" h="21600" extrusionOk="0">
                <a:moveTo>
                  <a:pt x="21600" y="11657"/>
                </a:moveTo>
                <a:lnTo>
                  <a:pt x="21600" y="21600"/>
                </a:lnTo>
                <a:lnTo>
                  <a:pt x="0" y="10114"/>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0" name="Shape">
            <a:extLst>
              <a:ext uri="{FF2B5EF4-FFF2-40B4-BE49-F238E27FC236}">
                <a16:creationId xmlns:a16="http://schemas.microsoft.com/office/drawing/2014/main" id="{0EE30100-3491-764C-8A97-7C7FAAD00B54}"/>
              </a:ext>
            </a:extLst>
          </p:cNvPr>
          <p:cNvSpPr/>
          <p:nvPr/>
        </p:nvSpPr>
        <p:spPr>
          <a:xfrm>
            <a:off x="4438650" y="3606800"/>
            <a:ext cx="2217419" cy="748036"/>
          </a:xfrm>
          <a:custGeom>
            <a:avLst/>
            <a:gdLst/>
            <a:ahLst/>
            <a:cxnLst>
              <a:cxn ang="0">
                <a:pos x="wd2" y="hd2"/>
              </a:cxn>
              <a:cxn ang="5400000">
                <a:pos x="wd2" y="hd2"/>
              </a:cxn>
              <a:cxn ang="10800000">
                <a:pos x="wd2" y="hd2"/>
              </a:cxn>
              <a:cxn ang="16200000">
                <a:pos x="wd2" y="hd2"/>
              </a:cxn>
            </a:cxnLst>
            <a:rect l="0" t="0" r="r" b="b"/>
            <a:pathLst>
              <a:path w="21600" h="20487" extrusionOk="0">
                <a:moveTo>
                  <a:pt x="21563" y="2400"/>
                </a:moveTo>
                <a:cubicBezTo>
                  <a:pt x="21216" y="6122"/>
                  <a:pt x="20165" y="9530"/>
                  <a:pt x="18482" y="12278"/>
                </a:cubicBezTo>
                <a:cubicBezTo>
                  <a:pt x="14214" y="19165"/>
                  <a:pt x="7287" y="19165"/>
                  <a:pt x="3019" y="12278"/>
                </a:cubicBezTo>
                <a:cubicBezTo>
                  <a:pt x="1398" y="9635"/>
                  <a:pt x="346" y="6296"/>
                  <a:pt x="0" y="2644"/>
                </a:cubicBezTo>
                <a:lnTo>
                  <a:pt x="0" y="4174"/>
                </a:lnTo>
                <a:cubicBezTo>
                  <a:pt x="0" y="4244"/>
                  <a:pt x="0" y="4313"/>
                  <a:pt x="0" y="4418"/>
                </a:cubicBezTo>
                <a:cubicBezTo>
                  <a:pt x="482" y="7514"/>
                  <a:pt x="1485" y="10400"/>
                  <a:pt x="2882" y="12766"/>
                </a:cubicBezTo>
                <a:cubicBezTo>
                  <a:pt x="5035" y="16244"/>
                  <a:pt x="7880" y="18087"/>
                  <a:pt x="10713" y="18087"/>
                </a:cubicBezTo>
                <a:cubicBezTo>
                  <a:pt x="13546" y="18087"/>
                  <a:pt x="16379" y="16348"/>
                  <a:pt x="18569" y="12766"/>
                </a:cubicBezTo>
                <a:cubicBezTo>
                  <a:pt x="20029" y="10400"/>
                  <a:pt x="21056" y="7444"/>
                  <a:pt x="21538" y="4278"/>
                </a:cubicBezTo>
                <a:lnTo>
                  <a:pt x="21538" y="4278"/>
                </a:lnTo>
                <a:lnTo>
                  <a:pt x="21538" y="3965"/>
                </a:lnTo>
                <a:lnTo>
                  <a:pt x="21563" y="2400"/>
                </a:lnTo>
                <a:close/>
                <a:moveTo>
                  <a:pt x="2944" y="10226"/>
                </a:moveTo>
                <a:cubicBezTo>
                  <a:pt x="5097" y="13704"/>
                  <a:pt x="7942" y="15548"/>
                  <a:pt x="10775" y="15548"/>
                </a:cubicBezTo>
                <a:cubicBezTo>
                  <a:pt x="13608" y="15548"/>
                  <a:pt x="16441" y="13809"/>
                  <a:pt x="18631" y="10226"/>
                </a:cubicBezTo>
                <a:cubicBezTo>
                  <a:pt x="20091" y="7861"/>
                  <a:pt x="21118" y="4905"/>
                  <a:pt x="21600" y="1739"/>
                </a:cubicBezTo>
                <a:lnTo>
                  <a:pt x="21600" y="0"/>
                </a:lnTo>
                <a:cubicBezTo>
                  <a:pt x="21254" y="3722"/>
                  <a:pt x="20202" y="7061"/>
                  <a:pt x="18520" y="9774"/>
                </a:cubicBezTo>
                <a:cubicBezTo>
                  <a:pt x="14252" y="16661"/>
                  <a:pt x="7324" y="16661"/>
                  <a:pt x="3056" y="9774"/>
                </a:cubicBezTo>
                <a:cubicBezTo>
                  <a:pt x="1435" y="7130"/>
                  <a:pt x="383" y="3791"/>
                  <a:pt x="37" y="209"/>
                </a:cubicBezTo>
                <a:lnTo>
                  <a:pt x="37" y="1948"/>
                </a:lnTo>
                <a:cubicBezTo>
                  <a:pt x="520" y="4974"/>
                  <a:pt x="1522" y="7861"/>
                  <a:pt x="2944" y="10226"/>
                </a:cubicBezTo>
                <a:close/>
                <a:moveTo>
                  <a:pt x="18495" y="14713"/>
                </a:moveTo>
                <a:cubicBezTo>
                  <a:pt x="14227" y="21600"/>
                  <a:pt x="7299" y="21600"/>
                  <a:pt x="3031" y="14713"/>
                </a:cubicBezTo>
                <a:cubicBezTo>
                  <a:pt x="1460" y="12139"/>
                  <a:pt x="445" y="8939"/>
                  <a:pt x="62" y="5461"/>
                </a:cubicBezTo>
                <a:cubicBezTo>
                  <a:pt x="111" y="6748"/>
                  <a:pt x="272" y="8105"/>
                  <a:pt x="520" y="9322"/>
                </a:cubicBezTo>
                <a:lnTo>
                  <a:pt x="520" y="9322"/>
                </a:lnTo>
                <a:cubicBezTo>
                  <a:pt x="1064" y="11513"/>
                  <a:pt x="1868" y="13496"/>
                  <a:pt x="2920" y="15165"/>
                </a:cubicBezTo>
                <a:cubicBezTo>
                  <a:pt x="5072" y="18644"/>
                  <a:pt x="7917" y="20487"/>
                  <a:pt x="10750" y="20487"/>
                </a:cubicBezTo>
                <a:cubicBezTo>
                  <a:pt x="13583" y="20487"/>
                  <a:pt x="16416" y="18748"/>
                  <a:pt x="18606" y="15165"/>
                </a:cubicBezTo>
                <a:cubicBezTo>
                  <a:pt x="19707" y="13357"/>
                  <a:pt x="20573" y="11235"/>
                  <a:pt x="21142" y="8870"/>
                </a:cubicBezTo>
                <a:cubicBezTo>
                  <a:pt x="21353" y="7583"/>
                  <a:pt x="21526" y="6296"/>
                  <a:pt x="21550" y="5009"/>
                </a:cubicBezTo>
                <a:cubicBezTo>
                  <a:pt x="21192" y="8696"/>
                  <a:pt x="20140" y="12035"/>
                  <a:pt x="18495" y="1471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1" name="Shape">
            <a:extLst>
              <a:ext uri="{FF2B5EF4-FFF2-40B4-BE49-F238E27FC236}">
                <a16:creationId xmlns:a16="http://schemas.microsoft.com/office/drawing/2014/main" id="{EA592FAB-5E82-E648-BEF0-00608AB24B65}"/>
              </a:ext>
            </a:extLst>
          </p:cNvPr>
          <p:cNvSpPr/>
          <p:nvPr/>
        </p:nvSpPr>
        <p:spPr>
          <a:xfrm>
            <a:off x="4387849" y="30987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02" name="Shape">
            <a:extLst>
              <a:ext uri="{FF2B5EF4-FFF2-40B4-BE49-F238E27FC236}">
                <a16:creationId xmlns:a16="http://schemas.microsoft.com/office/drawing/2014/main" id="{95BEC2CF-C640-DE41-8817-2AD1574EE5D2}"/>
              </a:ext>
            </a:extLst>
          </p:cNvPr>
          <p:cNvSpPr/>
          <p:nvPr/>
        </p:nvSpPr>
        <p:spPr>
          <a:xfrm>
            <a:off x="4387850" y="2451100"/>
            <a:ext cx="2207909" cy="1279829"/>
          </a:xfrm>
          <a:custGeom>
            <a:avLst/>
            <a:gdLst/>
            <a:ahLst/>
            <a:cxnLst>
              <a:cxn ang="0">
                <a:pos x="wd2" y="hd2"/>
              </a:cxn>
              <a:cxn ang="5400000">
                <a:pos x="wd2" y="hd2"/>
              </a:cxn>
              <a:cxn ang="10800000">
                <a:pos x="wd2" y="hd2"/>
              </a:cxn>
              <a:cxn ang="16200000">
                <a:pos x="wd2" y="hd2"/>
              </a:cxn>
            </a:cxnLst>
            <a:rect l="0" t="0" r="r" b="b"/>
            <a:pathLst>
              <a:path w="19661" h="19681" extrusionOk="0">
                <a:moveTo>
                  <a:pt x="2898" y="2885"/>
                </a:moveTo>
                <a:cubicBezTo>
                  <a:pt x="-947" y="6713"/>
                  <a:pt x="-970" y="12982"/>
                  <a:pt x="2852" y="16810"/>
                </a:cubicBezTo>
                <a:cubicBezTo>
                  <a:pt x="6675" y="20638"/>
                  <a:pt x="12917" y="20638"/>
                  <a:pt x="16762" y="16810"/>
                </a:cubicBezTo>
                <a:cubicBezTo>
                  <a:pt x="20607" y="12982"/>
                  <a:pt x="20630" y="6713"/>
                  <a:pt x="16808" y="2885"/>
                </a:cubicBezTo>
                <a:cubicBezTo>
                  <a:pt x="12963" y="-962"/>
                  <a:pt x="6743" y="-962"/>
                  <a:pt x="2898" y="288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3" name="Shape">
            <a:extLst>
              <a:ext uri="{FF2B5EF4-FFF2-40B4-BE49-F238E27FC236}">
                <a16:creationId xmlns:a16="http://schemas.microsoft.com/office/drawing/2014/main" id="{1D1758CD-0247-4E44-A1AD-735944DC3084}"/>
              </a:ext>
            </a:extLst>
          </p:cNvPr>
          <p:cNvSpPr/>
          <p:nvPr/>
        </p:nvSpPr>
        <p:spPr>
          <a:xfrm>
            <a:off x="4565649" y="2565400"/>
            <a:ext cx="1856314" cy="1074416"/>
          </a:xfrm>
          <a:custGeom>
            <a:avLst/>
            <a:gdLst/>
            <a:ahLst/>
            <a:cxnLst>
              <a:cxn ang="0">
                <a:pos x="wd2" y="hd2"/>
              </a:cxn>
              <a:cxn ang="5400000">
                <a:pos x="wd2" y="hd2"/>
              </a:cxn>
              <a:cxn ang="10800000">
                <a:pos x="wd2" y="hd2"/>
              </a:cxn>
              <a:cxn ang="16200000">
                <a:pos x="wd2" y="hd2"/>
              </a:cxn>
            </a:cxnLst>
            <a:rect l="0" t="0" r="r" b="b"/>
            <a:pathLst>
              <a:path w="21118" h="19670" extrusionOk="0">
                <a:moveTo>
                  <a:pt x="21070" y="10730"/>
                </a:moveTo>
                <a:cubicBezTo>
                  <a:pt x="20853" y="12962"/>
                  <a:pt x="19813" y="15101"/>
                  <a:pt x="18007" y="16775"/>
                </a:cubicBezTo>
                <a:cubicBezTo>
                  <a:pt x="13875" y="20635"/>
                  <a:pt x="7200" y="20635"/>
                  <a:pt x="3068" y="16775"/>
                </a:cubicBezTo>
                <a:cubicBezTo>
                  <a:pt x="1276" y="15101"/>
                  <a:pt x="265" y="12962"/>
                  <a:pt x="48" y="10800"/>
                </a:cubicBezTo>
                <a:cubicBezTo>
                  <a:pt x="-241" y="7963"/>
                  <a:pt x="770" y="5080"/>
                  <a:pt x="3111" y="2895"/>
                </a:cubicBezTo>
                <a:cubicBezTo>
                  <a:pt x="7243" y="-965"/>
                  <a:pt x="13918" y="-965"/>
                  <a:pt x="18050" y="2895"/>
                </a:cubicBezTo>
                <a:cubicBezTo>
                  <a:pt x="20348" y="4987"/>
                  <a:pt x="21359" y="7894"/>
                  <a:pt x="21070"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4" name="Shape">
            <a:extLst>
              <a:ext uri="{FF2B5EF4-FFF2-40B4-BE49-F238E27FC236}">
                <a16:creationId xmlns:a16="http://schemas.microsoft.com/office/drawing/2014/main" id="{593AA3F6-F609-2D48-ABEC-BA2DEC05D427}"/>
              </a:ext>
            </a:extLst>
          </p:cNvPr>
          <p:cNvSpPr/>
          <p:nvPr/>
        </p:nvSpPr>
        <p:spPr>
          <a:xfrm>
            <a:off x="4565650" y="26670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38" y="4923"/>
                  <a:pt x="21377" y="7264"/>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05" name="Shape">
            <a:extLst>
              <a:ext uri="{FF2B5EF4-FFF2-40B4-BE49-F238E27FC236}">
                <a16:creationId xmlns:a16="http://schemas.microsoft.com/office/drawing/2014/main" id="{B56C54E7-2FB7-5A45-8FCE-4FDC76CA2F04}"/>
              </a:ext>
            </a:extLst>
          </p:cNvPr>
          <p:cNvSpPr/>
          <p:nvPr/>
        </p:nvSpPr>
        <p:spPr>
          <a:xfrm>
            <a:off x="5949949" y="2832099"/>
            <a:ext cx="121923" cy="1460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81"/>
                </a:lnTo>
                <a:lnTo>
                  <a:pt x="0" y="21600"/>
                </a:lnTo>
                <a:lnTo>
                  <a:pt x="0" y="1070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6" name="Shape">
            <a:extLst>
              <a:ext uri="{FF2B5EF4-FFF2-40B4-BE49-F238E27FC236}">
                <a16:creationId xmlns:a16="http://schemas.microsoft.com/office/drawing/2014/main" id="{35DE7EFF-9D86-3940-BF9A-BC1E8854A23A}"/>
              </a:ext>
            </a:extLst>
          </p:cNvPr>
          <p:cNvSpPr/>
          <p:nvPr/>
        </p:nvSpPr>
        <p:spPr>
          <a:xfrm>
            <a:off x="5911850" y="3022599"/>
            <a:ext cx="180341" cy="13588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10"/>
                </a:lnTo>
                <a:lnTo>
                  <a:pt x="0" y="21600"/>
                </a:lnTo>
                <a:lnTo>
                  <a:pt x="0" y="969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7" name="Shape">
            <a:extLst>
              <a:ext uri="{FF2B5EF4-FFF2-40B4-BE49-F238E27FC236}">
                <a16:creationId xmlns:a16="http://schemas.microsoft.com/office/drawing/2014/main" id="{1E43C305-D9C6-B24F-A605-367E742D61ED}"/>
              </a:ext>
            </a:extLst>
          </p:cNvPr>
          <p:cNvSpPr/>
          <p:nvPr/>
        </p:nvSpPr>
        <p:spPr>
          <a:xfrm>
            <a:off x="5543550" y="29082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499"/>
                </a:cubicBezTo>
                <a:cubicBezTo>
                  <a:pt x="225" y="9932"/>
                  <a:pt x="0" y="10149"/>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8" name="Shape">
            <a:extLst>
              <a:ext uri="{FF2B5EF4-FFF2-40B4-BE49-F238E27FC236}">
                <a16:creationId xmlns:a16="http://schemas.microsoft.com/office/drawing/2014/main" id="{4AD04323-7290-8843-81CD-BB815BA6ED5E}"/>
              </a:ext>
            </a:extLst>
          </p:cNvPr>
          <p:cNvSpPr/>
          <p:nvPr/>
        </p:nvSpPr>
        <p:spPr>
          <a:xfrm>
            <a:off x="5543550" y="2908299"/>
            <a:ext cx="365760" cy="250836"/>
          </a:xfrm>
          <a:custGeom>
            <a:avLst/>
            <a:gdLst/>
            <a:ahLst/>
            <a:cxnLst>
              <a:cxn ang="0">
                <a:pos x="wd2" y="hd2"/>
              </a:cxn>
              <a:cxn ang="5400000">
                <a:pos x="wd2" y="hd2"/>
              </a:cxn>
              <a:cxn ang="10800000">
                <a:pos x="wd2" y="hd2"/>
              </a:cxn>
              <a:cxn ang="16200000">
                <a:pos x="wd2" y="hd2"/>
              </a:cxn>
            </a:cxnLst>
            <a:rect l="0" t="0" r="r" b="b"/>
            <a:pathLst>
              <a:path w="21600" h="21438" extrusionOk="0">
                <a:moveTo>
                  <a:pt x="17850" y="9064"/>
                </a:moveTo>
                <a:cubicBezTo>
                  <a:pt x="16350" y="6893"/>
                  <a:pt x="14400" y="5048"/>
                  <a:pt x="12150" y="3094"/>
                </a:cubicBezTo>
                <a:cubicBezTo>
                  <a:pt x="9825" y="1249"/>
                  <a:pt x="7875" y="273"/>
                  <a:pt x="6075" y="55"/>
                </a:cubicBezTo>
                <a:cubicBezTo>
                  <a:pt x="4275" y="-162"/>
                  <a:pt x="2775" y="273"/>
                  <a:pt x="1650" y="1249"/>
                </a:cubicBezTo>
                <a:cubicBezTo>
                  <a:pt x="825" y="1683"/>
                  <a:pt x="375" y="2442"/>
                  <a:pt x="150" y="3094"/>
                </a:cubicBezTo>
                <a:cubicBezTo>
                  <a:pt x="0" y="3529"/>
                  <a:pt x="0" y="3854"/>
                  <a:pt x="0" y="4288"/>
                </a:cubicBezTo>
                <a:lnTo>
                  <a:pt x="0" y="10692"/>
                </a:lnTo>
                <a:cubicBezTo>
                  <a:pt x="0" y="10257"/>
                  <a:pt x="0" y="9715"/>
                  <a:pt x="150" y="9499"/>
                </a:cubicBezTo>
                <a:cubicBezTo>
                  <a:pt x="300" y="8739"/>
                  <a:pt x="825" y="8305"/>
                  <a:pt x="1650" y="7653"/>
                </a:cubicBezTo>
                <a:cubicBezTo>
                  <a:pt x="2775" y="6676"/>
                  <a:pt x="4275" y="6242"/>
                  <a:pt x="6075" y="6460"/>
                </a:cubicBezTo>
                <a:cubicBezTo>
                  <a:pt x="7875" y="6677"/>
                  <a:pt x="9825" y="7653"/>
                  <a:pt x="12150" y="9499"/>
                </a:cubicBezTo>
                <a:cubicBezTo>
                  <a:pt x="14475" y="11344"/>
                  <a:pt x="16275" y="13297"/>
                  <a:pt x="17850" y="15468"/>
                </a:cubicBezTo>
                <a:cubicBezTo>
                  <a:pt x="19425" y="17639"/>
                  <a:pt x="20775" y="19484"/>
                  <a:pt x="21600" y="21438"/>
                </a:cubicBezTo>
                <a:lnTo>
                  <a:pt x="21600" y="15034"/>
                </a:lnTo>
                <a:cubicBezTo>
                  <a:pt x="20625" y="13080"/>
                  <a:pt x="19500" y="11235"/>
                  <a:pt x="17850" y="906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9" name="Shape">
            <a:extLst>
              <a:ext uri="{FF2B5EF4-FFF2-40B4-BE49-F238E27FC236}">
                <a16:creationId xmlns:a16="http://schemas.microsoft.com/office/drawing/2014/main" id="{5D60A0CC-DF5D-614E-8D48-609918A4E3D8}"/>
              </a:ext>
            </a:extLst>
          </p:cNvPr>
          <p:cNvSpPr/>
          <p:nvPr/>
        </p:nvSpPr>
        <p:spPr>
          <a:xfrm>
            <a:off x="5302249" y="29336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8807" y="13759"/>
                  <a:pt x="20297" y="14640"/>
                  <a:pt x="20855" y="15520"/>
                </a:cubicBezTo>
                <a:cubicBezTo>
                  <a:pt x="21228" y="16080"/>
                  <a:pt x="21600" y="16560"/>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0" name="Shape">
            <a:extLst>
              <a:ext uri="{FF2B5EF4-FFF2-40B4-BE49-F238E27FC236}">
                <a16:creationId xmlns:a16="http://schemas.microsoft.com/office/drawing/2014/main" id="{D3560097-782E-2B46-93D2-4C3583EFD952}"/>
              </a:ext>
            </a:extLst>
          </p:cNvPr>
          <p:cNvSpPr/>
          <p:nvPr/>
        </p:nvSpPr>
        <p:spPr>
          <a:xfrm>
            <a:off x="5289549" y="2946400"/>
            <a:ext cx="147651" cy="326380"/>
          </a:xfrm>
          <a:custGeom>
            <a:avLst/>
            <a:gdLst/>
            <a:ahLst/>
            <a:cxnLst>
              <a:cxn ang="0">
                <a:pos x="wd2" y="hd2"/>
              </a:cxn>
              <a:cxn ang="5400000">
                <a:pos x="wd2" y="hd2"/>
              </a:cxn>
              <a:cxn ang="10800000">
                <a:pos x="wd2" y="hd2"/>
              </a:cxn>
              <a:cxn ang="16200000">
                <a:pos x="wd2" y="hd2"/>
              </a:cxn>
            </a:cxnLst>
            <a:rect l="0" t="0" r="r" b="b"/>
            <a:pathLst>
              <a:path w="21463" h="21600" extrusionOk="0">
                <a:moveTo>
                  <a:pt x="20677" y="15213"/>
                </a:moveTo>
                <a:cubicBezTo>
                  <a:pt x="20308" y="14288"/>
                  <a:pt x="18646" y="13363"/>
                  <a:pt x="16985" y="12271"/>
                </a:cubicBezTo>
                <a:cubicBezTo>
                  <a:pt x="15323" y="11178"/>
                  <a:pt x="12923" y="9918"/>
                  <a:pt x="10523" y="8405"/>
                </a:cubicBezTo>
                <a:cubicBezTo>
                  <a:pt x="7754" y="6976"/>
                  <a:pt x="5723" y="5631"/>
                  <a:pt x="3692" y="4202"/>
                </a:cubicBezTo>
                <a:cubicBezTo>
                  <a:pt x="1661" y="2773"/>
                  <a:pt x="554" y="1429"/>
                  <a:pt x="0" y="0"/>
                </a:cubicBezTo>
                <a:lnTo>
                  <a:pt x="0" y="3866"/>
                </a:lnTo>
                <a:cubicBezTo>
                  <a:pt x="0" y="4202"/>
                  <a:pt x="0" y="4623"/>
                  <a:pt x="0" y="4958"/>
                </a:cubicBezTo>
                <a:cubicBezTo>
                  <a:pt x="369" y="6387"/>
                  <a:pt x="1661" y="7732"/>
                  <a:pt x="3692" y="9161"/>
                </a:cubicBezTo>
                <a:cubicBezTo>
                  <a:pt x="5723" y="10590"/>
                  <a:pt x="8123" y="12103"/>
                  <a:pt x="10523" y="13363"/>
                </a:cubicBezTo>
                <a:cubicBezTo>
                  <a:pt x="12923" y="14792"/>
                  <a:pt x="14954" y="16137"/>
                  <a:pt x="16985" y="17229"/>
                </a:cubicBezTo>
                <a:cubicBezTo>
                  <a:pt x="18646" y="18322"/>
                  <a:pt x="19754" y="19247"/>
                  <a:pt x="20677" y="20171"/>
                </a:cubicBezTo>
                <a:cubicBezTo>
                  <a:pt x="21046" y="20760"/>
                  <a:pt x="21415" y="21263"/>
                  <a:pt x="21415" y="21600"/>
                </a:cubicBezTo>
                <a:lnTo>
                  <a:pt x="21415" y="16641"/>
                </a:lnTo>
                <a:cubicBezTo>
                  <a:pt x="21600" y="16306"/>
                  <a:pt x="21231" y="15801"/>
                  <a:pt x="20677"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1" name="Shape">
            <a:extLst>
              <a:ext uri="{FF2B5EF4-FFF2-40B4-BE49-F238E27FC236}">
                <a16:creationId xmlns:a16="http://schemas.microsoft.com/office/drawing/2014/main" id="{AF60E25A-216E-B949-9ABE-85A3AC01B9CC}"/>
              </a:ext>
            </a:extLst>
          </p:cNvPr>
          <p:cNvSpPr/>
          <p:nvPr/>
        </p:nvSpPr>
        <p:spPr>
          <a:xfrm>
            <a:off x="4857750" y="31115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432"/>
                  <a:pt x="14567" y="11436"/>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2" name="Shape">
            <a:extLst>
              <a:ext uri="{FF2B5EF4-FFF2-40B4-BE49-F238E27FC236}">
                <a16:creationId xmlns:a16="http://schemas.microsoft.com/office/drawing/2014/main" id="{9719F915-D576-7F41-8C92-9635C0055D9C}"/>
              </a:ext>
            </a:extLst>
          </p:cNvPr>
          <p:cNvSpPr/>
          <p:nvPr/>
        </p:nvSpPr>
        <p:spPr>
          <a:xfrm>
            <a:off x="4857750" y="31115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567" y="11551"/>
                  <a:pt x="9544" y="8547"/>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3" name="Shape">
            <a:extLst>
              <a:ext uri="{FF2B5EF4-FFF2-40B4-BE49-F238E27FC236}">
                <a16:creationId xmlns:a16="http://schemas.microsoft.com/office/drawing/2014/main" id="{8E043E39-11CD-F049-AC5C-08D5F1309C69}"/>
              </a:ext>
            </a:extLst>
          </p:cNvPr>
          <p:cNvSpPr/>
          <p:nvPr/>
        </p:nvSpPr>
        <p:spPr>
          <a:xfrm>
            <a:off x="5175249" y="32258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10"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35" y="14726"/>
                  <a:pt x="13268" y="14181"/>
                  <a:pt x="14541" y="13527"/>
                </a:cubicBezTo>
                <a:cubicBezTo>
                  <a:pt x="15815" y="12763"/>
                  <a:pt x="16983" y="11672"/>
                  <a:pt x="17885" y="10472"/>
                </a:cubicBezTo>
                <a:cubicBezTo>
                  <a:pt x="19371" y="8836"/>
                  <a:pt x="20326" y="6873"/>
                  <a:pt x="20910" y="5018"/>
                </a:cubicBezTo>
                <a:cubicBezTo>
                  <a:pt x="21335" y="3382"/>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4" name="Shape">
            <a:extLst>
              <a:ext uri="{FF2B5EF4-FFF2-40B4-BE49-F238E27FC236}">
                <a16:creationId xmlns:a16="http://schemas.microsoft.com/office/drawing/2014/main" id="{0F2478E1-D3D4-5842-9EFB-CED303ACCDD3}"/>
              </a:ext>
            </a:extLst>
          </p:cNvPr>
          <p:cNvSpPr/>
          <p:nvPr/>
        </p:nvSpPr>
        <p:spPr>
          <a:xfrm>
            <a:off x="5175249" y="32258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63"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635"/>
                  <a:pt x="21335" y="3381"/>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5" name="Shape">
            <a:extLst>
              <a:ext uri="{FF2B5EF4-FFF2-40B4-BE49-F238E27FC236}">
                <a16:creationId xmlns:a16="http://schemas.microsoft.com/office/drawing/2014/main" id="{0EECF787-760D-744C-8710-844D9B017661}"/>
              </a:ext>
            </a:extLst>
          </p:cNvPr>
          <p:cNvSpPr/>
          <p:nvPr/>
        </p:nvSpPr>
        <p:spPr>
          <a:xfrm>
            <a:off x="5022850" y="3352800"/>
            <a:ext cx="147322" cy="1587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196"/>
                </a:lnTo>
                <a:lnTo>
                  <a:pt x="0" y="21600"/>
                </a:lnTo>
                <a:lnTo>
                  <a:pt x="0" y="1140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6" name="Shape">
            <a:extLst>
              <a:ext uri="{FF2B5EF4-FFF2-40B4-BE49-F238E27FC236}">
                <a16:creationId xmlns:a16="http://schemas.microsoft.com/office/drawing/2014/main" id="{EF24DEF3-DD05-9849-826F-802ABD64FEFA}"/>
              </a:ext>
            </a:extLst>
          </p:cNvPr>
          <p:cNvSpPr/>
          <p:nvPr/>
        </p:nvSpPr>
        <p:spPr>
          <a:xfrm>
            <a:off x="4845050" y="27431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81" y="798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113" y="6846"/>
                  <a:pt x="12113" y="7082"/>
                  <a:pt x="12157" y="7436"/>
                </a:cubicBezTo>
                <a:cubicBezTo>
                  <a:pt x="12201" y="7790"/>
                  <a:pt x="12355" y="8105"/>
                  <a:pt x="12488" y="8537"/>
                </a:cubicBezTo>
                <a:cubicBezTo>
                  <a:pt x="12620"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26"/>
                  <a:pt x="13547" y="18334"/>
                  <a:pt x="12973" y="18925"/>
                </a:cubicBezTo>
                <a:cubicBezTo>
                  <a:pt x="12532" y="19357"/>
                  <a:pt x="12113" y="19712"/>
                  <a:pt x="11583" y="20026"/>
                </a:cubicBezTo>
                <a:cubicBezTo>
                  <a:pt x="11054" y="20302"/>
                  <a:pt x="10480" y="20459"/>
                  <a:pt x="9840" y="20538"/>
                </a:cubicBezTo>
                <a:cubicBezTo>
                  <a:pt x="9200"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17" name="Shape">
            <a:extLst>
              <a:ext uri="{FF2B5EF4-FFF2-40B4-BE49-F238E27FC236}">
                <a16:creationId xmlns:a16="http://schemas.microsoft.com/office/drawing/2014/main" id="{80A3C0F2-E60D-FC45-85DE-D8996E25E3F4}"/>
              </a:ext>
            </a:extLst>
          </p:cNvPr>
          <p:cNvSpPr/>
          <p:nvPr/>
        </p:nvSpPr>
        <p:spPr>
          <a:xfrm>
            <a:off x="4870449" y="3352800"/>
            <a:ext cx="148591" cy="161293"/>
          </a:xfrm>
          <a:custGeom>
            <a:avLst/>
            <a:gdLst/>
            <a:ahLst/>
            <a:cxnLst>
              <a:cxn ang="0">
                <a:pos x="wd2" y="hd2"/>
              </a:cxn>
              <a:cxn ang="5400000">
                <a:pos x="wd2" y="hd2"/>
              </a:cxn>
              <a:cxn ang="10800000">
                <a:pos x="wd2" y="hd2"/>
              </a:cxn>
              <a:cxn ang="16200000">
                <a:pos x="wd2" y="hd2"/>
              </a:cxn>
            </a:cxnLst>
            <a:rect l="0" t="0" r="r" b="b"/>
            <a:pathLst>
              <a:path w="21600" h="21600" extrusionOk="0">
                <a:moveTo>
                  <a:pt x="21600" y="11567"/>
                </a:moveTo>
                <a:lnTo>
                  <a:pt x="21600" y="21600"/>
                </a:lnTo>
                <a:lnTo>
                  <a:pt x="0" y="10035"/>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8" name="Shape">
            <a:extLst>
              <a:ext uri="{FF2B5EF4-FFF2-40B4-BE49-F238E27FC236}">
                <a16:creationId xmlns:a16="http://schemas.microsoft.com/office/drawing/2014/main" id="{E2C6494D-29CE-1E49-93E1-08EEC6579A2A}"/>
              </a:ext>
            </a:extLst>
          </p:cNvPr>
          <p:cNvSpPr/>
          <p:nvPr/>
        </p:nvSpPr>
        <p:spPr>
          <a:xfrm>
            <a:off x="4387850" y="3238500"/>
            <a:ext cx="2217419" cy="748023"/>
          </a:xfrm>
          <a:custGeom>
            <a:avLst/>
            <a:gdLst/>
            <a:ahLst/>
            <a:cxnLst>
              <a:cxn ang="0">
                <a:pos x="wd2" y="hd2"/>
              </a:cxn>
              <a:cxn ang="5400000">
                <a:pos x="wd2" y="hd2"/>
              </a:cxn>
              <a:cxn ang="10800000">
                <a:pos x="wd2" y="hd2"/>
              </a:cxn>
              <a:cxn ang="16200000">
                <a:pos x="wd2" y="hd2"/>
              </a:cxn>
            </a:cxnLst>
            <a:rect l="0" t="0" r="r" b="b"/>
            <a:pathLst>
              <a:path w="21600" h="20487" extrusionOk="0">
                <a:moveTo>
                  <a:pt x="21563" y="2331"/>
                </a:moveTo>
                <a:cubicBezTo>
                  <a:pt x="21216" y="6052"/>
                  <a:pt x="20165" y="9461"/>
                  <a:pt x="18482" y="12209"/>
                </a:cubicBezTo>
                <a:cubicBezTo>
                  <a:pt x="14214" y="19096"/>
                  <a:pt x="7287" y="19096"/>
                  <a:pt x="3019" y="12209"/>
                </a:cubicBezTo>
                <a:cubicBezTo>
                  <a:pt x="1398" y="9566"/>
                  <a:pt x="346" y="6226"/>
                  <a:pt x="0" y="2574"/>
                </a:cubicBezTo>
                <a:lnTo>
                  <a:pt x="0" y="4105"/>
                </a:lnTo>
                <a:cubicBezTo>
                  <a:pt x="0" y="4174"/>
                  <a:pt x="0" y="4244"/>
                  <a:pt x="0" y="4348"/>
                </a:cubicBezTo>
                <a:cubicBezTo>
                  <a:pt x="482" y="7444"/>
                  <a:pt x="1485" y="10331"/>
                  <a:pt x="2882" y="12696"/>
                </a:cubicBezTo>
                <a:cubicBezTo>
                  <a:pt x="5035" y="16174"/>
                  <a:pt x="7880" y="18018"/>
                  <a:pt x="10713" y="18018"/>
                </a:cubicBezTo>
                <a:cubicBezTo>
                  <a:pt x="13546" y="18018"/>
                  <a:pt x="16379" y="16279"/>
                  <a:pt x="18569" y="12696"/>
                </a:cubicBezTo>
                <a:cubicBezTo>
                  <a:pt x="20029" y="10331"/>
                  <a:pt x="21056" y="7374"/>
                  <a:pt x="21538" y="4209"/>
                </a:cubicBezTo>
                <a:lnTo>
                  <a:pt x="21538" y="4209"/>
                </a:lnTo>
                <a:lnTo>
                  <a:pt x="21538" y="3965"/>
                </a:lnTo>
                <a:lnTo>
                  <a:pt x="21563" y="2331"/>
                </a:lnTo>
                <a:close/>
                <a:moveTo>
                  <a:pt x="2944" y="10226"/>
                </a:moveTo>
                <a:cubicBezTo>
                  <a:pt x="5097" y="13705"/>
                  <a:pt x="7942" y="15548"/>
                  <a:pt x="10775" y="15548"/>
                </a:cubicBezTo>
                <a:cubicBezTo>
                  <a:pt x="13608" y="15548"/>
                  <a:pt x="16441" y="13809"/>
                  <a:pt x="18631" y="10226"/>
                </a:cubicBezTo>
                <a:cubicBezTo>
                  <a:pt x="20091" y="7861"/>
                  <a:pt x="21118" y="4905"/>
                  <a:pt x="21600" y="1739"/>
                </a:cubicBezTo>
                <a:lnTo>
                  <a:pt x="21600" y="0"/>
                </a:lnTo>
                <a:cubicBezTo>
                  <a:pt x="21254" y="3722"/>
                  <a:pt x="20202" y="7061"/>
                  <a:pt x="18520" y="9774"/>
                </a:cubicBezTo>
                <a:cubicBezTo>
                  <a:pt x="14252" y="16661"/>
                  <a:pt x="7324" y="16661"/>
                  <a:pt x="3056" y="9774"/>
                </a:cubicBezTo>
                <a:cubicBezTo>
                  <a:pt x="1435" y="7130"/>
                  <a:pt x="383" y="3791"/>
                  <a:pt x="37" y="209"/>
                </a:cubicBezTo>
                <a:lnTo>
                  <a:pt x="37" y="1948"/>
                </a:lnTo>
                <a:cubicBezTo>
                  <a:pt x="520" y="5009"/>
                  <a:pt x="1522" y="7861"/>
                  <a:pt x="2944" y="10226"/>
                </a:cubicBezTo>
                <a:close/>
                <a:moveTo>
                  <a:pt x="18495" y="14713"/>
                </a:moveTo>
                <a:cubicBezTo>
                  <a:pt x="14227" y="21600"/>
                  <a:pt x="7299" y="21600"/>
                  <a:pt x="3031" y="14713"/>
                </a:cubicBezTo>
                <a:cubicBezTo>
                  <a:pt x="1460" y="12139"/>
                  <a:pt x="445" y="8939"/>
                  <a:pt x="62" y="5461"/>
                </a:cubicBezTo>
                <a:cubicBezTo>
                  <a:pt x="111" y="6748"/>
                  <a:pt x="272" y="8104"/>
                  <a:pt x="520" y="9322"/>
                </a:cubicBezTo>
                <a:lnTo>
                  <a:pt x="520" y="9322"/>
                </a:lnTo>
                <a:cubicBezTo>
                  <a:pt x="1064" y="11513"/>
                  <a:pt x="1868" y="13496"/>
                  <a:pt x="2920" y="15165"/>
                </a:cubicBezTo>
                <a:cubicBezTo>
                  <a:pt x="5072" y="18643"/>
                  <a:pt x="7917" y="20487"/>
                  <a:pt x="10750" y="20487"/>
                </a:cubicBezTo>
                <a:cubicBezTo>
                  <a:pt x="13583" y="20487"/>
                  <a:pt x="16416" y="18748"/>
                  <a:pt x="18606" y="15165"/>
                </a:cubicBezTo>
                <a:cubicBezTo>
                  <a:pt x="19707" y="13356"/>
                  <a:pt x="20573" y="11235"/>
                  <a:pt x="21142" y="8870"/>
                </a:cubicBezTo>
                <a:cubicBezTo>
                  <a:pt x="21353" y="7583"/>
                  <a:pt x="21526" y="6296"/>
                  <a:pt x="21550" y="5009"/>
                </a:cubicBezTo>
                <a:cubicBezTo>
                  <a:pt x="21192" y="8696"/>
                  <a:pt x="20140" y="12035"/>
                  <a:pt x="18495" y="1471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fontScale="92500"/>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925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1" name="Picture Placeholder 10">
            <a:extLst>
              <a:ext uri="{FF2B5EF4-FFF2-40B4-BE49-F238E27FC236}">
                <a16:creationId xmlns:a16="http://schemas.microsoft.com/office/drawing/2014/main" id="{E2266241-1DB1-483B-B46A-38D9907F0A4C}"/>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inance">
      <a:dk1>
        <a:srgbClr val="000000"/>
      </a:dk1>
      <a:lt1>
        <a:srgbClr val="FFFFFF"/>
      </a:lt1>
      <a:dk2>
        <a:srgbClr val="6A3E6B"/>
      </a:dk2>
      <a:lt2>
        <a:srgbClr val="E7E6E6"/>
      </a:lt2>
      <a:accent1>
        <a:srgbClr val="6A3E6B"/>
      </a:accent1>
      <a:accent2>
        <a:srgbClr val="D54969"/>
      </a:accent2>
      <a:accent3>
        <a:srgbClr val="CADD7F"/>
      </a:accent3>
      <a:accent4>
        <a:srgbClr val="FFC000"/>
      </a:accent4>
      <a:accent5>
        <a:srgbClr val="5B9BD5"/>
      </a:accent5>
      <a:accent6>
        <a:srgbClr val="E3C459"/>
      </a:accent6>
      <a:hlink>
        <a:srgbClr val="451C3D"/>
      </a:hlink>
      <a:folHlink>
        <a:srgbClr val="F2193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FINANCE-4x3.pptx" id="{1EE327A5-07B5-4C8C-97DF-2E941AC172EC}" vid="{744E4F7D-669B-4DAD-B4B6-F6D127487BA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FINANCE-4x3.pptx" id="{1EE327A5-07B5-4C8C-97DF-2E941AC172EC}" vid="{6817F9E0-D7B9-4CD8-A538-BC191B3F533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425</TotalTime>
  <Words>352</Words>
  <PresentationFormat>On-screen Show (4:3)</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Finance</dc:title>
  <dc:creator>PresentationGO.com</dc:creator>
  <dc:description>© Copyright PresentationGo.com</dc:description>
  <dcterms:created xsi:type="dcterms:W3CDTF">2019-11-21T05:08:20Z</dcterms:created>
  <dcterms:modified xsi:type="dcterms:W3CDTF">2021-03-15T18:23:39Z</dcterms:modified>
  <cp:category>Templates</cp:category>
</cp:coreProperties>
</file>