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62" autoAdjust="0"/>
    <p:restoredTop sz="96292"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3/22/2021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C81BD36-B222-6F47-AA03-7D00D96BD50C}"/>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Picture Placeholder 78">
            <a:extLst>
              <a:ext uri="{FF2B5EF4-FFF2-40B4-BE49-F238E27FC236}">
                <a16:creationId xmlns:a16="http://schemas.microsoft.com/office/drawing/2014/main" id="{5E1ED321-D8A0-3A46-8921-61723540EDDE}"/>
              </a:ext>
            </a:extLst>
          </p:cNvPr>
          <p:cNvSpPr>
            <a:spLocks noGrp="1"/>
          </p:cNvSpPr>
          <p:nvPr>
            <p:ph type="pic" sz="quarter" idx="10"/>
          </p:nvPr>
        </p:nvSpPr>
        <p:spPr>
          <a:xfrm>
            <a:off x="3069770" y="128228"/>
            <a:ext cx="3738489" cy="2751244"/>
          </a:xfrm>
          <a:custGeom>
            <a:avLst/>
            <a:gdLst>
              <a:gd name="connsiteX0" fmla="*/ 885160 w 3738489"/>
              <a:gd name="connsiteY0" fmla="*/ 94 h 2751244"/>
              <a:gd name="connsiteX1" fmla="*/ 1008546 w 3738489"/>
              <a:gd name="connsiteY1" fmla="*/ 24361 h 2751244"/>
              <a:gd name="connsiteX2" fmla="*/ 2456405 w 3738489"/>
              <a:gd name="connsiteY2" fmla="*/ 458712 h 2751244"/>
              <a:gd name="connsiteX3" fmla="*/ 3093811 w 3738489"/>
              <a:gd name="connsiteY3" fmla="*/ 655563 h 2751244"/>
              <a:gd name="connsiteX4" fmla="*/ 3401122 w 3738489"/>
              <a:gd name="connsiteY4" fmla="*/ 763575 h 2751244"/>
              <a:gd name="connsiteX5" fmla="*/ 3601822 w 3738489"/>
              <a:gd name="connsiteY5" fmla="*/ 959148 h 2751244"/>
              <a:gd name="connsiteX6" fmla="*/ 3736434 w 3738489"/>
              <a:gd name="connsiteY6" fmla="*/ 1568748 h 2751244"/>
              <a:gd name="connsiteX7" fmla="*/ 3350338 w 3738489"/>
              <a:gd name="connsiteY7" fmla="*/ 2522581 h 2751244"/>
              <a:gd name="connsiteX8" fmla="*/ 3248771 w 3738489"/>
              <a:gd name="connsiteY8" fmla="*/ 2617811 h 2751244"/>
              <a:gd name="connsiteX9" fmla="*/ 3206857 w 3738489"/>
              <a:gd name="connsiteY9" fmla="*/ 2649512 h 2751244"/>
              <a:gd name="connsiteX10" fmla="*/ 2905980 w 3738489"/>
              <a:gd name="connsiteY10" fmla="*/ 2751133 h 2751244"/>
              <a:gd name="connsiteX11" fmla="*/ 2565625 w 3738489"/>
              <a:gd name="connsiteY11" fmla="*/ 2677506 h 2751244"/>
              <a:gd name="connsiteX12" fmla="*/ 1931871 w 3738489"/>
              <a:gd name="connsiteY12" fmla="*/ 2476820 h 2751244"/>
              <a:gd name="connsiteX13" fmla="*/ 669408 w 3738489"/>
              <a:gd name="connsiteY13" fmla="*/ 2070463 h 2751244"/>
              <a:gd name="connsiteX14" fmla="*/ 357053 w 3738489"/>
              <a:gd name="connsiteY14" fmla="*/ 1966285 h 2751244"/>
              <a:gd name="connsiteX15" fmla="*/ 219832 w 3738489"/>
              <a:gd name="connsiteY15" fmla="*/ 1898921 h 2751244"/>
              <a:gd name="connsiteX16" fmla="*/ 1393 w 3738489"/>
              <a:gd name="connsiteY16" fmla="*/ 1178880 h 2751244"/>
              <a:gd name="connsiteX17" fmla="*/ 369749 w 3738489"/>
              <a:gd name="connsiteY17" fmla="*/ 315292 h 2751244"/>
              <a:gd name="connsiteX18" fmla="*/ 457403 w 3738489"/>
              <a:gd name="connsiteY18" fmla="*/ 231438 h 2751244"/>
              <a:gd name="connsiteX19" fmla="*/ 551318 w 3738489"/>
              <a:gd name="connsiteY19" fmla="*/ 152698 h 2751244"/>
              <a:gd name="connsiteX20" fmla="*/ 837064 w 3738489"/>
              <a:gd name="connsiteY20" fmla="*/ 5315 h 2751244"/>
              <a:gd name="connsiteX21" fmla="*/ 885160 w 3738489"/>
              <a:gd name="connsiteY21" fmla="*/ 94 h 2751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738489" h="2751244">
                <a:moveTo>
                  <a:pt x="885160" y="94"/>
                </a:moveTo>
                <a:cubicBezTo>
                  <a:pt x="928099" y="-1092"/>
                  <a:pt x="958980" y="9118"/>
                  <a:pt x="1008546" y="24361"/>
                </a:cubicBezTo>
                <a:lnTo>
                  <a:pt x="2456405" y="458712"/>
                </a:lnTo>
                <a:cubicBezTo>
                  <a:pt x="2668410" y="523519"/>
                  <a:pt x="2881806" y="588327"/>
                  <a:pt x="3093811" y="655563"/>
                </a:cubicBezTo>
                <a:cubicBezTo>
                  <a:pt x="3191726" y="686113"/>
                  <a:pt x="3313642" y="721649"/>
                  <a:pt x="3401122" y="763575"/>
                </a:cubicBezTo>
                <a:cubicBezTo>
                  <a:pt x="3487559" y="805502"/>
                  <a:pt x="3554865" y="877851"/>
                  <a:pt x="3601822" y="959148"/>
                </a:cubicBezTo>
                <a:cubicBezTo>
                  <a:pt x="3712433" y="1145901"/>
                  <a:pt x="3747913" y="1345181"/>
                  <a:pt x="3736434" y="1568748"/>
                </a:cubicBezTo>
                <a:cubicBezTo>
                  <a:pt x="3718695" y="1914260"/>
                  <a:pt x="3576430" y="2278690"/>
                  <a:pt x="3350338" y="2522581"/>
                </a:cubicBezTo>
                <a:cubicBezTo>
                  <a:pt x="3322512" y="2553004"/>
                  <a:pt x="3280598" y="2593652"/>
                  <a:pt x="3248771" y="2617811"/>
                </a:cubicBezTo>
                <a:lnTo>
                  <a:pt x="3206857" y="2649512"/>
                </a:lnTo>
                <a:cubicBezTo>
                  <a:pt x="3135725" y="2701665"/>
                  <a:pt x="3021461" y="2747299"/>
                  <a:pt x="2905980" y="2751133"/>
                </a:cubicBezTo>
                <a:cubicBezTo>
                  <a:pt x="2784065" y="2753690"/>
                  <a:pt x="2674845" y="2711763"/>
                  <a:pt x="2565625" y="2677506"/>
                </a:cubicBezTo>
                <a:cubicBezTo>
                  <a:pt x="2354663" y="2610142"/>
                  <a:pt x="2143876" y="2542906"/>
                  <a:pt x="1931871" y="2476820"/>
                </a:cubicBezTo>
                <a:cubicBezTo>
                  <a:pt x="1510123" y="2344776"/>
                  <a:pt x="1088548" y="2206341"/>
                  <a:pt x="669408" y="2070463"/>
                </a:cubicBezTo>
                <a:cubicBezTo>
                  <a:pt x="565405" y="2036078"/>
                  <a:pt x="460012" y="2003099"/>
                  <a:pt x="357053" y="1966285"/>
                </a:cubicBezTo>
                <a:cubicBezTo>
                  <a:pt x="296182" y="1944683"/>
                  <a:pt x="265573" y="1935735"/>
                  <a:pt x="219832" y="1898921"/>
                </a:cubicBezTo>
                <a:cubicBezTo>
                  <a:pt x="33219" y="1749110"/>
                  <a:pt x="-8695" y="1444246"/>
                  <a:pt x="1393" y="1178880"/>
                </a:cubicBezTo>
                <a:cubicBezTo>
                  <a:pt x="14089" y="841038"/>
                  <a:pt x="146265" y="533745"/>
                  <a:pt x="369749" y="315292"/>
                </a:cubicBezTo>
                <a:lnTo>
                  <a:pt x="457403" y="231438"/>
                </a:lnTo>
                <a:cubicBezTo>
                  <a:pt x="487838" y="204723"/>
                  <a:pt x="519665" y="175578"/>
                  <a:pt x="551318" y="152698"/>
                </a:cubicBezTo>
                <a:cubicBezTo>
                  <a:pt x="637755" y="90447"/>
                  <a:pt x="725409" y="25639"/>
                  <a:pt x="837064" y="5315"/>
                </a:cubicBezTo>
                <a:cubicBezTo>
                  <a:pt x="855195" y="2151"/>
                  <a:pt x="870847" y="489"/>
                  <a:pt x="885160" y="94"/>
                </a:cubicBezTo>
                <a:close/>
              </a:path>
            </a:pathLst>
          </a:custGeom>
          <a:solidFill>
            <a:schemeClr val="accent1">
              <a:lumMod val="60000"/>
              <a:lumOff val="40000"/>
            </a:schemeClr>
          </a:solidFill>
        </p:spPr>
        <p:txBody>
          <a:bodyPr wrap="square" anchor="ctr">
            <a:noAutofit/>
          </a:bodyPr>
          <a:lstStyle>
            <a:lvl1pPr marL="0" indent="0" algn="ctr">
              <a:buNone/>
              <a:defRPr>
                <a:solidFill>
                  <a:schemeClr val="accent1">
                    <a:lumMod val="75000"/>
                  </a:schemeClr>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885DA9B-516B-1E4C-BF51-A7C6B78E1A55}"/>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B0015BA0-6A89-9846-8B28-246DA8905BE7}"/>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accent1">
              <a:lumMod val="75000"/>
              <a:alpha val="5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8A68AEA-6549-DD45-969B-F34FCB710D12}"/>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429000"/>
            <a:ext cx="5491162" cy="1878470"/>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412142"/>
            <a:ext cx="7886700" cy="677508"/>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69">
            <a:extLst>
              <a:ext uri="{FF2B5EF4-FFF2-40B4-BE49-F238E27FC236}">
                <a16:creationId xmlns:a16="http://schemas.microsoft.com/office/drawing/2014/main" id="{E1F183DA-8EDC-F842-80D4-EBD43D6D3250}"/>
              </a:ext>
            </a:extLst>
          </p:cNvPr>
          <p:cNvSpPr>
            <a:spLocks noGrp="1"/>
          </p:cNvSpPr>
          <p:nvPr>
            <p:ph type="pic" sz="quarter" idx="13"/>
          </p:nvPr>
        </p:nvSpPr>
        <p:spPr>
          <a:xfrm>
            <a:off x="3145735" y="149947"/>
            <a:ext cx="4950993" cy="3644252"/>
          </a:xfrm>
          <a:custGeom>
            <a:avLst/>
            <a:gdLst>
              <a:gd name="connsiteX0" fmla="*/ 1489059 w 6300040"/>
              <a:gd name="connsiteY0" fmla="*/ 134 h 4637238"/>
              <a:gd name="connsiteX1" fmla="*/ 1696673 w 6300040"/>
              <a:gd name="connsiteY1" fmla="*/ 40599 h 4637238"/>
              <a:gd name="connsiteX2" fmla="*/ 4137653 w 6300040"/>
              <a:gd name="connsiteY2" fmla="*/ 772155 h 4637238"/>
              <a:gd name="connsiteX3" fmla="*/ 5213349 w 6300040"/>
              <a:gd name="connsiteY3" fmla="*/ 1104954 h 4637238"/>
              <a:gd name="connsiteX4" fmla="*/ 5731559 w 6300040"/>
              <a:gd name="connsiteY4" fmla="*/ 1287735 h 4637238"/>
              <a:gd name="connsiteX5" fmla="*/ 6070682 w 6300040"/>
              <a:gd name="connsiteY5" fmla="*/ 1616655 h 4637238"/>
              <a:gd name="connsiteX6" fmla="*/ 6296666 w 6300040"/>
              <a:gd name="connsiteY6" fmla="*/ 2645445 h 4637238"/>
              <a:gd name="connsiteX7" fmla="*/ 5646558 w 6300040"/>
              <a:gd name="connsiteY7" fmla="*/ 4253186 h 4637238"/>
              <a:gd name="connsiteX8" fmla="*/ 5475092 w 6300040"/>
              <a:gd name="connsiteY8" fmla="*/ 4413335 h 4637238"/>
              <a:gd name="connsiteX9" fmla="*/ 5405040 w 6300040"/>
              <a:gd name="connsiteY9" fmla="*/ 4465281 h 4637238"/>
              <a:gd name="connsiteX10" fmla="*/ 4897088 w 6300040"/>
              <a:gd name="connsiteY10" fmla="*/ 4636854 h 4637238"/>
              <a:gd name="connsiteX11" fmla="*/ 4324361 w 6300040"/>
              <a:gd name="connsiteY11" fmla="*/ 4513563 h 4637238"/>
              <a:gd name="connsiteX12" fmla="*/ 3256286 w 6300040"/>
              <a:gd name="connsiteY12" fmla="*/ 4174513 h 4637238"/>
              <a:gd name="connsiteX13" fmla="*/ 1128928 w 6300040"/>
              <a:gd name="connsiteY13" fmla="*/ 3489946 h 4637238"/>
              <a:gd name="connsiteX14" fmla="*/ 601925 w 6300040"/>
              <a:gd name="connsiteY14" fmla="*/ 3316002 h 4637238"/>
              <a:gd name="connsiteX15" fmla="*/ 370665 w 6300040"/>
              <a:gd name="connsiteY15" fmla="*/ 3202842 h 4637238"/>
              <a:gd name="connsiteX16" fmla="*/ 2525 w 6300040"/>
              <a:gd name="connsiteY16" fmla="*/ 1990193 h 4637238"/>
              <a:gd name="connsiteX17" fmla="*/ 620977 w 6300040"/>
              <a:gd name="connsiteY17" fmla="*/ 529668 h 4637238"/>
              <a:gd name="connsiteX18" fmla="*/ 768116 w 6300040"/>
              <a:gd name="connsiteY18" fmla="*/ 388702 h 4637238"/>
              <a:gd name="connsiteX19" fmla="*/ 926979 w 6300040"/>
              <a:gd name="connsiteY19" fmla="*/ 256574 h 4637238"/>
              <a:gd name="connsiteX20" fmla="*/ 1408258 w 6300040"/>
              <a:gd name="connsiteY20" fmla="*/ 8914 h 4637238"/>
              <a:gd name="connsiteX21" fmla="*/ 1489059 w 6300040"/>
              <a:gd name="connsiteY21" fmla="*/ 134 h 4637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300040" h="4637238">
                <a:moveTo>
                  <a:pt x="1489059" y="134"/>
                </a:moveTo>
                <a:cubicBezTo>
                  <a:pt x="1561149" y="-1715"/>
                  <a:pt x="1612919" y="15866"/>
                  <a:pt x="1696673" y="40599"/>
                </a:cubicBezTo>
                <a:lnTo>
                  <a:pt x="4137653" y="772155"/>
                </a:lnTo>
                <a:cubicBezTo>
                  <a:pt x="4495828" y="881436"/>
                  <a:pt x="4856347" y="990716"/>
                  <a:pt x="5213349" y="1104954"/>
                </a:cubicBezTo>
                <a:cubicBezTo>
                  <a:pt x="5377195" y="1158194"/>
                  <a:pt x="5582954" y="1216606"/>
                  <a:pt x="5731559" y="1287735"/>
                </a:cubicBezTo>
                <a:cubicBezTo>
                  <a:pt x="5878698" y="1358865"/>
                  <a:pt x="5990664" y="1480863"/>
                  <a:pt x="6070682" y="1616655"/>
                </a:cubicBezTo>
                <a:cubicBezTo>
                  <a:pt x="6255924" y="1933073"/>
                  <a:pt x="6315718" y="2269537"/>
                  <a:pt x="6296666" y="2645445"/>
                </a:cubicBezTo>
                <a:cubicBezTo>
                  <a:pt x="6267356" y="3226982"/>
                  <a:pt x="6028768" y="3841713"/>
                  <a:pt x="5646558" y="4253186"/>
                </a:cubicBezTo>
                <a:cubicBezTo>
                  <a:pt x="5600834" y="4304055"/>
                  <a:pt x="5529610" y="4371304"/>
                  <a:pt x="5475092" y="4413335"/>
                </a:cubicBezTo>
                <a:lnTo>
                  <a:pt x="5405040" y="4465281"/>
                </a:lnTo>
                <a:cubicBezTo>
                  <a:pt x="5284574" y="4554301"/>
                  <a:pt x="5092590" y="4630388"/>
                  <a:pt x="4897088" y="4636854"/>
                </a:cubicBezTo>
                <a:cubicBezTo>
                  <a:pt x="4692501" y="4643105"/>
                  <a:pt x="4507258" y="4571975"/>
                  <a:pt x="4324361" y="4513563"/>
                </a:cubicBezTo>
                <a:cubicBezTo>
                  <a:pt x="3967359" y="4399325"/>
                  <a:pt x="3612995" y="4286164"/>
                  <a:pt x="3256286" y="4174513"/>
                </a:cubicBezTo>
                <a:cubicBezTo>
                  <a:pt x="2546385" y="3952287"/>
                  <a:pt x="1836484" y="3719931"/>
                  <a:pt x="1128928" y="3489946"/>
                </a:cubicBezTo>
                <a:cubicBezTo>
                  <a:pt x="952479" y="3432827"/>
                  <a:pt x="774564" y="3377001"/>
                  <a:pt x="601925" y="3316002"/>
                </a:cubicBezTo>
                <a:cubicBezTo>
                  <a:pt x="497873" y="3279144"/>
                  <a:pt x="448338" y="3265134"/>
                  <a:pt x="370665" y="3202842"/>
                </a:cubicBezTo>
                <a:cubicBezTo>
                  <a:pt x="57043" y="2950224"/>
                  <a:pt x="-15354" y="2437230"/>
                  <a:pt x="2525" y="1990193"/>
                </a:cubicBezTo>
                <a:cubicBezTo>
                  <a:pt x="23922" y="1419864"/>
                  <a:pt x="244923" y="900403"/>
                  <a:pt x="620977" y="529668"/>
                </a:cubicBezTo>
                <a:lnTo>
                  <a:pt x="768116" y="388702"/>
                </a:lnTo>
                <a:cubicBezTo>
                  <a:pt x="820289" y="344300"/>
                  <a:pt x="873634" y="294725"/>
                  <a:pt x="926979" y="256574"/>
                </a:cubicBezTo>
                <a:cubicBezTo>
                  <a:pt x="1072945" y="151173"/>
                  <a:pt x="1219205" y="44479"/>
                  <a:pt x="1408258" y="8914"/>
                </a:cubicBezTo>
                <a:cubicBezTo>
                  <a:pt x="1438741" y="3526"/>
                  <a:pt x="1465029" y="751"/>
                  <a:pt x="1489059" y="134"/>
                </a:cubicBezTo>
                <a:close/>
              </a:path>
            </a:pathLst>
          </a:custGeom>
          <a:solidFill>
            <a:schemeClr val="accent1">
              <a:lumMod val="60000"/>
              <a:lumOff val="40000"/>
            </a:schemeClr>
          </a:solidFill>
        </p:spPr>
        <p:txBody>
          <a:bodyPr wrap="square" anchor="ctr">
            <a:noAutofit/>
          </a:bodyPr>
          <a:lstStyle>
            <a:lvl1pPr marL="0" indent="0" algn="ctr">
              <a:buNone/>
              <a:defRPr>
                <a:solidFill>
                  <a:schemeClr val="accent1">
                    <a:lumMod val="75000"/>
                  </a:schemeClr>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03058CB3-CB26-4347-A043-8EB4DA92B071}"/>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accent1">
              <a:lumMod val="75000"/>
              <a:alpha val="55000"/>
            </a:schemeClr>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68">
            <a:extLst>
              <a:ext uri="{FF2B5EF4-FFF2-40B4-BE49-F238E27FC236}">
                <a16:creationId xmlns:a16="http://schemas.microsoft.com/office/drawing/2014/main" id="{FE03FC02-1F76-8345-A862-C160158477E1}"/>
              </a:ext>
            </a:extLst>
          </p:cNvPr>
          <p:cNvSpPr>
            <a:spLocks noGrp="1"/>
          </p:cNvSpPr>
          <p:nvPr>
            <p:ph type="pic" sz="quarter" idx="13"/>
          </p:nvPr>
        </p:nvSpPr>
        <p:spPr>
          <a:xfrm>
            <a:off x="139653" y="1933834"/>
            <a:ext cx="2867313" cy="3895955"/>
          </a:xfrm>
          <a:custGeom>
            <a:avLst/>
            <a:gdLst>
              <a:gd name="connsiteX0" fmla="*/ 1231364 w 2867313"/>
              <a:gd name="connsiteY0" fmla="*/ 1349 h 3895955"/>
              <a:gd name="connsiteX1" fmla="*/ 1980711 w 2867313"/>
              <a:gd name="connsiteY1" fmla="*/ 227502 h 3895955"/>
              <a:gd name="connsiteX2" fmla="*/ 2050554 w 2867313"/>
              <a:gd name="connsiteY2" fmla="*/ 371022 h 3895955"/>
              <a:gd name="connsiteX3" fmla="*/ 2158517 w 2867313"/>
              <a:gd name="connsiteY3" fmla="*/ 697386 h 3895955"/>
              <a:gd name="connsiteX4" fmla="*/ 2581441 w 2867313"/>
              <a:gd name="connsiteY4" fmla="*/ 2012988 h 3895955"/>
              <a:gd name="connsiteX5" fmla="*/ 2790970 w 2867313"/>
              <a:gd name="connsiteY5" fmla="*/ 2673508 h 3895955"/>
              <a:gd name="connsiteX6" fmla="*/ 2867077 w 2867313"/>
              <a:gd name="connsiteY6" fmla="*/ 3027778 h 3895955"/>
              <a:gd name="connsiteX7" fmla="*/ 2761780 w 2867313"/>
              <a:gd name="connsiteY7" fmla="*/ 3341457 h 3895955"/>
              <a:gd name="connsiteX8" fmla="*/ 2728724 w 2867313"/>
              <a:gd name="connsiteY8" fmla="*/ 3384767 h 3895955"/>
              <a:gd name="connsiteX9" fmla="*/ 2629691 w 2867313"/>
              <a:gd name="connsiteY9" fmla="*/ 3491320 h 3895955"/>
              <a:gd name="connsiteX10" fmla="*/ 1635228 w 2867313"/>
              <a:gd name="connsiteY10" fmla="*/ 3893974 h 3895955"/>
              <a:gd name="connsiteX11" fmla="*/ 999043 w 2867313"/>
              <a:gd name="connsiteY11" fmla="*/ 3754259 h 3895955"/>
              <a:gd name="connsiteX12" fmla="*/ 795779 w 2867313"/>
              <a:gd name="connsiteY12" fmla="*/ 3544777 h 3895955"/>
              <a:gd name="connsiteX13" fmla="*/ 682750 w 2867313"/>
              <a:gd name="connsiteY13" fmla="*/ 3224575 h 3895955"/>
              <a:gd name="connsiteX14" fmla="*/ 477087 w 2867313"/>
              <a:gd name="connsiteY14" fmla="*/ 2559163 h 3895955"/>
              <a:gd name="connsiteX15" fmla="*/ 24973 w 2867313"/>
              <a:gd name="connsiteY15" fmla="*/ 1050388 h 3895955"/>
              <a:gd name="connsiteX16" fmla="*/ 5913 w 2867313"/>
              <a:gd name="connsiteY16" fmla="*/ 872618 h 3895955"/>
              <a:gd name="connsiteX17" fmla="*/ 159594 w 2867313"/>
              <a:gd name="connsiteY17" fmla="*/ 575430 h 3895955"/>
              <a:gd name="connsiteX18" fmla="*/ 240900 w 2867313"/>
              <a:gd name="connsiteY18" fmla="*/ 477575 h 3895955"/>
              <a:gd name="connsiteX19" fmla="*/ 328470 w 2867313"/>
              <a:gd name="connsiteY19" fmla="*/ 386244 h 3895955"/>
              <a:gd name="connsiteX20" fmla="*/ 1231364 w 2867313"/>
              <a:gd name="connsiteY20" fmla="*/ 1349 h 389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67313" h="3895955">
                <a:moveTo>
                  <a:pt x="1231364" y="1349"/>
                </a:moveTo>
                <a:cubicBezTo>
                  <a:pt x="1507004" y="-8799"/>
                  <a:pt x="1824497" y="35598"/>
                  <a:pt x="1980711" y="227502"/>
                </a:cubicBezTo>
                <a:cubicBezTo>
                  <a:pt x="2018831" y="275704"/>
                  <a:pt x="2027628" y="306148"/>
                  <a:pt x="2050554" y="371022"/>
                </a:cubicBezTo>
                <a:cubicBezTo>
                  <a:pt x="2088674" y="478843"/>
                  <a:pt x="2122929" y="588115"/>
                  <a:pt x="2158517" y="697386"/>
                </a:cubicBezTo>
                <a:cubicBezTo>
                  <a:pt x="2300736" y="1134289"/>
                  <a:pt x="2444287" y="1573729"/>
                  <a:pt x="2581441" y="2012988"/>
                </a:cubicBezTo>
                <a:cubicBezTo>
                  <a:pt x="2649951" y="2234068"/>
                  <a:pt x="2721127" y="2453697"/>
                  <a:pt x="2790970" y="2673508"/>
                </a:cubicBezTo>
                <a:cubicBezTo>
                  <a:pt x="2826558" y="2786584"/>
                  <a:pt x="2870943" y="2900748"/>
                  <a:pt x="2867077" y="3027778"/>
                </a:cubicBezTo>
                <a:cubicBezTo>
                  <a:pt x="2864545" y="3148466"/>
                  <a:pt x="2816294" y="3266616"/>
                  <a:pt x="2761780" y="3341457"/>
                </a:cubicBezTo>
                <a:lnTo>
                  <a:pt x="2728724" y="3384767"/>
                </a:lnTo>
                <a:cubicBezTo>
                  <a:pt x="2703266" y="3419016"/>
                  <a:pt x="2661414" y="3462144"/>
                  <a:pt x="2629691" y="3491320"/>
                </a:cubicBezTo>
                <a:cubicBezTo>
                  <a:pt x="2375644" y="3727621"/>
                  <a:pt x="1995906" y="3876215"/>
                  <a:pt x="1635228" y="3893974"/>
                </a:cubicBezTo>
                <a:cubicBezTo>
                  <a:pt x="1402906" y="3905390"/>
                  <a:pt x="1194577" y="3868604"/>
                  <a:pt x="999043" y="3754259"/>
                </a:cubicBezTo>
                <a:cubicBezTo>
                  <a:pt x="915205" y="3704788"/>
                  <a:pt x="840297" y="3636108"/>
                  <a:pt x="795779" y="3544777"/>
                </a:cubicBezTo>
                <a:cubicBezTo>
                  <a:pt x="751394" y="3453265"/>
                  <a:pt x="715806" y="3326235"/>
                  <a:pt x="682750" y="3224575"/>
                </a:cubicBezTo>
                <a:cubicBezTo>
                  <a:pt x="611708" y="3003677"/>
                  <a:pt x="544397" y="2781510"/>
                  <a:pt x="477087" y="2559163"/>
                </a:cubicBezTo>
                <a:lnTo>
                  <a:pt x="24973" y="1050388"/>
                </a:lnTo>
                <a:cubicBezTo>
                  <a:pt x="4580" y="981889"/>
                  <a:pt x="-8083" y="947459"/>
                  <a:pt x="5913" y="872618"/>
                </a:cubicBezTo>
                <a:cubicBezTo>
                  <a:pt x="28705" y="755736"/>
                  <a:pt x="94816" y="665674"/>
                  <a:pt x="159594" y="575430"/>
                </a:cubicBezTo>
                <a:cubicBezTo>
                  <a:pt x="183719" y="542449"/>
                  <a:pt x="212909" y="509287"/>
                  <a:pt x="240900" y="477575"/>
                </a:cubicBezTo>
                <a:lnTo>
                  <a:pt x="328470" y="386244"/>
                </a:lnTo>
                <a:cubicBezTo>
                  <a:pt x="558392" y="151211"/>
                  <a:pt x="878417" y="15302"/>
                  <a:pt x="1231364" y="1349"/>
                </a:cubicBezTo>
                <a:close/>
              </a:path>
            </a:pathLst>
          </a:custGeom>
          <a:solidFill>
            <a:schemeClr val="accent1">
              <a:lumMod val="60000"/>
              <a:lumOff val="40000"/>
            </a:schemeClr>
          </a:solidFill>
        </p:spPr>
        <p:txBody>
          <a:bodyPr wrap="square" anchor="ctr">
            <a:noAutofit/>
          </a:bodyPr>
          <a:lstStyle>
            <a:lvl1pPr marL="0" indent="0" algn="ctr">
              <a:buNone/>
              <a:defRPr>
                <a:solidFill>
                  <a:schemeClr val="accent1">
                    <a:lumMod val="75000"/>
                  </a:schemeClr>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168122" y="1709738"/>
            <a:ext cx="534246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3168122" y="4589463"/>
            <a:ext cx="5342465" cy="1500187"/>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C72D2E0A-8946-6A44-8E13-4F80AC016CE7}"/>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8156" y="0"/>
                </a:moveTo>
                <a:cubicBezTo>
                  <a:pt x="18156" y="0"/>
                  <a:pt x="19110" y="272"/>
                  <a:pt x="19395" y="0"/>
                </a:cubicBezTo>
                <a:lnTo>
                  <a:pt x="21600" y="0"/>
                </a:lnTo>
                <a:lnTo>
                  <a:pt x="21600" y="324"/>
                </a:lnTo>
                <a:cubicBezTo>
                  <a:pt x="21289" y="296"/>
                  <a:pt x="20979" y="256"/>
                  <a:pt x="20668" y="296"/>
                </a:cubicBezTo>
                <a:cubicBezTo>
                  <a:pt x="20356" y="376"/>
                  <a:pt x="20115" y="647"/>
                  <a:pt x="19966" y="931"/>
                </a:cubicBezTo>
                <a:cubicBezTo>
                  <a:pt x="19790" y="1226"/>
                  <a:pt x="19952" y="1726"/>
                  <a:pt x="20343" y="1686"/>
                </a:cubicBezTo>
                <a:cubicBezTo>
                  <a:pt x="20736" y="1498"/>
                  <a:pt x="21031" y="983"/>
                  <a:pt x="21516" y="1198"/>
                </a:cubicBezTo>
                <a:cubicBezTo>
                  <a:pt x="21368" y="1346"/>
                  <a:pt x="21368" y="1670"/>
                  <a:pt x="21598" y="1726"/>
                </a:cubicBezTo>
                <a:lnTo>
                  <a:pt x="21598" y="1890"/>
                </a:lnTo>
                <a:cubicBezTo>
                  <a:pt x="21327" y="2037"/>
                  <a:pt x="21327" y="2401"/>
                  <a:pt x="21598" y="2549"/>
                </a:cubicBezTo>
                <a:lnTo>
                  <a:pt x="21598" y="4358"/>
                </a:lnTo>
                <a:cubicBezTo>
                  <a:pt x="21018" y="4239"/>
                  <a:pt x="20451" y="4063"/>
                  <a:pt x="19869" y="3995"/>
                </a:cubicBezTo>
                <a:cubicBezTo>
                  <a:pt x="19706" y="4103"/>
                  <a:pt x="19557" y="4239"/>
                  <a:pt x="19411" y="4374"/>
                </a:cubicBezTo>
                <a:lnTo>
                  <a:pt x="18858" y="4414"/>
                </a:lnTo>
                <a:cubicBezTo>
                  <a:pt x="18492" y="4766"/>
                  <a:pt x="18034" y="5009"/>
                  <a:pt x="17722" y="5413"/>
                </a:cubicBezTo>
                <a:cubicBezTo>
                  <a:pt x="17682" y="5964"/>
                  <a:pt x="18357" y="6116"/>
                  <a:pt x="18736" y="6344"/>
                </a:cubicBezTo>
                <a:cubicBezTo>
                  <a:pt x="18709" y="6571"/>
                  <a:pt x="18506" y="6855"/>
                  <a:pt x="18695" y="7059"/>
                </a:cubicBezTo>
                <a:cubicBezTo>
                  <a:pt x="18804" y="7087"/>
                  <a:pt x="18993" y="7155"/>
                  <a:pt x="19088" y="7179"/>
                </a:cubicBezTo>
                <a:cubicBezTo>
                  <a:pt x="19034" y="7774"/>
                  <a:pt x="18790" y="8313"/>
                  <a:pt x="18562" y="8853"/>
                </a:cubicBezTo>
                <a:cubicBezTo>
                  <a:pt x="18399" y="9216"/>
                  <a:pt x="18725" y="9556"/>
                  <a:pt x="18887" y="9851"/>
                </a:cubicBezTo>
                <a:cubicBezTo>
                  <a:pt x="18388" y="10243"/>
                  <a:pt x="17537" y="10578"/>
                  <a:pt x="17792" y="11349"/>
                </a:cubicBezTo>
                <a:cubicBezTo>
                  <a:pt x="17402" y="11457"/>
                  <a:pt x="16996" y="11553"/>
                  <a:pt x="16686" y="11809"/>
                </a:cubicBezTo>
                <a:cubicBezTo>
                  <a:pt x="16174" y="12228"/>
                  <a:pt x="15526" y="12376"/>
                  <a:pt x="14944" y="12660"/>
                </a:cubicBezTo>
                <a:cubicBezTo>
                  <a:pt x="14646" y="12835"/>
                  <a:pt x="14296" y="12648"/>
                  <a:pt x="13985" y="12580"/>
                </a:cubicBezTo>
                <a:cubicBezTo>
                  <a:pt x="13594" y="12432"/>
                  <a:pt x="13188" y="12608"/>
                  <a:pt x="12784" y="12592"/>
                </a:cubicBezTo>
                <a:cubicBezTo>
                  <a:pt x="12353" y="12364"/>
                  <a:pt x="12028" y="11972"/>
                  <a:pt x="11597" y="11741"/>
                </a:cubicBezTo>
                <a:lnTo>
                  <a:pt x="11556" y="11713"/>
                </a:lnTo>
                <a:cubicBezTo>
                  <a:pt x="11854" y="11118"/>
                  <a:pt x="12515" y="10794"/>
                  <a:pt x="12624" y="10107"/>
                </a:cubicBezTo>
                <a:cubicBezTo>
                  <a:pt x="12393" y="10095"/>
                  <a:pt x="12179" y="10051"/>
                  <a:pt x="11962" y="10067"/>
                </a:cubicBezTo>
                <a:cubicBezTo>
                  <a:pt x="11732" y="10283"/>
                  <a:pt x="11572" y="10566"/>
                  <a:pt x="11342" y="10782"/>
                </a:cubicBezTo>
                <a:cubicBezTo>
                  <a:pt x="10843" y="10986"/>
                  <a:pt x="10127" y="10726"/>
                  <a:pt x="9802" y="11269"/>
                </a:cubicBezTo>
                <a:cubicBezTo>
                  <a:pt x="9504" y="11593"/>
                  <a:pt x="9613" y="12024"/>
                  <a:pt x="9667" y="12416"/>
                </a:cubicBezTo>
                <a:cubicBezTo>
                  <a:pt x="9383" y="12444"/>
                  <a:pt x="9087" y="12376"/>
                  <a:pt x="8830" y="12484"/>
                </a:cubicBezTo>
                <a:cubicBezTo>
                  <a:pt x="8599" y="12688"/>
                  <a:pt x="8532" y="13011"/>
                  <a:pt x="8412" y="13267"/>
                </a:cubicBezTo>
                <a:cubicBezTo>
                  <a:pt x="8128" y="13522"/>
                  <a:pt x="7832" y="13766"/>
                  <a:pt x="7615" y="14078"/>
                </a:cubicBezTo>
                <a:cubicBezTo>
                  <a:pt x="7277" y="14429"/>
                  <a:pt x="7225" y="14901"/>
                  <a:pt x="7331" y="15360"/>
                </a:cubicBezTo>
                <a:cubicBezTo>
                  <a:pt x="7344" y="15564"/>
                  <a:pt x="7372" y="15764"/>
                  <a:pt x="7399" y="15979"/>
                </a:cubicBezTo>
                <a:cubicBezTo>
                  <a:pt x="7250" y="15752"/>
                  <a:pt x="7101" y="15520"/>
                  <a:pt x="6900" y="15360"/>
                </a:cubicBezTo>
                <a:cubicBezTo>
                  <a:pt x="6198" y="15456"/>
                  <a:pt x="5482" y="15548"/>
                  <a:pt x="4808" y="15740"/>
                </a:cubicBezTo>
                <a:cubicBezTo>
                  <a:pt x="4591" y="15967"/>
                  <a:pt x="4564" y="16307"/>
                  <a:pt x="4442" y="16590"/>
                </a:cubicBezTo>
                <a:cubicBezTo>
                  <a:pt x="4361" y="17142"/>
                  <a:pt x="3564" y="17078"/>
                  <a:pt x="3456" y="17617"/>
                </a:cubicBezTo>
                <a:cubicBezTo>
                  <a:pt x="3293" y="18196"/>
                  <a:pt x="2862" y="18820"/>
                  <a:pt x="3158" y="19427"/>
                </a:cubicBezTo>
                <a:cubicBezTo>
                  <a:pt x="3589" y="19591"/>
                  <a:pt x="3954" y="19143"/>
                  <a:pt x="4345" y="19035"/>
                </a:cubicBezTo>
                <a:cubicBezTo>
                  <a:pt x="4589" y="18888"/>
                  <a:pt x="4857" y="19035"/>
                  <a:pt x="4911" y="19307"/>
                </a:cubicBezTo>
                <a:cubicBezTo>
                  <a:pt x="4857" y="19603"/>
                  <a:pt x="4681" y="19862"/>
                  <a:pt x="4548" y="20118"/>
                </a:cubicBezTo>
                <a:cubicBezTo>
                  <a:pt x="4805" y="20589"/>
                  <a:pt x="4993" y="21089"/>
                  <a:pt x="5114" y="21600"/>
                </a:cubicBezTo>
                <a:lnTo>
                  <a:pt x="3158" y="21600"/>
                </a:lnTo>
                <a:cubicBezTo>
                  <a:pt x="3361" y="21316"/>
                  <a:pt x="3616" y="21021"/>
                  <a:pt x="3629" y="20669"/>
                </a:cubicBezTo>
                <a:cubicBezTo>
                  <a:pt x="3562" y="20374"/>
                  <a:pt x="3318" y="20170"/>
                  <a:pt x="3131" y="19942"/>
                </a:cubicBezTo>
                <a:cubicBezTo>
                  <a:pt x="2740" y="20118"/>
                  <a:pt x="2347" y="20306"/>
                  <a:pt x="1970" y="20481"/>
                </a:cubicBezTo>
                <a:cubicBezTo>
                  <a:pt x="1754" y="20254"/>
                  <a:pt x="1539" y="20010"/>
                  <a:pt x="1377" y="19738"/>
                </a:cubicBezTo>
                <a:cubicBezTo>
                  <a:pt x="1241" y="19467"/>
                  <a:pt x="1092" y="19199"/>
                  <a:pt x="1038" y="18903"/>
                </a:cubicBezTo>
                <a:cubicBezTo>
                  <a:pt x="1065" y="18608"/>
                  <a:pt x="1174" y="18336"/>
                  <a:pt x="1255" y="18053"/>
                </a:cubicBezTo>
                <a:cubicBezTo>
                  <a:pt x="998" y="18025"/>
                  <a:pt x="923" y="18288"/>
                  <a:pt x="666" y="18260"/>
                </a:cubicBezTo>
                <a:cubicBezTo>
                  <a:pt x="557" y="18704"/>
                  <a:pt x="242" y="18848"/>
                  <a:pt x="187" y="19307"/>
                </a:cubicBezTo>
                <a:cubicBezTo>
                  <a:pt x="120" y="19535"/>
                  <a:pt x="336" y="19698"/>
                  <a:pt x="458" y="19846"/>
                </a:cubicBezTo>
                <a:cubicBezTo>
                  <a:pt x="431" y="20442"/>
                  <a:pt x="228" y="20993"/>
                  <a:pt x="0" y="21532"/>
                </a:cubicBezTo>
                <a:lnTo>
                  <a:pt x="0" y="19095"/>
                </a:lnTo>
                <a:cubicBezTo>
                  <a:pt x="0" y="19095"/>
                  <a:pt x="70" y="19071"/>
                  <a:pt x="126" y="18951"/>
                </a:cubicBezTo>
                <a:cubicBezTo>
                  <a:pt x="201" y="18800"/>
                  <a:pt x="264" y="18532"/>
                  <a:pt x="271" y="18360"/>
                </a:cubicBezTo>
                <a:cubicBezTo>
                  <a:pt x="280" y="18057"/>
                  <a:pt x="9" y="17845"/>
                  <a:pt x="68" y="17633"/>
                </a:cubicBezTo>
                <a:cubicBezTo>
                  <a:pt x="126" y="17421"/>
                  <a:pt x="366" y="17214"/>
                  <a:pt x="485" y="16970"/>
                </a:cubicBezTo>
                <a:cubicBezTo>
                  <a:pt x="634" y="16567"/>
                  <a:pt x="214" y="16299"/>
                  <a:pt x="0" y="16055"/>
                </a:cubicBezTo>
                <a:lnTo>
                  <a:pt x="0" y="15540"/>
                </a:lnTo>
                <a:cubicBezTo>
                  <a:pt x="244" y="15296"/>
                  <a:pt x="512" y="15120"/>
                  <a:pt x="770" y="14877"/>
                </a:cubicBezTo>
                <a:cubicBezTo>
                  <a:pt x="986" y="15104"/>
                  <a:pt x="1268" y="15240"/>
                  <a:pt x="1593" y="15296"/>
                </a:cubicBezTo>
                <a:cubicBezTo>
                  <a:pt x="1445" y="15524"/>
                  <a:pt x="1255" y="15784"/>
                  <a:pt x="1255" y="16079"/>
                </a:cubicBezTo>
                <a:cubicBezTo>
                  <a:pt x="1309" y="16267"/>
                  <a:pt x="1417" y="16443"/>
                  <a:pt x="1512" y="16630"/>
                </a:cubicBezTo>
                <a:cubicBezTo>
                  <a:pt x="1889" y="17102"/>
                  <a:pt x="1621" y="17681"/>
                  <a:pt x="1499" y="18196"/>
                </a:cubicBezTo>
                <a:cubicBezTo>
                  <a:pt x="1930" y="18316"/>
                  <a:pt x="2404" y="18344"/>
                  <a:pt x="2821" y="18141"/>
                </a:cubicBezTo>
                <a:cubicBezTo>
                  <a:pt x="2686" y="17829"/>
                  <a:pt x="2483" y="17533"/>
                  <a:pt x="2458" y="17198"/>
                </a:cubicBezTo>
                <a:cubicBezTo>
                  <a:pt x="2702" y="16603"/>
                  <a:pt x="3471" y="16738"/>
                  <a:pt x="3848" y="16319"/>
                </a:cubicBezTo>
                <a:cubicBezTo>
                  <a:pt x="3417" y="15967"/>
                  <a:pt x="2848" y="16159"/>
                  <a:pt x="2377" y="16279"/>
                </a:cubicBezTo>
                <a:cubicBezTo>
                  <a:pt x="2539" y="15915"/>
                  <a:pt x="2794" y="15592"/>
                  <a:pt x="3228" y="15536"/>
                </a:cubicBezTo>
                <a:cubicBezTo>
                  <a:pt x="3295" y="15280"/>
                  <a:pt x="3349" y="15025"/>
                  <a:pt x="3417" y="14781"/>
                </a:cubicBezTo>
                <a:cubicBezTo>
                  <a:pt x="3607" y="14645"/>
                  <a:pt x="3808" y="14525"/>
                  <a:pt x="3957" y="14361"/>
                </a:cubicBezTo>
                <a:cubicBezTo>
                  <a:pt x="4024" y="14158"/>
                  <a:pt x="4038" y="13930"/>
                  <a:pt x="4065" y="13714"/>
                </a:cubicBezTo>
                <a:cubicBezTo>
                  <a:pt x="4537" y="13970"/>
                  <a:pt x="5051" y="14146"/>
                  <a:pt x="5577" y="14242"/>
                </a:cubicBezTo>
                <a:cubicBezTo>
                  <a:pt x="5954" y="13754"/>
                  <a:pt x="5862" y="13107"/>
                  <a:pt x="5455" y="12676"/>
                </a:cubicBezTo>
                <a:cubicBezTo>
                  <a:pt x="5469" y="12096"/>
                  <a:pt x="5051" y="11557"/>
                  <a:pt x="4469" y="11473"/>
                </a:cubicBezTo>
                <a:cubicBezTo>
                  <a:pt x="3875" y="11541"/>
                  <a:pt x="3469" y="12012"/>
                  <a:pt x="3079" y="12404"/>
                </a:cubicBezTo>
                <a:lnTo>
                  <a:pt x="2727" y="12404"/>
                </a:lnTo>
                <a:cubicBezTo>
                  <a:pt x="2618" y="12308"/>
                  <a:pt x="2510" y="12200"/>
                  <a:pt x="2402" y="12108"/>
                </a:cubicBezTo>
                <a:cubicBezTo>
                  <a:pt x="2605" y="11421"/>
                  <a:pt x="2699" y="10706"/>
                  <a:pt x="2727" y="9991"/>
                </a:cubicBezTo>
                <a:cubicBezTo>
                  <a:pt x="2754" y="9572"/>
                  <a:pt x="3103" y="9304"/>
                  <a:pt x="3469" y="9168"/>
                </a:cubicBezTo>
                <a:cubicBezTo>
                  <a:pt x="3927" y="9248"/>
                  <a:pt x="4442" y="9316"/>
                  <a:pt x="4710" y="9735"/>
                </a:cubicBezTo>
                <a:cubicBezTo>
                  <a:pt x="5049" y="10127"/>
                  <a:pt x="4819" y="10654"/>
                  <a:pt x="4751" y="11098"/>
                </a:cubicBezTo>
                <a:cubicBezTo>
                  <a:pt x="5236" y="11301"/>
                  <a:pt x="5792" y="11449"/>
                  <a:pt x="6128" y="11881"/>
                </a:cubicBezTo>
                <a:cubicBezTo>
                  <a:pt x="5992" y="11988"/>
                  <a:pt x="5857" y="12096"/>
                  <a:pt x="5724" y="12192"/>
                </a:cubicBezTo>
                <a:cubicBezTo>
                  <a:pt x="6141" y="12408"/>
                  <a:pt x="6588" y="12584"/>
                  <a:pt x="7060" y="12544"/>
                </a:cubicBezTo>
                <a:cubicBezTo>
                  <a:pt x="7101" y="12488"/>
                  <a:pt x="7182" y="12368"/>
                  <a:pt x="7223" y="12316"/>
                </a:cubicBezTo>
                <a:cubicBezTo>
                  <a:pt x="7575" y="11697"/>
                  <a:pt x="7561" y="10954"/>
                  <a:pt x="7561" y="10267"/>
                </a:cubicBezTo>
                <a:cubicBezTo>
                  <a:pt x="7575" y="9887"/>
                  <a:pt x="7385" y="9472"/>
                  <a:pt x="7022" y="9348"/>
                </a:cubicBezTo>
                <a:cubicBezTo>
                  <a:pt x="6751" y="9336"/>
                  <a:pt x="6496" y="9444"/>
                  <a:pt x="6238" y="9496"/>
                </a:cubicBezTo>
                <a:cubicBezTo>
                  <a:pt x="6238" y="9172"/>
                  <a:pt x="6252" y="8849"/>
                  <a:pt x="6252" y="8525"/>
                </a:cubicBezTo>
                <a:cubicBezTo>
                  <a:pt x="6710" y="8525"/>
                  <a:pt x="7252" y="8513"/>
                  <a:pt x="7548" y="8928"/>
                </a:cubicBezTo>
                <a:cubicBezTo>
                  <a:pt x="7900" y="9292"/>
                  <a:pt x="8141" y="10023"/>
                  <a:pt x="8775" y="9859"/>
                </a:cubicBezTo>
                <a:cubicBezTo>
                  <a:pt x="9247" y="9847"/>
                  <a:pt x="9342" y="9372"/>
                  <a:pt x="9410" y="9008"/>
                </a:cubicBezTo>
                <a:cubicBezTo>
                  <a:pt x="10193" y="8980"/>
                  <a:pt x="10976" y="9048"/>
                  <a:pt x="11759" y="8952"/>
                </a:cubicBezTo>
                <a:cubicBezTo>
                  <a:pt x="12138" y="8884"/>
                  <a:pt x="12339" y="9276"/>
                  <a:pt x="12570" y="9504"/>
                </a:cubicBezTo>
                <a:cubicBezTo>
                  <a:pt x="12624" y="9340"/>
                  <a:pt x="12664" y="9192"/>
                  <a:pt x="12718" y="9032"/>
                </a:cubicBezTo>
                <a:cubicBezTo>
                  <a:pt x="12800" y="9304"/>
                  <a:pt x="12840" y="9600"/>
                  <a:pt x="12949" y="9883"/>
                </a:cubicBezTo>
                <a:cubicBezTo>
                  <a:pt x="13179" y="10179"/>
                  <a:pt x="13529" y="10371"/>
                  <a:pt x="13705" y="10718"/>
                </a:cubicBezTo>
                <a:cubicBezTo>
                  <a:pt x="13894" y="11002"/>
                  <a:pt x="13976" y="11529"/>
                  <a:pt x="14447" y="11377"/>
                </a:cubicBezTo>
                <a:cubicBezTo>
                  <a:pt x="14799" y="10974"/>
                  <a:pt x="15082" y="10514"/>
                  <a:pt x="15488" y="10163"/>
                </a:cubicBezTo>
                <a:cubicBezTo>
                  <a:pt x="15772" y="10526"/>
                  <a:pt x="16027" y="10958"/>
                  <a:pt x="16461" y="11150"/>
                </a:cubicBezTo>
                <a:cubicBezTo>
                  <a:pt x="17041" y="10678"/>
                  <a:pt x="17851" y="10071"/>
                  <a:pt x="17648" y="9220"/>
                </a:cubicBezTo>
                <a:cubicBezTo>
                  <a:pt x="17255" y="9084"/>
                  <a:pt x="16824" y="9220"/>
                  <a:pt x="16434" y="9072"/>
                </a:cubicBezTo>
                <a:cubicBezTo>
                  <a:pt x="16176" y="8964"/>
                  <a:pt x="15935" y="8829"/>
                  <a:pt x="15691" y="8709"/>
                </a:cubicBezTo>
                <a:cubicBezTo>
                  <a:pt x="15583" y="8992"/>
                  <a:pt x="15488" y="9260"/>
                  <a:pt x="15380" y="9544"/>
                </a:cubicBezTo>
                <a:cubicBezTo>
                  <a:pt x="15217" y="9356"/>
                  <a:pt x="14962" y="9208"/>
                  <a:pt x="14935" y="8936"/>
                </a:cubicBezTo>
                <a:cubicBezTo>
                  <a:pt x="14881" y="8477"/>
                  <a:pt x="15084" y="8046"/>
                  <a:pt x="15070" y="7602"/>
                </a:cubicBezTo>
                <a:cubicBezTo>
                  <a:pt x="14976" y="7291"/>
                  <a:pt x="14572" y="7318"/>
                  <a:pt x="14328" y="7183"/>
                </a:cubicBezTo>
                <a:cubicBezTo>
                  <a:pt x="14585" y="6791"/>
                  <a:pt x="14935" y="6508"/>
                  <a:pt x="15341" y="6280"/>
                </a:cubicBezTo>
                <a:cubicBezTo>
                  <a:pt x="15786" y="6064"/>
                  <a:pt x="15962" y="5565"/>
                  <a:pt x="16273" y="5213"/>
                </a:cubicBezTo>
                <a:cubicBezTo>
                  <a:pt x="16598" y="5133"/>
                  <a:pt x="16921" y="5133"/>
                  <a:pt x="17246" y="5093"/>
                </a:cubicBezTo>
                <a:cubicBezTo>
                  <a:pt x="17057" y="4850"/>
                  <a:pt x="16788" y="4690"/>
                  <a:pt x="16504" y="4566"/>
                </a:cubicBezTo>
                <a:cubicBezTo>
                  <a:pt x="16558" y="4282"/>
                  <a:pt x="16598" y="3999"/>
                  <a:pt x="16639" y="3731"/>
                </a:cubicBezTo>
                <a:cubicBezTo>
                  <a:pt x="16666" y="3555"/>
                  <a:pt x="16666" y="3396"/>
                  <a:pt x="16666" y="3232"/>
                </a:cubicBezTo>
                <a:cubicBezTo>
                  <a:pt x="16544" y="3068"/>
                  <a:pt x="16314" y="3192"/>
                  <a:pt x="16154" y="3164"/>
                </a:cubicBezTo>
                <a:cubicBezTo>
                  <a:pt x="15978" y="3192"/>
                  <a:pt x="15815" y="3232"/>
                  <a:pt x="15655" y="3272"/>
                </a:cubicBezTo>
                <a:cubicBezTo>
                  <a:pt x="15021" y="2840"/>
                  <a:pt x="14373" y="2285"/>
                  <a:pt x="14183" y="1518"/>
                </a:cubicBezTo>
                <a:cubicBezTo>
                  <a:pt x="14576" y="1138"/>
                  <a:pt x="15102" y="939"/>
                  <a:pt x="15533" y="627"/>
                </a:cubicBezTo>
                <a:cubicBezTo>
                  <a:pt x="16005" y="683"/>
                  <a:pt x="16506" y="695"/>
                  <a:pt x="16815" y="276"/>
                </a:cubicBezTo>
                <a:cubicBezTo>
                  <a:pt x="16978" y="1043"/>
                  <a:pt x="17314" y="1802"/>
                  <a:pt x="17975" y="2257"/>
                </a:cubicBezTo>
                <a:cubicBezTo>
                  <a:pt x="17853" y="2513"/>
                  <a:pt x="17758" y="2784"/>
                  <a:pt x="17664" y="3052"/>
                </a:cubicBezTo>
                <a:cubicBezTo>
                  <a:pt x="17867" y="3148"/>
                  <a:pt x="18056" y="3256"/>
                  <a:pt x="18257" y="3348"/>
                </a:cubicBezTo>
                <a:cubicBezTo>
                  <a:pt x="18433" y="3200"/>
                  <a:pt x="18609" y="3064"/>
                  <a:pt x="18770" y="2916"/>
                </a:cubicBezTo>
                <a:cubicBezTo>
                  <a:pt x="19095" y="3280"/>
                  <a:pt x="19445" y="3619"/>
                  <a:pt x="19851" y="3875"/>
                </a:cubicBezTo>
                <a:cubicBezTo>
                  <a:pt x="19837" y="3631"/>
                  <a:pt x="19837" y="3388"/>
                  <a:pt x="19770" y="3160"/>
                </a:cubicBezTo>
                <a:cubicBezTo>
                  <a:pt x="19621" y="2916"/>
                  <a:pt x="19393" y="2728"/>
                  <a:pt x="19203" y="2513"/>
                </a:cubicBezTo>
                <a:cubicBezTo>
                  <a:pt x="19108" y="2161"/>
                  <a:pt x="18959" y="1826"/>
                  <a:pt x="18772" y="1514"/>
                </a:cubicBezTo>
                <a:cubicBezTo>
                  <a:pt x="18907" y="1326"/>
                  <a:pt x="19016" y="1123"/>
                  <a:pt x="19138" y="935"/>
                </a:cubicBezTo>
                <a:cubicBezTo>
                  <a:pt x="18871" y="551"/>
                  <a:pt x="18560" y="216"/>
                  <a:pt x="18156" y="0"/>
                </a:cubicBezTo>
                <a:lnTo>
                  <a:pt x="18156" y="0"/>
                </a:lnTo>
                <a:close/>
                <a:moveTo>
                  <a:pt x="2548" y="2185"/>
                </a:moveTo>
                <a:cubicBezTo>
                  <a:pt x="2237" y="2577"/>
                  <a:pt x="1887" y="2980"/>
                  <a:pt x="1846" y="3507"/>
                </a:cubicBezTo>
                <a:cubicBezTo>
                  <a:pt x="2104" y="4274"/>
                  <a:pt x="2778" y="4762"/>
                  <a:pt x="3331" y="5301"/>
                </a:cubicBezTo>
                <a:cubicBezTo>
                  <a:pt x="3643" y="5529"/>
                  <a:pt x="3264" y="5789"/>
                  <a:pt x="3128" y="6004"/>
                </a:cubicBezTo>
                <a:cubicBezTo>
                  <a:pt x="3169" y="6492"/>
                  <a:pt x="3250" y="6963"/>
                  <a:pt x="3345" y="7446"/>
                </a:cubicBezTo>
                <a:cubicBezTo>
                  <a:pt x="3670" y="7283"/>
                  <a:pt x="3952" y="7043"/>
                  <a:pt x="4250" y="6827"/>
                </a:cubicBezTo>
                <a:cubicBezTo>
                  <a:pt x="4641" y="6707"/>
                  <a:pt x="5087" y="6731"/>
                  <a:pt x="5464" y="6532"/>
                </a:cubicBezTo>
                <a:cubicBezTo>
                  <a:pt x="5950" y="6304"/>
                  <a:pt x="6464" y="6088"/>
                  <a:pt x="7004" y="6072"/>
                </a:cubicBezTo>
                <a:cubicBezTo>
                  <a:pt x="7435" y="6044"/>
                  <a:pt x="7814" y="6276"/>
                  <a:pt x="8231" y="6328"/>
                </a:cubicBezTo>
                <a:cubicBezTo>
                  <a:pt x="8622" y="6340"/>
                  <a:pt x="8974" y="6164"/>
                  <a:pt x="9340" y="6044"/>
                </a:cubicBezTo>
                <a:cubicBezTo>
                  <a:pt x="8841" y="5641"/>
                  <a:pt x="8380" y="5193"/>
                  <a:pt x="8085" y="4614"/>
                </a:cubicBezTo>
                <a:cubicBezTo>
                  <a:pt x="8502" y="4398"/>
                  <a:pt x="8976" y="4250"/>
                  <a:pt x="9326" y="3927"/>
                </a:cubicBezTo>
                <a:cubicBezTo>
                  <a:pt x="9434" y="3723"/>
                  <a:pt x="9462" y="3507"/>
                  <a:pt x="9516" y="3292"/>
                </a:cubicBezTo>
                <a:cubicBezTo>
                  <a:pt x="9139" y="2996"/>
                  <a:pt x="8800" y="2633"/>
                  <a:pt x="8356" y="2457"/>
                </a:cubicBezTo>
                <a:cubicBezTo>
                  <a:pt x="7803" y="2349"/>
                  <a:pt x="7410" y="2820"/>
                  <a:pt x="7006" y="3092"/>
                </a:cubicBezTo>
                <a:cubicBezTo>
                  <a:pt x="7505" y="3444"/>
                  <a:pt x="7830" y="3995"/>
                  <a:pt x="7911" y="4590"/>
                </a:cubicBezTo>
                <a:cubicBezTo>
                  <a:pt x="7776" y="5129"/>
                  <a:pt x="7263" y="5453"/>
                  <a:pt x="6724" y="5465"/>
                </a:cubicBezTo>
                <a:cubicBezTo>
                  <a:pt x="6521" y="4870"/>
                  <a:pt x="6372" y="4262"/>
                  <a:pt x="6238" y="3643"/>
                </a:cubicBezTo>
                <a:cubicBezTo>
                  <a:pt x="6347" y="3563"/>
                  <a:pt x="6455" y="3479"/>
                  <a:pt x="6564" y="3416"/>
                </a:cubicBezTo>
                <a:lnTo>
                  <a:pt x="6119" y="3092"/>
                </a:lnTo>
                <a:cubicBezTo>
                  <a:pt x="5997" y="3336"/>
                  <a:pt x="5875" y="3591"/>
                  <a:pt x="5701" y="3819"/>
                </a:cubicBezTo>
                <a:cubicBezTo>
                  <a:pt x="4986" y="4506"/>
                  <a:pt x="3731" y="4546"/>
                  <a:pt x="2961" y="3915"/>
                </a:cubicBezTo>
                <a:cubicBezTo>
                  <a:pt x="2975" y="3416"/>
                  <a:pt x="3151" y="2928"/>
                  <a:pt x="3406" y="2497"/>
                </a:cubicBezTo>
                <a:cubicBezTo>
                  <a:pt x="3115" y="2389"/>
                  <a:pt x="2830" y="2293"/>
                  <a:pt x="2548" y="2185"/>
                </a:cubicBezTo>
                <a:lnTo>
                  <a:pt x="2548" y="2185"/>
                </a:lnTo>
                <a:close/>
                <a:moveTo>
                  <a:pt x="9337" y="15420"/>
                </a:moveTo>
                <a:cubicBezTo>
                  <a:pt x="9175" y="15744"/>
                  <a:pt x="9297" y="16123"/>
                  <a:pt x="9270" y="16459"/>
                </a:cubicBezTo>
                <a:cubicBezTo>
                  <a:pt x="9310" y="16918"/>
                  <a:pt x="9121" y="17350"/>
                  <a:pt x="9040" y="17809"/>
                </a:cubicBezTo>
                <a:cubicBezTo>
                  <a:pt x="9040" y="18133"/>
                  <a:pt x="9229" y="18428"/>
                  <a:pt x="9310" y="18752"/>
                </a:cubicBezTo>
                <a:cubicBezTo>
                  <a:pt x="8839" y="18832"/>
                  <a:pt x="8310" y="18700"/>
                  <a:pt x="7893" y="18967"/>
                </a:cubicBezTo>
                <a:cubicBezTo>
                  <a:pt x="7636" y="19103"/>
                  <a:pt x="7408" y="19279"/>
                  <a:pt x="7123" y="19387"/>
                </a:cubicBezTo>
                <a:cubicBezTo>
                  <a:pt x="6692" y="19387"/>
                  <a:pt x="6381" y="19007"/>
                  <a:pt x="6069" y="18752"/>
                </a:cubicBezTo>
                <a:cubicBezTo>
                  <a:pt x="5961" y="19171"/>
                  <a:pt x="5798" y="19671"/>
                  <a:pt x="6110" y="20046"/>
                </a:cubicBezTo>
                <a:cubicBezTo>
                  <a:pt x="6381" y="20517"/>
                  <a:pt x="6974" y="20382"/>
                  <a:pt x="7432" y="20410"/>
                </a:cubicBezTo>
                <a:cubicBezTo>
                  <a:pt x="7622" y="20681"/>
                  <a:pt x="7823" y="20961"/>
                  <a:pt x="7757" y="21328"/>
                </a:cubicBezTo>
                <a:cubicBezTo>
                  <a:pt x="7367" y="21488"/>
                  <a:pt x="7001" y="21165"/>
                  <a:pt x="6636" y="21057"/>
                </a:cubicBezTo>
                <a:cubicBezTo>
                  <a:pt x="6487" y="21233"/>
                  <a:pt x="6338" y="21408"/>
                  <a:pt x="6178" y="21584"/>
                </a:cubicBezTo>
                <a:lnTo>
                  <a:pt x="8622" y="21584"/>
                </a:lnTo>
                <a:cubicBezTo>
                  <a:pt x="8798" y="21464"/>
                  <a:pt x="8988" y="21340"/>
                  <a:pt x="9161" y="21221"/>
                </a:cubicBezTo>
                <a:cubicBezTo>
                  <a:pt x="9202" y="21316"/>
                  <a:pt x="9283" y="21492"/>
                  <a:pt x="9337" y="21584"/>
                </a:cubicBezTo>
                <a:lnTo>
                  <a:pt x="9985" y="21584"/>
                </a:lnTo>
                <a:cubicBezTo>
                  <a:pt x="10283" y="21249"/>
                  <a:pt x="10606" y="20925"/>
                  <a:pt x="10863" y="20557"/>
                </a:cubicBezTo>
                <a:cubicBezTo>
                  <a:pt x="11107" y="20286"/>
                  <a:pt x="10823" y="19962"/>
                  <a:pt x="10755" y="19683"/>
                </a:cubicBezTo>
                <a:cubicBezTo>
                  <a:pt x="10592" y="19575"/>
                  <a:pt x="10430" y="19467"/>
                  <a:pt x="10283" y="19347"/>
                </a:cubicBezTo>
                <a:cubicBezTo>
                  <a:pt x="10080" y="19131"/>
                  <a:pt x="9893" y="18876"/>
                  <a:pt x="9717" y="18620"/>
                </a:cubicBezTo>
                <a:cubicBezTo>
                  <a:pt x="10028" y="18256"/>
                  <a:pt x="10337" y="17905"/>
                  <a:pt x="10662" y="17541"/>
                </a:cubicBezTo>
                <a:cubicBezTo>
                  <a:pt x="10920" y="17813"/>
                  <a:pt x="11148" y="18176"/>
                  <a:pt x="11540" y="18256"/>
                </a:cubicBezTo>
                <a:cubicBezTo>
                  <a:pt x="11917" y="18376"/>
                  <a:pt x="12432" y="18376"/>
                  <a:pt x="12621" y="18808"/>
                </a:cubicBezTo>
                <a:cubicBezTo>
                  <a:pt x="12703" y="19199"/>
                  <a:pt x="12540" y="19591"/>
                  <a:pt x="12459" y="19966"/>
                </a:cubicBezTo>
                <a:cubicBezTo>
                  <a:pt x="12716" y="20034"/>
                  <a:pt x="12971" y="20114"/>
                  <a:pt x="13229" y="20182"/>
                </a:cubicBezTo>
                <a:cubicBezTo>
                  <a:pt x="13215" y="20733"/>
                  <a:pt x="12890" y="21193"/>
                  <a:pt x="12540" y="21584"/>
                </a:cubicBezTo>
                <a:lnTo>
                  <a:pt x="14066" y="21584"/>
                </a:lnTo>
                <a:cubicBezTo>
                  <a:pt x="14283" y="21272"/>
                  <a:pt x="14470" y="20965"/>
                  <a:pt x="14632" y="20625"/>
                </a:cubicBezTo>
                <a:cubicBezTo>
                  <a:pt x="14362" y="20370"/>
                  <a:pt x="14161" y="20058"/>
                  <a:pt x="13985" y="19734"/>
                </a:cubicBezTo>
                <a:cubicBezTo>
                  <a:pt x="13754" y="19303"/>
                  <a:pt x="13161" y="19247"/>
                  <a:pt x="12944" y="18804"/>
                </a:cubicBezTo>
                <a:cubicBezTo>
                  <a:pt x="12768" y="18452"/>
                  <a:pt x="12592" y="18089"/>
                  <a:pt x="12486" y="17725"/>
                </a:cubicBezTo>
                <a:cubicBezTo>
                  <a:pt x="12730" y="17509"/>
                  <a:pt x="13012" y="17346"/>
                  <a:pt x="13242" y="17118"/>
                </a:cubicBezTo>
                <a:cubicBezTo>
                  <a:pt x="13134" y="16483"/>
                  <a:pt x="12432" y="16051"/>
                  <a:pt x="12608" y="15352"/>
                </a:cubicBezTo>
                <a:cubicBezTo>
                  <a:pt x="12351" y="15472"/>
                  <a:pt x="12082" y="15568"/>
                  <a:pt x="11825" y="15648"/>
                </a:cubicBezTo>
                <a:cubicBezTo>
                  <a:pt x="11567" y="15404"/>
                  <a:pt x="11326" y="15148"/>
                  <a:pt x="11082" y="14893"/>
                </a:cubicBezTo>
                <a:cubicBezTo>
                  <a:pt x="10486" y="14961"/>
                  <a:pt x="9744" y="14905"/>
                  <a:pt x="9337" y="15420"/>
                </a:cubicBezTo>
                <a:lnTo>
                  <a:pt x="9337" y="15420"/>
                </a:lnTo>
                <a:close/>
                <a:moveTo>
                  <a:pt x="18359" y="16930"/>
                </a:moveTo>
                <a:cubicBezTo>
                  <a:pt x="18521" y="17158"/>
                  <a:pt x="18711" y="17389"/>
                  <a:pt x="18817" y="17673"/>
                </a:cubicBezTo>
                <a:cubicBezTo>
                  <a:pt x="18790" y="17985"/>
                  <a:pt x="18573" y="18240"/>
                  <a:pt x="18440" y="18524"/>
                </a:cubicBezTo>
                <a:cubicBezTo>
                  <a:pt x="19277" y="18796"/>
                  <a:pt x="20101" y="19563"/>
                  <a:pt x="20007" y="20521"/>
                </a:cubicBezTo>
                <a:cubicBezTo>
                  <a:pt x="19993" y="20953"/>
                  <a:pt x="19682" y="21304"/>
                  <a:pt x="19386" y="21588"/>
                </a:cubicBezTo>
                <a:lnTo>
                  <a:pt x="21600" y="21588"/>
                </a:lnTo>
                <a:lnTo>
                  <a:pt x="21600" y="19079"/>
                </a:lnTo>
                <a:cubicBezTo>
                  <a:pt x="20993" y="18836"/>
                  <a:pt x="20359" y="18688"/>
                  <a:pt x="19763" y="18420"/>
                </a:cubicBezTo>
                <a:cubicBezTo>
                  <a:pt x="19411" y="18137"/>
                  <a:pt x="19318" y="17637"/>
                  <a:pt x="18966" y="17326"/>
                </a:cubicBezTo>
                <a:cubicBezTo>
                  <a:pt x="18776" y="17174"/>
                  <a:pt x="18560" y="17050"/>
                  <a:pt x="18359" y="16930"/>
                </a:cubicBezTo>
                <a:lnTo>
                  <a:pt x="18359" y="16930"/>
                </a:lnTo>
                <a:close/>
              </a:path>
            </a:pathLst>
          </a:custGeom>
          <a:solidFill>
            <a:schemeClr val="accent1">
              <a:lumMod val="75000"/>
              <a:alpha val="5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534004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5340040" cy="1500187"/>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5963928" y="106913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5963928" y="129920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5963928" y="152926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71" name="Picture Placeholder 72">
            <a:extLst>
              <a:ext uri="{FF2B5EF4-FFF2-40B4-BE49-F238E27FC236}">
                <a16:creationId xmlns:a16="http://schemas.microsoft.com/office/drawing/2014/main" id="{FA0D76F7-C665-6740-B162-E67C825E6B17}"/>
              </a:ext>
            </a:extLst>
          </p:cNvPr>
          <p:cNvSpPr>
            <a:spLocks noGrp="1"/>
          </p:cNvSpPr>
          <p:nvPr>
            <p:ph type="pic" sz="quarter" idx="17"/>
          </p:nvPr>
        </p:nvSpPr>
        <p:spPr>
          <a:xfrm>
            <a:off x="6150005" y="1926110"/>
            <a:ext cx="2867312" cy="3897490"/>
          </a:xfrm>
          <a:custGeom>
            <a:avLst/>
            <a:gdLst>
              <a:gd name="connsiteX0" fmla="*/ 1637148 w 2867312"/>
              <a:gd name="connsiteY0" fmla="*/ 1664 h 3897490"/>
              <a:gd name="connsiteX1" fmla="*/ 2538843 w 2867312"/>
              <a:gd name="connsiteY1" fmla="*/ 387712 h 3897490"/>
              <a:gd name="connsiteX2" fmla="*/ 2626413 w 2867312"/>
              <a:gd name="connsiteY2" fmla="*/ 479101 h 3897490"/>
              <a:gd name="connsiteX3" fmla="*/ 2707719 w 2867312"/>
              <a:gd name="connsiteY3" fmla="*/ 577019 h 3897490"/>
              <a:gd name="connsiteX4" fmla="*/ 2861400 w 2867312"/>
              <a:gd name="connsiteY4" fmla="*/ 874216 h 3897490"/>
              <a:gd name="connsiteX5" fmla="*/ 2842340 w 2867312"/>
              <a:gd name="connsiteY5" fmla="*/ 1051918 h 3897490"/>
              <a:gd name="connsiteX6" fmla="*/ 2390227 w 2867312"/>
              <a:gd name="connsiteY6" fmla="*/ 2560750 h 3897490"/>
              <a:gd name="connsiteX7" fmla="*/ 2184563 w 2867312"/>
              <a:gd name="connsiteY7" fmla="*/ 3226225 h 3897490"/>
              <a:gd name="connsiteX8" fmla="*/ 2071535 w 2867312"/>
              <a:gd name="connsiteY8" fmla="*/ 3546269 h 3897490"/>
              <a:gd name="connsiteX9" fmla="*/ 1868270 w 2867312"/>
              <a:gd name="connsiteY9" fmla="*/ 3755885 h 3897490"/>
              <a:gd name="connsiteX10" fmla="*/ 1232086 w 2867312"/>
              <a:gd name="connsiteY10" fmla="*/ 3895508 h 3897490"/>
              <a:gd name="connsiteX11" fmla="*/ 237623 w 2867312"/>
              <a:gd name="connsiteY11" fmla="*/ 3492959 h 3897490"/>
              <a:gd name="connsiteX12" fmla="*/ 138590 w 2867312"/>
              <a:gd name="connsiteY12" fmla="*/ 3386156 h 3897490"/>
              <a:gd name="connsiteX13" fmla="*/ 105534 w 2867312"/>
              <a:gd name="connsiteY13" fmla="*/ 3343000 h 3897490"/>
              <a:gd name="connsiteX14" fmla="*/ 237 w 2867312"/>
              <a:gd name="connsiteY14" fmla="*/ 3029302 h 3897490"/>
              <a:gd name="connsiteX15" fmla="*/ 76344 w 2867312"/>
              <a:gd name="connsiteY15" fmla="*/ 2674987 h 3897490"/>
              <a:gd name="connsiteX16" fmla="*/ 285873 w 2867312"/>
              <a:gd name="connsiteY16" fmla="*/ 2014589 h 3897490"/>
              <a:gd name="connsiteX17" fmla="*/ 708796 w 2867312"/>
              <a:gd name="connsiteY17" fmla="*/ 698871 h 3897490"/>
              <a:gd name="connsiteX18" fmla="*/ 816760 w 2867312"/>
              <a:gd name="connsiteY18" fmla="*/ 372480 h 3897490"/>
              <a:gd name="connsiteX19" fmla="*/ 886603 w 2867312"/>
              <a:gd name="connsiteY19" fmla="*/ 229050 h 3897490"/>
              <a:gd name="connsiteX20" fmla="*/ 1637148 w 2867312"/>
              <a:gd name="connsiteY20" fmla="*/ 1664 h 3897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67312" h="3897490">
                <a:moveTo>
                  <a:pt x="1637148" y="1664"/>
                </a:moveTo>
                <a:cubicBezTo>
                  <a:pt x="1988896" y="14357"/>
                  <a:pt x="2310253" y="151623"/>
                  <a:pt x="2538843" y="387712"/>
                </a:cubicBezTo>
                <a:lnTo>
                  <a:pt x="2626413" y="479101"/>
                </a:lnTo>
                <a:cubicBezTo>
                  <a:pt x="2653204" y="511015"/>
                  <a:pt x="2683594" y="544017"/>
                  <a:pt x="2707719" y="577019"/>
                </a:cubicBezTo>
                <a:cubicBezTo>
                  <a:pt x="2773830" y="667139"/>
                  <a:pt x="2839807" y="757259"/>
                  <a:pt x="2861400" y="874216"/>
                </a:cubicBezTo>
                <a:cubicBezTo>
                  <a:pt x="2875395" y="949104"/>
                  <a:pt x="2862733" y="982106"/>
                  <a:pt x="2842340" y="1051918"/>
                </a:cubicBezTo>
                <a:lnTo>
                  <a:pt x="2390227" y="2560750"/>
                </a:lnTo>
                <a:cubicBezTo>
                  <a:pt x="2322916" y="2783059"/>
                  <a:pt x="2254406" y="3005186"/>
                  <a:pt x="2184563" y="3226225"/>
                </a:cubicBezTo>
                <a:cubicBezTo>
                  <a:pt x="2151507" y="3327769"/>
                  <a:pt x="2115919" y="3454880"/>
                  <a:pt x="2071535" y="3546269"/>
                </a:cubicBezTo>
                <a:cubicBezTo>
                  <a:pt x="2028349" y="3637659"/>
                  <a:pt x="1952108" y="3706201"/>
                  <a:pt x="1868270" y="3755885"/>
                </a:cubicBezTo>
                <a:cubicBezTo>
                  <a:pt x="1672736" y="3870122"/>
                  <a:pt x="1464407" y="3906931"/>
                  <a:pt x="1232086" y="3895508"/>
                </a:cubicBezTo>
                <a:cubicBezTo>
                  <a:pt x="871408" y="3877737"/>
                  <a:pt x="491670" y="3729048"/>
                  <a:pt x="237623" y="3492959"/>
                </a:cubicBezTo>
                <a:cubicBezTo>
                  <a:pt x="205900" y="3463765"/>
                  <a:pt x="164048" y="3419339"/>
                  <a:pt x="138590" y="3386156"/>
                </a:cubicBezTo>
                <a:lnTo>
                  <a:pt x="105534" y="3343000"/>
                </a:lnTo>
                <a:cubicBezTo>
                  <a:pt x="51019" y="3268112"/>
                  <a:pt x="3969" y="3150067"/>
                  <a:pt x="237" y="3029302"/>
                </a:cubicBezTo>
                <a:cubicBezTo>
                  <a:pt x="-3629" y="2902373"/>
                  <a:pt x="40756" y="2788136"/>
                  <a:pt x="76344" y="2674987"/>
                </a:cubicBezTo>
                <a:cubicBezTo>
                  <a:pt x="146187" y="2454129"/>
                  <a:pt x="217363" y="2235628"/>
                  <a:pt x="285873" y="2014589"/>
                </a:cubicBezTo>
                <a:cubicBezTo>
                  <a:pt x="423027" y="1575231"/>
                  <a:pt x="566578" y="1135691"/>
                  <a:pt x="708796" y="698871"/>
                </a:cubicBezTo>
                <a:cubicBezTo>
                  <a:pt x="744384" y="589712"/>
                  <a:pt x="778639" y="479101"/>
                  <a:pt x="816760" y="372480"/>
                </a:cubicBezTo>
                <a:cubicBezTo>
                  <a:pt x="839685" y="307746"/>
                  <a:pt x="848482" y="277283"/>
                  <a:pt x="886603" y="229050"/>
                </a:cubicBezTo>
                <a:cubicBezTo>
                  <a:pt x="1044149" y="34666"/>
                  <a:pt x="1361642" y="-9760"/>
                  <a:pt x="1637148" y="1664"/>
                </a:cubicBezTo>
                <a:close/>
              </a:path>
            </a:pathLst>
          </a:custGeom>
          <a:solidFill>
            <a:schemeClr val="accent1">
              <a:lumMod val="60000"/>
              <a:lumOff val="40000"/>
            </a:schemeClr>
          </a:solidFill>
        </p:spPr>
        <p:txBody>
          <a:bodyPr wrap="square" anchor="ctr">
            <a:noAutofit/>
          </a:bodyPr>
          <a:lstStyle>
            <a:lvl1pPr marL="0" indent="0" algn="ctr">
              <a:buNone/>
              <a:defRPr>
                <a:solidFill>
                  <a:schemeClr val="accent1">
                    <a:lumMod val="75000"/>
                  </a:schemeClr>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858ECB0C-08D6-4B47-8855-BBB696CC78D0}"/>
              </a:ext>
            </a:extLst>
          </p:cNvPr>
          <p:cNvSpPr/>
          <p:nvPr userDrawn="1"/>
        </p:nvSpPr>
        <p:spPr>
          <a:xfrm>
            <a:off x="5102397" y="2850430"/>
            <a:ext cx="1385738" cy="1370880"/>
          </a:xfrm>
          <a:custGeom>
            <a:avLst/>
            <a:gdLst/>
            <a:ahLst/>
            <a:cxnLst>
              <a:cxn ang="0">
                <a:pos x="wd2" y="hd2"/>
              </a:cxn>
              <a:cxn ang="5400000">
                <a:pos x="wd2" y="hd2"/>
              </a:cxn>
              <a:cxn ang="10800000">
                <a:pos x="wd2" y="hd2"/>
              </a:cxn>
              <a:cxn ang="16200000">
                <a:pos x="wd2" y="hd2"/>
              </a:cxn>
            </a:cxnLst>
            <a:rect l="0" t="0" r="r" b="b"/>
            <a:pathLst>
              <a:path w="21550" h="21600" extrusionOk="0">
                <a:moveTo>
                  <a:pt x="84" y="21394"/>
                </a:moveTo>
                <a:cubicBezTo>
                  <a:pt x="178" y="21521"/>
                  <a:pt x="318" y="21600"/>
                  <a:pt x="474" y="21600"/>
                </a:cubicBezTo>
                <a:lnTo>
                  <a:pt x="4158" y="21600"/>
                </a:lnTo>
                <a:cubicBezTo>
                  <a:pt x="4657" y="21600"/>
                  <a:pt x="5078" y="21458"/>
                  <a:pt x="5437" y="21173"/>
                </a:cubicBezTo>
                <a:cubicBezTo>
                  <a:pt x="5765" y="20904"/>
                  <a:pt x="5999" y="20604"/>
                  <a:pt x="6140" y="20256"/>
                </a:cubicBezTo>
                <a:cubicBezTo>
                  <a:pt x="6140" y="20256"/>
                  <a:pt x="6140" y="20240"/>
                  <a:pt x="6140" y="20240"/>
                </a:cubicBezTo>
                <a:lnTo>
                  <a:pt x="7232" y="16967"/>
                </a:lnTo>
                <a:lnTo>
                  <a:pt x="14302" y="16967"/>
                </a:lnTo>
                <a:lnTo>
                  <a:pt x="15395" y="20240"/>
                </a:lnTo>
                <a:cubicBezTo>
                  <a:pt x="15395" y="20256"/>
                  <a:pt x="15410" y="20272"/>
                  <a:pt x="15410" y="20272"/>
                </a:cubicBezTo>
                <a:cubicBezTo>
                  <a:pt x="15566" y="20651"/>
                  <a:pt x="15816" y="20967"/>
                  <a:pt x="16128" y="21205"/>
                </a:cubicBezTo>
                <a:cubicBezTo>
                  <a:pt x="16456" y="21458"/>
                  <a:pt x="16893" y="21584"/>
                  <a:pt x="17408" y="21584"/>
                </a:cubicBezTo>
                <a:lnTo>
                  <a:pt x="21076" y="21584"/>
                </a:lnTo>
                <a:cubicBezTo>
                  <a:pt x="21232" y="21584"/>
                  <a:pt x="21372" y="21505"/>
                  <a:pt x="21466" y="21379"/>
                </a:cubicBezTo>
                <a:cubicBezTo>
                  <a:pt x="21559" y="21252"/>
                  <a:pt x="21575" y="21078"/>
                  <a:pt x="21513" y="20936"/>
                </a:cubicBezTo>
                <a:lnTo>
                  <a:pt x="13631" y="300"/>
                </a:lnTo>
                <a:cubicBezTo>
                  <a:pt x="13569" y="111"/>
                  <a:pt x="13381" y="0"/>
                  <a:pt x="13194" y="0"/>
                </a:cubicBezTo>
                <a:lnTo>
                  <a:pt x="8356" y="0"/>
                </a:lnTo>
                <a:cubicBezTo>
                  <a:pt x="8169" y="0"/>
                  <a:pt x="7981" y="126"/>
                  <a:pt x="7919" y="300"/>
                </a:cubicBezTo>
                <a:lnTo>
                  <a:pt x="37" y="20936"/>
                </a:lnTo>
                <a:cubicBezTo>
                  <a:pt x="-25" y="21110"/>
                  <a:pt x="-9" y="21268"/>
                  <a:pt x="84" y="21394"/>
                </a:cubicBezTo>
                <a:close/>
                <a:moveTo>
                  <a:pt x="10759" y="6483"/>
                </a:moveTo>
                <a:cubicBezTo>
                  <a:pt x="10759" y="6467"/>
                  <a:pt x="10775" y="6436"/>
                  <a:pt x="10775" y="6420"/>
                </a:cubicBezTo>
                <a:cubicBezTo>
                  <a:pt x="10775" y="6436"/>
                  <a:pt x="10791" y="6452"/>
                  <a:pt x="10791" y="6467"/>
                </a:cubicBezTo>
                <a:cubicBezTo>
                  <a:pt x="10947" y="6958"/>
                  <a:pt x="11103" y="7384"/>
                  <a:pt x="11243" y="7748"/>
                </a:cubicBezTo>
                <a:lnTo>
                  <a:pt x="12913" y="12761"/>
                </a:lnTo>
                <a:lnTo>
                  <a:pt x="8637" y="12761"/>
                </a:lnTo>
                <a:lnTo>
                  <a:pt x="10291" y="7780"/>
                </a:lnTo>
                <a:cubicBezTo>
                  <a:pt x="10447" y="7416"/>
                  <a:pt x="10588" y="6989"/>
                  <a:pt x="10759" y="648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pic>
        <p:nvPicPr>
          <p:cNvPr id="67" name="Picture Placeholder 66" descr="A picture containing person&#10;&#10;Description automatically generated">
            <a:extLst>
              <a:ext uri="{FF2B5EF4-FFF2-40B4-BE49-F238E27FC236}">
                <a16:creationId xmlns:a16="http://schemas.microsoft.com/office/drawing/2014/main" id="{5D4B777B-080D-44D2-9B2D-C5031B6B90E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5471" b="25471"/>
          <a:stretch>
            <a:fillRect/>
          </a:stretch>
        </p:blipFill>
        <p:spPr/>
      </p:pic>
      <p:sp>
        <p:nvSpPr>
          <p:cNvPr id="7" name="Shape">
            <a:extLst>
              <a:ext uri="{FF2B5EF4-FFF2-40B4-BE49-F238E27FC236}">
                <a16:creationId xmlns:a16="http://schemas.microsoft.com/office/drawing/2014/main" id="{40B5884B-2B60-734D-BE91-15959056F0B3}"/>
              </a:ext>
            </a:extLst>
          </p:cNvPr>
          <p:cNvSpPr/>
          <p:nvPr userDrawn="1"/>
        </p:nvSpPr>
        <p:spPr>
          <a:xfrm>
            <a:off x="375557" y="2599535"/>
            <a:ext cx="1531891" cy="1369882"/>
          </a:xfrm>
          <a:custGeom>
            <a:avLst/>
            <a:gdLst/>
            <a:ahLst/>
            <a:cxnLst>
              <a:cxn ang="0">
                <a:pos x="wd2" y="hd2"/>
              </a:cxn>
              <a:cxn ang="5400000">
                <a:pos x="wd2" y="hd2"/>
              </a:cxn>
              <a:cxn ang="10800000">
                <a:pos x="wd2" y="hd2"/>
              </a:cxn>
              <a:cxn ang="16200000">
                <a:pos x="wd2" y="hd2"/>
              </a:cxn>
            </a:cxnLst>
            <a:rect l="0" t="0" r="r" b="b"/>
            <a:pathLst>
              <a:path w="21564" h="21600" extrusionOk="0">
                <a:moveTo>
                  <a:pt x="388" y="21600"/>
                </a:moveTo>
                <a:lnTo>
                  <a:pt x="4160" y="21600"/>
                </a:lnTo>
                <a:cubicBezTo>
                  <a:pt x="4400" y="21600"/>
                  <a:pt x="4583" y="21394"/>
                  <a:pt x="4583" y="21125"/>
                </a:cubicBezTo>
                <a:lnTo>
                  <a:pt x="4583" y="9495"/>
                </a:lnTo>
                <a:lnTo>
                  <a:pt x="8596" y="18214"/>
                </a:lnTo>
                <a:cubicBezTo>
                  <a:pt x="8779" y="18625"/>
                  <a:pt x="9048" y="18942"/>
                  <a:pt x="9373" y="19163"/>
                </a:cubicBezTo>
                <a:cubicBezTo>
                  <a:pt x="9697" y="19369"/>
                  <a:pt x="10065" y="19480"/>
                  <a:pt x="10474" y="19480"/>
                </a:cubicBezTo>
                <a:lnTo>
                  <a:pt x="11054" y="19480"/>
                </a:lnTo>
                <a:cubicBezTo>
                  <a:pt x="11463" y="19480"/>
                  <a:pt x="11831" y="19369"/>
                  <a:pt x="12155" y="19163"/>
                </a:cubicBezTo>
                <a:cubicBezTo>
                  <a:pt x="12480" y="18942"/>
                  <a:pt x="12749" y="18625"/>
                  <a:pt x="12932" y="18214"/>
                </a:cubicBezTo>
                <a:lnTo>
                  <a:pt x="16945" y="9526"/>
                </a:lnTo>
                <a:lnTo>
                  <a:pt x="16945" y="21125"/>
                </a:lnTo>
                <a:cubicBezTo>
                  <a:pt x="16945" y="21394"/>
                  <a:pt x="17128" y="21600"/>
                  <a:pt x="17368" y="21600"/>
                </a:cubicBezTo>
                <a:lnTo>
                  <a:pt x="21140" y="21600"/>
                </a:lnTo>
                <a:cubicBezTo>
                  <a:pt x="21380" y="21600"/>
                  <a:pt x="21564" y="21394"/>
                  <a:pt x="21564" y="21125"/>
                </a:cubicBezTo>
                <a:lnTo>
                  <a:pt x="21564" y="475"/>
                </a:lnTo>
                <a:cubicBezTo>
                  <a:pt x="21564" y="206"/>
                  <a:pt x="21380" y="0"/>
                  <a:pt x="21140" y="0"/>
                </a:cubicBezTo>
                <a:lnTo>
                  <a:pt x="17877" y="0"/>
                </a:lnTo>
                <a:cubicBezTo>
                  <a:pt x="17679" y="0"/>
                  <a:pt x="17510" y="0"/>
                  <a:pt x="17368" y="16"/>
                </a:cubicBezTo>
                <a:cubicBezTo>
                  <a:pt x="17185" y="32"/>
                  <a:pt x="17015" y="63"/>
                  <a:pt x="16874" y="127"/>
                </a:cubicBezTo>
                <a:cubicBezTo>
                  <a:pt x="16704" y="190"/>
                  <a:pt x="16563" y="301"/>
                  <a:pt x="16436" y="459"/>
                </a:cubicBezTo>
                <a:cubicBezTo>
                  <a:pt x="16309" y="601"/>
                  <a:pt x="16210" y="775"/>
                  <a:pt x="16097" y="997"/>
                </a:cubicBezTo>
                <a:lnTo>
                  <a:pt x="11364" y="11425"/>
                </a:lnTo>
                <a:cubicBezTo>
                  <a:pt x="11181" y="11789"/>
                  <a:pt x="11011" y="12185"/>
                  <a:pt x="10856" y="12596"/>
                </a:cubicBezTo>
                <a:cubicBezTo>
                  <a:pt x="10828" y="12659"/>
                  <a:pt x="10813" y="12707"/>
                  <a:pt x="10785" y="12770"/>
                </a:cubicBezTo>
                <a:cubicBezTo>
                  <a:pt x="10771" y="12723"/>
                  <a:pt x="10743" y="12675"/>
                  <a:pt x="10729" y="12628"/>
                </a:cubicBezTo>
                <a:cubicBezTo>
                  <a:pt x="10573" y="12232"/>
                  <a:pt x="10404" y="11852"/>
                  <a:pt x="10234" y="11488"/>
                </a:cubicBezTo>
                <a:lnTo>
                  <a:pt x="5488" y="1013"/>
                </a:lnTo>
                <a:cubicBezTo>
                  <a:pt x="5389" y="791"/>
                  <a:pt x="5276" y="617"/>
                  <a:pt x="5149" y="475"/>
                </a:cubicBezTo>
                <a:cubicBezTo>
                  <a:pt x="5021" y="332"/>
                  <a:pt x="4866" y="222"/>
                  <a:pt x="4697" y="142"/>
                </a:cubicBezTo>
                <a:cubicBezTo>
                  <a:pt x="4541" y="79"/>
                  <a:pt x="4386" y="32"/>
                  <a:pt x="4202" y="32"/>
                </a:cubicBezTo>
                <a:cubicBezTo>
                  <a:pt x="4047" y="16"/>
                  <a:pt x="3877" y="16"/>
                  <a:pt x="3693" y="16"/>
                </a:cubicBezTo>
                <a:lnTo>
                  <a:pt x="430" y="16"/>
                </a:lnTo>
                <a:cubicBezTo>
                  <a:pt x="190" y="16"/>
                  <a:pt x="6" y="221"/>
                  <a:pt x="6" y="490"/>
                </a:cubicBezTo>
                <a:lnTo>
                  <a:pt x="6" y="21141"/>
                </a:lnTo>
                <a:cubicBezTo>
                  <a:pt x="-36" y="21394"/>
                  <a:pt x="148" y="21600"/>
                  <a:pt x="388"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82D02AD5-E3ED-1A48-9CC5-BF7FFB3DA3E1}"/>
              </a:ext>
            </a:extLst>
          </p:cNvPr>
          <p:cNvSpPr/>
          <p:nvPr userDrawn="1"/>
        </p:nvSpPr>
        <p:spPr>
          <a:xfrm>
            <a:off x="2101707" y="2850429"/>
            <a:ext cx="366307" cy="1369882"/>
          </a:xfrm>
          <a:custGeom>
            <a:avLst/>
            <a:gdLst/>
            <a:ahLst/>
            <a:cxnLst>
              <a:cxn ang="0">
                <a:pos x="wd2" y="hd2"/>
              </a:cxn>
              <a:cxn ang="5400000">
                <a:pos x="wd2" y="hd2"/>
              </a:cxn>
              <a:cxn ang="10800000">
                <a:pos x="wd2" y="hd2"/>
              </a:cxn>
              <a:cxn ang="16200000">
                <a:pos x="wd2" y="hd2"/>
              </a:cxn>
            </a:cxnLst>
            <a:rect l="0" t="0" r="r" b="b"/>
            <a:pathLst>
              <a:path w="21600" h="21600" extrusionOk="0">
                <a:moveTo>
                  <a:pt x="1775" y="21600"/>
                </a:moveTo>
                <a:lnTo>
                  <a:pt x="19825" y="21600"/>
                </a:lnTo>
                <a:cubicBezTo>
                  <a:pt x="20831" y="21600"/>
                  <a:pt x="21600" y="21394"/>
                  <a:pt x="21600" y="21125"/>
                </a:cubicBezTo>
                <a:lnTo>
                  <a:pt x="21600" y="475"/>
                </a:lnTo>
                <a:cubicBezTo>
                  <a:pt x="21600" y="206"/>
                  <a:pt x="20831" y="0"/>
                  <a:pt x="19825" y="0"/>
                </a:cubicBezTo>
                <a:lnTo>
                  <a:pt x="1775" y="0"/>
                </a:lnTo>
                <a:cubicBezTo>
                  <a:pt x="769" y="0"/>
                  <a:pt x="0" y="206"/>
                  <a:pt x="0" y="475"/>
                </a:cubicBezTo>
                <a:lnTo>
                  <a:pt x="0" y="21125"/>
                </a:lnTo>
                <a:cubicBezTo>
                  <a:pt x="0" y="21394"/>
                  <a:pt x="829" y="21600"/>
                  <a:pt x="1775"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3BDD809-0F7A-6D4F-8086-92E9727FD1BC}"/>
              </a:ext>
            </a:extLst>
          </p:cNvPr>
          <p:cNvSpPr/>
          <p:nvPr userDrawn="1"/>
        </p:nvSpPr>
        <p:spPr>
          <a:xfrm>
            <a:off x="2653674" y="2599535"/>
            <a:ext cx="850028" cy="1369882"/>
          </a:xfrm>
          <a:custGeom>
            <a:avLst/>
            <a:gdLst/>
            <a:ahLst/>
            <a:cxnLst>
              <a:cxn ang="0">
                <a:pos x="wd2" y="hd2"/>
              </a:cxn>
              <a:cxn ang="5400000">
                <a:pos x="wd2" y="hd2"/>
              </a:cxn>
              <a:cxn ang="10800000">
                <a:pos x="wd2" y="hd2"/>
              </a:cxn>
              <a:cxn ang="16200000">
                <a:pos x="wd2" y="hd2"/>
              </a:cxn>
            </a:cxnLst>
            <a:rect l="0" t="0" r="r" b="b"/>
            <a:pathLst>
              <a:path w="21600" h="21600" extrusionOk="0">
                <a:moveTo>
                  <a:pt x="791" y="21600"/>
                </a:moveTo>
                <a:lnTo>
                  <a:pt x="20835" y="21600"/>
                </a:lnTo>
                <a:cubicBezTo>
                  <a:pt x="21268" y="21600"/>
                  <a:pt x="21600" y="21394"/>
                  <a:pt x="21600" y="21125"/>
                </a:cubicBezTo>
                <a:lnTo>
                  <a:pt x="21600" y="17296"/>
                </a:lnTo>
                <a:cubicBezTo>
                  <a:pt x="21600" y="17027"/>
                  <a:pt x="21268" y="16821"/>
                  <a:pt x="20835" y="16821"/>
                </a:cubicBezTo>
                <a:lnTo>
                  <a:pt x="9257" y="16821"/>
                </a:lnTo>
                <a:lnTo>
                  <a:pt x="9257" y="475"/>
                </a:lnTo>
                <a:cubicBezTo>
                  <a:pt x="9257" y="206"/>
                  <a:pt x="8926" y="0"/>
                  <a:pt x="8492" y="0"/>
                </a:cubicBezTo>
                <a:lnTo>
                  <a:pt x="765" y="0"/>
                </a:lnTo>
                <a:cubicBezTo>
                  <a:pt x="332" y="0"/>
                  <a:pt x="0" y="206"/>
                  <a:pt x="0" y="475"/>
                </a:cubicBezTo>
                <a:lnTo>
                  <a:pt x="0" y="21125"/>
                </a:lnTo>
                <a:cubicBezTo>
                  <a:pt x="26" y="21394"/>
                  <a:pt x="357" y="21600"/>
                  <a:pt x="791"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A6E434D-78C4-EC4D-AF6E-782C6B9F09D3}"/>
              </a:ext>
            </a:extLst>
          </p:cNvPr>
          <p:cNvSpPr/>
          <p:nvPr userDrawn="1"/>
        </p:nvSpPr>
        <p:spPr>
          <a:xfrm>
            <a:off x="3607070" y="2850429"/>
            <a:ext cx="366307" cy="1369882"/>
          </a:xfrm>
          <a:custGeom>
            <a:avLst/>
            <a:gdLst/>
            <a:ahLst/>
            <a:cxnLst>
              <a:cxn ang="0">
                <a:pos x="wd2" y="hd2"/>
              </a:cxn>
              <a:cxn ang="5400000">
                <a:pos x="wd2" y="hd2"/>
              </a:cxn>
              <a:cxn ang="10800000">
                <a:pos x="wd2" y="hd2"/>
              </a:cxn>
              <a:cxn ang="16200000">
                <a:pos x="wd2" y="hd2"/>
              </a:cxn>
            </a:cxnLst>
            <a:rect l="0" t="0" r="r" b="b"/>
            <a:pathLst>
              <a:path w="21600" h="21600" extrusionOk="0">
                <a:moveTo>
                  <a:pt x="1775" y="21600"/>
                </a:moveTo>
                <a:lnTo>
                  <a:pt x="19825" y="21600"/>
                </a:lnTo>
                <a:cubicBezTo>
                  <a:pt x="20831" y="21600"/>
                  <a:pt x="21600" y="21394"/>
                  <a:pt x="21600" y="21125"/>
                </a:cubicBezTo>
                <a:lnTo>
                  <a:pt x="21600" y="475"/>
                </a:lnTo>
                <a:cubicBezTo>
                  <a:pt x="21600" y="206"/>
                  <a:pt x="20831" y="0"/>
                  <a:pt x="19825" y="0"/>
                </a:cubicBezTo>
                <a:lnTo>
                  <a:pt x="1775" y="0"/>
                </a:lnTo>
                <a:cubicBezTo>
                  <a:pt x="769" y="0"/>
                  <a:pt x="0" y="206"/>
                  <a:pt x="0" y="475"/>
                </a:cubicBezTo>
                <a:lnTo>
                  <a:pt x="0" y="21125"/>
                </a:lnTo>
                <a:cubicBezTo>
                  <a:pt x="0" y="21394"/>
                  <a:pt x="769" y="21600"/>
                  <a:pt x="1775"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7A12D4B-6331-E449-9F66-5C2AC9A98DBE}"/>
              </a:ext>
            </a:extLst>
          </p:cNvPr>
          <p:cNvSpPr/>
          <p:nvPr userDrawn="1"/>
        </p:nvSpPr>
        <p:spPr>
          <a:xfrm>
            <a:off x="6527475" y="2599536"/>
            <a:ext cx="1134676" cy="1370880"/>
          </a:xfrm>
          <a:custGeom>
            <a:avLst/>
            <a:gdLst/>
            <a:ahLst/>
            <a:cxnLst>
              <a:cxn ang="0">
                <a:pos x="wd2" y="hd2"/>
              </a:cxn>
              <a:cxn ang="5400000">
                <a:pos x="wd2" y="hd2"/>
              </a:cxn>
              <a:cxn ang="10800000">
                <a:pos x="wd2" y="hd2"/>
              </a:cxn>
              <a:cxn ang="16200000">
                <a:pos x="wd2" y="hd2"/>
              </a:cxn>
            </a:cxnLst>
            <a:rect l="0" t="0" r="r" b="b"/>
            <a:pathLst>
              <a:path w="21574" h="21600" extrusionOk="0">
                <a:moveTo>
                  <a:pt x="649" y="21600"/>
                </a:moveTo>
                <a:lnTo>
                  <a:pt x="6430" y="21600"/>
                </a:lnTo>
                <a:cubicBezTo>
                  <a:pt x="6755" y="21600"/>
                  <a:pt x="7003" y="21394"/>
                  <a:pt x="7003" y="21126"/>
                </a:cubicBezTo>
                <a:lnTo>
                  <a:pt x="7003" y="13963"/>
                </a:lnTo>
                <a:lnTo>
                  <a:pt x="7900" y="13963"/>
                </a:lnTo>
                <a:cubicBezTo>
                  <a:pt x="8339" y="13963"/>
                  <a:pt x="8548" y="14026"/>
                  <a:pt x="8625" y="14073"/>
                </a:cubicBezTo>
                <a:cubicBezTo>
                  <a:pt x="8777" y="14152"/>
                  <a:pt x="8930" y="14279"/>
                  <a:pt x="9083" y="14469"/>
                </a:cubicBezTo>
                <a:lnTo>
                  <a:pt x="13204" y="20446"/>
                </a:lnTo>
                <a:cubicBezTo>
                  <a:pt x="13719" y="21189"/>
                  <a:pt x="14616" y="21584"/>
                  <a:pt x="15780" y="21584"/>
                </a:cubicBezTo>
                <a:lnTo>
                  <a:pt x="21008" y="21584"/>
                </a:lnTo>
                <a:cubicBezTo>
                  <a:pt x="21218" y="21584"/>
                  <a:pt x="21409" y="21489"/>
                  <a:pt x="21505" y="21347"/>
                </a:cubicBezTo>
                <a:cubicBezTo>
                  <a:pt x="21600" y="21205"/>
                  <a:pt x="21600" y="21015"/>
                  <a:pt x="21486" y="20873"/>
                </a:cubicBezTo>
                <a:lnTo>
                  <a:pt x="16181" y="13678"/>
                </a:lnTo>
                <a:cubicBezTo>
                  <a:pt x="15895" y="13314"/>
                  <a:pt x="15551" y="12998"/>
                  <a:pt x="15189" y="12729"/>
                </a:cubicBezTo>
                <a:cubicBezTo>
                  <a:pt x="15112" y="12666"/>
                  <a:pt x="15036" y="12618"/>
                  <a:pt x="14941" y="12555"/>
                </a:cubicBezTo>
                <a:cubicBezTo>
                  <a:pt x="15418" y="12350"/>
                  <a:pt x="15837" y="12128"/>
                  <a:pt x="16238" y="11875"/>
                </a:cubicBezTo>
                <a:cubicBezTo>
                  <a:pt x="16906" y="11448"/>
                  <a:pt x="17478" y="10958"/>
                  <a:pt x="17917" y="10421"/>
                </a:cubicBezTo>
                <a:cubicBezTo>
                  <a:pt x="18375" y="9883"/>
                  <a:pt x="18719" y="9282"/>
                  <a:pt x="18948" y="8634"/>
                </a:cubicBezTo>
                <a:cubicBezTo>
                  <a:pt x="19177" y="8001"/>
                  <a:pt x="19291" y="7305"/>
                  <a:pt x="19291" y="6594"/>
                </a:cubicBezTo>
                <a:cubicBezTo>
                  <a:pt x="19291" y="5661"/>
                  <a:pt x="19100" y="4775"/>
                  <a:pt x="18700" y="3985"/>
                </a:cubicBezTo>
                <a:cubicBezTo>
                  <a:pt x="18299" y="3163"/>
                  <a:pt x="17650" y="2451"/>
                  <a:pt x="16772" y="1850"/>
                </a:cubicBezTo>
                <a:cubicBezTo>
                  <a:pt x="15914" y="1265"/>
                  <a:pt x="14788" y="806"/>
                  <a:pt x="13452" y="474"/>
                </a:cubicBezTo>
                <a:cubicBezTo>
                  <a:pt x="12136" y="158"/>
                  <a:pt x="10533" y="0"/>
                  <a:pt x="8682" y="0"/>
                </a:cubicBezTo>
                <a:lnTo>
                  <a:pt x="572" y="0"/>
                </a:lnTo>
                <a:cubicBezTo>
                  <a:pt x="248" y="0"/>
                  <a:pt x="0" y="206"/>
                  <a:pt x="0" y="474"/>
                </a:cubicBezTo>
                <a:lnTo>
                  <a:pt x="0" y="21110"/>
                </a:lnTo>
                <a:cubicBezTo>
                  <a:pt x="76" y="21394"/>
                  <a:pt x="324" y="21600"/>
                  <a:pt x="649" y="21600"/>
                </a:cubicBezTo>
                <a:close/>
                <a:moveTo>
                  <a:pt x="8739" y="4554"/>
                </a:moveTo>
                <a:cubicBezTo>
                  <a:pt x="10075" y="4554"/>
                  <a:pt x="11067" y="4775"/>
                  <a:pt x="11678" y="5202"/>
                </a:cubicBezTo>
                <a:cubicBezTo>
                  <a:pt x="12269" y="5629"/>
                  <a:pt x="12555" y="6198"/>
                  <a:pt x="12555" y="6973"/>
                </a:cubicBezTo>
                <a:cubicBezTo>
                  <a:pt x="12555" y="7369"/>
                  <a:pt x="12479" y="7748"/>
                  <a:pt x="12346" y="8096"/>
                </a:cubicBezTo>
                <a:cubicBezTo>
                  <a:pt x="12212" y="8428"/>
                  <a:pt x="12002" y="8697"/>
                  <a:pt x="11716" y="8934"/>
                </a:cubicBezTo>
                <a:cubicBezTo>
                  <a:pt x="11430" y="9171"/>
                  <a:pt x="11029" y="9377"/>
                  <a:pt x="10571" y="9503"/>
                </a:cubicBezTo>
                <a:cubicBezTo>
                  <a:pt x="10075" y="9646"/>
                  <a:pt x="9464" y="9725"/>
                  <a:pt x="8758" y="9725"/>
                </a:cubicBezTo>
                <a:lnTo>
                  <a:pt x="7003" y="9725"/>
                </a:lnTo>
                <a:lnTo>
                  <a:pt x="7003" y="4554"/>
                </a:lnTo>
                <a:lnTo>
                  <a:pt x="8739" y="4554"/>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4042B27D-79CF-D948-B58F-17B7D94197D7}"/>
              </a:ext>
            </a:extLst>
          </p:cNvPr>
          <p:cNvSpPr/>
          <p:nvPr userDrawn="1"/>
        </p:nvSpPr>
        <p:spPr>
          <a:xfrm>
            <a:off x="7571193" y="2850429"/>
            <a:ext cx="1313177" cy="1369882"/>
          </a:xfrm>
          <a:custGeom>
            <a:avLst/>
            <a:gdLst/>
            <a:ahLst/>
            <a:cxnLst>
              <a:cxn ang="0">
                <a:pos x="wd2" y="hd2"/>
              </a:cxn>
              <a:cxn ang="5400000">
                <a:pos x="wd2" y="hd2"/>
              </a:cxn>
              <a:cxn ang="10800000">
                <a:pos x="wd2" y="hd2"/>
              </a:cxn>
              <a:cxn ang="16200000">
                <a:pos x="wd2" y="hd2"/>
              </a:cxn>
            </a:cxnLst>
            <a:rect l="0" t="0" r="r" b="b"/>
            <a:pathLst>
              <a:path w="21559" h="21600" extrusionOk="0">
                <a:moveTo>
                  <a:pt x="7789" y="13403"/>
                </a:moveTo>
                <a:lnTo>
                  <a:pt x="7789" y="21125"/>
                </a:lnTo>
                <a:cubicBezTo>
                  <a:pt x="7789" y="21394"/>
                  <a:pt x="8003" y="21600"/>
                  <a:pt x="8283" y="21600"/>
                </a:cubicBezTo>
                <a:lnTo>
                  <a:pt x="13275" y="21600"/>
                </a:lnTo>
                <a:cubicBezTo>
                  <a:pt x="13555" y="21600"/>
                  <a:pt x="13769" y="21394"/>
                  <a:pt x="13769" y="21125"/>
                </a:cubicBezTo>
                <a:lnTo>
                  <a:pt x="13769" y="13403"/>
                </a:lnTo>
                <a:lnTo>
                  <a:pt x="21497" y="712"/>
                </a:lnTo>
                <a:cubicBezTo>
                  <a:pt x="21579" y="570"/>
                  <a:pt x="21579" y="380"/>
                  <a:pt x="21497" y="237"/>
                </a:cubicBezTo>
                <a:cubicBezTo>
                  <a:pt x="21414" y="95"/>
                  <a:pt x="21249" y="0"/>
                  <a:pt x="21068" y="0"/>
                </a:cubicBezTo>
                <a:lnTo>
                  <a:pt x="16636" y="0"/>
                </a:lnTo>
                <a:cubicBezTo>
                  <a:pt x="16373" y="0"/>
                  <a:pt x="16125" y="47"/>
                  <a:pt x="15895" y="127"/>
                </a:cubicBezTo>
                <a:cubicBezTo>
                  <a:pt x="15681" y="206"/>
                  <a:pt x="15483" y="316"/>
                  <a:pt x="15302" y="443"/>
                </a:cubicBezTo>
                <a:cubicBezTo>
                  <a:pt x="15137" y="570"/>
                  <a:pt x="14989" y="712"/>
                  <a:pt x="14873" y="854"/>
                </a:cubicBezTo>
                <a:cubicBezTo>
                  <a:pt x="14758" y="997"/>
                  <a:pt x="14659" y="1139"/>
                  <a:pt x="14577" y="1282"/>
                </a:cubicBezTo>
                <a:cubicBezTo>
                  <a:pt x="14577" y="1282"/>
                  <a:pt x="14577" y="1298"/>
                  <a:pt x="14560" y="1298"/>
                </a:cubicBezTo>
                <a:lnTo>
                  <a:pt x="11562" y="7295"/>
                </a:lnTo>
                <a:cubicBezTo>
                  <a:pt x="11298" y="7754"/>
                  <a:pt x="11067" y="8213"/>
                  <a:pt x="10886" y="8624"/>
                </a:cubicBezTo>
                <a:cubicBezTo>
                  <a:pt x="10853" y="8687"/>
                  <a:pt x="10837" y="8735"/>
                  <a:pt x="10804" y="8798"/>
                </a:cubicBezTo>
                <a:cubicBezTo>
                  <a:pt x="10771" y="8751"/>
                  <a:pt x="10754" y="8687"/>
                  <a:pt x="10721" y="8640"/>
                </a:cubicBezTo>
                <a:cubicBezTo>
                  <a:pt x="10507" y="8229"/>
                  <a:pt x="10276" y="7786"/>
                  <a:pt x="10029" y="7311"/>
                </a:cubicBezTo>
                <a:lnTo>
                  <a:pt x="6981" y="1298"/>
                </a:lnTo>
                <a:cubicBezTo>
                  <a:pt x="6981" y="1298"/>
                  <a:pt x="6981" y="1282"/>
                  <a:pt x="6981" y="1282"/>
                </a:cubicBezTo>
                <a:cubicBezTo>
                  <a:pt x="6784" y="918"/>
                  <a:pt x="6536" y="617"/>
                  <a:pt x="6223" y="396"/>
                </a:cubicBezTo>
                <a:cubicBezTo>
                  <a:pt x="5877" y="127"/>
                  <a:pt x="5433" y="0"/>
                  <a:pt x="4889" y="0"/>
                </a:cubicBezTo>
                <a:lnTo>
                  <a:pt x="490" y="0"/>
                </a:lnTo>
                <a:cubicBezTo>
                  <a:pt x="309" y="0"/>
                  <a:pt x="144" y="95"/>
                  <a:pt x="61" y="237"/>
                </a:cubicBezTo>
                <a:cubicBezTo>
                  <a:pt x="-21" y="380"/>
                  <a:pt x="-21" y="570"/>
                  <a:pt x="61" y="712"/>
                </a:cubicBezTo>
                <a:lnTo>
                  <a:pt x="7789" y="13403"/>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79068610-4A34-344B-87F7-74C0143F5CC8}"/>
              </a:ext>
            </a:extLst>
          </p:cNvPr>
          <p:cNvGrpSpPr/>
          <p:nvPr/>
        </p:nvGrpSpPr>
        <p:grpSpPr>
          <a:xfrm>
            <a:off x="1456871" y="1226"/>
            <a:ext cx="5879645" cy="2907189"/>
            <a:chOff x="1456871" y="1226"/>
            <a:chExt cx="5879645" cy="2907189"/>
          </a:xfrm>
        </p:grpSpPr>
        <p:sp>
          <p:nvSpPr>
            <p:cNvPr id="13" name="Line">
              <a:extLst>
                <a:ext uri="{FF2B5EF4-FFF2-40B4-BE49-F238E27FC236}">
                  <a16:creationId xmlns:a16="http://schemas.microsoft.com/office/drawing/2014/main" id="{E1EA3C13-A3BF-A346-A4D7-5AB75FAD5778}"/>
                </a:ext>
              </a:extLst>
            </p:cNvPr>
            <p:cNvSpPr/>
            <p:nvPr/>
          </p:nvSpPr>
          <p:spPr>
            <a:xfrm>
              <a:off x="3425372" y="407702"/>
              <a:ext cx="12700" cy="12700"/>
            </a:xfrm>
            <a:prstGeom prst="line">
              <a:avLst/>
            </a:prstGeom>
            <a:solidFill>
              <a:srgbClr val="AFAF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809BF70E-626B-0A43-901C-C3BFD77BF837}"/>
                </a:ext>
              </a:extLst>
            </p:cNvPr>
            <p:cNvSpPr/>
            <p:nvPr/>
          </p:nvSpPr>
          <p:spPr>
            <a:xfrm>
              <a:off x="3145972" y="179102"/>
              <a:ext cx="3583390" cy="2639829"/>
            </a:xfrm>
            <a:custGeom>
              <a:avLst/>
              <a:gdLst/>
              <a:ahLst/>
              <a:cxnLst>
                <a:cxn ang="0">
                  <a:pos x="wd2" y="hd2"/>
                </a:cxn>
                <a:cxn ang="5400000">
                  <a:pos x="wd2" y="hd2"/>
                </a:cxn>
                <a:cxn ang="10800000">
                  <a:pos x="wd2" y="hd2"/>
                </a:cxn>
                <a:cxn ang="16200000">
                  <a:pos x="wd2" y="hd2"/>
                </a:cxn>
              </a:cxnLst>
              <a:rect l="0" t="0" r="r" b="b"/>
              <a:pathLst>
                <a:path w="21407" h="21513" extrusionOk="0">
                  <a:moveTo>
                    <a:pt x="4856" y="171"/>
                  </a:moveTo>
                  <a:cubicBezTo>
                    <a:pt x="5076" y="140"/>
                    <a:pt x="5561" y="378"/>
                    <a:pt x="5797" y="472"/>
                  </a:cubicBezTo>
                  <a:cubicBezTo>
                    <a:pt x="8384" y="1506"/>
                    <a:pt x="10963" y="2531"/>
                    <a:pt x="13543" y="3618"/>
                  </a:cubicBezTo>
                  <a:cubicBezTo>
                    <a:pt x="14984" y="4218"/>
                    <a:pt x="18019" y="5470"/>
                    <a:pt x="19271" y="6205"/>
                  </a:cubicBezTo>
                  <a:cubicBezTo>
                    <a:pt x="19681" y="6443"/>
                    <a:pt x="19946" y="6826"/>
                    <a:pt x="20197" y="7261"/>
                  </a:cubicBezTo>
                  <a:cubicBezTo>
                    <a:pt x="20447" y="7696"/>
                    <a:pt x="20637" y="8120"/>
                    <a:pt x="20811" y="8648"/>
                  </a:cubicBezTo>
                  <a:cubicBezTo>
                    <a:pt x="21433" y="10542"/>
                    <a:pt x="21380" y="13026"/>
                    <a:pt x="20948" y="15085"/>
                  </a:cubicBezTo>
                  <a:cubicBezTo>
                    <a:pt x="20576" y="16845"/>
                    <a:pt x="19923" y="18511"/>
                    <a:pt x="19119" y="19681"/>
                  </a:cubicBezTo>
                  <a:cubicBezTo>
                    <a:pt x="18884" y="20022"/>
                    <a:pt x="18808" y="20126"/>
                    <a:pt x="18543" y="20416"/>
                  </a:cubicBezTo>
                  <a:cubicBezTo>
                    <a:pt x="18292" y="20695"/>
                    <a:pt x="17807" y="21171"/>
                    <a:pt x="17541" y="21275"/>
                  </a:cubicBezTo>
                  <a:cubicBezTo>
                    <a:pt x="17033" y="21471"/>
                    <a:pt x="16168" y="21037"/>
                    <a:pt x="15660" y="20819"/>
                  </a:cubicBezTo>
                  <a:cubicBezTo>
                    <a:pt x="15356" y="20685"/>
                    <a:pt x="15060" y="20560"/>
                    <a:pt x="14764" y="20436"/>
                  </a:cubicBezTo>
                  <a:lnTo>
                    <a:pt x="9385" y="18128"/>
                  </a:lnTo>
                  <a:cubicBezTo>
                    <a:pt x="6988" y="17114"/>
                    <a:pt x="4605" y="16079"/>
                    <a:pt x="2215" y="15044"/>
                  </a:cubicBezTo>
                  <a:cubicBezTo>
                    <a:pt x="1935" y="14920"/>
                    <a:pt x="1578" y="14816"/>
                    <a:pt x="1343" y="14630"/>
                  </a:cubicBezTo>
                  <a:cubicBezTo>
                    <a:pt x="1047" y="14402"/>
                    <a:pt x="994" y="14185"/>
                    <a:pt x="873" y="13771"/>
                  </a:cubicBezTo>
                  <a:cubicBezTo>
                    <a:pt x="675" y="13098"/>
                    <a:pt x="486" y="12322"/>
                    <a:pt x="364" y="11567"/>
                  </a:cubicBezTo>
                  <a:cubicBezTo>
                    <a:pt x="84" y="9869"/>
                    <a:pt x="-7" y="8120"/>
                    <a:pt x="417" y="6309"/>
                  </a:cubicBezTo>
                  <a:cubicBezTo>
                    <a:pt x="615" y="5460"/>
                    <a:pt x="865" y="4850"/>
                    <a:pt x="1176" y="4187"/>
                  </a:cubicBezTo>
                  <a:cubicBezTo>
                    <a:pt x="1426" y="3649"/>
                    <a:pt x="2140" y="2573"/>
                    <a:pt x="2511" y="2159"/>
                  </a:cubicBezTo>
                  <a:cubicBezTo>
                    <a:pt x="2580" y="2086"/>
                    <a:pt x="2602" y="2034"/>
                    <a:pt x="2656" y="1972"/>
                  </a:cubicBezTo>
                  <a:lnTo>
                    <a:pt x="3733" y="813"/>
                  </a:lnTo>
                  <a:cubicBezTo>
                    <a:pt x="4036" y="534"/>
                    <a:pt x="4446" y="223"/>
                    <a:pt x="4856" y="171"/>
                  </a:cubicBezTo>
                  <a:lnTo>
                    <a:pt x="4856" y="171"/>
                  </a:lnTo>
                  <a:close/>
                  <a:moveTo>
                    <a:pt x="8" y="8472"/>
                  </a:moveTo>
                  <a:cubicBezTo>
                    <a:pt x="-53" y="10335"/>
                    <a:pt x="235" y="11877"/>
                    <a:pt x="630" y="13398"/>
                  </a:cubicBezTo>
                  <a:cubicBezTo>
                    <a:pt x="713" y="13709"/>
                    <a:pt x="842" y="14216"/>
                    <a:pt x="956" y="14444"/>
                  </a:cubicBezTo>
                  <a:cubicBezTo>
                    <a:pt x="1100" y="14703"/>
                    <a:pt x="1381" y="14910"/>
                    <a:pt x="1692" y="15034"/>
                  </a:cubicBezTo>
                  <a:cubicBezTo>
                    <a:pt x="2299" y="15272"/>
                    <a:pt x="2898" y="15541"/>
                    <a:pt x="3505" y="15800"/>
                  </a:cubicBezTo>
                  <a:cubicBezTo>
                    <a:pt x="7754" y="17611"/>
                    <a:pt x="11995" y="19463"/>
                    <a:pt x="16244" y="21264"/>
                  </a:cubicBezTo>
                  <a:cubicBezTo>
                    <a:pt x="16562" y="21399"/>
                    <a:pt x="16904" y="21523"/>
                    <a:pt x="17245" y="21513"/>
                  </a:cubicBezTo>
                  <a:cubicBezTo>
                    <a:pt x="17602" y="21513"/>
                    <a:pt x="17799" y="21326"/>
                    <a:pt x="18034" y="21130"/>
                  </a:cubicBezTo>
                  <a:cubicBezTo>
                    <a:pt x="19908" y="19567"/>
                    <a:pt x="21152" y="16120"/>
                    <a:pt x="21373" y="12943"/>
                  </a:cubicBezTo>
                  <a:cubicBezTo>
                    <a:pt x="21547" y="10293"/>
                    <a:pt x="21061" y="7954"/>
                    <a:pt x="19711" y="6329"/>
                  </a:cubicBezTo>
                  <a:cubicBezTo>
                    <a:pt x="19468" y="6029"/>
                    <a:pt x="18444" y="5584"/>
                    <a:pt x="18049" y="5398"/>
                  </a:cubicBezTo>
                  <a:cubicBezTo>
                    <a:pt x="17465" y="5108"/>
                    <a:pt x="16851" y="4850"/>
                    <a:pt x="16251" y="4591"/>
                  </a:cubicBezTo>
                  <a:cubicBezTo>
                    <a:pt x="14430" y="3794"/>
                    <a:pt x="12602" y="3049"/>
                    <a:pt x="10766" y="2293"/>
                  </a:cubicBezTo>
                  <a:cubicBezTo>
                    <a:pt x="8915" y="1538"/>
                    <a:pt x="7048" y="813"/>
                    <a:pt x="5205" y="58"/>
                  </a:cubicBezTo>
                  <a:cubicBezTo>
                    <a:pt x="4871" y="-77"/>
                    <a:pt x="4545" y="47"/>
                    <a:pt x="4294" y="202"/>
                  </a:cubicBezTo>
                  <a:cubicBezTo>
                    <a:pt x="3756" y="534"/>
                    <a:pt x="3111" y="1196"/>
                    <a:pt x="2663" y="1755"/>
                  </a:cubicBezTo>
                  <a:lnTo>
                    <a:pt x="2079" y="2500"/>
                  </a:lnTo>
                  <a:cubicBezTo>
                    <a:pt x="1791" y="2883"/>
                    <a:pt x="1517" y="3266"/>
                    <a:pt x="1267" y="3732"/>
                  </a:cubicBezTo>
                  <a:cubicBezTo>
                    <a:pt x="584" y="4994"/>
                    <a:pt x="68" y="6516"/>
                    <a:pt x="8" y="8472"/>
                  </a:cubicBezTo>
                  <a:close/>
                </a:path>
              </a:pathLst>
            </a:custGeom>
            <a:solidFill>
              <a:srgbClr val="3F3E3F"/>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784F01D-C9B6-6D4E-B267-C813B1248F37}"/>
                </a:ext>
              </a:extLst>
            </p:cNvPr>
            <p:cNvSpPr/>
            <p:nvPr/>
          </p:nvSpPr>
          <p:spPr>
            <a:xfrm>
              <a:off x="3514272" y="1302"/>
              <a:ext cx="3596186" cy="1214115"/>
            </a:xfrm>
            <a:custGeom>
              <a:avLst/>
              <a:gdLst/>
              <a:ahLst/>
              <a:cxnLst>
                <a:cxn ang="0">
                  <a:pos x="wd2" y="hd2"/>
                </a:cxn>
                <a:cxn ang="5400000">
                  <a:pos x="wd2" y="hd2"/>
                </a:cxn>
                <a:cxn ang="10800000">
                  <a:pos x="wd2" y="hd2"/>
                </a:cxn>
                <a:cxn ang="16200000">
                  <a:pos x="wd2" y="hd2"/>
                </a:cxn>
              </a:cxnLst>
              <a:rect l="0" t="0" r="r" b="b"/>
              <a:pathLst>
                <a:path w="21431" h="21600" extrusionOk="0">
                  <a:moveTo>
                    <a:pt x="21050" y="16471"/>
                  </a:moveTo>
                  <a:cubicBezTo>
                    <a:pt x="21580" y="11342"/>
                    <a:pt x="21580" y="5084"/>
                    <a:pt x="20906" y="0"/>
                  </a:cubicBezTo>
                  <a:lnTo>
                    <a:pt x="495" y="0"/>
                  </a:lnTo>
                  <a:cubicBezTo>
                    <a:pt x="381" y="768"/>
                    <a:pt x="283" y="1582"/>
                    <a:pt x="192" y="2531"/>
                  </a:cubicBezTo>
                  <a:cubicBezTo>
                    <a:pt x="131" y="3141"/>
                    <a:pt x="-20" y="5197"/>
                    <a:pt x="3" y="5784"/>
                  </a:cubicBezTo>
                  <a:lnTo>
                    <a:pt x="3" y="5807"/>
                  </a:lnTo>
                  <a:cubicBezTo>
                    <a:pt x="25" y="5649"/>
                    <a:pt x="570" y="4293"/>
                    <a:pt x="669" y="3931"/>
                  </a:cubicBezTo>
                  <a:cubicBezTo>
                    <a:pt x="744" y="3660"/>
                    <a:pt x="805" y="3525"/>
                    <a:pt x="911" y="3344"/>
                  </a:cubicBezTo>
                  <a:cubicBezTo>
                    <a:pt x="1108" y="3005"/>
                    <a:pt x="1236" y="2666"/>
                    <a:pt x="1426" y="2305"/>
                  </a:cubicBezTo>
                  <a:cubicBezTo>
                    <a:pt x="1925" y="1288"/>
                    <a:pt x="2682" y="158"/>
                    <a:pt x="3348" y="497"/>
                  </a:cubicBezTo>
                  <a:cubicBezTo>
                    <a:pt x="3560" y="610"/>
                    <a:pt x="3855" y="926"/>
                    <a:pt x="4074" y="1130"/>
                  </a:cubicBezTo>
                  <a:cubicBezTo>
                    <a:pt x="4317" y="1356"/>
                    <a:pt x="4559" y="1559"/>
                    <a:pt x="4801" y="1785"/>
                  </a:cubicBezTo>
                  <a:cubicBezTo>
                    <a:pt x="6723" y="3479"/>
                    <a:pt x="8646" y="5197"/>
                    <a:pt x="10561" y="6914"/>
                  </a:cubicBezTo>
                  <a:cubicBezTo>
                    <a:pt x="12475" y="8631"/>
                    <a:pt x="14390" y="10348"/>
                    <a:pt x="16282" y="12133"/>
                  </a:cubicBezTo>
                  <a:cubicBezTo>
                    <a:pt x="16751" y="12585"/>
                    <a:pt x="17221" y="13037"/>
                    <a:pt x="17682" y="13489"/>
                  </a:cubicBezTo>
                  <a:cubicBezTo>
                    <a:pt x="18681" y="14460"/>
                    <a:pt x="19204" y="15432"/>
                    <a:pt x="19733" y="18075"/>
                  </a:cubicBezTo>
                  <a:cubicBezTo>
                    <a:pt x="19832" y="18550"/>
                    <a:pt x="19945" y="19182"/>
                    <a:pt x="20028" y="19747"/>
                  </a:cubicBezTo>
                  <a:cubicBezTo>
                    <a:pt x="20074" y="20064"/>
                    <a:pt x="20112" y="20312"/>
                    <a:pt x="20150" y="20628"/>
                  </a:cubicBezTo>
                  <a:cubicBezTo>
                    <a:pt x="20180" y="20877"/>
                    <a:pt x="20218" y="21442"/>
                    <a:pt x="20278" y="21600"/>
                  </a:cubicBezTo>
                  <a:cubicBezTo>
                    <a:pt x="20392" y="20900"/>
                    <a:pt x="20536" y="20357"/>
                    <a:pt x="20702" y="19228"/>
                  </a:cubicBezTo>
                  <a:cubicBezTo>
                    <a:pt x="20838" y="18324"/>
                    <a:pt x="20952" y="17443"/>
                    <a:pt x="21050" y="16471"/>
                  </a:cubicBezTo>
                  <a:close/>
                </a:path>
              </a:pathLst>
            </a:cu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DC8144C0-888E-4C4C-9EEE-436E9DC232C0}"/>
                </a:ext>
              </a:extLst>
            </p:cNvPr>
            <p:cNvSpPr/>
            <p:nvPr/>
          </p:nvSpPr>
          <p:spPr>
            <a:xfrm>
              <a:off x="3425371" y="1301"/>
              <a:ext cx="148630" cy="411487"/>
            </a:xfrm>
            <a:custGeom>
              <a:avLst/>
              <a:gdLst/>
              <a:ahLst/>
              <a:cxnLst>
                <a:cxn ang="0">
                  <a:pos x="wd2" y="hd2"/>
                </a:cxn>
                <a:cxn ang="5400000">
                  <a:pos x="wd2" y="hd2"/>
                </a:cxn>
                <a:cxn ang="10800000">
                  <a:pos x="wd2" y="hd2"/>
                </a:cxn>
                <a:cxn ang="16200000">
                  <a:pos x="wd2" y="hd2"/>
                </a:cxn>
              </a:cxnLst>
              <a:rect l="0" t="0" r="r" b="b"/>
              <a:pathLst>
                <a:path w="21423" h="21600" extrusionOk="0">
                  <a:moveTo>
                    <a:pt x="10988" y="0"/>
                  </a:moveTo>
                  <a:cubicBezTo>
                    <a:pt x="4215" y="6600"/>
                    <a:pt x="-178" y="13867"/>
                    <a:pt x="5" y="21600"/>
                  </a:cubicBezTo>
                  <a:lnTo>
                    <a:pt x="6961" y="19267"/>
                  </a:lnTo>
                  <a:cubicBezTo>
                    <a:pt x="7876" y="18933"/>
                    <a:pt x="8059" y="18733"/>
                    <a:pt x="9341" y="18467"/>
                  </a:cubicBezTo>
                  <a:cubicBezTo>
                    <a:pt x="12453" y="10533"/>
                    <a:pt x="12636" y="7533"/>
                    <a:pt x="21422" y="0"/>
                  </a:cubicBezTo>
                  <a:lnTo>
                    <a:pt x="10988" y="0"/>
                  </a:lnTo>
                  <a:close/>
                </a:path>
              </a:pathLst>
            </a:custGeom>
            <a:solidFill>
              <a:srgbClr val="D1D3D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68F84801-4F22-0D4F-829E-07ABD7CC8F36}"/>
                </a:ext>
              </a:extLst>
            </p:cNvPr>
            <p:cNvSpPr/>
            <p:nvPr/>
          </p:nvSpPr>
          <p:spPr>
            <a:xfrm>
              <a:off x="6930572" y="1301"/>
              <a:ext cx="282185" cy="1318265"/>
            </a:xfrm>
            <a:custGeom>
              <a:avLst/>
              <a:gdLst/>
              <a:ahLst/>
              <a:cxnLst>
                <a:cxn ang="0">
                  <a:pos x="wd2" y="hd2"/>
                </a:cxn>
                <a:cxn ang="5400000">
                  <a:pos x="wd2" y="hd2"/>
                </a:cxn>
                <a:cxn ang="10800000">
                  <a:pos x="wd2" y="hd2"/>
                </a:cxn>
                <a:cxn ang="16200000">
                  <a:pos x="wd2" y="hd2"/>
                </a:cxn>
              </a:cxnLst>
              <a:rect l="0" t="0" r="r" b="b"/>
              <a:pathLst>
                <a:path w="19914" h="21600" extrusionOk="0">
                  <a:moveTo>
                    <a:pt x="14683" y="0"/>
                  </a:moveTo>
                  <a:lnTo>
                    <a:pt x="8588" y="0"/>
                  </a:lnTo>
                  <a:cubicBezTo>
                    <a:pt x="13787" y="3038"/>
                    <a:pt x="15758" y="7013"/>
                    <a:pt x="13966" y="10821"/>
                  </a:cubicBezTo>
                  <a:cubicBezTo>
                    <a:pt x="12711" y="13588"/>
                    <a:pt x="8768" y="16835"/>
                    <a:pt x="2942" y="19207"/>
                  </a:cubicBezTo>
                  <a:cubicBezTo>
                    <a:pt x="2404" y="19415"/>
                    <a:pt x="2046" y="19581"/>
                    <a:pt x="1508" y="19769"/>
                  </a:cubicBezTo>
                  <a:cubicBezTo>
                    <a:pt x="1149" y="19894"/>
                    <a:pt x="163" y="20206"/>
                    <a:pt x="74" y="20310"/>
                  </a:cubicBezTo>
                  <a:cubicBezTo>
                    <a:pt x="-195" y="20455"/>
                    <a:pt x="343" y="20768"/>
                    <a:pt x="522" y="20934"/>
                  </a:cubicBezTo>
                  <a:cubicBezTo>
                    <a:pt x="701" y="21142"/>
                    <a:pt x="881" y="21413"/>
                    <a:pt x="1239" y="21600"/>
                  </a:cubicBezTo>
                  <a:cubicBezTo>
                    <a:pt x="2852" y="21350"/>
                    <a:pt x="6975" y="19748"/>
                    <a:pt x="7782" y="19394"/>
                  </a:cubicBezTo>
                  <a:cubicBezTo>
                    <a:pt x="9754" y="18562"/>
                    <a:pt x="11277" y="17729"/>
                    <a:pt x="12890" y="16814"/>
                  </a:cubicBezTo>
                  <a:cubicBezTo>
                    <a:pt x="19612" y="12839"/>
                    <a:pt x="21405" y="8220"/>
                    <a:pt x="18716" y="4016"/>
                  </a:cubicBezTo>
                  <a:cubicBezTo>
                    <a:pt x="17910" y="2705"/>
                    <a:pt x="16565" y="1269"/>
                    <a:pt x="14683" y="0"/>
                  </a:cubicBezTo>
                  <a:close/>
                </a:path>
              </a:pathLst>
            </a:custGeom>
            <a:solidFill>
              <a:srgbClr val="D1D3D5"/>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4AB371D-8AB0-6249-A2D6-61F02B9B7DAD}"/>
                </a:ext>
              </a:extLst>
            </p:cNvPr>
            <p:cNvSpPr/>
            <p:nvPr/>
          </p:nvSpPr>
          <p:spPr>
            <a:xfrm>
              <a:off x="3044372" y="1301"/>
              <a:ext cx="4292144" cy="2907114"/>
            </a:xfrm>
            <a:custGeom>
              <a:avLst/>
              <a:gdLst/>
              <a:ahLst/>
              <a:cxnLst>
                <a:cxn ang="0">
                  <a:pos x="wd2" y="hd2"/>
                </a:cxn>
                <a:cxn ang="5400000">
                  <a:pos x="wd2" y="hd2"/>
                </a:cxn>
                <a:cxn ang="10800000">
                  <a:pos x="wd2" y="hd2"/>
                </a:cxn>
                <a:cxn ang="16200000">
                  <a:pos x="wd2" y="hd2"/>
                </a:cxn>
              </a:cxnLst>
              <a:rect l="0" t="0" r="r" b="b"/>
              <a:pathLst>
                <a:path w="21566" h="21413" extrusionOk="0">
                  <a:moveTo>
                    <a:pt x="21340" y="75"/>
                  </a:moveTo>
                  <a:cubicBezTo>
                    <a:pt x="21334" y="47"/>
                    <a:pt x="21334" y="28"/>
                    <a:pt x="21327" y="0"/>
                  </a:cubicBezTo>
                  <a:lnTo>
                    <a:pt x="20561" y="0"/>
                  </a:lnTo>
                  <a:cubicBezTo>
                    <a:pt x="20689" y="580"/>
                    <a:pt x="20791" y="1216"/>
                    <a:pt x="20849" y="1815"/>
                  </a:cubicBezTo>
                  <a:cubicBezTo>
                    <a:pt x="21034" y="3714"/>
                    <a:pt x="20906" y="5781"/>
                    <a:pt x="20434" y="7568"/>
                  </a:cubicBezTo>
                  <a:cubicBezTo>
                    <a:pt x="20325" y="7989"/>
                    <a:pt x="20210" y="8363"/>
                    <a:pt x="20070" y="8728"/>
                  </a:cubicBezTo>
                  <a:cubicBezTo>
                    <a:pt x="20013" y="8878"/>
                    <a:pt x="19719" y="9598"/>
                    <a:pt x="19604" y="9720"/>
                  </a:cubicBezTo>
                  <a:cubicBezTo>
                    <a:pt x="19579" y="9635"/>
                    <a:pt x="19572" y="9514"/>
                    <a:pt x="19553" y="9420"/>
                  </a:cubicBezTo>
                  <a:cubicBezTo>
                    <a:pt x="19540" y="9345"/>
                    <a:pt x="19502" y="9205"/>
                    <a:pt x="19521" y="9139"/>
                  </a:cubicBezTo>
                  <a:cubicBezTo>
                    <a:pt x="19534" y="9093"/>
                    <a:pt x="19604" y="8952"/>
                    <a:pt x="19623" y="8896"/>
                  </a:cubicBezTo>
                  <a:cubicBezTo>
                    <a:pt x="19662" y="8812"/>
                    <a:pt x="19687" y="8737"/>
                    <a:pt x="19725" y="8644"/>
                  </a:cubicBezTo>
                  <a:cubicBezTo>
                    <a:pt x="20140" y="7577"/>
                    <a:pt x="20427" y="6127"/>
                    <a:pt x="20510" y="4874"/>
                  </a:cubicBezTo>
                  <a:cubicBezTo>
                    <a:pt x="20632" y="3153"/>
                    <a:pt x="20498" y="1375"/>
                    <a:pt x="20127" y="9"/>
                  </a:cubicBezTo>
                  <a:lnTo>
                    <a:pt x="20013" y="9"/>
                  </a:lnTo>
                  <a:cubicBezTo>
                    <a:pt x="20587" y="2114"/>
                    <a:pt x="20587" y="4705"/>
                    <a:pt x="20134" y="6829"/>
                  </a:cubicBezTo>
                  <a:cubicBezTo>
                    <a:pt x="20051" y="7231"/>
                    <a:pt x="19955" y="7596"/>
                    <a:pt x="19840" y="7970"/>
                  </a:cubicBezTo>
                  <a:cubicBezTo>
                    <a:pt x="19700" y="8429"/>
                    <a:pt x="19579" y="8653"/>
                    <a:pt x="19483" y="8952"/>
                  </a:cubicBezTo>
                  <a:cubicBezTo>
                    <a:pt x="19432" y="8887"/>
                    <a:pt x="19400" y="8653"/>
                    <a:pt x="19375" y="8550"/>
                  </a:cubicBezTo>
                  <a:cubicBezTo>
                    <a:pt x="19343" y="8419"/>
                    <a:pt x="19311" y="8307"/>
                    <a:pt x="19272" y="8185"/>
                  </a:cubicBezTo>
                  <a:cubicBezTo>
                    <a:pt x="19202" y="7942"/>
                    <a:pt x="19107" y="7690"/>
                    <a:pt x="19024" y="7493"/>
                  </a:cubicBezTo>
                  <a:cubicBezTo>
                    <a:pt x="18577" y="6389"/>
                    <a:pt x="18137" y="5996"/>
                    <a:pt x="17294" y="5594"/>
                  </a:cubicBezTo>
                  <a:cubicBezTo>
                    <a:pt x="16899" y="5407"/>
                    <a:pt x="16509" y="5220"/>
                    <a:pt x="16114" y="5033"/>
                  </a:cubicBezTo>
                  <a:cubicBezTo>
                    <a:pt x="14519" y="4284"/>
                    <a:pt x="12904" y="3583"/>
                    <a:pt x="11290" y="2872"/>
                  </a:cubicBezTo>
                  <a:cubicBezTo>
                    <a:pt x="9675" y="2161"/>
                    <a:pt x="8054" y="1441"/>
                    <a:pt x="6434" y="748"/>
                  </a:cubicBezTo>
                  <a:cubicBezTo>
                    <a:pt x="6229" y="655"/>
                    <a:pt x="6025" y="571"/>
                    <a:pt x="5821" y="477"/>
                  </a:cubicBezTo>
                  <a:cubicBezTo>
                    <a:pt x="5642" y="402"/>
                    <a:pt x="5387" y="262"/>
                    <a:pt x="5208" y="215"/>
                  </a:cubicBezTo>
                  <a:cubicBezTo>
                    <a:pt x="4647" y="75"/>
                    <a:pt x="4009" y="552"/>
                    <a:pt x="3588" y="964"/>
                  </a:cubicBezTo>
                  <a:cubicBezTo>
                    <a:pt x="3435" y="1113"/>
                    <a:pt x="3320" y="1254"/>
                    <a:pt x="3154" y="1394"/>
                  </a:cubicBezTo>
                  <a:cubicBezTo>
                    <a:pt x="3064" y="1469"/>
                    <a:pt x="3020" y="1525"/>
                    <a:pt x="2950" y="1637"/>
                  </a:cubicBezTo>
                  <a:cubicBezTo>
                    <a:pt x="2860" y="1787"/>
                    <a:pt x="2407" y="2348"/>
                    <a:pt x="2388" y="2414"/>
                  </a:cubicBezTo>
                  <a:lnTo>
                    <a:pt x="2388" y="2404"/>
                  </a:lnTo>
                  <a:cubicBezTo>
                    <a:pt x="2363" y="2161"/>
                    <a:pt x="2497" y="1310"/>
                    <a:pt x="2548" y="1057"/>
                  </a:cubicBezTo>
                  <a:cubicBezTo>
                    <a:pt x="2624" y="664"/>
                    <a:pt x="2707" y="327"/>
                    <a:pt x="2803" y="0"/>
                  </a:cubicBezTo>
                  <a:lnTo>
                    <a:pt x="2688" y="0"/>
                  </a:lnTo>
                  <a:cubicBezTo>
                    <a:pt x="2382" y="1057"/>
                    <a:pt x="2375" y="1478"/>
                    <a:pt x="2267" y="2591"/>
                  </a:cubicBezTo>
                  <a:cubicBezTo>
                    <a:pt x="2222" y="2629"/>
                    <a:pt x="2216" y="2657"/>
                    <a:pt x="2184" y="2704"/>
                  </a:cubicBezTo>
                  <a:lnTo>
                    <a:pt x="1941" y="3031"/>
                  </a:lnTo>
                  <a:cubicBezTo>
                    <a:pt x="1941" y="3031"/>
                    <a:pt x="1941" y="3031"/>
                    <a:pt x="1941" y="3031"/>
                  </a:cubicBezTo>
                  <a:lnTo>
                    <a:pt x="1941" y="3031"/>
                  </a:lnTo>
                  <a:lnTo>
                    <a:pt x="1941" y="3031"/>
                  </a:lnTo>
                  <a:cubicBezTo>
                    <a:pt x="1935" y="1946"/>
                    <a:pt x="2088" y="926"/>
                    <a:pt x="2324" y="0"/>
                  </a:cubicBezTo>
                  <a:lnTo>
                    <a:pt x="2165" y="0"/>
                  </a:lnTo>
                  <a:cubicBezTo>
                    <a:pt x="1999" y="692"/>
                    <a:pt x="1878" y="1469"/>
                    <a:pt x="1827" y="2198"/>
                  </a:cubicBezTo>
                  <a:lnTo>
                    <a:pt x="1827" y="2198"/>
                  </a:lnTo>
                  <a:cubicBezTo>
                    <a:pt x="1820" y="2283"/>
                    <a:pt x="1814" y="2386"/>
                    <a:pt x="1807" y="2470"/>
                  </a:cubicBezTo>
                  <a:cubicBezTo>
                    <a:pt x="1801" y="2629"/>
                    <a:pt x="1814" y="3115"/>
                    <a:pt x="1795" y="3227"/>
                  </a:cubicBezTo>
                  <a:cubicBezTo>
                    <a:pt x="1782" y="3321"/>
                    <a:pt x="1597" y="3574"/>
                    <a:pt x="1539" y="3676"/>
                  </a:cubicBezTo>
                  <a:cubicBezTo>
                    <a:pt x="1507" y="3733"/>
                    <a:pt x="1482" y="3789"/>
                    <a:pt x="1450" y="3836"/>
                  </a:cubicBezTo>
                  <a:cubicBezTo>
                    <a:pt x="703" y="5164"/>
                    <a:pt x="180" y="6923"/>
                    <a:pt x="59" y="8691"/>
                  </a:cubicBezTo>
                  <a:cubicBezTo>
                    <a:pt x="-24" y="9897"/>
                    <a:pt x="-24" y="10730"/>
                    <a:pt x="91" y="11890"/>
                  </a:cubicBezTo>
                  <a:cubicBezTo>
                    <a:pt x="116" y="12152"/>
                    <a:pt x="155" y="12442"/>
                    <a:pt x="199" y="12676"/>
                  </a:cubicBezTo>
                  <a:cubicBezTo>
                    <a:pt x="397" y="13677"/>
                    <a:pt x="646" y="14490"/>
                    <a:pt x="1208" y="15145"/>
                  </a:cubicBezTo>
                  <a:cubicBezTo>
                    <a:pt x="1488" y="15463"/>
                    <a:pt x="1878" y="15604"/>
                    <a:pt x="2216" y="15781"/>
                  </a:cubicBezTo>
                  <a:lnTo>
                    <a:pt x="3307" y="16305"/>
                  </a:lnTo>
                  <a:cubicBezTo>
                    <a:pt x="3486" y="16389"/>
                    <a:pt x="3671" y="16474"/>
                    <a:pt x="3856" y="16567"/>
                  </a:cubicBezTo>
                  <a:lnTo>
                    <a:pt x="6587" y="17867"/>
                  </a:lnTo>
                  <a:cubicBezTo>
                    <a:pt x="7142" y="18120"/>
                    <a:pt x="7678" y="18391"/>
                    <a:pt x="8240" y="18644"/>
                  </a:cubicBezTo>
                  <a:lnTo>
                    <a:pt x="13204" y="20955"/>
                  </a:lnTo>
                  <a:cubicBezTo>
                    <a:pt x="14091" y="21375"/>
                    <a:pt x="14633" y="21600"/>
                    <a:pt x="15527" y="21216"/>
                  </a:cubicBezTo>
                  <a:cubicBezTo>
                    <a:pt x="15814" y="21095"/>
                    <a:pt x="15967" y="20917"/>
                    <a:pt x="16229" y="20786"/>
                  </a:cubicBezTo>
                  <a:cubicBezTo>
                    <a:pt x="16318" y="20739"/>
                    <a:pt x="16388" y="20693"/>
                    <a:pt x="16471" y="20636"/>
                  </a:cubicBezTo>
                  <a:cubicBezTo>
                    <a:pt x="16522" y="20608"/>
                    <a:pt x="16535" y="20590"/>
                    <a:pt x="16586" y="20562"/>
                  </a:cubicBezTo>
                  <a:lnTo>
                    <a:pt x="16905" y="20290"/>
                  </a:lnTo>
                  <a:cubicBezTo>
                    <a:pt x="18475" y="18747"/>
                    <a:pt x="19489" y="15388"/>
                    <a:pt x="19668" y="12750"/>
                  </a:cubicBezTo>
                  <a:cubicBezTo>
                    <a:pt x="19719" y="11993"/>
                    <a:pt x="19732" y="11254"/>
                    <a:pt x="19681" y="10524"/>
                  </a:cubicBezTo>
                  <a:cubicBezTo>
                    <a:pt x="19649" y="10094"/>
                    <a:pt x="19655" y="10328"/>
                    <a:pt x="19847" y="10028"/>
                  </a:cubicBezTo>
                  <a:cubicBezTo>
                    <a:pt x="20051" y="9720"/>
                    <a:pt x="20102" y="9701"/>
                    <a:pt x="20338" y="9224"/>
                  </a:cubicBezTo>
                  <a:cubicBezTo>
                    <a:pt x="20944" y="8008"/>
                    <a:pt x="21391" y="6090"/>
                    <a:pt x="21493" y="4556"/>
                  </a:cubicBezTo>
                  <a:cubicBezTo>
                    <a:pt x="21544" y="3845"/>
                    <a:pt x="21576" y="3199"/>
                    <a:pt x="21563" y="2488"/>
                  </a:cubicBezTo>
                  <a:cubicBezTo>
                    <a:pt x="21538" y="1674"/>
                    <a:pt x="21461" y="842"/>
                    <a:pt x="21340" y="75"/>
                  </a:cubicBezTo>
                  <a:close/>
                  <a:moveTo>
                    <a:pt x="18921" y="12470"/>
                  </a:moveTo>
                  <a:cubicBezTo>
                    <a:pt x="18832" y="15014"/>
                    <a:pt x="18124" y="17699"/>
                    <a:pt x="16982" y="19495"/>
                  </a:cubicBezTo>
                  <a:cubicBezTo>
                    <a:pt x="16841" y="19720"/>
                    <a:pt x="16631" y="20019"/>
                    <a:pt x="16471" y="20197"/>
                  </a:cubicBezTo>
                  <a:lnTo>
                    <a:pt x="16261" y="20431"/>
                  </a:lnTo>
                  <a:cubicBezTo>
                    <a:pt x="15903" y="20814"/>
                    <a:pt x="15329" y="21151"/>
                    <a:pt x="14748" y="21179"/>
                  </a:cubicBezTo>
                  <a:cubicBezTo>
                    <a:pt x="14136" y="21207"/>
                    <a:pt x="13587" y="20898"/>
                    <a:pt x="13038" y="20636"/>
                  </a:cubicBezTo>
                  <a:cubicBezTo>
                    <a:pt x="11979" y="20141"/>
                    <a:pt x="10920" y="19645"/>
                    <a:pt x="9854" y="19158"/>
                  </a:cubicBezTo>
                  <a:cubicBezTo>
                    <a:pt x="7735" y="18186"/>
                    <a:pt x="5617" y="17175"/>
                    <a:pt x="3511" y="16165"/>
                  </a:cubicBezTo>
                  <a:cubicBezTo>
                    <a:pt x="2988" y="15912"/>
                    <a:pt x="2452" y="15669"/>
                    <a:pt x="1941" y="15398"/>
                  </a:cubicBezTo>
                  <a:cubicBezTo>
                    <a:pt x="1629" y="15239"/>
                    <a:pt x="1482" y="15173"/>
                    <a:pt x="1252" y="14902"/>
                  </a:cubicBezTo>
                  <a:cubicBezTo>
                    <a:pt x="314" y="13798"/>
                    <a:pt x="104" y="11553"/>
                    <a:pt x="155" y="9598"/>
                  </a:cubicBezTo>
                  <a:lnTo>
                    <a:pt x="155" y="9598"/>
                  </a:lnTo>
                  <a:cubicBezTo>
                    <a:pt x="218" y="7110"/>
                    <a:pt x="882" y="4836"/>
                    <a:pt x="2012" y="3218"/>
                  </a:cubicBezTo>
                  <a:lnTo>
                    <a:pt x="2452" y="2601"/>
                  </a:lnTo>
                  <a:cubicBezTo>
                    <a:pt x="2605" y="2404"/>
                    <a:pt x="2765" y="2198"/>
                    <a:pt x="2924" y="2021"/>
                  </a:cubicBezTo>
                  <a:cubicBezTo>
                    <a:pt x="3358" y="1562"/>
                    <a:pt x="3792" y="1094"/>
                    <a:pt x="4360" y="935"/>
                  </a:cubicBezTo>
                  <a:cubicBezTo>
                    <a:pt x="4717" y="842"/>
                    <a:pt x="4883" y="926"/>
                    <a:pt x="5221" y="1076"/>
                  </a:cubicBezTo>
                  <a:lnTo>
                    <a:pt x="12496" y="4275"/>
                  </a:lnTo>
                  <a:cubicBezTo>
                    <a:pt x="13561" y="4752"/>
                    <a:pt x="14640" y="5229"/>
                    <a:pt x="15699" y="5725"/>
                  </a:cubicBezTo>
                  <a:cubicBezTo>
                    <a:pt x="16190" y="5959"/>
                    <a:pt x="16803" y="6212"/>
                    <a:pt x="17243" y="6520"/>
                  </a:cubicBezTo>
                  <a:cubicBezTo>
                    <a:pt x="17684" y="6829"/>
                    <a:pt x="18015" y="7362"/>
                    <a:pt x="18251" y="7961"/>
                  </a:cubicBezTo>
                  <a:cubicBezTo>
                    <a:pt x="18800" y="9355"/>
                    <a:pt x="18979" y="10833"/>
                    <a:pt x="18921" y="1247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F149C42-8878-E246-84AA-98F7D9145A3B}"/>
                </a:ext>
              </a:extLst>
            </p:cNvPr>
            <p:cNvSpPr/>
            <p:nvPr/>
          </p:nvSpPr>
          <p:spPr>
            <a:xfrm>
              <a:off x="3249980" y="305831"/>
              <a:ext cx="152668" cy="146063"/>
            </a:xfrm>
            <a:custGeom>
              <a:avLst/>
              <a:gdLst/>
              <a:ahLst/>
              <a:cxnLst>
                <a:cxn ang="0">
                  <a:pos x="wd2" y="hd2"/>
                </a:cxn>
                <a:cxn ang="5400000">
                  <a:pos x="wd2" y="hd2"/>
                </a:cxn>
                <a:cxn ang="10800000">
                  <a:pos x="wd2" y="hd2"/>
                </a:cxn>
                <a:cxn ang="16200000">
                  <a:pos x="wd2" y="hd2"/>
                </a:cxn>
              </a:cxnLst>
              <a:rect l="0" t="0" r="r" b="b"/>
              <a:pathLst>
                <a:path w="20286" h="21600" extrusionOk="0">
                  <a:moveTo>
                    <a:pt x="18174" y="3193"/>
                  </a:moveTo>
                  <a:cubicBezTo>
                    <a:pt x="17162" y="2817"/>
                    <a:pt x="16149" y="2630"/>
                    <a:pt x="15137" y="2254"/>
                  </a:cubicBezTo>
                  <a:cubicBezTo>
                    <a:pt x="14799" y="2254"/>
                    <a:pt x="14631" y="2066"/>
                    <a:pt x="14293" y="2066"/>
                  </a:cubicBezTo>
                  <a:cubicBezTo>
                    <a:pt x="13281" y="1878"/>
                    <a:pt x="12437" y="1503"/>
                    <a:pt x="11424" y="1315"/>
                  </a:cubicBezTo>
                  <a:cubicBezTo>
                    <a:pt x="10918" y="1127"/>
                    <a:pt x="10412" y="1127"/>
                    <a:pt x="9905" y="939"/>
                  </a:cubicBezTo>
                  <a:cubicBezTo>
                    <a:pt x="9568" y="939"/>
                    <a:pt x="9230" y="751"/>
                    <a:pt x="8893" y="751"/>
                  </a:cubicBezTo>
                  <a:cubicBezTo>
                    <a:pt x="8724" y="751"/>
                    <a:pt x="8387" y="563"/>
                    <a:pt x="8218" y="563"/>
                  </a:cubicBezTo>
                  <a:cubicBezTo>
                    <a:pt x="7543" y="375"/>
                    <a:pt x="6699" y="187"/>
                    <a:pt x="6024" y="0"/>
                  </a:cubicBezTo>
                  <a:cubicBezTo>
                    <a:pt x="4674" y="563"/>
                    <a:pt x="3493" y="1690"/>
                    <a:pt x="2480" y="3005"/>
                  </a:cubicBezTo>
                  <a:cubicBezTo>
                    <a:pt x="118" y="6010"/>
                    <a:pt x="-557" y="10142"/>
                    <a:pt x="455" y="13711"/>
                  </a:cubicBezTo>
                  <a:cubicBezTo>
                    <a:pt x="455" y="14087"/>
                    <a:pt x="624" y="14274"/>
                    <a:pt x="793" y="14650"/>
                  </a:cubicBezTo>
                  <a:lnTo>
                    <a:pt x="1637" y="14087"/>
                  </a:lnTo>
                  <a:lnTo>
                    <a:pt x="1974" y="13899"/>
                  </a:lnTo>
                  <a:cubicBezTo>
                    <a:pt x="1974" y="13899"/>
                    <a:pt x="2143" y="13899"/>
                    <a:pt x="2143" y="13899"/>
                  </a:cubicBezTo>
                  <a:cubicBezTo>
                    <a:pt x="2480" y="13711"/>
                    <a:pt x="2649" y="13711"/>
                    <a:pt x="2987" y="13711"/>
                  </a:cubicBezTo>
                  <a:cubicBezTo>
                    <a:pt x="3324" y="13711"/>
                    <a:pt x="3662" y="14087"/>
                    <a:pt x="3999" y="14462"/>
                  </a:cubicBezTo>
                  <a:lnTo>
                    <a:pt x="3999" y="14650"/>
                  </a:lnTo>
                  <a:lnTo>
                    <a:pt x="4674" y="15965"/>
                  </a:lnTo>
                  <a:lnTo>
                    <a:pt x="5687" y="17843"/>
                  </a:lnTo>
                  <a:cubicBezTo>
                    <a:pt x="5855" y="18219"/>
                    <a:pt x="5855" y="18594"/>
                    <a:pt x="5855" y="18970"/>
                  </a:cubicBezTo>
                  <a:cubicBezTo>
                    <a:pt x="5855" y="19346"/>
                    <a:pt x="5518" y="19721"/>
                    <a:pt x="5180" y="19909"/>
                  </a:cubicBezTo>
                  <a:lnTo>
                    <a:pt x="4843" y="20097"/>
                  </a:lnTo>
                  <a:lnTo>
                    <a:pt x="4843" y="20097"/>
                  </a:lnTo>
                  <a:cubicBezTo>
                    <a:pt x="4843" y="20097"/>
                    <a:pt x="4843" y="20097"/>
                    <a:pt x="5012" y="20097"/>
                  </a:cubicBezTo>
                  <a:cubicBezTo>
                    <a:pt x="5518" y="20473"/>
                    <a:pt x="6193" y="20848"/>
                    <a:pt x="6868" y="21036"/>
                  </a:cubicBezTo>
                  <a:cubicBezTo>
                    <a:pt x="7036" y="21224"/>
                    <a:pt x="7374" y="21224"/>
                    <a:pt x="7543" y="21224"/>
                  </a:cubicBezTo>
                  <a:cubicBezTo>
                    <a:pt x="8049" y="21412"/>
                    <a:pt x="8724" y="21412"/>
                    <a:pt x="9230" y="21600"/>
                  </a:cubicBezTo>
                  <a:cubicBezTo>
                    <a:pt x="9737" y="21600"/>
                    <a:pt x="10243" y="21600"/>
                    <a:pt x="10749" y="21600"/>
                  </a:cubicBezTo>
                  <a:cubicBezTo>
                    <a:pt x="13449" y="21412"/>
                    <a:pt x="15980" y="20098"/>
                    <a:pt x="17837" y="17656"/>
                  </a:cubicBezTo>
                  <a:cubicBezTo>
                    <a:pt x="21043" y="13523"/>
                    <a:pt x="21043" y="7513"/>
                    <a:pt x="18174" y="319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7CD273DE-4F0C-F944-B782-5540EE2A6421}"/>
                </a:ext>
              </a:extLst>
            </p:cNvPr>
            <p:cNvSpPr/>
            <p:nvPr/>
          </p:nvSpPr>
          <p:spPr>
            <a:xfrm>
              <a:off x="3184072" y="268001"/>
              <a:ext cx="105019" cy="137165"/>
            </a:xfrm>
            <a:custGeom>
              <a:avLst/>
              <a:gdLst/>
              <a:ahLst/>
              <a:cxnLst>
                <a:cxn ang="0">
                  <a:pos x="wd2" y="hd2"/>
                </a:cxn>
                <a:cxn ang="5400000">
                  <a:pos x="wd2" y="hd2"/>
                </a:cxn>
                <a:cxn ang="10800000">
                  <a:pos x="wd2" y="hd2"/>
                </a:cxn>
                <a:cxn ang="16200000">
                  <a:pos x="wd2" y="hd2"/>
                </a:cxn>
              </a:cxnLst>
              <a:rect l="0" t="0" r="r" b="b"/>
              <a:pathLst>
                <a:path w="20297" h="21600" extrusionOk="0">
                  <a:moveTo>
                    <a:pt x="9006" y="2400"/>
                  </a:moveTo>
                  <a:cubicBezTo>
                    <a:pt x="8270" y="2200"/>
                    <a:pt x="7779" y="1801"/>
                    <a:pt x="7288" y="1400"/>
                  </a:cubicBezTo>
                  <a:cubicBezTo>
                    <a:pt x="7288" y="1400"/>
                    <a:pt x="7288" y="1400"/>
                    <a:pt x="7042" y="1400"/>
                  </a:cubicBezTo>
                  <a:cubicBezTo>
                    <a:pt x="7042" y="1400"/>
                    <a:pt x="7042" y="1400"/>
                    <a:pt x="7042" y="1400"/>
                  </a:cubicBezTo>
                  <a:cubicBezTo>
                    <a:pt x="7042" y="1400"/>
                    <a:pt x="7042" y="1400"/>
                    <a:pt x="6797" y="1200"/>
                  </a:cubicBezTo>
                  <a:cubicBezTo>
                    <a:pt x="6552" y="1000"/>
                    <a:pt x="6306" y="800"/>
                    <a:pt x="6061" y="400"/>
                  </a:cubicBezTo>
                  <a:cubicBezTo>
                    <a:pt x="5815" y="200"/>
                    <a:pt x="5815" y="200"/>
                    <a:pt x="5570" y="0"/>
                  </a:cubicBezTo>
                  <a:cubicBezTo>
                    <a:pt x="5324" y="200"/>
                    <a:pt x="5324" y="200"/>
                    <a:pt x="5079" y="400"/>
                  </a:cubicBezTo>
                  <a:cubicBezTo>
                    <a:pt x="4588" y="801"/>
                    <a:pt x="4097" y="1200"/>
                    <a:pt x="3606" y="1601"/>
                  </a:cubicBezTo>
                  <a:cubicBezTo>
                    <a:pt x="-812" y="5801"/>
                    <a:pt x="-1303" y="12200"/>
                    <a:pt x="2870" y="16800"/>
                  </a:cubicBezTo>
                  <a:cubicBezTo>
                    <a:pt x="5570" y="19600"/>
                    <a:pt x="9497" y="21201"/>
                    <a:pt x="13424" y="21600"/>
                  </a:cubicBezTo>
                  <a:cubicBezTo>
                    <a:pt x="13179" y="21000"/>
                    <a:pt x="12933" y="20400"/>
                    <a:pt x="12688" y="19800"/>
                  </a:cubicBezTo>
                  <a:cubicBezTo>
                    <a:pt x="12443" y="19000"/>
                    <a:pt x="12197" y="18201"/>
                    <a:pt x="12197" y="17400"/>
                  </a:cubicBezTo>
                  <a:cubicBezTo>
                    <a:pt x="11952" y="13800"/>
                    <a:pt x="13179" y="10200"/>
                    <a:pt x="16370" y="7400"/>
                  </a:cubicBezTo>
                  <a:lnTo>
                    <a:pt x="16370" y="7400"/>
                  </a:lnTo>
                  <a:cubicBezTo>
                    <a:pt x="17597" y="6400"/>
                    <a:pt x="18824" y="5400"/>
                    <a:pt x="20297" y="4801"/>
                  </a:cubicBezTo>
                  <a:cubicBezTo>
                    <a:pt x="18333" y="4400"/>
                    <a:pt x="16615" y="4001"/>
                    <a:pt x="14652" y="3600"/>
                  </a:cubicBezTo>
                  <a:cubicBezTo>
                    <a:pt x="12197" y="3600"/>
                    <a:pt x="10479" y="3200"/>
                    <a:pt x="9006" y="240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9417164B-F3DE-AD41-8864-27730A387D45}"/>
                </a:ext>
              </a:extLst>
            </p:cNvPr>
            <p:cNvSpPr/>
            <p:nvPr/>
          </p:nvSpPr>
          <p:spPr>
            <a:xfrm>
              <a:off x="3221802" y="685961"/>
              <a:ext cx="152575" cy="149858"/>
            </a:xfrm>
            <a:custGeom>
              <a:avLst/>
              <a:gdLst/>
              <a:ahLst/>
              <a:cxnLst>
                <a:cxn ang="0">
                  <a:pos x="wd2" y="hd2"/>
                </a:cxn>
                <a:cxn ang="5400000">
                  <a:pos x="wd2" y="hd2"/>
                </a:cxn>
                <a:cxn ang="10800000">
                  <a:pos x="wd2" y="hd2"/>
                </a:cxn>
                <a:cxn ang="16200000">
                  <a:pos x="wd2" y="hd2"/>
                </a:cxn>
              </a:cxnLst>
              <a:rect l="0" t="0" r="r" b="b"/>
              <a:pathLst>
                <a:path w="19809" h="21600" extrusionOk="0">
                  <a:moveTo>
                    <a:pt x="1512" y="15925"/>
                  </a:moveTo>
                  <a:lnTo>
                    <a:pt x="2006" y="15559"/>
                  </a:lnTo>
                  <a:cubicBezTo>
                    <a:pt x="2006" y="15559"/>
                    <a:pt x="2171" y="15559"/>
                    <a:pt x="2171" y="15375"/>
                  </a:cubicBezTo>
                  <a:cubicBezTo>
                    <a:pt x="2831" y="15009"/>
                    <a:pt x="3490" y="15192"/>
                    <a:pt x="3985" y="15742"/>
                  </a:cubicBezTo>
                  <a:lnTo>
                    <a:pt x="5469" y="17756"/>
                  </a:lnTo>
                  <a:lnTo>
                    <a:pt x="5799" y="17939"/>
                  </a:lnTo>
                  <a:lnTo>
                    <a:pt x="7612" y="18854"/>
                  </a:lnTo>
                  <a:lnTo>
                    <a:pt x="9426" y="19769"/>
                  </a:lnTo>
                  <a:lnTo>
                    <a:pt x="11075" y="20501"/>
                  </a:lnTo>
                  <a:lnTo>
                    <a:pt x="11240" y="20501"/>
                  </a:lnTo>
                  <a:lnTo>
                    <a:pt x="12889" y="21417"/>
                  </a:lnTo>
                  <a:lnTo>
                    <a:pt x="13219" y="21600"/>
                  </a:lnTo>
                  <a:cubicBezTo>
                    <a:pt x="15197" y="20868"/>
                    <a:pt x="17011" y="19403"/>
                    <a:pt x="18165" y="17207"/>
                  </a:cubicBezTo>
                  <a:cubicBezTo>
                    <a:pt x="21133" y="12082"/>
                    <a:pt x="19979" y="5308"/>
                    <a:pt x="15527" y="2014"/>
                  </a:cubicBezTo>
                  <a:cubicBezTo>
                    <a:pt x="15527" y="2014"/>
                    <a:pt x="15527" y="2014"/>
                    <a:pt x="15362" y="1831"/>
                  </a:cubicBezTo>
                  <a:cubicBezTo>
                    <a:pt x="14867" y="1464"/>
                    <a:pt x="14373" y="1099"/>
                    <a:pt x="13878" y="915"/>
                  </a:cubicBezTo>
                  <a:cubicBezTo>
                    <a:pt x="12889" y="549"/>
                    <a:pt x="12064" y="183"/>
                    <a:pt x="11075" y="0"/>
                  </a:cubicBezTo>
                  <a:cubicBezTo>
                    <a:pt x="10580" y="0"/>
                    <a:pt x="10086" y="0"/>
                    <a:pt x="9756" y="0"/>
                  </a:cubicBezTo>
                  <a:cubicBezTo>
                    <a:pt x="6623" y="183"/>
                    <a:pt x="3490" y="1831"/>
                    <a:pt x="1676" y="4943"/>
                  </a:cubicBezTo>
                  <a:cubicBezTo>
                    <a:pt x="-302" y="8237"/>
                    <a:pt x="-467" y="12265"/>
                    <a:pt x="852" y="15560"/>
                  </a:cubicBezTo>
                  <a:lnTo>
                    <a:pt x="1512" y="15925"/>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C4840888-9649-6A41-B1D7-0EF310F5D68D}"/>
                </a:ext>
              </a:extLst>
            </p:cNvPr>
            <p:cNvSpPr/>
            <p:nvPr/>
          </p:nvSpPr>
          <p:spPr>
            <a:xfrm>
              <a:off x="3247571" y="458501"/>
              <a:ext cx="153094" cy="157480"/>
            </a:xfrm>
            <a:custGeom>
              <a:avLst/>
              <a:gdLst/>
              <a:ahLst/>
              <a:cxnLst>
                <a:cxn ang="0">
                  <a:pos x="wd2" y="hd2"/>
                </a:cxn>
                <a:cxn ang="5400000">
                  <a:pos x="wd2" y="hd2"/>
                </a:cxn>
                <a:cxn ang="10800000">
                  <a:pos x="wd2" y="hd2"/>
                </a:cxn>
                <a:cxn ang="16200000">
                  <a:pos x="wd2" y="hd2"/>
                </a:cxn>
              </a:cxnLst>
              <a:rect l="0" t="0" r="r" b="b"/>
              <a:pathLst>
                <a:path w="20830" h="21600" extrusionOk="0">
                  <a:moveTo>
                    <a:pt x="20771" y="10452"/>
                  </a:moveTo>
                  <a:cubicBezTo>
                    <a:pt x="20252" y="5575"/>
                    <a:pt x="16451" y="1916"/>
                    <a:pt x="11958" y="1220"/>
                  </a:cubicBezTo>
                  <a:cubicBezTo>
                    <a:pt x="11094" y="1045"/>
                    <a:pt x="10403" y="1045"/>
                    <a:pt x="9539" y="1220"/>
                  </a:cubicBezTo>
                  <a:lnTo>
                    <a:pt x="10403" y="871"/>
                  </a:lnTo>
                  <a:cubicBezTo>
                    <a:pt x="9193" y="871"/>
                    <a:pt x="7983" y="522"/>
                    <a:pt x="6947" y="174"/>
                  </a:cubicBezTo>
                  <a:cubicBezTo>
                    <a:pt x="6774" y="174"/>
                    <a:pt x="6601" y="0"/>
                    <a:pt x="6428" y="0"/>
                  </a:cubicBezTo>
                  <a:lnTo>
                    <a:pt x="6601" y="349"/>
                  </a:lnTo>
                  <a:lnTo>
                    <a:pt x="7119" y="1742"/>
                  </a:lnTo>
                  <a:cubicBezTo>
                    <a:pt x="6601" y="1916"/>
                    <a:pt x="6255" y="2091"/>
                    <a:pt x="5737" y="2264"/>
                  </a:cubicBezTo>
                  <a:cubicBezTo>
                    <a:pt x="1935" y="4181"/>
                    <a:pt x="-311" y="8361"/>
                    <a:pt x="35" y="12716"/>
                  </a:cubicBezTo>
                  <a:cubicBezTo>
                    <a:pt x="553" y="16896"/>
                    <a:pt x="3491" y="20380"/>
                    <a:pt x="7292" y="21600"/>
                  </a:cubicBezTo>
                  <a:lnTo>
                    <a:pt x="7465" y="20380"/>
                  </a:lnTo>
                  <a:cubicBezTo>
                    <a:pt x="7465" y="20206"/>
                    <a:pt x="7465" y="20206"/>
                    <a:pt x="7638" y="20032"/>
                  </a:cubicBezTo>
                  <a:cubicBezTo>
                    <a:pt x="7811" y="19335"/>
                    <a:pt x="8502" y="18986"/>
                    <a:pt x="9193" y="18986"/>
                  </a:cubicBezTo>
                  <a:lnTo>
                    <a:pt x="12822" y="19335"/>
                  </a:lnTo>
                  <a:cubicBezTo>
                    <a:pt x="13340" y="19335"/>
                    <a:pt x="13686" y="19684"/>
                    <a:pt x="13859" y="20032"/>
                  </a:cubicBezTo>
                  <a:cubicBezTo>
                    <a:pt x="14031" y="20380"/>
                    <a:pt x="14204" y="20728"/>
                    <a:pt x="14204" y="21077"/>
                  </a:cubicBezTo>
                  <a:lnTo>
                    <a:pt x="14204" y="21599"/>
                  </a:lnTo>
                  <a:cubicBezTo>
                    <a:pt x="18351" y="20032"/>
                    <a:pt x="21289" y="15329"/>
                    <a:pt x="20771" y="1045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8F478915-E8F9-F344-8A03-7CF12352D403}"/>
                </a:ext>
              </a:extLst>
            </p:cNvPr>
            <p:cNvSpPr/>
            <p:nvPr/>
          </p:nvSpPr>
          <p:spPr>
            <a:xfrm>
              <a:off x="2879271" y="1302"/>
              <a:ext cx="152913" cy="87408"/>
            </a:xfrm>
            <a:custGeom>
              <a:avLst/>
              <a:gdLst/>
              <a:ahLst/>
              <a:cxnLst>
                <a:cxn ang="0">
                  <a:pos x="wd2" y="hd2"/>
                </a:cxn>
                <a:cxn ang="5400000">
                  <a:pos x="wd2" y="hd2"/>
                </a:cxn>
                <a:cxn ang="10800000">
                  <a:pos x="wd2" y="hd2"/>
                </a:cxn>
                <a:cxn ang="16200000">
                  <a:pos x="wd2" y="hd2"/>
                </a:cxn>
              </a:cxnLst>
              <a:rect l="0" t="0" r="r" b="b"/>
              <a:pathLst>
                <a:path w="20973" h="20364" extrusionOk="0">
                  <a:moveTo>
                    <a:pt x="5540" y="18345"/>
                  </a:moveTo>
                  <a:cubicBezTo>
                    <a:pt x="9198" y="21600"/>
                    <a:pt x="13379" y="20711"/>
                    <a:pt x="16514" y="17162"/>
                  </a:cubicBezTo>
                  <a:lnTo>
                    <a:pt x="15469" y="15386"/>
                  </a:lnTo>
                  <a:cubicBezTo>
                    <a:pt x="15469" y="15386"/>
                    <a:pt x="15469" y="15090"/>
                    <a:pt x="15295" y="15090"/>
                  </a:cubicBezTo>
                  <a:cubicBezTo>
                    <a:pt x="14772" y="14203"/>
                    <a:pt x="14772" y="12724"/>
                    <a:pt x="15469" y="11835"/>
                  </a:cubicBezTo>
                  <a:lnTo>
                    <a:pt x="18082" y="7397"/>
                  </a:lnTo>
                  <a:cubicBezTo>
                    <a:pt x="18430" y="6805"/>
                    <a:pt x="18779" y="6805"/>
                    <a:pt x="19127" y="6805"/>
                  </a:cubicBezTo>
                  <a:cubicBezTo>
                    <a:pt x="19475" y="6805"/>
                    <a:pt x="19998" y="7101"/>
                    <a:pt x="20346" y="7397"/>
                  </a:cubicBezTo>
                  <a:lnTo>
                    <a:pt x="20520" y="7693"/>
                  </a:lnTo>
                  <a:cubicBezTo>
                    <a:pt x="21043" y="5031"/>
                    <a:pt x="21043" y="2663"/>
                    <a:pt x="20869" y="0"/>
                  </a:cubicBezTo>
                  <a:lnTo>
                    <a:pt x="140" y="0"/>
                  </a:lnTo>
                  <a:cubicBezTo>
                    <a:pt x="-557" y="7397"/>
                    <a:pt x="1359" y="14794"/>
                    <a:pt x="5540" y="1834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F68EFDFD-AAFA-6C4A-94B9-BBD30B1C0A42}"/>
                </a:ext>
              </a:extLst>
            </p:cNvPr>
            <p:cNvSpPr/>
            <p:nvPr/>
          </p:nvSpPr>
          <p:spPr>
            <a:xfrm>
              <a:off x="3311071" y="610902"/>
              <a:ext cx="33020" cy="74936"/>
            </a:xfrm>
            <a:custGeom>
              <a:avLst/>
              <a:gdLst/>
              <a:ahLst/>
              <a:cxnLst>
                <a:cxn ang="0">
                  <a:pos x="wd2" y="hd2"/>
                </a:cxn>
                <a:cxn ang="5400000">
                  <a:pos x="wd2" y="hd2"/>
                </a:cxn>
                <a:cxn ang="10800000">
                  <a:pos x="wd2" y="hd2"/>
                </a:cxn>
                <a:cxn ang="16200000">
                  <a:pos x="wd2" y="hd2"/>
                </a:cxn>
              </a:cxnLst>
              <a:rect l="0" t="0" r="r" b="b"/>
              <a:pathLst>
                <a:path w="21600" h="21600" extrusionOk="0">
                  <a:moveTo>
                    <a:pt x="16615" y="21600"/>
                  </a:moveTo>
                  <a:lnTo>
                    <a:pt x="19939" y="6224"/>
                  </a:lnTo>
                  <a:lnTo>
                    <a:pt x="20769" y="2930"/>
                  </a:lnTo>
                  <a:lnTo>
                    <a:pt x="21600" y="733"/>
                  </a:lnTo>
                  <a:lnTo>
                    <a:pt x="4153" y="0"/>
                  </a:lnTo>
                  <a:lnTo>
                    <a:pt x="3323" y="2928"/>
                  </a:lnTo>
                  <a:lnTo>
                    <a:pt x="2492" y="5856"/>
                  </a:lnTo>
                  <a:lnTo>
                    <a:pt x="0" y="19401"/>
                  </a:lnTo>
                  <a:cubicBezTo>
                    <a:pt x="2492" y="19401"/>
                    <a:pt x="4985" y="19768"/>
                    <a:pt x="6646" y="19768"/>
                  </a:cubicBezTo>
                  <a:cubicBezTo>
                    <a:pt x="7477" y="19768"/>
                    <a:pt x="8308" y="20134"/>
                    <a:pt x="9970" y="20134"/>
                  </a:cubicBezTo>
                  <a:cubicBezTo>
                    <a:pt x="11630" y="20867"/>
                    <a:pt x="14123" y="21234"/>
                    <a:pt x="16615" y="2160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F7DDFD4F-490C-324B-B6BA-DED79EF211E1}"/>
                </a:ext>
              </a:extLst>
            </p:cNvPr>
            <p:cNvSpPr/>
            <p:nvPr/>
          </p:nvSpPr>
          <p:spPr>
            <a:xfrm>
              <a:off x="3247571" y="1302"/>
              <a:ext cx="68582" cy="22550"/>
            </a:xfrm>
            <a:custGeom>
              <a:avLst/>
              <a:gdLst/>
              <a:ahLst/>
              <a:cxnLst>
                <a:cxn ang="0">
                  <a:pos x="wd2" y="hd2"/>
                </a:cxn>
                <a:cxn ang="5400000">
                  <a:pos x="wd2" y="hd2"/>
                </a:cxn>
                <a:cxn ang="10800000">
                  <a:pos x="wd2" y="hd2"/>
                </a:cxn>
                <a:cxn ang="16200000">
                  <a:pos x="wd2" y="hd2"/>
                </a:cxn>
              </a:cxnLst>
              <a:rect l="0" t="0" r="r" b="b"/>
              <a:pathLst>
                <a:path w="21600" h="19176" extrusionOk="0">
                  <a:moveTo>
                    <a:pt x="21200" y="18362"/>
                  </a:moveTo>
                  <a:lnTo>
                    <a:pt x="20000" y="10800"/>
                  </a:lnTo>
                  <a:cubicBezTo>
                    <a:pt x="20000" y="10800"/>
                    <a:pt x="20000" y="9719"/>
                    <a:pt x="20000" y="9719"/>
                  </a:cubicBezTo>
                  <a:cubicBezTo>
                    <a:pt x="19600" y="6481"/>
                    <a:pt x="20400" y="2157"/>
                    <a:pt x="21600" y="0"/>
                  </a:cubicBezTo>
                  <a:lnTo>
                    <a:pt x="0" y="0"/>
                  </a:lnTo>
                  <a:cubicBezTo>
                    <a:pt x="5600" y="15119"/>
                    <a:pt x="13600" y="21600"/>
                    <a:pt x="21200" y="1836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42F8F00A-8861-4C4F-9CA6-EB97A0A6B3ED}"/>
                </a:ext>
              </a:extLst>
            </p:cNvPr>
            <p:cNvSpPr/>
            <p:nvPr/>
          </p:nvSpPr>
          <p:spPr>
            <a:xfrm>
              <a:off x="1543921" y="184812"/>
              <a:ext cx="150442" cy="153745"/>
            </a:xfrm>
            <a:custGeom>
              <a:avLst/>
              <a:gdLst/>
              <a:ahLst/>
              <a:cxnLst>
                <a:cxn ang="0">
                  <a:pos x="wd2" y="hd2"/>
                </a:cxn>
                <a:cxn ang="5400000">
                  <a:pos x="wd2" y="hd2"/>
                </a:cxn>
                <a:cxn ang="10800000">
                  <a:pos x="wd2" y="hd2"/>
                </a:cxn>
                <a:cxn ang="16200000">
                  <a:pos x="wd2" y="hd2"/>
                </a:cxn>
              </a:cxnLst>
              <a:rect l="0" t="0" r="r" b="b"/>
              <a:pathLst>
                <a:path w="19384" h="21434" extrusionOk="0">
                  <a:moveTo>
                    <a:pt x="14445" y="20018"/>
                  </a:moveTo>
                  <a:cubicBezTo>
                    <a:pt x="14445" y="20018"/>
                    <a:pt x="14609" y="20018"/>
                    <a:pt x="14445" y="20018"/>
                  </a:cubicBezTo>
                  <a:cubicBezTo>
                    <a:pt x="14936" y="19663"/>
                    <a:pt x="15264" y="19487"/>
                    <a:pt x="15591" y="19133"/>
                  </a:cubicBezTo>
                  <a:cubicBezTo>
                    <a:pt x="19518" y="15946"/>
                    <a:pt x="20500" y="9926"/>
                    <a:pt x="18045" y="5323"/>
                  </a:cubicBezTo>
                  <a:cubicBezTo>
                    <a:pt x="16082" y="1782"/>
                    <a:pt x="12482" y="-166"/>
                    <a:pt x="9045" y="11"/>
                  </a:cubicBezTo>
                  <a:lnTo>
                    <a:pt x="9373" y="1427"/>
                  </a:lnTo>
                  <a:cubicBezTo>
                    <a:pt x="9373" y="1427"/>
                    <a:pt x="9373" y="1605"/>
                    <a:pt x="9373" y="1605"/>
                  </a:cubicBezTo>
                  <a:cubicBezTo>
                    <a:pt x="9373" y="2313"/>
                    <a:pt x="9045" y="3021"/>
                    <a:pt x="8391" y="3198"/>
                  </a:cubicBezTo>
                  <a:lnTo>
                    <a:pt x="5118" y="4083"/>
                  </a:lnTo>
                  <a:cubicBezTo>
                    <a:pt x="4791" y="4083"/>
                    <a:pt x="4464" y="4083"/>
                    <a:pt x="4136" y="3906"/>
                  </a:cubicBezTo>
                  <a:cubicBezTo>
                    <a:pt x="3809" y="3729"/>
                    <a:pt x="3482" y="3375"/>
                    <a:pt x="3482" y="2843"/>
                  </a:cubicBezTo>
                  <a:lnTo>
                    <a:pt x="3482" y="2489"/>
                  </a:lnTo>
                  <a:cubicBezTo>
                    <a:pt x="-118" y="5853"/>
                    <a:pt x="-1100" y="11519"/>
                    <a:pt x="1355" y="16122"/>
                  </a:cubicBezTo>
                  <a:cubicBezTo>
                    <a:pt x="3318" y="19663"/>
                    <a:pt x="6591" y="21434"/>
                    <a:pt x="10191" y="21434"/>
                  </a:cubicBezTo>
                  <a:cubicBezTo>
                    <a:pt x="10682" y="21434"/>
                    <a:pt x="11173" y="21434"/>
                    <a:pt x="11664" y="21257"/>
                  </a:cubicBezTo>
                  <a:cubicBezTo>
                    <a:pt x="12318" y="21080"/>
                    <a:pt x="13464" y="20727"/>
                    <a:pt x="14445" y="20018"/>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936DE5C2-4D69-9A42-9F7E-09AFFF716D8D}"/>
                </a:ext>
              </a:extLst>
            </p:cNvPr>
            <p:cNvSpPr/>
            <p:nvPr/>
          </p:nvSpPr>
          <p:spPr>
            <a:xfrm>
              <a:off x="1571171" y="128302"/>
              <a:ext cx="40642" cy="77472"/>
            </a:xfrm>
            <a:custGeom>
              <a:avLst/>
              <a:gdLst/>
              <a:ahLst/>
              <a:cxnLst>
                <a:cxn ang="0">
                  <a:pos x="wd2" y="hd2"/>
                </a:cxn>
                <a:cxn ang="5400000">
                  <a:pos x="wd2" y="hd2"/>
                </a:cxn>
                <a:cxn ang="10800000">
                  <a:pos x="wd2" y="hd2"/>
                </a:cxn>
                <a:cxn ang="16200000">
                  <a:pos x="wd2" y="hd2"/>
                </a:cxn>
              </a:cxnLst>
              <a:rect l="0" t="0" r="r" b="b"/>
              <a:pathLst>
                <a:path w="21600" h="21600" extrusionOk="0">
                  <a:moveTo>
                    <a:pt x="13500" y="0"/>
                  </a:moveTo>
                  <a:cubicBezTo>
                    <a:pt x="11475" y="354"/>
                    <a:pt x="10125" y="1062"/>
                    <a:pt x="8100" y="1416"/>
                  </a:cubicBezTo>
                  <a:cubicBezTo>
                    <a:pt x="7425" y="1416"/>
                    <a:pt x="6750" y="1770"/>
                    <a:pt x="5400" y="1770"/>
                  </a:cubicBezTo>
                  <a:cubicBezTo>
                    <a:pt x="3375" y="2125"/>
                    <a:pt x="1350" y="2479"/>
                    <a:pt x="0" y="2479"/>
                  </a:cubicBezTo>
                  <a:lnTo>
                    <a:pt x="6075" y="16643"/>
                  </a:lnTo>
                  <a:lnTo>
                    <a:pt x="7425" y="19475"/>
                  </a:lnTo>
                  <a:lnTo>
                    <a:pt x="8100" y="21600"/>
                  </a:lnTo>
                  <a:lnTo>
                    <a:pt x="21600" y="19830"/>
                  </a:lnTo>
                  <a:lnTo>
                    <a:pt x="20250" y="16643"/>
                  </a:lnTo>
                  <a:lnTo>
                    <a:pt x="18900" y="13811"/>
                  </a:lnTo>
                  <a:lnTo>
                    <a:pt x="13500"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5EEA1F27-EFA3-9D49-BF84-306B4B0BAF97}"/>
                </a:ext>
              </a:extLst>
            </p:cNvPr>
            <p:cNvSpPr/>
            <p:nvPr/>
          </p:nvSpPr>
          <p:spPr>
            <a:xfrm>
              <a:off x="1470992" y="1226"/>
              <a:ext cx="153600" cy="127002"/>
            </a:xfrm>
            <a:custGeom>
              <a:avLst/>
              <a:gdLst/>
              <a:ahLst/>
              <a:cxnLst>
                <a:cxn ang="0">
                  <a:pos x="wd2" y="hd2"/>
                </a:cxn>
                <a:cxn ang="5400000">
                  <a:pos x="wd2" y="hd2"/>
                </a:cxn>
                <a:cxn ang="10800000">
                  <a:pos x="wd2" y="hd2"/>
                </a:cxn>
                <a:cxn ang="16200000">
                  <a:pos x="wd2" y="hd2"/>
                </a:cxn>
              </a:cxnLst>
              <a:rect l="0" t="0" r="r" b="b"/>
              <a:pathLst>
                <a:path w="19642" h="21600" extrusionOk="0">
                  <a:moveTo>
                    <a:pt x="11572" y="21169"/>
                  </a:moveTo>
                  <a:cubicBezTo>
                    <a:pt x="12384" y="20952"/>
                    <a:pt x="13033" y="20736"/>
                    <a:pt x="13846" y="20305"/>
                  </a:cubicBezTo>
                  <a:cubicBezTo>
                    <a:pt x="14495" y="19872"/>
                    <a:pt x="15145" y="19441"/>
                    <a:pt x="15794" y="18792"/>
                  </a:cubicBezTo>
                  <a:cubicBezTo>
                    <a:pt x="15957" y="18576"/>
                    <a:pt x="15957" y="18576"/>
                    <a:pt x="16119" y="18360"/>
                  </a:cubicBezTo>
                  <a:cubicBezTo>
                    <a:pt x="20342" y="13824"/>
                    <a:pt x="20829" y="5400"/>
                    <a:pt x="17256" y="0"/>
                  </a:cubicBezTo>
                  <a:cubicBezTo>
                    <a:pt x="17256" y="0"/>
                    <a:pt x="17256" y="0"/>
                    <a:pt x="17256" y="0"/>
                  </a:cubicBezTo>
                  <a:lnTo>
                    <a:pt x="7025" y="0"/>
                  </a:lnTo>
                  <a:lnTo>
                    <a:pt x="4264" y="1512"/>
                  </a:lnTo>
                  <a:cubicBezTo>
                    <a:pt x="3939" y="1729"/>
                    <a:pt x="3614" y="1729"/>
                    <a:pt x="3289" y="1512"/>
                  </a:cubicBezTo>
                  <a:cubicBezTo>
                    <a:pt x="2964" y="1296"/>
                    <a:pt x="2640" y="1080"/>
                    <a:pt x="2477" y="432"/>
                  </a:cubicBezTo>
                  <a:lnTo>
                    <a:pt x="2315" y="0"/>
                  </a:lnTo>
                  <a:cubicBezTo>
                    <a:pt x="-771" y="4752"/>
                    <a:pt x="-771" y="11880"/>
                    <a:pt x="2315" y="16848"/>
                  </a:cubicBezTo>
                  <a:cubicBezTo>
                    <a:pt x="4264" y="20088"/>
                    <a:pt x="7349" y="21600"/>
                    <a:pt x="10273" y="21600"/>
                  </a:cubicBezTo>
                  <a:cubicBezTo>
                    <a:pt x="10597" y="21384"/>
                    <a:pt x="11085" y="21384"/>
                    <a:pt x="11572" y="2116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5063CA3B-D9D1-914C-B838-E03A6CCD6B11}"/>
                </a:ext>
              </a:extLst>
            </p:cNvPr>
            <p:cNvSpPr/>
            <p:nvPr/>
          </p:nvSpPr>
          <p:spPr>
            <a:xfrm>
              <a:off x="2701472" y="344202"/>
              <a:ext cx="41912" cy="64765"/>
            </a:xfrm>
            <a:custGeom>
              <a:avLst/>
              <a:gdLst/>
              <a:ahLst/>
              <a:cxnLst>
                <a:cxn ang="0">
                  <a:pos x="wd2" y="hd2"/>
                </a:cxn>
                <a:cxn ang="5400000">
                  <a:pos x="wd2" y="hd2"/>
                </a:cxn>
                <a:cxn ang="10800000">
                  <a:pos x="wd2" y="hd2"/>
                </a:cxn>
                <a:cxn ang="16200000">
                  <a:pos x="wd2" y="hd2"/>
                </a:cxn>
              </a:cxnLst>
              <a:rect l="0" t="0" r="r" b="b"/>
              <a:pathLst>
                <a:path w="21600" h="21600" extrusionOk="0">
                  <a:moveTo>
                    <a:pt x="7200" y="17364"/>
                  </a:moveTo>
                  <a:lnTo>
                    <a:pt x="8510" y="21176"/>
                  </a:lnTo>
                  <a:lnTo>
                    <a:pt x="8510" y="21600"/>
                  </a:lnTo>
                  <a:lnTo>
                    <a:pt x="21600" y="19482"/>
                  </a:lnTo>
                  <a:lnTo>
                    <a:pt x="20291" y="16940"/>
                  </a:lnTo>
                  <a:lnTo>
                    <a:pt x="18982" y="13129"/>
                  </a:lnTo>
                  <a:lnTo>
                    <a:pt x="17673" y="9741"/>
                  </a:lnTo>
                  <a:lnTo>
                    <a:pt x="13746" y="0"/>
                  </a:lnTo>
                  <a:cubicBezTo>
                    <a:pt x="13091" y="0"/>
                    <a:pt x="11782" y="424"/>
                    <a:pt x="11127" y="424"/>
                  </a:cubicBezTo>
                  <a:cubicBezTo>
                    <a:pt x="10473" y="424"/>
                    <a:pt x="9164" y="848"/>
                    <a:pt x="8509" y="848"/>
                  </a:cubicBezTo>
                  <a:cubicBezTo>
                    <a:pt x="7855" y="848"/>
                    <a:pt x="6546" y="848"/>
                    <a:pt x="5891" y="1272"/>
                  </a:cubicBezTo>
                  <a:cubicBezTo>
                    <a:pt x="3927" y="1272"/>
                    <a:pt x="1964" y="1272"/>
                    <a:pt x="0" y="1272"/>
                  </a:cubicBezTo>
                  <a:lnTo>
                    <a:pt x="5236" y="13555"/>
                  </a:lnTo>
                  <a:lnTo>
                    <a:pt x="7200" y="1736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D51AA755-6C4C-E746-B4C8-E2B62158AAF9}"/>
                </a:ext>
              </a:extLst>
            </p:cNvPr>
            <p:cNvSpPr/>
            <p:nvPr/>
          </p:nvSpPr>
          <p:spPr>
            <a:xfrm>
              <a:off x="2637972" y="1302"/>
              <a:ext cx="153787" cy="111812"/>
            </a:xfrm>
            <a:custGeom>
              <a:avLst/>
              <a:gdLst/>
              <a:ahLst/>
              <a:cxnLst>
                <a:cxn ang="0">
                  <a:pos x="wd2" y="hd2"/>
                </a:cxn>
                <a:cxn ang="5400000">
                  <a:pos x="wd2" y="hd2"/>
                </a:cxn>
                <a:cxn ang="10800000">
                  <a:pos x="wd2" y="hd2"/>
                </a:cxn>
                <a:cxn ang="16200000">
                  <a:pos x="wd2" y="hd2"/>
                </a:cxn>
              </a:cxnLst>
              <a:rect l="0" t="0" r="r" b="b"/>
              <a:pathLst>
                <a:path w="20276" h="21367" extrusionOk="0">
                  <a:moveTo>
                    <a:pt x="497" y="2184"/>
                  </a:moveTo>
                  <a:cubicBezTo>
                    <a:pt x="-1010" y="8979"/>
                    <a:pt x="999" y="16503"/>
                    <a:pt x="5353" y="19659"/>
                  </a:cubicBezTo>
                  <a:cubicBezTo>
                    <a:pt x="5855" y="20145"/>
                    <a:pt x="6357" y="20387"/>
                    <a:pt x="6860" y="20629"/>
                  </a:cubicBezTo>
                  <a:cubicBezTo>
                    <a:pt x="8367" y="21357"/>
                    <a:pt x="10041" y="21600"/>
                    <a:pt x="11548" y="21115"/>
                  </a:cubicBezTo>
                  <a:cubicBezTo>
                    <a:pt x="15232" y="20388"/>
                    <a:pt x="18413" y="16747"/>
                    <a:pt x="19753" y="11164"/>
                  </a:cubicBezTo>
                  <a:cubicBezTo>
                    <a:pt x="20590" y="7281"/>
                    <a:pt x="20423" y="3398"/>
                    <a:pt x="19250" y="0"/>
                  </a:cubicBezTo>
                  <a:lnTo>
                    <a:pt x="1167" y="0"/>
                  </a:lnTo>
                  <a:cubicBezTo>
                    <a:pt x="832" y="971"/>
                    <a:pt x="497" y="1698"/>
                    <a:pt x="497" y="218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9146BD66-FAD1-7F49-AA79-94DBFDCC6A0A}"/>
                </a:ext>
              </a:extLst>
            </p:cNvPr>
            <p:cNvSpPr/>
            <p:nvPr/>
          </p:nvSpPr>
          <p:spPr>
            <a:xfrm>
              <a:off x="3222172" y="407701"/>
              <a:ext cx="66042" cy="54609"/>
            </a:xfrm>
            <a:custGeom>
              <a:avLst/>
              <a:gdLst/>
              <a:ahLst/>
              <a:cxnLst>
                <a:cxn ang="0">
                  <a:pos x="wd2" y="hd2"/>
                </a:cxn>
                <a:cxn ang="5400000">
                  <a:pos x="wd2" y="hd2"/>
                </a:cxn>
                <a:cxn ang="10800000">
                  <a:pos x="wd2" y="hd2"/>
                </a:cxn>
                <a:cxn ang="16200000">
                  <a:pos x="wd2" y="hd2"/>
                </a:cxn>
              </a:cxnLst>
              <a:rect l="0" t="0" r="r" b="b"/>
              <a:pathLst>
                <a:path w="21600" h="21600" extrusionOk="0">
                  <a:moveTo>
                    <a:pt x="1662" y="15573"/>
                  </a:moveTo>
                  <a:cubicBezTo>
                    <a:pt x="2077" y="16076"/>
                    <a:pt x="2077" y="16579"/>
                    <a:pt x="2493" y="17582"/>
                  </a:cubicBezTo>
                  <a:cubicBezTo>
                    <a:pt x="2908" y="19088"/>
                    <a:pt x="3323" y="20597"/>
                    <a:pt x="3739" y="21600"/>
                  </a:cubicBezTo>
                  <a:lnTo>
                    <a:pt x="16200" y="12559"/>
                  </a:lnTo>
                  <a:lnTo>
                    <a:pt x="18692" y="11053"/>
                  </a:lnTo>
                  <a:lnTo>
                    <a:pt x="19523" y="10550"/>
                  </a:lnTo>
                  <a:lnTo>
                    <a:pt x="21600" y="9044"/>
                  </a:lnTo>
                  <a:lnTo>
                    <a:pt x="18692" y="3015"/>
                  </a:lnTo>
                  <a:lnTo>
                    <a:pt x="18692" y="3015"/>
                  </a:lnTo>
                  <a:lnTo>
                    <a:pt x="17031" y="0"/>
                  </a:lnTo>
                  <a:lnTo>
                    <a:pt x="17031" y="0"/>
                  </a:lnTo>
                  <a:lnTo>
                    <a:pt x="15369" y="1006"/>
                  </a:lnTo>
                  <a:lnTo>
                    <a:pt x="13707" y="2011"/>
                  </a:lnTo>
                  <a:lnTo>
                    <a:pt x="10800" y="4020"/>
                  </a:lnTo>
                  <a:lnTo>
                    <a:pt x="10384" y="4020"/>
                  </a:lnTo>
                  <a:lnTo>
                    <a:pt x="0" y="11555"/>
                  </a:lnTo>
                  <a:cubicBezTo>
                    <a:pt x="415" y="12058"/>
                    <a:pt x="415" y="12561"/>
                    <a:pt x="831" y="13062"/>
                  </a:cubicBezTo>
                  <a:cubicBezTo>
                    <a:pt x="1246" y="14067"/>
                    <a:pt x="1662" y="14570"/>
                    <a:pt x="1662" y="1557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BFF5C5C6-ED6E-E946-A2C7-C988F2FF63F9}"/>
                </a:ext>
              </a:extLst>
            </p:cNvPr>
            <p:cNvSpPr/>
            <p:nvPr/>
          </p:nvSpPr>
          <p:spPr>
            <a:xfrm>
              <a:off x="3298371" y="1301"/>
              <a:ext cx="152013" cy="218444"/>
            </a:xfrm>
            <a:custGeom>
              <a:avLst/>
              <a:gdLst/>
              <a:ahLst/>
              <a:cxnLst>
                <a:cxn ang="0">
                  <a:pos x="wd2" y="hd2"/>
                </a:cxn>
                <a:cxn ang="5400000">
                  <a:pos x="wd2" y="hd2"/>
                </a:cxn>
                <a:cxn ang="10800000">
                  <a:pos x="wd2" y="hd2"/>
                </a:cxn>
                <a:cxn ang="16200000">
                  <a:pos x="wd2" y="hd2"/>
                </a:cxn>
              </a:cxnLst>
              <a:rect l="0" t="0" r="r" b="b"/>
              <a:pathLst>
                <a:path w="20850" h="21600" extrusionOk="0">
                  <a:moveTo>
                    <a:pt x="3345" y="881"/>
                  </a:moveTo>
                  <a:lnTo>
                    <a:pt x="3345" y="881"/>
                  </a:lnTo>
                  <a:lnTo>
                    <a:pt x="3868" y="1885"/>
                  </a:lnTo>
                  <a:lnTo>
                    <a:pt x="4390" y="2889"/>
                  </a:lnTo>
                  <a:lnTo>
                    <a:pt x="6655" y="7285"/>
                  </a:lnTo>
                  <a:lnTo>
                    <a:pt x="7177" y="8289"/>
                  </a:lnTo>
                  <a:cubicBezTo>
                    <a:pt x="6655" y="8415"/>
                    <a:pt x="6306" y="8540"/>
                    <a:pt x="5784" y="8666"/>
                  </a:cubicBezTo>
                  <a:cubicBezTo>
                    <a:pt x="1951" y="10047"/>
                    <a:pt x="-313" y="13061"/>
                    <a:pt x="35" y="16200"/>
                  </a:cubicBezTo>
                  <a:cubicBezTo>
                    <a:pt x="210" y="17205"/>
                    <a:pt x="558" y="18084"/>
                    <a:pt x="1255" y="18963"/>
                  </a:cubicBezTo>
                  <a:cubicBezTo>
                    <a:pt x="1952" y="19089"/>
                    <a:pt x="2648" y="19215"/>
                    <a:pt x="3345" y="19340"/>
                  </a:cubicBezTo>
                  <a:cubicBezTo>
                    <a:pt x="7177" y="19968"/>
                    <a:pt x="11010" y="20596"/>
                    <a:pt x="14319" y="21224"/>
                  </a:cubicBezTo>
                  <a:cubicBezTo>
                    <a:pt x="15016" y="21349"/>
                    <a:pt x="15713" y="21475"/>
                    <a:pt x="16410" y="21600"/>
                  </a:cubicBezTo>
                  <a:cubicBezTo>
                    <a:pt x="19371" y="20093"/>
                    <a:pt x="21287" y="17456"/>
                    <a:pt x="20764" y="14567"/>
                  </a:cubicBezTo>
                  <a:cubicBezTo>
                    <a:pt x="20242" y="11051"/>
                    <a:pt x="16410" y="8414"/>
                    <a:pt x="11881" y="7912"/>
                  </a:cubicBezTo>
                  <a:cubicBezTo>
                    <a:pt x="11010" y="7786"/>
                    <a:pt x="10313" y="7786"/>
                    <a:pt x="9442" y="7912"/>
                  </a:cubicBezTo>
                  <a:lnTo>
                    <a:pt x="10487" y="7660"/>
                  </a:lnTo>
                  <a:lnTo>
                    <a:pt x="10139" y="6781"/>
                  </a:lnTo>
                  <a:lnTo>
                    <a:pt x="7526" y="1632"/>
                  </a:lnTo>
                  <a:lnTo>
                    <a:pt x="7003" y="628"/>
                  </a:lnTo>
                  <a:lnTo>
                    <a:pt x="6655" y="0"/>
                  </a:lnTo>
                  <a:lnTo>
                    <a:pt x="4564" y="502"/>
                  </a:lnTo>
                  <a:lnTo>
                    <a:pt x="3345" y="881"/>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712CCDF9-3807-CA4A-9BF9-D67C7E04FD1E}"/>
                </a:ext>
              </a:extLst>
            </p:cNvPr>
            <p:cNvSpPr/>
            <p:nvPr/>
          </p:nvSpPr>
          <p:spPr>
            <a:xfrm>
              <a:off x="3158671" y="204501"/>
              <a:ext cx="43182" cy="63502"/>
            </a:xfrm>
            <a:custGeom>
              <a:avLst/>
              <a:gdLst/>
              <a:ahLst/>
              <a:cxnLst>
                <a:cxn ang="0">
                  <a:pos x="wd2" y="hd2"/>
                </a:cxn>
                <a:cxn ang="5400000">
                  <a:pos x="wd2" y="hd2"/>
                </a:cxn>
                <a:cxn ang="10800000">
                  <a:pos x="wd2" y="hd2"/>
                </a:cxn>
                <a:cxn ang="16200000">
                  <a:pos x="wd2" y="hd2"/>
                </a:cxn>
              </a:cxnLst>
              <a:rect l="0" t="0" r="r" b="b"/>
              <a:pathLst>
                <a:path w="21600" h="21600" extrusionOk="0">
                  <a:moveTo>
                    <a:pt x="16518" y="4752"/>
                  </a:moveTo>
                  <a:lnTo>
                    <a:pt x="12706" y="1728"/>
                  </a:lnTo>
                  <a:lnTo>
                    <a:pt x="10165" y="0"/>
                  </a:lnTo>
                  <a:lnTo>
                    <a:pt x="3812" y="3455"/>
                  </a:lnTo>
                  <a:lnTo>
                    <a:pt x="0" y="5615"/>
                  </a:lnTo>
                  <a:lnTo>
                    <a:pt x="0" y="5615"/>
                  </a:lnTo>
                  <a:lnTo>
                    <a:pt x="3812" y="8640"/>
                  </a:lnTo>
                  <a:lnTo>
                    <a:pt x="7623" y="11665"/>
                  </a:lnTo>
                  <a:lnTo>
                    <a:pt x="19694" y="21600"/>
                  </a:lnTo>
                  <a:cubicBezTo>
                    <a:pt x="20329" y="21168"/>
                    <a:pt x="20965" y="20735"/>
                    <a:pt x="21600" y="20305"/>
                  </a:cubicBezTo>
                  <a:cubicBezTo>
                    <a:pt x="21600" y="20305"/>
                    <a:pt x="21600" y="20305"/>
                    <a:pt x="21600" y="20305"/>
                  </a:cubicBezTo>
                  <a:cubicBezTo>
                    <a:pt x="20965" y="19010"/>
                    <a:pt x="20329" y="17712"/>
                    <a:pt x="19694" y="15985"/>
                  </a:cubicBezTo>
                  <a:cubicBezTo>
                    <a:pt x="19694" y="15120"/>
                    <a:pt x="19694" y="14257"/>
                    <a:pt x="19694" y="13392"/>
                  </a:cubicBezTo>
                  <a:cubicBezTo>
                    <a:pt x="19694" y="11665"/>
                    <a:pt x="19694" y="9937"/>
                    <a:pt x="19694" y="7777"/>
                  </a:cubicBezTo>
                  <a:lnTo>
                    <a:pt x="16518" y="475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C89ED63C-6156-7F45-B0D2-721435270A0A}"/>
                </a:ext>
              </a:extLst>
            </p:cNvPr>
            <p:cNvSpPr/>
            <p:nvPr/>
          </p:nvSpPr>
          <p:spPr>
            <a:xfrm>
              <a:off x="1647372" y="344202"/>
              <a:ext cx="46991" cy="71122"/>
            </a:xfrm>
            <a:custGeom>
              <a:avLst/>
              <a:gdLst/>
              <a:ahLst/>
              <a:cxnLst>
                <a:cxn ang="0">
                  <a:pos x="wd2" y="hd2"/>
                </a:cxn>
                <a:cxn ang="5400000">
                  <a:pos x="wd2" y="hd2"/>
                </a:cxn>
                <a:cxn ang="10800000">
                  <a:pos x="wd2" y="hd2"/>
                </a:cxn>
                <a:cxn ang="16200000">
                  <a:pos x="wd2" y="hd2"/>
                </a:cxn>
              </a:cxnLst>
              <a:rect l="0" t="0" r="r" b="b"/>
              <a:pathLst>
                <a:path w="21600" h="21600" extrusionOk="0">
                  <a:moveTo>
                    <a:pt x="11675" y="0"/>
                  </a:moveTo>
                  <a:cubicBezTo>
                    <a:pt x="9924" y="386"/>
                    <a:pt x="8757" y="1156"/>
                    <a:pt x="7005" y="1542"/>
                  </a:cubicBezTo>
                  <a:cubicBezTo>
                    <a:pt x="6421" y="1542"/>
                    <a:pt x="5838" y="1929"/>
                    <a:pt x="4670" y="1929"/>
                  </a:cubicBezTo>
                  <a:cubicBezTo>
                    <a:pt x="2919" y="2315"/>
                    <a:pt x="1167" y="2701"/>
                    <a:pt x="0" y="2701"/>
                  </a:cubicBezTo>
                  <a:lnTo>
                    <a:pt x="7005" y="16587"/>
                  </a:lnTo>
                  <a:lnTo>
                    <a:pt x="8757" y="19671"/>
                  </a:lnTo>
                  <a:lnTo>
                    <a:pt x="9924" y="21600"/>
                  </a:lnTo>
                  <a:lnTo>
                    <a:pt x="21600" y="18899"/>
                  </a:lnTo>
                  <a:lnTo>
                    <a:pt x="19849" y="15814"/>
                  </a:lnTo>
                  <a:lnTo>
                    <a:pt x="18097" y="12729"/>
                  </a:lnTo>
                  <a:lnTo>
                    <a:pt x="11675"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4910DDFC-F796-8444-8D1D-DD64F12A4241}"/>
                </a:ext>
              </a:extLst>
            </p:cNvPr>
            <p:cNvSpPr/>
            <p:nvPr/>
          </p:nvSpPr>
          <p:spPr>
            <a:xfrm>
              <a:off x="2688771" y="115601"/>
              <a:ext cx="31752" cy="72388"/>
            </a:xfrm>
            <a:custGeom>
              <a:avLst/>
              <a:gdLst/>
              <a:ahLst/>
              <a:cxnLst>
                <a:cxn ang="0">
                  <a:pos x="wd2" y="hd2"/>
                </a:cxn>
                <a:cxn ang="5400000">
                  <a:pos x="wd2" y="hd2"/>
                </a:cxn>
                <a:cxn ang="10800000">
                  <a:pos x="wd2" y="hd2"/>
                </a:cxn>
                <a:cxn ang="16200000">
                  <a:pos x="wd2" y="hd2"/>
                </a:cxn>
              </a:cxnLst>
              <a:rect l="0" t="0" r="r" b="b"/>
              <a:pathLst>
                <a:path w="21600" h="21600" extrusionOk="0">
                  <a:moveTo>
                    <a:pt x="13824" y="377"/>
                  </a:moveTo>
                  <a:lnTo>
                    <a:pt x="11232" y="377"/>
                  </a:lnTo>
                  <a:lnTo>
                    <a:pt x="3456" y="0"/>
                  </a:lnTo>
                  <a:lnTo>
                    <a:pt x="864" y="15159"/>
                  </a:lnTo>
                  <a:lnTo>
                    <a:pt x="0" y="18569"/>
                  </a:lnTo>
                  <a:lnTo>
                    <a:pt x="0" y="20843"/>
                  </a:lnTo>
                  <a:lnTo>
                    <a:pt x="11232" y="21221"/>
                  </a:lnTo>
                  <a:lnTo>
                    <a:pt x="17280" y="21600"/>
                  </a:lnTo>
                  <a:lnTo>
                    <a:pt x="17280" y="21600"/>
                  </a:lnTo>
                  <a:lnTo>
                    <a:pt x="18144" y="18190"/>
                  </a:lnTo>
                  <a:lnTo>
                    <a:pt x="19008" y="14779"/>
                  </a:lnTo>
                  <a:lnTo>
                    <a:pt x="21600" y="757"/>
                  </a:lnTo>
                  <a:lnTo>
                    <a:pt x="21600" y="757"/>
                  </a:lnTo>
                  <a:lnTo>
                    <a:pt x="14688" y="377"/>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EBB58CB9-5D60-8444-A9AE-E96BE69079D2}"/>
                </a:ext>
              </a:extLst>
            </p:cNvPr>
            <p:cNvSpPr/>
            <p:nvPr/>
          </p:nvSpPr>
          <p:spPr>
            <a:xfrm>
              <a:off x="3069772" y="407701"/>
              <a:ext cx="152553" cy="152955"/>
            </a:xfrm>
            <a:custGeom>
              <a:avLst/>
              <a:gdLst/>
              <a:ahLst/>
              <a:cxnLst>
                <a:cxn ang="0">
                  <a:pos x="wd2" y="hd2"/>
                </a:cxn>
                <a:cxn ang="5400000">
                  <a:pos x="wd2" y="hd2"/>
                </a:cxn>
                <a:cxn ang="10800000">
                  <a:pos x="wd2" y="hd2"/>
                </a:cxn>
                <a:cxn ang="16200000">
                  <a:pos x="wd2" y="hd2"/>
                </a:cxn>
              </a:cxnLst>
              <a:rect l="0" t="0" r="r" b="b"/>
              <a:pathLst>
                <a:path w="21267" h="19414" extrusionOk="0">
                  <a:moveTo>
                    <a:pt x="15767" y="18260"/>
                  </a:moveTo>
                  <a:cubicBezTo>
                    <a:pt x="19485" y="16326"/>
                    <a:pt x="21433" y="12780"/>
                    <a:pt x="21256" y="9233"/>
                  </a:cubicBezTo>
                  <a:cubicBezTo>
                    <a:pt x="21256" y="8750"/>
                    <a:pt x="21079" y="8266"/>
                    <a:pt x="21079" y="7782"/>
                  </a:cubicBezTo>
                  <a:cubicBezTo>
                    <a:pt x="20902" y="7299"/>
                    <a:pt x="20725" y="6815"/>
                    <a:pt x="20548" y="6170"/>
                  </a:cubicBezTo>
                  <a:cubicBezTo>
                    <a:pt x="20548" y="6009"/>
                    <a:pt x="20371" y="5848"/>
                    <a:pt x="20371" y="5687"/>
                  </a:cubicBezTo>
                  <a:cubicBezTo>
                    <a:pt x="20194" y="5526"/>
                    <a:pt x="20194" y="5204"/>
                    <a:pt x="20017" y="5042"/>
                  </a:cubicBezTo>
                  <a:cubicBezTo>
                    <a:pt x="19840" y="4881"/>
                    <a:pt x="19840" y="4720"/>
                    <a:pt x="19663" y="4559"/>
                  </a:cubicBezTo>
                  <a:cubicBezTo>
                    <a:pt x="19308" y="4236"/>
                    <a:pt x="19131" y="3753"/>
                    <a:pt x="18777" y="3430"/>
                  </a:cubicBezTo>
                  <a:cubicBezTo>
                    <a:pt x="15590" y="45"/>
                    <a:pt x="9925" y="-1083"/>
                    <a:pt x="5499" y="1174"/>
                  </a:cubicBezTo>
                  <a:cubicBezTo>
                    <a:pt x="1958" y="2947"/>
                    <a:pt x="-167" y="6493"/>
                    <a:pt x="10" y="9878"/>
                  </a:cubicBezTo>
                  <a:lnTo>
                    <a:pt x="1426" y="9556"/>
                  </a:lnTo>
                  <a:cubicBezTo>
                    <a:pt x="1426" y="9556"/>
                    <a:pt x="1603" y="9556"/>
                    <a:pt x="1603" y="9556"/>
                  </a:cubicBezTo>
                  <a:cubicBezTo>
                    <a:pt x="2312" y="9556"/>
                    <a:pt x="3020" y="9878"/>
                    <a:pt x="3197" y="10684"/>
                  </a:cubicBezTo>
                  <a:lnTo>
                    <a:pt x="3905" y="13908"/>
                  </a:lnTo>
                  <a:cubicBezTo>
                    <a:pt x="3905" y="14231"/>
                    <a:pt x="3905" y="14553"/>
                    <a:pt x="3728" y="14876"/>
                  </a:cubicBezTo>
                  <a:cubicBezTo>
                    <a:pt x="3551" y="15198"/>
                    <a:pt x="3197" y="15359"/>
                    <a:pt x="2843" y="15520"/>
                  </a:cubicBezTo>
                  <a:lnTo>
                    <a:pt x="2489" y="15520"/>
                  </a:lnTo>
                  <a:cubicBezTo>
                    <a:pt x="5498" y="19389"/>
                    <a:pt x="11164" y="20517"/>
                    <a:pt x="15767" y="1826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5F910F9B-FC33-174F-9858-C9ECE217B486}"/>
                </a:ext>
              </a:extLst>
            </p:cNvPr>
            <p:cNvSpPr/>
            <p:nvPr/>
          </p:nvSpPr>
          <p:spPr>
            <a:xfrm>
              <a:off x="2853871" y="445802"/>
              <a:ext cx="234987" cy="153751"/>
            </a:xfrm>
            <a:custGeom>
              <a:avLst/>
              <a:gdLst/>
              <a:ahLst/>
              <a:cxnLst>
                <a:cxn ang="0">
                  <a:pos x="wd2" y="hd2"/>
                </a:cxn>
                <a:cxn ang="5400000">
                  <a:pos x="wd2" y="hd2"/>
                </a:cxn>
                <a:cxn ang="10800000">
                  <a:pos x="wd2" y="hd2"/>
                </a:cxn>
                <a:cxn ang="16200000">
                  <a:pos x="wd2" y="hd2"/>
                </a:cxn>
              </a:cxnLst>
              <a:rect l="0" t="0" r="r" b="b"/>
              <a:pathLst>
                <a:path w="21487" h="21260" extrusionOk="0">
                  <a:moveTo>
                    <a:pt x="7319" y="5"/>
                  </a:moveTo>
                  <a:cubicBezTo>
                    <a:pt x="3487" y="-171"/>
                    <a:pt x="235" y="4395"/>
                    <a:pt x="3" y="10190"/>
                  </a:cubicBezTo>
                  <a:cubicBezTo>
                    <a:pt x="-113" y="15985"/>
                    <a:pt x="2906" y="20903"/>
                    <a:pt x="6739" y="21253"/>
                  </a:cubicBezTo>
                  <a:cubicBezTo>
                    <a:pt x="9990" y="21429"/>
                    <a:pt x="12777" y="18267"/>
                    <a:pt x="13706" y="13702"/>
                  </a:cubicBezTo>
                  <a:cubicBezTo>
                    <a:pt x="13822" y="13000"/>
                    <a:pt x="13939" y="12122"/>
                    <a:pt x="13939" y="11420"/>
                  </a:cubicBezTo>
                  <a:lnTo>
                    <a:pt x="14055" y="12473"/>
                  </a:lnTo>
                  <a:lnTo>
                    <a:pt x="14868" y="12298"/>
                  </a:lnTo>
                  <a:lnTo>
                    <a:pt x="19745" y="10717"/>
                  </a:lnTo>
                  <a:lnTo>
                    <a:pt x="20790" y="10366"/>
                  </a:lnTo>
                  <a:lnTo>
                    <a:pt x="21487" y="10190"/>
                  </a:lnTo>
                  <a:lnTo>
                    <a:pt x="21139" y="7907"/>
                  </a:lnTo>
                  <a:lnTo>
                    <a:pt x="21023" y="6678"/>
                  </a:lnTo>
                  <a:lnTo>
                    <a:pt x="21023" y="6678"/>
                  </a:lnTo>
                  <a:lnTo>
                    <a:pt x="19977" y="7029"/>
                  </a:lnTo>
                  <a:lnTo>
                    <a:pt x="19048" y="7381"/>
                  </a:lnTo>
                  <a:lnTo>
                    <a:pt x="14868" y="8610"/>
                  </a:lnTo>
                  <a:lnTo>
                    <a:pt x="13939" y="8962"/>
                  </a:lnTo>
                  <a:cubicBezTo>
                    <a:pt x="13823" y="8436"/>
                    <a:pt x="13823" y="7908"/>
                    <a:pt x="13706" y="7557"/>
                  </a:cubicBezTo>
                  <a:cubicBezTo>
                    <a:pt x="12777" y="3166"/>
                    <a:pt x="10339" y="181"/>
                    <a:pt x="7319" y="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230AC07F-5144-4E46-9B05-C725624A18C2}"/>
                </a:ext>
              </a:extLst>
            </p:cNvPr>
            <p:cNvSpPr/>
            <p:nvPr/>
          </p:nvSpPr>
          <p:spPr>
            <a:xfrm>
              <a:off x="3044371" y="90201"/>
              <a:ext cx="153970" cy="154978"/>
            </a:xfrm>
            <a:custGeom>
              <a:avLst/>
              <a:gdLst/>
              <a:ahLst/>
              <a:cxnLst>
                <a:cxn ang="0">
                  <a:pos x="wd2" y="hd2"/>
                </a:cxn>
                <a:cxn ang="5400000">
                  <a:pos x="wd2" y="hd2"/>
                </a:cxn>
                <a:cxn ang="10800000">
                  <a:pos x="wd2" y="hd2"/>
                </a:cxn>
                <a:cxn ang="16200000">
                  <a:pos x="wd2" y="hd2"/>
                </a:cxn>
              </a:cxnLst>
              <a:rect l="0" t="0" r="r" b="b"/>
              <a:pathLst>
                <a:path w="19255" h="20433" extrusionOk="0">
                  <a:moveTo>
                    <a:pt x="14868" y="1676"/>
                  </a:moveTo>
                  <a:cubicBezTo>
                    <a:pt x="11533" y="-668"/>
                    <a:pt x="7403" y="-500"/>
                    <a:pt x="4227" y="1844"/>
                  </a:cubicBezTo>
                  <a:cubicBezTo>
                    <a:pt x="3274" y="2513"/>
                    <a:pt x="2480" y="3350"/>
                    <a:pt x="1686" y="4523"/>
                  </a:cubicBezTo>
                  <a:cubicBezTo>
                    <a:pt x="1686" y="4691"/>
                    <a:pt x="1527" y="4691"/>
                    <a:pt x="1527" y="4691"/>
                  </a:cubicBezTo>
                  <a:cubicBezTo>
                    <a:pt x="-1332" y="9379"/>
                    <a:pt x="-61" y="15574"/>
                    <a:pt x="4386" y="18756"/>
                  </a:cubicBezTo>
                  <a:cubicBezTo>
                    <a:pt x="7562" y="20932"/>
                    <a:pt x="11374" y="20932"/>
                    <a:pt x="14391" y="19091"/>
                  </a:cubicBezTo>
                  <a:lnTo>
                    <a:pt x="13597" y="18086"/>
                  </a:lnTo>
                  <a:cubicBezTo>
                    <a:pt x="13597" y="18086"/>
                    <a:pt x="13597" y="17918"/>
                    <a:pt x="13597" y="17918"/>
                  </a:cubicBezTo>
                  <a:cubicBezTo>
                    <a:pt x="13280" y="17249"/>
                    <a:pt x="13280" y="16412"/>
                    <a:pt x="13915" y="16076"/>
                  </a:cubicBezTo>
                  <a:lnTo>
                    <a:pt x="16456" y="13900"/>
                  </a:lnTo>
                  <a:cubicBezTo>
                    <a:pt x="16774" y="13732"/>
                    <a:pt x="17092" y="13565"/>
                    <a:pt x="17409" y="13565"/>
                  </a:cubicBezTo>
                  <a:cubicBezTo>
                    <a:pt x="17727" y="13565"/>
                    <a:pt x="18044" y="13732"/>
                    <a:pt x="18362" y="14067"/>
                  </a:cubicBezTo>
                  <a:lnTo>
                    <a:pt x="18521" y="14402"/>
                  </a:lnTo>
                  <a:cubicBezTo>
                    <a:pt x="20268" y="9713"/>
                    <a:pt x="18839" y="4523"/>
                    <a:pt x="14868" y="167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ECC06384-DD7E-6F47-AE7C-F379C4AB24DD}"/>
                </a:ext>
              </a:extLst>
            </p:cNvPr>
            <p:cNvSpPr/>
            <p:nvPr/>
          </p:nvSpPr>
          <p:spPr>
            <a:xfrm>
              <a:off x="2993571" y="39402"/>
              <a:ext cx="76200" cy="76200"/>
            </a:xfrm>
            <a:custGeom>
              <a:avLst/>
              <a:gdLst/>
              <a:ahLst/>
              <a:cxnLst>
                <a:cxn ang="0">
                  <a:pos x="wd2" y="hd2"/>
                </a:cxn>
                <a:cxn ang="5400000">
                  <a:pos x="wd2" y="hd2"/>
                </a:cxn>
                <a:cxn ang="10800000">
                  <a:pos x="wd2" y="hd2"/>
                </a:cxn>
                <a:cxn ang="16200000">
                  <a:pos x="wd2" y="hd2"/>
                </a:cxn>
              </a:cxnLst>
              <a:rect l="0" t="0" r="r" b="b"/>
              <a:pathLst>
                <a:path w="21600" h="21600" extrusionOk="0">
                  <a:moveTo>
                    <a:pt x="6840" y="1440"/>
                  </a:moveTo>
                  <a:lnTo>
                    <a:pt x="5400" y="0"/>
                  </a:lnTo>
                  <a:lnTo>
                    <a:pt x="0" y="5400"/>
                  </a:lnTo>
                  <a:lnTo>
                    <a:pt x="2160" y="7560"/>
                  </a:lnTo>
                  <a:lnTo>
                    <a:pt x="4320" y="9721"/>
                  </a:lnTo>
                  <a:lnTo>
                    <a:pt x="16200" y="21600"/>
                  </a:lnTo>
                  <a:cubicBezTo>
                    <a:pt x="17640" y="19440"/>
                    <a:pt x="19440" y="17640"/>
                    <a:pt x="21600" y="16200"/>
                  </a:cubicBezTo>
                  <a:lnTo>
                    <a:pt x="9000" y="3600"/>
                  </a:lnTo>
                  <a:lnTo>
                    <a:pt x="6840" y="144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5CE756F0-D80B-BD4C-BDB0-86F998A0BDB5}"/>
                </a:ext>
              </a:extLst>
            </p:cNvPr>
            <p:cNvSpPr/>
            <p:nvPr/>
          </p:nvSpPr>
          <p:spPr>
            <a:xfrm>
              <a:off x="2679163" y="374761"/>
              <a:ext cx="152519" cy="151641"/>
            </a:xfrm>
            <a:custGeom>
              <a:avLst/>
              <a:gdLst/>
              <a:ahLst/>
              <a:cxnLst>
                <a:cxn ang="0">
                  <a:pos x="wd2" y="hd2"/>
                </a:cxn>
                <a:cxn ang="5400000">
                  <a:pos x="wd2" y="hd2"/>
                </a:cxn>
                <a:cxn ang="10800000">
                  <a:pos x="wd2" y="hd2"/>
                </a:cxn>
                <a:cxn ang="16200000">
                  <a:pos x="wd2" y="hd2"/>
                </a:cxn>
              </a:cxnLst>
              <a:rect l="0" t="0" r="r" b="b"/>
              <a:pathLst>
                <a:path w="19358" h="19839" extrusionOk="0">
                  <a:moveTo>
                    <a:pt x="1486" y="15207"/>
                  </a:moveTo>
                  <a:cubicBezTo>
                    <a:pt x="4387" y="19859"/>
                    <a:pt x="10352" y="21189"/>
                    <a:pt x="14865" y="18364"/>
                  </a:cubicBezTo>
                  <a:cubicBezTo>
                    <a:pt x="19378" y="15539"/>
                    <a:pt x="20668" y="9226"/>
                    <a:pt x="17928" y="4574"/>
                  </a:cubicBezTo>
                  <a:cubicBezTo>
                    <a:pt x="15832" y="1251"/>
                    <a:pt x="12125" y="-411"/>
                    <a:pt x="8417" y="87"/>
                  </a:cubicBezTo>
                  <a:lnTo>
                    <a:pt x="8740" y="1582"/>
                  </a:lnTo>
                  <a:lnTo>
                    <a:pt x="8901" y="2413"/>
                  </a:lnTo>
                  <a:cubicBezTo>
                    <a:pt x="9062" y="3244"/>
                    <a:pt x="8740" y="3908"/>
                    <a:pt x="7934" y="4075"/>
                  </a:cubicBezTo>
                  <a:lnTo>
                    <a:pt x="4710" y="4905"/>
                  </a:lnTo>
                  <a:cubicBezTo>
                    <a:pt x="4226" y="5072"/>
                    <a:pt x="3581" y="4905"/>
                    <a:pt x="3259" y="4407"/>
                  </a:cubicBezTo>
                  <a:cubicBezTo>
                    <a:pt x="3098" y="4241"/>
                    <a:pt x="3098" y="4075"/>
                    <a:pt x="2937" y="3909"/>
                  </a:cubicBezTo>
                  <a:lnTo>
                    <a:pt x="2614" y="2912"/>
                  </a:lnTo>
                  <a:cubicBezTo>
                    <a:pt x="-287" y="5903"/>
                    <a:pt x="-932" y="11220"/>
                    <a:pt x="1486" y="1520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FAFC0153-D322-FA4F-8FA4-E5D2778025F9}"/>
                </a:ext>
              </a:extLst>
            </p:cNvPr>
            <p:cNvSpPr/>
            <p:nvPr/>
          </p:nvSpPr>
          <p:spPr>
            <a:xfrm>
              <a:off x="3031672" y="941102"/>
              <a:ext cx="64770" cy="57150"/>
            </a:xfrm>
            <a:custGeom>
              <a:avLst/>
              <a:gdLst/>
              <a:ahLst/>
              <a:cxnLst>
                <a:cxn ang="0">
                  <a:pos x="wd2" y="hd2"/>
                </a:cxn>
                <a:cxn ang="5400000">
                  <a:pos x="wd2" y="hd2"/>
                </a:cxn>
                <a:cxn ang="10800000">
                  <a:pos x="wd2" y="hd2"/>
                </a:cxn>
                <a:cxn ang="16200000">
                  <a:pos x="wd2" y="hd2"/>
                </a:cxn>
              </a:cxnLst>
              <a:rect l="0" t="0" r="r" b="b"/>
              <a:pathLst>
                <a:path w="21600" h="21600" extrusionOk="0">
                  <a:moveTo>
                    <a:pt x="13553" y="2402"/>
                  </a:moveTo>
                  <a:lnTo>
                    <a:pt x="10588" y="4802"/>
                  </a:lnTo>
                  <a:lnTo>
                    <a:pt x="0" y="12963"/>
                  </a:lnTo>
                  <a:cubicBezTo>
                    <a:pt x="423" y="13444"/>
                    <a:pt x="423" y="13924"/>
                    <a:pt x="847" y="14402"/>
                  </a:cubicBezTo>
                  <a:cubicBezTo>
                    <a:pt x="1271" y="14883"/>
                    <a:pt x="1694" y="15841"/>
                    <a:pt x="1694" y="16322"/>
                  </a:cubicBezTo>
                  <a:cubicBezTo>
                    <a:pt x="2118" y="16802"/>
                    <a:pt x="2118" y="17283"/>
                    <a:pt x="2541" y="17761"/>
                  </a:cubicBezTo>
                  <a:cubicBezTo>
                    <a:pt x="2965" y="19200"/>
                    <a:pt x="3388" y="20641"/>
                    <a:pt x="3812" y="21600"/>
                  </a:cubicBezTo>
                  <a:lnTo>
                    <a:pt x="16518" y="12000"/>
                  </a:lnTo>
                  <a:lnTo>
                    <a:pt x="19482" y="9600"/>
                  </a:lnTo>
                  <a:lnTo>
                    <a:pt x="21600" y="8161"/>
                  </a:lnTo>
                  <a:lnTo>
                    <a:pt x="16518" y="0"/>
                  </a:lnTo>
                  <a:lnTo>
                    <a:pt x="13553" y="240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1B58A505-9F48-144A-B96B-58242919BA31}"/>
                </a:ext>
              </a:extLst>
            </p:cNvPr>
            <p:cNvSpPr/>
            <p:nvPr/>
          </p:nvSpPr>
          <p:spPr>
            <a:xfrm>
              <a:off x="2875616" y="955740"/>
              <a:ext cx="154052" cy="155002"/>
            </a:xfrm>
            <a:custGeom>
              <a:avLst/>
              <a:gdLst/>
              <a:ahLst/>
              <a:cxnLst>
                <a:cxn ang="0">
                  <a:pos x="wd2" y="hd2"/>
                </a:cxn>
                <a:cxn ang="5400000">
                  <a:pos x="wd2" y="hd2"/>
                </a:cxn>
                <a:cxn ang="10800000">
                  <a:pos x="wd2" y="hd2"/>
                </a:cxn>
                <a:cxn ang="16200000">
                  <a:pos x="wd2" y="hd2"/>
                </a:cxn>
              </a:cxnLst>
              <a:rect l="0" t="0" r="r" b="b"/>
              <a:pathLst>
                <a:path w="21130" h="19527" extrusionOk="0">
                  <a:moveTo>
                    <a:pt x="20567" y="7269"/>
                  </a:moveTo>
                  <a:cubicBezTo>
                    <a:pt x="20393" y="6790"/>
                    <a:pt x="20219" y="6309"/>
                    <a:pt x="20044" y="5829"/>
                  </a:cubicBezTo>
                  <a:cubicBezTo>
                    <a:pt x="20044" y="5669"/>
                    <a:pt x="19870" y="5509"/>
                    <a:pt x="19870" y="5350"/>
                  </a:cubicBezTo>
                  <a:cubicBezTo>
                    <a:pt x="19696" y="5190"/>
                    <a:pt x="19522" y="4870"/>
                    <a:pt x="19522" y="4710"/>
                  </a:cubicBezTo>
                  <a:cubicBezTo>
                    <a:pt x="19348" y="4550"/>
                    <a:pt x="19348" y="4390"/>
                    <a:pt x="19173" y="4230"/>
                  </a:cubicBezTo>
                  <a:cubicBezTo>
                    <a:pt x="18825" y="3910"/>
                    <a:pt x="18651" y="3430"/>
                    <a:pt x="18303" y="3110"/>
                  </a:cubicBezTo>
                  <a:cubicBezTo>
                    <a:pt x="14993" y="-250"/>
                    <a:pt x="9419" y="-1050"/>
                    <a:pt x="5064" y="1510"/>
                  </a:cubicBezTo>
                  <a:cubicBezTo>
                    <a:pt x="1580" y="3430"/>
                    <a:pt x="-162" y="6950"/>
                    <a:pt x="12" y="10470"/>
                  </a:cubicBezTo>
                  <a:lnTo>
                    <a:pt x="1406" y="10150"/>
                  </a:lnTo>
                  <a:cubicBezTo>
                    <a:pt x="1406" y="10150"/>
                    <a:pt x="1580" y="10150"/>
                    <a:pt x="1580" y="10150"/>
                  </a:cubicBezTo>
                  <a:cubicBezTo>
                    <a:pt x="2277" y="9989"/>
                    <a:pt x="2973" y="10470"/>
                    <a:pt x="3148" y="11110"/>
                  </a:cubicBezTo>
                  <a:lnTo>
                    <a:pt x="4019" y="14310"/>
                  </a:lnTo>
                  <a:cubicBezTo>
                    <a:pt x="4193" y="14630"/>
                    <a:pt x="4019" y="15110"/>
                    <a:pt x="3844" y="15430"/>
                  </a:cubicBezTo>
                  <a:cubicBezTo>
                    <a:pt x="3670" y="15750"/>
                    <a:pt x="3322" y="15910"/>
                    <a:pt x="2973" y="16070"/>
                  </a:cubicBezTo>
                  <a:lnTo>
                    <a:pt x="2625" y="16230"/>
                  </a:lnTo>
                  <a:cubicBezTo>
                    <a:pt x="5935" y="19750"/>
                    <a:pt x="11509" y="20550"/>
                    <a:pt x="16038" y="18150"/>
                  </a:cubicBezTo>
                  <a:cubicBezTo>
                    <a:pt x="19522" y="16230"/>
                    <a:pt x="21438" y="12550"/>
                    <a:pt x="21090" y="8871"/>
                  </a:cubicBezTo>
                  <a:cubicBezTo>
                    <a:pt x="20741" y="8390"/>
                    <a:pt x="20741" y="7910"/>
                    <a:pt x="20567" y="726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CA45225B-1199-A547-A2CE-5F9FCCFE5488}"/>
                </a:ext>
              </a:extLst>
            </p:cNvPr>
            <p:cNvSpPr/>
            <p:nvPr/>
          </p:nvSpPr>
          <p:spPr>
            <a:xfrm>
              <a:off x="2828472" y="1042701"/>
              <a:ext cx="71119" cy="43180"/>
            </a:xfrm>
            <a:custGeom>
              <a:avLst/>
              <a:gdLst/>
              <a:ahLst/>
              <a:cxnLst>
                <a:cxn ang="0">
                  <a:pos x="wd2" y="hd2"/>
                </a:cxn>
                <a:cxn ang="5400000">
                  <a:pos x="wd2" y="hd2"/>
                </a:cxn>
                <a:cxn ang="10800000">
                  <a:pos x="wd2" y="hd2"/>
                </a:cxn>
                <a:cxn ang="16200000">
                  <a:pos x="wd2" y="hd2"/>
                </a:cxn>
              </a:cxnLst>
              <a:rect l="0" t="0" r="r" b="b"/>
              <a:pathLst>
                <a:path w="21600" h="21600" extrusionOk="0">
                  <a:moveTo>
                    <a:pt x="20057" y="0"/>
                  </a:moveTo>
                  <a:lnTo>
                    <a:pt x="20057" y="0"/>
                  </a:lnTo>
                  <a:lnTo>
                    <a:pt x="16586" y="1272"/>
                  </a:lnTo>
                  <a:lnTo>
                    <a:pt x="13500" y="2544"/>
                  </a:lnTo>
                  <a:lnTo>
                    <a:pt x="0" y="8261"/>
                  </a:lnTo>
                  <a:cubicBezTo>
                    <a:pt x="386" y="10166"/>
                    <a:pt x="771" y="11437"/>
                    <a:pt x="1157" y="13342"/>
                  </a:cubicBezTo>
                  <a:cubicBezTo>
                    <a:pt x="1157" y="13978"/>
                    <a:pt x="1543" y="14614"/>
                    <a:pt x="1543" y="15883"/>
                  </a:cubicBezTo>
                  <a:cubicBezTo>
                    <a:pt x="1928" y="17788"/>
                    <a:pt x="1928" y="19695"/>
                    <a:pt x="1928" y="21600"/>
                  </a:cubicBezTo>
                  <a:lnTo>
                    <a:pt x="16200" y="15883"/>
                  </a:lnTo>
                  <a:lnTo>
                    <a:pt x="19286" y="14611"/>
                  </a:lnTo>
                  <a:lnTo>
                    <a:pt x="21600" y="13975"/>
                  </a:lnTo>
                  <a:lnTo>
                    <a:pt x="20443" y="5717"/>
                  </a:lnTo>
                  <a:lnTo>
                    <a:pt x="20057"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E7572E0E-27A2-C749-ABEE-9EF5D0FCB5F1}"/>
                </a:ext>
              </a:extLst>
            </p:cNvPr>
            <p:cNvSpPr/>
            <p:nvPr/>
          </p:nvSpPr>
          <p:spPr>
            <a:xfrm>
              <a:off x="2631668" y="1100637"/>
              <a:ext cx="54611" cy="34287"/>
            </a:xfrm>
            <a:custGeom>
              <a:avLst/>
              <a:gdLst/>
              <a:ahLst/>
              <a:cxnLst>
                <a:cxn ang="0">
                  <a:pos x="wd2" y="hd2"/>
                </a:cxn>
                <a:cxn ang="5400000">
                  <a:pos x="wd2" y="hd2"/>
                </a:cxn>
                <a:cxn ang="10800000">
                  <a:pos x="wd2" y="hd2"/>
                </a:cxn>
                <a:cxn ang="16200000">
                  <a:pos x="wd2" y="hd2"/>
                </a:cxn>
              </a:cxnLst>
              <a:rect l="0" t="0" r="r" b="b"/>
              <a:pathLst>
                <a:path w="21600" h="21600" extrusionOk="0">
                  <a:moveTo>
                    <a:pt x="20093" y="0"/>
                  </a:moveTo>
                  <a:lnTo>
                    <a:pt x="15572" y="801"/>
                  </a:lnTo>
                  <a:lnTo>
                    <a:pt x="11051" y="1602"/>
                  </a:lnTo>
                  <a:lnTo>
                    <a:pt x="0" y="4000"/>
                  </a:lnTo>
                  <a:cubicBezTo>
                    <a:pt x="502" y="6399"/>
                    <a:pt x="502" y="8802"/>
                    <a:pt x="502" y="11200"/>
                  </a:cubicBezTo>
                  <a:cubicBezTo>
                    <a:pt x="502" y="12001"/>
                    <a:pt x="502" y="12802"/>
                    <a:pt x="502" y="14400"/>
                  </a:cubicBezTo>
                  <a:cubicBezTo>
                    <a:pt x="502" y="16002"/>
                    <a:pt x="502" y="16799"/>
                    <a:pt x="502" y="18400"/>
                  </a:cubicBezTo>
                  <a:cubicBezTo>
                    <a:pt x="502" y="19201"/>
                    <a:pt x="502" y="20002"/>
                    <a:pt x="502" y="21600"/>
                  </a:cubicBezTo>
                  <a:lnTo>
                    <a:pt x="14065" y="18400"/>
                  </a:lnTo>
                  <a:lnTo>
                    <a:pt x="18586" y="17600"/>
                  </a:lnTo>
                  <a:lnTo>
                    <a:pt x="21600" y="16799"/>
                  </a:lnTo>
                  <a:lnTo>
                    <a:pt x="20093"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AE60057C-526C-ED4A-A836-AC71412B3F0D}"/>
                </a:ext>
              </a:extLst>
            </p:cNvPr>
            <p:cNvSpPr/>
            <p:nvPr/>
          </p:nvSpPr>
          <p:spPr>
            <a:xfrm>
              <a:off x="2663372" y="1023576"/>
              <a:ext cx="152400" cy="154122"/>
            </a:xfrm>
            <a:custGeom>
              <a:avLst/>
              <a:gdLst/>
              <a:ahLst/>
              <a:cxnLst>
                <a:cxn ang="0">
                  <a:pos x="wd2" y="hd2"/>
                </a:cxn>
                <a:cxn ang="5400000">
                  <a:pos x="wd2" y="hd2"/>
                </a:cxn>
                <a:cxn ang="10800000">
                  <a:pos x="wd2" y="hd2"/>
                </a:cxn>
                <a:cxn ang="16200000">
                  <a:pos x="wd2" y="hd2"/>
                </a:cxn>
              </a:cxnLst>
              <a:rect l="0" t="0" r="r" b="b"/>
              <a:pathLst>
                <a:path w="21600" h="19274" extrusionOk="0">
                  <a:moveTo>
                    <a:pt x="20700" y="5617"/>
                  </a:moveTo>
                  <a:cubicBezTo>
                    <a:pt x="20700" y="5617"/>
                    <a:pt x="20700" y="5458"/>
                    <a:pt x="20700" y="5617"/>
                  </a:cubicBezTo>
                  <a:cubicBezTo>
                    <a:pt x="20340" y="5141"/>
                    <a:pt x="20160" y="4823"/>
                    <a:pt x="19980" y="4347"/>
                  </a:cubicBezTo>
                  <a:cubicBezTo>
                    <a:pt x="17100" y="376"/>
                    <a:pt x="11160" y="-1212"/>
                    <a:pt x="6120" y="1011"/>
                  </a:cubicBezTo>
                  <a:cubicBezTo>
                    <a:pt x="2340" y="2600"/>
                    <a:pt x="180" y="5935"/>
                    <a:pt x="0" y="9429"/>
                  </a:cubicBezTo>
                  <a:lnTo>
                    <a:pt x="1440" y="9270"/>
                  </a:lnTo>
                  <a:cubicBezTo>
                    <a:pt x="1620" y="9270"/>
                    <a:pt x="1620" y="9270"/>
                    <a:pt x="1620" y="9270"/>
                  </a:cubicBezTo>
                  <a:cubicBezTo>
                    <a:pt x="2340" y="9270"/>
                    <a:pt x="3060" y="9746"/>
                    <a:pt x="3060" y="10382"/>
                  </a:cubicBezTo>
                  <a:lnTo>
                    <a:pt x="3600" y="13717"/>
                  </a:lnTo>
                  <a:cubicBezTo>
                    <a:pt x="3600" y="14035"/>
                    <a:pt x="3600" y="14352"/>
                    <a:pt x="3420" y="14670"/>
                  </a:cubicBezTo>
                  <a:cubicBezTo>
                    <a:pt x="3240" y="14988"/>
                    <a:pt x="2880" y="15146"/>
                    <a:pt x="2340" y="15305"/>
                  </a:cubicBezTo>
                  <a:lnTo>
                    <a:pt x="1980" y="15305"/>
                  </a:lnTo>
                  <a:cubicBezTo>
                    <a:pt x="5040" y="18958"/>
                    <a:pt x="10800" y="20388"/>
                    <a:pt x="15480" y="18323"/>
                  </a:cubicBezTo>
                  <a:cubicBezTo>
                    <a:pt x="19080" y="16735"/>
                    <a:pt x="21420" y="13558"/>
                    <a:pt x="21600" y="10223"/>
                  </a:cubicBezTo>
                  <a:cubicBezTo>
                    <a:pt x="21600" y="9747"/>
                    <a:pt x="21600" y="9270"/>
                    <a:pt x="21600" y="8793"/>
                  </a:cubicBezTo>
                  <a:cubicBezTo>
                    <a:pt x="21600" y="7682"/>
                    <a:pt x="21240" y="6729"/>
                    <a:pt x="20700" y="561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7389AB93-8CD4-C742-A275-0C815E4482D2}"/>
                </a:ext>
              </a:extLst>
            </p:cNvPr>
            <p:cNvSpPr/>
            <p:nvPr/>
          </p:nvSpPr>
          <p:spPr>
            <a:xfrm>
              <a:off x="3016251" y="775709"/>
              <a:ext cx="454754" cy="240029"/>
            </a:xfrm>
            <a:custGeom>
              <a:avLst/>
              <a:gdLst/>
              <a:ahLst/>
              <a:cxnLst>
                <a:cxn ang="0">
                  <a:pos x="wd2" y="hd2"/>
                </a:cxn>
                <a:cxn ang="5400000">
                  <a:pos x="wd2" y="hd2"/>
                </a:cxn>
                <a:cxn ang="10800000">
                  <a:pos x="wd2" y="hd2"/>
                </a:cxn>
                <a:cxn ang="16200000">
                  <a:pos x="wd2" y="hd2"/>
                </a:cxn>
              </a:cxnLst>
              <a:rect l="0" t="0" r="r" b="b"/>
              <a:pathLst>
                <a:path w="21544" h="21600" extrusionOk="0">
                  <a:moveTo>
                    <a:pt x="21123" y="16686"/>
                  </a:moveTo>
                  <a:cubicBezTo>
                    <a:pt x="21003" y="16343"/>
                    <a:pt x="20822" y="16000"/>
                    <a:pt x="20581" y="15772"/>
                  </a:cubicBezTo>
                  <a:cubicBezTo>
                    <a:pt x="20581" y="15772"/>
                    <a:pt x="20581" y="15772"/>
                    <a:pt x="20581" y="15772"/>
                  </a:cubicBezTo>
                  <a:cubicBezTo>
                    <a:pt x="20461" y="15657"/>
                    <a:pt x="20341" y="15429"/>
                    <a:pt x="20160" y="15315"/>
                  </a:cubicBezTo>
                  <a:cubicBezTo>
                    <a:pt x="19679" y="14629"/>
                    <a:pt x="19077" y="13829"/>
                    <a:pt x="18355" y="13029"/>
                  </a:cubicBezTo>
                  <a:cubicBezTo>
                    <a:pt x="17693" y="12229"/>
                    <a:pt x="16851" y="11429"/>
                    <a:pt x="15949" y="10515"/>
                  </a:cubicBezTo>
                  <a:cubicBezTo>
                    <a:pt x="15648" y="10172"/>
                    <a:pt x="15287" y="9943"/>
                    <a:pt x="14926" y="9600"/>
                  </a:cubicBezTo>
                  <a:cubicBezTo>
                    <a:pt x="14264" y="9029"/>
                    <a:pt x="13542" y="8343"/>
                    <a:pt x="12760" y="7772"/>
                  </a:cubicBezTo>
                  <a:cubicBezTo>
                    <a:pt x="12338" y="7429"/>
                    <a:pt x="11977" y="7086"/>
                    <a:pt x="11556" y="6743"/>
                  </a:cubicBezTo>
                  <a:cubicBezTo>
                    <a:pt x="11436" y="6629"/>
                    <a:pt x="11376" y="6629"/>
                    <a:pt x="11255" y="6515"/>
                  </a:cubicBezTo>
                  <a:cubicBezTo>
                    <a:pt x="11075" y="6400"/>
                    <a:pt x="10894" y="6286"/>
                    <a:pt x="10714" y="6058"/>
                  </a:cubicBezTo>
                  <a:cubicBezTo>
                    <a:pt x="10533" y="5943"/>
                    <a:pt x="10353" y="5829"/>
                    <a:pt x="10172" y="5600"/>
                  </a:cubicBezTo>
                  <a:cubicBezTo>
                    <a:pt x="10112" y="5600"/>
                    <a:pt x="10112" y="5600"/>
                    <a:pt x="10052" y="5486"/>
                  </a:cubicBezTo>
                  <a:cubicBezTo>
                    <a:pt x="9992" y="5486"/>
                    <a:pt x="9932" y="5372"/>
                    <a:pt x="9932" y="5372"/>
                  </a:cubicBezTo>
                  <a:cubicBezTo>
                    <a:pt x="9751" y="5257"/>
                    <a:pt x="9571" y="5143"/>
                    <a:pt x="9390" y="4915"/>
                  </a:cubicBezTo>
                  <a:cubicBezTo>
                    <a:pt x="9210" y="4800"/>
                    <a:pt x="9029" y="4686"/>
                    <a:pt x="8849" y="4458"/>
                  </a:cubicBezTo>
                  <a:cubicBezTo>
                    <a:pt x="7044" y="3086"/>
                    <a:pt x="4998" y="1715"/>
                    <a:pt x="2772" y="229"/>
                  </a:cubicBezTo>
                  <a:lnTo>
                    <a:pt x="2772" y="229"/>
                  </a:lnTo>
                  <a:cubicBezTo>
                    <a:pt x="2772" y="229"/>
                    <a:pt x="2712" y="229"/>
                    <a:pt x="2712" y="229"/>
                  </a:cubicBezTo>
                  <a:cubicBezTo>
                    <a:pt x="2712" y="229"/>
                    <a:pt x="2712" y="229"/>
                    <a:pt x="2712" y="229"/>
                  </a:cubicBezTo>
                  <a:cubicBezTo>
                    <a:pt x="2471" y="114"/>
                    <a:pt x="2170" y="0"/>
                    <a:pt x="1990" y="0"/>
                  </a:cubicBezTo>
                  <a:cubicBezTo>
                    <a:pt x="1869" y="0"/>
                    <a:pt x="1749" y="0"/>
                    <a:pt x="1629" y="0"/>
                  </a:cubicBezTo>
                  <a:cubicBezTo>
                    <a:pt x="1508" y="0"/>
                    <a:pt x="1448" y="0"/>
                    <a:pt x="1328" y="114"/>
                  </a:cubicBezTo>
                  <a:cubicBezTo>
                    <a:pt x="1027" y="229"/>
                    <a:pt x="786" y="457"/>
                    <a:pt x="606" y="800"/>
                  </a:cubicBezTo>
                  <a:cubicBezTo>
                    <a:pt x="606" y="800"/>
                    <a:pt x="606" y="800"/>
                    <a:pt x="606" y="800"/>
                  </a:cubicBezTo>
                  <a:cubicBezTo>
                    <a:pt x="425" y="1029"/>
                    <a:pt x="305" y="1372"/>
                    <a:pt x="185" y="1714"/>
                  </a:cubicBezTo>
                  <a:cubicBezTo>
                    <a:pt x="64" y="2057"/>
                    <a:pt x="4" y="2515"/>
                    <a:pt x="4" y="2857"/>
                  </a:cubicBezTo>
                  <a:cubicBezTo>
                    <a:pt x="4" y="2857"/>
                    <a:pt x="4" y="2857"/>
                    <a:pt x="4" y="2857"/>
                  </a:cubicBezTo>
                  <a:cubicBezTo>
                    <a:pt x="-56" y="4229"/>
                    <a:pt x="485" y="5714"/>
                    <a:pt x="1749" y="6171"/>
                  </a:cubicBezTo>
                  <a:cubicBezTo>
                    <a:pt x="1749" y="6171"/>
                    <a:pt x="1749" y="6171"/>
                    <a:pt x="1749" y="6171"/>
                  </a:cubicBezTo>
                  <a:cubicBezTo>
                    <a:pt x="1749" y="6171"/>
                    <a:pt x="1809" y="6171"/>
                    <a:pt x="1809" y="6171"/>
                  </a:cubicBezTo>
                  <a:cubicBezTo>
                    <a:pt x="2170" y="6400"/>
                    <a:pt x="2471" y="6628"/>
                    <a:pt x="2772" y="6857"/>
                  </a:cubicBezTo>
                  <a:cubicBezTo>
                    <a:pt x="2952" y="6972"/>
                    <a:pt x="3133" y="7086"/>
                    <a:pt x="3313" y="7314"/>
                  </a:cubicBezTo>
                  <a:cubicBezTo>
                    <a:pt x="3554" y="7429"/>
                    <a:pt x="3735" y="7657"/>
                    <a:pt x="3975" y="7771"/>
                  </a:cubicBezTo>
                  <a:cubicBezTo>
                    <a:pt x="5479" y="8914"/>
                    <a:pt x="6863" y="9943"/>
                    <a:pt x="8127" y="10857"/>
                  </a:cubicBezTo>
                  <a:cubicBezTo>
                    <a:pt x="8187" y="10857"/>
                    <a:pt x="8187" y="10972"/>
                    <a:pt x="8247" y="10972"/>
                  </a:cubicBezTo>
                  <a:cubicBezTo>
                    <a:pt x="8488" y="11086"/>
                    <a:pt x="8668" y="11314"/>
                    <a:pt x="8849" y="11429"/>
                  </a:cubicBezTo>
                  <a:cubicBezTo>
                    <a:pt x="9029" y="11543"/>
                    <a:pt x="9210" y="11771"/>
                    <a:pt x="9450" y="11886"/>
                  </a:cubicBezTo>
                  <a:cubicBezTo>
                    <a:pt x="9932" y="12228"/>
                    <a:pt x="10353" y="12571"/>
                    <a:pt x="10774" y="12914"/>
                  </a:cubicBezTo>
                  <a:cubicBezTo>
                    <a:pt x="11195" y="13257"/>
                    <a:pt x="11616" y="13600"/>
                    <a:pt x="11977" y="13943"/>
                  </a:cubicBezTo>
                  <a:cubicBezTo>
                    <a:pt x="12098" y="14057"/>
                    <a:pt x="12218" y="14171"/>
                    <a:pt x="12338" y="14285"/>
                  </a:cubicBezTo>
                  <a:cubicBezTo>
                    <a:pt x="12639" y="14514"/>
                    <a:pt x="12940" y="14857"/>
                    <a:pt x="13241" y="15085"/>
                  </a:cubicBezTo>
                  <a:cubicBezTo>
                    <a:pt x="13903" y="15657"/>
                    <a:pt x="14504" y="16228"/>
                    <a:pt x="15106" y="16685"/>
                  </a:cubicBezTo>
                  <a:cubicBezTo>
                    <a:pt x="15106" y="16685"/>
                    <a:pt x="15106" y="16685"/>
                    <a:pt x="15106" y="16685"/>
                  </a:cubicBezTo>
                  <a:cubicBezTo>
                    <a:pt x="15407" y="16914"/>
                    <a:pt x="15708" y="17257"/>
                    <a:pt x="15948" y="17486"/>
                  </a:cubicBezTo>
                  <a:cubicBezTo>
                    <a:pt x="17332" y="18743"/>
                    <a:pt x="18355" y="19886"/>
                    <a:pt x="19017" y="20914"/>
                  </a:cubicBezTo>
                  <a:cubicBezTo>
                    <a:pt x="19258" y="21143"/>
                    <a:pt x="19438" y="21371"/>
                    <a:pt x="19679" y="21486"/>
                  </a:cubicBezTo>
                  <a:cubicBezTo>
                    <a:pt x="19679" y="21486"/>
                    <a:pt x="19679" y="21486"/>
                    <a:pt x="19679" y="21486"/>
                  </a:cubicBezTo>
                  <a:cubicBezTo>
                    <a:pt x="19799" y="21600"/>
                    <a:pt x="19920" y="21600"/>
                    <a:pt x="20040" y="21600"/>
                  </a:cubicBezTo>
                  <a:cubicBezTo>
                    <a:pt x="20220" y="21600"/>
                    <a:pt x="20401" y="21600"/>
                    <a:pt x="20521" y="21600"/>
                  </a:cubicBezTo>
                  <a:cubicBezTo>
                    <a:pt x="20641" y="21486"/>
                    <a:pt x="20822" y="21371"/>
                    <a:pt x="20942" y="21143"/>
                  </a:cubicBezTo>
                  <a:cubicBezTo>
                    <a:pt x="21183" y="20800"/>
                    <a:pt x="21364" y="20343"/>
                    <a:pt x="21484" y="19657"/>
                  </a:cubicBezTo>
                  <a:cubicBezTo>
                    <a:pt x="21544" y="19315"/>
                    <a:pt x="21544" y="18972"/>
                    <a:pt x="21544" y="18629"/>
                  </a:cubicBezTo>
                  <a:cubicBezTo>
                    <a:pt x="21544" y="18515"/>
                    <a:pt x="21544" y="18515"/>
                    <a:pt x="21544" y="18400"/>
                  </a:cubicBezTo>
                  <a:cubicBezTo>
                    <a:pt x="21544" y="18058"/>
                    <a:pt x="21484" y="17600"/>
                    <a:pt x="21364" y="17257"/>
                  </a:cubicBezTo>
                  <a:cubicBezTo>
                    <a:pt x="21243" y="17143"/>
                    <a:pt x="21183" y="16914"/>
                    <a:pt x="21123" y="1668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0BA72F88-618A-9740-9AE6-5457DA6A623D}"/>
                </a:ext>
              </a:extLst>
            </p:cNvPr>
            <p:cNvSpPr/>
            <p:nvPr/>
          </p:nvSpPr>
          <p:spPr>
            <a:xfrm>
              <a:off x="3055066" y="856372"/>
              <a:ext cx="151789" cy="131433"/>
            </a:xfrm>
            <a:custGeom>
              <a:avLst/>
              <a:gdLst/>
              <a:ahLst/>
              <a:cxnLst>
                <a:cxn ang="0">
                  <a:pos x="wd2" y="hd2"/>
                </a:cxn>
                <a:cxn ang="5400000">
                  <a:pos x="wd2" y="hd2"/>
                </a:cxn>
                <a:cxn ang="10800000">
                  <a:pos x="wd2" y="hd2"/>
                </a:cxn>
                <a:cxn ang="16200000">
                  <a:pos x="wd2" y="hd2"/>
                </a:cxn>
              </a:cxnLst>
              <a:rect l="0" t="0" r="r" b="b"/>
              <a:pathLst>
                <a:path w="20819" h="20321" extrusionOk="0">
                  <a:moveTo>
                    <a:pt x="19404" y="7266"/>
                  </a:moveTo>
                  <a:lnTo>
                    <a:pt x="18533" y="6872"/>
                  </a:lnTo>
                  <a:lnTo>
                    <a:pt x="16443" y="5891"/>
                  </a:lnTo>
                  <a:lnTo>
                    <a:pt x="14178" y="4909"/>
                  </a:lnTo>
                  <a:lnTo>
                    <a:pt x="11914" y="3927"/>
                  </a:lnTo>
                  <a:lnTo>
                    <a:pt x="9649" y="2749"/>
                  </a:lnTo>
                  <a:lnTo>
                    <a:pt x="7211" y="1570"/>
                  </a:lnTo>
                  <a:lnTo>
                    <a:pt x="4946" y="589"/>
                  </a:lnTo>
                  <a:lnTo>
                    <a:pt x="4772" y="589"/>
                  </a:lnTo>
                  <a:lnTo>
                    <a:pt x="3378" y="0"/>
                  </a:lnTo>
                  <a:cubicBezTo>
                    <a:pt x="3030" y="393"/>
                    <a:pt x="2682" y="785"/>
                    <a:pt x="2333" y="1178"/>
                  </a:cubicBezTo>
                  <a:cubicBezTo>
                    <a:pt x="-280" y="4712"/>
                    <a:pt x="-628" y="9426"/>
                    <a:pt x="940" y="13353"/>
                  </a:cubicBezTo>
                  <a:lnTo>
                    <a:pt x="1985" y="12567"/>
                  </a:lnTo>
                  <a:cubicBezTo>
                    <a:pt x="1985" y="12567"/>
                    <a:pt x="2159" y="12567"/>
                    <a:pt x="2333" y="12371"/>
                  </a:cubicBezTo>
                  <a:cubicBezTo>
                    <a:pt x="3030" y="11978"/>
                    <a:pt x="3727" y="12174"/>
                    <a:pt x="4075" y="12960"/>
                  </a:cubicBezTo>
                  <a:lnTo>
                    <a:pt x="6166" y="16298"/>
                  </a:lnTo>
                  <a:cubicBezTo>
                    <a:pt x="6340" y="16691"/>
                    <a:pt x="6340" y="17083"/>
                    <a:pt x="6340" y="17476"/>
                  </a:cubicBezTo>
                  <a:cubicBezTo>
                    <a:pt x="6340" y="18065"/>
                    <a:pt x="6166" y="18458"/>
                    <a:pt x="5643" y="18655"/>
                  </a:cubicBezTo>
                  <a:lnTo>
                    <a:pt x="5295" y="18851"/>
                  </a:lnTo>
                  <a:cubicBezTo>
                    <a:pt x="9649" y="21600"/>
                    <a:pt x="15398" y="20422"/>
                    <a:pt x="18533" y="15906"/>
                  </a:cubicBezTo>
                  <a:cubicBezTo>
                    <a:pt x="20101" y="13549"/>
                    <a:pt x="20972" y="10800"/>
                    <a:pt x="20798" y="8052"/>
                  </a:cubicBezTo>
                  <a:lnTo>
                    <a:pt x="20449" y="7855"/>
                  </a:lnTo>
                  <a:lnTo>
                    <a:pt x="19404" y="7266"/>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F4D6F5CD-EC61-1E41-8BB3-50CAE0AA4F41}"/>
                </a:ext>
              </a:extLst>
            </p:cNvPr>
            <p:cNvSpPr/>
            <p:nvPr/>
          </p:nvSpPr>
          <p:spPr>
            <a:xfrm>
              <a:off x="3211589" y="216602"/>
              <a:ext cx="341630" cy="132975"/>
            </a:xfrm>
            <a:custGeom>
              <a:avLst/>
              <a:gdLst/>
              <a:ahLst/>
              <a:cxnLst>
                <a:cxn ang="0">
                  <a:pos x="wd2" y="hd2"/>
                </a:cxn>
                <a:cxn ang="5400000">
                  <a:pos x="wd2" y="hd2"/>
                </a:cxn>
                <a:cxn ang="10800000">
                  <a:pos x="wd2" y="hd2"/>
                </a:cxn>
                <a:cxn ang="16200000">
                  <a:pos x="wd2" y="hd2"/>
                </a:cxn>
              </a:cxnLst>
              <a:rect l="0" t="0" r="r" b="b"/>
              <a:pathLst>
                <a:path w="21600" h="21136" extrusionOk="0">
                  <a:moveTo>
                    <a:pt x="11161" y="4584"/>
                  </a:moveTo>
                  <a:cubicBezTo>
                    <a:pt x="11001" y="4584"/>
                    <a:pt x="10840" y="4382"/>
                    <a:pt x="10680" y="4382"/>
                  </a:cubicBezTo>
                  <a:cubicBezTo>
                    <a:pt x="10439" y="4179"/>
                    <a:pt x="10198" y="4179"/>
                    <a:pt x="9957" y="3977"/>
                  </a:cubicBezTo>
                  <a:cubicBezTo>
                    <a:pt x="9877" y="3977"/>
                    <a:pt x="9796" y="3775"/>
                    <a:pt x="9636" y="3775"/>
                  </a:cubicBezTo>
                  <a:cubicBezTo>
                    <a:pt x="9395" y="3573"/>
                    <a:pt x="9234" y="3573"/>
                    <a:pt x="8993" y="3371"/>
                  </a:cubicBezTo>
                  <a:cubicBezTo>
                    <a:pt x="8752" y="3169"/>
                    <a:pt x="8512" y="3169"/>
                    <a:pt x="8351" y="2967"/>
                  </a:cubicBezTo>
                  <a:cubicBezTo>
                    <a:pt x="7709" y="2563"/>
                    <a:pt x="7066" y="2160"/>
                    <a:pt x="6343" y="1756"/>
                  </a:cubicBezTo>
                  <a:cubicBezTo>
                    <a:pt x="5380" y="1151"/>
                    <a:pt x="4416" y="746"/>
                    <a:pt x="3453" y="141"/>
                  </a:cubicBezTo>
                  <a:cubicBezTo>
                    <a:pt x="1847" y="-464"/>
                    <a:pt x="803" y="948"/>
                    <a:pt x="241" y="2967"/>
                  </a:cubicBezTo>
                  <a:cubicBezTo>
                    <a:pt x="80" y="3572"/>
                    <a:pt x="0" y="4179"/>
                    <a:pt x="0" y="4784"/>
                  </a:cubicBezTo>
                  <a:cubicBezTo>
                    <a:pt x="0" y="5188"/>
                    <a:pt x="0" y="5793"/>
                    <a:pt x="0" y="6197"/>
                  </a:cubicBezTo>
                  <a:cubicBezTo>
                    <a:pt x="0" y="6399"/>
                    <a:pt x="0" y="6601"/>
                    <a:pt x="0" y="6601"/>
                  </a:cubicBezTo>
                  <a:cubicBezTo>
                    <a:pt x="80" y="7206"/>
                    <a:pt x="161" y="7611"/>
                    <a:pt x="241" y="8216"/>
                  </a:cubicBezTo>
                  <a:cubicBezTo>
                    <a:pt x="321" y="8620"/>
                    <a:pt x="482" y="9023"/>
                    <a:pt x="723" y="9427"/>
                  </a:cubicBezTo>
                  <a:cubicBezTo>
                    <a:pt x="723" y="9427"/>
                    <a:pt x="803" y="9427"/>
                    <a:pt x="803" y="9629"/>
                  </a:cubicBezTo>
                  <a:cubicBezTo>
                    <a:pt x="964" y="10033"/>
                    <a:pt x="1204" y="10234"/>
                    <a:pt x="1365" y="10437"/>
                  </a:cubicBezTo>
                  <a:cubicBezTo>
                    <a:pt x="1686" y="10841"/>
                    <a:pt x="2168" y="11042"/>
                    <a:pt x="2650" y="11042"/>
                  </a:cubicBezTo>
                  <a:cubicBezTo>
                    <a:pt x="3694" y="11647"/>
                    <a:pt x="4657" y="12253"/>
                    <a:pt x="5621" y="12858"/>
                  </a:cubicBezTo>
                  <a:cubicBezTo>
                    <a:pt x="5781" y="12858"/>
                    <a:pt x="5862" y="13060"/>
                    <a:pt x="6022" y="13060"/>
                  </a:cubicBezTo>
                  <a:cubicBezTo>
                    <a:pt x="6343" y="13262"/>
                    <a:pt x="6665" y="13465"/>
                    <a:pt x="6986" y="13666"/>
                  </a:cubicBezTo>
                  <a:cubicBezTo>
                    <a:pt x="7066" y="13666"/>
                    <a:pt x="7146" y="13666"/>
                    <a:pt x="7227" y="13868"/>
                  </a:cubicBezTo>
                  <a:cubicBezTo>
                    <a:pt x="7387" y="14070"/>
                    <a:pt x="7628" y="14070"/>
                    <a:pt x="7789" y="14272"/>
                  </a:cubicBezTo>
                  <a:cubicBezTo>
                    <a:pt x="7869" y="14272"/>
                    <a:pt x="7949" y="14272"/>
                    <a:pt x="7949" y="14474"/>
                  </a:cubicBezTo>
                  <a:cubicBezTo>
                    <a:pt x="8592" y="14878"/>
                    <a:pt x="9234" y="15281"/>
                    <a:pt x="9877" y="15685"/>
                  </a:cubicBezTo>
                  <a:cubicBezTo>
                    <a:pt x="10198" y="15887"/>
                    <a:pt x="10519" y="16089"/>
                    <a:pt x="10760" y="16290"/>
                  </a:cubicBezTo>
                  <a:cubicBezTo>
                    <a:pt x="11001" y="16493"/>
                    <a:pt x="11161" y="16493"/>
                    <a:pt x="11402" y="16695"/>
                  </a:cubicBezTo>
                  <a:cubicBezTo>
                    <a:pt x="13811" y="18309"/>
                    <a:pt x="15979" y="19723"/>
                    <a:pt x="17906" y="21136"/>
                  </a:cubicBezTo>
                  <a:cubicBezTo>
                    <a:pt x="17906" y="21136"/>
                    <a:pt x="17906" y="21136"/>
                    <a:pt x="17906" y="21136"/>
                  </a:cubicBezTo>
                  <a:cubicBezTo>
                    <a:pt x="18067" y="20531"/>
                    <a:pt x="18308" y="19925"/>
                    <a:pt x="18468" y="19319"/>
                  </a:cubicBezTo>
                  <a:cubicBezTo>
                    <a:pt x="18468" y="19319"/>
                    <a:pt x="18549" y="19117"/>
                    <a:pt x="18549" y="19117"/>
                  </a:cubicBezTo>
                  <a:cubicBezTo>
                    <a:pt x="19271" y="16695"/>
                    <a:pt x="19914" y="15282"/>
                    <a:pt x="20797" y="13466"/>
                  </a:cubicBezTo>
                  <a:cubicBezTo>
                    <a:pt x="20958" y="13263"/>
                    <a:pt x="21118" y="12860"/>
                    <a:pt x="21279" y="12456"/>
                  </a:cubicBezTo>
                  <a:cubicBezTo>
                    <a:pt x="21359" y="12254"/>
                    <a:pt x="21439" y="12052"/>
                    <a:pt x="21600" y="11851"/>
                  </a:cubicBezTo>
                  <a:cubicBezTo>
                    <a:pt x="18870" y="9630"/>
                    <a:pt x="15497" y="7208"/>
                    <a:pt x="11402" y="4786"/>
                  </a:cubicBezTo>
                  <a:cubicBezTo>
                    <a:pt x="11242" y="4584"/>
                    <a:pt x="11161" y="4584"/>
                    <a:pt x="11161" y="458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18D2C8B4-6B78-584C-8386-5A9226A4539D}"/>
                </a:ext>
              </a:extLst>
            </p:cNvPr>
            <p:cNvSpPr/>
            <p:nvPr/>
          </p:nvSpPr>
          <p:spPr>
            <a:xfrm>
              <a:off x="1625663" y="395007"/>
              <a:ext cx="154525" cy="154851"/>
            </a:xfrm>
            <a:custGeom>
              <a:avLst/>
              <a:gdLst/>
              <a:ahLst/>
              <a:cxnLst>
                <a:cxn ang="0">
                  <a:pos x="wd2" y="hd2"/>
                </a:cxn>
                <a:cxn ang="5400000">
                  <a:pos x="wd2" y="hd2"/>
                </a:cxn>
                <a:cxn ang="10800000">
                  <a:pos x="wd2" y="hd2"/>
                </a:cxn>
                <a:cxn ang="16200000">
                  <a:pos x="wd2" y="hd2"/>
                </a:cxn>
              </a:cxnLst>
              <a:rect l="0" t="0" r="r" b="b"/>
              <a:pathLst>
                <a:path w="19760" h="20577" extrusionOk="0">
                  <a:moveTo>
                    <a:pt x="15117" y="18890"/>
                  </a:moveTo>
                  <a:cubicBezTo>
                    <a:pt x="15280" y="18721"/>
                    <a:pt x="15604" y="18552"/>
                    <a:pt x="15767" y="18384"/>
                  </a:cubicBezTo>
                  <a:cubicBezTo>
                    <a:pt x="15929" y="18215"/>
                    <a:pt x="16092" y="18046"/>
                    <a:pt x="16254" y="18046"/>
                  </a:cubicBezTo>
                  <a:cubicBezTo>
                    <a:pt x="16579" y="17709"/>
                    <a:pt x="16904" y="17372"/>
                    <a:pt x="17228" y="17034"/>
                  </a:cubicBezTo>
                  <a:cubicBezTo>
                    <a:pt x="20314" y="13490"/>
                    <a:pt x="20639" y="8090"/>
                    <a:pt x="17878" y="4208"/>
                  </a:cubicBezTo>
                  <a:cubicBezTo>
                    <a:pt x="15604" y="1002"/>
                    <a:pt x="12031" y="-517"/>
                    <a:pt x="8459" y="158"/>
                  </a:cubicBezTo>
                  <a:lnTo>
                    <a:pt x="8946" y="1508"/>
                  </a:lnTo>
                  <a:cubicBezTo>
                    <a:pt x="8946" y="1508"/>
                    <a:pt x="8946" y="1677"/>
                    <a:pt x="8946" y="1677"/>
                  </a:cubicBezTo>
                  <a:cubicBezTo>
                    <a:pt x="9108" y="2351"/>
                    <a:pt x="8783" y="3026"/>
                    <a:pt x="7971" y="3364"/>
                  </a:cubicBezTo>
                  <a:lnTo>
                    <a:pt x="4723" y="4377"/>
                  </a:lnTo>
                  <a:cubicBezTo>
                    <a:pt x="4398" y="4546"/>
                    <a:pt x="4074" y="4377"/>
                    <a:pt x="3749" y="4377"/>
                  </a:cubicBezTo>
                  <a:cubicBezTo>
                    <a:pt x="3424" y="4208"/>
                    <a:pt x="3099" y="3871"/>
                    <a:pt x="2937" y="3533"/>
                  </a:cubicBezTo>
                  <a:lnTo>
                    <a:pt x="2774" y="3195"/>
                  </a:lnTo>
                  <a:cubicBezTo>
                    <a:pt x="-474" y="6739"/>
                    <a:pt x="-961" y="12139"/>
                    <a:pt x="1800" y="16358"/>
                  </a:cubicBezTo>
                  <a:cubicBezTo>
                    <a:pt x="4074" y="19733"/>
                    <a:pt x="7971" y="21083"/>
                    <a:pt x="11544" y="20408"/>
                  </a:cubicBezTo>
                  <a:cubicBezTo>
                    <a:pt x="12031" y="20239"/>
                    <a:pt x="12519" y="20239"/>
                    <a:pt x="13006" y="20070"/>
                  </a:cubicBezTo>
                  <a:cubicBezTo>
                    <a:pt x="13493" y="19901"/>
                    <a:pt x="13980" y="19732"/>
                    <a:pt x="14468" y="19395"/>
                  </a:cubicBezTo>
                  <a:cubicBezTo>
                    <a:pt x="14792" y="19059"/>
                    <a:pt x="14955" y="19059"/>
                    <a:pt x="15117" y="1889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BAD35823-8121-B645-AE6E-C0C419A07425}"/>
                </a:ext>
              </a:extLst>
            </p:cNvPr>
            <p:cNvSpPr/>
            <p:nvPr/>
          </p:nvSpPr>
          <p:spPr>
            <a:xfrm>
              <a:off x="2625272" y="179102"/>
              <a:ext cx="155398" cy="149858"/>
            </a:xfrm>
            <a:custGeom>
              <a:avLst/>
              <a:gdLst/>
              <a:ahLst/>
              <a:cxnLst>
                <a:cxn ang="0">
                  <a:pos x="wd2" y="hd2"/>
                </a:cxn>
                <a:cxn ang="5400000">
                  <a:pos x="wd2" y="hd2"/>
                </a:cxn>
                <a:cxn ang="10800000">
                  <a:pos x="wd2" y="hd2"/>
                </a:cxn>
                <a:cxn ang="16200000">
                  <a:pos x="wd2" y="hd2"/>
                </a:cxn>
              </a:cxnLst>
              <a:rect l="0" t="0" r="r" b="b"/>
              <a:pathLst>
                <a:path w="19872" h="21600" extrusionOk="0">
                  <a:moveTo>
                    <a:pt x="7737" y="21417"/>
                  </a:moveTo>
                  <a:cubicBezTo>
                    <a:pt x="8225" y="21600"/>
                    <a:pt x="8712" y="21600"/>
                    <a:pt x="9199" y="21600"/>
                  </a:cubicBezTo>
                  <a:cubicBezTo>
                    <a:pt x="9686" y="21600"/>
                    <a:pt x="10336" y="21600"/>
                    <a:pt x="10823" y="21600"/>
                  </a:cubicBezTo>
                  <a:cubicBezTo>
                    <a:pt x="10986" y="21600"/>
                    <a:pt x="11148" y="21600"/>
                    <a:pt x="11310" y="21600"/>
                  </a:cubicBezTo>
                  <a:cubicBezTo>
                    <a:pt x="11635" y="21600"/>
                    <a:pt x="11798" y="21600"/>
                    <a:pt x="12122" y="21417"/>
                  </a:cubicBezTo>
                  <a:cubicBezTo>
                    <a:pt x="12285" y="21417"/>
                    <a:pt x="12447" y="21234"/>
                    <a:pt x="12772" y="21234"/>
                  </a:cubicBezTo>
                  <a:cubicBezTo>
                    <a:pt x="13259" y="21050"/>
                    <a:pt x="13584" y="20867"/>
                    <a:pt x="14071" y="20685"/>
                  </a:cubicBezTo>
                  <a:cubicBezTo>
                    <a:pt x="18294" y="18671"/>
                    <a:pt x="20730" y="13363"/>
                    <a:pt x="19593" y="8237"/>
                  </a:cubicBezTo>
                  <a:cubicBezTo>
                    <a:pt x="18781" y="4028"/>
                    <a:pt x="16020" y="915"/>
                    <a:pt x="12447" y="0"/>
                  </a:cubicBezTo>
                  <a:lnTo>
                    <a:pt x="12285" y="1464"/>
                  </a:lnTo>
                  <a:cubicBezTo>
                    <a:pt x="12285" y="1464"/>
                    <a:pt x="12285" y="1647"/>
                    <a:pt x="12285" y="1647"/>
                  </a:cubicBezTo>
                  <a:cubicBezTo>
                    <a:pt x="12123" y="2379"/>
                    <a:pt x="11473" y="2929"/>
                    <a:pt x="10823" y="2929"/>
                  </a:cubicBezTo>
                  <a:lnTo>
                    <a:pt x="7413" y="2563"/>
                  </a:lnTo>
                  <a:cubicBezTo>
                    <a:pt x="7088" y="2563"/>
                    <a:pt x="6763" y="2379"/>
                    <a:pt x="6438" y="2014"/>
                  </a:cubicBezTo>
                  <a:cubicBezTo>
                    <a:pt x="6276" y="1647"/>
                    <a:pt x="6113" y="1282"/>
                    <a:pt x="6113" y="915"/>
                  </a:cubicBezTo>
                  <a:lnTo>
                    <a:pt x="6113" y="549"/>
                  </a:lnTo>
                  <a:cubicBezTo>
                    <a:pt x="1728" y="2563"/>
                    <a:pt x="-870" y="7871"/>
                    <a:pt x="267" y="13179"/>
                  </a:cubicBezTo>
                  <a:cubicBezTo>
                    <a:pt x="1241" y="17207"/>
                    <a:pt x="4164" y="20501"/>
                    <a:pt x="7737" y="2141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Line">
              <a:extLst>
                <a:ext uri="{FF2B5EF4-FFF2-40B4-BE49-F238E27FC236}">
                  <a16:creationId xmlns:a16="http://schemas.microsoft.com/office/drawing/2014/main" id="{8EF68284-E6BA-5D43-8BA3-F316E69C1558}"/>
                </a:ext>
              </a:extLst>
            </p:cNvPr>
            <p:cNvSpPr/>
            <p:nvPr/>
          </p:nvSpPr>
          <p:spPr>
            <a:xfrm>
              <a:off x="3272972" y="217202"/>
              <a:ext cx="12700" cy="12700"/>
            </a:xfrm>
            <a:prstGeom prst="line">
              <a:avLst/>
            </a:pr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23E7B67A-C528-2E42-B24C-D90F8D7E703F}"/>
                </a:ext>
              </a:extLst>
            </p:cNvPr>
            <p:cNvSpPr/>
            <p:nvPr/>
          </p:nvSpPr>
          <p:spPr>
            <a:xfrm>
              <a:off x="1876655" y="687102"/>
              <a:ext cx="67310" cy="78743"/>
            </a:xfrm>
            <a:custGeom>
              <a:avLst/>
              <a:gdLst/>
              <a:ahLst/>
              <a:cxnLst>
                <a:cxn ang="0">
                  <a:pos x="wd2" y="hd2"/>
                </a:cxn>
                <a:cxn ang="5400000">
                  <a:pos x="wd2" y="hd2"/>
                </a:cxn>
                <a:cxn ang="10800000">
                  <a:pos x="wd2" y="hd2"/>
                </a:cxn>
                <a:cxn ang="16200000">
                  <a:pos x="wd2" y="hd2"/>
                </a:cxn>
              </a:cxnLst>
              <a:rect l="0" t="0" r="r" b="b"/>
              <a:pathLst>
                <a:path w="21600" h="21600" extrusionOk="0">
                  <a:moveTo>
                    <a:pt x="13449" y="19858"/>
                  </a:moveTo>
                  <a:lnTo>
                    <a:pt x="15079" y="21600"/>
                  </a:lnTo>
                  <a:lnTo>
                    <a:pt x="19155" y="18814"/>
                  </a:lnTo>
                  <a:lnTo>
                    <a:pt x="21600" y="17072"/>
                  </a:lnTo>
                  <a:lnTo>
                    <a:pt x="21600" y="17072"/>
                  </a:lnTo>
                  <a:lnTo>
                    <a:pt x="19562" y="14632"/>
                  </a:lnTo>
                  <a:lnTo>
                    <a:pt x="17525" y="12193"/>
                  </a:lnTo>
                  <a:lnTo>
                    <a:pt x="6521" y="0"/>
                  </a:lnTo>
                  <a:cubicBezTo>
                    <a:pt x="4483" y="1742"/>
                    <a:pt x="2445" y="3484"/>
                    <a:pt x="0" y="4528"/>
                  </a:cubicBezTo>
                  <a:lnTo>
                    <a:pt x="11411" y="17070"/>
                  </a:lnTo>
                  <a:lnTo>
                    <a:pt x="13449" y="1985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86ECF8C9-E5E2-674B-8D62-681417A6809E}"/>
                </a:ext>
              </a:extLst>
            </p:cNvPr>
            <p:cNvSpPr/>
            <p:nvPr/>
          </p:nvSpPr>
          <p:spPr>
            <a:xfrm>
              <a:off x="1901132" y="736429"/>
              <a:ext cx="154136" cy="152979"/>
            </a:xfrm>
            <a:custGeom>
              <a:avLst/>
              <a:gdLst/>
              <a:ahLst/>
              <a:cxnLst>
                <a:cxn ang="0">
                  <a:pos x="wd2" y="hd2"/>
                </a:cxn>
                <a:cxn ang="5400000">
                  <a:pos x="wd2" y="hd2"/>
                </a:cxn>
                <a:cxn ang="10800000">
                  <a:pos x="wd2" y="hd2"/>
                </a:cxn>
                <a:cxn ang="16200000">
                  <a:pos x="wd2" y="hd2"/>
                </a:cxn>
              </a:cxnLst>
              <a:rect l="0" t="0" r="r" b="b"/>
              <a:pathLst>
                <a:path w="19418" h="20487" extrusionOk="0">
                  <a:moveTo>
                    <a:pt x="17522" y="16280"/>
                  </a:moveTo>
                  <a:cubicBezTo>
                    <a:pt x="17522" y="16110"/>
                    <a:pt x="17522" y="16110"/>
                    <a:pt x="17522" y="16280"/>
                  </a:cubicBezTo>
                  <a:cubicBezTo>
                    <a:pt x="17842" y="15770"/>
                    <a:pt x="18002" y="15430"/>
                    <a:pt x="18322" y="14920"/>
                  </a:cubicBezTo>
                  <a:cubicBezTo>
                    <a:pt x="20562" y="10328"/>
                    <a:pt x="19282" y="4716"/>
                    <a:pt x="15282" y="1824"/>
                  </a:cubicBezTo>
                  <a:cubicBezTo>
                    <a:pt x="12242" y="-387"/>
                    <a:pt x="8402" y="-557"/>
                    <a:pt x="5202" y="1144"/>
                  </a:cubicBezTo>
                  <a:lnTo>
                    <a:pt x="6002" y="2164"/>
                  </a:lnTo>
                  <a:cubicBezTo>
                    <a:pt x="6002" y="2164"/>
                    <a:pt x="6002" y="2164"/>
                    <a:pt x="6002" y="2335"/>
                  </a:cubicBezTo>
                  <a:cubicBezTo>
                    <a:pt x="6322" y="3015"/>
                    <a:pt x="6322" y="3865"/>
                    <a:pt x="5682" y="4206"/>
                  </a:cubicBezTo>
                  <a:lnTo>
                    <a:pt x="2962" y="6416"/>
                  </a:lnTo>
                  <a:cubicBezTo>
                    <a:pt x="2642" y="6587"/>
                    <a:pt x="2322" y="6757"/>
                    <a:pt x="2002" y="6757"/>
                  </a:cubicBezTo>
                  <a:cubicBezTo>
                    <a:pt x="1682" y="6757"/>
                    <a:pt x="1362" y="6587"/>
                    <a:pt x="1042" y="6247"/>
                  </a:cubicBezTo>
                  <a:lnTo>
                    <a:pt x="882" y="5906"/>
                  </a:lnTo>
                  <a:cubicBezTo>
                    <a:pt x="-1038" y="10329"/>
                    <a:pt x="242" y="15770"/>
                    <a:pt x="4082" y="18662"/>
                  </a:cubicBezTo>
                  <a:cubicBezTo>
                    <a:pt x="7122" y="20873"/>
                    <a:pt x="10802" y="21043"/>
                    <a:pt x="13842" y="19342"/>
                  </a:cubicBezTo>
                  <a:cubicBezTo>
                    <a:pt x="14322" y="19172"/>
                    <a:pt x="14642" y="18832"/>
                    <a:pt x="15122" y="18662"/>
                  </a:cubicBezTo>
                  <a:cubicBezTo>
                    <a:pt x="16082" y="17981"/>
                    <a:pt x="16882" y="17131"/>
                    <a:pt x="17522" y="1628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417385DE-DC9B-0C4A-A415-26BD83CF3F1A}"/>
                </a:ext>
              </a:extLst>
            </p:cNvPr>
            <p:cNvSpPr/>
            <p:nvPr/>
          </p:nvSpPr>
          <p:spPr>
            <a:xfrm>
              <a:off x="1755259" y="560055"/>
              <a:ext cx="152598" cy="153588"/>
            </a:xfrm>
            <a:custGeom>
              <a:avLst/>
              <a:gdLst/>
              <a:ahLst/>
              <a:cxnLst>
                <a:cxn ang="0">
                  <a:pos x="wd2" y="hd2"/>
                </a:cxn>
                <a:cxn ang="5400000">
                  <a:pos x="wd2" y="hd2"/>
                </a:cxn>
                <a:cxn ang="10800000">
                  <a:pos x="wd2" y="hd2"/>
                </a:cxn>
                <a:cxn ang="16200000">
                  <a:pos x="wd2" y="hd2"/>
                </a:cxn>
              </a:cxnLst>
              <a:rect l="0" t="0" r="r" b="b"/>
              <a:pathLst>
                <a:path w="19225" h="20568" extrusionOk="0">
                  <a:moveTo>
                    <a:pt x="17517" y="16252"/>
                  </a:moveTo>
                  <a:cubicBezTo>
                    <a:pt x="17517" y="16252"/>
                    <a:pt x="17517" y="16252"/>
                    <a:pt x="17517" y="16252"/>
                  </a:cubicBezTo>
                  <a:cubicBezTo>
                    <a:pt x="20557" y="11491"/>
                    <a:pt x="19437" y="5027"/>
                    <a:pt x="14957" y="1796"/>
                  </a:cubicBezTo>
                  <a:cubicBezTo>
                    <a:pt x="11917" y="-415"/>
                    <a:pt x="8077" y="-585"/>
                    <a:pt x="4877" y="1286"/>
                  </a:cubicBezTo>
                  <a:lnTo>
                    <a:pt x="5677" y="2307"/>
                  </a:lnTo>
                  <a:cubicBezTo>
                    <a:pt x="5677" y="2307"/>
                    <a:pt x="5677" y="2477"/>
                    <a:pt x="5837" y="2477"/>
                  </a:cubicBezTo>
                  <a:cubicBezTo>
                    <a:pt x="6157" y="3157"/>
                    <a:pt x="5997" y="3837"/>
                    <a:pt x="5517" y="4348"/>
                  </a:cubicBezTo>
                  <a:lnTo>
                    <a:pt x="2957" y="6559"/>
                  </a:lnTo>
                  <a:cubicBezTo>
                    <a:pt x="2637" y="6729"/>
                    <a:pt x="2317" y="6899"/>
                    <a:pt x="1997" y="6899"/>
                  </a:cubicBezTo>
                  <a:cubicBezTo>
                    <a:pt x="1677" y="6899"/>
                    <a:pt x="1197" y="6729"/>
                    <a:pt x="1037" y="6389"/>
                  </a:cubicBezTo>
                  <a:lnTo>
                    <a:pt x="877" y="6049"/>
                  </a:lnTo>
                  <a:cubicBezTo>
                    <a:pt x="-1043" y="10471"/>
                    <a:pt x="237" y="15913"/>
                    <a:pt x="4237" y="18804"/>
                  </a:cubicBezTo>
                  <a:cubicBezTo>
                    <a:pt x="7117" y="20846"/>
                    <a:pt x="10477" y="21015"/>
                    <a:pt x="13517" y="19825"/>
                  </a:cubicBezTo>
                  <a:cubicBezTo>
                    <a:pt x="14957" y="19144"/>
                    <a:pt x="16397" y="17953"/>
                    <a:pt x="17517" y="1625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2F104F8F-C699-D34E-85F5-48907E99DE54}"/>
                </a:ext>
              </a:extLst>
            </p:cNvPr>
            <p:cNvSpPr/>
            <p:nvPr/>
          </p:nvSpPr>
          <p:spPr>
            <a:xfrm>
              <a:off x="2460554" y="1050722"/>
              <a:ext cx="153672" cy="154134"/>
            </a:xfrm>
            <a:custGeom>
              <a:avLst/>
              <a:gdLst/>
              <a:ahLst/>
              <a:cxnLst>
                <a:cxn ang="0">
                  <a:pos x="wd2" y="hd2"/>
                </a:cxn>
                <a:cxn ang="5400000">
                  <a:pos x="wd2" y="hd2"/>
                </a:cxn>
                <a:cxn ang="10800000">
                  <a:pos x="wd2" y="hd2"/>
                </a:cxn>
                <a:cxn ang="16200000">
                  <a:pos x="wd2" y="hd2"/>
                </a:cxn>
              </a:cxnLst>
              <a:rect l="0" t="0" r="r" b="b"/>
              <a:pathLst>
                <a:path w="21600" h="20972" extrusionOk="0">
                  <a:moveTo>
                    <a:pt x="21064" y="7123"/>
                  </a:moveTo>
                  <a:cubicBezTo>
                    <a:pt x="19636" y="3321"/>
                    <a:pt x="16066" y="384"/>
                    <a:pt x="11603" y="38"/>
                  </a:cubicBezTo>
                  <a:cubicBezTo>
                    <a:pt x="7498" y="-308"/>
                    <a:pt x="3749" y="1766"/>
                    <a:pt x="1607" y="5049"/>
                  </a:cubicBezTo>
                  <a:lnTo>
                    <a:pt x="2856" y="5567"/>
                  </a:lnTo>
                  <a:cubicBezTo>
                    <a:pt x="2856" y="5567"/>
                    <a:pt x="3035" y="5567"/>
                    <a:pt x="3035" y="5740"/>
                  </a:cubicBezTo>
                  <a:cubicBezTo>
                    <a:pt x="3749" y="6086"/>
                    <a:pt x="3927" y="6950"/>
                    <a:pt x="3749" y="7468"/>
                  </a:cubicBezTo>
                  <a:lnTo>
                    <a:pt x="2321" y="10751"/>
                  </a:lnTo>
                  <a:cubicBezTo>
                    <a:pt x="2142" y="11097"/>
                    <a:pt x="1964" y="11442"/>
                    <a:pt x="1607" y="11615"/>
                  </a:cubicBezTo>
                  <a:cubicBezTo>
                    <a:pt x="1250" y="11788"/>
                    <a:pt x="714" y="11788"/>
                    <a:pt x="357" y="11615"/>
                  </a:cubicBezTo>
                  <a:lnTo>
                    <a:pt x="0" y="11442"/>
                  </a:lnTo>
                  <a:cubicBezTo>
                    <a:pt x="536" y="16453"/>
                    <a:pt x="4641" y="20600"/>
                    <a:pt x="9997" y="20946"/>
                  </a:cubicBezTo>
                  <a:cubicBezTo>
                    <a:pt x="14995" y="21292"/>
                    <a:pt x="19458" y="18181"/>
                    <a:pt x="21064" y="13861"/>
                  </a:cubicBezTo>
                  <a:cubicBezTo>
                    <a:pt x="21243" y="13343"/>
                    <a:pt x="21422" y="12824"/>
                    <a:pt x="21422" y="12306"/>
                  </a:cubicBezTo>
                  <a:cubicBezTo>
                    <a:pt x="21422" y="11960"/>
                    <a:pt x="21600" y="11615"/>
                    <a:pt x="21600" y="11269"/>
                  </a:cubicBezTo>
                  <a:cubicBezTo>
                    <a:pt x="21600" y="11096"/>
                    <a:pt x="21600" y="10923"/>
                    <a:pt x="21600" y="10751"/>
                  </a:cubicBezTo>
                  <a:cubicBezTo>
                    <a:pt x="21600" y="10578"/>
                    <a:pt x="21600" y="10405"/>
                    <a:pt x="21600" y="10060"/>
                  </a:cubicBezTo>
                  <a:cubicBezTo>
                    <a:pt x="21600" y="9542"/>
                    <a:pt x="21422" y="9023"/>
                    <a:pt x="21422" y="8505"/>
                  </a:cubicBezTo>
                  <a:cubicBezTo>
                    <a:pt x="21243" y="8160"/>
                    <a:pt x="21243" y="7642"/>
                    <a:pt x="21064" y="712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03AE2FE2-824E-B14C-9E32-B8C47C44902C}"/>
                </a:ext>
              </a:extLst>
            </p:cNvPr>
            <p:cNvSpPr/>
            <p:nvPr/>
          </p:nvSpPr>
          <p:spPr>
            <a:xfrm>
              <a:off x="2041072" y="864901"/>
              <a:ext cx="66041" cy="66044"/>
            </a:xfrm>
            <a:custGeom>
              <a:avLst/>
              <a:gdLst/>
              <a:ahLst/>
              <a:cxnLst>
                <a:cxn ang="0">
                  <a:pos x="wd2" y="hd2"/>
                </a:cxn>
                <a:cxn ang="5400000">
                  <a:pos x="wd2" y="hd2"/>
                </a:cxn>
                <a:cxn ang="10800000">
                  <a:pos x="wd2" y="hd2"/>
                </a:cxn>
                <a:cxn ang="16200000">
                  <a:pos x="wd2" y="hd2"/>
                </a:cxn>
              </a:cxnLst>
              <a:rect l="0" t="0" r="r" b="b"/>
              <a:pathLst>
                <a:path w="21600" h="21600" extrusionOk="0">
                  <a:moveTo>
                    <a:pt x="13708" y="19939"/>
                  </a:moveTo>
                  <a:lnTo>
                    <a:pt x="15369" y="21600"/>
                  </a:lnTo>
                  <a:lnTo>
                    <a:pt x="19523" y="17862"/>
                  </a:lnTo>
                  <a:lnTo>
                    <a:pt x="21600" y="15785"/>
                  </a:lnTo>
                  <a:lnTo>
                    <a:pt x="21600" y="15785"/>
                  </a:lnTo>
                  <a:lnTo>
                    <a:pt x="19108" y="13293"/>
                  </a:lnTo>
                  <a:lnTo>
                    <a:pt x="16615" y="10800"/>
                  </a:lnTo>
                  <a:lnTo>
                    <a:pt x="6646" y="0"/>
                  </a:lnTo>
                  <a:cubicBezTo>
                    <a:pt x="5815" y="832"/>
                    <a:pt x="4985" y="2077"/>
                    <a:pt x="4154" y="2908"/>
                  </a:cubicBezTo>
                  <a:cubicBezTo>
                    <a:pt x="3738" y="3324"/>
                    <a:pt x="3323" y="3740"/>
                    <a:pt x="2908" y="4154"/>
                  </a:cubicBezTo>
                  <a:cubicBezTo>
                    <a:pt x="2077" y="4985"/>
                    <a:pt x="1246" y="5815"/>
                    <a:pt x="0" y="6231"/>
                  </a:cubicBezTo>
                  <a:lnTo>
                    <a:pt x="10800" y="17860"/>
                  </a:lnTo>
                  <a:lnTo>
                    <a:pt x="13708" y="19939"/>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EAF6B7E1-CED1-244D-89DD-D4399D8EDA41}"/>
                </a:ext>
              </a:extLst>
            </p:cNvPr>
            <p:cNvSpPr/>
            <p:nvPr/>
          </p:nvSpPr>
          <p:spPr>
            <a:xfrm>
              <a:off x="1733120" y="537241"/>
              <a:ext cx="59691" cy="64773"/>
            </a:xfrm>
            <a:custGeom>
              <a:avLst/>
              <a:gdLst/>
              <a:ahLst/>
              <a:cxnLst>
                <a:cxn ang="0">
                  <a:pos x="wd2" y="hd2"/>
                </a:cxn>
                <a:cxn ang="5400000">
                  <a:pos x="wd2" y="hd2"/>
                </a:cxn>
                <a:cxn ang="10800000">
                  <a:pos x="wd2" y="hd2"/>
                </a:cxn>
                <a:cxn ang="16200000">
                  <a:pos x="wd2" y="hd2"/>
                </a:cxn>
              </a:cxnLst>
              <a:rect l="0" t="0" r="r" b="b"/>
              <a:pathLst>
                <a:path w="21600" h="21600" extrusionOk="0">
                  <a:moveTo>
                    <a:pt x="12408" y="19482"/>
                  </a:moveTo>
                  <a:lnTo>
                    <a:pt x="14247" y="21600"/>
                  </a:lnTo>
                  <a:lnTo>
                    <a:pt x="21600" y="16095"/>
                  </a:lnTo>
                  <a:lnTo>
                    <a:pt x="19302" y="13130"/>
                  </a:lnTo>
                  <a:lnTo>
                    <a:pt x="17004" y="10164"/>
                  </a:lnTo>
                  <a:lnTo>
                    <a:pt x="8272" y="0"/>
                  </a:lnTo>
                  <a:cubicBezTo>
                    <a:pt x="7813" y="424"/>
                    <a:pt x="7353" y="848"/>
                    <a:pt x="6894" y="1270"/>
                  </a:cubicBezTo>
                  <a:cubicBezTo>
                    <a:pt x="6434" y="1694"/>
                    <a:pt x="5515" y="2118"/>
                    <a:pt x="5055" y="2539"/>
                  </a:cubicBezTo>
                  <a:cubicBezTo>
                    <a:pt x="4596" y="2963"/>
                    <a:pt x="4136" y="2963"/>
                    <a:pt x="3677" y="3387"/>
                  </a:cubicBezTo>
                  <a:cubicBezTo>
                    <a:pt x="2298" y="3811"/>
                    <a:pt x="1379" y="4657"/>
                    <a:pt x="0" y="5081"/>
                  </a:cubicBezTo>
                  <a:lnTo>
                    <a:pt x="10111" y="16939"/>
                  </a:lnTo>
                  <a:lnTo>
                    <a:pt x="12408" y="1948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CB7BBB16-9BC3-E14E-B409-F96D3250C1AF}"/>
                </a:ext>
              </a:extLst>
            </p:cNvPr>
            <p:cNvSpPr/>
            <p:nvPr/>
          </p:nvSpPr>
          <p:spPr>
            <a:xfrm>
              <a:off x="2412294" y="1076511"/>
              <a:ext cx="71122" cy="48252"/>
            </a:xfrm>
            <a:custGeom>
              <a:avLst/>
              <a:gdLst/>
              <a:ahLst/>
              <a:cxnLst>
                <a:cxn ang="0">
                  <a:pos x="wd2" y="hd2"/>
                </a:cxn>
                <a:cxn ang="5400000">
                  <a:pos x="wd2" y="hd2"/>
                </a:cxn>
                <a:cxn ang="10800000">
                  <a:pos x="wd2" y="hd2"/>
                </a:cxn>
                <a:cxn ang="16200000">
                  <a:pos x="wd2" y="hd2"/>
                </a:cxn>
              </a:cxnLst>
              <a:rect l="0" t="0" r="r" b="b"/>
              <a:pathLst>
                <a:path w="21600" h="21600" extrusionOk="0">
                  <a:moveTo>
                    <a:pt x="21600" y="10799"/>
                  </a:moveTo>
                  <a:lnTo>
                    <a:pt x="18514" y="9094"/>
                  </a:lnTo>
                  <a:lnTo>
                    <a:pt x="15429" y="7390"/>
                  </a:lnTo>
                  <a:lnTo>
                    <a:pt x="2700" y="0"/>
                  </a:lnTo>
                  <a:cubicBezTo>
                    <a:pt x="2314" y="1704"/>
                    <a:pt x="2314" y="3412"/>
                    <a:pt x="1929" y="4547"/>
                  </a:cubicBezTo>
                  <a:cubicBezTo>
                    <a:pt x="1929" y="5116"/>
                    <a:pt x="1543" y="5685"/>
                    <a:pt x="1543" y="6252"/>
                  </a:cubicBezTo>
                  <a:cubicBezTo>
                    <a:pt x="1157" y="7956"/>
                    <a:pt x="771" y="9094"/>
                    <a:pt x="0" y="10799"/>
                  </a:cubicBezTo>
                  <a:lnTo>
                    <a:pt x="13500" y="18757"/>
                  </a:lnTo>
                  <a:lnTo>
                    <a:pt x="16586" y="20462"/>
                  </a:lnTo>
                  <a:lnTo>
                    <a:pt x="18514" y="21600"/>
                  </a:lnTo>
                  <a:lnTo>
                    <a:pt x="21600" y="10799"/>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0566CB20-F0AA-814A-ADDE-7D8770401F24}"/>
                </a:ext>
              </a:extLst>
            </p:cNvPr>
            <p:cNvSpPr/>
            <p:nvPr/>
          </p:nvSpPr>
          <p:spPr>
            <a:xfrm>
              <a:off x="2255660" y="986342"/>
              <a:ext cx="153712" cy="155898"/>
            </a:xfrm>
            <a:custGeom>
              <a:avLst/>
              <a:gdLst/>
              <a:ahLst/>
              <a:cxnLst>
                <a:cxn ang="0">
                  <a:pos x="wd2" y="hd2"/>
                </a:cxn>
                <a:cxn ang="5400000">
                  <a:pos x="wd2" y="hd2"/>
                </a:cxn>
                <a:cxn ang="10800000">
                  <a:pos x="wd2" y="hd2"/>
                </a:cxn>
                <a:cxn ang="16200000">
                  <a:pos x="wd2" y="hd2"/>
                </a:cxn>
              </a:cxnLst>
              <a:rect l="0" t="0" r="r" b="b"/>
              <a:pathLst>
                <a:path w="21429" h="20555" extrusionOk="0">
                  <a:moveTo>
                    <a:pt x="12393" y="147"/>
                  </a:moveTo>
                  <a:cubicBezTo>
                    <a:pt x="8321" y="-523"/>
                    <a:pt x="4426" y="1151"/>
                    <a:pt x="2125" y="4165"/>
                  </a:cubicBezTo>
                  <a:lnTo>
                    <a:pt x="3364" y="4835"/>
                  </a:lnTo>
                  <a:cubicBezTo>
                    <a:pt x="3364" y="4835"/>
                    <a:pt x="3541" y="4835"/>
                    <a:pt x="3541" y="5003"/>
                  </a:cubicBezTo>
                  <a:cubicBezTo>
                    <a:pt x="4249" y="5338"/>
                    <a:pt x="4426" y="6175"/>
                    <a:pt x="4072" y="6845"/>
                  </a:cubicBezTo>
                  <a:lnTo>
                    <a:pt x="2479" y="10026"/>
                  </a:lnTo>
                  <a:cubicBezTo>
                    <a:pt x="2302" y="10361"/>
                    <a:pt x="1948" y="10528"/>
                    <a:pt x="1593" y="10696"/>
                  </a:cubicBezTo>
                  <a:cubicBezTo>
                    <a:pt x="1239" y="10863"/>
                    <a:pt x="708" y="10863"/>
                    <a:pt x="354" y="10696"/>
                  </a:cubicBezTo>
                  <a:lnTo>
                    <a:pt x="0" y="10528"/>
                  </a:lnTo>
                  <a:cubicBezTo>
                    <a:pt x="0" y="15384"/>
                    <a:pt x="3718" y="19570"/>
                    <a:pt x="9030" y="20407"/>
                  </a:cubicBezTo>
                  <a:cubicBezTo>
                    <a:pt x="13102" y="21077"/>
                    <a:pt x="16820" y="19403"/>
                    <a:pt x="19121" y="16723"/>
                  </a:cubicBezTo>
                  <a:cubicBezTo>
                    <a:pt x="19475" y="16388"/>
                    <a:pt x="19652" y="15886"/>
                    <a:pt x="20007" y="15551"/>
                  </a:cubicBezTo>
                  <a:cubicBezTo>
                    <a:pt x="20538" y="14546"/>
                    <a:pt x="21069" y="13541"/>
                    <a:pt x="21246" y="12202"/>
                  </a:cubicBezTo>
                  <a:cubicBezTo>
                    <a:pt x="21246" y="12202"/>
                    <a:pt x="21246" y="12034"/>
                    <a:pt x="21246" y="12034"/>
                  </a:cubicBezTo>
                  <a:cubicBezTo>
                    <a:pt x="21246" y="11532"/>
                    <a:pt x="21423" y="11197"/>
                    <a:pt x="21423" y="10695"/>
                  </a:cubicBezTo>
                  <a:cubicBezTo>
                    <a:pt x="21600" y="5505"/>
                    <a:pt x="17705" y="984"/>
                    <a:pt x="12393" y="14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C57665B7-A3E7-D243-A85C-6377EF9BAB8F}"/>
                </a:ext>
              </a:extLst>
            </p:cNvPr>
            <p:cNvSpPr/>
            <p:nvPr/>
          </p:nvSpPr>
          <p:spPr>
            <a:xfrm>
              <a:off x="2072978" y="883824"/>
              <a:ext cx="152088" cy="153209"/>
            </a:xfrm>
            <a:custGeom>
              <a:avLst/>
              <a:gdLst/>
              <a:ahLst/>
              <a:cxnLst>
                <a:cxn ang="0">
                  <a:pos x="wd2" y="hd2"/>
                </a:cxn>
                <a:cxn ang="5400000">
                  <a:pos x="wd2" y="hd2"/>
                </a:cxn>
                <a:cxn ang="10800000">
                  <a:pos x="wd2" y="hd2"/>
                </a:cxn>
                <a:cxn ang="16200000">
                  <a:pos x="wd2" y="hd2"/>
                </a:cxn>
              </a:cxnLst>
              <a:rect l="0" t="0" r="r" b="b"/>
              <a:pathLst>
                <a:path w="19596" h="20356" extrusionOk="0">
                  <a:moveTo>
                    <a:pt x="18271" y="15129"/>
                  </a:moveTo>
                  <a:cubicBezTo>
                    <a:pt x="18435" y="14961"/>
                    <a:pt x="18435" y="14792"/>
                    <a:pt x="18598" y="14624"/>
                  </a:cubicBezTo>
                  <a:cubicBezTo>
                    <a:pt x="18762" y="14118"/>
                    <a:pt x="18926" y="13780"/>
                    <a:pt x="19089" y="13274"/>
                  </a:cubicBezTo>
                  <a:cubicBezTo>
                    <a:pt x="20562" y="8718"/>
                    <a:pt x="18762" y="3655"/>
                    <a:pt x="14507" y="1293"/>
                  </a:cubicBezTo>
                  <a:cubicBezTo>
                    <a:pt x="11235" y="-563"/>
                    <a:pt x="7307" y="-394"/>
                    <a:pt x="4198" y="1631"/>
                  </a:cubicBezTo>
                  <a:lnTo>
                    <a:pt x="5180" y="2644"/>
                  </a:lnTo>
                  <a:cubicBezTo>
                    <a:pt x="5180" y="2644"/>
                    <a:pt x="5180" y="2813"/>
                    <a:pt x="5344" y="2813"/>
                  </a:cubicBezTo>
                  <a:cubicBezTo>
                    <a:pt x="5835" y="3319"/>
                    <a:pt x="5671" y="4162"/>
                    <a:pt x="5180" y="4669"/>
                  </a:cubicBezTo>
                  <a:lnTo>
                    <a:pt x="2726" y="7031"/>
                  </a:lnTo>
                  <a:cubicBezTo>
                    <a:pt x="2398" y="7369"/>
                    <a:pt x="2071" y="7369"/>
                    <a:pt x="1744" y="7369"/>
                  </a:cubicBezTo>
                  <a:cubicBezTo>
                    <a:pt x="1417" y="7369"/>
                    <a:pt x="926" y="7200"/>
                    <a:pt x="762" y="6863"/>
                  </a:cubicBezTo>
                  <a:lnTo>
                    <a:pt x="598" y="6694"/>
                  </a:lnTo>
                  <a:cubicBezTo>
                    <a:pt x="-1038" y="11250"/>
                    <a:pt x="762" y="16481"/>
                    <a:pt x="5017" y="19012"/>
                  </a:cubicBezTo>
                  <a:cubicBezTo>
                    <a:pt x="8453" y="21037"/>
                    <a:pt x="12544" y="20699"/>
                    <a:pt x="15489" y="18506"/>
                  </a:cubicBezTo>
                  <a:cubicBezTo>
                    <a:pt x="15980" y="18168"/>
                    <a:pt x="16307" y="17831"/>
                    <a:pt x="16635" y="17493"/>
                  </a:cubicBezTo>
                  <a:cubicBezTo>
                    <a:pt x="16962" y="17155"/>
                    <a:pt x="17453" y="16650"/>
                    <a:pt x="17780" y="16144"/>
                  </a:cubicBezTo>
                  <a:cubicBezTo>
                    <a:pt x="17780" y="15975"/>
                    <a:pt x="17944" y="15975"/>
                    <a:pt x="17944" y="15806"/>
                  </a:cubicBezTo>
                  <a:cubicBezTo>
                    <a:pt x="17944" y="15636"/>
                    <a:pt x="18107" y="15298"/>
                    <a:pt x="18271" y="1512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055036EE-C4CE-814A-BFAE-FD3C3CD09E6E}"/>
                </a:ext>
              </a:extLst>
            </p:cNvPr>
            <p:cNvSpPr/>
            <p:nvPr/>
          </p:nvSpPr>
          <p:spPr>
            <a:xfrm>
              <a:off x="2214641" y="998789"/>
              <a:ext cx="69850" cy="50800"/>
            </a:xfrm>
            <a:custGeom>
              <a:avLst/>
              <a:gdLst/>
              <a:ahLst/>
              <a:cxnLst>
                <a:cxn ang="0">
                  <a:pos x="wd2" y="hd2"/>
                </a:cxn>
                <a:cxn ang="5400000">
                  <a:pos x="wd2" y="hd2"/>
                </a:cxn>
                <a:cxn ang="10800000">
                  <a:pos x="wd2" y="hd2"/>
                </a:cxn>
                <a:cxn ang="16200000">
                  <a:pos x="wd2" y="hd2"/>
                </a:cxn>
              </a:cxnLst>
              <a:rect l="0" t="0" r="r" b="b"/>
              <a:pathLst>
                <a:path w="21600" h="21600" extrusionOk="0">
                  <a:moveTo>
                    <a:pt x="18065" y="21600"/>
                  </a:moveTo>
                  <a:lnTo>
                    <a:pt x="20422" y="15119"/>
                  </a:lnTo>
                  <a:lnTo>
                    <a:pt x="21600" y="11878"/>
                  </a:lnTo>
                  <a:lnTo>
                    <a:pt x="21600" y="11878"/>
                  </a:lnTo>
                  <a:lnTo>
                    <a:pt x="18458" y="9719"/>
                  </a:lnTo>
                  <a:lnTo>
                    <a:pt x="15316" y="7559"/>
                  </a:lnTo>
                  <a:lnTo>
                    <a:pt x="4713" y="0"/>
                  </a:lnTo>
                  <a:cubicBezTo>
                    <a:pt x="4320" y="541"/>
                    <a:pt x="4320" y="1081"/>
                    <a:pt x="3927" y="2159"/>
                  </a:cubicBezTo>
                  <a:cubicBezTo>
                    <a:pt x="3535" y="2700"/>
                    <a:pt x="3142" y="3778"/>
                    <a:pt x="3142" y="4319"/>
                  </a:cubicBezTo>
                  <a:cubicBezTo>
                    <a:pt x="2749" y="4859"/>
                    <a:pt x="2749" y="5400"/>
                    <a:pt x="2356" y="5938"/>
                  </a:cubicBezTo>
                  <a:cubicBezTo>
                    <a:pt x="1571" y="7019"/>
                    <a:pt x="785" y="8638"/>
                    <a:pt x="0" y="9719"/>
                  </a:cubicBezTo>
                  <a:lnTo>
                    <a:pt x="12567" y="18359"/>
                  </a:lnTo>
                  <a:lnTo>
                    <a:pt x="15709" y="20519"/>
                  </a:lnTo>
                  <a:lnTo>
                    <a:pt x="18065" y="216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C217C820-2CBD-424A-8895-A3EC2D2AC192}"/>
                </a:ext>
              </a:extLst>
            </p:cNvPr>
            <p:cNvSpPr/>
            <p:nvPr/>
          </p:nvSpPr>
          <p:spPr>
            <a:xfrm>
              <a:off x="1456871" y="1301"/>
              <a:ext cx="2126142" cy="1216852"/>
            </a:xfrm>
            <a:custGeom>
              <a:avLst/>
              <a:gdLst/>
              <a:ahLst/>
              <a:cxnLst>
                <a:cxn ang="0">
                  <a:pos x="wd2" y="hd2"/>
                </a:cxn>
                <a:cxn ang="5400000">
                  <a:pos x="wd2" y="hd2"/>
                </a:cxn>
                <a:cxn ang="10800000">
                  <a:pos x="wd2" y="hd2"/>
                </a:cxn>
                <a:cxn ang="16200000">
                  <a:pos x="wd2" y="hd2"/>
                </a:cxn>
              </a:cxnLst>
              <a:rect l="0" t="0" r="r" b="b"/>
              <a:pathLst>
                <a:path w="21589" h="21580" extrusionOk="0">
                  <a:moveTo>
                    <a:pt x="21589" y="4842"/>
                  </a:moveTo>
                  <a:cubicBezTo>
                    <a:pt x="21408" y="4730"/>
                    <a:pt x="21202" y="4617"/>
                    <a:pt x="20996" y="4482"/>
                  </a:cubicBezTo>
                  <a:cubicBezTo>
                    <a:pt x="20699" y="4324"/>
                    <a:pt x="20364" y="4144"/>
                    <a:pt x="19990" y="3986"/>
                  </a:cubicBezTo>
                  <a:cubicBezTo>
                    <a:pt x="20029" y="3919"/>
                    <a:pt x="20067" y="3851"/>
                    <a:pt x="20106" y="3784"/>
                  </a:cubicBezTo>
                  <a:cubicBezTo>
                    <a:pt x="20248" y="3468"/>
                    <a:pt x="20325" y="3063"/>
                    <a:pt x="20299" y="2635"/>
                  </a:cubicBezTo>
                  <a:cubicBezTo>
                    <a:pt x="20274" y="2207"/>
                    <a:pt x="20145" y="1847"/>
                    <a:pt x="19977" y="1599"/>
                  </a:cubicBezTo>
                  <a:cubicBezTo>
                    <a:pt x="19848" y="1419"/>
                    <a:pt x="19693" y="1306"/>
                    <a:pt x="19526" y="1261"/>
                  </a:cubicBezTo>
                  <a:lnTo>
                    <a:pt x="19307" y="180"/>
                  </a:lnTo>
                  <a:cubicBezTo>
                    <a:pt x="19332" y="135"/>
                    <a:pt x="19371" y="68"/>
                    <a:pt x="19397" y="0"/>
                  </a:cubicBezTo>
                  <a:lnTo>
                    <a:pt x="19152" y="0"/>
                  </a:lnTo>
                  <a:lnTo>
                    <a:pt x="19178" y="113"/>
                  </a:lnTo>
                  <a:lnTo>
                    <a:pt x="19216" y="293"/>
                  </a:lnTo>
                  <a:lnTo>
                    <a:pt x="19410" y="1216"/>
                  </a:lnTo>
                  <a:lnTo>
                    <a:pt x="19435" y="1374"/>
                  </a:lnTo>
                  <a:lnTo>
                    <a:pt x="19358" y="1419"/>
                  </a:lnTo>
                  <a:cubicBezTo>
                    <a:pt x="19423" y="1419"/>
                    <a:pt x="19474" y="1419"/>
                    <a:pt x="19539" y="1419"/>
                  </a:cubicBezTo>
                  <a:cubicBezTo>
                    <a:pt x="19887" y="1509"/>
                    <a:pt x="20158" y="1982"/>
                    <a:pt x="20196" y="2613"/>
                  </a:cubicBezTo>
                  <a:cubicBezTo>
                    <a:pt x="20222" y="3131"/>
                    <a:pt x="20093" y="3604"/>
                    <a:pt x="19874" y="3874"/>
                  </a:cubicBezTo>
                  <a:cubicBezTo>
                    <a:pt x="19822" y="3851"/>
                    <a:pt x="19771" y="3829"/>
                    <a:pt x="19719" y="3806"/>
                  </a:cubicBezTo>
                  <a:cubicBezTo>
                    <a:pt x="19461" y="3694"/>
                    <a:pt x="19190" y="3581"/>
                    <a:pt x="18907" y="3469"/>
                  </a:cubicBezTo>
                  <a:cubicBezTo>
                    <a:pt x="18855" y="3446"/>
                    <a:pt x="18804" y="3423"/>
                    <a:pt x="18752" y="3401"/>
                  </a:cubicBezTo>
                  <a:cubicBezTo>
                    <a:pt x="18700" y="3243"/>
                    <a:pt x="18675" y="3086"/>
                    <a:pt x="18662" y="2905"/>
                  </a:cubicBezTo>
                  <a:cubicBezTo>
                    <a:pt x="18623" y="2320"/>
                    <a:pt x="18804" y="1802"/>
                    <a:pt x="19087" y="1554"/>
                  </a:cubicBezTo>
                  <a:cubicBezTo>
                    <a:pt x="19126" y="1532"/>
                    <a:pt x="19152" y="1509"/>
                    <a:pt x="19190" y="1487"/>
                  </a:cubicBezTo>
                  <a:lnTo>
                    <a:pt x="19152" y="1306"/>
                  </a:lnTo>
                  <a:lnTo>
                    <a:pt x="18984" y="518"/>
                  </a:lnTo>
                  <a:lnTo>
                    <a:pt x="18945" y="338"/>
                  </a:lnTo>
                  <a:lnTo>
                    <a:pt x="18907" y="158"/>
                  </a:lnTo>
                  <a:lnTo>
                    <a:pt x="18907" y="158"/>
                  </a:lnTo>
                  <a:lnTo>
                    <a:pt x="18997" y="90"/>
                  </a:lnTo>
                  <a:lnTo>
                    <a:pt x="19152" y="0"/>
                  </a:lnTo>
                  <a:lnTo>
                    <a:pt x="18842" y="0"/>
                  </a:lnTo>
                  <a:cubicBezTo>
                    <a:pt x="18804" y="45"/>
                    <a:pt x="18791" y="135"/>
                    <a:pt x="18791" y="203"/>
                  </a:cubicBezTo>
                  <a:cubicBezTo>
                    <a:pt x="18791" y="203"/>
                    <a:pt x="18791" y="226"/>
                    <a:pt x="18791" y="226"/>
                  </a:cubicBezTo>
                  <a:lnTo>
                    <a:pt x="18829" y="383"/>
                  </a:lnTo>
                  <a:cubicBezTo>
                    <a:pt x="18584" y="451"/>
                    <a:pt x="18326" y="316"/>
                    <a:pt x="18146" y="0"/>
                  </a:cubicBezTo>
                  <a:lnTo>
                    <a:pt x="18004" y="0"/>
                  </a:lnTo>
                  <a:cubicBezTo>
                    <a:pt x="18146" y="316"/>
                    <a:pt x="18365" y="518"/>
                    <a:pt x="18584" y="586"/>
                  </a:cubicBezTo>
                  <a:cubicBezTo>
                    <a:pt x="18675" y="608"/>
                    <a:pt x="18778" y="608"/>
                    <a:pt x="18868" y="563"/>
                  </a:cubicBezTo>
                  <a:lnTo>
                    <a:pt x="19036" y="1397"/>
                  </a:lnTo>
                  <a:cubicBezTo>
                    <a:pt x="18920" y="1509"/>
                    <a:pt x="18816" y="1645"/>
                    <a:pt x="18739" y="1825"/>
                  </a:cubicBezTo>
                  <a:cubicBezTo>
                    <a:pt x="18597" y="2140"/>
                    <a:pt x="18520" y="2545"/>
                    <a:pt x="18546" y="2973"/>
                  </a:cubicBezTo>
                  <a:cubicBezTo>
                    <a:pt x="18559" y="3131"/>
                    <a:pt x="18571" y="3266"/>
                    <a:pt x="18610" y="3401"/>
                  </a:cubicBezTo>
                  <a:cubicBezTo>
                    <a:pt x="18546" y="3379"/>
                    <a:pt x="18494" y="3356"/>
                    <a:pt x="18430" y="3334"/>
                  </a:cubicBezTo>
                  <a:lnTo>
                    <a:pt x="18430" y="3334"/>
                  </a:lnTo>
                  <a:cubicBezTo>
                    <a:pt x="18146" y="3244"/>
                    <a:pt x="17901" y="3401"/>
                    <a:pt x="17746" y="3829"/>
                  </a:cubicBezTo>
                  <a:lnTo>
                    <a:pt x="17695" y="3717"/>
                  </a:lnTo>
                  <a:cubicBezTo>
                    <a:pt x="17785" y="3379"/>
                    <a:pt x="17811" y="3018"/>
                    <a:pt x="17772" y="2681"/>
                  </a:cubicBezTo>
                  <a:cubicBezTo>
                    <a:pt x="17720" y="2298"/>
                    <a:pt x="17591" y="1937"/>
                    <a:pt x="17385" y="1712"/>
                  </a:cubicBezTo>
                  <a:cubicBezTo>
                    <a:pt x="17179" y="1487"/>
                    <a:pt x="16934" y="1419"/>
                    <a:pt x="16714" y="1487"/>
                  </a:cubicBezTo>
                  <a:cubicBezTo>
                    <a:pt x="16624" y="1509"/>
                    <a:pt x="16547" y="1577"/>
                    <a:pt x="16469" y="1645"/>
                  </a:cubicBezTo>
                  <a:cubicBezTo>
                    <a:pt x="16469" y="1645"/>
                    <a:pt x="16469" y="1622"/>
                    <a:pt x="16457" y="1622"/>
                  </a:cubicBezTo>
                  <a:lnTo>
                    <a:pt x="15967" y="766"/>
                  </a:lnTo>
                  <a:cubicBezTo>
                    <a:pt x="16018" y="519"/>
                    <a:pt x="16031" y="271"/>
                    <a:pt x="16018" y="23"/>
                  </a:cubicBezTo>
                  <a:lnTo>
                    <a:pt x="15902" y="23"/>
                  </a:lnTo>
                  <a:cubicBezTo>
                    <a:pt x="15915" y="226"/>
                    <a:pt x="15915" y="406"/>
                    <a:pt x="15876" y="609"/>
                  </a:cubicBezTo>
                  <a:lnTo>
                    <a:pt x="15863" y="586"/>
                  </a:lnTo>
                  <a:cubicBezTo>
                    <a:pt x="15838" y="541"/>
                    <a:pt x="15812" y="519"/>
                    <a:pt x="15773" y="541"/>
                  </a:cubicBezTo>
                  <a:cubicBezTo>
                    <a:pt x="15747" y="541"/>
                    <a:pt x="15722" y="564"/>
                    <a:pt x="15696" y="586"/>
                  </a:cubicBezTo>
                  <a:lnTo>
                    <a:pt x="15502" y="924"/>
                  </a:lnTo>
                  <a:cubicBezTo>
                    <a:pt x="15464" y="992"/>
                    <a:pt x="15464" y="1104"/>
                    <a:pt x="15489" y="1172"/>
                  </a:cubicBezTo>
                  <a:cubicBezTo>
                    <a:pt x="15489" y="1172"/>
                    <a:pt x="15489" y="1194"/>
                    <a:pt x="15502" y="1194"/>
                  </a:cubicBezTo>
                  <a:lnTo>
                    <a:pt x="15580" y="1329"/>
                  </a:lnTo>
                  <a:cubicBezTo>
                    <a:pt x="15348" y="1622"/>
                    <a:pt x="15038" y="1667"/>
                    <a:pt x="14767" y="1420"/>
                  </a:cubicBezTo>
                  <a:cubicBezTo>
                    <a:pt x="14471" y="1149"/>
                    <a:pt x="14316" y="586"/>
                    <a:pt x="14355" y="46"/>
                  </a:cubicBezTo>
                  <a:lnTo>
                    <a:pt x="14251" y="46"/>
                  </a:lnTo>
                  <a:cubicBezTo>
                    <a:pt x="14239" y="271"/>
                    <a:pt x="14251" y="474"/>
                    <a:pt x="14277" y="699"/>
                  </a:cubicBezTo>
                  <a:lnTo>
                    <a:pt x="14277" y="699"/>
                  </a:lnTo>
                  <a:cubicBezTo>
                    <a:pt x="14342" y="1082"/>
                    <a:pt x="14496" y="1420"/>
                    <a:pt x="14716" y="1622"/>
                  </a:cubicBezTo>
                  <a:cubicBezTo>
                    <a:pt x="14935" y="1825"/>
                    <a:pt x="15180" y="1847"/>
                    <a:pt x="15399" y="1712"/>
                  </a:cubicBezTo>
                  <a:cubicBezTo>
                    <a:pt x="15489" y="1667"/>
                    <a:pt x="15580" y="1577"/>
                    <a:pt x="15657" y="1487"/>
                  </a:cubicBezTo>
                  <a:lnTo>
                    <a:pt x="16096" y="2253"/>
                  </a:lnTo>
                  <a:cubicBezTo>
                    <a:pt x="16096" y="2253"/>
                    <a:pt x="16108" y="2275"/>
                    <a:pt x="16108" y="2275"/>
                  </a:cubicBezTo>
                  <a:cubicBezTo>
                    <a:pt x="16005" y="2613"/>
                    <a:pt x="15967" y="2996"/>
                    <a:pt x="16018" y="3356"/>
                  </a:cubicBezTo>
                  <a:lnTo>
                    <a:pt x="16018" y="3356"/>
                  </a:lnTo>
                  <a:cubicBezTo>
                    <a:pt x="16070" y="3739"/>
                    <a:pt x="16199" y="4100"/>
                    <a:pt x="16405" y="4325"/>
                  </a:cubicBezTo>
                  <a:lnTo>
                    <a:pt x="16405" y="4325"/>
                  </a:lnTo>
                  <a:cubicBezTo>
                    <a:pt x="16611" y="4550"/>
                    <a:pt x="16856" y="4618"/>
                    <a:pt x="17076" y="4527"/>
                  </a:cubicBezTo>
                  <a:cubicBezTo>
                    <a:pt x="17166" y="4482"/>
                    <a:pt x="17256" y="4437"/>
                    <a:pt x="17333" y="4347"/>
                  </a:cubicBezTo>
                  <a:lnTo>
                    <a:pt x="17591" y="4888"/>
                  </a:lnTo>
                  <a:cubicBezTo>
                    <a:pt x="17475" y="5136"/>
                    <a:pt x="17398" y="5406"/>
                    <a:pt x="17372" y="5721"/>
                  </a:cubicBezTo>
                  <a:lnTo>
                    <a:pt x="17372" y="5721"/>
                  </a:lnTo>
                  <a:cubicBezTo>
                    <a:pt x="17346" y="6104"/>
                    <a:pt x="17398" y="6532"/>
                    <a:pt x="17540" y="6870"/>
                  </a:cubicBezTo>
                  <a:cubicBezTo>
                    <a:pt x="17682" y="7185"/>
                    <a:pt x="17875" y="7388"/>
                    <a:pt x="18069" y="7456"/>
                  </a:cubicBezTo>
                  <a:lnTo>
                    <a:pt x="17849" y="7681"/>
                  </a:lnTo>
                  <a:cubicBezTo>
                    <a:pt x="17733" y="7433"/>
                    <a:pt x="17579" y="7253"/>
                    <a:pt x="17411" y="7163"/>
                  </a:cubicBezTo>
                  <a:cubicBezTo>
                    <a:pt x="17192" y="7050"/>
                    <a:pt x="16947" y="7095"/>
                    <a:pt x="16740" y="7298"/>
                  </a:cubicBezTo>
                  <a:cubicBezTo>
                    <a:pt x="16521" y="7501"/>
                    <a:pt x="16379" y="7838"/>
                    <a:pt x="16315" y="8221"/>
                  </a:cubicBezTo>
                  <a:cubicBezTo>
                    <a:pt x="16289" y="8379"/>
                    <a:pt x="16276" y="8559"/>
                    <a:pt x="16276" y="8717"/>
                  </a:cubicBezTo>
                  <a:lnTo>
                    <a:pt x="15786" y="8897"/>
                  </a:lnTo>
                  <a:cubicBezTo>
                    <a:pt x="15747" y="8672"/>
                    <a:pt x="15683" y="8492"/>
                    <a:pt x="15593" y="8311"/>
                  </a:cubicBezTo>
                  <a:cubicBezTo>
                    <a:pt x="15438" y="8019"/>
                    <a:pt x="15219" y="7838"/>
                    <a:pt x="14974" y="7816"/>
                  </a:cubicBezTo>
                  <a:cubicBezTo>
                    <a:pt x="14729" y="7793"/>
                    <a:pt x="14509" y="7951"/>
                    <a:pt x="14342" y="8221"/>
                  </a:cubicBezTo>
                  <a:cubicBezTo>
                    <a:pt x="14174" y="8492"/>
                    <a:pt x="14071" y="8874"/>
                    <a:pt x="14058" y="9302"/>
                  </a:cubicBezTo>
                  <a:cubicBezTo>
                    <a:pt x="14045" y="9730"/>
                    <a:pt x="14135" y="10113"/>
                    <a:pt x="14290" y="10406"/>
                  </a:cubicBezTo>
                  <a:cubicBezTo>
                    <a:pt x="14445" y="10699"/>
                    <a:pt x="14664" y="10879"/>
                    <a:pt x="14909" y="10901"/>
                  </a:cubicBezTo>
                  <a:cubicBezTo>
                    <a:pt x="15154" y="10924"/>
                    <a:pt x="15373" y="10766"/>
                    <a:pt x="15541" y="10496"/>
                  </a:cubicBezTo>
                  <a:cubicBezTo>
                    <a:pt x="15657" y="10293"/>
                    <a:pt x="15747" y="10046"/>
                    <a:pt x="15799" y="9753"/>
                  </a:cubicBezTo>
                  <a:lnTo>
                    <a:pt x="16431" y="9528"/>
                  </a:lnTo>
                  <a:cubicBezTo>
                    <a:pt x="16547" y="9820"/>
                    <a:pt x="16714" y="10046"/>
                    <a:pt x="16908" y="10136"/>
                  </a:cubicBezTo>
                  <a:cubicBezTo>
                    <a:pt x="17127" y="10248"/>
                    <a:pt x="17372" y="10203"/>
                    <a:pt x="17579" y="10001"/>
                  </a:cubicBezTo>
                  <a:lnTo>
                    <a:pt x="17579" y="10001"/>
                  </a:lnTo>
                  <a:lnTo>
                    <a:pt x="17579" y="10001"/>
                  </a:lnTo>
                  <a:cubicBezTo>
                    <a:pt x="17785" y="9798"/>
                    <a:pt x="17940" y="9460"/>
                    <a:pt x="17991" y="9077"/>
                  </a:cubicBezTo>
                  <a:cubicBezTo>
                    <a:pt x="18030" y="8874"/>
                    <a:pt x="18030" y="8672"/>
                    <a:pt x="18017" y="8447"/>
                  </a:cubicBezTo>
                  <a:lnTo>
                    <a:pt x="18468" y="7974"/>
                  </a:lnTo>
                  <a:cubicBezTo>
                    <a:pt x="18481" y="7974"/>
                    <a:pt x="18481" y="7996"/>
                    <a:pt x="18494" y="7996"/>
                  </a:cubicBezTo>
                  <a:lnTo>
                    <a:pt x="18546" y="8244"/>
                  </a:lnTo>
                  <a:cubicBezTo>
                    <a:pt x="18430" y="8357"/>
                    <a:pt x="18326" y="8492"/>
                    <a:pt x="18249" y="8672"/>
                  </a:cubicBezTo>
                  <a:cubicBezTo>
                    <a:pt x="18107" y="8987"/>
                    <a:pt x="18030" y="9393"/>
                    <a:pt x="18056" y="9820"/>
                  </a:cubicBezTo>
                  <a:cubicBezTo>
                    <a:pt x="18081" y="10248"/>
                    <a:pt x="18210" y="10609"/>
                    <a:pt x="18378" y="10857"/>
                  </a:cubicBezTo>
                  <a:cubicBezTo>
                    <a:pt x="18468" y="10992"/>
                    <a:pt x="18571" y="11082"/>
                    <a:pt x="18688" y="11127"/>
                  </a:cubicBezTo>
                  <a:lnTo>
                    <a:pt x="18649" y="11983"/>
                  </a:lnTo>
                  <a:cubicBezTo>
                    <a:pt x="18597" y="11983"/>
                    <a:pt x="18533" y="12005"/>
                    <a:pt x="18481" y="12005"/>
                  </a:cubicBezTo>
                  <a:cubicBezTo>
                    <a:pt x="18262" y="12073"/>
                    <a:pt x="18056" y="12320"/>
                    <a:pt x="17914" y="12681"/>
                  </a:cubicBezTo>
                  <a:cubicBezTo>
                    <a:pt x="17785" y="13041"/>
                    <a:pt x="17746" y="13447"/>
                    <a:pt x="17785" y="13852"/>
                  </a:cubicBezTo>
                  <a:cubicBezTo>
                    <a:pt x="17785" y="13897"/>
                    <a:pt x="17798" y="13942"/>
                    <a:pt x="17811" y="13987"/>
                  </a:cubicBezTo>
                  <a:lnTo>
                    <a:pt x="17746" y="13942"/>
                  </a:lnTo>
                  <a:lnTo>
                    <a:pt x="17591" y="13830"/>
                  </a:lnTo>
                  <a:lnTo>
                    <a:pt x="17424" y="13717"/>
                  </a:lnTo>
                  <a:lnTo>
                    <a:pt x="17256" y="13604"/>
                  </a:lnTo>
                  <a:lnTo>
                    <a:pt x="17088" y="13492"/>
                  </a:lnTo>
                  <a:lnTo>
                    <a:pt x="16908" y="13379"/>
                  </a:lnTo>
                  <a:lnTo>
                    <a:pt x="16727" y="13266"/>
                  </a:lnTo>
                  <a:lnTo>
                    <a:pt x="16547" y="13154"/>
                  </a:lnTo>
                  <a:lnTo>
                    <a:pt x="16547" y="13154"/>
                  </a:lnTo>
                  <a:lnTo>
                    <a:pt x="16547" y="13154"/>
                  </a:lnTo>
                  <a:lnTo>
                    <a:pt x="16521" y="13131"/>
                  </a:lnTo>
                  <a:lnTo>
                    <a:pt x="16495" y="13131"/>
                  </a:lnTo>
                  <a:lnTo>
                    <a:pt x="16469" y="13131"/>
                  </a:lnTo>
                  <a:lnTo>
                    <a:pt x="16444" y="13131"/>
                  </a:lnTo>
                  <a:lnTo>
                    <a:pt x="16418" y="13131"/>
                  </a:lnTo>
                  <a:lnTo>
                    <a:pt x="16392" y="13131"/>
                  </a:lnTo>
                  <a:lnTo>
                    <a:pt x="16366" y="13131"/>
                  </a:lnTo>
                  <a:lnTo>
                    <a:pt x="16341" y="13131"/>
                  </a:lnTo>
                  <a:lnTo>
                    <a:pt x="16315" y="13131"/>
                  </a:lnTo>
                  <a:lnTo>
                    <a:pt x="16289" y="13131"/>
                  </a:lnTo>
                  <a:lnTo>
                    <a:pt x="16263" y="13131"/>
                  </a:lnTo>
                  <a:lnTo>
                    <a:pt x="16237" y="13131"/>
                  </a:lnTo>
                  <a:lnTo>
                    <a:pt x="16212" y="13131"/>
                  </a:lnTo>
                  <a:lnTo>
                    <a:pt x="16186" y="13131"/>
                  </a:lnTo>
                  <a:lnTo>
                    <a:pt x="16160" y="13131"/>
                  </a:lnTo>
                  <a:lnTo>
                    <a:pt x="16134" y="13154"/>
                  </a:lnTo>
                  <a:lnTo>
                    <a:pt x="16108" y="13176"/>
                  </a:lnTo>
                  <a:lnTo>
                    <a:pt x="16083" y="13199"/>
                  </a:lnTo>
                  <a:lnTo>
                    <a:pt x="16057" y="13221"/>
                  </a:lnTo>
                  <a:lnTo>
                    <a:pt x="16031" y="13244"/>
                  </a:lnTo>
                  <a:lnTo>
                    <a:pt x="16005" y="13267"/>
                  </a:lnTo>
                  <a:lnTo>
                    <a:pt x="15979" y="13289"/>
                  </a:lnTo>
                  <a:lnTo>
                    <a:pt x="15954" y="13312"/>
                  </a:lnTo>
                  <a:lnTo>
                    <a:pt x="15928" y="13334"/>
                  </a:lnTo>
                  <a:lnTo>
                    <a:pt x="15902" y="13357"/>
                  </a:lnTo>
                  <a:lnTo>
                    <a:pt x="15876" y="13379"/>
                  </a:lnTo>
                  <a:lnTo>
                    <a:pt x="15850" y="13402"/>
                  </a:lnTo>
                  <a:lnTo>
                    <a:pt x="15825" y="13424"/>
                  </a:lnTo>
                  <a:lnTo>
                    <a:pt x="15799" y="13447"/>
                  </a:lnTo>
                  <a:lnTo>
                    <a:pt x="15773" y="13469"/>
                  </a:lnTo>
                  <a:lnTo>
                    <a:pt x="15760" y="13515"/>
                  </a:lnTo>
                  <a:lnTo>
                    <a:pt x="15747" y="13560"/>
                  </a:lnTo>
                  <a:lnTo>
                    <a:pt x="15747" y="13560"/>
                  </a:lnTo>
                  <a:lnTo>
                    <a:pt x="15722" y="13605"/>
                  </a:lnTo>
                  <a:lnTo>
                    <a:pt x="15709" y="13672"/>
                  </a:lnTo>
                  <a:lnTo>
                    <a:pt x="15709" y="13672"/>
                  </a:lnTo>
                  <a:lnTo>
                    <a:pt x="15709" y="13672"/>
                  </a:lnTo>
                  <a:lnTo>
                    <a:pt x="15850" y="13740"/>
                  </a:lnTo>
                  <a:cubicBezTo>
                    <a:pt x="15850" y="13740"/>
                    <a:pt x="15850" y="13740"/>
                    <a:pt x="15850" y="13740"/>
                  </a:cubicBezTo>
                  <a:cubicBezTo>
                    <a:pt x="15850" y="13740"/>
                    <a:pt x="15850" y="13740"/>
                    <a:pt x="15850" y="13740"/>
                  </a:cubicBezTo>
                  <a:lnTo>
                    <a:pt x="15709" y="13650"/>
                  </a:lnTo>
                  <a:lnTo>
                    <a:pt x="15696" y="13717"/>
                  </a:lnTo>
                  <a:lnTo>
                    <a:pt x="15683" y="13785"/>
                  </a:lnTo>
                  <a:lnTo>
                    <a:pt x="15670" y="13852"/>
                  </a:lnTo>
                  <a:lnTo>
                    <a:pt x="15657" y="13920"/>
                  </a:lnTo>
                  <a:lnTo>
                    <a:pt x="15657" y="13987"/>
                  </a:lnTo>
                  <a:lnTo>
                    <a:pt x="15657" y="14055"/>
                  </a:lnTo>
                  <a:lnTo>
                    <a:pt x="15657" y="14122"/>
                  </a:lnTo>
                  <a:lnTo>
                    <a:pt x="15657" y="14190"/>
                  </a:lnTo>
                  <a:lnTo>
                    <a:pt x="15657" y="14257"/>
                  </a:lnTo>
                  <a:lnTo>
                    <a:pt x="15657" y="14325"/>
                  </a:lnTo>
                  <a:lnTo>
                    <a:pt x="15657" y="14392"/>
                  </a:lnTo>
                  <a:lnTo>
                    <a:pt x="15670" y="14460"/>
                  </a:lnTo>
                  <a:lnTo>
                    <a:pt x="15683" y="14505"/>
                  </a:lnTo>
                  <a:lnTo>
                    <a:pt x="15696" y="14550"/>
                  </a:lnTo>
                  <a:lnTo>
                    <a:pt x="15709" y="14595"/>
                  </a:lnTo>
                  <a:lnTo>
                    <a:pt x="15722" y="14640"/>
                  </a:lnTo>
                  <a:lnTo>
                    <a:pt x="15734" y="14685"/>
                  </a:lnTo>
                  <a:lnTo>
                    <a:pt x="15747" y="14731"/>
                  </a:lnTo>
                  <a:lnTo>
                    <a:pt x="15773" y="14776"/>
                  </a:lnTo>
                  <a:lnTo>
                    <a:pt x="15799" y="14821"/>
                  </a:lnTo>
                  <a:lnTo>
                    <a:pt x="15825" y="14866"/>
                  </a:lnTo>
                  <a:lnTo>
                    <a:pt x="15850" y="14911"/>
                  </a:lnTo>
                  <a:lnTo>
                    <a:pt x="15876" y="14933"/>
                  </a:lnTo>
                  <a:lnTo>
                    <a:pt x="15902" y="14956"/>
                  </a:lnTo>
                  <a:lnTo>
                    <a:pt x="15928" y="14979"/>
                  </a:lnTo>
                  <a:lnTo>
                    <a:pt x="15954" y="15001"/>
                  </a:lnTo>
                  <a:lnTo>
                    <a:pt x="15979" y="15024"/>
                  </a:lnTo>
                  <a:lnTo>
                    <a:pt x="16005" y="15046"/>
                  </a:lnTo>
                  <a:lnTo>
                    <a:pt x="16044" y="15069"/>
                  </a:lnTo>
                  <a:lnTo>
                    <a:pt x="16083" y="15091"/>
                  </a:lnTo>
                  <a:lnTo>
                    <a:pt x="16121" y="15114"/>
                  </a:lnTo>
                  <a:lnTo>
                    <a:pt x="16160" y="15136"/>
                  </a:lnTo>
                  <a:lnTo>
                    <a:pt x="16134" y="15114"/>
                  </a:lnTo>
                  <a:lnTo>
                    <a:pt x="16173" y="14911"/>
                  </a:lnTo>
                  <a:cubicBezTo>
                    <a:pt x="15902" y="14821"/>
                    <a:pt x="15786" y="14528"/>
                    <a:pt x="15799" y="14258"/>
                  </a:cubicBezTo>
                  <a:cubicBezTo>
                    <a:pt x="15799" y="14258"/>
                    <a:pt x="15799" y="14258"/>
                    <a:pt x="15799" y="14258"/>
                  </a:cubicBezTo>
                  <a:cubicBezTo>
                    <a:pt x="15799" y="14168"/>
                    <a:pt x="15812" y="14100"/>
                    <a:pt x="15838" y="14033"/>
                  </a:cubicBezTo>
                  <a:cubicBezTo>
                    <a:pt x="15863" y="13965"/>
                    <a:pt x="15889" y="13920"/>
                    <a:pt x="15928" y="13853"/>
                  </a:cubicBezTo>
                  <a:cubicBezTo>
                    <a:pt x="15928" y="13853"/>
                    <a:pt x="15928" y="13853"/>
                    <a:pt x="15928" y="13853"/>
                  </a:cubicBezTo>
                  <a:cubicBezTo>
                    <a:pt x="15967" y="13785"/>
                    <a:pt x="16018" y="13740"/>
                    <a:pt x="16083" y="13717"/>
                  </a:cubicBezTo>
                  <a:cubicBezTo>
                    <a:pt x="16160" y="13695"/>
                    <a:pt x="16263" y="13695"/>
                    <a:pt x="16379" y="13740"/>
                  </a:cubicBezTo>
                  <a:cubicBezTo>
                    <a:pt x="16379" y="13740"/>
                    <a:pt x="16379" y="13740"/>
                    <a:pt x="16379" y="13740"/>
                  </a:cubicBezTo>
                  <a:cubicBezTo>
                    <a:pt x="16379" y="13740"/>
                    <a:pt x="16392" y="13740"/>
                    <a:pt x="16392" y="13740"/>
                  </a:cubicBezTo>
                  <a:lnTo>
                    <a:pt x="16392" y="13740"/>
                  </a:lnTo>
                  <a:cubicBezTo>
                    <a:pt x="16869" y="14033"/>
                    <a:pt x="17295" y="14303"/>
                    <a:pt x="17695" y="14573"/>
                  </a:cubicBezTo>
                  <a:cubicBezTo>
                    <a:pt x="17733" y="14596"/>
                    <a:pt x="17772" y="14618"/>
                    <a:pt x="17811" y="14663"/>
                  </a:cubicBezTo>
                  <a:cubicBezTo>
                    <a:pt x="17849" y="14686"/>
                    <a:pt x="17888" y="14709"/>
                    <a:pt x="17927" y="14754"/>
                  </a:cubicBezTo>
                  <a:cubicBezTo>
                    <a:pt x="17940" y="14754"/>
                    <a:pt x="17952" y="14776"/>
                    <a:pt x="17952" y="14776"/>
                  </a:cubicBezTo>
                  <a:cubicBezTo>
                    <a:pt x="17965" y="14776"/>
                    <a:pt x="17965" y="14776"/>
                    <a:pt x="17978" y="14799"/>
                  </a:cubicBezTo>
                  <a:cubicBezTo>
                    <a:pt x="18017" y="14821"/>
                    <a:pt x="18056" y="14844"/>
                    <a:pt x="18094" y="14889"/>
                  </a:cubicBezTo>
                  <a:cubicBezTo>
                    <a:pt x="18133" y="14911"/>
                    <a:pt x="18172" y="14934"/>
                    <a:pt x="18210" y="14979"/>
                  </a:cubicBezTo>
                  <a:cubicBezTo>
                    <a:pt x="18236" y="15001"/>
                    <a:pt x="18249" y="15001"/>
                    <a:pt x="18275" y="15024"/>
                  </a:cubicBezTo>
                  <a:cubicBezTo>
                    <a:pt x="18365" y="15091"/>
                    <a:pt x="18455" y="15159"/>
                    <a:pt x="18533" y="15227"/>
                  </a:cubicBezTo>
                  <a:cubicBezTo>
                    <a:pt x="18700" y="15362"/>
                    <a:pt x="18855" y="15474"/>
                    <a:pt x="18997" y="15587"/>
                  </a:cubicBezTo>
                  <a:cubicBezTo>
                    <a:pt x="19074" y="15654"/>
                    <a:pt x="19139" y="15700"/>
                    <a:pt x="19216" y="15767"/>
                  </a:cubicBezTo>
                  <a:cubicBezTo>
                    <a:pt x="19410" y="15947"/>
                    <a:pt x="19577" y="16105"/>
                    <a:pt x="19732" y="16263"/>
                  </a:cubicBezTo>
                  <a:cubicBezTo>
                    <a:pt x="19887" y="16420"/>
                    <a:pt x="20016" y="16578"/>
                    <a:pt x="20119" y="16713"/>
                  </a:cubicBezTo>
                  <a:cubicBezTo>
                    <a:pt x="20145" y="16736"/>
                    <a:pt x="20183" y="16781"/>
                    <a:pt x="20209" y="16803"/>
                  </a:cubicBezTo>
                  <a:cubicBezTo>
                    <a:pt x="20209" y="16803"/>
                    <a:pt x="20209" y="16803"/>
                    <a:pt x="20209" y="16803"/>
                  </a:cubicBezTo>
                  <a:cubicBezTo>
                    <a:pt x="20261" y="16871"/>
                    <a:pt x="20299" y="16916"/>
                    <a:pt x="20325" y="16983"/>
                  </a:cubicBezTo>
                  <a:cubicBezTo>
                    <a:pt x="20338" y="17028"/>
                    <a:pt x="20351" y="17051"/>
                    <a:pt x="20364" y="17096"/>
                  </a:cubicBezTo>
                  <a:cubicBezTo>
                    <a:pt x="20390" y="17163"/>
                    <a:pt x="20403" y="17231"/>
                    <a:pt x="20403" y="17321"/>
                  </a:cubicBezTo>
                  <a:cubicBezTo>
                    <a:pt x="20403" y="17344"/>
                    <a:pt x="20403" y="17344"/>
                    <a:pt x="20403" y="17366"/>
                  </a:cubicBezTo>
                  <a:cubicBezTo>
                    <a:pt x="20403" y="17434"/>
                    <a:pt x="20403" y="17501"/>
                    <a:pt x="20390" y="17569"/>
                  </a:cubicBezTo>
                  <a:cubicBezTo>
                    <a:pt x="20364" y="17704"/>
                    <a:pt x="20325" y="17794"/>
                    <a:pt x="20274" y="17862"/>
                  </a:cubicBezTo>
                  <a:cubicBezTo>
                    <a:pt x="20248" y="17907"/>
                    <a:pt x="20222" y="17929"/>
                    <a:pt x="20183" y="17952"/>
                  </a:cubicBezTo>
                  <a:cubicBezTo>
                    <a:pt x="20145" y="17974"/>
                    <a:pt x="20119" y="17974"/>
                    <a:pt x="20080" y="17952"/>
                  </a:cubicBezTo>
                  <a:cubicBezTo>
                    <a:pt x="20054" y="17952"/>
                    <a:pt x="20029" y="17929"/>
                    <a:pt x="20003" y="17929"/>
                  </a:cubicBezTo>
                  <a:cubicBezTo>
                    <a:pt x="20003" y="17929"/>
                    <a:pt x="20003" y="17929"/>
                    <a:pt x="20003" y="17929"/>
                  </a:cubicBezTo>
                  <a:cubicBezTo>
                    <a:pt x="19977" y="17907"/>
                    <a:pt x="19964" y="17907"/>
                    <a:pt x="19938" y="17884"/>
                  </a:cubicBezTo>
                  <a:cubicBezTo>
                    <a:pt x="19913" y="17861"/>
                    <a:pt x="19887" y="17839"/>
                    <a:pt x="19861" y="17816"/>
                  </a:cubicBezTo>
                  <a:cubicBezTo>
                    <a:pt x="19719" y="17636"/>
                    <a:pt x="19500" y="17411"/>
                    <a:pt x="19203" y="17141"/>
                  </a:cubicBezTo>
                  <a:cubicBezTo>
                    <a:pt x="19152" y="17096"/>
                    <a:pt x="19087" y="17028"/>
                    <a:pt x="19023" y="16983"/>
                  </a:cubicBezTo>
                  <a:cubicBezTo>
                    <a:pt x="19023" y="16983"/>
                    <a:pt x="19023" y="16983"/>
                    <a:pt x="19023" y="16983"/>
                  </a:cubicBezTo>
                  <a:cubicBezTo>
                    <a:pt x="18907" y="16871"/>
                    <a:pt x="18765" y="16780"/>
                    <a:pt x="18623" y="16668"/>
                  </a:cubicBezTo>
                  <a:cubicBezTo>
                    <a:pt x="18559" y="16623"/>
                    <a:pt x="18494" y="16578"/>
                    <a:pt x="18430" y="16510"/>
                  </a:cubicBezTo>
                  <a:cubicBezTo>
                    <a:pt x="18430" y="16510"/>
                    <a:pt x="18430" y="16510"/>
                    <a:pt x="18430" y="16510"/>
                  </a:cubicBezTo>
                  <a:cubicBezTo>
                    <a:pt x="18404" y="16488"/>
                    <a:pt x="18378" y="16465"/>
                    <a:pt x="18352" y="16443"/>
                  </a:cubicBezTo>
                  <a:cubicBezTo>
                    <a:pt x="18275" y="16375"/>
                    <a:pt x="18185" y="16307"/>
                    <a:pt x="18094" y="16240"/>
                  </a:cubicBezTo>
                  <a:cubicBezTo>
                    <a:pt x="18004" y="16172"/>
                    <a:pt x="17901" y="16105"/>
                    <a:pt x="17811" y="16037"/>
                  </a:cubicBezTo>
                  <a:cubicBezTo>
                    <a:pt x="17772" y="16015"/>
                    <a:pt x="17733" y="15970"/>
                    <a:pt x="17682" y="15947"/>
                  </a:cubicBezTo>
                  <a:cubicBezTo>
                    <a:pt x="17643" y="15925"/>
                    <a:pt x="17591" y="15880"/>
                    <a:pt x="17553" y="15857"/>
                  </a:cubicBezTo>
                  <a:cubicBezTo>
                    <a:pt x="17540" y="15857"/>
                    <a:pt x="17540" y="15835"/>
                    <a:pt x="17527" y="15835"/>
                  </a:cubicBezTo>
                  <a:cubicBezTo>
                    <a:pt x="17256" y="15632"/>
                    <a:pt x="16959" y="15429"/>
                    <a:pt x="16637" y="15226"/>
                  </a:cubicBezTo>
                  <a:cubicBezTo>
                    <a:pt x="16586" y="15204"/>
                    <a:pt x="16547" y="15159"/>
                    <a:pt x="16495" y="15136"/>
                  </a:cubicBezTo>
                  <a:cubicBezTo>
                    <a:pt x="16457" y="15114"/>
                    <a:pt x="16418" y="15091"/>
                    <a:pt x="16379" y="15046"/>
                  </a:cubicBezTo>
                  <a:cubicBezTo>
                    <a:pt x="16315" y="15001"/>
                    <a:pt x="16237" y="14956"/>
                    <a:pt x="16173" y="14911"/>
                  </a:cubicBezTo>
                  <a:cubicBezTo>
                    <a:pt x="16173" y="14911"/>
                    <a:pt x="16160" y="14911"/>
                    <a:pt x="16160" y="14911"/>
                  </a:cubicBezTo>
                  <a:lnTo>
                    <a:pt x="16121" y="15114"/>
                  </a:lnTo>
                  <a:lnTo>
                    <a:pt x="16289" y="15226"/>
                  </a:lnTo>
                  <a:cubicBezTo>
                    <a:pt x="16276" y="15249"/>
                    <a:pt x="16263" y="15271"/>
                    <a:pt x="16250" y="15316"/>
                  </a:cubicBezTo>
                  <a:cubicBezTo>
                    <a:pt x="16250" y="15316"/>
                    <a:pt x="16237" y="15339"/>
                    <a:pt x="16237" y="15339"/>
                  </a:cubicBezTo>
                  <a:cubicBezTo>
                    <a:pt x="16083" y="15677"/>
                    <a:pt x="16031" y="16082"/>
                    <a:pt x="16057" y="16465"/>
                  </a:cubicBezTo>
                  <a:cubicBezTo>
                    <a:pt x="16070" y="16623"/>
                    <a:pt x="16096" y="16803"/>
                    <a:pt x="16134" y="16938"/>
                  </a:cubicBezTo>
                  <a:lnTo>
                    <a:pt x="15799" y="17321"/>
                  </a:lnTo>
                  <a:cubicBezTo>
                    <a:pt x="15683" y="17073"/>
                    <a:pt x="15515" y="16916"/>
                    <a:pt x="15348" y="16848"/>
                  </a:cubicBezTo>
                  <a:cubicBezTo>
                    <a:pt x="15128" y="16758"/>
                    <a:pt x="14883" y="16803"/>
                    <a:pt x="14677" y="17028"/>
                  </a:cubicBezTo>
                  <a:cubicBezTo>
                    <a:pt x="14471" y="17253"/>
                    <a:pt x="14329" y="17591"/>
                    <a:pt x="14277" y="17997"/>
                  </a:cubicBezTo>
                  <a:cubicBezTo>
                    <a:pt x="14251" y="18154"/>
                    <a:pt x="14251" y="18334"/>
                    <a:pt x="14251" y="18515"/>
                  </a:cubicBezTo>
                  <a:lnTo>
                    <a:pt x="13761" y="18717"/>
                  </a:lnTo>
                  <a:cubicBezTo>
                    <a:pt x="13658" y="18402"/>
                    <a:pt x="13478" y="18154"/>
                    <a:pt x="13284" y="18042"/>
                  </a:cubicBezTo>
                  <a:lnTo>
                    <a:pt x="13284" y="18042"/>
                  </a:lnTo>
                  <a:cubicBezTo>
                    <a:pt x="13065" y="17906"/>
                    <a:pt x="12833" y="17929"/>
                    <a:pt x="12601" y="18109"/>
                  </a:cubicBezTo>
                  <a:cubicBezTo>
                    <a:pt x="12382" y="18289"/>
                    <a:pt x="12227" y="18627"/>
                    <a:pt x="12149" y="18987"/>
                  </a:cubicBezTo>
                  <a:cubicBezTo>
                    <a:pt x="12124" y="19145"/>
                    <a:pt x="12098" y="19303"/>
                    <a:pt x="12098" y="19483"/>
                  </a:cubicBezTo>
                  <a:lnTo>
                    <a:pt x="11788" y="19573"/>
                  </a:lnTo>
                  <a:cubicBezTo>
                    <a:pt x="11750" y="19370"/>
                    <a:pt x="11685" y="19190"/>
                    <a:pt x="11608" y="19033"/>
                  </a:cubicBezTo>
                  <a:cubicBezTo>
                    <a:pt x="11453" y="18740"/>
                    <a:pt x="11247" y="18537"/>
                    <a:pt x="11002" y="18492"/>
                  </a:cubicBezTo>
                  <a:cubicBezTo>
                    <a:pt x="10757" y="18470"/>
                    <a:pt x="10525" y="18605"/>
                    <a:pt x="10357" y="18875"/>
                  </a:cubicBezTo>
                  <a:cubicBezTo>
                    <a:pt x="10280" y="18988"/>
                    <a:pt x="10228" y="19123"/>
                    <a:pt x="10176" y="19258"/>
                  </a:cubicBezTo>
                  <a:lnTo>
                    <a:pt x="9712" y="18943"/>
                  </a:lnTo>
                  <a:cubicBezTo>
                    <a:pt x="9725" y="18560"/>
                    <a:pt x="9661" y="18222"/>
                    <a:pt x="9545" y="17929"/>
                  </a:cubicBezTo>
                  <a:cubicBezTo>
                    <a:pt x="9416" y="17614"/>
                    <a:pt x="9209" y="17366"/>
                    <a:pt x="8964" y="17299"/>
                  </a:cubicBezTo>
                  <a:cubicBezTo>
                    <a:pt x="8719" y="17231"/>
                    <a:pt x="8487" y="17344"/>
                    <a:pt x="8307" y="17569"/>
                  </a:cubicBezTo>
                  <a:cubicBezTo>
                    <a:pt x="8229" y="17659"/>
                    <a:pt x="8152" y="17794"/>
                    <a:pt x="8100" y="17929"/>
                  </a:cubicBezTo>
                  <a:lnTo>
                    <a:pt x="7739" y="17614"/>
                  </a:lnTo>
                  <a:cubicBezTo>
                    <a:pt x="7804" y="17299"/>
                    <a:pt x="7804" y="16983"/>
                    <a:pt x="7752" y="16690"/>
                  </a:cubicBezTo>
                  <a:cubicBezTo>
                    <a:pt x="7688" y="16308"/>
                    <a:pt x="7546" y="15970"/>
                    <a:pt x="7327" y="15744"/>
                  </a:cubicBezTo>
                  <a:cubicBezTo>
                    <a:pt x="7120" y="15542"/>
                    <a:pt x="6875" y="15497"/>
                    <a:pt x="6656" y="15609"/>
                  </a:cubicBezTo>
                  <a:cubicBezTo>
                    <a:pt x="6566" y="15654"/>
                    <a:pt x="6475" y="15722"/>
                    <a:pt x="6385" y="15835"/>
                  </a:cubicBezTo>
                  <a:lnTo>
                    <a:pt x="6050" y="15204"/>
                  </a:lnTo>
                  <a:cubicBezTo>
                    <a:pt x="6153" y="14889"/>
                    <a:pt x="6192" y="14506"/>
                    <a:pt x="6153" y="14168"/>
                  </a:cubicBezTo>
                  <a:cubicBezTo>
                    <a:pt x="6114" y="13785"/>
                    <a:pt x="5985" y="13402"/>
                    <a:pt x="5779" y="13177"/>
                  </a:cubicBezTo>
                  <a:lnTo>
                    <a:pt x="5779" y="13177"/>
                  </a:lnTo>
                  <a:cubicBezTo>
                    <a:pt x="5573" y="12929"/>
                    <a:pt x="5341" y="12862"/>
                    <a:pt x="5121" y="12929"/>
                  </a:cubicBezTo>
                  <a:cubicBezTo>
                    <a:pt x="5031" y="12952"/>
                    <a:pt x="4941" y="13019"/>
                    <a:pt x="4851" y="13109"/>
                  </a:cubicBezTo>
                  <a:lnTo>
                    <a:pt x="4477" y="12276"/>
                  </a:lnTo>
                  <a:cubicBezTo>
                    <a:pt x="4477" y="12276"/>
                    <a:pt x="4477" y="12276"/>
                    <a:pt x="4477" y="12276"/>
                  </a:cubicBezTo>
                  <a:cubicBezTo>
                    <a:pt x="4618" y="11916"/>
                    <a:pt x="4657" y="11510"/>
                    <a:pt x="4618" y="11105"/>
                  </a:cubicBezTo>
                  <a:lnTo>
                    <a:pt x="4618" y="11105"/>
                  </a:lnTo>
                  <a:cubicBezTo>
                    <a:pt x="4580" y="10722"/>
                    <a:pt x="4451" y="10362"/>
                    <a:pt x="4245" y="10114"/>
                  </a:cubicBezTo>
                  <a:lnTo>
                    <a:pt x="4245" y="10114"/>
                  </a:lnTo>
                  <a:cubicBezTo>
                    <a:pt x="4038" y="9889"/>
                    <a:pt x="3806" y="9798"/>
                    <a:pt x="3587" y="9866"/>
                  </a:cubicBezTo>
                  <a:cubicBezTo>
                    <a:pt x="3497" y="9889"/>
                    <a:pt x="3406" y="9956"/>
                    <a:pt x="3316" y="10046"/>
                  </a:cubicBezTo>
                  <a:lnTo>
                    <a:pt x="3071" y="9483"/>
                  </a:lnTo>
                  <a:cubicBezTo>
                    <a:pt x="3200" y="9258"/>
                    <a:pt x="3277" y="8965"/>
                    <a:pt x="3303" y="8650"/>
                  </a:cubicBezTo>
                  <a:lnTo>
                    <a:pt x="3303" y="8650"/>
                  </a:lnTo>
                  <a:cubicBezTo>
                    <a:pt x="3342" y="8267"/>
                    <a:pt x="3290" y="7839"/>
                    <a:pt x="3148" y="7501"/>
                  </a:cubicBezTo>
                  <a:cubicBezTo>
                    <a:pt x="3007" y="7163"/>
                    <a:pt x="2787" y="6938"/>
                    <a:pt x="2568" y="6870"/>
                  </a:cubicBezTo>
                  <a:cubicBezTo>
                    <a:pt x="2478" y="6848"/>
                    <a:pt x="2375" y="6848"/>
                    <a:pt x="2272" y="6870"/>
                  </a:cubicBezTo>
                  <a:lnTo>
                    <a:pt x="2117" y="6037"/>
                  </a:lnTo>
                  <a:cubicBezTo>
                    <a:pt x="2284" y="5812"/>
                    <a:pt x="2413" y="5497"/>
                    <a:pt x="2465" y="5159"/>
                  </a:cubicBezTo>
                  <a:cubicBezTo>
                    <a:pt x="2529" y="4776"/>
                    <a:pt x="2491" y="4348"/>
                    <a:pt x="2375" y="3988"/>
                  </a:cubicBezTo>
                  <a:cubicBezTo>
                    <a:pt x="2259" y="3627"/>
                    <a:pt x="2052" y="3379"/>
                    <a:pt x="1833" y="3267"/>
                  </a:cubicBezTo>
                  <a:cubicBezTo>
                    <a:pt x="1743" y="3222"/>
                    <a:pt x="1640" y="3199"/>
                    <a:pt x="1536" y="3222"/>
                  </a:cubicBezTo>
                  <a:lnTo>
                    <a:pt x="1408" y="2253"/>
                  </a:lnTo>
                  <a:cubicBezTo>
                    <a:pt x="1420" y="2231"/>
                    <a:pt x="1446" y="2208"/>
                    <a:pt x="1459" y="2186"/>
                  </a:cubicBezTo>
                  <a:lnTo>
                    <a:pt x="1459" y="2186"/>
                  </a:lnTo>
                  <a:cubicBezTo>
                    <a:pt x="1640" y="1915"/>
                    <a:pt x="1756" y="1533"/>
                    <a:pt x="1769" y="1127"/>
                  </a:cubicBezTo>
                  <a:cubicBezTo>
                    <a:pt x="1781" y="767"/>
                    <a:pt x="1730" y="406"/>
                    <a:pt x="1614" y="114"/>
                  </a:cubicBezTo>
                  <a:lnTo>
                    <a:pt x="1485" y="114"/>
                  </a:lnTo>
                  <a:cubicBezTo>
                    <a:pt x="1485" y="114"/>
                    <a:pt x="1485" y="114"/>
                    <a:pt x="1485" y="114"/>
                  </a:cubicBezTo>
                  <a:cubicBezTo>
                    <a:pt x="1756" y="699"/>
                    <a:pt x="1717" y="1555"/>
                    <a:pt x="1395" y="2028"/>
                  </a:cubicBezTo>
                  <a:cubicBezTo>
                    <a:pt x="1382" y="2051"/>
                    <a:pt x="1382" y="2051"/>
                    <a:pt x="1369" y="2073"/>
                  </a:cubicBezTo>
                  <a:cubicBezTo>
                    <a:pt x="1317" y="2141"/>
                    <a:pt x="1266" y="2186"/>
                    <a:pt x="1214" y="2231"/>
                  </a:cubicBezTo>
                  <a:cubicBezTo>
                    <a:pt x="1162" y="2276"/>
                    <a:pt x="1098" y="2298"/>
                    <a:pt x="1034" y="2321"/>
                  </a:cubicBezTo>
                  <a:cubicBezTo>
                    <a:pt x="995" y="2343"/>
                    <a:pt x="956" y="2343"/>
                    <a:pt x="917" y="2343"/>
                  </a:cubicBezTo>
                  <a:cubicBezTo>
                    <a:pt x="685" y="2366"/>
                    <a:pt x="453" y="2186"/>
                    <a:pt x="286" y="1848"/>
                  </a:cubicBezTo>
                  <a:cubicBezTo>
                    <a:pt x="41" y="1330"/>
                    <a:pt x="53" y="587"/>
                    <a:pt x="286" y="91"/>
                  </a:cubicBezTo>
                  <a:lnTo>
                    <a:pt x="298" y="136"/>
                  </a:lnTo>
                  <a:cubicBezTo>
                    <a:pt x="311" y="181"/>
                    <a:pt x="337" y="226"/>
                    <a:pt x="363" y="249"/>
                  </a:cubicBezTo>
                  <a:cubicBezTo>
                    <a:pt x="389" y="271"/>
                    <a:pt x="415" y="271"/>
                    <a:pt x="440" y="249"/>
                  </a:cubicBezTo>
                  <a:lnTo>
                    <a:pt x="660" y="91"/>
                  </a:lnTo>
                  <a:lnTo>
                    <a:pt x="157" y="91"/>
                  </a:lnTo>
                  <a:cubicBezTo>
                    <a:pt x="66" y="316"/>
                    <a:pt x="15" y="564"/>
                    <a:pt x="2" y="834"/>
                  </a:cubicBezTo>
                  <a:cubicBezTo>
                    <a:pt x="-11" y="1240"/>
                    <a:pt x="53" y="1645"/>
                    <a:pt x="208" y="1960"/>
                  </a:cubicBezTo>
                  <a:lnTo>
                    <a:pt x="208" y="1960"/>
                  </a:lnTo>
                  <a:cubicBezTo>
                    <a:pt x="363" y="2276"/>
                    <a:pt x="582" y="2478"/>
                    <a:pt x="814" y="2501"/>
                  </a:cubicBezTo>
                  <a:cubicBezTo>
                    <a:pt x="853" y="2501"/>
                    <a:pt x="905" y="2501"/>
                    <a:pt x="943" y="2501"/>
                  </a:cubicBezTo>
                  <a:lnTo>
                    <a:pt x="1072" y="3492"/>
                  </a:lnTo>
                  <a:cubicBezTo>
                    <a:pt x="905" y="3717"/>
                    <a:pt x="789" y="4010"/>
                    <a:pt x="737" y="4348"/>
                  </a:cubicBezTo>
                  <a:cubicBezTo>
                    <a:pt x="672" y="4731"/>
                    <a:pt x="711" y="5159"/>
                    <a:pt x="827" y="5519"/>
                  </a:cubicBezTo>
                  <a:cubicBezTo>
                    <a:pt x="956" y="5879"/>
                    <a:pt x="1150" y="6127"/>
                    <a:pt x="1369" y="6240"/>
                  </a:cubicBezTo>
                  <a:cubicBezTo>
                    <a:pt x="1459" y="6285"/>
                    <a:pt x="1549" y="6307"/>
                    <a:pt x="1640" y="6285"/>
                  </a:cubicBezTo>
                  <a:lnTo>
                    <a:pt x="1807" y="7186"/>
                  </a:lnTo>
                  <a:cubicBezTo>
                    <a:pt x="1653" y="7434"/>
                    <a:pt x="1562" y="7749"/>
                    <a:pt x="1524" y="8087"/>
                  </a:cubicBezTo>
                  <a:cubicBezTo>
                    <a:pt x="1485" y="8470"/>
                    <a:pt x="1536" y="8897"/>
                    <a:pt x="1678" y="9235"/>
                  </a:cubicBezTo>
                  <a:lnTo>
                    <a:pt x="1678" y="9235"/>
                  </a:lnTo>
                  <a:lnTo>
                    <a:pt x="1678" y="9235"/>
                  </a:lnTo>
                  <a:cubicBezTo>
                    <a:pt x="1820" y="9573"/>
                    <a:pt x="2026" y="9776"/>
                    <a:pt x="2246" y="9843"/>
                  </a:cubicBezTo>
                  <a:cubicBezTo>
                    <a:pt x="2362" y="9889"/>
                    <a:pt x="2491" y="9866"/>
                    <a:pt x="2607" y="9821"/>
                  </a:cubicBezTo>
                  <a:lnTo>
                    <a:pt x="2942" y="10564"/>
                  </a:lnTo>
                  <a:cubicBezTo>
                    <a:pt x="2839" y="10879"/>
                    <a:pt x="2813" y="11240"/>
                    <a:pt x="2852" y="11600"/>
                  </a:cubicBezTo>
                  <a:cubicBezTo>
                    <a:pt x="2890" y="11983"/>
                    <a:pt x="3019" y="12343"/>
                    <a:pt x="3226" y="12591"/>
                  </a:cubicBezTo>
                  <a:cubicBezTo>
                    <a:pt x="3432" y="12839"/>
                    <a:pt x="3664" y="12906"/>
                    <a:pt x="3896" y="12839"/>
                  </a:cubicBezTo>
                  <a:cubicBezTo>
                    <a:pt x="3961" y="12816"/>
                    <a:pt x="4025" y="12771"/>
                    <a:pt x="4077" y="12726"/>
                  </a:cubicBezTo>
                  <a:lnTo>
                    <a:pt x="4477" y="13627"/>
                  </a:lnTo>
                  <a:cubicBezTo>
                    <a:pt x="4373" y="13942"/>
                    <a:pt x="4348" y="14303"/>
                    <a:pt x="4386" y="14641"/>
                  </a:cubicBezTo>
                  <a:cubicBezTo>
                    <a:pt x="4425" y="15024"/>
                    <a:pt x="4554" y="15406"/>
                    <a:pt x="4760" y="15632"/>
                  </a:cubicBezTo>
                  <a:lnTo>
                    <a:pt x="4760" y="15632"/>
                  </a:lnTo>
                  <a:cubicBezTo>
                    <a:pt x="4967" y="15879"/>
                    <a:pt x="5199" y="15947"/>
                    <a:pt x="5418" y="15879"/>
                  </a:cubicBezTo>
                  <a:cubicBezTo>
                    <a:pt x="5508" y="15857"/>
                    <a:pt x="5599" y="15789"/>
                    <a:pt x="5676" y="15722"/>
                  </a:cubicBezTo>
                  <a:lnTo>
                    <a:pt x="6050" y="16420"/>
                  </a:lnTo>
                  <a:cubicBezTo>
                    <a:pt x="5973" y="16758"/>
                    <a:pt x="5960" y="17118"/>
                    <a:pt x="6011" y="17456"/>
                  </a:cubicBezTo>
                  <a:cubicBezTo>
                    <a:pt x="6076" y="17839"/>
                    <a:pt x="6218" y="18177"/>
                    <a:pt x="6437" y="18402"/>
                  </a:cubicBezTo>
                  <a:cubicBezTo>
                    <a:pt x="6643" y="18605"/>
                    <a:pt x="6888" y="18650"/>
                    <a:pt x="7107" y="18537"/>
                  </a:cubicBezTo>
                  <a:cubicBezTo>
                    <a:pt x="7223" y="18492"/>
                    <a:pt x="7327" y="18379"/>
                    <a:pt x="7430" y="18267"/>
                  </a:cubicBezTo>
                  <a:lnTo>
                    <a:pt x="7907" y="18695"/>
                  </a:lnTo>
                  <a:cubicBezTo>
                    <a:pt x="7894" y="19055"/>
                    <a:pt x="7958" y="19393"/>
                    <a:pt x="8074" y="19686"/>
                  </a:cubicBezTo>
                  <a:cubicBezTo>
                    <a:pt x="8203" y="20001"/>
                    <a:pt x="8410" y="20249"/>
                    <a:pt x="8655" y="20316"/>
                  </a:cubicBezTo>
                  <a:lnTo>
                    <a:pt x="8655" y="20316"/>
                  </a:lnTo>
                  <a:cubicBezTo>
                    <a:pt x="8900" y="20384"/>
                    <a:pt x="9132" y="20271"/>
                    <a:pt x="9312" y="20046"/>
                  </a:cubicBezTo>
                  <a:cubicBezTo>
                    <a:pt x="9390" y="19956"/>
                    <a:pt x="9454" y="19843"/>
                    <a:pt x="9519" y="19708"/>
                  </a:cubicBezTo>
                  <a:lnTo>
                    <a:pt x="10022" y="20069"/>
                  </a:lnTo>
                  <a:cubicBezTo>
                    <a:pt x="10022" y="20429"/>
                    <a:pt x="10112" y="20767"/>
                    <a:pt x="10241" y="21037"/>
                  </a:cubicBezTo>
                  <a:cubicBezTo>
                    <a:pt x="10396" y="21330"/>
                    <a:pt x="10602" y="21532"/>
                    <a:pt x="10847" y="21577"/>
                  </a:cubicBezTo>
                  <a:cubicBezTo>
                    <a:pt x="11092" y="21600"/>
                    <a:pt x="11324" y="21465"/>
                    <a:pt x="11492" y="21195"/>
                  </a:cubicBezTo>
                  <a:cubicBezTo>
                    <a:pt x="11621" y="20992"/>
                    <a:pt x="11724" y="20722"/>
                    <a:pt x="11763" y="20429"/>
                  </a:cubicBezTo>
                  <a:lnTo>
                    <a:pt x="12188" y="20316"/>
                  </a:lnTo>
                  <a:cubicBezTo>
                    <a:pt x="12304" y="20631"/>
                    <a:pt x="12472" y="20857"/>
                    <a:pt x="12652" y="20947"/>
                  </a:cubicBezTo>
                  <a:cubicBezTo>
                    <a:pt x="12872" y="21082"/>
                    <a:pt x="13104" y="21059"/>
                    <a:pt x="13336" y="20879"/>
                  </a:cubicBezTo>
                  <a:cubicBezTo>
                    <a:pt x="13555" y="20699"/>
                    <a:pt x="13710" y="20361"/>
                    <a:pt x="13787" y="19978"/>
                  </a:cubicBezTo>
                  <a:cubicBezTo>
                    <a:pt x="13813" y="19821"/>
                    <a:pt x="13839" y="19663"/>
                    <a:pt x="13839" y="19505"/>
                  </a:cubicBezTo>
                  <a:lnTo>
                    <a:pt x="14380" y="19280"/>
                  </a:lnTo>
                  <a:cubicBezTo>
                    <a:pt x="14509" y="19573"/>
                    <a:pt x="14677" y="19753"/>
                    <a:pt x="14870" y="19843"/>
                  </a:cubicBezTo>
                  <a:cubicBezTo>
                    <a:pt x="15090" y="19933"/>
                    <a:pt x="15335" y="19888"/>
                    <a:pt x="15541" y="19663"/>
                  </a:cubicBezTo>
                  <a:cubicBezTo>
                    <a:pt x="15747" y="19438"/>
                    <a:pt x="15889" y="19100"/>
                    <a:pt x="15941" y="18695"/>
                  </a:cubicBezTo>
                  <a:cubicBezTo>
                    <a:pt x="15967" y="18492"/>
                    <a:pt x="15979" y="18289"/>
                    <a:pt x="15954" y="18086"/>
                  </a:cubicBezTo>
                  <a:lnTo>
                    <a:pt x="16405" y="17569"/>
                  </a:lnTo>
                  <a:cubicBezTo>
                    <a:pt x="16586" y="17771"/>
                    <a:pt x="16779" y="17839"/>
                    <a:pt x="16985" y="17794"/>
                  </a:cubicBezTo>
                  <a:cubicBezTo>
                    <a:pt x="17217" y="17749"/>
                    <a:pt x="17424" y="17546"/>
                    <a:pt x="17578" y="17208"/>
                  </a:cubicBezTo>
                  <a:cubicBezTo>
                    <a:pt x="17707" y="16938"/>
                    <a:pt x="17772" y="16600"/>
                    <a:pt x="17772" y="16285"/>
                  </a:cubicBezTo>
                  <a:lnTo>
                    <a:pt x="17785" y="16285"/>
                  </a:lnTo>
                  <a:lnTo>
                    <a:pt x="17927" y="16397"/>
                  </a:lnTo>
                  <a:lnTo>
                    <a:pt x="18068" y="16510"/>
                  </a:lnTo>
                  <a:lnTo>
                    <a:pt x="18197" y="16623"/>
                  </a:lnTo>
                  <a:lnTo>
                    <a:pt x="18326" y="16735"/>
                  </a:lnTo>
                  <a:lnTo>
                    <a:pt x="18455" y="16825"/>
                  </a:lnTo>
                  <a:lnTo>
                    <a:pt x="18546" y="16893"/>
                  </a:lnTo>
                  <a:cubicBezTo>
                    <a:pt x="18520" y="17118"/>
                    <a:pt x="18507" y="17343"/>
                    <a:pt x="18520" y="17568"/>
                  </a:cubicBezTo>
                  <a:cubicBezTo>
                    <a:pt x="18559" y="18875"/>
                    <a:pt x="19190" y="20158"/>
                    <a:pt x="20093" y="19978"/>
                  </a:cubicBezTo>
                  <a:cubicBezTo>
                    <a:pt x="20802" y="19843"/>
                    <a:pt x="21473" y="18740"/>
                    <a:pt x="21434" y="17186"/>
                  </a:cubicBezTo>
                  <a:cubicBezTo>
                    <a:pt x="21396" y="15879"/>
                    <a:pt x="20777" y="14618"/>
                    <a:pt x="19887" y="14776"/>
                  </a:cubicBezTo>
                  <a:cubicBezTo>
                    <a:pt x="19642" y="14821"/>
                    <a:pt x="19397" y="14978"/>
                    <a:pt x="19190" y="15226"/>
                  </a:cubicBezTo>
                  <a:lnTo>
                    <a:pt x="19126" y="15181"/>
                  </a:lnTo>
                  <a:lnTo>
                    <a:pt x="19010" y="15091"/>
                  </a:lnTo>
                  <a:lnTo>
                    <a:pt x="18932" y="15023"/>
                  </a:lnTo>
                  <a:cubicBezTo>
                    <a:pt x="19074" y="14911"/>
                    <a:pt x="19190" y="14731"/>
                    <a:pt x="19281" y="14483"/>
                  </a:cubicBezTo>
                  <a:cubicBezTo>
                    <a:pt x="19410" y="14123"/>
                    <a:pt x="19448" y="13717"/>
                    <a:pt x="19410" y="13312"/>
                  </a:cubicBezTo>
                  <a:cubicBezTo>
                    <a:pt x="19371" y="12906"/>
                    <a:pt x="19229" y="12568"/>
                    <a:pt x="19023" y="12321"/>
                  </a:cubicBezTo>
                  <a:cubicBezTo>
                    <a:pt x="19010" y="12321"/>
                    <a:pt x="19010" y="12298"/>
                    <a:pt x="18997" y="12298"/>
                  </a:cubicBezTo>
                  <a:lnTo>
                    <a:pt x="19049" y="11195"/>
                  </a:lnTo>
                  <a:cubicBezTo>
                    <a:pt x="19229" y="11105"/>
                    <a:pt x="19384" y="10924"/>
                    <a:pt x="19500" y="10677"/>
                  </a:cubicBezTo>
                  <a:cubicBezTo>
                    <a:pt x="19642" y="10361"/>
                    <a:pt x="19719" y="9956"/>
                    <a:pt x="19693" y="9528"/>
                  </a:cubicBezTo>
                  <a:cubicBezTo>
                    <a:pt x="19668" y="9100"/>
                    <a:pt x="19539" y="8740"/>
                    <a:pt x="19371" y="8492"/>
                  </a:cubicBezTo>
                  <a:cubicBezTo>
                    <a:pt x="19294" y="8379"/>
                    <a:pt x="19203" y="8289"/>
                    <a:pt x="19113" y="8244"/>
                  </a:cubicBezTo>
                  <a:cubicBezTo>
                    <a:pt x="19268" y="8154"/>
                    <a:pt x="19410" y="8019"/>
                    <a:pt x="19526" y="7771"/>
                  </a:cubicBezTo>
                  <a:cubicBezTo>
                    <a:pt x="19680" y="7433"/>
                    <a:pt x="19758" y="7028"/>
                    <a:pt x="19745" y="6645"/>
                  </a:cubicBezTo>
                  <a:cubicBezTo>
                    <a:pt x="19732" y="6420"/>
                    <a:pt x="19693" y="6195"/>
                    <a:pt x="19629" y="5992"/>
                  </a:cubicBezTo>
                  <a:cubicBezTo>
                    <a:pt x="20003" y="6172"/>
                    <a:pt x="20338" y="6352"/>
                    <a:pt x="20635" y="6510"/>
                  </a:cubicBezTo>
                  <a:cubicBezTo>
                    <a:pt x="20648" y="6465"/>
                    <a:pt x="20660" y="6420"/>
                    <a:pt x="20673" y="6375"/>
                  </a:cubicBezTo>
                  <a:cubicBezTo>
                    <a:pt x="20686" y="6330"/>
                    <a:pt x="20699" y="6307"/>
                    <a:pt x="20712" y="6285"/>
                  </a:cubicBezTo>
                  <a:cubicBezTo>
                    <a:pt x="20725" y="6285"/>
                    <a:pt x="20738" y="6307"/>
                    <a:pt x="20751" y="6307"/>
                  </a:cubicBezTo>
                  <a:cubicBezTo>
                    <a:pt x="20764" y="6285"/>
                    <a:pt x="20777" y="6240"/>
                    <a:pt x="20789" y="6217"/>
                  </a:cubicBezTo>
                  <a:cubicBezTo>
                    <a:pt x="20802" y="6172"/>
                    <a:pt x="20828" y="6127"/>
                    <a:pt x="20841" y="6082"/>
                  </a:cubicBezTo>
                  <a:cubicBezTo>
                    <a:pt x="20854" y="6037"/>
                    <a:pt x="20880" y="5992"/>
                    <a:pt x="20905" y="5969"/>
                  </a:cubicBezTo>
                  <a:cubicBezTo>
                    <a:pt x="20944" y="5879"/>
                    <a:pt x="20983" y="5812"/>
                    <a:pt x="21022" y="5744"/>
                  </a:cubicBezTo>
                  <a:cubicBezTo>
                    <a:pt x="21060" y="5677"/>
                    <a:pt x="21112" y="5609"/>
                    <a:pt x="21151" y="5541"/>
                  </a:cubicBezTo>
                  <a:cubicBezTo>
                    <a:pt x="21189" y="5474"/>
                    <a:pt x="21228" y="5429"/>
                    <a:pt x="21267" y="5361"/>
                  </a:cubicBezTo>
                  <a:cubicBezTo>
                    <a:pt x="21305" y="5294"/>
                    <a:pt x="21344" y="5226"/>
                    <a:pt x="21383" y="5159"/>
                  </a:cubicBezTo>
                  <a:cubicBezTo>
                    <a:pt x="21357" y="5136"/>
                    <a:pt x="21331" y="5114"/>
                    <a:pt x="21305" y="5114"/>
                  </a:cubicBezTo>
                  <a:cubicBezTo>
                    <a:pt x="21512" y="5000"/>
                    <a:pt x="21537" y="4910"/>
                    <a:pt x="21589" y="4842"/>
                  </a:cubicBezTo>
                  <a:close/>
                  <a:moveTo>
                    <a:pt x="1175" y="2455"/>
                  </a:moveTo>
                  <a:cubicBezTo>
                    <a:pt x="1214" y="2432"/>
                    <a:pt x="1253" y="2432"/>
                    <a:pt x="1279" y="2410"/>
                  </a:cubicBezTo>
                  <a:cubicBezTo>
                    <a:pt x="1291" y="2410"/>
                    <a:pt x="1304" y="2387"/>
                    <a:pt x="1330" y="2387"/>
                  </a:cubicBezTo>
                  <a:cubicBezTo>
                    <a:pt x="1369" y="2365"/>
                    <a:pt x="1395" y="2342"/>
                    <a:pt x="1433" y="2297"/>
                  </a:cubicBezTo>
                  <a:lnTo>
                    <a:pt x="1549" y="3198"/>
                  </a:lnTo>
                  <a:lnTo>
                    <a:pt x="1575" y="3378"/>
                  </a:lnTo>
                  <a:lnTo>
                    <a:pt x="1601" y="3581"/>
                  </a:lnTo>
                  <a:lnTo>
                    <a:pt x="1343" y="3694"/>
                  </a:lnTo>
                  <a:lnTo>
                    <a:pt x="1330" y="3558"/>
                  </a:lnTo>
                  <a:lnTo>
                    <a:pt x="1304" y="3378"/>
                  </a:lnTo>
                  <a:lnTo>
                    <a:pt x="1175" y="2455"/>
                  </a:lnTo>
                  <a:close/>
                  <a:moveTo>
                    <a:pt x="1743" y="6059"/>
                  </a:moveTo>
                  <a:cubicBezTo>
                    <a:pt x="1472" y="6059"/>
                    <a:pt x="1201" y="5833"/>
                    <a:pt x="1046" y="5383"/>
                  </a:cubicBezTo>
                  <a:cubicBezTo>
                    <a:pt x="853" y="4797"/>
                    <a:pt x="930" y="4077"/>
                    <a:pt x="1214" y="3649"/>
                  </a:cubicBezTo>
                  <a:lnTo>
                    <a:pt x="1214" y="3694"/>
                  </a:lnTo>
                  <a:cubicBezTo>
                    <a:pt x="1227" y="3761"/>
                    <a:pt x="1240" y="3784"/>
                    <a:pt x="1266" y="3829"/>
                  </a:cubicBezTo>
                  <a:cubicBezTo>
                    <a:pt x="1291" y="3851"/>
                    <a:pt x="1317" y="3851"/>
                    <a:pt x="1343" y="3851"/>
                  </a:cubicBezTo>
                  <a:lnTo>
                    <a:pt x="1601" y="3739"/>
                  </a:lnTo>
                  <a:cubicBezTo>
                    <a:pt x="1653" y="3716"/>
                    <a:pt x="1691" y="3626"/>
                    <a:pt x="1678" y="3536"/>
                  </a:cubicBezTo>
                  <a:cubicBezTo>
                    <a:pt x="1678" y="3536"/>
                    <a:pt x="1678" y="3514"/>
                    <a:pt x="1678" y="3514"/>
                  </a:cubicBezTo>
                  <a:lnTo>
                    <a:pt x="1653" y="3333"/>
                  </a:lnTo>
                  <a:cubicBezTo>
                    <a:pt x="1936" y="3311"/>
                    <a:pt x="2220" y="3559"/>
                    <a:pt x="2362" y="4009"/>
                  </a:cubicBezTo>
                  <a:cubicBezTo>
                    <a:pt x="2568" y="4595"/>
                    <a:pt x="2478" y="5360"/>
                    <a:pt x="2168" y="5766"/>
                  </a:cubicBezTo>
                  <a:cubicBezTo>
                    <a:pt x="2143" y="5811"/>
                    <a:pt x="2117" y="5833"/>
                    <a:pt x="2078" y="5878"/>
                  </a:cubicBezTo>
                  <a:cubicBezTo>
                    <a:pt x="2078" y="5878"/>
                    <a:pt x="2065" y="5878"/>
                    <a:pt x="2065" y="5878"/>
                  </a:cubicBezTo>
                  <a:cubicBezTo>
                    <a:pt x="1988" y="5968"/>
                    <a:pt x="1898" y="6014"/>
                    <a:pt x="1807" y="6036"/>
                  </a:cubicBezTo>
                  <a:cubicBezTo>
                    <a:pt x="1807" y="6059"/>
                    <a:pt x="1781" y="6059"/>
                    <a:pt x="1743" y="6059"/>
                  </a:cubicBezTo>
                  <a:close/>
                  <a:moveTo>
                    <a:pt x="1885" y="6216"/>
                  </a:moveTo>
                  <a:cubicBezTo>
                    <a:pt x="1923" y="6194"/>
                    <a:pt x="1962" y="6194"/>
                    <a:pt x="1988" y="6171"/>
                  </a:cubicBezTo>
                  <a:cubicBezTo>
                    <a:pt x="2001" y="6171"/>
                    <a:pt x="2014" y="6148"/>
                    <a:pt x="2039" y="6148"/>
                  </a:cubicBezTo>
                  <a:cubicBezTo>
                    <a:pt x="2078" y="6126"/>
                    <a:pt x="2104" y="6103"/>
                    <a:pt x="2143" y="6058"/>
                  </a:cubicBezTo>
                  <a:lnTo>
                    <a:pt x="2284" y="6824"/>
                  </a:lnTo>
                  <a:lnTo>
                    <a:pt x="2323" y="7004"/>
                  </a:lnTo>
                  <a:lnTo>
                    <a:pt x="2362" y="7184"/>
                  </a:lnTo>
                  <a:lnTo>
                    <a:pt x="2323" y="7207"/>
                  </a:lnTo>
                  <a:cubicBezTo>
                    <a:pt x="2323" y="7207"/>
                    <a:pt x="2310" y="7207"/>
                    <a:pt x="2310" y="7207"/>
                  </a:cubicBezTo>
                  <a:lnTo>
                    <a:pt x="2104" y="7320"/>
                  </a:lnTo>
                  <a:lnTo>
                    <a:pt x="2078" y="7207"/>
                  </a:lnTo>
                  <a:lnTo>
                    <a:pt x="2039" y="7027"/>
                  </a:lnTo>
                  <a:lnTo>
                    <a:pt x="1885" y="6216"/>
                  </a:lnTo>
                  <a:close/>
                  <a:moveTo>
                    <a:pt x="2684" y="9662"/>
                  </a:moveTo>
                  <a:cubicBezTo>
                    <a:pt x="2400" y="9752"/>
                    <a:pt x="2091" y="9549"/>
                    <a:pt x="1910" y="9122"/>
                  </a:cubicBezTo>
                  <a:cubicBezTo>
                    <a:pt x="1678" y="8581"/>
                    <a:pt x="1730" y="7838"/>
                    <a:pt x="1988" y="7365"/>
                  </a:cubicBezTo>
                  <a:lnTo>
                    <a:pt x="2001" y="7410"/>
                  </a:lnTo>
                  <a:cubicBezTo>
                    <a:pt x="2014" y="7455"/>
                    <a:pt x="2039" y="7500"/>
                    <a:pt x="2065" y="7523"/>
                  </a:cubicBezTo>
                  <a:cubicBezTo>
                    <a:pt x="2091" y="7545"/>
                    <a:pt x="2117" y="7545"/>
                    <a:pt x="2143" y="7523"/>
                  </a:cubicBezTo>
                  <a:lnTo>
                    <a:pt x="2400" y="7387"/>
                  </a:lnTo>
                  <a:cubicBezTo>
                    <a:pt x="2452" y="7365"/>
                    <a:pt x="2491" y="7252"/>
                    <a:pt x="2478" y="7162"/>
                  </a:cubicBezTo>
                  <a:cubicBezTo>
                    <a:pt x="2478" y="7162"/>
                    <a:pt x="2478" y="7140"/>
                    <a:pt x="2478" y="7140"/>
                  </a:cubicBezTo>
                  <a:lnTo>
                    <a:pt x="2439" y="6960"/>
                  </a:lnTo>
                  <a:cubicBezTo>
                    <a:pt x="2723" y="6892"/>
                    <a:pt x="3007" y="7072"/>
                    <a:pt x="3187" y="7500"/>
                  </a:cubicBezTo>
                  <a:cubicBezTo>
                    <a:pt x="3406" y="8041"/>
                    <a:pt x="3381" y="8739"/>
                    <a:pt x="3136" y="9212"/>
                  </a:cubicBezTo>
                  <a:cubicBezTo>
                    <a:pt x="3110" y="9257"/>
                    <a:pt x="3084" y="9302"/>
                    <a:pt x="3058" y="9347"/>
                  </a:cubicBezTo>
                  <a:cubicBezTo>
                    <a:pt x="3045" y="9369"/>
                    <a:pt x="3032" y="9392"/>
                    <a:pt x="3019" y="9392"/>
                  </a:cubicBezTo>
                  <a:cubicBezTo>
                    <a:pt x="3007" y="9415"/>
                    <a:pt x="2981" y="9437"/>
                    <a:pt x="2968" y="9460"/>
                  </a:cubicBezTo>
                  <a:cubicBezTo>
                    <a:pt x="2955" y="9460"/>
                    <a:pt x="2942" y="9482"/>
                    <a:pt x="2929" y="9482"/>
                  </a:cubicBezTo>
                  <a:cubicBezTo>
                    <a:pt x="2891" y="9527"/>
                    <a:pt x="2852" y="9550"/>
                    <a:pt x="2813" y="9572"/>
                  </a:cubicBezTo>
                  <a:cubicBezTo>
                    <a:pt x="2762" y="9617"/>
                    <a:pt x="2723" y="9640"/>
                    <a:pt x="2684" y="9662"/>
                  </a:cubicBezTo>
                  <a:close/>
                  <a:moveTo>
                    <a:pt x="2865" y="9752"/>
                  </a:moveTo>
                  <a:cubicBezTo>
                    <a:pt x="2903" y="9730"/>
                    <a:pt x="2929" y="9707"/>
                    <a:pt x="2968" y="9662"/>
                  </a:cubicBezTo>
                  <a:cubicBezTo>
                    <a:pt x="2981" y="9640"/>
                    <a:pt x="2994" y="9640"/>
                    <a:pt x="3007" y="9617"/>
                  </a:cubicBezTo>
                  <a:cubicBezTo>
                    <a:pt x="3019" y="9594"/>
                    <a:pt x="3045" y="9572"/>
                    <a:pt x="3058" y="9549"/>
                  </a:cubicBezTo>
                  <a:cubicBezTo>
                    <a:pt x="3071" y="9527"/>
                    <a:pt x="3084" y="9504"/>
                    <a:pt x="3097" y="9482"/>
                  </a:cubicBezTo>
                  <a:lnTo>
                    <a:pt x="3342" y="10022"/>
                  </a:lnTo>
                  <a:lnTo>
                    <a:pt x="3406" y="10180"/>
                  </a:lnTo>
                  <a:lnTo>
                    <a:pt x="3471" y="10338"/>
                  </a:lnTo>
                  <a:lnTo>
                    <a:pt x="3264" y="10631"/>
                  </a:lnTo>
                  <a:lnTo>
                    <a:pt x="3213" y="10518"/>
                  </a:lnTo>
                  <a:lnTo>
                    <a:pt x="3136" y="10360"/>
                  </a:lnTo>
                  <a:lnTo>
                    <a:pt x="2865" y="9752"/>
                  </a:lnTo>
                  <a:close/>
                  <a:moveTo>
                    <a:pt x="4180" y="12545"/>
                  </a:moveTo>
                  <a:cubicBezTo>
                    <a:pt x="3948" y="12725"/>
                    <a:pt x="3664" y="12680"/>
                    <a:pt x="3432" y="12410"/>
                  </a:cubicBezTo>
                  <a:cubicBezTo>
                    <a:pt x="3110" y="12027"/>
                    <a:pt x="3007" y="11306"/>
                    <a:pt x="3161" y="10721"/>
                  </a:cubicBezTo>
                  <a:lnTo>
                    <a:pt x="3174" y="10766"/>
                  </a:lnTo>
                  <a:cubicBezTo>
                    <a:pt x="3200" y="10811"/>
                    <a:pt x="3226" y="10833"/>
                    <a:pt x="3252" y="10833"/>
                  </a:cubicBezTo>
                  <a:cubicBezTo>
                    <a:pt x="3277" y="10833"/>
                    <a:pt x="3303" y="10833"/>
                    <a:pt x="3329" y="10788"/>
                  </a:cubicBezTo>
                  <a:lnTo>
                    <a:pt x="3535" y="10495"/>
                  </a:lnTo>
                  <a:cubicBezTo>
                    <a:pt x="3574" y="10428"/>
                    <a:pt x="3587" y="10338"/>
                    <a:pt x="3561" y="10248"/>
                  </a:cubicBezTo>
                  <a:cubicBezTo>
                    <a:pt x="3561" y="10248"/>
                    <a:pt x="3561" y="10225"/>
                    <a:pt x="3548" y="10225"/>
                  </a:cubicBezTo>
                  <a:lnTo>
                    <a:pt x="3484" y="10090"/>
                  </a:lnTo>
                  <a:cubicBezTo>
                    <a:pt x="3729" y="9865"/>
                    <a:pt x="4038" y="9865"/>
                    <a:pt x="4296" y="10157"/>
                  </a:cubicBezTo>
                  <a:cubicBezTo>
                    <a:pt x="4657" y="10585"/>
                    <a:pt x="4747" y="11419"/>
                    <a:pt x="4502" y="12049"/>
                  </a:cubicBezTo>
                  <a:cubicBezTo>
                    <a:pt x="4502" y="12049"/>
                    <a:pt x="4502" y="12049"/>
                    <a:pt x="4502" y="12072"/>
                  </a:cubicBezTo>
                  <a:cubicBezTo>
                    <a:pt x="4425" y="12297"/>
                    <a:pt x="4309" y="12455"/>
                    <a:pt x="4180" y="12545"/>
                  </a:cubicBezTo>
                  <a:close/>
                  <a:moveTo>
                    <a:pt x="4322" y="12635"/>
                  </a:moveTo>
                  <a:cubicBezTo>
                    <a:pt x="4399" y="12545"/>
                    <a:pt x="4464" y="12455"/>
                    <a:pt x="4528" y="12342"/>
                  </a:cubicBezTo>
                  <a:lnTo>
                    <a:pt x="4876" y="13131"/>
                  </a:lnTo>
                  <a:lnTo>
                    <a:pt x="4941" y="13288"/>
                  </a:lnTo>
                  <a:lnTo>
                    <a:pt x="5005" y="13446"/>
                  </a:lnTo>
                  <a:lnTo>
                    <a:pt x="5005" y="13446"/>
                  </a:lnTo>
                  <a:lnTo>
                    <a:pt x="4928" y="13559"/>
                  </a:lnTo>
                  <a:lnTo>
                    <a:pt x="4799" y="13739"/>
                  </a:lnTo>
                  <a:lnTo>
                    <a:pt x="4747" y="13626"/>
                  </a:lnTo>
                  <a:lnTo>
                    <a:pt x="4683" y="13468"/>
                  </a:lnTo>
                  <a:lnTo>
                    <a:pt x="4322" y="12635"/>
                  </a:lnTo>
                  <a:close/>
                  <a:moveTo>
                    <a:pt x="5753" y="15585"/>
                  </a:moveTo>
                  <a:cubicBezTo>
                    <a:pt x="5508" y="15788"/>
                    <a:pt x="5212" y="15766"/>
                    <a:pt x="4967" y="15495"/>
                  </a:cubicBezTo>
                  <a:cubicBezTo>
                    <a:pt x="4644" y="15112"/>
                    <a:pt x="4541" y="14392"/>
                    <a:pt x="4709" y="13806"/>
                  </a:cubicBezTo>
                  <a:lnTo>
                    <a:pt x="4722" y="13851"/>
                  </a:lnTo>
                  <a:cubicBezTo>
                    <a:pt x="4747" y="13896"/>
                    <a:pt x="4773" y="13919"/>
                    <a:pt x="4799" y="13919"/>
                  </a:cubicBezTo>
                  <a:cubicBezTo>
                    <a:pt x="4825" y="13919"/>
                    <a:pt x="4851" y="13919"/>
                    <a:pt x="4876" y="13874"/>
                  </a:cubicBezTo>
                  <a:lnTo>
                    <a:pt x="5096" y="13581"/>
                  </a:lnTo>
                  <a:cubicBezTo>
                    <a:pt x="5134" y="13513"/>
                    <a:pt x="5147" y="13401"/>
                    <a:pt x="5121" y="13333"/>
                  </a:cubicBezTo>
                  <a:cubicBezTo>
                    <a:pt x="5121" y="13333"/>
                    <a:pt x="5121" y="13311"/>
                    <a:pt x="5121" y="13311"/>
                  </a:cubicBezTo>
                  <a:lnTo>
                    <a:pt x="5057" y="13176"/>
                  </a:lnTo>
                  <a:cubicBezTo>
                    <a:pt x="5302" y="12950"/>
                    <a:pt x="5611" y="12950"/>
                    <a:pt x="5869" y="13266"/>
                  </a:cubicBezTo>
                  <a:cubicBezTo>
                    <a:pt x="6192" y="13649"/>
                    <a:pt x="6295" y="14414"/>
                    <a:pt x="6114" y="15000"/>
                  </a:cubicBezTo>
                  <a:cubicBezTo>
                    <a:pt x="6101" y="15045"/>
                    <a:pt x="6076" y="15112"/>
                    <a:pt x="6063" y="15158"/>
                  </a:cubicBezTo>
                  <a:cubicBezTo>
                    <a:pt x="6063" y="15158"/>
                    <a:pt x="6063" y="15158"/>
                    <a:pt x="6050" y="15180"/>
                  </a:cubicBezTo>
                  <a:cubicBezTo>
                    <a:pt x="5998" y="15315"/>
                    <a:pt x="5934" y="15428"/>
                    <a:pt x="5856" y="15518"/>
                  </a:cubicBezTo>
                  <a:cubicBezTo>
                    <a:pt x="5818" y="15518"/>
                    <a:pt x="5779" y="15540"/>
                    <a:pt x="5753" y="15585"/>
                  </a:cubicBezTo>
                  <a:close/>
                  <a:moveTo>
                    <a:pt x="5921" y="15631"/>
                  </a:moveTo>
                  <a:cubicBezTo>
                    <a:pt x="5947" y="15585"/>
                    <a:pt x="5985" y="15563"/>
                    <a:pt x="6011" y="15518"/>
                  </a:cubicBezTo>
                  <a:cubicBezTo>
                    <a:pt x="6024" y="15495"/>
                    <a:pt x="6037" y="15473"/>
                    <a:pt x="6050" y="15450"/>
                  </a:cubicBezTo>
                  <a:cubicBezTo>
                    <a:pt x="6076" y="15405"/>
                    <a:pt x="6101" y="15360"/>
                    <a:pt x="6127" y="15293"/>
                  </a:cubicBezTo>
                  <a:lnTo>
                    <a:pt x="6437" y="15878"/>
                  </a:lnTo>
                  <a:lnTo>
                    <a:pt x="6514" y="16013"/>
                  </a:lnTo>
                  <a:lnTo>
                    <a:pt x="6592" y="16149"/>
                  </a:lnTo>
                  <a:lnTo>
                    <a:pt x="6592" y="16149"/>
                  </a:lnTo>
                  <a:lnTo>
                    <a:pt x="6527" y="16261"/>
                  </a:lnTo>
                  <a:lnTo>
                    <a:pt x="6398" y="16464"/>
                  </a:lnTo>
                  <a:lnTo>
                    <a:pt x="6347" y="16374"/>
                  </a:lnTo>
                  <a:lnTo>
                    <a:pt x="6269" y="16216"/>
                  </a:lnTo>
                  <a:lnTo>
                    <a:pt x="5921" y="15631"/>
                  </a:lnTo>
                  <a:close/>
                  <a:moveTo>
                    <a:pt x="7559" y="18018"/>
                  </a:moveTo>
                  <a:cubicBezTo>
                    <a:pt x="7533" y="18063"/>
                    <a:pt x="7494" y="18108"/>
                    <a:pt x="7468" y="18153"/>
                  </a:cubicBezTo>
                  <a:cubicBezTo>
                    <a:pt x="7236" y="18446"/>
                    <a:pt x="6914" y="18491"/>
                    <a:pt x="6643" y="18221"/>
                  </a:cubicBezTo>
                  <a:cubicBezTo>
                    <a:pt x="6308" y="17883"/>
                    <a:pt x="6166" y="17185"/>
                    <a:pt x="6295" y="16577"/>
                  </a:cubicBezTo>
                  <a:lnTo>
                    <a:pt x="6308" y="16599"/>
                  </a:lnTo>
                  <a:cubicBezTo>
                    <a:pt x="6334" y="16644"/>
                    <a:pt x="6359" y="16667"/>
                    <a:pt x="6385" y="16667"/>
                  </a:cubicBezTo>
                  <a:cubicBezTo>
                    <a:pt x="6411" y="16667"/>
                    <a:pt x="6437" y="16644"/>
                    <a:pt x="6463" y="16622"/>
                  </a:cubicBezTo>
                  <a:lnTo>
                    <a:pt x="6656" y="16306"/>
                  </a:lnTo>
                  <a:cubicBezTo>
                    <a:pt x="6695" y="16239"/>
                    <a:pt x="6708" y="16126"/>
                    <a:pt x="6669" y="16058"/>
                  </a:cubicBezTo>
                  <a:cubicBezTo>
                    <a:pt x="6669" y="16058"/>
                    <a:pt x="6669" y="16036"/>
                    <a:pt x="6656" y="16036"/>
                  </a:cubicBezTo>
                  <a:lnTo>
                    <a:pt x="6579" y="15901"/>
                  </a:lnTo>
                  <a:cubicBezTo>
                    <a:pt x="6811" y="15630"/>
                    <a:pt x="7120" y="15585"/>
                    <a:pt x="7391" y="15856"/>
                  </a:cubicBezTo>
                  <a:cubicBezTo>
                    <a:pt x="7726" y="16171"/>
                    <a:pt x="7868" y="16869"/>
                    <a:pt x="7752" y="17455"/>
                  </a:cubicBezTo>
                  <a:cubicBezTo>
                    <a:pt x="7739" y="17522"/>
                    <a:pt x="7726" y="17567"/>
                    <a:pt x="7713" y="17635"/>
                  </a:cubicBezTo>
                  <a:cubicBezTo>
                    <a:pt x="7701" y="17657"/>
                    <a:pt x="7701" y="17680"/>
                    <a:pt x="7688" y="17702"/>
                  </a:cubicBezTo>
                  <a:cubicBezTo>
                    <a:pt x="7675" y="17725"/>
                    <a:pt x="7662" y="17770"/>
                    <a:pt x="7649" y="17793"/>
                  </a:cubicBezTo>
                  <a:cubicBezTo>
                    <a:pt x="7649" y="17815"/>
                    <a:pt x="7636" y="17815"/>
                    <a:pt x="7636" y="17838"/>
                  </a:cubicBezTo>
                  <a:cubicBezTo>
                    <a:pt x="7623" y="17905"/>
                    <a:pt x="7597" y="17973"/>
                    <a:pt x="7559" y="18018"/>
                  </a:cubicBezTo>
                  <a:close/>
                  <a:moveTo>
                    <a:pt x="7662" y="18108"/>
                  </a:moveTo>
                  <a:cubicBezTo>
                    <a:pt x="7688" y="18063"/>
                    <a:pt x="7713" y="18018"/>
                    <a:pt x="7739" y="17950"/>
                  </a:cubicBezTo>
                  <a:cubicBezTo>
                    <a:pt x="7752" y="17928"/>
                    <a:pt x="7752" y="17905"/>
                    <a:pt x="7765" y="17883"/>
                  </a:cubicBezTo>
                  <a:cubicBezTo>
                    <a:pt x="7778" y="17860"/>
                    <a:pt x="7791" y="17815"/>
                    <a:pt x="7791" y="17793"/>
                  </a:cubicBezTo>
                  <a:cubicBezTo>
                    <a:pt x="7804" y="17770"/>
                    <a:pt x="7804" y="17748"/>
                    <a:pt x="7817" y="17703"/>
                  </a:cubicBezTo>
                  <a:lnTo>
                    <a:pt x="8165" y="18018"/>
                  </a:lnTo>
                  <a:lnTo>
                    <a:pt x="8268" y="18108"/>
                  </a:lnTo>
                  <a:lnTo>
                    <a:pt x="8371" y="18198"/>
                  </a:lnTo>
                  <a:lnTo>
                    <a:pt x="8371" y="18198"/>
                  </a:lnTo>
                  <a:lnTo>
                    <a:pt x="8332" y="18333"/>
                  </a:lnTo>
                  <a:lnTo>
                    <a:pt x="8255" y="18604"/>
                  </a:lnTo>
                  <a:lnTo>
                    <a:pt x="8191" y="18536"/>
                  </a:lnTo>
                  <a:lnTo>
                    <a:pt x="8087" y="18446"/>
                  </a:lnTo>
                  <a:lnTo>
                    <a:pt x="7662" y="18108"/>
                  </a:lnTo>
                  <a:close/>
                  <a:moveTo>
                    <a:pt x="9712" y="19009"/>
                  </a:moveTo>
                  <a:cubicBezTo>
                    <a:pt x="9699" y="19167"/>
                    <a:pt x="9661" y="19324"/>
                    <a:pt x="9622" y="19459"/>
                  </a:cubicBezTo>
                  <a:cubicBezTo>
                    <a:pt x="9609" y="19504"/>
                    <a:pt x="9583" y="19572"/>
                    <a:pt x="9557" y="19617"/>
                  </a:cubicBezTo>
                  <a:cubicBezTo>
                    <a:pt x="9390" y="20000"/>
                    <a:pt x="9106" y="20203"/>
                    <a:pt x="8822" y="20113"/>
                  </a:cubicBezTo>
                  <a:cubicBezTo>
                    <a:pt x="8448" y="20000"/>
                    <a:pt x="8178" y="19437"/>
                    <a:pt x="8165" y="18784"/>
                  </a:cubicBezTo>
                  <a:lnTo>
                    <a:pt x="8191" y="18806"/>
                  </a:lnTo>
                  <a:cubicBezTo>
                    <a:pt x="8216" y="18829"/>
                    <a:pt x="8255" y="18829"/>
                    <a:pt x="8281" y="18806"/>
                  </a:cubicBezTo>
                  <a:cubicBezTo>
                    <a:pt x="8307" y="18784"/>
                    <a:pt x="8332" y="18761"/>
                    <a:pt x="8345" y="18716"/>
                  </a:cubicBezTo>
                  <a:lnTo>
                    <a:pt x="8461" y="18288"/>
                  </a:lnTo>
                  <a:cubicBezTo>
                    <a:pt x="8487" y="18198"/>
                    <a:pt x="8474" y="18108"/>
                    <a:pt x="8423" y="18041"/>
                  </a:cubicBezTo>
                  <a:cubicBezTo>
                    <a:pt x="8423" y="18041"/>
                    <a:pt x="8423" y="18041"/>
                    <a:pt x="8410" y="18018"/>
                  </a:cubicBezTo>
                  <a:lnTo>
                    <a:pt x="8320" y="17928"/>
                  </a:lnTo>
                  <a:cubicBezTo>
                    <a:pt x="8487" y="17523"/>
                    <a:pt x="8771" y="17320"/>
                    <a:pt x="9067" y="17387"/>
                  </a:cubicBezTo>
                  <a:cubicBezTo>
                    <a:pt x="9454" y="17500"/>
                    <a:pt x="9725" y="18108"/>
                    <a:pt x="9725" y="18761"/>
                  </a:cubicBezTo>
                  <a:cubicBezTo>
                    <a:pt x="9725" y="18851"/>
                    <a:pt x="9725" y="18919"/>
                    <a:pt x="9712" y="19009"/>
                  </a:cubicBezTo>
                  <a:cubicBezTo>
                    <a:pt x="9712" y="18986"/>
                    <a:pt x="9712" y="18986"/>
                    <a:pt x="9712" y="19009"/>
                  </a:cubicBezTo>
                  <a:close/>
                  <a:moveTo>
                    <a:pt x="10176" y="19820"/>
                  </a:moveTo>
                  <a:lnTo>
                    <a:pt x="9725" y="19504"/>
                  </a:lnTo>
                  <a:cubicBezTo>
                    <a:pt x="9738" y="19437"/>
                    <a:pt x="9764" y="19392"/>
                    <a:pt x="9777" y="19324"/>
                  </a:cubicBezTo>
                  <a:cubicBezTo>
                    <a:pt x="9777" y="19302"/>
                    <a:pt x="9790" y="19279"/>
                    <a:pt x="9790" y="19257"/>
                  </a:cubicBezTo>
                  <a:cubicBezTo>
                    <a:pt x="9803" y="19189"/>
                    <a:pt x="9815" y="19144"/>
                    <a:pt x="9815" y="19077"/>
                  </a:cubicBezTo>
                  <a:lnTo>
                    <a:pt x="10241" y="19369"/>
                  </a:lnTo>
                  <a:lnTo>
                    <a:pt x="10344" y="19437"/>
                  </a:lnTo>
                  <a:lnTo>
                    <a:pt x="10447" y="19504"/>
                  </a:lnTo>
                  <a:lnTo>
                    <a:pt x="10344" y="19932"/>
                  </a:lnTo>
                  <a:lnTo>
                    <a:pt x="10280" y="19887"/>
                  </a:lnTo>
                  <a:lnTo>
                    <a:pt x="10176" y="19820"/>
                  </a:lnTo>
                  <a:close/>
                  <a:moveTo>
                    <a:pt x="11840" y="20000"/>
                  </a:moveTo>
                  <a:cubicBezTo>
                    <a:pt x="11840" y="20022"/>
                    <a:pt x="11840" y="20045"/>
                    <a:pt x="11840" y="20067"/>
                  </a:cubicBezTo>
                  <a:cubicBezTo>
                    <a:pt x="11840" y="20113"/>
                    <a:pt x="11840" y="20157"/>
                    <a:pt x="11827" y="20203"/>
                  </a:cubicBezTo>
                  <a:cubicBezTo>
                    <a:pt x="11814" y="20270"/>
                    <a:pt x="11814" y="20338"/>
                    <a:pt x="11801" y="20405"/>
                  </a:cubicBezTo>
                  <a:cubicBezTo>
                    <a:pt x="11698" y="20991"/>
                    <a:pt x="11376" y="21374"/>
                    <a:pt x="11002" y="21329"/>
                  </a:cubicBezTo>
                  <a:cubicBezTo>
                    <a:pt x="10615" y="21284"/>
                    <a:pt x="10318" y="20743"/>
                    <a:pt x="10280" y="20090"/>
                  </a:cubicBezTo>
                  <a:lnTo>
                    <a:pt x="10305" y="20113"/>
                  </a:lnTo>
                  <a:cubicBezTo>
                    <a:pt x="10331" y="20135"/>
                    <a:pt x="10370" y="20135"/>
                    <a:pt x="10396" y="20113"/>
                  </a:cubicBezTo>
                  <a:cubicBezTo>
                    <a:pt x="10421" y="20090"/>
                    <a:pt x="10447" y="20067"/>
                    <a:pt x="10447" y="20000"/>
                  </a:cubicBezTo>
                  <a:lnTo>
                    <a:pt x="10550" y="19572"/>
                  </a:lnTo>
                  <a:cubicBezTo>
                    <a:pt x="10576" y="19482"/>
                    <a:pt x="10550" y="19392"/>
                    <a:pt x="10499" y="19347"/>
                  </a:cubicBezTo>
                  <a:cubicBezTo>
                    <a:pt x="10499" y="19347"/>
                    <a:pt x="10486" y="19347"/>
                    <a:pt x="10486" y="19324"/>
                  </a:cubicBezTo>
                  <a:lnTo>
                    <a:pt x="10396" y="19257"/>
                  </a:lnTo>
                  <a:cubicBezTo>
                    <a:pt x="10538" y="18829"/>
                    <a:pt x="10808" y="18581"/>
                    <a:pt x="11118" y="18604"/>
                  </a:cubicBezTo>
                  <a:cubicBezTo>
                    <a:pt x="11440" y="18649"/>
                    <a:pt x="11698" y="19009"/>
                    <a:pt x="11801" y="19527"/>
                  </a:cubicBezTo>
                  <a:cubicBezTo>
                    <a:pt x="11814" y="19595"/>
                    <a:pt x="11827" y="19662"/>
                    <a:pt x="11827" y="19730"/>
                  </a:cubicBezTo>
                  <a:cubicBezTo>
                    <a:pt x="11840" y="19797"/>
                    <a:pt x="11840" y="19865"/>
                    <a:pt x="11840" y="19932"/>
                  </a:cubicBezTo>
                  <a:cubicBezTo>
                    <a:pt x="11840" y="19932"/>
                    <a:pt x="11840" y="19977"/>
                    <a:pt x="11840" y="20000"/>
                  </a:cubicBezTo>
                  <a:close/>
                  <a:moveTo>
                    <a:pt x="12407" y="20045"/>
                  </a:moveTo>
                  <a:lnTo>
                    <a:pt x="12291" y="20068"/>
                  </a:lnTo>
                  <a:lnTo>
                    <a:pt x="11943" y="20158"/>
                  </a:lnTo>
                  <a:cubicBezTo>
                    <a:pt x="11943" y="20135"/>
                    <a:pt x="11943" y="20113"/>
                    <a:pt x="11943" y="20068"/>
                  </a:cubicBezTo>
                  <a:cubicBezTo>
                    <a:pt x="11943" y="20022"/>
                    <a:pt x="11943" y="20000"/>
                    <a:pt x="11943" y="19955"/>
                  </a:cubicBezTo>
                  <a:cubicBezTo>
                    <a:pt x="11943" y="19932"/>
                    <a:pt x="11943" y="19910"/>
                    <a:pt x="11943" y="19865"/>
                  </a:cubicBezTo>
                  <a:cubicBezTo>
                    <a:pt x="11943" y="19797"/>
                    <a:pt x="11930" y="19730"/>
                    <a:pt x="11930" y="19662"/>
                  </a:cubicBezTo>
                  <a:lnTo>
                    <a:pt x="12214" y="19595"/>
                  </a:lnTo>
                  <a:lnTo>
                    <a:pt x="12330" y="19572"/>
                  </a:lnTo>
                  <a:lnTo>
                    <a:pt x="12446" y="19550"/>
                  </a:lnTo>
                  <a:lnTo>
                    <a:pt x="12485" y="20023"/>
                  </a:lnTo>
                  <a:lnTo>
                    <a:pt x="12407" y="20045"/>
                  </a:lnTo>
                  <a:close/>
                  <a:moveTo>
                    <a:pt x="13452" y="20653"/>
                  </a:moveTo>
                  <a:cubicBezTo>
                    <a:pt x="13104" y="20946"/>
                    <a:pt x="12691" y="20743"/>
                    <a:pt x="12485" y="20225"/>
                  </a:cubicBezTo>
                  <a:lnTo>
                    <a:pt x="12511" y="20225"/>
                  </a:lnTo>
                  <a:cubicBezTo>
                    <a:pt x="12549" y="20225"/>
                    <a:pt x="12575" y="20180"/>
                    <a:pt x="12588" y="20135"/>
                  </a:cubicBezTo>
                  <a:cubicBezTo>
                    <a:pt x="12601" y="20090"/>
                    <a:pt x="12614" y="20045"/>
                    <a:pt x="12601" y="20000"/>
                  </a:cubicBezTo>
                  <a:lnTo>
                    <a:pt x="12562" y="19527"/>
                  </a:lnTo>
                  <a:cubicBezTo>
                    <a:pt x="12549" y="19437"/>
                    <a:pt x="12511" y="19369"/>
                    <a:pt x="12459" y="19369"/>
                  </a:cubicBezTo>
                  <a:cubicBezTo>
                    <a:pt x="12459" y="19369"/>
                    <a:pt x="12446" y="19369"/>
                    <a:pt x="12446" y="19369"/>
                  </a:cubicBezTo>
                  <a:lnTo>
                    <a:pt x="12343" y="19392"/>
                  </a:lnTo>
                  <a:cubicBezTo>
                    <a:pt x="12356" y="18896"/>
                    <a:pt x="12511" y="18446"/>
                    <a:pt x="12781" y="18198"/>
                  </a:cubicBezTo>
                  <a:cubicBezTo>
                    <a:pt x="13142" y="17905"/>
                    <a:pt x="13555" y="18108"/>
                    <a:pt x="13774" y="18671"/>
                  </a:cubicBezTo>
                  <a:cubicBezTo>
                    <a:pt x="13787" y="18716"/>
                    <a:pt x="13813" y="18761"/>
                    <a:pt x="13826" y="18829"/>
                  </a:cubicBezTo>
                  <a:cubicBezTo>
                    <a:pt x="13826" y="18829"/>
                    <a:pt x="13826" y="18851"/>
                    <a:pt x="13826" y="18851"/>
                  </a:cubicBezTo>
                  <a:cubicBezTo>
                    <a:pt x="13865" y="19009"/>
                    <a:pt x="13890" y="19144"/>
                    <a:pt x="13890" y="19302"/>
                  </a:cubicBezTo>
                  <a:cubicBezTo>
                    <a:pt x="13890" y="19369"/>
                    <a:pt x="13890" y="19437"/>
                    <a:pt x="13890" y="19504"/>
                  </a:cubicBezTo>
                  <a:cubicBezTo>
                    <a:pt x="13865" y="19977"/>
                    <a:pt x="13710" y="20428"/>
                    <a:pt x="13452" y="20653"/>
                  </a:cubicBezTo>
                  <a:close/>
                  <a:moveTo>
                    <a:pt x="14574" y="19009"/>
                  </a:moveTo>
                  <a:lnTo>
                    <a:pt x="14471" y="19054"/>
                  </a:lnTo>
                  <a:lnTo>
                    <a:pt x="13994" y="19257"/>
                  </a:lnTo>
                  <a:cubicBezTo>
                    <a:pt x="13994" y="19189"/>
                    <a:pt x="13981" y="19122"/>
                    <a:pt x="13981" y="19054"/>
                  </a:cubicBezTo>
                  <a:cubicBezTo>
                    <a:pt x="13981" y="19031"/>
                    <a:pt x="13968" y="19009"/>
                    <a:pt x="13968" y="18964"/>
                  </a:cubicBezTo>
                  <a:cubicBezTo>
                    <a:pt x="13955" y="18896"/>
                    <a:pt x="13942" y="18851"/>
                    <a:pt x="13929" y="18784"/>
                  </a:cubicBezTo>
                  <a:lnTo>
                    <a:pt x="14380" y="18581"/>
                  </a:lnTo>
                  <a:lnTo>
                    <a:pt x="14484" y="18536"/>
                  </a:lnTo>
                  <a:lnTo>
                    <a:pt x="14600" y="18491"/>
                  </a:lnTo>
                  <a:lnTo>
                    <a:pt x="14600" y="18491"/>
                  </a:lnTo>
                  <a:lnTo>
                    <a:pt x="14625" y="18649"/>
                  </a:lnTo>
                  <a:lnTo>
                    <a:pt x="14664" y="18941"/>
                  </a:lnTo>
                  <a:lnTo>
                    <a:pt x="14574" y="19009"/>
                  </a:lnTo>
                  <a:close/>
                  <a:moveTo>
                    <a:pt x="15644" y="19437"/>
                  </a:moveTo>
                  <a:cubicBezTo>
                    <a:pt x="15309" y="19797"/>
                    <a:pt x="14896" y="19662"/>
                    <a:pt x="14651" y="19167"/>
                  </a:cubicBezTo>
                  <a:lnTo>
                    <a:pt x="14677" y="19144"/>
                  </a:lnTo>
                  <a:cubicBezTo>
                    <a:pt x="14703" y="19121"/>
                    <a:pt x="14729" y="19099"/>
                    <a:pt x="14741" y="19054"/>
                  </a:cubicBezTo>
                  <a:cubicBezTo>
                    <a:pt x="14754" y="19009"/>
                    <a:pt x="14767" y="18964"/>
                    <a:pt x="14754" y="18896"/>
                  </a:cubicBezTo>
                  <a:lnTo>
                    <a:pt x="14690" y="18446"/>
                  </a:lnTo>
                  <a:cubicBezTo>
                    <a:pt x="14677" y="18356"/>
                    <a:pt x="14625" y="18288"/>
                    <a:pt x="14574" y="18311"/>
                  </a:cubicBezTo>
                  <a:cubicBezTo>
                    <a:pt x="14574" y="18311"/>
                    <a:pt x="14561" y="18311"/>
                    <a:pt x="14561" y="18311"/>
                  </a:cubicBezTo>
                  <a:lnTo>
                    <a:pt x="14458" y="18356"/>
                  </a:lnTo>
                  <a:cubicBezTo>
                    <a:pt x="14445" y="17860"/>
                    <a:pt x="14574" y="17365"/>
                    <a:pt x="14832" y="17094"/>
                  </a:cubicBezTo>
                  <a:cubicBezTo>
                    <a:pt x="15154" y="16757"/>
                    <a:pt x="15554" y="16869"/>
                    <a:pt x="15812" y="17320"/>
                  </a:cubicBezTo>
                  <a:cubicBezTo>
                    <a:pt x="15838" y="17365"/>
                    <a:pt x="15863" y="17410"/>
                    <a:pt x="15876" y="17477"/>
                  </a:cubicBezTo>
                  <a:cubicBezTo>
                    <a:pt x="15889" y="17500"/>
                    <a:pt x="15889" y="17522"/>
                    <a:pt x="15902" y="17545"/>
                  </a:cubicBezTo>
                  <a:cubicBezTo>
                    <a:pt x="15915" y="17567"/>
                    <a:pt x="15928" y="17612"/>
                    <a:pt x="15928" y="17635"/>
                  </a:cubicBezTo>
                  <a:cubicBezTo>
                    <a:pt x="15928" y="17657"/>
                    <a:pt x="15941" y="17680"/>
                    <a:pt x="15941" y="17702"/>
                  </a:cubicBezTo>
                  <a:cubicBezTo>
                    <a:pt x="15954" y="17770"/>
                    <a:pt x="15967" y="17838"/>
                    <a:pt x="15979" y="17905"/>
                  </a:cubicBezTo>
                  <a:cubicBezTo>
                    <a:pt x="15992" y="17973"/>
                    <a:pt x="15992" y="18040"/>
                    <a:pt x="16005" y="18108"/>
                  </a:cubicBezTo>
                  <a:cubicBezTo>
                    <a:pt x="16044" y="18649"/>
                    <a:pt x="15902" y="19167"/>
                    <a:pt x="15644" y="19437"/>
                  </a:cubicBezTo>
                  <a:close/>
                  <a:moveTo>
                    <a:pt x="16560" y="17275"/>
                  </a:moveTo>
                  <a:lnTo>
                    <a:pt x="16469" y="17387"/>
                  </a:lnTo>
                  <a:lnTo>
                    <a:pt x="16083" y="17838"/>
                  </a:lnTo>
                  <a:cubicBezTo>
                    <a:pt x="16070" y="17770"/>
                    <a:pt x="16057" y="17703"/>
                    <a:pt x="16044" y="17658"/>
                  </a:cubicBezTo>
                  <a:cubicBezTo>
                    <a:pt x="16031" y="17635"/>
                    <a:pt x="16031" y="17612"/>
                    <a:pt x="16018" y="17590"/>
                  </a:cubicBezTo>
                  <a:cubicBezTo>
                    <a:pt x="16005" y="17568"/>
                    <a:pt x="16005" y="17523"/>
                    <a:pt x="15992" y="17500"/>
                  </a:cubicBezTo>
                  <a:cubicBezTo>
                    <a:pt x="15979" y="17477"/>
                    <a:pt x="15979" y="17455"/>
                    <a:pt x="15967" y="17432"/>
                  </a:cubicBezTo>
                  <a:lnTo>
                    <a:pt x="16289" y="17050"/>
                  </a:lnTo>
                  <a:lnTo>
                    <a:pt x="16379" y="16937"/>
                  </a:lnTo>
                  <a:lnTo>
                    <a:pt x="16469" y="16824"/>
                  </a:lnTo>
                  <a:lnTo>
                    <a:pt x="16624" y="17207"/>
                  </a:lnTo>
                  <a:lnTo>
                    <a:pt x="16560" y="17275"/>
                  </a:lnTo>
                  <a:close/>
                  <a:moveTo>
                    <a:pt x="17643" y="17049"/>
                  </a:moveTo>
                  <a:cubicBezTo>
                    <a:pt x="17398" y="17567"/>
                    <a:pt x="16985" y="17703"/>
                    <a:pt x="16663" y="17387"/>
                  </a:cubicBezTo>
                  <a:lnTo>
                    <a:pt x="16689" y="17365"/>
                  </a:lnTo>
                  <a:cubicBezTo>
                    <a:pt x="16714" y="17320"/>
                    <a:pt x="16727" y="17275"/>
                    <a:pt x="16740" y="17230"/>
                  </a:cubicBezTo>
                  <a:cubicBezTo>
                    <a:pt x="16740" y="17184"/>
                    <a:pt x="16740" y="17139"/>
                    <a:pt x="16727" y="17094"/>
                  </a:cubicBezTo>
                  <a:lnTo>
                    <a:pt x="16573" y="16711"/>
                  </a:lnTo>
                  <a:cubicBezTo>
                    <a:pt x="16547" y="16621"/>
                    <a:pt x="16482" y="16599"/>
                    <a:pt x="16444" y="16644"/>
                  </a:cubicBezTo>
                  <a:cubicBezTo>
                    <a:pt x="16431" y="16644"/>
                    <a:pt x="16431" y="16644"/>
                    <a:pt x="16418" y="16667"/>
                  </a:cubicBezTo>
                  <a:lnTo>
                    <a:pt x="16341" y="16757"/>
                  </a:lnTo>
                  <a:cubicBezTo>
                    <a:pt x="16224" y="16306"/>
                    <a:pt x="16263" y="15766"/>
                    <a:pt x="16444" y="15360"/>
                  </a:cubicBezTo>
                  <a:cubicBezTo>
                    <a:pt x="16469" y="15315"/>
                    <a:pt x="16495" y="15270"/>
                    <a:pt x="16521" y="15225"/>
                  </a:cubicBezTo>
                  <a:lnTo>
                    <a:pt x="16624" y="15293"/>
                  </a:lnTo>
                  <a:lnTo>
                    <a:pt x="16637" y="15293"/>
                  </a:lnTo>
                  <a:lnTo>
                    <a:pt x="16805" y="15405"/>
                  </a:lnTo>
                  <a:lnTo>
                    <a:pt x="16985" y="15540"/>
                  </a:lnTo>
                  <a:lnTo>
                    <a:pt x="17153" y="15675"/>
                  </a:lnTo>
                  <a:lnTo>
                    <a:pt x="17321" y="15788"/>
                  </a:lnTo>
                  <a:lnTo>
                    <a:pt x="17488" y="15901"/>
                  </a:lnTo>
                  <a:lnTo>
                    <a:pt x="17643" y="16013"/>
                  </a:lnTo>
                  <a:lnTo>
                    <a:pt x="17707" y="16058"/>
                  </a:lnTo>
                  <a:lnTo>
                    <a:pt x="17785" y="16126"/>
                  </a:lnTo>
                  <a:lnTo>
                    <a:pt x="17811" y="16148"/>
                  </a:lnTo>
                  <a:cubicBezTo>
                    <a:pt x="17824" y="16464"/>
                    <a:pt x="17772" y="16779"/>
                    <a:pt x="17643" y="17049"/>
                  </a:cubicBezTo>
                  <a:close/>
                  <a:moveTo>
                    <a:pt x="20661" y="15315"/>
                  </a:moveTo>
                  <a:cubicBezTo>
                    <a:pt x="20931" y="15473"/>
                    <a:pt x="21176" y="16036"/>
                    <a:pt x="21280" y="16441"/>
                  </a:cubicBezTo>
                  <a:cubicBezTo>
                    <a:pt x="21383" y="16892"/>
                    <a:pt x="21434" y="17680"/>
                    <a:pt x="21267" y="18153"/>
                  </a:cubicBezTo>
                  <a:cubicBezTo>
                    <a:pt x="21267" y="18153"/>
                    <a:pt x="21267" y="18153"/>
                    <a:pt x="21267" y="18153"/>
                  </a:cubicBezTo>
                  <a:lnTo>
                    <a:pt x="21267" y="18153"/>
                  </a:lnTo>
                  <a:cubicBezTo>
                    <a:pt x="21267" y="18153"/>
                    <a:pt x="21267" y="18153"/>
                    <a:pt x="21267" y="18153"/>
                  </a:cubicBezTo>
                  <a:cubicBezTo>
                    <a:pt x="21267" y="18153"/>
                    <a:pt x="21267" y="18153"/>
                    <a:pt x="21267" y="18153"/>
                  </a:cubicBezTo>
                  <a:cubicBezTo>
                    <a:pt x="21267" y="18153"/>
                    <a:pt x="21267" y="18153"/>
                    <a:pt x="21267" y="18153"/>
                  </a:cubicBezTo>
                  <a:cubicBezTo>
                    <a:pt x="21267" y="18153"/>
                    <a:pt x="21267" y="18153"/>
                    <a:pt x="21267" y="18153"/>
                  </a:cubicBezTo>
                  <a:lnTo>
                    <a:pt x="21267" y="18153"/>
                  </a:lnTo>
                  <a:cubicBezTo>
                    <a:pt x="21267" y="18153"/>
                    <a:pt x="21267" y="18153"/>
                    <a:pt x="21267" y="18153"/>
                  </a:cubicBezTo>
                  <a:cubicBezTo>
                    <a:pt x="21099" y="17703"/>
                    <a:pt x="20712" y="15856"/>
                    <a:pt x="20661" y="15315"/>
                  </a:cubicBezTo>
                  <a:cubicBezTo>
                    <a:pt x="20661" y="15315"/>
                    <a:pt x="20661" y="15315"/>
                    <a:pt x="20661" y="15315"/>
                  </a:cubicBezTo>
                  <a:cubicBezTo>
                    <a:pt x="20661" y="15315"/>
                    <a:pt x="20661" y="15315"/>
                    <a:pt x="20661" y="15315"/>
                  </a:cubicBezTo>
                  <a:close/>
                  <a:moveTo>
                    <a:pt x="20673" y="17995"/>
                  </a:moveTo>
                  <a:lnTo>
                    <a:pt x="20686" y="17950"/>
                  </a:lnTo>
                  <a:lnTo>
                    <a:pt x="20699" y="17905"/>
                  </a:lnTo>
                  <a:lnTo>
                    <a:pt x="20712" y="17860"/>
                  </a:lnTo>
                  <a:lnTo>
                    <a:pt x="20725" y="17815"/>
                  </a:lnTo>
                  <a:lnTo>
                    <a:pt x="20738" y="17770"/>
                  </a:lnTo>
                  <a:lnTo>
                    <a:pt x="20751" y="17725"/>
                  </a:lnTo>
                  <a:lnTo>
                    <a:pt x="20764" y="17680"/>
                  </a:lnTo>
                  <a:lnTo>
                    <a:pt x="20764" y="17680"/>
                  </a:lnTo>
                  <a:lnTo>
                    <a:pt x="20777" y="17635"/>
                  </a:lnTo>
                  <a:lnTo>
                    <a:pt x="20777" y="17590"/>
                  </a:lnTo>
                  <a:lnTo>
                    <a:pt x="20777" y="17545"/>
                  </a:lnTo>
                  <a:lnTo>
                    <a:pt x="20777" y="17499"/>
                  </a:lnTo>
                  <a:lnTo>
                    <a:pt x="20777" y="17454"/>
                  </a:lnTo>
                  <a:lnTo>
                    <a:pt x="20777" y="17432"/>
                  </a:lnTo>
                  <a:lnTo>
                    <a:pt x="21060" y="18761"/>
                  </a:lnTo>
                  <a:cubicBezTo>
                    <a:pt x="21047" y="18783"/>
                    <a:pt x="21022" y="18828"/>
                    <a:pt x="21009" y="18851"/>
                  </a:cubicBezTo>
                  <a:cubicBezTo>
                    <a:pt x="20828" y="19166"/>
                    <a:pt x="20725" y="19391"/>
                    <a:pt x="20467" y="19369"/>
                  </a:cubicBezTo>
                  <a:cubicBezTo>
                    <a:pt x="19719" y="19233"/>
                    <a:pt x="19216" y="18310"/>
                    <a:pt x="19126" y="17274"/>
                  </a:cubicBezTo>
                  <a:lnTo>
                    <a:pt x="19139" y="17297"/>
                  </a:lnTo>
                  <a:lnTo>
                    <a:pt x="19242" y="17387"/>
                  </a:lnTo>
                  <a:lnTo>
                    <a:pt x="19332" y="17477"/>
                  </a:lnTo>
                  <a:lnTo>
                    <a:pt x="19423" y="17567"/>
                  </a:lnTo>
                  <a:lnTo>
                    <a:pt x="19500" y="17634"/>
                  </a:lnTo>
                  <a:lnTo>
                    <a:pt x="19577" y="17702"/>
                  </a:lnTo>
                  <a:lnTo>
                    <a:pt x="19655" y="17769"/>
                  </a:lnTo>
                  <a:lnTo>
                    <a:pt x="19719" y="17837"/>
                  </a:lnTo>
                  <a:lnTo>
                    <a:pt x="19784" y="17904"/>
                  </a:lnTo>
                  <a:lnTo>
                    <a:pt x="19848" y="17972"/>
                  </a:lnTo>
                  <a:lnTo>
                    <a:pt x="19900" y="18040"/>
                  </a:lnTo>
                  <a:lnTo>
                    <a:pt x="19951" y="18107"/>
                  </a:lnTo>
                  <a:lnTo>
                    <a:pt x="19990" y="18152"/>
                  </a:lnTo>
                  <a:lnTo>
                    <a:pt x="19990" y="18175"/>
                  </a:lnTo>
                  <a:lnTo>
                    <a:pt x="20003" y="18175"/>
                  </a:lnTo>
                  <a:lnTo>
                    <a:pt x="20067" y="17949"/>
                  </a:lnTo>
                  <a:cubicBezTo>
                    <a:pt x="20067" y="17949"/>
                    <a:pt x="20067" y="17949"/>
                    <a:pt x="20067" y="17949"/>
                  </a:cubicBezTo>
                  <a:cubicBezTo>
                    <a:pt x="20067" y="17949"/>
                    <a:pt x="20067" y="17949"/>
                    <a:pt x="20067" y="17949"/>
                  </a:cubicBezTo>
                  <a:lnTo>
                    <a:pt x="20003" y="18175"/>
                  </a:lnTo>
                  <a:lnTo>
                    <a:pt x="20029" y="18197"/>
                  </a:lnTo>
                  <a:lnTo>
                    <a:pt x="20054" y="18220"/>
                  </a:lnTo>
                  <a:lnTo>
                    <a:pt x="20080" y="18242"/>
                  </a:lnTo>
                  <a:lnTo>
                    <a:pt x="20106" y="18265"/>
                  </a:lnTo>
                  <a:lnTo>
                    <a:pt x="20132" y="18287"/>
                  </a:lnTo>
                  <a:lnTo>
                    <a:pt x="20158" y="18310"/>
                  </a:lnTo>
                  <a:lnTo>
                    <a:pt x="20183" y="18332"/>
                  </a:lnTo>
                  <a:lnTo>
                    <a:pt x="20209" y="18332"/>
                  </a:lnTo>
                  <a:lnTo>
                    <a:pt x="20235" y="18332"/>
                  </a:lnTo>
                  <a:lnTo>
                    <a:pt x="20261" y="18332"/>
                  </a:lnTo>
                  <a:lnTo>
                    <a:pt x="20287" y="18332"/>
                  </a:lnTo>
                  <a:lnTo>
                    <a:pt x="20312" y="18332"/>
                  </a:lnTo>
                  <a:lnTo>
                    <a:pt x="20338" y="18332"/>
                  </a:lnTo>
                  <a:lnTo>
                    <a:pt x="20364" y="18332"/>
                  </a:lnTo>
                  <a:lnTo>
                    <a:pt x="20390" y="18332"/>
                  </a:lnTo>
                  <a:lnTo>
                    <a:pt x="20415" y="18310"/>
                  </a:lnTo>
                  <a:lnTo>
                    <a:pt x="20441" y="18287"/>
                  </a:lnTo>
                  <a:lnTo>
                    <a:pt x="20467" y="18265"/>
                  </a:lnTo>
                  <a:lnTo>
                    <a:pt x="20493" y="18242"/>
                  </a:lnTo>
                  <a:lnTo>
                    <a:pt x="20519" y="18220"/>
                  </a:lnTo>
                  <a:lnTo>
                    <a:pt x="20544" y="18197"/>
                  </a:lnTo>
                  <a:lnTo>
                    <a:pt x="20570" y="18175"/>
                  </a:lnTo>
                  <a:lnTo>
                    <a:pt x="20596" y="18130"/>
                  </a:lnTo>
                  <a:lnTo>
                    <a:pt x="20622" y="18084"/>
                  </a:lnTo>
                  <a:lnTo>
                    <a:pt x="20673" y="17995"/>
                  </a:lnTo>
                  <a:close/>
                  <a:moveTo>
                    <a:pt x="19564" y="15383"/>
                  </a:moveTo>
                  <a:cubicBezTo>
                    <a:pt x="19745" y="15203"/>
                    <a:pt x="20042" y="15067"/>
                    <a:pt x="20312" y="15112"/>
                  </a:cubicBezTo>
                  <a:lnTo>
                    <a:pt x="20635" y="16644"/>
                  </a:lnTo>
                  <a:lnTo>
                    <a:pt x="20635" y="16644"/>
                  </a:lnTo>
                  <a:lnTo>
                    <a:pt x="20622" y="16599"/>
                  </a:lnTo>
                  <a:lnTo>
                    <a:pt x="20609" y="16554"/>
                  </a:lnTo>
                  <a:lnTo>
                    <a:pt x="20583" y="16531"/>
                  </a:lnTo>
                  <a:lnTo>
                    <a:pt x="20557" y="16509"/>
                  </a:lnTo>
                  <a:lnTo>
                    <a:pt x="20532" y="16486"/>
                  </a:lnTo>
                  <a:lnTo>
                    <a:pt x="20506" y="16464"/>
                  </a:lnTo>
                  <a:lnTo>
                    <a:pt x="20480" y="16441"/>
                  </a:lnTo>
                  <a:lnTo>
                    <a:pt x="20454" y="16419"/>
                  </a:lnTo>
                  <a:lnTo>
                    <a:pt x="20428" y="16396"/>
                  </a:lnTo>
                  <a:lnTo>
                    <a:pt x="20441" y="16419"/>
                  </a:lnTo>
                  <a:lnTo>
                    <a:pt x="20351" y="16644"/>
                  </a:lnTo>
                  <a:cubicBezTo>
                    <a:pt x="20351" y="16644"/>
                    <a:pt x="20351" y="16644"/>
                    <a:pt x="20351" y="16644"/>
                  </a:cubicBezTo>
                  <a:lnTo>
                    <a:pt x="20441" y="16419"/>
                  </a:lnTo>
                  <a:lnTo>
                    <a:pt x="20377" y="16328"/>
                  </a:lnTo>
                  <a:lnTo>
                    <a:pt x="20312" y="16238"/>
                  </a:lnTo>
                  <a:lnTo>
                    <a:pt x="20248" y="16148"/>
                  </a:lnTo>
                  <a:lnTo>
                    <a:pt x="20170" y="16058"/>
                  </a:lnTo>
                  <a:lnTo>
                    <a:pt x="20093" y="15968"/>
                  </a:lnTo>
                  <a:lnTo>
                    <a:pt x="20016" y="15878"/>
                  </a:lnTo>
                  <a:lnTo>
                    <a:pt x="19938" y="15788"/>
                  </a:lnTo>
                  <a:lnTo>
                    <a:pt x="19848" y="15698"/>
                  </a:lnTo>
                  <a:lnTo>
                    <a:pt x="19758" y="15608"/>
                  </a:lnTo>
                  <a:lnTo>
                    <a:pt x="19668" y="15518"/>
                  </a:lnTo>
                  <a:lnTo>
                    <a:pt x="19564" y="15428"/>
                  </a:lnTo>
                  <a:lnTo>
                    <a:pt x="19564" y="15383"/>
                  </a:lnTo>
                  <a:cubicBezTo>
                    <a:pt x="19564" y="15383"/>
                    <a:pt x="19564" y="15383"/>
                    <a:pt x="19564" y="15383"/>
                  </a:cubicBezTo>
                  <a:close/>
                  <a:moveTo>
                    <a:pt x="15722" y="1351"/>
                  </a:moveTo>
                  <a:lnTo>
                    <a:pt x="15644" y="1216"/>
                  </a:lnTo>
                  <a:lnTo>
                    <a:pt x="15567" y="1081"/>
                  </a:lnTo>
                  <a:lnTo>
                    <a:pt x="15593" y="1036"/>
                  </a:lnTo>
                  <a:cubicBezTo>
                    <a:pt x="15593" y="1036"/>
                    <a:pt x="15605" y="1013"/>
                    <a:pt x="15605" y="1013"/>
                  </a:cubicBezTo>
                  <a:lnTo>
                    <a:pt x="15747" y="766"/>
                  </a:lnTo>
                  <a:lnTo>
                    <a:pt x="15799" y="856"/>
                  </a:lnTo>
                  <a:lnTo>
                    <a:pt x="15876" y="991"/>
                  </a:lnTo>
                  <a:lnTo>
                    <a:pt x="16328" y="1779"/>
                  </a:lnTo>
                  <a:cubicBezTo>
                    <a:pt x="16250" y="1869"/>
                    <a:pt x="16186" y="1982"/>
                    <a:pt x="16134" y="2117"/>
                  </a:cubicBezTo>
                  <a:lnTo>
                    <a:pt x="15722" y="1351"/>
                  </a:lnTo>
                  <a:close/>
                  <a:moveTo>
                    <a:pt x="16444" y="4167"/>
                  </a:moveTo>
                  <a:cubicBezTo>
                    <a:pt x="16083" y="3761"/>
                    <a:pt x="15979" y="2905"/>
                    <a:pt x="16212" y="2275"/>
                  </a:cubicBezTo>
                  <a:cubicBezTo>
                    <a:pt x="16212" y="2252"/>
                    <a:pt x="16224" y="2252"/>
                    <a:pt x="16224" y="2252"/>
                  </a:cubicBezTo>
                  <a:cubicBezTo>
                    <a:pt x="16276" y="2117"/>
                    <a:pt x="16353" y="1982"/>
                    <a:pt x="16431" y="1892"/>
                  </a:cubicBezTo>
                  <a:cubicBezTo>
                    <a:pt x="16676" y="1599"/>
                    <a:pt x="17024" y="1577"/>
                    <a:pt x="17295" y="1869"/>
                  </a:cubicBezTo>
                  <a:cubicBezTo>
                    <a:pt x="17617" y="2230"/>
                    <a:pt x="17733" y="2950"/>
                    <a:pt x="17591" y="3559"/>
                  </a:cubicBezTo>
                  <a:lnTo>
                    <a:pt x="17578" y="3513"/>
                  </a:lnTo>
                  <a:cubicBezTo>
                    <a:pt x="17566" y="3468"/>
                    <a:pt x="17527" y="3446"/>
                    <a:pt x="17501" y="3446"/>
                  </a:cubicBezTo>
                  <a:cubicBezTo>
                    <a:pt x="17475" y="3446"/>
                    <a:pt x="17450" y="3446"/>
                    <a:pt x="17424" y="3491"/>
                  </a:cubicBezTo>
                  <a:lnTo>
                    <a:pt x="17217" y="3784"/>
                  </a:lnTo>
                  <a:cubicBezTo>
                    <a:pt x="17179" y="3851"/>
                    <a:pt x="17166" y="3964"/>
                    <a:pt x="17192" y="4031"/>
                  </a:cubicBezTo>
                  <a:cubicBezTo>
                    <a:pt x="17192" y="4031"/>
                    <a:pt x="17192" y="4054"/>
                    <a:pt x="17192" y="4054"/>
                  </a:cubicBezTo>
                  <a:lnTo>
                    <a:pt x="17256" y="4189"/>
                  </a:lnTo>
                  <a:cubicBezTo>
                    <a:pt x="17011" y="4437"/>
                    <a:pt x="16702" y="4437"/>
                    <a:pt x="16444" y="4167"/>
                  </a:cubicBezTo>
                  <a:close/>
                  <a:moveTo>
                    <a:pt x="17424" y="4234"/>
                  </a:moveTo>
                  <a:lnTo>
                    <a:pt x="17346" y="4076"/>
                  </a:lnTo>
                  <a:lnTo>
                    <a:pt x="17269" y="3919"/>
                  </a:lnTo>
                  <a:lnTo>
                    <a:pt x="17269" y="3919"/>
                  </a:lnTo>
                  <a:lnTo>
                    <a:pt x="17346" y="3806"/>
                  </a:lnTo>
                  <a:lnTo>
                    <a:pt x="17475" y="3626"/>
                  </a:lnTo>
                  <a:lnTo>
                    <a:pt x="17527" y="3716"/>
                  </a:lnTo>
                  <a:lnTo>
                    <a:pt x="17604" y="3874"/>
                  </a:lnTo>
                  <a:lnTo>
                    <a:pt x="17669" y="4009"/>
                  </a:lnTo>
                  <a:cubicBezTo>
                    <a:pt x="17656" y="4122"/>
                    <a:pt x="17656" y="4212"/>
                    <a:pt x="17669" y="4302"/>
                  </a:cubicBezTo>
                  <a:cubicBezTo>
                    <a:pt x="17669" y="4347"/>
                    <a:pt x="17669" y="4392"/>
                    <a:pt x="17669" y="4437"/>
                  </a:cubicBezTo>
                  <a:cubicBezTo>
                    <a:pt x="17682" y="4527"/>
                    <a:pt x="17682" y="4595"/>
                    <a:pt x="17707" y="4662"/>
                  </a:cubicBezTo>
                  <a:cubicBezTo>
                    <a:pt x="17707" y="4662"/>
                    <a:pt x="17707" y="4662"/>
                    <a:pt x="17707" y="4662"/>
                  </a:cubicBezTo>
                  <a:cubicBezTo>
                    <a:pt x="17695" y="4685"/>
                    <a:pt x="17682" y="4707"/>
                    <a:pt x="17669" y="4730"/>
                  </a:cubicBezTo>
                  <a:lnTo>
                    <a:pt x="17424" y="4234"/>
                  </a:lnTo>
                  <a:close/>
                  <a:moveTo>
                    <a:pt x="17617" y="6757"/>
                  </a:moveTo>
                  <a:cubicBezTo>
                    <a:pt x="17385" y="6239"/>
                    <a:pt x="17411" y="5518"/>
                    <a:pt x="17656" y="5045"/>
                  </a:cubicBezTo>
                  <a:cubicBezTo>
                    <a:pt x="17682" y="5000"/>
                    <a:pt x="17707" y="4955"/>
                    <a:pt x="17733" y="4910"/>
                  </a:cubicBezTo>
                  <a:cubicBezTo>
                    <a:pt x="17746" y="4887"/>
                    <a:pt x="17746" y="4887"/>
                    <a:pt x="17759" y="4865"/>
                  </a:cubicBezTo>
                  <a:cubicBezTo>
                    <a:pt x="17772" y="4887"/>
                    <a:pt x="17772" y="4887"/>
                    <a:pt x="17785" y="4910"/>
                  </a:cubicBezTo>
                  <a:cubicBezTo>
                    <a:pt x="17798" y="4932"/>
                    <a:pt x="17811" y="4955"/>
                    <a:pt x="17824" y="5000"/>
                  </a:cubicBezTo>
                  <a:cubicBezTo>
                    <a:pt x="17824" y="5000"/>
                    <a:pt x="17824" y="5000"/>
                    <a:pt x="17836" y="5022"/>
                  </a:cubicBezTo>
                  <a:cubicBezTo>
                    <a:pt x="17836" y="5022"/>
                    <a:pt x="17836" y="5022"/>
                    <a:pt x="17836" y="5022"/>
                  </a:cubicBezTo>
                  <a:cubicBezTo>
                    <a:pt x="17836" y="5022"/>
                    <a:pt x="17836" y="5022"/>
                    <a:pt x="17849" y="5022"/>
                  </a:cubicBezTo>
                  <a:cubicBezTo>
                    <a:pt x="17875" y="5068"/>
                    <a:pt x="17901" y="5090"/>
                    <a:pt x="17940" y="5135"/>
                  </a:cubicBezTo>
                  <a:cubicBezTo>
                    <a:pt x="18017" y="5203"/>
                    <a:pt x="18120" y="5270"/>
                    <a:pt x="18236" y="5270"/>
                  </a:cubicBezTo>
                  <a:cubicBezTo>
                    <a:pt x="18339" y="5315"/>
                    <a:pt x="18442" y="5360"/>
                    <a:pt x="18533" y="5405"/>
                  </a:cubicBezTo>
                  <a:cubicBezTo>
                    <a:pt x="18455" y="5495"/>
                    <a:pt x="18391" y="5586"/>
                    <a:pt x="18326" y="5698"/>
                  </a:cubicBezTo>
                  <a:lnTo>
                    <a:pt x="18326" y="5698"/>
                  </a:lnTo>
                  <a:cubicBezTo>
                    <a:pt x="18172" y="6013"/>
                    <a:pt x="18094" y="6419"/>
                    <a:pt x="18107" y="6824"/>
                  </a:cubicBezTo>
                  <a:cubicBezTo>
                    <a:pt x="18107" y="6914"/>
                    <a:pt x="18120" y="7004"/>
                    <a:pt x="18133" y="7095"/>
                  </a:cubicBezTo>
                  <a:cubicBezTo>
                    <a:pt x="18146" y="7162"/>
                    <a:pt x="18159" y="7230"/>
                    <a:pt x="18172" y="7297"/>
                  </a:cubicBezTo>
                  <a:cubicBezTo>
                    <a:pt x="17965" y="7275"/>
                    <a:pt x="17759" y="7095"/>
                    <a:pt x="17617" y="6757"/>
                  </a:cubicBezTo>
                  <a:close/>
                  <a:moveTo>
                    <a:pt x="16482" y="9347"/>
                  </a:moveTo>
                  <a:lnTo>
                    <a:pt x="16366" y="9392"/>
                  </a:lnTo>
                  <a:lnTo>
                    <a:pt x="15825" y="9595"/>
                  </a:lnTo>
                  <a:lnTo>
                    <a:pt x="15734" y="9617"/>
                  </a:lnTo>
                  <a:lnTo>
                    <a:pt x="15722" y="9482"/>
                  </a:lnTo>
                  <a:cubicBezTo>
                    <a:pt x="15722" y="9595"/>
                    <a:pt x="15709" y="9685"/>
                    <a:pt x="15696" y="9775"/>
                  </a:cubicBezTo>
                  <a:cubicBezTo>
                    <a:pt x="15593" y="10360"/>
                    <a:pt x="15283" y="10766"/>
                    <a:pt x="14922" y="10743"/>
                  </a:cubicBezTo>
                  <a:cubicBezTo>
                    <a:pt x="14496" y="10721"/>
                    <a:pt x="14161" y="10090"/>
                    <a:pt x="14174" y="9324"/>
                  </a:cubicBezTo>
                  <a:cubicBezTo>
                    <a:pt x="14187" y="8581"/>
                    <a:pt x="14548" y="7995"/>
                    <a:pt x="14986" y="8018"/>
                  </a:cubicBezTo>
                  <a:cubicBezTo>
                    <a:pt x="15322" y="8041"/>
                    <a:pt x="15593" y="8423"/>
                    <a:pt x="15696" y="8941"/>
                  </a:cubicBezTo>
                  <a:cubicBezTo>
                    <a:pt x="15709" y="9009"/>
                    <a:pt x="15722" y="9077"/>
                    <a:pt x="15722" y="9122"/>
                  </a:cubicBezTo>
                  <a:lnTo>
                    <a:pt x="15825" y="9077"/>
                  </a:lnTo>
                  <a:lnTo>
                    <a:pt x="16289" y="8919"/>
                  </a:lnTo>
                  <a:lnTo>
                    <a:pt x="16392" y="8874"/>
                  </a:lnTo>
                  <a:lnTo>
                    <a:pt x="16508" y="8829"/>
                  </a:lnTo>
                  <a:lnTo>
                    <a:pt x="16508" y="8829"/>
                  </a:lnTo>
                  <a:lnTo>
                    <a:pt x="16521" y="8986"/>
                  </a:lnTo>
                  <a:lnTo>
                    <a:pt x="16560" y="9279"/>
                  </a:lnTo>
                  <a:lnTo>
                    <a:pt x="16482" y="9347"/>
                  </a:lnTo>
                  <a:close/>
                  <a:moveTo>
                    <a:pt x="17527" y="9865"/>
                  </a:moveTo>
                  <a:cubicBezTo>
                    <a:pt x="17192" y="10180"/>
                    <a:pt x="16779" y="10022"/>
                    <a:pt x="16547" y="9527"/>
                  </a:cubicBezTo>
                  <a:lnTo>
                    <a:pt x="16573" y="9527"/>
                  </a:lnTo>
                  <a:cubicBezTo>
                    <a:pt x="16598" y="9527"/>
                    <a:pt x="16624" y="9482"/>
                    <a:pt x="16637" y="9437"/>
                  </a:cubicBezTo>
                  <a:cubicBezTo>
                    <a:pt x="16650" y="9392"/>
                    <a:pt x="16663" y="9347"/>
                    <a:pt x="16650" y="9302"/>
                  </a:cubicBezTo>
                  <a:lnTo>
                    <a:pt x="16598" y="8851"/>
                  </a:lnTo>
                  <a:cubicBezTo>
                    <a:pt x="16586" y="8761"/>
                    <a:pt x="16534" y="8694"/>
                    <a:pt x="16482" y="8694"/>
                  </a:cubicBezTo>
                  <a:cubicBezTo>
                    <a:pt x="16482" y="8694"/>
                    <a:pt x="16469" y="8694"/>
                    <a:pt x="16469" y="8694"/>
                  </a:cubicBezTo>
                  <a:lnTo>
                    <a:pt x="16366" y="8739"/>
                  </a:lnTo>
                  <a:cubicBezTo>
                    <a:pt x="16353" y="8243"/>
                    <a:pt x="16508" y="7770"/>
                    <a:pt x="16766" y="7522"/>
                  </a:cubicBezTo>
                  <a:cubicBezTo>
                    <a:pt x="17101" y="7207"/>
                    <a:pt x="17501" y="7342"/>
                    <a:pt x="17733" y="7838"/>
                  </a:cubicBezTo>
                  <a:cubicBezTo>
                    <a:pt x="17759" y="7883"/>
                    <a:pt x="17772" y="7928"/>
                    <a:pt x="17798" y="7995"/>
                  </a:cubicBezTo>
                  <a:cubicBezTo>
                    <a:pt x="17811" y="8018"/>
                    <a:pt x="17811" y="8041"/>
                    <a:pt x="17824" y="8063"/>
                  </a:cubicBezTo>
                  <a:cubicBezTo>
                    <a:pt x="17836" y="8086"/>
                    <a:pt x="17836" y="8131"/>
                    <a:pt x="17849" y="8153"/>
                  </a:cubicBezTo>
                  <a:cubicBezTo>
                    <a:pt x="17849" y="8176"/>
                    <a:pt x="17862" y="8198"/>
                    <a:pt x="17862" y="8221"/>
                  </a:cubicBezTo>
                  <a:cubicBezTo>
                    <a:pt x="17875" y="8288"/>
                    <a:pt x="17888" y="8356"/>
                    <a:pt x="17901" y="8446"/>
                  </a:cubicBezTo>
                  <a:cubicBezTo>
                    <a:pt x="17914" y="8513"/>
                    <a:pt x="17914" y="8581"/>
                    <a:pt x="17914" y="8648"/>
                  </a:cubicBezTo>
                  <a:cubicBezTo>
                    <a:pt x="17952" y="9099"/>
                    <a:pt x="17798" y="9594"/>
                    <a:pt x="17527" y="9865"/>
                  </a:cubicBezTo>
                  <a:close/>
                  <a:moveTo>
                    <a:pt x="18507" y="7748"/>
                  </a:moveTo>
                  <a:lnTo>
                    <a:pt x="18481" y="7770"/>
                  </a:lnTo>
                  <a:lnTo>
                    <a:pt x="18404" y="7838"/>
                  </a:lnTo>
                  <a:lnTo>
                    <a:pt x="18017" y="8243"/>
                  </a:lnTo>
                  <a:cubicBezTo>
                    <a:pt x="18004" y="8176"/>
                    <a:pt x="17991" y="8108"/>
                    <a:pt x="17978" y="8063"/>
                  </a:cubicBezTo>
                  <a:cubicBezTo>
                    <a:pt x="17978" y="8040"/>
                    <a:pt x="17965" y="8018"/>
                    <a:pt x="17952" y="7973"/>
                  </a:cubicBezTo>
                  <a:cubicBezTo>
                    <a:pt x="17940" y="7950"/>
                    <a:pt x="17940" y="7905"/>
                    <a:pt x="17927" y="7883"/>
                  </a:cubicBezTo>
                  <a:cubicBezTo>
                    <a:pt x="17914" y="7860"/>
                    <a:pt x="17914" y="7838"/>
                    <a:pt x="17901" y="7815"/>
                  </a:cubicBezTo>
                  <a:lnTo>
                    <a:pt x="18223" y="7477"/>
                  </a:lnTo>
                  <a:lnTo>
                    <a:pt x="18236" y="7477"/>
                  </a:lnTo>
                  <a:lnTo>
                    <a:pt x="18326" y="7387"/>
                  </a:lnTo>
                  <a:lnTo>
                    <a:pt x="18378" y="7342"/>
                  </a:lnTo>
                  <a:lnTo>
                    <a:pt x="18430" y="7297"/>
                  </a:lnTo>
                  <a:lnTo>
                    <a:pt x="18430" y="7297"/>
                  </a:lnTo>
                  <a:lnTo>
                    <a:pt x="18481" y="7432"/>
                  </a:lnTo>
                  <a:lnTo>
                    <a:pt x="18481" y="7432"/>
                  </a:lnTo>
                  <a:lnTo>
                    <a:pt x="18571" y="7703"/>
                  </a:lnTo>
                  <a:lnTo>
                    <a:pt x="18507" y="7748"/>
                  </a:lnTo>
                  <a:close/>
                  <a:moveTo>
                    <a:pt x="19332" y="14324"/>
                  </a:moveTo>
                  <a:cubicBezTo>
                    <a:pt x="19229" y="14572"/>
                    <a:pt x="19100" y="14752"/>
                    <a:pt x="18945" y="14865"/>
                  </a:cubicBezTo>
                  <a:lnTo>
                    <a:pt x="18920" y="14842"/>
                  </a:lnTo>
                  <a:lnTo>
                    <a:pt x="18791" y="14730"/>
                  </a:lnTo>
                  <a:lnTo>
                    <a:pt x="18778" y="14730"/>
                  </a:lnTo>
                  <a:lnTo>
                    <a:pt x="18649" y="14639"/>
                  </a:lnTo>
                  <a:lnTo>
                    <a:pt x="18507" y="14527"/>
                  </a:lnTo>
                  <a:lnTo>
                    <a:pt x="18365" y="14414"/>
                  </a:lnTo>
                  <a:lnTo>
                    <a:pt x="18339" y="14392"/>
                  </a:lnTo>
                  <a:lnTo>
                    <a:pt x="18223" y="14144"/>
                  </a:lnTo>
                  <a:cubicBezTo>
                    <a:pt x="18185" y="14076"/>
                    <a:pt x="18133" y="14054"/>
                    <a:pt x="18081" y="14099"/>
                  </a:cubicBezTo>
                  <a:cubicBezTo>
                    <a:pt x="18081" y="14099"/>
                    <a:pt x="18069" y="14099"/>
                    <a:pt x="18069" y="14121"/>
                  </a:cubicBezTo>
                  <a:lnTo>
                    <a:pt x="18030" y="14166"/>
                  </a:lnTo>
                  <a:lnTo>
                    <a:pt x="17952" y="14121"/>
                  </a:lnTo>
                  <a:cubicBezTo>
                    <a:pt x="17849" y="13716"/>
                    <a:pt x="17862" y="13221"/>
                    <a:pt x="18017" y="12815"/>
                  </a:cubicBezTo>
                  <a:cubicBezTo>
                    <a:pt x="18159" y="12432"/>
                    <a:pt x="18404" y="12207"/>
                    <a:pt x="18649" y="12207"/>
                  </a:cubicBezTo>
                  <a:cubicBezTo>
                    <a:pt x="18688" y="12207"/>
                    <a:pt x="18726" y="12207"/>
                    <a:pt x="18752" y="12207"/>
                  </a:cubicBezTo>
                  <a:cubicBezTo>
                    <a:pt x="18829" y="12230"/>
                    <a:pt x="18907" y="12252"/>
                    <a:pt x="18971" y="12320"/>
                  </a:cubicBezTo>
                  <a:cubicBezTo>
                    <a:pt x="19010" y="12342"/>
                    <a:pt x="19049" y="12387"/>
                    <a:pt x="19087" y="12432"/>
                  </a:cubicBezTo>
                  <a:cubicBezTo>
                    <a:pt x="19087" y="12432"/>
                    <a:pt x="19100" y="12432"/>
                    <a:pt x="19100" y="12455"/>
                  </a:cubicBezTo>
                  <a:cubicBezTo>
                    <a:pt x="19474" y="12860"/>
                    <a:pt x="19564" y="13694"/>
                    <a:pt x="19332" y="14324"/>
                  </a:cubicBezTo>
                  <a:close/>
                  <a:moveTo>
                    <a:pt x="18778" y="12027"/>
                  </a:moveTo>
                  <a:lnTo>
                    <a:pt x="18816" y="11194"/>
                  </a:lnTo>
                  <a:lnTo>
                    <a:pt x="18829" y="11013"/>
                  </a:lnTo>
                  <a:lnTo>
                    <a:pt x="18842" y="10833"/>
                  </a:lnTo>
                  <a:lnTo>
                    <a:pt x="19113" y="10878"/>
                  </a:lnTo>
                  <a:lnTo>
                    <a:pt x="19100" y="11014"/>
                  </a:lnTo>
                  <a:lnTo>
                    <a:pt x="19087" y="11216"/>
                  </a:lnTo>
                  <a:lnTo>
                    <a:pt x="19036" y="12162"/>
                  </a:lnTo>
                  <a:cubicBezTo>
                    <a:pt x="18997" y="12140"/>
                    <a:pt x="18958" y="12117"/>
                    <a:pt x="18933" y="12095"/>
                  </a:cubicBezTo>
                  <a:cubicBezTo>
                    <a:pt x="18920" y="12095"/>
                    <a:pt x="18907" y="12072"/>
                    <a:pt x="18881" y="12072"/>
                  </a:cubicBezTo>
                  <a:cubicBezTo>
                    <a:pt x="18855" y="12050"/>
                    <a:pt x="18816" y="12050"/>
                    <a:pt x="18778" y="12027"/>
                  </a:cubicBezTo>
                  <a:close/>
                  <a:moveTo>
                    <a:pt x="19732" y="9527"/>
                  </a:moveTo>
                  <a:cubicBezTo>
                    <a:pt x="19771" y="10180"/>
                    <a:pt x="19552" y="10766"/>
                    <a:pt x="19216" y="10968"/>
                  </a:cubicBezTo>
                  <a:lnTo>
                    <a:pt x="19216" y="10901"/>
                  </a:lnTo>
                  <a:cubicBezTo>
                    <a:pt x="19216" y="10856"/>
                    <a:pt x="19203" y="10811"/>
                    <a:pt x="19190" y="10766"/>
                  </a:cubicBezTo>
                  <a:cubicBezTo>
                    <a:pt x="19178" y="10721"/>
                    <a:pt x="19139" y="10698"/>
                    <a:pt x="19113" y="10676"/>
                  </a:cubicBezTo>
                  <a:lnTo>
                    <a:pt x="18842" y="10631"/>
                  </a:lnTo>
                  <a:cubicBezTo>
                    <a:pt x="18791" y="10631"/>
                    <a:pt x="18739" y="10676"/>
                    <a:pt x="18726" y="10766"/>
                  </a:cubicBezTo>
                  <a:cubicBezTo>
                    <a:pt x="18726" y="10788"/>
                    <a:pt x="18726" y="10788"/>
                    <a:pt x="18713" y="10811"/>
                  </a:cubicBezTo>
                  <a:lnTo>
                    <a:pt x="18700" y="10968"/>
                  </a:lnTo>
                  <a:cubicBezTo>
                    <a:pt x="18417" y="10811"/>
                    <a:pt x="18197" y="10383"/>
                    <a:pt x="18159" y="9820"/>
                  </a:cubicBezTo>
                  <a:cubicBezTo>
                    <a:pt x="18120" y="9234"/>
                    <a:pt x="18301" y="8716"/>
                    <a:pt x="18584" y="8468"/>
                  </a:cubicBezTo>
                  <a:cubicBezTo>
                    <a:pt x="18623" y="8446"/>
                    <a:pt x="18649" y="8423"/>
                    <a:pt x="18688" y="8401"/>
                  </a:cubicBezTo>
                  <a:lnTo>
                    <a:pt x="18649" y="8221"/>
                  </a:lnTo>
                  <a:lnTo>
                    <a:pt x="18636" y="8176"/>
                  </a:lnTo>
                  <a:cubicBezTo>
                    <a:pt x="18649" y="8176"/>
                    <a:pt x="18662" y="8198"/>
                    <a:pt x="18675" y="8198"/>
                  </a:cubicBezTo>
                  <a:cubicBezTo>
                    <a:pt x="18765" y="8243"/>
                    <a:pt x="18842" y="8288"/>
                    <a:pt x="18933" y="8288"/>
                  </a:cubicBezTo>
                  <a:lnTo>
                    <a:pt x="18868" y="8333"/>
                  </a:lnTo>
                  <a:cubicBezTo>
                    <a:pt x="18933" y="8333"/>
                    <a:pt x="18984" y="8333"/>
                    <a:pt x="19049" y="8333"/>
                  </a:cubicBezTo>
                  <a:cubicBezTo>
                    <a:pt x="19423" y="8423"/>
                    <a:pt x="19693" y="8896"/>
                    <a:pt x="19732" y="9527"/>
                  </a:cubicBezTo>
                  <a:close/>
                  <a:moveTo>
                    <a:pt x="19590" y="7613"/>
                  </a:moveTo>
                  <a:cubicBezTo>
                    <a:pt x="19448" y="7905"/>
                    <a:pt x="19255" y="8063"/>
                    <a:pt x="19049" y="8086"/>
                  </a:cubicBezTo>
                  <a:cubicBezTo>
                    <a:pt x="19010" y="8086"/>
                    <a:pt x="18971" y="8086"/>
                    <a:pt x="18933" y="8086"/>
                  </a:cubicBezTo>
                  <a:cubicBezTo>
                    <a:pt x="18894" y="8086"/>
                    <a:pt x="18842" y="8063"/>
                    <a:pt x="18804" y="8040"/>
                  </a:cubicBezTo>
                  <a:cubicBezTo>
                    <a:pt x="18791" y="8040"/>
                    <a:pt x="18765" y="8018"/>
                    <a:pt x="18752" y="8018"/>
                  </a:cubicBezTo>
                  <a:cubicBezTo>
                    <a:pt x="18700" y="7995"/>
                    <a:pt x="18662" y="7950"/>
                    <a:pt x="18610" y="7905"/>
                  </a:cubicBezTo>
                  <a:cubicBezTo>
                    <a:pt x="18610" y="7905"/>
                    <a:pt x="18610" y="7905"/>
                    <a:pt x="18597" y="7905"/>
                  </a:cubicBezTo>
                  <a:lnTo>
                    <a:pt x="18597" y="7905"/>
                  </a:lnTo>
                  <a:lnTo>
                    <a:pt x="18623" y="7883"/>
                  </a:lnTo>
                  <a:cubicBezTo>
                    <a:pt x="18649" y="7860"/>
                    <a:pt x="18662" y="7815"/>
                    <a:pt x="18675" y="7770"/>
                  </a:cubicBezTo>
                  <a:cubicBezTo>
                    <a:pt x="18675" y="7725"/>
                    <a:pt x="18675" y="7680"/>
                    <a:pt x="18662" y="7635"/>
                  </a:cubicBezTo>
                  <a:lnTo>
                    <a:pt x="18584" y="7410"/>
                  </a:lnTo>
                  <a:lnTo>
                    <a:pt x="18533" y="7252"/>
                  </a:lnTo>
                  <a:lnTo>
                    <a:pt x="18533" y="7230"/>
                  </a:lnTo>
                  <a:cubicBezTo>
                    <a:pt x="18520" y="7184"/>
                    <a:pt x="18494" y="7162"/>
                    <a:pt x="18455" y="7139"/>
                  </a:cubicBezTo>
                  <a:cubicBezTo>
                    <a:pt x="18430" y="7139"/>
                    <a:pt x="18417" y="7139"/>
                    <a:pt x="18391" y="7162"/>
                  </a:cubicBezTo>
                  <a:cubicBezTo>
                    <a:pt x="18391" y="7162"/>
                    <a:pt x="18378" y="7162"/>
                    <a:pt x="18378" y="7162"/>
                  </a:cubicBezTo>
                  <a:lnTo>
                    <a:pt x="18352" y="7185"/>
                  </a:lnTo>
                  <a:lnTo>
                    <a:pt x="18288" y="7252"/>
                  </a:lnTo>
                  <a:cubicBezTo>
                    <a:pt x="18275" y="7207"/>
                    <a:pt x="18275" y="7185"/>
                    <a:pt x="18262" y="7139"/>
                  </a:cubicBezTo>
                  <a:cubicBezTo>
                    <a:pt x="18185" y="6712"/>
                    <a:pt x="18236" y="6216"/>
                    <a:pt x="18417" y="5856"/>
                  </a:cubicBezTo>
                  <a:cubicBezTo>
                    <a:pt x="18494" y="5698"/>
                    <a:pt x="18584" y="5585"/>
                    <a:pt x="18688" y="5495"/>
                  </a:cubicBezTo>
                  <a:cubicBezTo>
                    <a:pt x="18739" y="5518"/>
                    <a:pt x="18804" y="5540"/>
                    <a:pt x="18855" y="5563"/>
                  </a:cubicBezTo>
                  <a:cubicBezTo>
                    <a:pt x="18868" y="5563"/>
                    <a:pt x="18894" y="5585"/>
                    <a:pt x="18907" y="5585"/>
                  </a:cubicBezTo>
                  <a:cubicBezTo>
                    <a:pt x="18933" y="5585"/>
                    <a:pt x="18958" y="5608"/>
                    <a:pt x="18984" y="5608"/>
                  </a:cubicBezTo>
                  <a:cubicBezTo>
                    <a:pt x="19023" y="5630"/>
                    <a:pt x="19061" y="5630"/>
                    <a:pt x="19100" y="5653"/>
                  </a:cubicBezTo>
                  <a:cubicBezTo>
                    <a:pt x="19178" y="5675"/>
                    <a:pt x="19255" y="5720"/>
                    <a:pt x="19319" y="5743"/>
                  </a:cubicBezTo>
                  <a:cubicBezTo>
                    <a:pt x="19345" y="5743"/>
                    <a:pt x="19358" y="5766"/>
                    <a:pt x="19384" y="5766"/>
                  </a:cubicBezTo>
                  <a:cubicBezTo>
                    <a:pt x="19461" y="5811"/>
                    <a:pt x="19539" y="5833"/>
                    <a:pt x="19616" y="5878"/>
                  </a:cubicBezTo>
                  <a:cubicBezTo>
                    <a:pt x="19848" y="6396"/>
                    <a:pt x="19848" y="7117"/>
                    <a:pt x="19590" y="7613"/>
                  </a:cubicBezTo>
                  <a:close/>
                  <a:moveTo>
                    <a:pt x="21228" y="5203"/>
                  </a:moveTo>
                  <a:cubicBezTo>
                    <a:pt x="21202" y="5248"/>
                    <a:pt x="21176" y="5270"/>
                    <a:pt x="21151" y="5315"/>
                  </a:cubicBezTo>
                  <a:cubicBezTo>
                    <a:pt x="21009" y="5518"/>
                    <a:pt x="20906" y="5676"/>
                    <a:pt x="20789" y="5946"/>
                  </a:cubicBezTo>
                  <a:cubicBezTo>
                    <a:pt x="20789" y="5946"/>
                    <a:pt x="20777" y="5968"/>
                    <a:pt x="20777" y="5968"/>
                  </a:cubicBezTo>
                  <a:cubicBezTo>
                    <a:pt x="20751" y="6036"/>
                    <a:pt x="20725" y="6103"/>
                    <a:pt x="20686" y="6171"/>
                  </a:cubicBezTo>
                  <a:cubicBezTo>
                    <a:pt x="20686" y="6171"/>
                    <a:pt x="20686" y="6171"/>
                    <a:pt x="20686" y="6171"/>
                  </a:cubicBezTo>
                  <a:cubicBezTo>
                    <a:pt x="20377" y="6013"/>
                    <a:pt x="20029" y="5856"/>
                    <a:pt x="19642" y="5675"/>
                  </a:cubicBezTo>
                  <a:cubicBezTo>
                    <a:pt x="19603" y="5653"/>
                    <a:pt x="19577" y="5653"/>
                    <a:pt x="19539" y="5630"/>
                  </a:cubicBezTo>
                  <a:cubicBezTo>
                    <a:pt x="19487" y="5608"/>
                    <a:pt x="19435" y="5585"/>
                    <a:pt x="19397" y="5563"/>
                  </a:cubicBezTo>
                  <a:cubicBezTo>
                    <a:pt x="19294" y="5518"/>
                    <a:pt x="19190" y="5473"/>
                    <a:pt x="19087" y="5428"/>
                  </a:cubicBezTo>
                  <a:cubicBezTo>
                    <a:pt x="19074" y="5428"/>
                    <a:pt x="19061" y="5428"/>
                    <a:pt x="19061" y="5405"/>
                  </a:cubicBezTo>
                  <a:cubicBezTo>
                    <a:pt x="19036" y="5383"/>
                    <a:pt x="18997" y="5383"/>
                    <a:pt x="18971" y="5360"/>
                  </a:cubicBezTo>
                  <a:cubicBezTo>
                    <a:pt x="18958" y="5360"/>
                    <a:pt x="18945" y="5360"/>
                    <a:pt x="18933" y="5338"/>
                  </a:cubicBezTo>
                  <a:cubicBezTo>
                    <a:pt x="18881" y="5315"/>
                    <a:pt x="18829" y="5292"/>
                    <a:pt x="18778" y="5270"/>
                  </a:cubicBezTo>
                  <a:cubicBezTo>
                    <a:pt x="18752" y="5270"/>
                    <a:pt x="18739" y="5247"/>
                    <a:pt x="18713" y="5247"/>
                  </a:cubicBezTo>
                  <a:cubicBezTo>
                    <a:pt x="18559" y="5180"/>
                    <a:pt x="18404" y="5112"/>
                    <a:pt x="18236" y="5045"/>
                  </a:cubicBezTo>
                  <a:cubicBezTo>
                    <a:pt x="18159" y="5045"/>
                    <a:pt x="18094" y="5022"/>
                    <a:pt x="18030" y="4977"/>
                  </a:cubicBezTo>
                  <a:cubicBezTo>
                    <a:pt x="17991" y="4955"/>
                    <a:pt x="17965" y="4932"/>
                    <a:pt x="17940" y="4887"/>
                  </a:cubicBezTo>
                  <a:cubicBezTo>
                    <a:pt x="17940" y="4887"/>
                    <a:pt x="17927" y="4887"/>
                    <a:pt x="17927" y="4865"/>
                  </a:cubicBezTo>
                  <a:cubicBezTo>
                    <a:pt x="17901" y="4820"/>
                    <a:pt x="17875" y="4775"/>
                    <a:pt x="17849" y="4729"/>
                  </a:cubicBezTo>
                  <a:cubicBezTo>
                    <a:pt x="17824" y="4684"/>
                    <a:pt x="17811" y="4617"/>
                    <a:pt x="17811" y="4549"/>
                  </a:cubicBezTo>
                  <a:cubicBezTo>
                    <a:pt x="17811" y="4527"/>
                    <a:pt x="17811" y="4504"/>
                    <a:pt x="17811" y="4504"/>
                  </a:cubicBezTo>
                  <a:cubicBezTo>
                    <a:pt x="17811" y="4459"/>
                    <a:pt x="17811" y="4392"/>
                    <a:pt x="17811" y="4347"/>
                  </a:cubicBezTo>
                  <a:cubicBezTo>
                    <a:pt x="17824" y="4279"/>
                    <a:pt x="17836" y="4211"/>
                    <a:pt x="17849" y="4144"/>
                  </a:cubicBezTo>
                  <a:cubicBezTo>
                    <a:pt x="17927" y="3919"/>
                    <a:pt x="18107" y="3761"/>
                    <a:pt x="18365" y="3829"/>
                  </a:cubicBezTo>
                  <a:cubicBezTo>
                    <a:pt x="18365" y="3829"/>
                    <a:pt x="18365" y="3829"/>
                    <a:pt x="18365" y="3829"/>
                  </a:cubicBezTo>
                  <a:lnTo>
                    <a:pt x="18365" y="3829"/>
                  </a:lnTo>
                  <a:cubicBezTo>
                    <a:pt x="18365" y="3829"/>
                    <a:pt x="18365" y="3829"/>
                    <a:pt x="18365" y="3829"/>
                  </a:cubicBezTo>
                  <a:cubicBezTo>
                    <a:pt x="18520" y="3896"/>
                    <a:pt x="18675" y="3941"/>
                    <a:pt x="18829" y="4009"/>
                  </a:cubicBezTo>
                  <a:cubicBezTo>
                    <a:pt x="18945" y="4054"/>
                    <a:pt x="19049" y="4099"/>
                    <a:pt x="19152" y="4144"/>
                  </a:cubicBezTo>
                  <a:cubicBezTo>
                    <a:pt x="19190" y="4166"/>
                    <a:pt x="19229" y="4166"/>
                    <a:pt x="19255" y="4189"/>
                  </a:cubicBezTo>
                  <a:cubicBezTo>
                    <a:pt x="19294" y="4212"/>
                    <a:pt x="19332" y="4212"/>
                    <a:pt x="19358" y="4234"/>
                  </a:cubicBezTo>
                  <a:cubicBezTo>
                    <a:pt x="19371" y="4234"/>
                    <a:pt x="19384" y="4257"/>
                    <a:pt x="19410" y="4257"/>
                  </a:cubicBezTo>
                  <a:cubicBezTo>
                    <a:pt x="19448" y="4279"/>
                    <a:pt x="19487" y="4279"/>
                    <a:pt x="19526" y="4302"/>
                  </a:cubicBezTo>
                  <a:cubicBezTo>
                    <a:pt x="19552" y="4302"/>
                    <a:pt x="19577" y="4324"/>
                    <a:pt x="19603" y="4324"/>
                  </a:cubicBezTo>
                  <a:cubicBezTo>
                    <a:pt x="19616" y="4324"/>
                    <a:pt x="19629" y="4324"/>
                    <a:pt x="19642" y="4347"/>
                  </a:cubicBezTo>
                  <a:cubicBezTo>
                    <a:pt x="20287" y="4617"/>
                    <a:pt x="20841" y="4887"/>
                    <a:pt x="21280" y="5135"/>
                  </a:cubicBezTo>
                  <a:cubicBezTo>
                    <a:pt x="21267" y="5158"/>
                    <a:pt x="21241" y="5180"/>
                    <a:pt x="21228" y="5203"/>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2FFEF035-9D1E-3D46-9120-63EC6325D619}"/>
                </a:ext>
              </a:extLst>
            </p:cNvPr>
            <p:cNvSpPr/>
            <p:nvPr/>
          </p:nvSpPr>
          <p:spPr>
            <a:xfrm>
              <a:off x="2612571" y="1302"/>
              <a:ext cx="228938" cy="539391"/>
            </a:xfrm>
            <a:custGeom>
              <a:avLst/>
              <a:gdLst/>
              <a:ahLst/>
              <a:cxnLst>
                <a:cxn ang="0">
                  <a:pos x="wd2" y="hd2"/>
                </a:cxn>
                <a:cxn ang="5400000">
                  <a:pos x="wd2" y="hd2"/>
                </a:cxn>
                <a:cxn ang="10800000">
                  <a:pos x="wd2" y="hd2"/>
                </a:cxn>
                <a:cxn ang="16200000">
                  <a:pos x="wd2" y="hd2"/>
                </a:cxn>
              </a:cxnLst>
              <a:rect l="0" t="0" r="r" b="b"/>
              <a:pathLst>
                <a:path w="21047" h="21484" extrusionOk="0">
                  <a:moveTo>
                    <a:pt x="16060" y="2226"/>
                  </a:moveTo>
                  <a:cubicBezTo>
                    <a:pt x="15243" y="3339"/>
                    <a:pt x="12908" y="4148"/>
                    <a:pt x="10339" y="4300"/>
                  </a:cubicBezTo>
                  <a:cubicBezTo>
                    <a:pt x="9288" y="4351"/>
                    <a:pt x="8237" y="4351"/>
                    <a:pt x="7070" y="4199"/>
                  </a:cubicBezTo>
                  <a:cubicBezTo>
                    <a:pt x="6719" y="4148"/>
                    <a:pt x="6369" y="4097"/>
                    <a:pt x="6019" y="3996"/>
                  </a:cubicBezTo>
                  <a:cubicBezTo>
                    <a:pt x="2983" y="3288"/>
                    <a:pt x="1465" y="1771"/>
                    <a:pt x="2633" y="354"/>
                  </a:cubicBezTo>
                  <a:cubicBezTo>
                    <a:pt x="2750" y="203"/>
                    <a:pt x="2866" y="101"/>
                    <a:pt x="2983" y="0"/>
                  </a:cubicBezTo>
                  <a:lnTo>
                    <a:pt x="1932" y="0"/>
                  </a:lnTo>
                  <a:cubicBezTo>
                    <a:pt x="1816" y="101"/>
                    <a:pt x="1816" y="152"/>
                    <a:pt x="1699" y="253"/>
                  </a:cubicBezTo>
                  <a:cubicBezTo>
                    <a:pt x="998" y="1163"/>
                    <a:pt x="1232" y="2125"/>
                    <a:pt x="2166" y="2934"/>
                  </a:cubicBezTo>
                  <a:cubicBezTo>
                    <a:pt x="2983" y="3591"/>
                    <a:pt x="4267" y="4198"/>
                    <a:pt x="5902" y="4502"/>
                  </a:cubicBezTo>
                  <a:lnTo>
                    <a:pt x="5435" y="6880"/>
                  </a:lnTo>
                  <a:cubicBezTo>
                    <a:pt x="3684" y="7133"/>
                    <a:pt x="2166" y="7638"/>
                    <a:pt x="1232" y="8296"/>
                  </a:cubicBezTo>
                  <a:cubicBezTo>
                    <a:pt x="181" y="9055"/>
                    <a:pt x="-286" y="10016"/>
                    <a:pt x="181" y="10926"/>
                  </a:cubicBezTo>
                  <a:lnTo>
                    <a:pt x="181" y="10926"/>
                  </a:lnTo>
                  <a:lnTo>
                    <a:pt x="181" y="10926"/>
                  </a:lnTo>
                  <a:cubicBezTo>
                    <a:pt x="648" y="11837"/>
                    <a:pt x="2049" y="12596"/>
                    <a:pt x="3684" y="13102"/>
                  </a:cubicBezTo>
                  <a:cubicBezTo>
                    <a:pt x="4618" y="13354"/>
                    <a:pt x="5669" y="13506"/>
                    <a:pt x="6719" y="13607"/>
                  </a:cubicBezTo>
                  <a:lnTo>
                    <a:pt x="7770" y="15378"/>
                  </a:lnTo>
                  <a:cubicBezTo>
                    <a:pt x="6369" y="15884"/>
                    <a:pt x="5552" y="16541"/>
                    <a:pt x="5202" y="17250"/>
                  </a:cubicBezTo>
                  <a:cubicBezTo>
                    <a:pt x="4734" y="18110"/>
                    <a:pt x="5085" y="19071"/>
                    <a:pt x="6252" y="19880"/>
                  </a:cubicBezTo>
                  <a:cubicBezTo>
                    <a:pt x="7420" y="20690"/>
                    <a:pt x="9288" y="21246"/>
                    <a:pt x="11273" y="21398"/>
                  </a:cubicBezTo>
                  <a:cubicBezTo>
                    <a:pt x="13258" y="21600"/>
                    <a:pt x="15476" y="21448"/>
                    <a:pt x="17344" y="20942"/>
                  </a:cubicBezTo>
                  <a:cubicBezTo>
                    <a:pt x="19212" y="20437"/>
                    <a:pt x="20497" y="19627"/>
                    <a:pt x="20847" y="18767"/>
                  </a:cubicBezTo>
                  <a:cubicBezTo>
                    <a:pt x="21314" y="17907"/>
                    <a:pt x="20964" y="16946"/>
                    <a:pt x="19796" y="16137"/>
                  </a:cubicBezTo>
                  <a:lnTo>
                    <a:pt x="19796" y="16137"/>
                  </a:lnTo>
                  <a:cubicBezTo>
                    <a:pt x="18629" y="15327"/>
                    <a:pt x="16760" y="14822"/>
                    <a:pt x="14776" y="14619"/>
                  </a:cubicBezTo>
                  <a:cubicBezTo>
                    <a:pt x="13842" y="14518"/>
                    <a:pt x="12791" y="14518"/>
                    <a:pt x="11857" y="14569"/>
                  </a:cubicBezTo>
                  <a:lnTo>
                    <a:pt x="11156" y="13355"/>
                  </a:lnTo>
                  <a:cubicBezTo>
                    <a:pt x="12674" y="13051"/>
                    <a:pt x="13958" y="12596"/>
                    <a:pt x="14776" y="12039"/>
                  </a:cubicBezTo>
                  <a:cubicBezTo>
                    <a:pt x="15826" y="11281"/>
                    <a:pt x="16293" y="10320"/>
                    <a:pt x="15826" y="9409"/>
                  </a:cubicBezTo>
                  <a:cubicBezTo>
                    <a:pt x="15359" y="8448"/>
                    <a:pt x="14075" y="7689"/>
                    <a:pt x="12324" y="7234"/>
                  </a:cubicBezTo>
                  <a:cubicBezTo>
                    <a:pt x="11623" y="7032"/>
                    <a:pt x="10806" y="6880"/>
                    <a:pt x="9872" y="6779"/>
                  </a:cubicBezTo>
                  <a:lnTo>
                    <a:pt x="10222" y="4806"/>
                  </a:lnTo>
                  <a:cubicBezTo>
                    <a:pt x="11156" y="4755"/>
                    <a:pt x="12090" y="4654"/>
                    <a:pt x="12907" y="4452"/>
                  </a:cubicBezTo>
                  <a:cubicBezTo>
                    <a:pt x="14776" y="4047"/>
                    <a:pt x="16293" y="3339"/>
                    <a:pt x="16994" y="2428"/>
                  </a:cubicBezTo>
                  <a:cubicBezTo>
                    <a:pt x="17578" y="1619"/>
                    <a:pt x="17461" y="759"/>
                    <a:pt x="16760" y="0"/>
                  </a:cubicBezTo>
                  <a:lnTo>
                    <a:pt x="15710" y="0"/>
                  </a:lnTo>
                  <a:cubicBezTo>
                    <a:pt x="16527" y="607"/>
                    <a:pt x="16644" y="1467"/>
                    <a:pt x="16060" y="2226"/>
                  </a:cubicBezTo>
                  <a:close/>
                  <a:moveTo>
                    <a:pt x="6369" y="7133"/>
                  </a:moveTo>
                  <a:lnTo>
                    <a:pt x="6486" y="6678"/>
                  </a:lnTo>
                  <a:lnTo>
                    <a:pt x="6836" y="4654"/>
                  </a:lnTo>
                  <a:lnTo>
                    <a:pt x="7887" y="4705"/>
                  </a:lnTo>
                  <a:lnTo>
                    <a:pt x="7887" y="4705"/>
                  </a:lnTo>
                  <a:cubicBezTo>
                    <a:pt x="8004" y="4705"/>
                    <a:pt x="8121" y="4705"/>
                    <a:pt x="8237" y="4705"/>
                  </a:cubicBezTo>
                  <a:lnTo>
                    <a:pt x="8354" y="4705"/>
                  </a:lnTo>
                  <a:lnTo>
                    <a:pt x="9288" y="4755"/>
                  </a:lnTo>
                  <a:lnTo>
                    <a:pt x="9288" y="4755"/>
                  </a:lnTo>
                  <a:lnTo>
                    <a:pt x="8938" y="6627"/>
                  </a:lnTo>
                  <a:lnTo>
                    <a:pt x="8821" y="7082"/>
                  </a:lnTo>
                  <a:lnTo>
                    <a:pt x="8704" y="7538"/>
                  </a:lnTo>
                  <a:lnTo>
                    <a:pt x="8704" y="7538"/>
                  </a:lnTo>
                  <a:lnTo>
                    <a:pt x="7887" y="7487"/>
                  </a:lnTo>
                  <a:lnTo>
                    <a:pt x="6252" y="7436"/>
                  </a:lnTo>
                  <a:lnTo>
                    <a:pt x="6369" y="7133"/>
                  </a:lnTo>
                  <a:close/>
                  <a:moveTo>
                    <a:pt x="12557" y="15631"/>
                  </a:moveTo>
                  <a:lnTo>
                    <a:pt x="12441" y="15378"/>
                  </a:lnTo>
                  <a:lnTo>
                    <a:pt x="12207" y="14923"/>
                  </a:lnTo>
                  <a:cubicBezTo>
                    <a:pt x="14776" y="14771"/>
                    <a:pt x="17578" y="15277"/>
                    <a:pt x="19096" y="16289"/>
                  </a:cubicBezTo>
                  <a:cubicBezTo>
                    <a:pt x="21197" y="17705"/>
                    <a:pt x="20263" y="19627"/>
                    <a:pt x="16877" y="20487"/>
                  </a:cubicBezTo>
                  <a:cubicBezTo>
                    <a:pt x="13491" y="21347"/>
                    <a:pt x="9171" y="20993"/>
                    <a:pt x="7187" y="19526"/>
                  </a:cubicBezTo>
                  <a:cubicBezTo>
                    <a:pt x="5318" y="18262"/>
                    <a:pt x="5902" y="16693"/>
                    <a:pt x="8237" y="15682"/>
                  </a:cubicBezTo>
                  <a:lnTo>
                    <a:pt x="8471" y="15985"/>
                  </a:lnTo>
                  <a:cubicBezTo>
                    <a:pt x="8471" y="16036"/>
                    <a:pt x="8588" y="16087"/>
                    <a:pt x="8704" y="16137"/>
                  </a:cubicBezTo>
                  <a:cubicBezTo>
                    <a:pt x="8938" y="16289"/>
                    <a:pt x="9405" y="16339"/>
                    <a:pt x="9755" y="16289"/>
                  </a:cubicBezTo>
                  <a:lnTo>
                    <a:pt x="12090" y="16036"/>
                  </a:lnTo>
                  <a:cubicBezTo>
                    <a:pt x="12441" y="16137"/>
                    <a:pt x="12674" y="15884"/>
                    <a:pt x="12557" y="15631"/>
                  </a:cubicBezTo>
                  <a:close/>
                  <a:moveTo>
                    <a:pt x="11156" y="15075"/>
                  </a:moveTo>
                  <a:lnTo>
                    <a:pt x="11390" y="15530"/>
                  </a:lnTo>
                  <a:lnTo>
                    <a:pt x="11623" y="15833"/>
                  </a:lnTo>
                  <a:lnTo>
                    <a:pt x="9288" y="16086"/>
                  </a:lnTo>
                  <a:lnTo>
                    <a:pt x="9288" y="16036"/>
                  </a:lnTo>
                  <a:lnTo>
                    <a:pt x="9055" y="15580"/>
                  </a:lnTo>
                  <a:lnTo>
                    <a:pt x="8821" y="15125"/>
                  </a:lnTo>
                  <a:lnTo>
                    <a:pt x="7887" y="13658"/>
                  </a:lnTo>
                  <a:cubicBezTo>
                    <a:pt x="8237" y="13658"/>
                    <a:pt x="8588" y="13658"/>
                    <a:pt x="8938" y="13658"/>
                  </a:cubicBezTo>
                  <a:cubicBezTo>
                    <a:pt x="9055" y="13658"/>
                    <a:pt x="9288" y="13658"/>
                    <a:pt x="9405" y="13608"/>
                  </a:cubicBezTo>
                  <a:cubicBezTo>
                    <a:pt x="9522" y="13608"/>
                    <a:pt x="9755" y="13608"/>
                    <a:pt x="9872" y="13557"/>
                  </a:cubicBezTo>
                  <a:cubicBezTo>
                    <a:pt x="9989" y="13557"/>
                    <a:pt x="10222" y="13506"/>
                    <a:pt x="10339" y="13506"/>
                  </a:cubicBezTo>
                  <a:lnTo>
                    <a:pt x="11040" y="14670"/>
                  </a:lnTo>
                  <a:lnTo>
                    <a:pt x="11156" y="15075"/>
                  </a:lnTo>
                  <a:close/>
                  <a:moveTo>
                    <a:pt x="14892" y="9460"/>
                  </a:moveTo>
                  <a:cubicBezTo>
                    <a:pt x="15593" y="10927"/>
                    <a:pt x="13842" y="12343"/>
                    <a:pt x="10923" y="12899"/>
                  </a:cubicBezTo>
                  <a:cubicBezTo>
                    <a:pt x="10572" y="12950"/>
                    <a:pt x="10339" y="13001"/>
                    <a:pt x="9989" y="13051"/>
                  </a:cubicBezTo>
                  <a:cubicBezTo>
                    <a:pt x="9872" y="13051"/>
                    <a:pt x="9755" y="13102"/>
                    <a:pt x="9522" y="13102"/>
                  </a:cubicBezTo>
                  <a:cubicBezTo>
                    <a:pt x="9288" y="13102"/>
                    <a:pt x="9171" y="13152"/>
                    <a:pt x="8938" y="13152"/>
                  </a:cubicBezTo>
                  <a:cubicBezTo>
                    <a:pt x="8821" y="13152"/>
                    <a:pt x="8704" y="13152"/>
                    <a:pt x="8588" y="13152"/>
                  </a:cubicBezTo>
                  <a:cubicBezTo>
                    <a:pt x="8237" y="13152"/>
                    <a:pt x="7770" y="13152"/>
                    <a:pt x="7420" y="13152"/>
                  </a:cubicBezTo>
                  <a:cubicBezTo>
                    <a:pt x="7070" y="13152"/>
                    <a:pt x="6719" y="13102"/>
                    <a:pt x="6369" y="13102"/>
                  </a:cubicBezTo>
                  <a:cubicBezTo>
                    <a:pt x="3800" y="12849"/>
                    <a:pt x="1699" y="11989"/>
                    <a:pt x="1115" y="10775"/>
                  </a:cubicBezTo>
                  <a:cubicBezTo>
                    <a:pt x="415" y="9308"/>
                    <a:pt x="2166" y="7841"/>
                    <a:pt x="5318" y="7284"/>
                  </a:cubicBezTo>
                  <a:lnTo>
                    <a:pt x="5318" y="7386"/>
                  </a:lnTo>
                  <a:cubicBezTo>
                    <a:pt x="5318" y="7487"/>
                    <a:pt x="5435" y="7639"/>
                    <a:pt x="5552" y="7689"/>
                  </a:cubicBezTo>
                  <a:cubicBezTo>
                    <a:pt x="5669" y="7791"/>
                    <a:pt x="5902" y="7841"/>
                    <a:pt x="6252" y="7841"/>
                  </a:cubicBezTo>
                  <a:lnTo>
                    <a:pt x="8704" y="7942"/>
                  </a:lnTo>
                  <a:cubicBezTo>
                    <a:pt x="9171" y="7942"/>
                    <a:pt x="9638" y="7791"/>
                    <a:pt x="9755" y="7588"/>
                  </a:cubicBezTo>
                  <a:cubicBezTo>
                    <a:pt x="9755" y="7588"/>
                    <a:pt x="9755" y="7537"/>
                    <a:pt x="9755" y="7537"/>
                  </a:cubicBezTo>
                  <a:lnTo>
                    <a:pt x="9872" y="7133"/>
                  </a:lnTo>
                  <a:cubicBezTo>
                    <a:pt x="12324" y="7436"/>
                    <a:pt x="14309" y="8296"/>
                    <a:pt x="14892" y="9460"/>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5" name="Shape">
            <a:extLst>
              <a:ext uri="{FF2B5EF4-FFF2-40B4-BE49-F238E27FC236}">
                <a16:creationId xmlns:a16="http://schemas.microsoft.com/office/drawing/2014/main" id="{74E894D6-7ADD-3B4D-A943-BE54FE93F38D}"/>
              </a:ext>
            </a:extLst>
          </p:cNvPr>
          <p:cNvSpPr/>
          <p:nvPr userDrawn="1"/>
        </p:nvSpPr>
        <p:spPr>
          <a:xfrm>
            <a:off x="4058679" y="2599535"/>
            <a:ext cx="1100923" cy="1369882"/>
          </a:xfrm>
          <a:custGeom>
            <a:avLst/>
            <a:gdLst/>
            <a:ahLst/>
            <a:cxnLst>
              <a:cxn ang="0">
                <a:pos x="wd2" y="hd2"/>
              </a:cxn>
              <a:cxn ang="5400000">
                <a:pos x="wd2" y="hd2"/>
              </a:cxn>
              <a:cxn ang="10800000">
                <a:pos x="wd2" y="hd2"/>
              </a:cxn>
              <a:cxn ang="16200000">
                <a:pos x="wd2" y="hd2"/>
              </a:cxn>
            </a:cxnLst>
            <a:rect l="0" t="0" r="r" b="b"/>
            <a:pathLst>
              <a:path w="21600" h="21600" extrusionOk="0">
                <a:moveTo>
                  <a:pt x="591" y="4747"/>
                </a:moveTo>
                <a:lnTo>
                  <a:pt x="7226" y="4747"/>
                </a:lnTo>
                <a:lnTo>
                  <a:pt x="7226" y="21125"/>
                </a:lnTo>
                <a:cubicBezTo>
                  <a:pt x="7226" y="21394"/>
                  <a:pt x="7482" y="21600"/>
                  <a:pt x="7817" y="21600"/>
                </a:cubicBezTo>
                <a:lnTo>
                  <a:pt x="13783" y="21600"/>
                </a:lnTo>
                <a:cubicBezTo>
                  <a:pt x="14118" y="21600"/>
                  <a:pt x="14374" y="21394"/>
                  <a:pt x="14374" y="21125"/>
                </a:cubicBezTo>
                <a:lnTo>
                  <a:pt x="14374" y="4747"/>
                </a:lnTo>
                <a:lnTo>
                  <a:pt x="21009" y="4747"/>
                </a:lnTo>
                <a:cubicBezTo>
                  <a:pt x="21344" y="4747"/>
                  <a:pt x="21600" y="4542"/>
                  <a:pt x="21600" y="4273"/>
                </a:cubicBezTo>
                <a:lnTo>
                  <a:pt x="21600" y="475"/>
                </a:lnTo>
                <a:cubicBezTo>
                  <a:pt x="21600" y="206"/>
                  <a:pt x="21344" y="0"/>
                  <a:pt x="21009" y="0"/>
                </a:cubicBezTo>
                <a:lnTo>
                  <a:pt x="591" y="0"/>
                </a:lnTo>
                <a:cubicBezTo>
                  <a:pt x="256" y="0"/>
                  <a:pt x="0" y="206"/>
                  <a:pt x="0" y="475"/>
                </a:cubicBezTo>
                <a:lnTo>
                  <a:pt x="0" y="4273"/>
                </a:lnTo>
                <a:cubicBezTo>
                  <a:pt x="0" y="4541"/>
                  <a:pt x="256" y="4747"/>
                  <a:pt x="591" y="474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pic>
        <p:nvPicPr>
          <p:cNvPr id="63" name="Picture Placeholder 62" descr="A turtle in the dark&#10;&#10;Description automatically generated with low confidence">
            <a:extLst>
              <a:ext uri="{FF2B5EF4-FFF2-40B4-BE49-F238E27FC236}">
                <a16:creationId xmlns:a16="http://schemas.microsoft.com/office/drawing/2014/main" id="{659BED5B-60CA-491E-98D7-1AE13DF189CE}"/>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4733" r="4733"/>
          <a:stretch/>
        </p:blipFill>
        <p:spPr/>
      </p:pic>
      <p:grpSp>
        <p:nvGrpSpPr>
          <p:cNvPr id="9" name="Group 8">
            <a:extLst>
              <a:ext uri="{FF2B5EF4-FFF2-40B4-BE49-F238E27FC236}">
                <a16:creationId xmlns:a16="http://schemas.microsoft.com/office/drawing/2014/main" id="{69E9DDB6-4355-D84B-A767-5B3669D5D0C3}"/>
              </a:ext>
            </a:extLst>
          </p:cNvPr>
          <p:cNvGrpSpPr/>
          <p:nvPr/>
        </p:nvGrpSpPr>
        <p:grpSpPr>
          <a:xfrm>
            <a:off x="1055923" y="-1"/>
            <a:ext cx="7700260" cy="3821114"/>
            <a:chOff x="1055922" y="-1"/>
            <a:chExt cx="9874977" cy="4900278"/>
          </a:xfrm>
        </p:grpSpPr>
        <p:sp>
          <p:nvSpPr>
            <p:cNvPr id="10" name="Line">
              <a:extLst>
                <a:ext uri="{FF2B5EF4-FFF2-40B4-BE49-F238E27FC236}">
                  <a16:creationId xmlns:a16="http://schemas.microsoft.com/office/drawing/2014/main" id="{05C3B94E-7527-4A43-A1FD-7086EB2ED9EA}"/>
                </a:ext>
              </a:extLst>
            </p:cNvPr>
            <p:cNvSpPr/>
            <p:nvPr userDrawn="1"/>
          </p:nvSpPr>
          <p:spPr>
            <a:xfrm>
              <a:off x="4345222" y="698500"/>
              <a:ext cx="12700" cy="12700"/>
            </a:xfrm>
            <a:prstGeom prst="line">
              <a:avLst/>
            </a:prstGeom>
            <a:solidFill>
              <a:srgbClr val="AFAF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7E2B3713-D117-D54A-B889-B68CC6787E48}"/>
                </a:ext>
              </a:extLst>
            </p:cNvPr>
            <p:cNvSpPr/>
            <p:nvPr userDrawn="1"/>
          </p:nvSpPr>
          <p:spPr>
            <a:xfrm>
              <a:off x="3875322" y="304799"/>
              <a:ext cx="6039661" cy="4448130"/>
            </a:xfrm>
            <a:custGeom>
              <a:avLst/>
              <a:gdLst/>
              <a:ahLst/>
              <a:cxnLst>
                <a:cxn ang="0">
                  <a:pos x="wd2" y="hd2"/>
                </a:cxn>
                <a:cxn ang="5400000">
                  <a:pos x="wd2" y="hd2"/>
                </a:cxn>
                <a:cxn ang="10800000">
                  <a:pos x="wd2" y="hd2"/>
                </a:cxn>
                <a:cxn ang="16200000">
                  <a:pos x="wd2" y="hd2"/>
                </a:cxn>
              </a:cxnLst>
              <a:rect l="0" t="0" r="r" b="b"/>
              <a:pathLst>
                <a:path w="21405" h="21523" extrusionOk="0">
                  <a:moveTo>
                    <a:pt x="4860" y="169"/>
                  </a:moveTo>
                  <a:cubicBezTo>
                    <a:pt x="5085" y="138"/>
                    <a:pt x="5566" y="378"/>
                    <a:pt x="5796" y="470"/>
                  </a:cubicBezTo>
                  <a:cubicBezTo>
                    <a:pt x="8384" y="1508"/>
                    <a:pt x="10958" y="2535"/>
                    <a:pt x="13537" y="3616"/>
                  </a:cubicBezTo>
                  <a:cubicBezTo>
                    <a:pt x="14978" y="4218"/>
                    <a:pt x="18011" y="5472"/>
                    <a:pt x="19267" y="6209"/>
                  </a:cubicBezTo>
                  <a:cubicBezTo>
                    <a:pt x="19672" y="6449"/>
                    <a:pt x="19942" y="6830"/>
                    <a:pt x="20194" y="7266"/>
                  </a:cubicBezTo>
                  <a:cubicBezTo>
                    <a:pt x="20446" y="7703"/>
                    <a:pt x="20635" y="8133"/>
                    <a:pt x="20806" y="8655"/>
                  </a:cubicBezTo>
                  <a:cubicBezTo>
                    <a:pt x="21432" y="10554"/>
                    <a:pt x="21378" y="13043"/>
                    <a:pt x="20946" y="15101"/>
                  </a:cubicBezTo>
                  <a:cubicBezTo>
                    <a:pt x="20577" y="16865"/>
                    <a:pt x="19920" y="18530"/>
                    <a:pt x="19118" y="19698"/>
                  </a:cubicBezTo>
                  <a:cubicBezTo>
                    <a:pt x="18880" y="20042"/>
                    <a:pt x="18808" y="20140"/>
                    <a:pt x="18542" y="20435"/>
                  </a:cubicBezTo>
                  <a:cubicBezTo>
                    <a:pt x="18295" y="20712"/>
                    <a:pt x="17809" y="21191"/>
                    <a:pt x="17539" y="21302"/>
                  </a:cubicBezTo>
                  <a:cubicBezTo>
                    <a:pt x="17026" y="21505"/>
                    <a:pt x="16166" y="21062"/>
                    <a:pt x="15657" y="20841"/>
                  </a:cubicBezTo>
                  <a:cubicBezTo>
                    <a:pt x="15356" y="20712"/>
                    <a:pt x="15059" y="20583"/>
                    <a:pt x="14757" y="20454"/>
                  </a:cubicBezTo>
                  <a:lnTo>
                    <a:pt x="9378" y="18149"/>
                  </a:lnTo>
                  <a:cubicBezTo>
                    <a:pt x="6984" y="17135"/>
                    <a:pt x="4603" y="16097"/>
                    <a:pt x="2208" y="15065"/>
                  </a:cubicBezTo>
                  <a:cubicBezTo>
                    <a:pt x="1929" y="14942"/>
                    <a:pt x="1569" y="14831"/>
                    <a:pt x="1331" y="14653"/>
                  </a:cubicBezTo>
                  <a:cubicBezTo>
                    <a:pt x="1034" y="14432"/>
                    <a:pt x="980" y="14210"/>
                    <a:pt x="858" y="13786"/>
                  </a:cubicBezTo>
                  <a:cubicBezTo>
                    <a:pt x="665" y="13110"/>
                    <a:pt x="471" y="12336"/>
                    <a:pt x="345" y="11574"/>
                  </a:cubicBezTo>
                  <a:cubicBezTo>
                    <a:pt x="66" y="9878"/>
                    <a:pt x="-24" y="8127"/>
                    <a:pt x="399" y="6314"/>
                  </a:cubicBezTo>
                  <a:cubicBezTo>
                    <a:pt x="597" y="5466"/>
                    <a:pt x="849" y="4851"/>
                    <a:pt x="1160" y="4188"/>
                  </a:cubicBezTo>
                  <a:cubicBezTo>
                    <a:pt x="1412" y="3653"/>
                    <a:pt x="2123" y="2572"/>
                    <a:pt x="2492" y="2160"/>
                  </a:cubicBezTo>
                  <a:cubicBezTo>
                    <a:pt x="2560" y="2086"/>
                    <a:pt x="2582" y="2043"/>
                    <a:pt x="2636" y="1969"/>
                  </a:cubicBezTo>
                  <a:lnTo>
                    <a:pt x="3716" y="808"/>
                  </a:lnTo>
                  <a:cubicBezTo>
                    <a:pt x="4027" y="513"/>
                    <a:pt x="4436" y="206"/>
                    <a:pt x="4842" y="157"/>
                  </a:cubicBezTo>
                  <a:lnTo>
                    <a:pt x="4860" y="169"/>
                  </a:lnTo>
                  <a:close/>
                  <a:moveTo>
                    <a:pt x="8" y="8471"/>
                  </a:moveTo>
                  <a:cubicBezTo>
                    <a:pt x="-51" y="10339"/>
                    <a:pt x="237" y="11875"/>
                    <a:pt x="629" y="13399"/>
                  </a:cubicBezTo>
                  <a:cubicBezTo>
                    <a:pt x="710" y="13713"/>
                    <a:pt x="840" y="14223"/>
                    <a:pt x="957" y="14444"/>
                  </a:cubicBezTo>
                  <a:cubicBezTo>
                    <a:pt x="1101" y="14702"/>
                    <a:pt x="1385" y="14911"/>
                    <a:pt x="1691" y="15034"/>
                  </a:cubicBezTo>
                  <a:cubicBezTo>
                    <a:pt x="2298" y="15273"/>
                    <a:pt x="2897" y="15544"/>
                    <a:pt x="3505" y="15802"/>
                  </a:cubicBezTo>
                  <a:cubicBezTo>
                    <a:pt x="7754" y="17615"/>
                    <a:pt x="11994" y="19471"/>
                    <a:pt x="16242" y="21271"/>
                  </a:cubicBezTo>
                  <a:cubicBezTo>
                    <a:pt x="16557" y="21406"/>
                    <a:pt x="16900" y="21523"/>
                    <a:pt x="17246" y="21523"/>
                  </a:cubicBezTo>
                  <a:cubicBezTo>
                    <a:pt x="17602" y="21523"/>
                    <a:pt x="17804" y="21339"/>
                    <a:pt x="18034" y="21142"/>
                  </a:cubicBezTo>
                  <a:cubicBezTo>
                    <a:pt x="19911" y="19581"/>
                    <a:pt x="21153" y="16128"/>
                    <a:pt x="21369" y="12951"/>
                  </a:cubicBezTo>
                  <a:cubicBezTo>
                    <a:pt x="21549" y="10296"/>
                    <a:pt x="21058" y="7955"/>
                    <a:pt x="19713" y="6338"/>
                  </a:cubicBezTo>
                  <a:cubicBezTo>
                    <a:pt x="19465" y="6044"/>
                    <a:pt x="18443" y="5595"/>
                    <a:pt x="18047" y="5404"/>
                  </a:cubicBezTo>
                  <a:cubicBezTo>
                    <a:pt x="17462" y="5116"/>
                    <a:pt x="16850" y="4858"/>
                    <a:pt x="16251" y="4593"/>
                  </a:cubicBezTo>
                  <a:cubicBezTo>
                    <a:pt x="14433" y="3801"/>
                    <a:pt x="12601" y="3045"/>
                    <a:pt x="10765" y="2295"/>
                  </a:cubicBezTo>
                  <a:cubicBezTo>
                    <a:pt x="8915" y="1533"/>
                    <a:pt x="7047" y="820"/>
                    <a:pt x="5206" y="58"/>
                  </a:cubicBezTo>
                  <a:cubicBezTo>
                    <a:pt x="4873" y="-77"/>
                    <a:pt x="4544" y="46"/>
                    <a:pt x="4292" y="200"/>
                  </a:cubicBezTo>
                  <a:cubicBezTo>
                    <a:pt x="3752" y="531"/>
                    <a:pt x="3109" y="1195"/>
                    <a:pt x="2659" y="1748"/>
                  </a:cubicBezTo>
                  <a:lnTo>
                    <a:pt x="2073" y="2498"/>
                  </a:lnTo>
                  <a:cubicBezTo>
                    <a:pt x="1785" y="2879"/>
                    <a:pt x="1511" y="3266"/>
                    <a:pt x="1263" y="3727"/>
                  </a:cubicBezTo>
                  <a:cubicBezTo>
                    <a:pt x="588" y="4999"/>
                    <a:pt x="71" y="6517"/>
                    <a:pt x="8" y="8471"/>
                  </a:cubicBezTo>
                  <a:close/>
                </a:path>
              </a:pathLst>
            </a:custGeom>
            <a:solidFill>
              <a:srgbClr val="3F3E3F"/>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0C5B1A5-E214-384F-B631-6106347F1F6A}"/>
                </a:ext>
              </a:extLst>
            </p:cNvPr>
            <p:cNvSpPr/>
            <p:nvPr userDrawn="1"/>
          </p:nvSpPr>
          <p:spPr>
            <a:xfrm>
              <a:off x="4497621" y="0"/>
              <a:ext cx="6061134" cy="2047243"/>
            </a:xfrm>
            <a:custGeom>
              <a:avLst/>
              <a:gdLst/>
              <a:ahLst/>
              <a:cxnLst>
                <a:cxn ang="0">
                  <a:pos x="wd2" y="hd2"/>
                </a:cxn>
                <a:cxn ang="5400000">
                  <a:pos x="wd2" y="hd2"/>
                </a:cxn>
                <a:cxn ang="10800000">
                  <a:pos x="wd2" y="hd2"/>
                </a:cxn>
                <a:cxn ang="16200000">
                  <a:pos x="wd2" y="hd2"/>
                </a:cxn>
              </a:cxnLst>
              <a:rect l="0" t="0" r="r" b="b"/>
              <a:pathLst>
                <a:path w="21427" h="21600" extrusionOk="0">
                  <a:moveTo>
                    <a:pt x="21046" y="16455"/>
                  </a:moveTo>
                  <a:cubicBezTo>
                    <a:pt x="21576" y="11323"/>
                    <a:pt x="21576" y="5078"/>
                    <a:pt x="20903" y="0"/>
                  </a:cubicBezTo>
                  <a:lnTo>
                    <a:pt x="492" y="0"/>
                  </a:lnTo>
                  <a:cubicBezTo>
                    <a:pt x="380" y="764"/>
                    <a:pt x="281" y="1595"/>
                    <a:pt x="192" y="2532"/>
                  </a:cubicBezTo>
                  <a:cubicBezTo>
                    <a:pt x="133" y="3149"/>
                    <a:pt x="-24" y="5212"/>
                    <a:pt x="3" y="5789"/>
                  </a:cubicBezTo>
                  <a:lnTo>
                    <a:pt x="7" y="5802"/>
                  </a:lnTo>
                  <a:cubicBezTo>
                    <a:pt x="34" y="5655"/>
                    <a:pt x="573" y="4288"/>
                    <a:pt x="676" y="3926"/>
                  </a:cubicBezTo>
                  <a:cubicBezTo>
                    <a:pt x="757" y="3658"/>
                    <a:pt x="811" y="3524"/>
                    <a:pt x="914" y="3336"/>
                  </a:cubicBezTo>
                  <a:cubicBezTo>
                    <a:pt x="1107" y="2988"/>
                    <a:pt x="1242" y="2653"/>
                    <a:pt x="1426" y="2291"/>
                  </a:cubicBezTo>
                  <a:cubicBezTo>
                    <a:pt x="1925" y="1286"/>
                    <a:pt x="2683" y="147"/>
                    <a:pt x="3348" y="482"/>
                  </a:cubicBezTo>
                  <a:cubicBezTo>
                    <a:pt x="3559" y="590"/>
                    <a:pt x="3855" y="911"/>
                    <a:pt x="4071" y="1112"/>
                  </a:cubicBezTo>
                  <a:cubicBezTo>
                    <a:pt x="4313" y="1327"/>
                    <a:pt x="4556" y="1541"/>
                    <a:pt x="4802" y="1755"/>
                  </a:cubicBezTo>
                  <a:cubicBezTo>
                    <a:pt x="6724" y="3444"/>
                    <a:pt x="8646" y="5172"/>
                    <a:pt x="10558" y="6887"/>
                  </a:cubicBezTo>
                  <a:cubicBezTo>
                    <a:pt x="12471" y="8589"/>
                    <a:pt x="14388" y="10318"/>
                    <a:pt x="16278" y="12113"/>
                  </a:cubicBezTo>
                  <a:cubicBezTo>
                    <a:pt x="16750" y="12555"/>
                    <a:pt x="17212" y="13011"/>
                    <a:pt x="17679" y="13466"/>
                  </a:cubicBezTo>
                  <a:cubicBezTo>
                    <a:pt x="18676" y="14445"/>
                    <a:pt x="19205" y="15396"/>
                    <a:pt x="19731" y="18049"/>
                  </a:cubicBezTo>
                  <a:cubicBezTo>
                    <a:pt x="19825" y="18532"/>
                    <a:pt x="19942" y="19148"/>
                    <a:pt x="20023" y="19724"/>
                  </a:cubicBezTo>
                  <a:cubicBezTo>
                    <a:pt x="20067" y="20032"/>
                    <a:pt x="20103" y="20287"/>
                    <a:pt x="20144" y="20622"/>
                  </a:cubicBezTo>
                  <a:cubicBezTo>
                    <a:pt x="20175" y="20863"/>
                    <a:pt x="20211" y="21426"/>
                    <a:pt x="20270" y="21600"/>
                  </a:cubicBezTo>
                  <a:cubicBezTo>
                    <a:pt x="20386" y="20890"/>
                    <a:pt x="20525" y="20354"/>
                    <a:pt x="20692" y="19242"/>
                  </a:cubicBezTo>
                  <a:cubicBezTo>
                    <a:pt x="20831" y="18317"/>
                    <a:pt x="20943" y="17433"/>
                    <a:pt x="21046" y="16455"/>
                  </a:cubicBezTo>
                  <a:close/>
                </a:path>
              </a:pathLst>
            </a:cu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6331D49-D59F-8343-8586-396D2A510D07}"/>
                </a:ext>
              </a:extLst>
            </p:cNvPr>
            <p:cNvSpPr/>
            <p:nvPr userDrawn="1"/>
          </p:nvSpPr>
          <p:spPr>
            <a:xfrm>
              <a:off x="4345221" y="0"/>
              <a:ext cx="252753" cy="694693"/>
            </a:xfrm>
            <a:custGeom>
              <a:avLst/>
              <a:gdLst/>
              <a:ahLst/>
              <a:cxnLst>
                <a:cxn ang="0">
                  <a:pos x="wd2" y="hd2"/>
                </a:cxn>
                <a:cxn ang="5400000">
                  <a:pos x="wd2" y="hd2"/>
                </a:cxn>
                <a:cxn ang="10800000">
                  <a:pos x="wd2" y="hd2"/>
                </a:cxn>
                <a:cxn ang="16200000">
                  <a:pos x="wd2" y="hd2"/>
                </a:cxn>
              </a:cxnLst>
              <a:rect l="0" t="0" r="r" b="b"/>
              <a:pathLst>
                <a:path w="21494" h="21600" extrusionOk="0">
                  <a:moveTo>
                    <a:pt x="10910" y="0"/>
                  </a:moveTo>
                  <a:cubicBezTo>
                    <a:pt x="4214" y="6595"/>
                    <a:pt x="-106" y="13821"/>
                    <a:pt x="2" y="21600"/>
                  </a:cubicBezTo>
                  <a:lnTo>
                    <a:pt x="6914" y="19270"/>
                  </a:lnTo>
                  <a:cubicBezTo>
                    <a:pt x="7886" y="18954"/>
                    <a:pt x="7994" y="18717"/>
                    <a:pt x="9398" y="18480"/>
                  </a:cubicBezTo>
                  <a:cubicBezTo>
                    <a:pt x="12422" y="10543"/>
                    <a:pt x="12746" y="7582"/>
                    <a:pt x="21494" y="40"/>
                  </a:cubicBezTo>
                  <a:lnTo>
                    <a:pt x="10910" y="40"/>
                  </a:lnTo>
                  <a:close/>
                </a:path>
              </a:pathLst>
            </a:custGeom>
            <a:solidFill>
              <a:srgbClr val="D1D3D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9130AA90-4BAB-854D-AD70-D88FCDD5E0F8}"/>
                </a:ext>
              </a:extLst>
            </p:cNvPr>
            <p:cNvSpPr/>
            <p:nvPr userDrawn="1"/>
          </p:nvSpPr>
          <p:spPr>
            <a:xfrm>
              <a:off x="10250722" y="0"/>
              <a:ext cx="474925" cy="2222500"/>
            </a:xfrm>
            <a:custGeom>
              <a:avLst/>
              <a:gdLst/>
              <a:ahLst/>
              <a:cxnLst>
                <a:cxn ang="0">
                  <a:pos x="wd2" y="hd2"/>
                </a:cxn>
                <a:cxn ang="5400000">
                  <a:pos x="wd2" y="hd2"/>
                </a:cxn>
                <a:cxn ang="10800000">
                  <a:pos x="wd2" y="hd2"/>
                </a:cxn>
                <a:cxn ang="16200000">
                  <a:pos x="wd2" y="hd2"/>
                </a:cxn>
              </a:cxnLst>
              <a:rect l="0" t="0" r="r" b="b"/>
              <a:pathLst>
                <a:path w="19945" h="21600" extrusionOk="0">
                  <a:moveTo>
                    <a:pt x="14789" y="0"/>
                  </a:moveTo>
                  <a:lnTo>
                    <a:pt x="8655" y="0"/>
                  </a:lnTo>
                  <a:cubicBezTo>
                    <a:pt x="13882" y="3036"/>
                    <a:pt x="15802" y="7011"/>
                    <a:pt x="14095" y="10825"/>
                  </a:cubicBezTo>
                  <a:cubicBezTo>
                    <a:pt x="12869" y="13602"/>
                    <a:pt x="8869" y="16836"/>
                    <a:pt x="3002" y="19205"/>
                  </a:cubicBezTo>
                  <a:cubicBezTo>
                    <a:pt x="2469" y="19415"/>
                    <a:pt x="2095" y="19576"/>
                    <a:pt x="1562" y="19761"/>
                  </a:cubicBezTo>
                  <a:cubicBezTo>
                    <a:pt x="1242" y="19884"/>
                    <a:pt x="229" y="20205"/>
                    <a:pt x="69" y="20304"/>
                  </a:cubicBezTo>
                  <a:cubicBezTo>
                    <a:pt x="-198" y="20452"/>
                    <a:pt x="389" y="20761"/>
                    <a:pt x="549" y="20933"/>
                  </a:cubicBezTo>
                  <a:cubicBezTo>
                    <a:pt x="762" y="21143"/>
                    <a:pt x="922" y="21427"/>
                    <a:pt x="1242" y="21600"/>
                  </a:cubicBezTo>
                  <a:cubicBezTo>
                    <a:pt x="2842" y="21341"/>
                    <a:pt x="7002" y="19736"/>
                    <a:pt x="7802" y="19403"/>
                  </a:cubicBezTo>
                  <a:cubicBezTo>
                    <a:pt x="9722" y="18576"/>
                    <a:pt x="11322" y="17737"/>
                    <a:pt x="12922" y="16823"/>
                  </a:cubicBezTo>
                  <a:cubicBezTo>
                    <a:pt x="19642" y="12849"/>
                    <a:pt x="21402" y="8233"/>
                    <a:pt x="18789" y="4024"/>
                  </a:cubicBezTo>
                  <a:cubicBezTo>
                    <a:pt x="17989" y="2703"/>
                    <a:pt x="16602" y="1284"/>
                    <a:pt x="14789" y="0"/>
                  </a:cubicBezTo>
                  <a:close/>
                </a:path>
              </a:pathLst>
            </a:custGeom>
            <a:solidFill>
              <a:srgbClr val="D1D3D5"/>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7153FC5-0A2E-4643-92F0-7331122B50C0}"/>
                </a:ext>
              </a:extLst>
            </p:cNvPr>
            <p:cNvSpPr/>
            <p:nvPr userDrawn="1"/>
          </p:nvSpPr>
          <p:spPr>
            <a:xfrm>
              <a:off x="3697522" y="-1"/>
              <a:ext cx="7233377" cy="4900278"/>
            </a:xfrm>
            <a:custGeom>
              <a:avLst/>
              <a:gdLst/>
              <a:ahLst/>
              <a:cxnLst>
                <a:cxn ang="0">
                  <a:pos x="wd2" y="hd2"/>
                </a:cxn>
                <a:cxn ang="5400000">
                  <a:pos x="wd2" y="hd2"/>
                </a:cxn>
                <a:cxn ang="10800000">
                  <a:pos x="wd2" y="hd2"/>
                </a:cxn>
                <a:cxn ang="16200000">
                  <a:pos x="wd2" y="hd2"/>
                </a:cxn>
              </a:cxnLst>
              <a:rect l="0" t="0" r="r" b="b"/>
              <a:pathLst>
                <a:path w="21564" h="21408" extrusionOk="0">
                  <a:moveTo>
                    <a:pt x="21341" y="83"/>
                  </a:moveTo>
                  <a:cubicBezTo>
                    <a:pt x="21337" y="55"/>
                    <a:pt x="21334" y="33"/>
                    <a:pt x="21330" y="11"/>
                  </a:cubicBezTo>
                  <a:lnTo>
                    <a:pt x="20561" y="11"/>
                  </a:lnTo>
                  <a:cubicBezTo>
                    <a:pt x="20690" y="588"/>
                    <a:pt x="20788" y="1226"/>
                    <a:pt x="20845" y="1825"/>
                  </a:cubicBezTo>
                  <a:cubicBezTo>
                    <a:pt x="21031" y="3723"/>
                    <a:pt x="20906" y="5793"/>
                    <a:pt x="20429" y="7579"/>
                  </a:cubicBezTo>
                  <a:cubicBezTo>
                    <a:pt x="20319" y="7995"/>
                    <a:pt x="20205" y="8373"/>
                    <a:pt x="20065" y="8739"/>
                  </a:cubicBezTo>
                  <a:cubicBezTo>
                    <a:pt x="20009" y="8889"/>
                    <a:pt x="19713" y="9610"/>
                    <a:pt x="19600" y="9726"/>
                  </a:cubicBezTo>
                  <a:cubicBezTo>
                    <a:pt x="19577" y="9643"/>
                    <a:pt x="19566" y="9521"/>
                    <a:pt x="19550" y="9427"/>
                  </a:cubicBezTo>
                  <a:cubicBezTo>
                    <a:pt x="19539" y="9349"/>
                    <a:pt x="19497" y="9210"/>
                    <a:pt x="19516" y="9144"/>
                  </a:cubicBezTo>
                  <a:cubicBezTo>
                    <a:pt x="19528" y="9099"/>
                    <a:pt x="19600" y="8955"/>
                    <a:pt x="19622" y="8900"/>
                  </a:cubicBezTo>
                  <a:cubicBezTo>
                    <a:pt x="19656" y="8816"/>
                    <a:pt x="19687" y="8744"/>
                    <a:pt x="19725" y="8650"/>
                  </a:cubicBezTo>
                  <a:cubicBezTo>
                    <a:pt x="20141" y="7585"/>
                    <a:pt x="20425" y="6131"/>
                    <a:pt x="20512" y="4883"/>
                  </a:cubicBezTo>
                  <a:cubicBezTo>
                    <a:pt x="20637" y="3163"/>
                    <a:pt x="20501" y="1382"/>
                    <a:pt x="20126" y="17"/>
                  </a:cubicBezTo>
                  <a:lnTo>
                    <a:pt x="20009" y="17"/>
                  </a:lnTo>
                  <a:cubicBezTo>
                    <a:pt x="20580" y="2125"/>
                    <a:pt x="20580" y="4711"/>
                    <a:pt x="20133" y="6836"/>
                  </a:cubicBezTo>
                  <a:cubicBezTo>
                    <a:pt x="20046" y="7241"/>
                    <a:pt x="19952" y="7607"/>
                    <a:pt x="19842" y="7973"/>
                  </a:cubicBezTo>
                  <a:cubicBezTo>
                    <a:pt x="19698" y="8434"/>
                    <a:pt x="19581" y="8656"/>
                    <a:pt x="19486" y="8950"/>
                  </a:cubicBezTo>
                  <a:cubicBezTo>
                    <a:pt x="19437" y="8883"/>
                    <a:pt x="19403" y="8650"/>
                    <a:pt x="19380" y="8545"/>
                  </a:cubicBezTo>
                  <a:cubicBezTo>
                    <a:pt x="19346" y="8411"/>
                    <a:pt x="19312" y="8306"/>
                    <a:pt x="19278" y="8173"/>
                  </a:cubicBezTo>
                  <a:cubicBezTo>
                    <a:pt x="19210" y="7934"/>
                    <a:pt x="19111" y="7679"/>
                    <a:pt x="19032" y="7479"/>
                  </a:cubicBezTo>
                  <a:cubicBezTo>
                    <a:pt x="18585" y="6381"/>
                    <a:pt x="18142" y="5981"/>
                    <a:pt x="17301" y="5582"/>
                  </a:cubicBezTo>
                  <a:cubicBezTo>
                    <a:pt x="16908" y="5393"/>
                    <a:pt x="16518" y="5204"/>
                    <a:pt x="16120" y="5021"/>
                  </a:cubicBezTo>
                  <a:cubicBezTo>
                    <a:pt x="14526" y="4278"/>
                    <a:pt x="12909" y="3568"/>
                    <a:pt x="11297" y="2857"/>
                  </a:cubicBezTo>
                  <a:cubicBezTo>
                    <a:pt x="9680" y="2147"/>
                    <a:pt x="8063" y="1431"/>
                    <a:pt x="6443" y="732"/>
                  </a:cubicBezTo>
                  <a:cubicBezTo>
                    <a:pt x="6235" y="644"/>
                    <a:pt x="6030" y="555"/>
                    <a:pt x="5826" y="466"/>
                  </a:cubicBezTo>
                  <a:cubicBezTo>
                    <a:pt x="5644" y="388"/>
                    <a:pt x="5394" y="250"/>
                    <a:pt x="5216" y="205"/>
                  </a:cubicBezTo>
                  <a:cubicBezTo>
                    <a:pt x="4656" y="67"/>
                    <a:pt x="4016" y="538"/>
                    <a:pt x="3596" y="954"/>
                  </a:cubicBezTo>
                  <a:cubicBezTo>
                    <a:pt x="3440" y="1110"/>
                    <a:pt x="3327" y="1248"/>
                    <a:pt x="3164" y="1387"/>
                  </a:cubicBezTo>
                  <a:cubicBezTo>
                    <a:pt x="3073" y="1465"/>
                    <a:pt x="3028" y="1515"/>
                    <a:pt x="2963" y="1631"/>
                  </a:cubicBezTo>
                  <a:cubicBezTo>
                    <a:pt x="2876" y="1781"/>
                    <a:pt x="2422" y="2347"/>
                    <a:pt x="2399" y="2408"/>
                  </a:cubicBezTo>
                  <a:lnTo>
                    <a:pt x="2395" y="2402"/>
                  </a:lnTo>
                  <a:cubicBezTo>
                    <a:pt x="2373" y="2158"/>
                    <a:pt x="2505" y="1309"/>
                    <a:pt x="2554" y="1054"/>
                  </a:cubicBezTo>
                  <a:cubicBezTo>
                    <a:pt x="2630" y="666"/>
                    <a:pt x="2713" y="322"/>
                    <a:pt x="2808" y="0"/>
                  </a:cubicBezTo>
                  <a:lnTo>
                    <a:pt x="2691" y="0"/>
                  </a:lnTo>
                  <a:cubicBezTo>
                    <a:pt x="2384" y="1060"/>
                    <a:pt x="2376" y="1476"/>
                    <a:pt x="2267" y="2591"/>
                  </a:cubicBezTo>
                  <a:cubicBezTo>
                    <a:pt x="2217" y="2630"/>
                    <a:pt x="2214" y="2658"/>
                    <a:pt x="2180" y="2702"/>
                  </a:cubicBezTo>
                  <a:lnTo>
                    <a:pt x="1937" y="3029"/>
                  </a:lnTo>
                  <a:cubicBezTo>
                    <a:pt x="1937" y="3029"/>
                    <a:pt x="1937" y="3035"/>
                    <a:pt x="1937" y="3035"/>
                  </a:cubicBezTo>
                  <a:lnTo>
                    <a:pt x="1933" y="3035"/>
                  </a:lnTo>
                  <a:lnTo>
                    <a:pt x="1937" y="3029"/>
                  </a:lnTo>
                  <a:cubicBezTo>
                    <a:pt x="1933" y="1942"/>
                    <a:pt x="2085" y="921"/>
                    <a:pt x="2320" y="0"/>
                  </a:cubicBezTo>
                  <a:lnTo>
                    <a:pt x="2161" y="0"/>
                  </a:lnTo>
                  <a:cubicBezTo>
                    <a:pt x="1994" y="688"/>
                    <a:pt x="1873" y="1465"/>
                    <a:pt x="1824" y="2197"/>
                  </a:cubicBezTo>
                  <a:lnTo>
                    <a:pt x="1824" y="2197"/>
                  </a:lnTo>
                  <a:cubicBezTo>
                    <a:pt x="1816" y="2280"/>
                    <a:pt x="1808" y="2380"/>
                    <a:pt x="1805" y="2469"/>
                  </a:cubicBezTo>
                  <a:cubicBezTo>
                    <a:pt x="1801" y="2624"/>
                    <a:pt x="1808" y="3113"/>
                    <a:pt x="1793" y="3229"/>
                  </a:cubicBezTo>
                  <a:cubicBezTo>
                    <a:pt x="1778" y="3318"/>
                    <a:pt x="1593" y="3579"/>
                    <a:pt x="1540" y="3679"/>
                  </a:cubicBezTo>
                  <a:cubicBezTo>
                    <a:pt x="1509" y="3734"/>
                    <a:pt x="1479" y="3784"/>
                    <a:pt x="1449" y="3840"/>
                  </a:cubicBezTo>
                  <a:cubicBezTo>
                    <a:pt x="703" y="5171"/>
                    <a:pt x="180" y="6924"/>
                    <a:pt x="59" y="8694"/>
                  </a:cubicBezTo>
                  <a:cubicBezTo>
                    <a:pt x="-24" y="9898"/>
                    <a:pt x="-24" y="10731"/>
                    <a:pt x="90" y="11896"/>
                  </a:cubicBezTo>
                  <a:cubicBezTo>
                    <a:pt x="116" y="12157"/>
                    <a:pt x="154" y="12445"/>
                    <a:pt x="199" y="12684"/>
                  </a:cubicBezTo>
                  <a:cubicBezTo>
                    <a:pt x="396" y="13682"/>
                    <a:pt x="646" y="14498"/>
                    <a:pt x="1210" y="15147"/>
                  </a:cubicBezTo>
                  <a:cubicBezTo>
                    <a:pt x="1490" y="15469"/>
                    <a:pt x="1880" y="15602"/>
                    <a:pt x="2217" y="15780"/>
                  </a:cubicBezTo>
                  <a:lnTo>
                    <a:pt x="3308" y="16307"/>
                  </a:lnTo>
                  <a:cubicBezTo>
                    <a:pt x="3486" y="16390"/>
                    <a:pt x="3667" y="16473"/>
                    <a:pt x="3857" y="16568"/>
                  </a:cubicBezTo>
                  <a:lnTo>
                    <a:pt x="6590" y="17866"/>
                  </a:lnTo>
                  <a:cubicBezTo>
                    <a:pt x="7147" y="18121"/>
                    <a:pt x="7681" y="18393"/>
                    <a:pt x="8241" y="18643"/>
                  </a:cubicBezTo>
                  <a:lnTo>
                    <a:pt x="13209" y="20951"/>
                  </a:lnTo>
                  <a:cubicBezTo>
                    <a:pt x="14098" y="21367"/>
                    <a:pt x="14636" y="21600"/>
                    <a:pt x="15530" y="21206"/>
                  </a:cubicBezTo>
                  <a:cubicBezTo>
                    <a:pt x="15817" y="21078"/>
                    <a:pt x="15969" y="20906"/>
                    <a:pt x="16230" y="20773"/>
                  </a:cubicBezTo>
                  <a:cubicBezTo>
                    <a:pt x="16321" y="20729"/>
                    <a:pt x="16389" y="20679"/>
                    <a:pt x="16472" y="20629"/>
                  </a:cubicBezTo>
                  <a:cubicBezTo>
                    <a:pt x="16521" y="20601"/>
                    <a:pt x="16540" y="20579"/>
                    <a:pt x="16586" y="20551"/>
                  </a:cubicBezTo>
                  <a:lnTo>
                    <a:pt x="16908" y="20285"/>
                  </a:lnTo>
                  <a:cubicBezTo>
                    <a:pt x="18479" y="18748"/>
                    <a:pt x="19490" y="15380"/>
                    <a:pt x="19668" y="12750"/>
                  </a:cubicBezTo>
                  <a:cubicBezTo>
                    <a:pt x="19721" y="11990"/>
                    <a:pt x="19732" y="11258"/>
                    <a:pt x="19683" y="10525"/>
                  </a:cubicBezTo>
                  <a:cubicBezTo>
                    <a:pt x="19653" y="10093"/>
                    <a:pt x="19656" y="10326"/>
                    <a:pt x="19846" y="10032"/>
                  </a:cubicBezTo>
                  <a:cubicBezTo>
                    <a:pt x="20046" y="9721"/>
                    <a:pt x="20099" y="9710"/>
                    <a:pt x="20338" y="9227"/>
                  </a:cubicBezTo>
                  <a:cubicBezTo>
                    <a:pt x="20944" y="8012"/>
                    <a:pt x="21390" y="6098"/>
                    <a:pt x="21493" y="4561"/>
                  </a:cubicBezTo>
                  <a:cubicBezTo>
                    <a:pt x="21542" y="3851"/>
                    <a:pt x="21576" y="3201"/>
                    <a:pt x="21561" y="2497"/>
                  </a:cubicBezTo>
                  <a:cubicBezTo>
                    <a:pt x="21538" y="1692"/>
                    <a:pt x="21462" y="860"/>
                    <a:pt x="21341" y="83"/>
                  </a:cubicBezTo>
                  <a:close/>
                  <a:moveTo>
                    <a:pt x="18922" y="12478"/>
                  </a:moveTo>
                  <a:cubicBezTo>
                    <a:pt x="18835" y="15025"/>
                    <a:pt x="18119" y="17711"/>
                    <a:pt x="16983" y="19503"/>
                  </a:cubicBezTo>
                  <a:cubicBezTo>
                    <a:pt x="16843" y="19725"/>
                    <a:pt x="16631" y="20024"/>
                    <a:pt x="16472" y="20202"/>
                  </a:cubicBezTo>
                  <a:lnTo>
                    <a:pt x="16264" y="20429"/>
                  </a:lnTo>
                  <a:cubicBezTo>
                    <a:pt x="15904" y="20818"/>
                    <a:pt x="15333" y="21151"/>
                    <a:pt x="14750" y="21178"/>
                  </a:cubicBezTo>
                  <a:cubicBezTo>
                    <a:pt x="14140" y="21206"/>
                    <a:pt x="13587" y="20895"/>
                    <a:pt x="13042" y="20640"/>
                  </a:cubicBezTo>
                  <a:cubicBezTo>
                    <a:pt x="11982" y="20141"/>
                    <a:pt x="10922" y="19647"/>
                    <a:pt x="9858" y="19159"/>
                  </a:cubicBezTo>
                  <a:cubicBezTo>
                    <a:pt x="7738" y="18188"/>
                    <a:pt x="5621" y="17172"/>
                    <a:pt x="3516" y="16168"/>
                  </a:cubicBezTo>
                  <a:cubicBezTo>
                    <a:pt x="2990" y="15918"/>
                    <a:pt x="2460" y="15669"/>
                    <a:pt x="1945" y="15408"/>
                  </a:cubicBezTo>
                  <a:cubicBezTo>
                    <a:pt x="1634" y="15247"/>
                    <a:pt x="1487" y="15186"/>
                    <a:pt x="1256" y="14914"/>
                  </a:cubicBezTo>
                  <a:cubicBezTo>
                    <a:pt x="317" y="13810"/>
                    <a:pt x="105" y="11563"/>
                    <a:pt x="158" y="9615"/>
                  </a:cubicBezTo>
                  <a:lnTo>
                    <a:pt x="158" y="9615"/>
                  </a:lnTo>
                  <a:cubicBezTo>
                    <a:pt x="222" y="7124"/>
                    <a:pt x="885" y="4855"/>
                    <a:pt x="2013" y="3240"/>
                  </a:cubicBezTo>
                  <a:lnTo>
                    <a:pt x="2452" y="2624"/>
                  </a:lnTo>
                  <a:cubicBezTo>
                    <a:pt x="2607" y="2430"/>
                    <a:pt x="2766" y="2219"/>
                    <a:pt x="2925" y="2047"/>
                  </a:cubicBezTo>
                  <a:cubicBezTo>
                    <a:pt x="3357" y="1587"/>
                    <a:pt x="3796" y="1121"/>
                    <a:pt x="4360" y="965"/>
                  </a:cubicBezTo>
                  <a:cubicBezTo>
                    <a:pt x="4720" y="866"/>
                    <a:pt x="4887" y="960"/>
                    <a:pt x="5220" y="1104"/>
                  </a:cubicBezTo>
                  <a:lnTo>
                    <a:pt x="12497" y="4300"/>
                  </a:lnTo>
                  <a:cubicBezTo>
                    <a:pt x="13564" y="4777"/>
                    <a:pt x="14640" y="5254"/>
                    <a:pt x="15704" y="5754"/>
                  </a:cubicBezTo>
                  <a:cubicBezTo>
                    <a:pt x="16196" y="5981"/>
                    <a:pt x="16809" y="6236"/>
                    <a:pt x="17248" y="6553"/>
                  </a:cubicBezTo>
                  <a:cubicBezTo>
                    <a:pt x="17688" y="6863"/>
                    <a:pt x="18021" y="7396"/>
                    <a:pt x="18259" y="7990"/>
                  </a:cubicBezTo>
                  <a:cubicBezTo>
                    <a:pt x="18801" y="9366"/>
                    <a:pt x="18979" y="10842"/>
                    <a:pt x="18922" y="12478"/>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FFBFA43B-CDEC-4D4C-8CE0-FE63A20C4CA9}"/>
                </a:ext>
              </a:extLst>
            </p:cNvPr>
            <p:cNvSpPr/>
            <p:nvPr userDrawn="1"/>
          </p:nvSpPr>
          <p:spPr>
            <a:xfrm>
              <a:off x="4065822" y="520699"/>
              <a:ext cx="259492" cy="246952"/>
            </a:xfrm>
            <a:custGeom>
              <a:avLst/>
              <a:gdLst/>
              <a:ahLst/>
              <a:cxnLst>
                <a:cxn ang="0">
                  <a:pos x="wd2" y="hd2"/>
                </a:cxn>
                <a:cxn ang="5400000">
                  <a:pos x="wd2" y="hd2"/>
                </a:cxn>
                <a:cxn ang="10800000">
                  <a:pos x="wd2" y="hd2"/>
                </a:cxn>
                <a:cxn ang="16200000">
                  <a:pos x="wd2" y="hd2"/>
                </a:cxn>
              </a:cxnLst>
              <a:rect l="0" t="0" r="r" b="b"/>
              <a:pathLst>
                <a:path w="20245" h="21538" extrusionOk="0">
                  <a:moveTo>
                    <a:pt x="18172" y="3324"/>
                  </a:moveTo>
                  <a:cubicBezTo>
                    <a:pt x="17182" y="2991"/>
                    <a:pt x="16191" y="2770"/>
                    <a:pt x="15200" y="2438"/>
                  </a:cubicBezTo>
                  <a:cubicBezTo>
                    <a:pt x="14903" y="2327"/>
                    <a:pt x="14605" y="2216"/>
                    <a:pt x="14308" y="2216"/>
                  </a:cubicBezTo>
                  <a:cubicBezTo>
                    <a:pt x="13417" y="1994"/>
                    <a:pt x="12426" y="1662"/>
                    <a:pt x="11435" y="1440"/>
                  </a:cubicBezTo>
                  <a:cubicBezTo>
                    <a:pt x="10940" y="1329"/>
                    <a:pt x="10444" y="1219"/>
                    <a:pt x="9949" y="997"/>
                  </a:cubicBezTo>
                  <a:cubicBezTo>
                    <a:pt x="9652" y="886"/>
                    <a:pt x="9354" y="776"/>
                    <a:pt x="9057" y="776"/>
                  </a:cubicBezTo>
                  <a:cubicBezTo>
                    <a:pt x="8859" y="665"/>
                    <a:pt x="8562" y="665"/>
                    <a:pt x="8264" y="554"/>
                  </a:cubicBezTo>
                  <a:cubicBezTo>
                    <a:pt x="7571" y="332"/>
                    <a:pt x="6778" y="111"/>
                    <a:pt x="6085" y="0"/>
                  </a:cubicBezTo>
                  <a:cubicBezTo>
                    <a:pt x="4797" y="665"/>
                    <a:pt x="3508" y="1661"/>
                    <a:pt x="2518" y="2880"/>
                  </a:cubicBezTo>
                  <a:cubicBezTo>
                    <a:pt x="140" y="5871"/>
                    <a:pt x="-554" y="9969"/>
                    <a:pt x="437" y="13514"/>
                  </a:cubicBezTo>
                  <a:cubicBezTo>
                    <a:pt x="536" y="13846"/>
                    <a:pt x="635" y="14068"/>
                    <a:pt x="734" y="14400"/>
                  </a:cubicBezTo>
                  <a:lnTo>
                    <a:pt x="1527" y="13846"/>
                  </a:lnTo>
                  <a:lnTo>
                    <a:pt x="1923" y="13624"/>
                  </a:lnTo>
                  <a:cubicBezTo>
                    <a:pt x="2022" y="13624"/>
                    <a:pt x="2022" y="13624"/>
                    <a:pt x="2121" y="13513"/>
                  </a:cubicBezTo>
                  <a:cubicBezTo>
                    <a:pt x="2418" y="13402"/>
                    <a:pt x="2716" y="13291"/>
                    <a:pt x="3013" y="13402"/>
                  </a:cubicBezTo>
                  <a:cubicBezTo>
                    <a:pt x="3409" y="13513"/>
                    <a:pt x="3706" y="13734"/>
                    <a:pt x="3904" y="14067"/>
                  </a:cubicBezTo>
                  <a:lnTo>
                    <a:pt x="4004" y="14178"/>
                  </a:lnTo>
                  <a:lnTo>
                    <a:pt x="4697" y="15507"/>
                  </a:lnTo>
                  <a:lnTo>
                    <a:pt x="5688" y="17391"/>
                  </a:lnTo>
                  <a:cubicBezTo>
                    <a:pt x="5886" y="17723"/>
                    <a:pt x="5886" y="18166"/>
                    <a:pt x="5886" y="18609"/>
                  </a:cubicBezTo>
                  <a:cubicBezTo>
                    <a:pt x="5787" y="19052"/>
                    <a:pt x="5589" y="19385"/>
                    <a:pt x="5292" y="19606"/>
                  </a:cubicBezTo>
                  <a:lnTo>
                    <a:pt x="4994" y="19828"/>
                  </a:lnTo>
                  <a:lnTo>
                    <a:pt x="4895" y="19828"/>
                  </a:lnTo>
                  <a:cubicBezTo>
                    <a:pt x="4895" y="19828"/>
                    <a:pt x="4994" y="19828"/>
                    <a:pt x="4994" y="19939"/>
                  </a:cubicBezTo>
                  <a:cubicBezTo>
                    <a:pt x="5589" y="20381"/>
                    <a:pt x="6183" y="20603"/>
                    <a:pt x="6778" y="20935"/>
                  </a:cubicBezTo>
                  <a:cubicBezTo>
                    <a:pt x="6976" y="21046"/>
                    <a:pt x="7273" y="21157"/>
                    <a:pt x="7471" y="21157"/>
                  </a:cubicBezTo>
                  <a:cubicBezTo>
                    <a:pt x="7967" y="21268"/>
                    <a:pt x="8561" y="21379"/>
                    <a:pt x="9156" y="21489"/>
                  </a:cubicBezTo>
                  <a:cubicBezTo>
                    <a:pt x="9651" y="21489"/>
                    <a:pt x="10146" y="21600"/>
                    <a:pt x="10741" y="21489"/>
                  </a:cubicBezTo>
                  <a:cubicBezTo>
                    <a:pt x="13317" y="21267"/>
                    <a:pt x="15893" y="20049"/>
                    <a:pt x="17776" y="17612"/>
                  </a:cubicBezTo>
                  <a:cubicBezTo>
                    <a:pt x="20947" y="13514"/>
                    <a:pt x="21046" y="7532"/>
                    <a:pt x="18172" y="332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2C4B4AC0-5E17-214D-B378-4036ACE141AB}"/>
                </a:ext>
              </a:extLst>
            </p:cNvPr>
            <p:cNvSpPr/>
            <p:nvPr userDrawn="1"/>
          </p:nvSpPr>
          <p:spPr>
            <a:xfrm>
              <a:off x="3938822" y="457199"/>
              <a:ext cx="177739" cy="229866"/>
            </a:xfrm>
            <a:custGeom>
              <a:avLst/>
              <a:gdLst/>
              <a:ahLst/>
              <a:cxnLst>
                <a:cxn ang="0">
                  <a:pos x="wd2" y="hd2"/>
                </a:cxn>
                <a:cxn ang="5400000">
                  <a:pos x="wd2" y="hd2"/>
                </a:cxn>
                <a:cxn ang="10800000">
                  <a:pos x="wd2" y="hd2"/>
                </a:cxn>
                <a:cxn ang="16200000">
                  <a:pos x="wd2" y="hd2"/>
                </a:cxn>
              </a:cxnLst>
              <a:rect l="0" t="0" r="r" b="b"/>
              <a:pathLst>
                <a:path w="20288" h="21600" extrusionOk="0">
                  <a:moveTo>
                    <a:pt x="8981" y="2506"/>
                  </a:moveTo>
                  <a:cubicBezTo>
                    <a:pt x="8401" y="2267"/>
                    <a:pt x="7821" y="1910"/>
                    <a:pt x="7242" y="1552"/>
                  </a:cubicBezTo>
                  <a:cubicBezTo>
                    <a:pt x="7242" y="1552"/>
                    <a:pt x="7096" y="1552"/>
                    <a:pt x="7096" y="1432"/>
                  </a:cubicBezTo>
                  <a:cubicBezTo>
                    <a:pt x="7096" y="1432"/>
                    <a:pt x="7096" y="1313"/>
                    <a:pt x="6951" y="1313"/>
                  </a:cubicBezTo>
                  <a:cubicBezTo>
                    <a:pt x="6951" y="1313"/>
                    <a:pt x="6806" y="1193"/>
                    <a:pt x="6806" y="1193"/>
                  </a:cubicBezTo>
                  <a:cubicBezTo>
                    <a:pt x="6516" y="954"/>
                    <a:pt x="6226" y="716"/>
                    <a:pt x="6081" y="477"/>
                  </a:cubicBezTo>
                  <a:cubicBezTo>
                    <a:pt x="5936" y="358"/>
                    <a:pt x="5791" y="238"/>
                    <a:pt x="5646" y="0"/>
                  </a:cubicBezTo>
                  <a:cubicBezTo>
                    <a:pt x="5501" y="119"/>
                    <a:pt x="5357" y="239"/>
                    <a:pt x="5211" y="358"/>
                  </a:cubicBezTo>
                  <a:cubicBezTo>
                    <a:pt x="4632" y="716"/>
                    <a:pt x="4197" y="1193"/>
                    <a:pt x="3617" y="1551"/>
                  </a:cubicBezTo>
                  <a:cubicBezTo>
                    <a:pt x="-877" y="5848"/>
                    <a:pt x="-1312" y="12172"/>
                    <a:pt x="3037" y="16826"/>
                  </a:cubicBezTo>
                  <a:cubicBezTo>
                    <a:pt x="5646" y="19690"/>
                    <a:pt x="9560" y="21361"/>
                    <a:pt x="13619" y="21600"/>
                  </a:cubicBezTo>
                  <a:cubicBezTo>
                    <a:pt x="13330" y="21003"/>
                    <a:pt x="13185" y="20407"/>
                    <a:pt x="12895" y="19810"/>
                  </a:cubicBezTo>
                  <a:cubicBezTo>
                    <a:pt x="12605" y="18974"/>
                    <a:pt x="12460" y="18259"/>
                    <a:pt x="12460" y="17423"/>
                  </a:cubicBezTo>
                  <a:cubicBezTo>
                    <a:pt x="12170" y="13843"/>
                    <a:pt x="13474" y="10263"/>
                    <a:pt x="16519" y="7399"/>
                  </a:cubicBezTo>
                  <a:lnTo>
                    <a:pt x="16519" y="7399"/>
                  </a:lnTo>
                  <a:cubicBezTo>
                    <a:pt x="17679" y="6325"/>
                    <a:pt x="18983" y="5489"/>
                    <a:pt x="20288" y="4773"/>
                  </a:cubicBezTo>
                  <a:cubicBezTo>
                    <a:pt x="18403" y="4415"/>
                    <a:pt x="16519" y="4057"/>
                    <a:pt x="14635" y="3699"/>
                  </a:cubicBezTo>
                  <a:cubicBezTo>
                    <a:pt x="12315" y="3580"/>
                    <a:pt x="10431" y="3103"/>
                    <a:pt x="8981" y="250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1B9768D0-6D96-CD4F-B2B8-5852C4587A87}"/>
                </a:ext>
              </a:extLst>
            </p:cNvPr>
            <p:cNvSpPr/>
            <p:nvPr userDrawn="1"/>
          </p:nvSpPr>
          <p:spPr>
            <a:xfrm>
              <a:off x="4015021" y="1155700"/>
              <a:ext cx="258983" cy="251458"/>
            </a:xfrm>
            <a:custGeom>
              <a:avLst/>
              <a:gdLst/>
              <a:ahLst/>
              <a:cxnLst>
                <a:cxn ang="0">
                  <a:pos x="wd2" y="hd2"/>
                </a:cxn>
                <a:cxn ang="5400000">
                  <a:pos x="wd2" y="hd2"/>
                </a:cxn>
                <a:cxn ang="10800000">
                  <a:pos x="wd2" y="hd2"/>
                </a:cxn>
                <a:cxn ang="16200000">
                  <a:pos x="wd2" y="hd2"/>
                </a:cxn>
              </a:cxnLst>
              <a:rect l="0" t="0" r="r" b="b"/>
              <a:pathLst>
                <a:path w="19752" h="21600" extrusionOk="0">
                  <a:moveTo>
                    <a:pt x="1745" y="16037"/>
                  </a:moveTo>
                  <a:lnTo>
                    <a:pt x="2230" y="15600"/>
                  </a:lnTo>
                  <a:cubicBezTo>
                    <a:pt x="2327" y="15491"/>
                    <a:pt x="2327" y="15491"/>
                    <a:pt x="2423" y="15491"/>
                  </a:cubicBezTo>
                  <a:cubicBezTo>
                    <a:pt x="3005" y="15164"/>
                    <a:pt x="3779" y="15273"/>
                    <a:pt x="4167" y="15818"/>
                  </a:cubicBezTo>
                  <a:lnTo>
                    <a:pt x="5717" y="17891"/>
                  </a:lnTo>
                  <a:lnTo>
                    <a:pt x="6007" y="18000"/>
                  </a:lnTo>
                  <a:lnTo>
                    <a:pt x="7751" y="18873"/>
                  </a:lnTo>
                  <a:lnTo>
                    <a:pt x="9494" y="19745"/>
                  </a:lnTo>
                  <a:lnTo>
                    <a:pt x="11044" y="20509"/>
                  </a:lnTo>
                  <a:lnTo>
                    <a:pt x="11141" y="20509"/>
                  </a:lnTo>
                  <a:lnTo>
                    <a:pt x="12788" y="21382"/>
                  </a:lnTo>
                  <a:lnTo>
                    <a:pt x="13175" y="21600"/>
                  </a:lnTo>
                  <a:cubicBezTo>
                    <a:pt x="15112" y="20836"/>
                    <a:pt x="16856" y="19309"/>
                    <a:pt x="18115" y="17236"/>
                  </a:cubicBezTo>
                  <a:cubicBezTo>
                    <a:pt x="21118" y="12109"/>
                    <a:pt x="19859" y="5345"/>
                    <a:pt x="15403" y="1963"/>
                  </a:cubicBezTo>
                  <a:cubicBezTo>
                    <a:pt x="15403" y="1963"/>
                    <a:pt x="15306" y="1854"/>
                    <a:pt x="15306" y="1854"/>
                  </a:cubicBezTo>
                  <a:cubicBezTo>
                    <a:pt x="14822" y="1527"/>
                    <a:pt x="14338" y="1200"/>
                    <a:pt x="13756" y="982"/>
                  </a:cubicBezTo>
                  <a:cubicBezTo>
                    <a:pt x="12885" y="545"/>
                    <a:pt x="11916" y="218"/>
                    <a:pt x="10947" y="109"/>
                  </a:cubicBezTo>
                  <a:cubicBezTo>
                    <a:pt x="10463" y="0"/>
                    <a:pt x="9979" y="0"/>
                    <a:pt x="9591" y="0"/>
                  </a:cubicBezTo>
                  <a:cubicBezTo>
                    <a:pt x="6492" y="109"/>
                    <a:pt x="3489" y="1855"/>
                    <a:pt x="1649" y="5018"/>
                  </a:cubicBezTo>
                  <a:cubicBezTo>
                    <a:pt x="-288" y="8291"/>
                    <a:pt x="-482" y="12328"/>
                    <a:pt x="874" y="15600"/>
                  </a:cubicBezTo>
                  <a:lnTo>
                    <a:pt x="1745" y="16037"/>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FCE14C69-5264-4442-B28F-21C3178A2AA1}"/>
                </a:ext>
              </a:extLst>
            </p:cNvPr>
            <p:cNvSpPr/>
            <p:nvPr userDrawn="1"/>
          </p:nvSpPr>
          <p:spPr>
            <a:xfrm>
              <a:off x="4053121" y="774700"/>
              <a:ext cx="258377" cy="267972"/>
            </a:xfrm>
            <a:custGeom>
              <a:avLst/>
              <a:gdLst/>
              <a:ahLst/>
              <a:cxnLst>
                <a:cxn ang="0">
                  <a:pos x="wd2" y="hd2"/>
                </a:cxn>
                <a:cxn ang="5400000">
                  <a:pos x="wd2" y="hd2"/>
                </a:cxn>
                <a:cxn ang="10800000">
                  <a:pos x="wd2" y="hd2"/>
                </a:cxn>
                <a:cxn ang="16200000">
                  <a:pos x="wd2" y="hd2"/>
                </a:cxn>
              </a:cxnLst>
              <a:rect l="0" t="0" r="r" b="b"/>
              <a:pathLst>
                <a:path w="20631" h="21600" extrusionOk="0">
                  <a:moveTo>
                    <a:pt x="20554" y="10442"/>
                  </a:moveTo>
                  <a:cubicBezTo>
                    <a:pt x="20047" y="5630"/>
                    <a:pt x="16295" y="1945"/>
                    <a:pt x="11832" y="1229"/>
                  </a:cubicBezTo>
                  <a:cubicBezTo>
                    <a:pt x="11021" y="1126"/>
                    <a:pt x="10311" y="1126"/>
                    <a:pt x="9500" y="1126"/>
                  </a:cubicBezTo>
                  <a:lnTo>
                    <a:pt x="10413" y="819"/>
                  </a:lnTo>
                  <a:cubicBezTo>
                    <a:pt x="9297" y="819"/>
                    <a:pt x="8080" y="512"/>
                    <a:pt x="6965" y="205"/>
                  </a:cubicBezTo>
                  <a:cubicBezTo>
                    <a:pt x="6762" y="102"/>
                    <a:pt x="6559" y="102"/>
                    <a:pt x="6356" y="0"/>
                  </a:cubicBezTo>
                  <a:lnTo>
                    <a:pt x="6458" y="409"/>
                  </a:lnTo>
                  <a:lnTo>
                    <a:pt x="6965" y="1740"/>
                  </a:lnTo>
                  <a:cubicBezTo>
                    <a:pt x="6458" y="1945"/>
                    <a:pt x="6052" y="2149"/>
                    <a:pt x="5646" y="2354"/>
                  </a:cubicBezTo>
                  <a:cubicBezTo>
                    <a:pt x="1894" y="4299"/>
                    <a:pt x="-438" y="8292"/>
                    <a:pt x="69" y="12796"/>
                  </a:cubicBezTo>
                  <a:cubicBezTo>
                    <a:pt x="576" y="16993"/>
                    <a:pt x="3416" y="20371"/>
                    <a:pt x="7168" y="21600"/>
                  </a:cubicBezTo>
                  <a:lnTo>
                    <a:pt x="7269" y="20371"/>
                  </a:lnTo>
                  <a:cubicBezTo>
                    <a:pt x="7269" y="20269"/>
                    <a:pt x="7371" y="20166"/>
                    <a:pt x="7371" y="20064"/>
                  </a:cubicBezTo>
                  <a:cubicBezTo>
                    <a:pt x="7573" y="19450"/>
                    <a:pt x="8182" y="18938"/>
                    <a:pt x="8892" y="19041"/>
                  </a:cubicBezTo>
                  <a:lnTo>
                    <a:pt x="12441" y="19348"/>
                  </a:lnTo>
                  <a:cubicBezTo>
                    <a:pt x="12847" y="19348"/>
                    <a:pt x="13252" y="19655"/>
                    <a:pt x="13455" y="19962"/>
                  </a:cubicBezTo>
                  <a:cubicBezTo>
                    <a:pt x="13658" y="20269"/>
                    <a:pt x="13759" y="20576"/>
                    <a:pt x="13759" y="20986"/>
                  </a:cubicBezTo>
                  <a:lnTo>
                    <a:pt x="13759" y="21498"/>
                  </a:lnTo>
                  <a:cubicBezTo>
                    <a:pt x="18120" y="19962"/>
                    <a:pt x="21162" y="15458"/>
                    <a:pt x="20554" y="1044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3F47BF1-B359-C846-8F4F-1ABFD7F1E493}"/>
                </a:ext>
              </a:extLst>
            </p:cNvPr>
            <p:cNvSpPr/>
            <p:nvPr userDrawn="1"/>
          </p:nvSpPr>
          <p:spPr>
            <a:xfrm>
              <a:off x="3418121" y="-1"/>
              <a:ext cx="257269" cy="146575"/>
            </a:xfrm>
            <a:custGeom>
              <a:avLst/>
              <a:gdLst/>
              <a:ahLst/>
              <a:cxnLst>
                <a:cxn ang="0">
                  <a:pos x="wd2" y="hd2"/>
                </a:cxn>
                <a:cxn ang="5400000">
                  <a:pos x="wd2" y="hd2"/>
                </a:cxn>
                <a:cxn ang="10800000">
                  <a:pos x="wd2" y="hd2"/>
                </a:cxn>
                <a:cxn ang="16200000">
                  <a:pos x="wd2" y="hd2"/>
                </a:cxn>
              </a:cxnLst>
              <a:rect l="0" t="0" r="r" b="b"/>
              <a:pathLst>
                <a:path w="21036" h="20434" extrusionOk="0">
                  <a:moveTo>
                    <a:pt x="5613" y="18413"/>
                  </a:moveTo>
                  <a:cubicBezTo>
                    <a:pt x="9247" y="21600"/>
                    <a:pt x="13401" y="20892"/>
                    <a:pt x="16621" y="17174"/>
                  </a:cubicBezTo>
                  <a:lnTo>
                    <a:pt x="15582" y="15403"/>
                  </a:lnTo>
                  <a:cubicBezTo>
                    <a:pt x="15582" y="15403"/>
                    <a:pt x="15478" y="15226"/>
                    <a:pt x="15478" y="15226"/>
                  </a:cubicBezTo>
                  <a:cubicBezTo>
                    <a:pt x="14959" y="14163"/>
                    <a:pt x="15063" y="12747"/>
                    <a:pt x="15582" y="11862"/>
                  </a:cubicBezTo>
                  <a:lnTo>
                    <a:pt x="18178" y="7436"/>
                  </a:lnTo>
                  <a:cubicBezTo>
                    <a:pt x="18490" y="6905"/>
                    <a:pt x="18801" y="6728"/>
                    <a:pt x="19217" y="6728"/>
                  </a:cubicBezTo>
                  <a:cubicBezTo>
                    <a:pt x="19632" y="6728"/>
                    <a:pt x="20048" y="6905"/>
                    <a:pt x="20359" y="7436"/>
                  </a:cubicBezTo>
                  <a:lnTo>
                    <a:pt x="20567" y="7790"/>
                  </a:lnTo>
                  <a:cubicBezTo>
                    <a:pt x="21086" y="5312"/>
                    <a:pt x="21086" y="2656"/>
                    <a:pt x="20982" y="0"/>
                  </a:cubicBezTo>
                  <a:lnTo>
                    <a:pt x="109" y="0"/>
                  </a:lnTo>
                  <a:cubicBezTo>
                    <a:pt x="-514" y="7436"/>
                    <a:pt x="1563" y="14872"/>
                    <a:pt x="5613" y="1841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F4B7FB84-D706-A148-B699-134BBE66E088}"/>
                </a:ext>
              </a:extLst>
            </p:cNvPr>
            <p:cNvSpPr/>
            <p:nvPr userDrawn="1"/>
          </p:nvSpPr>
          <p:spPr>
            <a:xfrm>
              <a:off x="4154722" y="1028699"/>
              <a:ext cx="53343" cy="127002"/>
            </a:xfrm>
            <a:custGeom>
              <a:avLst/>
              <a:gdLst/>
              <a:ahLst/>
              <a:cxnLst>
                <a:cxn ang="0">
                  <a:pos x="wd2" y="hd2"/>
                </a:cxn>
                <a:cxn ang="5400000">
                  <a:pos x="wd2" y="hd2"/>
                </a:cxn>
                <a:cxn ang="10800000">
                  <a:pos x="wd2" y="hd2"/>
                </a:cxn>
                <a:cxn ang="16200000">
                  <a:pos x="wd2" y="hd2"/>
                </a:cxn>
              </a:cxnLst>
              <a:rect l="0" t="0" r="r" b="b"/>
              <a:pathLst>
                <a:path w="21600" h="21600" extrusionOk="0">
                  <a:moveTo>
                    <a:pt x="17484" y="21600"/>
                  </a:moveTo>
                  <a:lnTo>
                    <a:pt x="20570" y="6048"/>
                  </a:lnTo>
                  <a:lnTo>
                    <a:pt x="21085" y="2808"/>
                  </a:lnTo>
                  <a:lnTo>
                    <a:pt x="21600" y="648"/>
                  </a:lnTo>
                  <a:lnTo>
                    <a:pt x="3601" y="0"/>
                  </a:lnTo>
                  <a:lnTo>
                    <a:pt x="3086" y="3024"/>
                  </a:lnTo>
                  <a:lnTo>
                    <a:pt x="2571" y="6048"/>
                  </a:lnTo>
                  <a:lnTo>
                    <a:pt x="0" y="19440"/>
                  </a:lnTo>
                  <a:cubicBezTo>
                    <a:pt x="2571" y="19656"/>
                    <a:pt x="4628" y="19656"/>
                    <a:pt x="7199" y="19872"/>
                  </a:cubicBezTo>
                  <a:cubicBezTo>
                    <a:pt x="8227" y="19872"/>
                    <a:pt x="9256" y="20089"/>
                    <a:pt x="10285" y="20305"/>
                  </a:cubicBezTo>
                  <a:cubicBezTo>
                    <a:pt x="12855" y="20736"/>
                    <a:pt x="14913" y="21168"/>
                    <a:pt x="17484" y="2160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DC95BF42-46F8-564D-8EC9-6AB0A36CA95A}"/>
                </a:ext>
              </a:extLst>
            </p:cNvPr>
            <p:cNvSpPr/>
            <p:nvPr userDrawn="1"/>
          </p:nvSpPr>
          <p:spPr>
            <a:xfrm>
              <a:off x="4050068" y="0"/>
              <a:ext cx="115573" cy="38429"/>
            </a:xfrm>
            <a:custGeom>
              <a:avLst/>
              <a:gdLst/>
              <a:ahLst/>
              <a:cxnLst>
                <a:cxn ang="0">
                  <a:pos x="wd2" y="hd2"/>
                </a:cxn>
                <a:cxn ang="5400000">
                  <a:pos x="wd2" y="hd2"/>
                </a:cxn>
                <a:cxn ang="10800000">
                  <a:pos x="wd2" y="hd2"/>
                </a:cxn>
                <a:cxn ang="16200000">
                  <a:pos x="wd2" y="hd2"/>
                </a:cxn>
              </a:cxnLst>
              <a:rect l="0" t="0" r="r" b="b"/>
              <a:pathLst>
                <a:path w="21600" h="19221" extrusionOk="0">
                  <a:moveTo>
                    <a:pt x="21125" y="18424"/>
                  </a:moveTo>
                  <a:lnTo>
                    <a:pt x="20176" y="10800"/>
                  </a:lnTo>
                  <a:cubicBezTo>
                    <a:pt x="20176" y="10164"/>
                    <a:pt x="20176" y="10164"/>
                    <a:pt x="20176" y="9528"/>
                  </a:cubicBezTo>
                  <a:cubicBezTo>
                    <a:pt x="19938" y="5716"/>
                    <a:pt x="20413" y="1904"/>
                    <a:pt x="21600" y="0"/>
                  </a:cubicBezTo>
                  <a:lnTo>
                    <a:pt x="0" y="0"/>
                  </a:lnTo>
                  <a:cubicBezTo>
                    <a:pt x="5459" y="15248"/>
                    <a:pt x="13529" y="21600"/>
                    <a:pt x="21125" y="1842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36FA2C69-E996-9444-B86D-7E90AD1A7FC9}"/>
                </a:ext>
              </a:extLst>
            </p:cNvPr>
            <p:cNvSpPr/>
            <p:nvPr userDrawn="1"/>
          </p:nvSpPr>
          <p:spPr>
            <a:xfrm>
              <a:off x="1192569" y="313959"/>
              <a:ext cx="259456" cy="258051"/>
            </a:xfrm>
            <a:custGeom>
              <a:avLst/>
              <a:gdLst/>
              <a:ahLst/>
              <a:cxnLst>
                <a:cxn ang="0">
                  <a:pos x="wd2" y="hd2"/>
                </a:cxn>
                <a:cxn ang="5400000">
                  <a:pos x="wd2" y="hd2"/>
                </a:cxn>
                <a:cxn ang="10800000">
                  <a:pos x="wd2" y="hd2"/>
                </a:cxn>
                <a:cxn ang="16200000">
                  <a:pos x="wd2" y="hd2"/>
                </a:cxn>
              </a:cxnLst>
              <a:rect l="0" t="0" r="r" b="b"/>
              <a:pathLst>
                <a:path w="19354" h="21305" extrusionOk="0">
                  <a:moveTo>
                    <a:pt x="14515" y="20043"/>
                  </a:moveTo>
                  <a:cubicBezTo>
                    <a:pt x="14515" y="20043"/>
                    <a:pt x="14610" y="20043"/>
                    <a:pt x="14610" y="19938"/>
                  </a:cubicBezTo>
                  <a:cubicBezTo>
                    <a:pt x="14989" y="19728"/>
                    <a:pt x="15368" y="19414"/>
                    <a:pt x="15652" y="19100"/>
                  </a:cubicBezTo>
                  <a:cubicBezTo>
                    <a:pt x="19442" y="15849"/>
                    <a:pt x="20484" y="9977"/>
                    <a:pt x="18021" y="5259"/>
                  </a:cubicBezTo>
                  <a:cubicBezTo>
                    <a:pt x="16126" y="1694"/>
                    <a:pt x="12621" y="-194"/>
                    <a:pt x="9210" y="16"/>
                  </a:cubicBezTo>
                  <a:lnTo>
                    <a:pt x="9495" y="1379"/>
                  </a:lnTo>
                  <a:cubicBezTo>
                    <a:pt x="9495" y="1484"/>
                    <a:pt x="9495" y="1484"/>
                    <a:pt x="9495" y="1589"/>
                  </a:cubicBezTo>
                  <a:cubicBezTo>
                    <a:pt x="9495" y="2323"/>
                    <a:pt x="9116" y="3057"/>
                    <a:pt x="8452" y="3162"/>
                  </a:cubicBezTo>
                  <a:lnTo>
                    <a:pt x="5231" y="4000"/>
                  </a:lnTo>
                  <a:cubicBezTo>
                    <a:pt x="4947" y="4105"/>
                    <a:pt x="4568" y="4000"/>
                    <a:pt x="4284" y="3895"/>
                  </a:cubicBezTo>
                  <a:cubicBezTo>
                    <a:pt x="3905" y="3685"/>
                    <a:pt x="3621" y="3371"/>
                    <a:pt x="3526" y="2952"/>
                  </a:cubicBezTo>
                  <a:lnTo>
                    <a:pt x="3431" y="2532"/>
                  </a:lnTo>
                  <a:cubicBezTo>
                    <a:pt x="-74" y="5783"/>
                    <a:pt x="-1116" y="11550"/>
                    <a:pt x="1347" y="16058"/>
                  </a:cubicBezTo>
                  <a:cubicBezTo>
                    <a:pt x="3147" y="19518"/>
                    <a:pt x="6558" y="21406"/>
                    <a:pt x="9873" y="21301"/>
                  </a:cubicBezTo>
                  <a:cubicBezTo>
                    <a:pt x="10347" y="21301"/>
                    <a:pt x="10821" y="21196"/>
                    <a:pt x="11294" y="21196"/>
                  </a:cubicBezTo>
                  <a:cubicBezTo>
                    <a:pt x="12431" y="21092"/>
                    <a:pt x="13473" y="20672"/>
                    <a:pt x="14515" y="2004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64E7DAC6-CE6F-D24B-B584-B23D3A74999A}"/>
                </a:ext>
              </a:extLst>
            </p:cNvPr>
            <p:cNvSpPr/>
            <p:nvPr userDrawn="1"/>
          </p:nvSpPr>
          <p:spPr>
            <a:xfrm>
              <a:off x="1233722" y="215900"/>
              <a:ext cx="69850" cy="130808"/>
            </a:xfrm>
            <a:custGeom>
              <a:avLst/>
              <a:gdLst/>
              <a:ahLst/>
              <a:cxnLst>
                <a:cxn ang="0">
                  <a:pos x="wd2" y="hd2"/>
                </a:cxn>
                <a:cxn ang="5400000">
                  <a:pos x="wd2" y="hd2"/>
                </a:cxn>
                <a:cxn ang="10800000">
                  <a:pos x="wd2" y="hd2"/>
                </a:cxn>
                <a:cxn ang="16200000">
                  <a:pos x="wd2" y="hd2"/>
                </a:cxn>
              </a:cxnLst>
              <a:rect l="0" t="0" r="r" b="b"/>
              <a:pathLst>
                <a:path w="21600" h="21600" extrusionOk="0">
                  <a:moveTo>
                    <a:pt x="12960" y="0"/>
                  </a:moveTo>
                  <a:cubicBezTo>
                    <a:pt x="11390" y="420"/>
                    <a:pt x="9426" y="839"/>
                    <a:pt x="7855" y="1258"/>
                  </a:cubicBezTo>
                  <a:cubicBezTo>
                    <a:pt x="7069" y="1468"/>
                    <a:pt x="6284" y="1678"/>
                    <a:pt x="5498" y="1678"/>
                  </a:cubicBezTo>
                  <a:cubicBezTo>
                    <a:pt x="3534" y="2098"/>
                    <a:pt x="1964" y="2307"/>
                    <a:pt x="0" y="2517"/>
                  </a:cubicBezTo>
                  <a:lnTo>
                    <a:pt x="6284" y="16777"/>
                  </a:lnTo>
                  <a:lnTo>
                    <a:pt x="7462" y="19713"/>
                  </a:lnTo>
                  <a:lnTo>
                    <a:pt x="8248" y="21600"/>
                  </a:lnTo>
                  <a:lnTo>
                    <a:pt x="21600" y="19923"/>
                  </a:lnTo>
                  <a:lnTo>
                    <a:pt x="20422" y="16777"/>
                  </a:lnTo>
                  <a:lnTo>
                    <a:pt x="19243" y="13841"/>
                  </a:lnTo>
                  <a:lnTo>
                    <a:pt x="12960"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48B6F15C-0708-9E41-BFE5-5EE25D3C8B8D}"/>
                </a:ext>
              </a:extLst>
            </p:cNvPr>
            <p:cNvSpPr/>
            <p:nvPr userDrawn="1"/>
          </p:nvSpPr>
          <p:spPr>
            <a:xfrm>
              <a:off x="1072161" y="-1"/>
              <a:ext cx="258521" cy="213047"/>
            </a:xfrm>
            <a:custGeom>
              <a:avLst/>
              <a:gdLst/>
              <a:ahLst/>
              <a:cxnLst>
                <a:cxn ang="0">
                  <a:pos x="wd2" y="hd2"/>
                </a:cxn>
                <a:cxn ang="5400000">
                  <a:pos x="wd2" y="hd2"/>
                </a:cxn>
                <a:cxn ang="10800000">
                  <a:pos x="wd2" y="hd2"/>
                </a:cxn>
                <a:cxn ang="16200000">
                  <a:pos x="wd2" y="hd2"/>
                </a:cxn>
              </a:cxnLst>
              <a:rect l="0" t="0" r="r" b="b"/>
              <a:pathLst>
                <a:path w="19542" h="21567" extrusionOk="0">
                  <a:moveTo>
                    <a:pt x="11617" y="21471"/>
                  </a:moveTo>
                  <a:cubicBezTo>
                    <a:pt x="12385" y="21342"/>
                    <a:pt x="13153" y="20957"/>
                    <a:pt x="13825" y="20570"/>
                  </a:cubicBezTo>
                  <a:cubicBezTo>
                    <a:pt x="14497" y="20185"/>
                    <a:pt x="15169" y="19670"/>
                    <a:pt x="15745" y="19027"/>
                  </a:cubicBezTo>
                  <a:cubicBezTo>
                    <a:pt x="15841" y="18899"/>
                    <a:pt x="15937" y="18770"/>
                    <a:pt x="16033" y="18642"/>
                  </a:cubicBezTo>
                  <a:cubicBezTo>
                    <a:pt x="20161" y="14014"/>
                    <a:pt x="20737" y="5785"/>
                    <a:pt x="17281" y="129"/>
                  </a:cubicBezTo>
                  <a:cubicBezTo>
                    <a:pt x="17281" y="129"/>
                    <a:pt x="17281" y="129"/>
                    <a:pt x="17185" y="0"/>
                  </a:cubicBezTo>
                  <a:lnTo>
                    <a:pt x="6913" y="0"/>
                  </a:lnTo>
                  <a:lnTo>
                    <a:pt x="4225" y="1414"/>
                  </a:lnTo>
                  <a:cubicBezTo>
                    <a:pt x="3937" y="1672"/>
                    <a:pt x="3553" y="1543"/>
                    <a:pt x="3265" y="1414"/>
                  </a:cubicBezTo>
                  <a:cubicBezTo>
                    <a:pt x="2881" y="1286"/>
                    <a:pt x="2593" y="900"/>
                    <a:pt x="2401" y="386"/>
                  </a:cubicBezTo>
                  <a:lnTo>
                    <a:pt x="2305" y="1"/>
                  </a:lnTo>
                  <a:cubicBezTo>
                    <a:pt x="-671" y="4758"/>
                    <a:pt x="-863" y="11957"/>
                    <a:pt x="2305" y="16843"/>
                  </a:cubicBezTo>
                  <a:cubicBezTo>
                    <a:pt x="4321" y="20057"/>
                    <a:pt x="7201" y="21600"/>
                    <a:pt x="10177" y="21471"/>
                  </a:cubicBezTo>
                  <a:cubicBezTo>
                    <a:pt x="10657" y="21599"/>
                    <a:pt x="11137" y="21599"/>
                    <a:pt x="11617" y="21471"/>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B9085969-BEA6-054F-9699-D9CAB6FFED73}"/>
                </a:ext>
              </a:extLst>
            </p:cNvPr>
            <p:cNvSpPr/>
            <p:nvPr userDrawn="1"/>
          </p:nvSpPr>
          <p:spPr>
            <a:xfrm>
              <a:off x="3126022" y="571499"/>
              <a:ext cx="71119" cy="109216"/>
            </a:xfrm>
            <a:custGeom>
              <a:avLst/>
              <a:gdLst/>
              <a:ahLst/>
              <a:cxnLst>
                <a:cxn ang="0">
                  <a:pos x="wd2" y="hd2"/>
                </a:cxn>
                <a:cxn ang="5400000">
                  <a:pos x="wd2" y="hd2"/>
                </a:cxn>
                <a:cxn ang="10800000">
                  <a:pos x="wd2" y="hd2"/>
                </a:cxn>
                <a:cxn ang="16200000">
                  <a:pos x="wd2" y="hd2"/>
                </a:cxn>
              </a:cxnLst>
              <a:rect l="0" t="0" r="r" b="b"/>
              <a:pathLst>
                <a:path w="21600" h="21600" extrusionOk="0">
                  <a:moveTo>
                    <a:pt x="6557" y="17078"/>
                  </a:moveTo>
                  <a:lnTo>
                    <a:pt x="8100" y="21097"/>
                  </a:lnTo>
                  <a:lnTo>
                    <a:pt x="8486" y="21600"/>
                  </a:lnTo>
                  <a:lnTo>
                    <a:pt x="21600" y="19340"/>
                  </a:lnTo>
                  <a:lnTo>
                    <a:pt x="20443" y="16828"/>
                  </a:lnTo>
                  <a:lnTo>
                    <a:pt x="18900" y="13312"/>
                  </a:lnTo>
                  <a:lnTo>
                    <a:pt x="17358" y="9796"/>
                  </a:lnTo>
                  <a:lnTo>
                    <a:pt x="13500" y="0"/>
                  </a:lnTo>
                  <a:cubicBezTo>
                    <a:pt x="12729" y="251"/>
                    <a:pt x="11958" y="251"/>
                    <a:pt x="10800" y="503"/>
                  </a:cubicBezTo>
                  <a:cubicBezTo>
                    <a:pt x="10029" y="754"/>
                    <a:pt x="8872" y="754"/>
                    <a:pt x="8101" y="754"/>
                  </a:cubicBezTo>
                  <a:cubicBezTo>
                    <a:pt x="7329" y="754"/>
                    <a:pt x="6558" y="1006"/>
                    <a:pt x="5786" y="1006"/>
                  </a:cubicBezTo>
                  <a:cubicBezTo>
                    <a:pt x="3857" y="1006"/>
                    <a:pt x="1929" y="1257"/>
                    <a:pt x="0" y="1006"/>
                  </a:cubicBezTo>
                  <a:lnTo>
                    <a:pt x="5015" y="13313"/>
                  </a:lnTo>
                  <a:lnTo>
                    <a:pt x="6557" y="1707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84B54067-204A-8840-8813-893AC4F5EEEF}"/>
                </a:ext>
              </a:extLst>
            </p:cNvPr>
            <p:cNvSpPr/>
            <p:nvPr userDrawn="1"/>
          </p:nvSpPr>
          <p:spPr>
            <a:xfrm>
              <a:off x="3027474" y="0"/>
              <a:ext cx="259742" cy="186650"/>
            </a:xfrm>
            <a:custGeom>
              <a:avLst/>
              <a:gdLst/>
              <a:ahLst/>
              <a:cxnLst>
                <a:cxn ang="0">
                  <a:pos x="wd2" y="hd2"/>
                </a:cxn>
                <a:cxn ang="5400000">
                  <a:pos x="wd2" y="hd2"/>
                </a:cxn>
                <a:cxn ang="10800000">
                  <a:pos x="wd2" y="hd2"/>
                </a:cxn>
                <a:cxn ang="16200000">
                  <a:pos x="wd2" y="hd2"/>
                </a:cxn>
              </a:cxnLst>
              <a:rect l="0" t="0" r="r" b="b"/>
              <a:pathLst>
                <a:path w="20172" h="21449" extrusionOk="0">
                  <a:moveTo>
                    <a:pt x="515" y="1897"/>
                  </a:moveTo>
                  <a:cubicBezTo>
                    <a:pt x="-1063" y="8902"/>
                    <a:pt x="1107" y="16345"/>
                    <a:pt x="5348" y="19702"/>
                  </a:cubicBezTo>
                  <a:cubicBezTo>
                    <a:pt x="5841" y="20140"/>
                    <a:pt x="6334" y="20432"/>
                    <a:pt x="6926" y="20724"/>
                  </a:cubicBezTo>
                  <a:cubicBezTo>
                    <a:pt x="8504" y="21454"/>
                    <a:pt x="10082" y="21600"/>
                    <a:pt x="11562" y="21308"/>
                  </a:cubicBezTo>
                  <a:cubicBezTo>
                    <a:pt x="15211" y="20578"/>
                    <a:pt x="18466" y="16783"/>
                    <a:pt x="19649" y="11238"/>
                  </a:cubicBezTo>
                  <a:cubicBezTo>
                    <a:pt x="20537" y="7443"/>
                    <a:pt x="20241" y="3357"/>
                    <a:pt x="19156" y="0"/>
                  </a:cubicBezTo>
                  <a:lnTo>
                    <a:pt x="1107" y="0"/>
                  </a:lnTo>
                  <a:cubicBezTo>
                    <a:pt x="811" y="729"/>
                    <a:pt x="614" y="1313"/>
                    <a:pt x="515" y="189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DE19CC5A-06EE-EE48-BB18-5A1811847F64}"/>
                </a:ext>
              </a:extLst>
            </p:cNvPr>
            <p:cNvSpPr/>
            <p:nvPr userDrawn="1"/>
          </p:nvSpPr>
          <p:spPr>
            <a:xfrm>
              <a:off x="4015021" y="685799"/>
              <a:ext cx="109223" cy="95251"/>
            </a:xfrm>
            <a:custGeom>
              <a:avLst/>
              <a:gdLst/>
              <a:ahLst/>
              <a:cxnLst>
                <a:cxn ang="0">
                  <a:pos x="wd2" y="hd2"/>
                </a:cxn>
                <a:cxn ang="5400000">
                  <a:pos x="wd2" y="hd2"/>
                </a:cxn>
                <a:cxn ang="10800000">
                  <a:pos x="wd2" y="hd2"/>
                </a:cxn>
                <a:cxn ang="16200000">
                  <a:pos x="wd2" y="hd2"/>
                </a:cxn>
              </a:cxnLst>
              <a:rect l="0" t="0" r="r" b="b"/>
              <a:pathLst>
                <a:path w="21600" h="21600" extrusionOk="0">
                  <a:moveTo>
                    <a:pt x="1759" y="15840"/>
                  </a:moveTo>
                  <a:cubicBezTo>
                    <a:pt x="2010" y="16417"/>
                    <a:pt x="2261" y="16992"/>
                    <a:pt x="2512" y="17568"/>
                  </a:cubicBezTo>
                  <a:cubicBezTo>
                    <a:pt x="3014" y="19008"/>
                    <a:pt x="3266" y="20160"/>
                    <a:pt x="3768" y="21600"/>
                  </a:cubicBezTo>
                  <a:lnTo>
                    <a:pt x="16326" y="12672"/>
                  </a:lnTo>
                  <a:lnTo>
                    <a:pt x="18586" y="10943"/>
                  </a:lnTo>
                  <a:lnTo>
                    <a:pt x="19591" y="10080"/>
                  </a:lnTo>
                  <a:lnTo>
                    <a:pt x="21600" y="8640"/>
                  </a:lnTo>
                  <a:lnTo>
                    <a:pt x="18586" y="2880"/>
                  </a:lnTo>
                  <a:lnTo>
                    <a:pt x="18586" y="2880"/>
                  </a:lnTo>
                  <a:lnTo>
                    <a:pt x="17079" y="0"/>
                  </a:lnTo>
                  <a:lnTo>
                    <a:pt x="17079" y="0"/>
                  </a:lnTo>
                  <a:lnTo>
                    <a:pt x="15572" y="1152"/>
                  </a:lnTo>
                  <a:lnTo>
                    <a:pt x="13814" y="2303"/>
                  </a:lnTo>
                  <a:lnTo>
                    <a:pt x="10800" y="4320"/>
                  </a:lnTo>
                  <a:lnTo>
                    <a:pt x="10549" y="4608"/>
                  </a:lnTo>
                  <a:lnTo>
                    <a:pt x="0" y="12097"/>
                  </a:lnTo>
                  <a:cubicBezTo>
                    <a:pt x="251" y="12673"/>
                    <a:pt x="502" y="13248"/>
                    <a:pt x="1004" y="13825"/>
                  </a:cubicBezTo>
                  <a:cubicBezTo>
                    <a:pt x="1256" y="14400"/>
                    <a:pt x="1508" y="15263"/>
                    <a:pt x="1759" y="1584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93D1FB63-C5DD-1947-ADAA-3B1D56BFC502}"/>
                </a:ext>
              </a:extLst>
            </p:cNvPr>
            <p:cNvSpPr/>
            <p:nvPr userDrawn="1"/>
          </p:nvSpPr>
          <p:spPr>
            <a:xfrm>
              <a:off x="4129322" y="0"/>
              <a:ext cx="258110" cy="370837"/>
            </a:xfrm>
            <a:custGeom>
              <a:avLst/>
              <a:gdLst/>
              <a:ahLst/>
              <a:cxnLst>
                <a:cxn ang="0">
                  <a:pos x="wd2" y="hd2"/>
                </a:cxn>
                <a:cxn ang="5400000">
                  <a:pos x="wd2" y="hd2"/>
                </a:cxn>
                <a:cxn ang="10800000">
                  <a:pos x="wd2" y="hd2"/>
                </a:cxn>
                <a:cxn ang="16200000">
                  <a:pos x="wd2" y="hd2"/>
                </a:cxn>
              </a:cxnLst>
              <a:rect l="0" t="0" r="r" b="b"/>
              <a:pathLst>
                <a:path w="20805" h="21600" extrusionOk="0">
                  <a:moveTo>
                    <a:pt x="3448" y="813"/>
                  </a:moveTo>
                  <a:lnTo>
                    <a:pt x="3448" y="813"/>
                  </a:lnTo>
                  <a:lnTo>
                    <a:pt x="3960" y="1849"/>
                  </a:lnTo>
                  <a:lnTo>
                    <a:pt x="4472" y="2810"/>
                  </a:lnTo>
                  <a:lnTo>
                    <a:pt x="6621" y="7249"/>
                  </a:lnTo>
                  <a:lnTo>
                    <a:pt x="7133" y="8284"/>
                  </a:lnTo>
                  <a:cubicBezTo>
                    <a:pt x="6621" y="8433"/>
                    <a:pt x="6212" y="8580"/>
                    <a:pt x="5700" y="8728"/>
                  </a:cubicBezTo>
                  <a:cubicBezTo>
                    <a:pt x="1913" y="10134"/>
                    <a:pt x="-442" y="13019"/>
                    <a:pt x="70" y="16274"/>
                  </a:cubicBezTo>
                  <a:cubicBezTo>
                    <a:pt x="172" y="17235"/>
                    <a:pt x="582" y="18197"/>
                    <a:pt x="1196" y="19011"/>
                  </a:cubicBezTo>
                  <a:cubicBezTo>
                    <a:pt x="1913" y="19159"/>
                    <a:pt x="2629" y="19233"/>
                    <a:pt x="3243" y="19381"/>
                  </a:cubicBezTo>
                  <a:cubicBezTo>
                    <a:pt x="7133" y="20046"/>
                    <a:pt x="10716" y="20638"/>
                    <a:pt x="14197" y="21230"/>
                  </a:cubicBezTo>
                  <a:cubicBezTo>
                    <a:pt x="14913" y="21378"/>
                    <a:pt x="15630" y="21526"/>
                    <a:pt x="16347" y="21600"/>
                  </a:cubicBezTo>
                  <a:cubicBezTo>
                    <a:pt x="19315" y="20046"/>
                    <a:pt x="21158" y="17457"/>
                    <a:pt x="20749" y="14647"/>
                  </a:cubicBezTo>
                  <a:cubicBezTo>
                    <a:pt x="20237" y="11170"/>
                    <a:pt x="16449" y="8507"/>
                    <a:pt x="11945" y="7989"/>
                  </a:cubicBezTo>
                  <a:cubicBezTo>
                    <a:pt x="11126" y="7915"/>
                    <a:pt x="10409" y="7915"/>
                    <a:pt x="9590" y="7915"/>
                  </a:cubicBezTo>
                  <a:lnTo>
                    <a:pt x="10614" y="7619"/>
                  </a:lnTo>
                  <a:lnTo>
                    <a:pt x="10205" y="6805"/>
                  </a:lnTo>
                  <a:lnTo>
                    <a:pt x="7645" y="1627"/>
                  </a:lnTo>
                  <a:lnTo>
                    <a:pt x="7133" y="666"/>
                  </a:lnTo>
                  <a:lnTo>
                    <a:pt x="6826" y="0"/>
                  </a:lnTo>
                  <a:lnTo>
                    <a:pt x="4676" y="518"/>
                  </a:lnTo>
                  <a:lnTo>
                    <a:pt x="3448" y="813"/>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BE2042A2-B730-5345-9AFB-6A3CCD2C719A}"/>
                </a:ext>
              </a:extLst>
            </p:cNvPr>
            <p:cNvSpPr/>
            <p:nvPr userDrawn="1"/>
          </p:nvSpPr>
          <p:spPr>
            <a:xfrm>
              <a:off x="3900722" y="342899"/>
              <a:ext cx="69848" cy="104138"/>
            </a:xfrm>
            <a:custGeom>
              <a:avLst/>
              <a:gdLst/>
              <a:ahLst/>
              <a:cxnLst>
                <a:cxn ang="0">
                  <a:pos x="wd2" y="hd2"/>
                </a:cxn>
                <a:cxn ang="5400000">
                  <a:pos x="wd2" y="hd2"/>
                </a:cxn>
                <a:cxn ang="10800000">
                  <a:pos x="wd2" y="hd2"/>
                </a:cxn>
                <a:cxn ang="16200000">
                  <a:pos x="wd2" y="hd2"/>
                </a:cxn>
              </a:cxnLst>
              <a:rect l="0" t="0" r="r" b="b"/>
              <a:pathLst>
                <a:path w="21600" h="21600" extrusionOk="0">
                  <a:moveTo>
                    <a:pt x="16888" y="5268"/>
                  </a:moveTo>
                  <a:lnTo>
                    <a:pt x="12961" y="2107"/>
                  </a:lnTo>
                  <a:lnTo>
                    <a:pt x="10604" y="0"/>
                  </a:lnTo>
                  <a:lnTo>
                    <a:pt x="3927" y="3688"/>
                  </a:lnTo>
                  <a:lnTo>
                    <a:pt x="0" y="5795"/>
                  </a:lnTo>
                  <a:lnTo>
                    <a:pt x="0" y="5795"/>
                  </a:lnTo>
                  <a:lnTo>
                    <a:pt x="3534" y="8692"/>
                  </a:lnTo>
                  <a:lnTo>
                    <a:pt x="7069" y="11590"/>
                  </a:lnTo>
                  <a:lnTo>
                    <a:pt x="19636" y="21600"/>
                  </a:lnTo>
                  <a:cubicBezTo>
                    <a:pt x="20422" y="21336"/>
                    <a:pt x="20815" y="20810"/>
                    <a:pt x="21600" y="20547"/>
                  </a:cubicBezTo>
                  <a:cubicBezTo>
                    <a:pt x="21600" y="20547"/>
                    <a:pt x="21600" y="20547"/>
                    <a:pt x="21600" y="20547"/>
                  </a:cubicBezTo>
                  <a:cubicBezTo>
                    <a:pt x="20815" y="19229"/>
                    <a:pt x="20422" y="17649"/>
                    <a:pt x="20029" y="16068"/>
                  </a:cubicBezTo>
                  <a:cubicBezTo>
                    <a:pt x="19636" y="15278"/>
                    <a:pt x="20029" y="14223"/>
                    <a:pt x="19636" y="13434"/>
                  </a:cubicBezTo>
                  <a:cubicBezTo>
                    <a:pt x="19636" y="11589"/>
                    <a:pt x="19636" y="9746"/>
                    <a:pt x="20029" y="7638"/>
                  </a:cubicBezTo>
                  <a:lnTo>
                    <a:pt x="16888" y="526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79624F4F-E568-3941-BEAE-788DA3191D6F}"/>
                </a:ext>
              </a:extLst>
            </p:cNvPr>
            <p:cNvSpPr/>
            <p:nvPr userDrawn="1"/>
          </p:nvSpPr>
          <p:spPr>
            <a:xfrm>
              <a:off x="1348022" y="571499"/>
              <a:ext cx="77472" cy="121923"/>
            </a:xfrm>
            <a:custGeom>
              <a:avLst/>
              <a:gdLst/>
              <a:ahLst/>
              <a:cxnLst>
                <a:cxn ang="0">
                  <a:pos x="wd2" y="hd2"/>
                </a:cxn>
                <a:cxn ang="5400000">
                  <a:pos x="wd2" y="hd2"/>
                </a:cxn>
                <a:cxn ang="10800000">
                  <a:pos x="wd2" y="hd2"/>
                </a:cxn>
                <a:cxn ang="16200000">
                  <a:pos x="wd2" y="hd2"/>
                </a:cxn>
              </a:cxnLst>
              <a:rect l="0" t="0" r="r" b="b"/>
              <a:pathLst>
                <a:path w="21600" h="21600" extrusionOk="0">
                  <a:moveTo>
                    <a:pt x="11685" y="0"/>
                  </a:moveTo>
                  <a:cubicBezTo>
                    <a:pt x="10269" y="450"/>
                    <a:pt x="8499" y="900"/>
                    <a:pt x="7082" y="1350"/>
                  </a:cubicBezTo>
                  <a:cubicBezTo>
                    <a:pt x="6374" y="1575"/>
                    <a:pt x="5666" y="1801"/>
                    <a:pt x="4957" y="1801"/>
                  </a:cubicBezTo>
                  <a:cubicBezTo>
                    <a:pt x="3186" y="2251"/>
                    <a:pt x="1770" y="2475"/>
                    <a:pt x="0" y="2700"/>
                  </a:cubicBezTo>
                  <a:lnTo>
                    <a:pt x="7082" y="16425"/>
                  </a:lnTo>
                  <a:lnTo>
                    <a:pt x="8852" y="19575"/>
                  </a:lnTo>
                  <a:lnTo>
                    <a:pt x="9915" y="21600"/>
                  </a:lnTo>
                  <a:lnTo>
                    <a:pt x="21600" y="19125"/>
                  </a:lnTo>
                  <a:lnTo>
                    <a:pt x="19830" y="15975"/>
                  </a:lnTo>
                  <a:lnTo>
                    <a:pt x="18414" y="12825"/>
                  </a:lnTo>
                  <a:lnTo>
                    <a:pt x="11685"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644964DC-7F62-E147-8BBF-E497453BB366}"/>
                </a:ext>
              </a:extLst>
            </p:cNvPr>
            <p:cNvSpPr/>
            <p:nvPr userDrawn="1"/>
          </p:nvSpPr>
          <p:spPr>
            <a:xfrm>
              <a:off x="3100621" y="203200"/>
              <a:ext cx="54609" cy="120650"/>
            </a:xfrm>
            <a:custGeom>
              <a:avLst/>
              <a:gdLst/>
              <a:ahLst/>
              <a:cxnLst>
                <a:cxn ang="0">
                  <a:pos x="wd2" y="hd2"/>
                </a:cxn>
                <a:cxn ang="5400000">
                  <a:pos x="wd2" y="hd2"/>
                </a:cxn>
                <a:cxn ang="10800000">
                  <a:pos x="wd2" y="hd2"/>
                </a:cxn>
                <a:cxn ang="16200000">
                  <a:pos x="wd2" y="hd2"/>
                </a:cxn>
              </a:cxnLst>
              <a:rect l="0" t="0" r="r" b="b"/>
              <a:pathLst>
                <a:path w="21600" h="21600" extrusionOk="0">
                  <a:moveTo>
                    <a:pt x="14065" y="226"/>
                  </a:moveTo>
                  <a:lnTo>
                    <a:pt x="11553" y="226"/>
                  </a:lnTo>
                  <a:lnTo>
                    <a:pt x="4018" y="0"/>
                  </a:lnTo>
                  <a:lnTo>
                    <a:pt x="1004" y="15233"/>
                  </a:lnTo>
                  <a:lnTo>
                    <a:pt x="502" y="18644"/>
                  </a:lnTo>
                  <a:lnTo>
                    <a:pt x="0" y="20690"/>
                  </a:lnTo>
                  <a:lnTo>
                    <a:pt x="11553" y="21372"/>
                  </a:lnTo>
                  <a:lnTo>
                    <a:pt x="17582" y="21600"/>
                  </a:lnTo>
                  <a:lnTo>
                    <a:pt x="17582" y="21600"/>
                  </a:lnTo>
                  <a:lnTo>
                    <a:pt x="18587" y="18189"/>
                  </a:lnTo>
                  <a:lnTo>
                    <a:pt x="19088" y="14779"/>
                  </a:lnTo>
                  <a:lnTo>
                    <a:pt x="21600" y="682"/>
                  </a:lnTo>
                  <a:lnTo>
                    <a:pt x="21098" y="682"/>
                  </a:lnTo>
                  <a:lnTo>
                    <a:pt x="14568" y="226"/>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BAE88802-B8B9-BD40-AA61-4E169AEF722A}"/>
                </a:ext>
              </a:extLst>
            </p:cNvPr>
            <p:cNvSpPr/>
            <p:nvPr userDrawn="1"/>
          </p:nvSpPr>
          <p:spPr>
            <a:xfrm>
              <a:off x="3754704" y="689227"/>
              <a:ext cx="259456" cy="258914"/>
            </a:xfrm>
            <a:custGeom>
              <a:avLst/>
              <a:gdLst/>
              <a:ahLst/>
              <a:cxnLst>
                <a:cxn ang="0">
                  <a:pos x="wd2" y="hd2"/>
                </a:cxn>
                <a:cxn ang="5400000">
                  <a:pos x="wd2" y="hd2"/>
                </a:cxn>
                <a:cxn ang="10800000">
                  <a:pos x="wd2" y="hd2"/>
                </a:cxn>
                <a:cxn ang="16200000">
                  <a:pos x="wd2" y="hd2"/>
                </a:cxn>
              </a:cxnLst>
              <a:rect l="0" t="0" r="r" b="b"/>
              <a:pathLst>
                <a:path w="21318" h="19398" extrusionOk="0">
                  <a:moveTo>
                    <a:pt x="15861" y="18153"/>
                  </a:moveTo>
                  <a:cubicBezTo>
                    <a:pt x="19513" y="16250"/>
                    <a:pt x="21600" y="12729"/>
                    <a:pt x="21287" y="9114"/>
                  </a:cubicBezTo>
                  <a:cubicBezTo>
                    <a:pt x="21287" y="8638"/>
                    <a:pt x="21182" y="8162"/>
                    <a:pt x="21078" y="7591"/>
                  </a:cubicBezTo>
                  <a:cubicBezTo>
                    <a:pt x="20974" y="7116"/>
                    <a:pt x="20765" y="6545"/>
                    <a:pt x="20557" y="6069"/>
                  </a:cubicBezTo>
                  <a:cubicBezTo>
                    <a:pt x="20452" y="5974"/>
                    <a:pt x="20452" y="5784"/>
                    <a:pt x="20348" y="5688"/>
                  </a:cubicBezTo>
                  <a:cubicBezTo>
                    <a:pt x="20243" y="5403"/>
                    <a:pt x="20139" y="5213"/>
                    <a:pt x="19931" y="5022"/>
                  </a:cubicBezTo>
                  <a:cubicBezTo>
                    <a:pt x="19826" y="4832"/>
                    <a:pt x="19722" y="4737"/>
                    <a:pt x="19617" y="4546"/>
                  </a:cubicBezTo>
                  <a:cubicBezTo>
                    <a:pt x="19304" y="4166"/>
                    <a:pt x="19096" y="3785"/>
                    <a:pt x="18783" y="3404"/>
                  </a:cubicBezTo>
                  <a:cubicBezTo>
                    <a:pt x="15548" y="-21"/>
                    <a:pt x="10018" y="-1068"/>
                    <a:pt x="5530" y="1216"/>
                  </a:cubicBezTo>
                  <a:cubicBezTo>
                    <a:pt x="1983" y="3024"/>
                    <a:pt x="0" y="6449"/>
                    <a:pt x="0" y="9970"/>
                  </a:cubicBezTo>
                  <a:lnTo>
                    <a:pt x="1357" y="9685"/>
                  </a:lnTo>
                  <a:cubicBezTo>
                    <a:pt x="1461" y="9685"/>
                    <a:pt x="1461" y="9685"/>
                    <a:pt x="1565" y="9685"/>
                  </a:cubicBezTo>
                  <a:cubicBezTo>
                    <a:pt x="2296" y="9590"/>
                    <a:pt x="3026" y="10065"/>
                    <a:pt x="3130" y="10732"/>
                  </a:cubicBezTo>
                  <a:lnTo>
                    <a:pt x="3861" y="13967"/>
                  </a:lnTo>
                  <a:cubicBezTo>
                    <a:pt x="3965" y="14347"/>
                    <a:pt x="3861" y="14728"/>
                    <a:pt x="3652" y="15013"/>
                  </a:cubicBezTo>
                  <a:cubicBezTo>
                    <a:pt x="3444" y="15299"/>
                    <a:pt x="3130" y="15584"/>
                    <a:pt x="2713" y="15584"/>
                  </a:cubicBezTo>
                  <a:lnTo>
                    <a:pt x="2296" y="15680"/>
                  </a:lnTo>
                  <a:cubicBezTo>
                    <a:pt x="5635" y="19390"/>
                    <a:pt x="11269" y="20532"/>
                    <a:pt x="15861" y="1815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B08F1A9C-D311-0645-9E2D-0FCC98C3B3F3}"/>
                </a:ext>
              </a:extLst>
            </p:cNvPr>
            <p:cNvSpPr/>
            <p:nvPr userDrawn="1"/>
          </p:nvSpPr>
          <p:spPr>
            <a:xfrm>
              <a:off x="3386271" y="759323"/>
              <a:ext cx="398863" cy="258008"/>
            </a:xfrm>
            <a:custGeom>
              <a:avLst/>
              <a:gdLst/>
              <a:ahLst/>
              <a:cxnLst>
                <a:cxn ang="0">
                  <a:pos x="wd2" y="hd2"/>
                </a:cxn>
                <a:cxn ang="5400000">
                  <a:pos x="wd2" y="hd2"/>
                </a:cxn>
                <a:cxn ang="10800000">
                  <a:pos x="wd2" y="hd2"/>
                </a:cxn>
                <a:cxn ang="16200000">
                  <a:pos x="wd2" y="hd2"/>
                </a:cxn>
              </a:cxnLst>
              <a:rect l="0" t="0" r="r" b="b"/>
              <a:pathLst>
                <a:path w="21468" h="21199" extrusionOk="0">
                  <a:moveTo>
                    <a:pt x="7182" y="7"/>
                  </a:moveTo>
                  <a:cubicBezTo>
                    <a:pt x="3354" y="-202"/>
                    <a:pt x="141" y="4390"/>
                    <a:pt x="5" y="10233"/>
                  </a:cubicBezTo>
                  <a:cubicBezTo>
                    <a:pt x="-132" y="16076"/>
                    <a:pt x="2876" y="20980"/>
                    <a:pt x="6703" y="21189"/>
                  </a:cubicBezTo>
                  <a:cubicBezTo>
                    <a:pt x="9916" y="21398"/>
                    <a:pt x="12719" y="18163"/>
                    <a:pt x="13607" y="13572"/>
                  </a:cubicBezTo>
                  <a:cubicBezTo>
                    <a:pt x="13744" y="12841"/>
                    <a:pt x="13881" y="12007"/>
                    <a:pt x="13881" y="11172"/>
                  </a:cubicBezTo>
                  <a:lnTo>
                    <a:pt x="14017" y="12216"/>
                  </a:lnTo>
                  <a:lnTo>
                    <a:pt x="14838" y="12007"/>
                  </a:lnTo>
                  <a:lnTo>
                    <a:pt x="19759" y="10546"/>
                  </a:lnTo>
                  <a:lnTo>
                    <a:pt x="20784" y="10233"/>
                  </a:lnTo>
                  <a:lnTo>
                    <a:pt x="21468" y="10024"/>
                  </a:lnTo>
                  <a:lnTo>
                    <a:pt x="21195" y="7728"/>
                  </a:lnTo>
                  <a:lnTo>
                    <a:pt x="21058" y="6476"/>
                  </a:lnTo>
                  <a:lnTo>
                    <a:pt x="21058" y="6476"/>
                  </a:lnTo>
                  <a:lnTo>
                    <a:pt x="20101" y="6789"/>
                  </a:lnTo>
                  <a:lnTo>
                    <a:pt x="19144" y="7102"/>
                  </a:lnTo>
                  <a:lnTo>
                    <a:pt x="14974" y="8354"/>
                  </a:lnTo>
                  <a:lnTo>
                    <a:pt x="14018" y="8667"/>
                  </a:lnTo>
                  <a:cubicBezTo>
                    <a:pt x="13949" y="8145"/>
                    <a:pt x="13881" y="7624"/>
                    <a:pt x="13744" y="7206"/>
                  </a:cubicBezTo>
                  <a:cubicBezTo>
                    <a:pt x="12582" y="3137"/>
                    <a:pt x="10121" y="215"/>
                    <a:pt x="7182" y="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B7B5310B-0DBF-8F4F-A824-8F81D4C094F0}"/>
                </a:ext>
              </a:extLst>
            </p:cNvPr>
            <p:cNvSpPr/>
            <p:nvPr userDrawn="1"/>
          </p:nvSpPr>
          <p:spPr>
            <a:xfrm>
              <a:off x="3707169" y="152399"/>
              <a:ext cx="260037" cy="258498"/>
            </a:xfrm>
            <a:custGeom>
              <a:avLst/>
              <a:gdLst/>
              <a:ahLst/>
              <a:cxnLst>
                <a:cxn ang="0">
                  <a:pos x="wd2" y="hd2"/>
                </a:cxn>
                <a:cxn ang="5400000">
                  <a:pos x="wd2" y="hd2"/>
                </a:cxn>
                <a:cxn ang="10800000">
                  <a:pos x="wd2" y="hd2"/>
                </a:cxn>
                <a:cxn ang="16200000">
                  <a:pos x="wd2" y="hd2"/>
                </a:cxn>
              </a:cxnLst>
              <a:rect l="0" t="0" r="r" b="b"/>
              <a:pathLst>
                <a:path w="19146" h="20449" extrusionOk="0">
                  <a:moveTo>
                    <a:pt x="14825" y="1647"/>
                  </a:moveTo>
                  <a:cubicBezTo>
                    <a:pt x="11552" y="-664"/>
                    <a:pt x="7344" y="-463"/>
                    <a:pt x="4258" y="1747"/>
                  </a:cubicBezTo>
                  <a:cubicBezTo>
                    <a:pt x="3323" y="2451"/>
                    <a:pt x="2482" y="3355"/>
                    <a:pt x="1734" y="4359"/>
                  </a:cubicBezTo>
                  <a:cubicBezTo>
                    <a:pt x="1640" y="4460"/>
                    <a:pt x="1640" y="4560"/>
                    <a:pt x="1547" y="4660"/>
                  </a:cubicBezTo>
                  <a:cubicBezTo>
                    <a:pt x="-1352" y="9383"/>
                    <a:pt x="-43" y="15712"/>
                    <a:pt x="4352" y="18826"/>
                  </a:cubicBezTo>
                  <a:cubicBezTo>
                    <a:pt x="7438" y="20936"/>
                    <a:pt x="11178" y="20936"/>
                    <a:pt x="14170" y="19127"/>
                  </a:cubicBezTo>
                  <a:lnTo>
                    <a:pt x="13422" y="18123"/>
                  </a:lnTo>
                  <a:cubicBezTo>
                    <a:pt x="13422" y="18123"/>
                    <a:pt x="13422" y="18022"/>
                    <a:pt x="13328" y="18022"/>
                  </a:cubicBezTo>
                  <a:cubicBezTo>
                    <a:pt x="12954" y="17419"/>
                    <a:pt x="13048" y="16616"/>
                    <a:pt x="13609" y="16113"/>
                  </a:cubicBezTo>
                  <a:lnTo>
                    <a:pt x="16134" y="13903"/>
                  </a:lnTo>
                  <a:cubicBezTo>
                    <a:pt x="16414" y="13702"/>
                    <a:pt x="16788" y="13602"/>
                    <a:pt x="17162" y="13602"/>
                  </a:cubicBezTo>
                  <a:cubicBezTo>
                    <a:pt x="17536" y="13602"/>
                    <a:pt x="17817" y="13803"/>
                    <a:pt x="18097" y="14104"/>
                  </a:cubicBezTo>
                  <a:lnTo>
                    <a:pt x="18284" y="14405"/>
                  </a:lnTo>
                  <a:cubicBezTo>
                    <a:pt x="20248" y="9784"/>
                    <a:pt x="18752" y="4459"/>
                    <a:pt x="14825" y="164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353817E5-47E2-E547-B5CA-AA7B9F35D303}"/>
                </a:ext>
              </a:extLst>
            </p:cNvPr>
            <p:cNvSpPr/>
            <p:nvPr userDrawn="1"/>
          </p:nvSpPr>
          <p:spPr>
            <a:xfrm>
              <a:off x="3621321" y="63499"/>
              <a:ext cx="129544" cy="129544"/>
            </a:xfrm>
            <a:custGeom>
              <a:avLst/>
              <a:gdLst/>
              <a:ahLst/>
              <a:cxnLst>
                <a:cxn ang="0">
                  <a:pos x="wd2" y="hd2"/>
                </a:cxn>
                <a:cxn ang="5400000">
                  <a:pos x="wd2" y="hd2"/>
                </a:cxn>
                <a:cxn ang="10800000">
                  <a:pos x="wd2" y="hd2"/>
                </a:cxn>
                <a:cxn ang="16200000">
                  <a:pos x="wd2" y="hd2"/>
                </a:cxn>
              </a:cxnLst>
              <a:rect l="0" t="0" r="r" b="b"/>
              <a:pathLst>
                <a:path w="21600" h="21600" extrusionOk="0">
                  <a:moveTo>
                    <a:pt x="6776" y="1483"/>
                  </a:moveTo>
                  <a:lnTo>
                    <a:pt x="5294" y="0"/>
                  </a:lnTo>
                  <a:lnTo>
                    <a:pt x="0" y="5294"/>
                  </a:lnTo>
                  <a:lnTo>
                    <a:pt x="2330" y="7624"/>
                  </a:lnTo>
                  <a:lnTo>
                    <a:pt x="4447" y="9741"/>
                  </a:lnTo>
                  <a:lnTo>
                    <a:pt x="16306" y="21600"/>
                  </a:lnTo>
                  <a:cubicBezTo>
                    <a:pt x="17788" y="19482"/>
                    <a:pt x="19694" y="17789"/>
                    <a:pt x="21600" y="16306"/>
                  </a:cubicBezTo>
                  <a:lnTo>
                    <a:pt x="9106" y="3600"/>
                  </a:lnTo>
                  <a:lnTo>
                    <a:pt x="6776" y="1483"/>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5895CA8A-F9EB-B243-BDF2-3F89B04B6E1D}"/>
                </a:ext>
              </a:extLst>
            </p:cNvPr>
            <p:cNvSpPr/>
            <p:nvPr userDrawn="1"/>
          </p:nvSpPr>
          <p:spPr>
            <a:xfrm>
              <a:off x="3100622" y="635000"/>
              <a:ext cx="258609" cy="258660"/>
            </a:xfrm>
            <a:custGeom>
              <a:avLst/>
              <a:gdLst/>
              <a:ahLst/>
              <a:cxnLst>
                <a:cxn ang="0">
                  <a:pos x="wd2" y="hd2"/>
                </a:cxn>
                <a:cxn ang="5400000">
                  <a:pos x="wd2" y="hd2"/>
                </a:cxn>
                <a:cxn ang="10800000">
                  <a:pos x="wd2" y="hd2"/>
                </a:cxn>
                <a:cxn ang="16200000">
                  <a:pos x="wd2" y="hd2"/>
                </a:cxn>
              </a:cxnLst>
              <a:rect l="0" t="0" r="r" b="b"/>
              <a:pathLst>
                <a:path w="19291" h="19816" extrusionOk="0">
                  <a:moveTo>
                    <a:pt x="1499" y="15262"/>
                  </a:moveTo>
                  <a:cubicBezTo>
                    <a:pt x="4341" y="19835"/>
                    <a:pt x="10310" y="21197"/>
                    <a:pt x="14857" y="18278"/>
                  </a:cubicBezTo>
                  <a:cubicBezTo>
                    <a:pt x="19310" y="15359"/>
                    <a:pt x="20636" y="9230"/>
                    <a:pt x="17794" y="4559"/>
                  </a:cubicBezTo>
                  <a:cubicBezTo>
                    <a:pt x="15710" y="1251"/>
                    <a:pt x="12015" y="-403"/>
                    <a:pt x="8415" y="83"/>
                  </a:cubicBezTo>
                  <a:lnTo>
                    <a:pt x="8794" y="1446"/>
                  </a:lnTo>
                  <a:lnTo>
                    <a:pt x="8983" y="2224"/>
                  </a:lnTo>
                  <a:cubicBezTo>
                    <a:pt x="9173" y="3002"/>
                    <a:pt x="8794" y="3781"/>
                    <a:pt x="8036" y="3975"/>
                  </a:cubicBezTo>
                  <a:lnTo>
                    <a:pt x="4815" y="4850"/>
                  </a:lnTo>
                  <a:cubicBezTo>
                    <a:pt x="4247" y="5045"/>
                    <a:pt x="3678" y="4753"/>
                    <a:pt x="3394" y="4364"/>
                  </a:cubicBezTo>
                  <a:cubicBezTo>
                    <a:pt x="3299" y="4267"/>
                    <a:pt x="3205" y="4072"/>
                    <a:pt x="3110" y="3877"/>
                  </a:cubicBezTo>
                  <a:lnTo>
                    <a:pt x="2825" y="2807"/>
                  </a:lnTo>
                  <a:cubicBezTo>
                    <a:pt x="-301" y="6116"/>
                    <a:pt x="-964" y="11273"/>
                    <a:pt x="1499" y="1526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E0636D3C-4BD2-1F4B-8A0C-7E786FB92835}"/>
                </a:ext>
              </a:extLst>
            </p:cNvPr>
            <p:cNvSpPr/>
            <p:nvPr userDrawn="1"/>
          </p:nvSpPr>
          <p:spPr>
            <a:xfrm>
              <a:off x="3684821" y="1587499"/>
              <a:ext cx="107952" cy="95245"/>
            </a:xfrm>
            <a:custGeom>
              <a:avLst/>
              <a:gdLst/>
              <a:ahLst/>
              <a:cxnLst>
                <a:cxn ang="0">
                  <a:pos x="wd2" y="hd2"/>
                </a:cxn>
                <a:cxn ang="5400000">
                  <a:pos x="wd2" y="hd2"/>
                </a:cxn>
                <a:cxn ang="10800000">
                  <a:pos x="wd2" y="hd2"/>
                </a:cxn>
                <a:cxn ang="16200000">
                  <a:pos x="wd2" y="hd2"/>
                </a:cxn>
              </a:cxnLst>
              <a:rect l="0" t="0" r="r" b="b"/>
              <a:pathLst>
                <a:path w="21600" h="21600" extrusionOk="0">
                  <a:moveTo>
                    <a:pt x="13722" y="2015"/>
                  </a:moveTo>
                  <a:lnTo>
                    <a:pt x="10673" y="4319"/>
                  </a:lnTo>
                  <a:lnTo>
                    <a:pt x="0" y="12383"/>
                  </a:lnTo>
                  <a:cubicBezTo>
                    <a:pt x="254" y="12959"/>
                    <a:pt x="508" y="13246"/>
                    <a:pt x="762" y="13823"/>
                  </a:cubicBezTo>
                  <a:cubicBezTo>
                    <a:pt x="1017" y="14400"/>
                    <a:pt x="1525" y="15263"/>
                    <a:pt x="1779" y="15840"/>
                  </a:cubicBezTo>
                  <a:cubicBezTo>
                    <a:pt x="2033" y="16416"/>
                    <a:pt x="2287" y="16991"/>
                    <a:pt x="2541" y="17568"/>
                  </a:cubicBezTo>
                  <a:cubicBezTo>
                    <a:pt x="3049" y="19008"/>
                    <a:pt x="3557" y="20160"/>
                    <a:pt x="3812" y="21600"/>
                  </a:cubicBezTo>
                  <a:lnTo>
                    <a:pt x="16518" y="12096"/>
                  </a:lnTo>
                  <a:lnTo>
                    <a:pt x="19567" y="9792"/>
                  </a:lnTo>
                  <a:lnTo>
                    <a:pt x="21600" y="8352"/>
                  </a:lnTo>
                  <a:lnTo>
                    <a:pt x="16518" y="0"/>
                  </a:lnTo>
                  <a:lnTo>
                    <a:pt x="13722" y="2015"/>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44149C47-AC7E-7B4B-9180-6B9492A50899}"/>
                </a:ext>
              </a:extLst>
            </p:cNvPr>
            <p:cNvSpPr/>
            <p:nvPr userDrawn="1"/>
          </p:nvSpPr>
          <p:spPr>
            <a:xfrm>
              <a:off x="3434276" y="1601428"/>
              <a:ext cx="258744" cy="260602"/>
            </a:xfrm>
            <a:custGeom>
              <a:avLst/>
              <a:gdLst/>
              <a:ahLst/>
              <a:cxnLst>
                <a:cxn ang="0">
                  <a:pos x="wd2" y="hd2"/>
                </a:cxn>
                <a:cxn ang="5400000">
                  <a:pos x="wd2" y="hd2"/>
                </a:cxn>
                <a:cxn ang="10800000">
                  <a:pos x="wd2" y="hd2"/>
                </a:cxn>
                <a:cxn ang="16200000">
                  <a:pos x="wd2" y="hd2"/>
                </a:cxn>
              </a:cxnLst>
              <a:rect l="0" t="0" r="r" b="b"/>
              <a:pathLst>
                <a:path w="21055" h="19525" extrusionOk="0">
                  <a:moveTo>
                    <a:pt x="20582" y="7264"/>
                  </a:moveTo>
                  <a:cubicBezTo>
                    <a:pt x="20478" y="6788"/>
                    <a:pt x="20272" y="6312"/>
                    <a:pt x="20065" y="5836"/>
                  </a:cubicBezTo>
                  <a:cubicBezTo>
                    <a:pt x="19961" y="5646"/>
                    <a:pt x="19961" y="5551"/>
                    <a:pt x="19858" y="5360"/>
                  </a:cubicBezTo>
                  <a:cubicBezTo>
                    <a:pt x="19755" y="5170"/>
                    <a:pt x="19548" y="4885"/>
                    <a:pt x="19445" y="4694"/>
                  </a:cubicBezTo>
                  <a:cubicBezTo>
                    <a:pt x="19342" y="4504"/>
                    <a:pt x="19238" y="4409"/>
                    <a:pt x="19135" y="4218"/>
                  </a:cubicBezTo>
                  <a:cubicBezTo>
                    <a:pt x="18825" y="3838"/>
                    <a:pt x="18515" y="3457"/>
                    <a:pt x="18205" y="3076"/>
                  </a:cubicBezTo>
                  <a:cubicBezTo>
                    <a:pt x="14898" y="-254"/>
                    <a:pt x="9420" y="-1015"/>
                    <a:pt x="5080" y="1459"/>
                  </a:cubicBezTo>
                  <a:cubicBezTo>
                    <a:pt x="1566" y="3362"/>
                    <a:pt x="-191" y="6883"/>
                    <a:pt x="16" y="10403"/>
                  </a:cubicBezTo>
                  <a:lnTo>
                    <a:pt x="1359" y="10118"/>
                  </a:lnTo>
                  <a:cubicBezTo>
                    <a:pt x="1463" y="10118"/>
                    <a:pt x="1463" y="10118"/>
                    <a:pt x="1566" y="10118"/>
                  </a:cubicBezTo>
                  <a:cubicBezTo>
                    <a:pt x="2289" y="10022"/>
                    <a:pt x="3013" y="10403"/>
                    <a:pt x="3220" y="11164"/>
                  </a:cubicBezTo>
                  <a:lnTo>
                    <a:pt x="4150" y="14400"/>
                  </a:lnTo>
                  <a:cubicBezTo>
                    <a:pt x="4253" y="14780"/>
                    <a:pt x="4150" y="15161"/>
                    <a:pt x="3943" y="15446"/>
                  </a:cubicBezTo>
                  <a:cubicBezTo>
                    <a:pt x="3737" y="15732"/>
                    <a:pt x="3426" y="16017"/>
                    <a:pt x="3013" y="16113"/>
                  </a:cubicBezTo>
                  <a:lnTo>
                    <a:pt x="2600" y="16208"/>
                  </a:lnTo>
                  <a:cubicBezTo>
                    <a:pt x="5907" y="19729"/>
                    <a:pt x="11591" y="20585"/>
                    <a:pt x="16035" y="18111"/>
                  </a:cubicBezTo>
                  <a:cubicBezTo>
                    <a:pt x="19652" y="16113"/>
                    <a:pt x="21409" y="12497"/>
                    <a:pt x="20996" y="8881"/>
                  </a:cubicBezTo>
                  <a:cubicBezTo>
                    <a:pt x="20788" y="8310"/>
                    <a:pt x="20685" y="7739"/>
                    <a:pt x="20582" y="726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B01C2A77-2FB7-4B4B-884B-824E3939AAD4}"/>
                </a:ext>
              </a:extLst>
            </p:cNvPr>
            <p:cNvSpPr/>
            <p:nvPr userDrawn="1"/>
          </p:nvSpPr>
          <p:spPr>
            <a:xfrm>
              <a:off x="3348515" y="1755653"/>
              <a:ext cx="120648" cy="71115"/>
            </a:xfrm>
            <a:custGeom>
              <a:avLst/>
              <a:gdLst/>
              <a:ahLst/>
              <a:cxnLst>
                <a:cxn ang="0">
                  <a:pos x="wd2" y="hd2"/>
                </a:cxn>
                <a:cxn ang="5400000">
                  <a:pos x="wd2" y="hd2"/>
                </a:cxn>
                <a:cxn ang="10800000">
                  <a:pos x="wd2" y="hd2"/>
                </a:cxn>
                <a:cxn ang="16200000">
                  <a:pos x="wd2" y="hd2"/>
                </a:cxn>
              </a:cxnLst>
              <a:rect l="0" t="0" r="r" b="b"/>
              <a:pathLst>
                <a:path w="21600" h="21600" extrusionOk="0">
                  <a:moveTo>
                    <a:pt x="19781" y="0"/>
                  </a:moveTo>
                  <a:lnTo>
                    <a:pt x="19781" y="0"/>
                  </a:lnTo>
                  <a:lnTo>
                    <a:pt x="16598" y="1543"/>
                  </a:lnTo>
                  <a:lnTo>
                    <a:pt x="13415" y="2699"/>
                  </a:lnTo>
                  <a:lnTo>
                    <a:pt x="0" y="8485"/>
                  </a:lnTo>
                  <a:cubicBezTo>
                    <a:pt x="455" y="10028"/>
                    <a:pt x="909" y="11956"/>
                    <a:pt x="1137" y="13885"/>
                  </a:cubicBezTo>
                  <a:cubicBezTo>
                    <a:pt x="1364" y="14657"/>
                    <a:pt x="1364" y="15428"/>
                    <a:pt x="1592" y="16200"/>
                  </a:cubicBezTo>
                  <a:cubicBezTo>
                    <a:pt x="1819" y="18129"/>
                    <a:pt x="2046" y="20057"/>
                    <a:pt x="2046" y="21600"/>
                  </a:cubicBezTo>
                  <a:lnTo>
                    <a:pt x="16371" y="15814"/>
                  </a:lnTo>
                  <a:lnTo>
                    <a:pt x="19554" y="14271"/>
                  </a:lnTo>
                  <a:lnTo>
                    <a:pt x="21600" y="13499"/>
                  </a:lnTo>
                  <a:lnTo>
                    <a:pt x="20463" y="5012"/>
                  </a:lnTo>
                  <a:lnTo>
                    <a:pt x="19781"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137B53F3-DFF0-4B42-84B3-8E2270A81DEC}"/>
                </a:ext>
              </a:extLst>
            </p:cNvPr>
            <p:cNvSpPr/>
            <p:nvPr userDrawn="1"/>
          </p:nvSpPr>
          <p:spPr>
            <a:xfrm>
              <a:off x="3024422" y="1854200"/>
              <a:ext cx="91440" cy="58428"/>
            </a:xfrm>
            <a:custGeom>
              <a:avLst/>
              <a:gdLst/>
              <a:ahLst/>
              <a:cxnLst>
                <a:cxn ang="0">
                  <a:pos x="wd2" y="hd2"/>
                </a:cxn>
                <a:cxn ang="5400000">
                  <a:pos x="wd2" y="hd2"/>
                </a:cxn>
                <a:cxn ang="10800000">
                  <a:pos x="wd2" y="hd2"/>
                </a:cxn>
                <a:cxn ang="16200000">
                  <a:pos x="wd2" y="hd2"/>
                </a:cxn>
              </a:cxnLst>
              <a:rect l="0" t="0" r="r" b="b"/>
              <a:pathLst>
                <a:path w="21600" h="21600" extrusionOk="0">
                  <a:moveTo>
                    <a:pt x="19800" y="0"/>
                  </a:moveTo>
                  <a:lnTo>
                    <a:pt x="15300" y="940"/>
                  </a:lnTo>
                  <a:lnTo>
                    <a:pt x="11100" y="1880"/>
                  </a:lnTo>
                  <a:lnTo>
                    <a:pt x="0" y="4697"/>
                  </a:lnTo>
                  <a:cubicBezTo>
                    <a:pt x="300" y="7045"/>
                    <a:pt x="300" y="9392"/>
                    <a:pt x="600" y="11740"/>
                  </a:cubicBezTo>
                  <a:cubicBezTo>
                    <a:pt x="600" y="12680"/>
                    <a:pt x="600" y="13617"/>
                    <a:pt x="600" y="14557"/>
                  </a:cubicBezTo>
                  <a:cubicBezTo>
                    <a:pt x="600" y="15965"/>
                    <a:pt x="600" y="17375"/>
                    <a:pt x="600" y="18783"/>
                  </a:cubicBezTo>
                  <a:cubicBezTo>
                    <a:pt x="600" y="19722"/>
                    <a:pt x="300" y="20660"/>
                    <a:pt x="300" y="21600"/>
                  </a:cubicBezTo>
                  <a:lnTo>
                    <a:pt x="14100" y="18313"/>
                  </a:lnTo>
                  <a:lnTo>
                    <a:pt x="18600" y="17373"/>
                  </a:lnTo>
                  <a:lnTo>
                    <a:pt x="21600" y="16903"/>
                  </a:lnTo>
                  <a:lnTo>
                    <a:pt x="19800" y="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7B19E186-342D-E547-980A-E9D418071C6C}"/>
                </a:ext>
              </a:extLst>
            </p:cNvPr>
            <p:cNvSpPr/>
            <p:nvPr userDrawn="1"/>
          </p:nvSpPr>
          <p:spPr>
            <a:xfrm>
              <a:off x="3081673" y="1715961"/>
              <a:ext cx="257808" cy="256601"/>
            </a:xfrm>
            <a:custGeom>
              <a:avLst/>
              <a:gdLst/>
              <a:ahLst/>
              <a:cxnLst>
                <a:cxn ang="0">
                  <a:pos x="wd2" y="hd2"/>
                </a:cxn>
                <a:cxn ang="5400000">
                  <a:pos x="wd2" y="hd2"/>
                </a:cxn>
                <a:cxn ang="10800000">
                  <a:pos x="wd2" y="hd2"/>
                </a:cxn>
                <a:cxn ang="16200000">
                  <a:pos x="wd2" y="hd2"/>
                </a:cxn>
              </a:cxnLst>
              <a:rect l="0" t="0" r="r" b="b"/>
              <a:pathLst>
                <a:path w="21600" h="19311" extrusionOk="0">
                  <a:moveTo>
                    <a:pt x="20749" y="5530"/>
                  </a:moveTo>
                  <a:cubicBezTo>
                    <a:pt x="20749" y="5530"/>
                    <a:pt x="20749" y="5435"/>
                    <a:pt x="20642" y="5435"/>
                  </a:cubicBezTo>
                  <a:cubicBezTo>
                    <a:pt x="20429" y="5052"/>
                    <a:pt x="20217" y="4670"/>
                    <a:pt x="19897" y="4383"/>
                  </a:cubicBezTo>
                  <a:cubicBezTo>
                    <a:pt x="16918" y="369"/>
                    <a:pt x="11066" y="-1160"/>
                    <a:pt x="6065" y="942"/>
                  </a:cubicBezTo>
                  <a:cubicBezTo>
                    <a:pt x="2341" y="2567"/>
                    <a:pt x="106" y="5913"/>
                    <a:pt x="0" y="9449"/>
                  </a:cubicBezTo>
                  <a:lnTo>
                    <a:pt x="1383" y="9257"/>
                  </a:lnTo>
                  <a:cubicBezTo>
                    <a:pt x="1490" y="9257"/>
                    <a:pt x="1596" y="9257"/>
                    <a:pt x="1596" y="9257"/>
                  </a:cubicBezTo>
                  <a:cubicBezTo>
                    <a:pt x="2341" y="9257"/>
                    <a:pt x="2979" y="9735"/>
                    <a:pt x="3086" y="10404"/>
                  </a:cubicBezTo>
                  <a:lnTo>
                    <a:pt x="3618" y="13750"/>
                  </a:lnTo>
                  <a:cubicBezTo>
                    <a:pt x="3724" y="14132"/>
                    <a:pt x="3618" y="14419"/>
                    <a:pt x="3405" y="14705"/>
                  </a:cubicBezTo>
                  <a:cubicBezTo>
                    <a:pt x="3192" y="14992"/>
                    <a:pt x="2766" y="15279"/>
                    <a:pt x="2341" y="15279"/>
                  </a:cubicBezTo>
                  <a:lnTo>
                    <a:pt x="2022" y="15279"/>
                  </a:lnTo>
                  <a:cubicBezTo>
                    <a:pt x="5001" y="19006"/>
                    <a:pt x="10747" y="20440"/>
                    <a:pt x="15535" y="18338"/>
                  </a:cubicBezTo>
                  <a:cubicBezTo>
                    <a:pt x="19152" y="16713"/>
                    <a:pt x="21387" y="13559"/>
                    <a:pt x="21600" y="10118"/>
                  </a:cubicBezTo>
                  <a:cubicBezTo>
                    <a:pt x="21600" y="9640"/>
                    <a:pt x="21600" y="9162"/>
                    <a:pt x="21600" y="8684"/>
                  </a:cubicBezTo>
                  <a:cubicBezTo>
                    <a:pt x="21600" y="7633"/>
                    <a:pt x="21281" y="6581"/>
                    <a:pt x="20749" y="553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83A5C004-48C9-A64F-BB6D-40224CAB085B}"/>
                </a:ext>
              </a:extLst>
            </p:cNvPr>
            <p:cNvSpPr/>
            <p:nvPr userDrawn="1"/>
          </p:nvSpPr>
          <p:spPr>
            <a:xfrm>
              <a:off x="3661897" y="1292621"/>
              <a:ext cx="765875" cy="403441"/>
            </a:xfrm>
            <a:custGeom>
              <a:avLst/>
              <a:gdLst/>
              <a:ahLst/>
              <a:cxnLst>
                <a:cxn ang="0">
                  <a:pos x="wd2" y="hd2"/>
                </a:cxn>
                <a:cxn ang="5400000">
                  <a:pos x="wd2" y="hd2"/>
                </a:cxn>
                <a:cxn ang="10800000">
                  <a:pos x="wd2" y="hd2"/>
                </a:cxn>
                <a:cxn ang="16200000">
                  <a:pos x="wd2" y="hd2"/>
                </a:cxn>
              </a:cxnLst>
              <a:rect l="0" t="0" r="r" b="b"/>
              <a:pathLst>
                <a:path w="21566" h="21577" extrusionOk="0">
                  <a:moveTo>
                    <a:pt x="21208" y="16777"/>
                  </a:moveTo>
                  <a:cubicBezTo>
                    <a:pt x="21065" y="16437"/>
                    <a:pt x="20887" y="16166"/>
                    <a:pt x="20672" y="15826"/>
                  </a:cubicBezTo>
                  <a:cubicBezTo>
                    <a:pt x="20672" y="15826"/>
                    <a:pt x="20672" y="15826"/>
                    <a:pt x="20636" y="15758"/>
                  </a:cubicBezTo>
                  <a:cubicBezTo>
                    <a:pt x="20529" y="15622"/>
                    <a:pt x="20386" y="15418"/>
                    <a:pt x="20243" y="15282"/>
                  </a:cubicBezTo>
                  <a:cubicBezTo>
                    <a:pt x="19742" y="14535"/>
                    <a:pt x="19170" y="13788"/>
                    <a:pt x="18455" y="12973"/>
                  </a:cubicBezTo>
                  <a:cubicBezTo>
                    <a:pt x="17775" y="12158"/>
                    <a:pt x="16953" y="11343"/>
                    <a:pt x="16059" y="10460"/>
                  </a:cubicBezTo>
                  <a:cubicBezTo>
                    <a:pt x="15737" y="10120"/>
                    <a:pt x="15415" y="9849"/>
                    <a:pt x="15057" y="9509"/>
                  </a:cubicBezTo>
                  <a:cubicBezTo>
                    <a:pt x="14378" y="8898"/>
                    <a:pt x="13663" y="8287"/>
                    <a:pt x="12876" y="7607"/>
                  </a:cubicBezTo>
                  <a:cubicBezTo>
                    <a:pt x="12483" y="7268"/>
                    <a:pt x="12053" y="6928"/>
                    <a:pt x="11660" y="6589"/>
                  </a:cubicBezTo>
                  <a:cubicBezTo>
                    <a:pt x="11553" y="6521"/>
                    <a:pt x="11481" y="6453"/>
                    <a:pt x="11374" y="6385"/>
                  </a:cubicBezTo>
                  <a:cubicBezTo>
                    <a:pt x="11195" y="6249"/>
                    <a:pt x="11016" y="6113"/>
                    <a:pt x="10838" y="5977"/>
                  </a:cubicBezTo>
                  <a:cubicBezTo>
                    <a:pt x="10659" y="5841"/>
                    <a:pt x="10480" y="5706"/>
                    <a:pt x="10301" y="5570"/>
                  </a:cubicBezTo>
                  <a:cubicBezTo>
                    <a:pt x="10265" y="5570"/>
                    <a:pt x="10230" y="5502"/>
                    <a:pt x="10194" y="5502"/>
                  </a:cubicBezTo>
                  <a:cubicBezTo>
                    <a:pt x="10158" y="5502"/>
                    <a:pt x="10087" y="5434"/>
                    <a:pt x="10051" y="5366"/>
                  </a:cubicBezTo>
                  <a:cubicBezTo>
                    <a:pt x="9872" y="5230"/>
                    <a:pt x="9693" y="5094"/>
                    <a:pt x="9514" y="4958"/>
                  </a:cubicBezTo>
                  <a:cubicBezTo>
                    <a:pt x="9336" y="4822"/>
                    <a:pt x="9157" y="4687"/>
                    <a:pt x="8942" y="4551"/>
                  </a:cubicBezTo>
                  <a:cubicBezTo>
                    <a:pt x="7118" y="3192"/>
                    <a:pt x="5080" y="1766"/>
                    <a:pt x="2863" y="272"/>
                  </a:cubicBezTo>
                  <a:lnTo>
                    <a:pt x="2863" y="272"/>
                  </a:lnTo>
                  <a:cubicBezTo>
                    <a:pt x="2827" y="272"/>
                    <a:pt x="2791" y="272"/>
                    <a:pt x="2791" y="204"/>
                  </a:cubicBezTo>
                  <a:cubicBezTo>
                    <a:pt x="2791" y="204"/>
                    <a:pt x="2791" y="204"/>
                    <a:pt x="2755" y="204"/>
                  </a:cubicBezTo>
                  <a:cubicBezTo>
                    <a:pt x="2505" y="68"/>
                    <a:pt x="2255" y="0"/>
                    <a:pt x="2004" y="0"/>
                  </a:cubicBezTo>
                  <a:cubicBezTo>
                    <a:pt x="1897" y="0"/>
                    <a:pt x="1790" y="0"/>
                    <a:pt x="1683" y="0"/>
                  </a:cubicBezTo>
                  <a:cubicBezTo>
                    <a:pt x="1575" y="0"/>
                    <a:pt x="1468" y="68"/>
                    <a:pt x="1361" y="68"/>
                  </a:cubicBezTo>
                  <a:cubicBezTo>
                    <a:pt x="1075" y="204"/>
                    <a:pt x="824" y="408"/>
                    <a:pt x="610" y="747"/>
                  </a:cubicBezTo>
                  <a:cubicBezTo>
                    <a:pt x="610" y="747"/>
                    <a:pt x="610" y="747"/>
                    <a:pt x="574" y="747"/>
                  </a:cubicBezTo>
                  <a:cubicBezTo>
                    <a:pt x="395" y="1019"/>
                    <a:pt x="288" y="1290"/>
                    <a:pt x="181" y="1630"/>
                  </a:cubicBezTo>
                  <a:cubicBezTo>
                    <a:pt x="73" y="1970"/>
                    <a:pt x="2" y="2377"/>
                    <a:pt x="2" y="2785"/>
                  </a:cubicBezTo>
                  <a:cubicBezTo>
                    <a:pt x="2" y="2785"/>
                    <a:pt x="2" y="2785"/>
                    <a:pt x="2" y="2785"/>
                  </a:cubicBezTo>
                  <a:cubicBezTo>
                    <a:pt x="-34" y="4211"/>
                    <a:pt x="502" y="5705"/>
                    <a:pt x="1754" y="6113"/>
                  </a:cubicBezTo>
                  <a:cubicBezTo>
                    <a:pt x="1754" y="6113"/>
                    <a:pt x="1754" y="6113"/>
                    <a:pt x="1754" y="6113"/>
                  </a:cubicBezTo>
                  <a:cubicBezTo>
                    <a:pt x="1754" y="6113"/>
                    <a:pt x="1790" y="6113"/>
                    <a:pt x="1790" y="6113"/>
                  </a:cubicBezTo>
                  <a:cubicBezTo>
                    <a:pt x="2112" y="6385"/>
                    <a:pt x="2434" y="6589"/>
                    <a:pt x="2791" y="6860"/>
                  </a:cubicBezTo>
                  <a:cubicBezTo>
                    <a:pt x="2970" y="6996"/>
                    <a:pt x="3185" y="7132"/>
                    <a:pt x="3363" y="7268"/>
                  </a:cubicBezTo>
                  <a:cubicBezTo>
                    <a:pt x="3578" y="7404"/>
                    <a:pt x="3793" y="7607"/>
                    <a:pt x="4007" y="7743"/>
                  </a:cubicBezTo>
                  <a:cubicBezTo>
                    <a:pt x="5473" y="8830"/>
                    <a:pt x="6868" y="9917"/>
                    <a:pt x="8155" y="10868"/>
                  </a:cubicBezTo>
                  <a:cubicBezTo>
                    <a:pt x="8191" y="10868"/>
                    <a:pt x="8227" y="10936"/>
                    <a:pt x="8263" y="10936"/>
                  </a:cubicBezTo>
                  <a:cubicBezTo>
                    <a:pt x="8477" y="11072"/>
                    <a:pt x="8692" y="11275"/>
                    <a:pt x="8871" y="11411"/>
                  </a:cubicBezTo>
                  <a:cubicBezTo>
                    <a:pt x="9050" y="11547"/>
                    <a:pt x="9264" y="11683"/>
                    <a:pt x="9443" y="11887"/>
                  </a:cubicBezTo>
                  <a:cubicBezTo>
                    <a:pt x="9908" y="12227"/>
                    <a:pt x="10373" y="12634"/>
                    <a:pt x="10802" y="12974"/>
                  </a:cubicBezTo>
                  <a:cubicBezTo>
                    <a:pt x="11231" y="13313"/>
                    <a:pt x="11624" y="13653"/>
                    <a:pt x="12018" y="13993"/>
                  </a:cubicBezTo>
                  <a:cubicBezTo>
                    <a:pt x="12125" y="14129"/>
                    <a:pt x="12268" y="14196"/>
                    <a:pt x="12375" y="14264"/>
                  </a:cubicBezTo>
                  <a:cubicBezTo>
                    <a:pt x="12697" y="14536"/>
                    <a:pt x="12983" y="14807"/>
                    <a:pt x="13269" y="15011"/>
                  </a:cubicBezTo>
                  <a:cubicBezTo>
                    <a:pt x="13949" y="15555"/>
                    <a:pt x="14557" y="16098"/>
                    <a:pt x="15129" y="16642"/>
                  </a:cubicBezTo>
                  <a:cubicBezTo>
                    <a:pt x="15129" y="16642"/>
                    <a:pt x="15129" y="16642"/>
                    <a:pt x="15129" y="16642"/>
                  </a:cubicBezTo>
                  <a:cubicBezTo>
                    <a:pt x="15415" y="16913"/>
                    <a:pt x="15701" y="17185"/>
                    <a:pt x="15987" y="17457"/>
                  </a:cubicBezTo>
                  <a:cubicBezTo>
                    <a:pt x="17346" y="18747"/>
                    <a:pt x="18383" y="19902"/>
                    <a:pt x="19063" y="20853"/>
                  </a:cubicBezTo>
                  <a:cubicBezTo>
                    <a:pt x="19313" y="21124"/>
                    <a:pt x="19492" y="21260"/>
                    <a:pt x="19706" y="21396"/>
                  </a:cubicBezTo>
                  <a:cubicBezTo>
                    <a:pt x="19706" y="21396"/>
                    <a:pt x="19706" y="21396"/>
                    <a:pt x="19742" y="21396"/>
                  </a:cubicBezTo>
                  <a:cubicBezTo>
                    <a:pt x="19850" y="21464"/>
                    <a:pt x="19957" y="21532"/>
                    <a:pt x="20064" y="21532"/>
                  </a:cubicBezTo>
                  <a:cubicBezTo>
                    <a:pt x="20243" y="21600"/>
                    <a:pt x="20422" y="21600"/>
                    <a:pt x="20565" y="21464"/>
                  </a:cubicBezTo>
                  <a:cubicBezTo>
                    <a:pt x="20708" y="21396"/>
                    <a:pt x="20851" y="21260"/>
                    <a:pt x="20958" y="21056"/>
                  </a:cubicBezTo>
                  <a:cubicBezTo>
                    <a:pt x="21173" y="20717"/>
                    <a:pt x="21351" y="20241"/>
                    <a:pt x="21494" y="19494"/>
                  </a:cubicBezTo>
                  <a:cubicBezTo>
                    <a:pt x="21566" y="19155"/>
                    <a:pt x="21566" y="18815"/>
                    <a:pt x="21566" y="18476"/>
                  </a:cubicBezTo>
                  <a:cubicBezTo>
                    <a:pt x="21566" y="18408"/>
                    <a:pt x="21566" y="18340"/>
                    <a:pt x="21566" y="18272"/>
                  </a:cubicBezTo>
                  <a:cubicBezTo>
                    <a:pt x="21566" y="17864"/>
                    <a:pt x="21494" y="17525"/>
                    <a:pt x="21387" y="17117"/>
                  </a:cubicBezTo>
                  <a:cubicBezTo>
                    <a:pt x="21351" y="17116"/>
                    <a:pt x="21280" y="16912"/>
                    <a:pt x="21208" y="1677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332D7F08-7376-3F49-B42F-172EEAE8BBA1}"/>
                </a:ext>
              </a:extLst>
            </p:cNvPr>
            <p:cNvSpPr/>
            <p:nvPr userDrawn="1"/>
          </p:nvSpPr>
          <p:spPr>
            <a:xfrm>
              <a:off x="3732656" y="1438317"/>
              <a:ext cx="259615" cy="223434"/>
            </a:xfrm>
            <a:custGeom>
              <a:avLst/>
              <a:gdLst/>
              <a:ahLst/>
              <a:cxnLst>
                <a:cxn ang="0">
                  <a:pos x="wd2" y="hd2"/>
                </a:cxn>
                <a:cxn ang="5400000">
                  <a:pos x="wd2" y="hd2"/>
                </a:cxn>
                <a:cxn ang="10800000">
                  <a:pos x="wd2" y="hd2"/>
                </a:cxn>
                <a:cxn ang="16200000">
                  <a:pos x="wd2" y="hd2"/>
                </a:cxn>
              </a:cxnLst>
              <a:rect l="0" t="0" r="r" b="b"/>
              <a:pathLst>
                <a:path w="20926" h="20322" extrusionOk="0">
                  <a:moveTo>
                    <a:pt x="19279" y="7392"/>
                  </a:moveTo>
                  <a:lnTo>
                    <a:pt x="18358" y="6930"/>
                  </a:lnTo>
                  <a:lnTo>
                    <a:pt x="16208" y="5891"/>
                  </a:lnTo>
                  <a:lnTo>
                    <a:pt x="14058" y="4851"/>
                  </a:lnTo>
                  <a:lnTo>
                    <a:pt x="11806" y="3812"/>
                  </a:lnTo>
                  <a:lnTo>
                    <a:pt x="9554" y="2772"/>
                  </a:lnTo>
                  <a:lnTo>
                    <a:pt x="7199" y="1733"/>
                  </a:lnTo>
                  <a:lnTo>
                    <a:pt x="4845" y="693"/>
                  </a:lnTo>
                  <a:lnTo>
                    <a:pt x="4742" y="693"/>
                  </a:lnTo>
                  <a:lnTo>
                    <a:pt x="3309" y="0"/>
                  </a:lnTo>
                  <a:cubicBezTo>
                    <a:pt x="3002" y="346"/>
                    <a:pt x="2593" y="809"/>
                    <a:pt x="2285" y="1155"/>
                  </a:cubicBezTo>
                  <a:cubicBezTo>
                    <a:pt x="-274" y="4736"/>
                    <a:pt x="-581" y="9356"/>
                    <a:pt x="852" y="13284"/>
                  </a:cubicBezTo>
                  <a:lnTo>
                    <a:pt x="1978" y="12475"/>
                  </a:lnTo>
                  <a:cubicBezTo>
                    <a:pt x="2081" y="12359"/>
                    <a:pt x="2183" y="12359"/>
                    <a:pt x="2286" y="12359"/>
                  </a:cubicBezTo>
                  <a:cubicBezTo>
                    <a:pt x="2900" y="12013"/>
                    <a:pt x="3719" y="12244"/>
                    <a:pt x="4128" y="12937"/>
                  </a:cubicBezTo>
                  <a:lnTo>
                    <a:pt x="6176" y="16286"/>
                  </a:lnTo>
                  <a:cubicBezTo>
                    <a:pt x="6380" y="16633"/>
                    <a:pt x="6380" y="16980"/>
                    <a:pt x="6380" y="17326"/>
                  </a:cubicBezTo>
                  <a:cubicBezTo>
                    <a:pt x="6380" y="17788"/>
                    <a:pt x="6176" y="18250"/>
                    <a:pt x="5766" y="18597"/>
                  </a:cubicBezTo>
                  <a:lnTo>
                    <a:pt x="5459" y="18828"/>
                  </a:lnTo>
                  <a:cubicBezTo>
                    <a:pt x="9861" y="21600"/>
                    <a:pt x="15389" y="20445"/>
                    <a:pt x="18664" y="15940"/>
                  </a:cubicBezTo>
                  <a:cubicBezTo>
                    <a:pt x="20302" y="13630"/>
                    <a:pt x="21019" y="10973"/>
                    <a:pt x="20917" y="8201"/>
                  </a:cubicBezTo>
                  <a:lnTo>
                    <a:pt x="20507" y="7970"/>
                  </a:lnTo>
                  <a:lnTo>
                    <a:pt x="19279" y="739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B763C0B7-1BFB-234E-8F56-508B7A2963CA}"/>
                </a:ext>
              </a:extLst>
            </p:cNvPr>
            <p:cNvSpPr/>
            <p:nvPr userDrawn="1"/>
          </p:nvSpPr>
          <p:spPr>
            <a:xfrm>
              <a:off x="3991775" y="363214"/>
              <a:ext cx="576268" cy="219985"/>
            </a:xfrm>
            <a:custGeom>
              <a:avLst/>
              <a:gdLst/>
              <a:ahLst/>
              <a:cxnLst>
                <a:cxn ang="0">
                  <a:pos x="wd2" y="hd2"/>
                </a:cxn>
                <a:cxn ang="5400000">
                  <a:pos x="wd2" y="hd2"/>
                </a:cxn>
                <a:cxn ang="10800000">
                  <a:pos x="wd2" y="hd2"/>
                </a:cxn>
                <a:cxn ang="16200000">
                  <a:pos x="wd2" y="hd2"/>
                </a:cxn>
              </a:cxnLst>
              <a:rect l="0" t="0" r="r" b="b"/>
              <a:pathLst>
                <a:path w="21588" h="21138" extrusionOk="0">
                  <a:moveTo>
                    <a:pt x="11169" y="4297"/>
                  </a:moveTo>
                  <a:cubicBezTo>
                    <a:pt x="11026" y="4174"/>
                    <a:pt x="10836" y="4052"/>
                    <a:pt x="10693" y="4052"/>
                  </a:cubicBezTo>
                  <a:cubicBezTo>
                    <a:pt x="10455" y="3930"/>
                    <a:pt x="10217" y="3808"/>
                    <a:pt x="10027" y="3686"/>
                  </a:cubicBezTo>
                  <a:cubicBezTo>
                    <a:pt x="9932" y="3686"/>
                    <a:pt x="9836" y="3564"/>
                    <a:pt x="9741" y="3564"/>
                  </a:cubicBezTo>
                  <a:cubicBezTo>
                    <a:pt x="9503" y="3442"/>
                    <a:pt x="9313" y="3320"/>
                    <a:pt x="9075" y="3198"/>
                  </a:cubicBezTo>
                  <a:cubicBezTo>
                    <a:pt x="8837" y="3076"/>
                    <a:pt x="8647" y="2954"/>
                    <a:pt x="8409" y="2833"/>
                  </a:cubicBezTo>
                  <a:cubicBezTo>
                    <a:pt x="7743" y="2467"/>
                    <a:pt x="7077" y="2100"/>
                    <a:pt x="6411" y="1734"/>
                  </a:cubicBezTo>
                  <a:cubicBezTo>
                    <a:pt x="5459" y="1246"/>
                    <a:pt x="4508" y="636"/>
                    <a:pt x="3509" y="148"/>
                  </a:cubicBezTo>
                  <a:cubicBezTo>
                    <a:pt x="1891" y="-462"/>
                    <a:pt x="844" y="880"/>
                    <a:pt x="321" y="2955"/>
                  </a:cubicBezTo>
                  <a:cubicBezTo>
                    <a:pt x="178" y="3565"/>
                    <a:pt x="83" y="4175"/>
                    <a:pt x="36" y="4785"/>
                  </a:cubicBezTo>
                  <a:cubicBezTo>
                    <a:pt x="-12" y="5273"/>
                    <a:pt x="-12" y="5761"/>
                    <a:pt x="36" y="6250"/>
                  </a:cubicBezTo>
                  <a:cubicBezTo>
                    <a:pt x="36" y="6372"/>
                    <a:pt x="36" y="6616"/>
                    <a:pt x="83" y="6738"/>
                  </a:cubicBezTo>
                  <a:cubicBezTo>
                    <a:pt x="131" y="7348"/>
                    <a:pt x="226" y="7836"/>
                    <a:pt x="369" y="8324"/>
                  </a:cubicBezTo>
                  <a:cubicBezTo>
                    <a:pt x="464" y="8812"/>
                    <a:pt x="654" y="9178"/>
                    <a:pt x="845" y="9544"/>
                  </a:cubicBezTo>
                  <a:cubicBezTo>
                    <a:pt x="845" y="9544"/>
                    <a:pt x="892" y="9666"/>
                    <a:pt x="892" y="9666"/>
                  </a:cubicBezTo>
                  <a:cubicBezTo>
                    <a:pt x="1082" y="10032"/>
                    <a:pt x="1273" y="10277"/>
                    <a:pt x="1463" y="10521"/>
                  </a:cubicBezTo>
                  <a:cubicBezTo>
                    <a:pt x="1796" y="10887"/>
                    <a:pt x="2224" y="11131"/>
                    <a:pt x="2700" y="11131"/>
                  </a:cubicBezTo>
                  <a:cubicBezTo>
                    <a:pt x="3747" y="11741"/>
                    <a:pt x="4698" y="12351"/>
                    <a:pt x="5697" y="12962"/>
                  </a:cubicBezTo>
                  <a:cubicBezTo>
                    <a:pt x="5840" y="13084"/>
                    <a:pt x="5935" y="13084"/>
                    <a:pt x="6078" y="13206"/>
                  </a:cubicBezTo>
                  <a:cubicBezTo>
                    <a:pt x="6411" y="13450"/>
                    <a:pt x="6744" y="13572"/>
                    <a:pt x="7030" y="13816"/>
                  </a:cubicBezTo>
                  <a:cubicBezTo>
                    <a:pt x="7125" y="13816"/>
                    <a:pt x="7172" y="13938"/>
                    <a:pt x="7267" y="13938"/>
                  </a:cubicBezTo>
                  <a:cubicBezTo>
                    <a:pt x="7458" y="14060"/>
                    <a:pt x="7648" y="14183"/>
                    <a:pt x="7838" y="14304"/>
                  </a:cubicBezTo>
                  <a:cubicBezTo>
                    <a:pt x="7886" y="14304"/>
                    <a:pt x="7981" y="14426"/>
                    <a:pt x="8029" y="14426"/>
                  </a:cubicBezTo>
                  <a:cubicBezTo>
                    <a:pt x="8695" y="14792"/>
                    <a:pt x="9313" y="15281"/>
                    <a:pt x="9932" y="15647"/>
                  </a:cubicBezTo>
                  <a:cubicBezTo>
                    <a:pt x="10217" y="15891"/>
                    <a:pt x="10550" y="16012"/>
                    <a:pt x="10836" y="16257"/>
                  </a:cubicBezTo>
                  <a:cubicBezTo>
                    <a:pt x="11026" y="16379"/>
                    <a:pt x="11264" y="16501"/>
                    <a:pt x="11454" y="16623"/>
                  </a:cubicBezTo>
                  <a:cubicBezTo>
                    <a:pt x="13881" y="18209"/>
                    <a:pt x="16069" y="19796"/>
                    <a:pt x="17972" y="21138"/>
                  </a:cubicBezTo>
                  <a:cubicBezTo>
                    <a:pt x="17972" y="21138"/>
                    <a:pt x="17972" y="21138"/>
                    <a:pt x="17972" y="21138"/>
                  </a:cubicBezTo>
                  <a:cubicBezTo>
                    <a:pt x="18162" y="20406"/>
                    <a:pt x="18353" y="19796"/>
                    <a:pt x="18496" y="19308"/>
                  </a:cubicBezTo>
                  <a:cubicBezTo>
                    <a:pt x="18543" y="19185"/>
                    <a:pt x="18543" y="19185"/>
                    <a:pt x="18591" y="19063"/>
                  </a:cubicBezTo>
                  <a:cubicBezTo>
                    <a:pt x="19304" y="16623"/>
                    <a:pt x="19970" y="15158"/>
                    <a:pt x="20827" y="13327"/>
                  </a:cubicBezTo>
                  <a:cubicBezTo>
                    <a:pt x="20969" y="13083"/>
                    <a:pt x="21112" y="12717"/>
                    <a:pt x="21302" y="12351"/>
                  </a:cubicBezTo>
                  <a:cubicBezTo>
                    <a:pt x="21398" y="12107"/>
                    <a:pt x="21493" y="11986"/>
                    <a:pt x="21588" y="11741"/>
                  </a:cubicBezTo>
                  <a:cubicBezTo>
                    <a:pt x="18829" y="9423"/>
                    <a:pt x="15451" y="6982"/>
                    <a:pt x="11407" y="4541"/>
                  </a:cubicBezTo>
                  <a:cubicBezTo>
                    <a:pt x="11311" y="4297"/>
                    <a:pt x="11216" y="4297"/>
                    <a:pt x="11169" y="429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249B821E-D0BD-414C-921E-DCB7EE81B06E}"/>
                </a:ext>
              </a:extLst>
            </p:cNvPr>
            <p:cNvSpPr/>
            <p:nvPr userDrawn="1"/>
          </p:nvSpPr>
          <p:spPr>
            <a:xfrm>
              <a:off x="1329214" y="657346"/>
              <a:ext cx="259742" cy="258770"/>
            </a:xfrm>
            <a:custGeom>
              <a:avLst/>
              <a:gdLst/>
              <a:ahLst/>
              <a:cxnLst>
                <a:cxn ang="0">
                  <a:pos x="wd2" y="hd2"/>
                </a:cxn>
                <a:cxn ang="5400000">
                  <a:pos x="wd2" y="hd2"/>
                </a:cxn>
                <a:cxn ang="10800000">
                  <a:pos x="wd2" y="hd2"/>
                </a:cxn>
                <a:cxn ang="16200000">
                  <a:pos x="wd2" y="hd2"/>
                </a:cxn>
              </a:cxnLst>
              <a:rect l="0" t="0" r="r" b="b"/>
              <a:pathLst>
                <a:path w="19721" h="20662" extrusionOk="0">
                  <a:moveTo>
                    <a:pt x="14943" y="19164"/>
                  </a:moveTo>
                  <a:cubicBezTo>
                    <a:pt x="15135" y="19062"/>
                    <a:pt x="15425" y="18860"/>
                    <a:pt x="15618" y="18657"/>
                  </a:cubicBezTo>
                  <a:cubicBezTo>
                    <a:pt x="15810" y="18555"/>
                    <a:pt x="15907" y="18353"/>
                    <a:pt x="16100" y="18251"/>
                  </a:cubicBezTo>
                  <a:cubicBezTo>
                    <a:pt x="16485" y="17947"/>
                    <a:pt x="16871" y="17643"/>
                    <a:pt x="17161" y="17237"/>
                  </a:cubicBezTo>
                  <a:cubicBezTo>
                    <a:pt x="20246" y="13688"/>
                    <a:pt x="20632" y="8212"/>
                    <a:pt x="17835" y="4258"/>
                  </a:cubicBezTo>
                  <a:cubicBezTo>
                    <a:pt x="15618" y="1013"/>
                    <a:pt x="11953" y="-407"/>
                    <a:pt x="8482" y="100"/>
                  </a:cubicBezTo>
                  <a:lnTo>
                    <a:pt x="8868" y="1418"/>
                  </a:lnTo>
                  <a:cubicBezTo>
                    <a:pt x="8868" y="1520"/>
                    <a:pt x="8868" y="1520"/>
                    <a:pt x="8868" y="1621"/>
                  </a:cubicBezTo>
                  <a:cubicBezTo>
                    <a:pt x="8964" y="2331"/>
                    <a:pt x="8675" y="3041"/>
                    <a:pt x="7903" y="3345"/>
                  </a:cubicBezTo>
                  <a:lnTo>
                    <a:pt x="4625" y="4461"/>
                  </a:lnTo>
                  <a:cubicBezTo>
                    <a:pt x="4336" y="4562"/>
                    <a:pt x="3950" y="4562"/>
                    <a:pt x="3661" y="4359"/>
                  </a:cubicBezTo>
                  <a:cubicBezTo>
                    <a:pt x="3275" y="4156"/>
                    <a:pt x="2986" y="3852"/>
                    <a:pt x="2889" y="3447"/>
                  </a:cubicBezTo>
                  <a:lnTo>
                    <a:pt x="2793" y="3143"/>
                  </a:lnTo>
                  <a:cubicBezTo>
                    <a:pt x="-486" y="6692"/>
                    <a:pt x="-968" y="12269"/>
                    <a:pt x="1828" y="16427"/>
                  </a:cubicBezTo>
                  <a:cubicBezTo>
                    <a:pt x="4142" y="19773"/>
                    <a:pt x="7903" y="21193"/>
                    <a:pt x="11568" y="20483"/>
                  </a:cubicBezTo>
                  <a:cubicBezTo>
                    <a:pt x="12050" y="20381"/>
                    <a:pt x="12532" y="20280"/>
                    <a:pt x="13014" y="20077"/>
                  </a:cubicBezTo>
                  <a:cubicBezTo>
                    <a:pt x="13496" y="19874"/>
                    <a:pt x="13978" y="19672"/>
                    <a:pt x="14460" y="19367"/>
                  </a:cubicBezTo>
                  <a:cubicBezTo>
                    <a:pt x="14653" y="19265"/>
                    <a:pt x="14750" y="19164"/>
                    <a:pt x="14943" y="1916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0F473D9F-D16D-6F42-9000-5FE274E17CE6}"/>
                </a:ext>
              </a:extLst>
            </p:cNvPr>
            <p:cNvSpPr/>
            <p:nvPr userDrawn="1"/>
          </p:nvSpPr>
          <p:spPr>
            <a:xfrm>
              <a:off x="3005614" y="304800"/>
              <a:ext cx="257783" cy="254007"/>
            </a:xfrm>
            <a:custGeom>
              <a:avLst/>
              <a:gdLst/>
              <a:ahLst/>
              <a:cxnLst>
                <a:cxn ang="0">
                  <a:pos x="wd2" y="hd2"/>
                </a:cxn>
                <a:cxn ang="5400000">
                  <a:pos x="wd2" y="hd2"/>
                </a:cxn>
                <a:cxn ang="10800000">
                  <a:pos x="wd2" y="hd2"/>
                </a:cxn>
                <a:cxn ang="16200000">
                  <a:pos x="wd2" y="hd2"/>
                </a:cxn>
              </a:cxnLst>
              <a:rect l="0" t="0" r="r" b="b"/>
              <a:pathLst>
                <a:path w="19929" h="21600" extrusionOk="0">
                  <a:moveTo>
                    <a:pt x="7506" y="21384"/>
                  </a:moveTo>
                  <a:cubicBezTo>
                    <a:pt x="7997" y="21492"/>
                    <a:pt x="8488" y="21600"/>
                    <a:pt x="9077" y="21600"/>
                  </a:cubicBezTo>
                  <a:cubicBezTo>
                    <a:pt x="9568" y="21600"/>
                    <a:pt x="10158" y="21600"/>
                    <a:pt x="10747" y="21600"/>
                  </a:cubicBezTo>
                  <a:cubicBezTo>
                    <a:pt x="10943" y="21600"/>
                    <a:pt x="11041" y="21600"/>
                    <a:pt x="11237" y="21492"/>
                  </a:cubicBezTo>
                  <a:cubicBezTo>
                    <a:pt x="11532" y="21492"/>
                    <a:pt x="11728" y="21384"/>
                    <a:pt x="12023" y="21384"/>
                  </a:cubicBezTo>
                  <a:cubicBezTo>
                    <a:pt x="12219" y="21384"/>
                    <a:pt x="12416" y="21276"/>
                    <a:pt x="12612" y="21168"/>
                  </a:cubicBezTo>
                  <a:cubicBezTo>
                    <a:pt x="13103" y="21059"/>
                    <a:pt x="13496" y="20844"/>
                    <a:pt x="13987" y="20628"/>
                  </a:cubicBezTo>
                  <a:cubicBezTo>
                    <a:pt x="18208" y="18576"/>
                    <a:pt x="20761" y="13392"/>
                    <a:pt x="19681" y="8208"/>
                  </a:cubicBezTo>
                  <a:cubicBezTo>
                    <a:pt x="18798" y="4104"/>
                    <a:pt x="15950" y="972"/>
                    <a:pt x="12514" y="0"/>
                  </a:cubicBezTo>
                  <a:lnTo>
                    <a:pt x="12416" y="1512"/>
                  </a:lnTo>
                  <a:cubicBezTo>
                    <a:pt x="12416" y="1620"/>
                    <a:pt x="12416" y="1620"/>
                    <a:pt x="12416" y="1728"/>
                  </a:cubicBezTo>
                  <a:cubicBezTo>
                    <a:pt x="12219" y="2484"/>
                    <a:pt x="11630" y="3024"/>
                    <a:pt x="10943" y="3024"/>
                  </a:cubicBezTo>
                  <a:lnTo>
                    <a:pt x="7506" y="2700"/>
                  </a:lnTo>
                  <a:cubicBezTo>
                    <a:pt x="7114" y="2700"/>
                    <a:pt x="6819" y="2484"/>
                    <a:pt x="6525" y="2160"/>
                  </a:cubicBezTo>
                  <a:cubicBezTo>
                    <a:pt x="6328" y="1837"/>
                    <a:pt x="6132" y="1404"/>
                    <a:pt x="6230" y="972"/>
                  </a:cubicBezTo>
                  <a:lnTo>
                    <a:pt x="6230" y="541"/>
                  </a:lnTo>
                  <a:cubicBezTo>
                    <a:pt x="1812" y="2484"/>
                    <a:pt x="-839" y="7777"/>
                    <a:pt x="241" y="13068"/>
                  </a:cubicBezTo>
                  <a:cubicBezTo>
                    <a:pt x="830" y="17280"/>
                    <a:pt x="3874" y="20411"/>
                    <a:pt x="7506" y="2138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Line">
              <a:extLst>
                <a:ext uri="{FF2B5EF4-FFF2-40B4-BE49-F238E27FC236}">
                  <a16:creationId xmlns:a16="http://schemas.microsoft.com/office/drawing/2014/main" id="{DCB828BE-4C7F-7840-8AA6-7915F6CE8B74}"/>
                </a:ext>
              </a:extLst>
            </p:cNvPr>
            <p:cNvSpPr/>
            <p:nvPr userDrawn="1"/>
          </p:nvSpPr>
          <p:spPr>
            <a:xfrm>
              <a:off x="4091222" y="355600"/>
              <a:ext cx="12700" cy="12700"/>
            </a:xfrm>
            <a:prstGeom prst="line">
              <a:avLst/>
            </a:pr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2E6B5676-6623-1244-8D06-9D20A803AB16}"/>
                </a:ext>
              </a:extLst>
            </p:cNvPr>
            <p:cNvSpPr/>
            <p:nvPr userDrawn="1"/>
          </p:nvSpPr>
          <p:spPr>
            <a:xfrm>
              <a:off x="1754421" y="1168400"/>
              <a:ext cx="114299" cy="129537"/>
            </a:xfrm>
            <a:custGeom>
              <a:avLst/>
              <a:gdLst/>
              <a:ahLst/>
              <a:cxnLst>
                <a:cxn ang="0">
                  <a:pos x="wd2" y="hd2"/>
                </a:cxn>
                <a:cxn ang="5400000">
                  <a:pos x="wd2" y="hd2"/>
                </a:cxn>
                <a:cxn ang="10800000">
                  <a:pos x="wd2" y="hd2"/>
                </a:cxn>
                <a:cxn ang="16200000">
                  <a:pos x="wd2" y="hd2"/>
                </a:cxn>
              </a:cxnLst>
              <a:rect l="0" t="0" r="r" b="b"/>
              <a:pathLst>
                <a:path w="21600" h="21600" extrusionOk="0">
                  <a:moveTo>
                    <a:pt x="13680" y="19906"/>
                  </a:moveTo>
                  <a:lnTo>
                    <a:pt x="15120" y="21600"/>
                  </a:lnTo>
                  <a:lnTo>
                    <a:pt x="19200" y="18635"/>
                  </a:lnTo>
                  <a:lnTo>
                    <a:pt x="21600" y="16942"/>
                  </a:lnTo>
                  <a:lnTo>
                    <a:pt x="21600" y="16942"/>
                  </a:lnTo>
                  <a:lnTo>
                    <a:pt x="19440" y="14612"/>
                  </a:lnTo>
                  <a:lnTo>
                    <a:pt x="17280" y="12282"/>
                  </a:lnTo>
                  <a:lnTo>
                    <a:pt x="6480" y="0"/>
                  </a:lnTo>
                  <a:cubicBezTo>
                    <a:pt x="4560" y="1906"/>
                    <a:pt x="2400" y="3389"/>
                    <a:pt x="0" y="4659"/>
                  </a:cubicBezTo>
                  <a:lnTo>
                    <a:pt x="11280" y="17578"/>
                  </a:lnTo>
                  <a:lnTo>
                    <a:pt x="13680" y="19906"/>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E8E01DCE-62AA-6B47-AFBB-A6298432C262}"/>
                </a:ext>
              </a:extLst>
            </p:cNvPr>
            <p:cNvSpPr/>
            <p:nvPr userDrawn="1"/>
          </p:nvSpPr>
          <p:spPr>
            <a:xfrm>
              <a:off x="1805221" y="1231899"/>
              <a:ext cx="258958" cy="257590"/>
            </a:xfrm>
            <a:custGeom>
              <a:avLst/>
              <a:gdLst/>
              <a:ahLst/>
              <a:cxnLst>
                <a:cxn ang="0">
                  <a:pos x="wd2" y="hd2"/>
                </a:cxn>
                <a:cxn ang="5400000">
                  <a:pos x="wd2" y="hd2"/>
                </a:cxn>
                <a:cxn ang="10800000">
                  <a:pos x="wd2" y="hd2"/>
                </a:cxn>
                <a:cxn ang="16200000">
                  <a:pos x="wd2" y="hd2"/>
                </a:cxn>
              </a:cxnLst>
              <a:rect l="0" t="0" r="r" b="b"/>
              <a:pathLst>
                <a:path w="19402" h="20568" extrusionOk="0">
                  <a:moveTo>
                    <a:pt x="17573" y="16301"/>
                  </a:moveTo>
                  <a:cubicBezTo>
                    <a:pt x="17573" y="16301"/>
                    <a:pt x="17668" y="16200"/>
                    <a:pt x="17668" y="16200"/>
                  </a:cubicBezTo>
                  <a:cubicBezTo>
                    <a:pt x="17954" y="15794"/>
                    <a:pt x="18144" y="15388"/>
                    <a:pt x="18334" y="14982"/>
                  </a:cubicBezTo>
                  <a:cubicBezTo>
                    <a:pt x="20523" y="10419"/>
                    <a:pt x="19286" y="4740"/>
                    <a:pt x="15194" y="1799"/>
                  </a:cubicBezTo>
                  <a:cubicBezTo>
                    <a:pt x="12149" y="-432"/>
                    <a:pt x="8248" y="-533"/>
                    <a:pt x="5108" y="1191"/>
                  </a:cubicBezTo>
                  <a:lnTo>
                    <a:pt x="5869" y="2205"/>
                  </a:lnTo>
                  <a:cubicBezTo>
                    <a:pt x="5869" y="2205"/>
                    <a:pt x="5869" y="2306"/>
                    <a:pt x="5964" y="2306"/>
                  </a:cubicBezTo>
                  <a:cubicBezTo>
                    <a:pt x="6345" y="2915"/>
                    <a:pt x="6250" y="3726"/>
                    <a:pt x="5679" y="4233"/>
                  </a:cubicBezTo>
                  <a:lnTo>
                    <a:pt x="3015" y="6363"/>
                  </a:lnTo>
                  <a:cubicBezTo>
                    <a:pt x="2729" y="6566"/>
                    <a:pt x="2349" y="6667"/>
                    <a:pt x="2063" y="6667"/>
                  </a:cubicBezTo>
                  <a:cubicBezTo>
                    <a:pt x="1683" y="6667"/>
                    <a:pt x="1397" y="6464"/>
                    <a:pt x="1112" y="6160"/>
                  </a:cubicBezTo>
                  <a:lnTo>
                    <a:pt x="921" y="5856"/>
                  </a:lnTo>
                  <a:cubicBezTo>
                    <a:pt x="-1077" y="10318"/>
                    <a:pt x="255" y="15794"/>
                    <a:pt x="4156" y="18735"/>
                  </a:cubicBezTo>
                  <a:cubicBezTo>
                    <a:pt x="7106" y="20966"/>
                    <a:pt x="10912" y="21067"/>
                    <a:pt x="13957" y="19546"/>
                  </a:cubicBezTo>
                  <a:cubicBezTo>
                    <a:pt x="14338" y="19343"/>
                    <a:pt x="14814" y="19039"/>
                    <a:pt x="15194" y="18735"/>
                  </a:cubicBezTo>
                  <a:cubicBezTo>
                    <a:pt x="16146" y="18228"/>
                    <a:pt x="16907" y="17315"/>
                    <a:pt x="17573" y="16301"/>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6D935B52-B89E-3942-8122-47BEB69FD169}"/>
                </a:ext>
              </a:extLst>
            </p:cNvPr>
            <p:cNvSpPr/>
            <p:nvPr userDrawn="1"/>
          </p:nvSpPr>
          <p:spPr>
            <a:xfrm>
              <a:off x="1551221" y="939800"/>
              <a:ext cx="256761" cy="259378"/>
            </a:xfrm>
            <a:custGeom>
              <a:avLst/>
              <a:gdLst/>
              <a:ahLst/>
              <a:cxnLst>
                <a:cxn ang="0">
                  <a:pos x="wd2" y="hd2"/>
                </a:cxn>
                <a:cxn ang="5400000">
                  <a:pos x="wd2" y="hd2"/>
                </a:cxn>
                <a:cxn ang="10800000">
                  <a:pos x="wd2" y="hd2"/>
                </a:cxn>
                <a:cxn ang="16200000">
                  <a:pos x="wd2" y="hd2"/>
                </a:cxn>
              </a:cxnLst>
              <a:rect l="0" t="0" r="r" b="b"/>
              <a:pathLst>
                <a:path w="19238" h="20518" extrusionOk="0">
                  <a:moveTo>
                    <a:pt x="17528" y="16133"/>
                  </a:moveTo>
                  <a:cubicBezTo>
                    <a:pt x="17528" y="16133"/>
                    <a:pt x="17528" y="16032"/>
                    <a:pt x="17528" y="16133"/>
                  </a:cubicBezTo>
                  <a:cubicBezTo>
                    <a:pt x="20573" y="11411"/>
                    <a:pt x="19431" y="4981"/>
                    <a:pt x="15054" y="1767"/>
                  </a:cubicBezTo>
                  <a:cubicBezTo>
                    <a:pt x="12009" y="-444"/>
                    <a:pt x="8108" y="-544"/>
                    <a:pt x="5063" y="1264"/>
                  </a:cubicBezTo>
                  <a:lnTo>
                    <a:pt x="5824" y="2269"/>
                  </a:lnTo>
                  <a:cubicBezTo>
                    <a:pt x="5824" y="2369"/>
                    <a:pt x="5919" y="2369"/>
                    <a:pt x="5919" y="2470"/>
                  </a:cubicBezTo>
                  <a:cubicBezTo>
                    <a:pt x="6205" y="3073"/>
                    <a:pt x="6110" y="3876"/>
                    <a:pt x="5634" y="4278"/>
                  </a:cubicBezTo>
                  <a:lnTo>
                    <a:pt x="2969" y="6489"/>
                  </a:lnTo>
                  <a:cubicBezTo>
                    <a:pt x="2684" y="6690"/>
                    <a:pt x="2303" y="6790"/>
                    <a:pt x="2018" y="6790"/>
                  </a:cubicBezTo>
                  <a:cubicBezTo>
                    <a:pt x="1637" y="6790"/>
                    <a:pt x="1257" y="6589"/>
                    <a:pt x="1066" y="6287"/>
                  </a:cubicBezTo>
                  <a:lnTo>
                    <a:pt x="876" y="5986"/>
                  </a:lnTo>
                  <a:cubicBezTo>
                    <a:pt x="-1027" y="10407"/>
                    <a:pt x="210" y="15832"/>
                    <a:pt x="4206" y="18745"/>
                  </a:cubicBezTo>
                  <a:cubicBezTo>
                    <a:pt x="7061" y="20755"/>
                    <a:pt x="10487" y="21056"/>
                    <a:pt x="13436" y="19650"/>
                  </a:cubicBezTo>
                  <a:cubicBezTo>
                    <a:pt x="14959" y="18946"/>
                    <a:pt x="16386" y="17740"/>
                    <a:pt x="17528" y="1613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41EAA62B-A6A4-6B4C-87A4-4BABBB35010D}"/>
                </a:ext>
              </a:extLst>
            </p:cNvPr>
            <p:cNvSpPr/>
            <p:nvPr userDrawn="1"/>
          </p:nvSpPr>
          <p:spPr>
            <a:xfrm>
              <a:off x="2745022" y="1765300"/>
              <a:ext cx="257808" cy="258448"/>
            </a:xfrm>
            <a:custGeom>
              <a:avLst/>
              <a:gdLst/>
              <a:ahLst/>
              <a:cxnLst>
                <a:cxn ang="0">
                  <a:pos x="wd2" y="hd2"/>
                </a:cxn>
                <a:cxn ang="5400000">
                  <a:pos x="wd2" y="hd2"/>
                </a:cxn>
                <a:cxn ang="10800000">
                  <a:pos x="wd2" y="hd2"/>
                </a:cxn>
                <a:cxn ang="16200000">
                  <a:pos x="wd2" y="hd2"/>
                </a:cxn>
              </a:cxnLst>
              <a:rect l="0" t="0" r="r" b="b"/>
              <a:pathLst>
                <a:path w="21600" h="21033" extrusionOk="0">
                  <a:moveTo>
                    <a:pt x="20961" y="7059"/>
                  </a:moveTo>
                  <a:cubicBezTo>
                    <a:pt x="19578" y="3234"/>
                    <a:pt x="15960" y="341"/>
                    <a:pt x="11492" y="31"/>
                  </a:cubicBezTo>
                  <a:cubicBezTo>
                    <a:pt x="7342" y="-279"/>
                    <a:pt x="3511" y="1788"/>
                    <a:pt x="1490" y="4992"/>
                  </a:cubicBezTo>
                  <a:lnTo>
                    <a:pt x="2873" y="5508"/>
                  </a:lnTo>
                  <a:cubicBezTo>
                    <a:pt x="2979" y="5508"/>
                    <a:pt x="2979" y="5612"/>
                    <a:pt x="3086" y="5612"/>
                  </a:cubicBezTo>
                  <a:cubicBezTo>
                    <a:pt x="3724" y="5922"/>
                    <a:pt x="4043" y="6749"/>
                    <a:pt x="3724" y="7472"/>
                  </a:cubicBezTo>
                  <a:lnTo>
                    <a:pt x="2341" y="10883"/>
                  </a:lnTo>
                  <a:cubicBezTo>
                    <a:pt x="2234" y="11296"/>
                    <a:pt x="1915" y="11503"/>
                    <a:pt x="1596" y="11709"/>
                  </a:cubicBezTo>
                  <a:cubicBezTo>
                    <a:pt x="1171" y="11916"/>
                    <a:pt x="745" y="11916"/>
                    <a:pt x="426" y="11709"/>
                  </a:cubicBezTo>
                  <a:lnTo>
                    <a:pt x="0" y="11502"/>
                  </a:lnTo>
                  <a:cubicBezTo>
                    <a:pt x="532" y="16567"/>
                    <a:pt x="4682" y="20701"/>
                    <a:pt x="10002" y="21011"/>
                  </a:cubicBezTo>
                  <a:cubicBezTo>
                    <a:pt x="15003" y="21321"/>
                    <a:pt x="19472" y="18324"/>
                    <a:pt x="21068" y="13776"/>
                  </a:cubicBezTo>
                  <a:cubicBezTo>
                    <a:pt x="21281" y="13260"/>
                    <a:pt x="21387" y="12743"/>
                    <a:pt x="21493" y="12123"/>
                  </a:cubicBezTo>
                  <a:cubicBezTo>
                    <a:pt x="21600" y="11813"/>
                    <a:pt x="21600" y="11502"/>
                    <a:pt x="21600" y="11192"/>
                  </a:cubicBezTo>
                  <a:cubicBezTo>
                    <a:pt x="21600" y="10986"/>
                    <a:pt x="21600" y="10779"/>
                    <a:pt x="21600" y="10676"/>
                  </a:cubicBezTo>
                  <a:cubicBezTo>
                    <a:pt x="21600" y="10469"/>
                    <a:pt x="21600" y="10262"/>
                    <a:pt x="21600" y="10055"/>
                  </a:cubicBezTo>
                  <a:cubicBezTo>
                    <a:pt x="21600" y="9539"/>
                    <a:pt x="21493" y="9022"/>
                    <a:pt x="21387" y="8505"/>
                  </a:cubicBezTo>
                  <a:cubicBezTo>
                    <a:pt x="21281" y="8092"/>
                    <a:pt x="21174" y="7576"/>
                    <a:pt x="20961" y="705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FE6752CF-86A0-C843-B851-B9438A063517}"/>
                </a:ext>
              </a:extLst>
            </p:cNvPr>
            <p:cNvSpPr/>
            <p:nvPr userDrawn="1"/>
          </p:nvSpPr>
          <p:spPr>
            <a:xfrm>
              <a:off x="2021121" y="1447800"/>
              <a:ext cx="109223" cy="114300"/>
            </a:xfrm>
            <a:custGeom>
              <a:avLst/>
              <a:gdLst/>
              <a:ahLst/>
              <a:cxnLst>
                <a:cxn ang="0">
                  <a:pos x="wd2" y="hd2"/>
                </a:cxn>
                <a:cxn ang="5400000">
                  <a:pos x="wd2" y="hd2"/>
                </a:cxn>
                <a:cxn ang="10800000">
                  <a:pos x="wd2" y="hd2"/>
                </a:cxn>
                <a:cxn ang="16200000">
                  <a:pos x="wd2" y="hd2"/>
                </a:cxn>
              </a:cxnLst>
              <a:rect l="0" t="0" r="r" b="b"/>
              <a:pathLst>
                <a:path w="21600" h="21600" extrusionOk="0">
                  <a:moveTo>
                    <a:pt x="13312" y="19920"/>
                  </a:moveTo>
                  <a:lnTo>
                    <a:pt x="15070" y="21600"/>
                  </a:lnTo>
                  <a:lnTo>
                    <a:pt x="19340" y="17760"/>
                  </a:lnTo>
                  <a:lnTo>
                    <a:pt x="21600" y="15840"/>
                  </a:lnTo>
                  <a:lnTo>
                    <a:pt x="21600" y="15840"/>
                  </a:lnTo>
                  <a:lnTo>
                    <a:pt x="19088" y="13200"/>
                  </a:lnTo>
                  <a:lnTo>
                    <a:pt x="16577" y="10560"/>
                  </a:lnTo>
                  <a:lnTo>
                    <a:pt x="6279" y="0"/>
                  </a:lnTo>
                  <a:cubicBezTo>
                    <a:pt x="5525" y="960"/>
                    <a:pt x="4772" y="1920"/>
                    <a:pt x="3767" y="2640"/>
                  </a:cubicBezTo>
                  <a:cubicBezTo>
                    <a:pt x="3516" y="2880"/>
                    <a:pt x="3014" y="3360"/>
                    <a:pt x="2763" y="3600"/>
                  </a:cubicBezTo>
                  <a:cubicBezTo>
                    <a:pt x="1759" y="4320"/>
                    <a:pt x="1005" y="5040"/>
                    <a:pt x="0" y="5760"/>
                  </a:cubicBezTo>
                  <a:lnTo>
                    <a:pt x="11051" y="17040"/>
                  </a:lnTo>
                  <a:lnTo>
                    <a:pt x="13312" y="1992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15F1CD8A-60D1-B24A-B600-E890F6CC5214}"/>
                </a:ext>
              </a:extLst>
            </p:cNvPr>
            <p:cNvSpPr/>
            <p:nvPr userDrawn="1"/>
          </p:nvSpPr>
          <p:spPr>
            <a:xfrm>
              <a:off x="1513122" y="901699"/>
              <a:ext cx="100329" cy="107958"/>
            </a:xfrm>
            <a:custGeom>
              <a:avLst/>
              <a:gdLst/>
              <a:ahLst/>
              <a:cxnLst>
                <a:cxn ang="0">
                  <a:pos x="wd2" y="hd2"/>
                </a:cxn>
                <a:cxn ang="5400000">
                  <a:pos x="wd2" y="hd2"/>
                </a:cxn>
                <a:cxn ang="10800000">
                  <a:pos x="wd2" y="hd2"/>
                </a:cxn>
                <a:cxn ang="16200000">
                  <a:pos x="wd2" y="hd2"/>
                </a:cxn>
              </a:cxnLst>
              <a:rect l="0" t="0" r="r" b="b"/>
              <a:pathLst>
                <a:path w="21600" h="21600" extrusionOk="0">
                  <a:moveTo>
                    <a:pt x="12303" y="19568"/>
                  </a:moveTo>
                  <a:lnTo>
                    <a:pt x="13944" y="21600"/>
                  </a:lnTo>
                  <a:lnTo>
                    <a:pt x="21600" y="16009"/>
                  </a:lnTo>
                  <a:lnTo>
                    <a:pt x="19139" y="12960"/>
                  </a:lnTo>
                  <a:lnTo>
                    <a:pt x="16679" y="10164"/>
                  </a:lnTo>
                  <a:lnTo>
                    <a:pt x="8203" y="0"/>
                  </a:lnTo>
                  <a:cubicBezTo>
                    <a:pt x="7656" y="254"/>
                    <a:pt x="7382" y="762"/>
                    <a:pt x="6836" y="1016"/>
                  </a:cubicBezTo>
                  <a:cubicBezTo>
                    <a:pt x="6289" y="1525"/>
                    <a:pt x="5742" y="1778"/>
                    <a:pt x="4922" y="2032"/>
                  </a:cubicBezTo>
                  <a:cubicBezTo>
                    <a:pt x="4375" y="2287"/>
                    <a:pt x="3828" y="2541"/>
                    <a:pt x="3555" y="2794"/>
                  </a:cubicBezTo>
                  <a:cubicBezTo>
                    <a:pt x="2461" y="3303"/>
                    <a:pt x="1094" y="3810"/>
                    <a:pt x="0" y="4319"/>
                  </a:cubicBezTo>
                  <a:lnTo>
                    <a:pt x="10116" y="16262"/>
                  </a:lnTo>
                  <a:lnTo>
                    <a:pt x="12303" y="1956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BF7D9FB7-01BB-A84E-B1FA-734D925ED5A6}"/>
                </a:ext>
              </a:extLst>
            </p:cNvPr>
            <p:cNvSpPr/>
            <p:nvPr userDrawn="1"/>
          </p:nvSpPr>
          <p:spPr>
            <a:xfrm>
              <a:off x="2656122" y="1803399"/>
              <a:ext cx="121919" cy="83816"/>
            </a:xfrm>
            <a:custGeom>
              <a:avLst/>
              <a:gdLst/>
              <a:ahLst/>
              <a:cxnLst>
                <a:cxn ang="0">
                  <a:pos x="wd2" y="hd2"/>
                </a:cxn>
                <a:cxn ang="5400000">
                  <a:pos x="wd2" y="hd2"/>
                </a:cxn>
                <a:cxn ang="10800000">
                  <a:pos x="wd2" y="hd2"/>
                </a:cxn>
                <a:cxn ang="16200000">
                  <a:pos x="wd2" y="hd2"/>
                </a:cxn>
              </a:cxnLst>
              <a:rect l="0" t="0" r="r" b="b"/>
              <a:pathLst>
                <a:path w="21600" h="21600" extrusionOk="0">
                  <a:moveTo>
                    <a:pt x="21600" y="10474"/>
                  </a:moveTo>
                  <a:lnTo>
                    <a:pt x="18450" y="8838"/>
                  </a:lnTo>
                  <a:lnTo>
                    <a:pt x="15300" y="7201"/>
                  </a:lnTo>
                  <a:lnTo>
                    <a:pt x="2700" y="0"/>
                  </a:lnTo>
                  <a:cubicBezTo>
                    <a:pt x="2475" y="1636"/>
                    <a:pt x="2250" y="2945"/>
                    <a:pt x="1800" y="4582"/>
                  </a:cubicBezTo>
                  <a:cubicBezTo>
                    <a:pt x="1575" y="5237"/>
                    <a:pt x="1575" y="5891"/>
                    <a:pt x="1350" y="6546"/>
                  </a:cubicBezTo>
                  <a:cubicBezTo>
                    <a:pt x="900" y="8182"/>
                    <a:pt x="450" y="9491"/>
                    <a:pt x="0" y="10800"/>
                  </a:cubicBezTo>
                  <a:lnTo>
                    <a:pt x="13275" y="18327"/>
                  </a:lnTo>
                  <a:lnTo>
                    <a:pt x="16425" y="20291"/>
                  </a:lnTo>
                  <a:lnTo>
                    <a:pt x="18450" y="21600"/>
                  </a:lnTo>
                  <a:lnTo>
                    <a:pt x="21600" y="1047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B7474A88-C32D-0A49-B8D2-568E9E004ABD}"/>
                </a:ext>
              </a:extLst>
            </p:cNvPr>
            <p:cNvSpPr/>
            <p:nvPr userDrawn="1"/>
          </p:nvSpPr>
          <p:spPr>
            <a:xfrm>
              <a:off x="2389422" y="1651000"/>
              <a:ext cx="257836" cy="258518"/>
            </a:xfrm>
            <a:custGeom>
              <a:avLst/>
              <a:gdLst/>
              <a:ahLst/>
              <a:cxnLst>
                <a:cxn ang="0">
                  <a:pos x="wd2" y="hd2"/>
                </a:cxn>
                <a:cxn ang="5400000">
                  <a:pos x="wd2" y="hd2"/>
                </a:cxn>
                <a:cxn ang="10800000">
                  <a:pos x="wd2" y="hd2"/>
                </a:cxn>
                <a:cxn ang="16200000">
                  <a:pos x="wd2" y="hd2"/>
                </a:cxn>
              </a:cxnLst>
              <a:rect l="0" t="0" r="r" b="b"/>
              <a:pathLst>
                <a:path w="21496" h="20642" extrusionOk="0">
                  <a:moveTo>
                    <a:pt x="12494" y="127"/>
                  </a:moveTo>
                  <a:cubicBezTo>
                    <a:pt x="8365" y="-482"/>
                    <a:pt x="4447" y="1141"/>
                    <a:pt x="2118" y="4183"/>
                  </a:cubicBezTo>
                  <a:lnTo>
                    <a:pt x="3388" y="4791"/>
                  </a:lnTo>
                  <a:cubicBezTo>
                    <a:pt x="3494" y="4791"/>
                    <a:pt x="3494" y="4893"/>
                    <a:pt x="3494" y="4893"/>
                  </a:cubicBezTo>
                  <a:cubicBezTo>
                    <a:pt x="4130" y="5298"/>
                    <a:pt x="4342" y="6110"/>
                    <a:pt x="4024" y="6718"/>
                  </a:cubicBezTo>
                  <a:lnTo>
                    <a:pt x="2330" y="9862"/>
                  </a:lnTo>
                  <a:cubicBezTo>
                    <a:pt x="2118" y="10166"/>
                    <a:pt x="1800" y="10470"/>
                    <a:pt x="1482" y="10572"/>
                  </a:cubicBezTo>
                  <a:cubicBezTo>
                    <a:pt x="1059" y="10673"/>
                    <a:pt x="635" y="10673"/>
                    <a:pt x="318" y="10572"/>
                  </a:cubicBezTo>
                  <a:lnTo>
                    <a:pt x="0" y="10369"/>
                  </a:lnTo>
                  <a:cubicBezTo>
                    <a:pt x="0" y="15338"/>
                    <a:pt x="3812" y="19698"/>
                    <a:pt x="9000" y="20509"/>
                  </a:cubicBezTo>
                  <a:cubicBezTo>
                    <a:pt x="13023" y="21118"/>
                    <a:pt x="16835" y="19597"/>
                    <a:pt x="19270" y="16656"/>
                  </a:cubicBezTo>
                  <a:cubicBezTo>
                    <a:pt x="19588" y="16251"/>
                    <a:pt x="19906" y="15845"/>
                    <a:pt x="20118" y="15439"/>
                  </a:cubicBezTo>
                  <a:cubicBezTo>
                    <a:pt x="20753" y="14425"/>
                    <a:pt x="21176" y="13309"/>
                    <a:pt x="21388" y="12093"/>
                  </a:cubicBezTo>
                  <a:cubicBezTo>
                    <a:pt x="21388" y="11991"/>
                    <a:pt x="21388" y="11991"/>
                    <a:pt x="21388" y="11890"/>
                  </a:cubicBezTo>
                  <a:cubicBezTo>
                    <a:pt x="21494" y="11383"/>
                    <a:pt x="21494" y="10977"/>
                    <a:pt x="21494" y="10470"/>
                  </a:cubicBezTo>
                  <a:cubicBezTo>
                    <a:pt x="21600" y="5501"/>
                    <a:pt x="17788" y="938"/>
                    <a:pt x="12494" y="12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7B5C19DF-B05A-884B-BC08-2062F77E93FA}"/>
                </a:ext>
              </a:extLst>
            </p:cNvPr>
            <p:cNvSpPr/>
            <p:nvPr userDrawn="1"/>
          </p:nvSpPr>
          <p:spPr>
            <a:xfrm>
              <a:off x="2071921" y="1485900"/>
              <a:ext cx="260140" cy="258820"/>
            </a:xfrm>
            <a:custGeom>
              <a:avLst/>
              <a:gdLst/>
              <a:ahLst/>
              <a:cxnLst>
                <a:cxn ang="0">
                  <a:pos x="wd2" y="hd2"/>
                </a:cxn>
                <a:cxn ang="5400000">
                  <a:pos x="wd2" y="hd2"/>
                </a:cxn>
                <a:cxn ang="10800000">
                  <a:pos x="wd2" y="hd2"/>
                </a:cxn>
                <a:cxn ang="16200000">
                  <a:pos x="wd2" y="hd2"/>
                </a:cxn>
              </a:cxnLst>
              <a:rect l="0" t="0" r="r" b="b"/>
              <a:pathLst>
                <a:path w="19664" h="20286" extrusionOk="0">
                  <a:moveTo>
                    <a:pt x="18409" y="15005"/>
                  </a:moveTo>
                  <a:cubicBezTo>
                    <a:pt x="18505" y="14806"/>
                    <a:pt x="18601" y="14607"/>
                    <a:pt x="18697" y="14507"/>
                  </a:cubicBezTo>
                  <a:cubicBezTo>
                    <a:pt x="18889" y="14109"/>
                    <a:pt x="19081" y="13611"/>
                    <a:pt x="19177" y="13213"/>
                  </a:cubicBezTo>
                  <a:cubicBezTo>
                    <a:pt x="20617" y="8734"/>
                    <a:pt x="18793" y="3657"/>
                    <a:pt x="14665" y="1268"/>
                  </a:cubicBezTo>
                  <a:cubicBezTo>
                    <a:pt x="11401" y="-623"/>
                    <a:pt x="7465" y="-325"/>
                    <a:pt x="4489" y="1666"/>
                  </a:cubicBezTo>
                  <a:lnTo>
                    <a:pt x="5353" y="2662"/>
                  </a:lnTo>
                  <a:cubicBezTo>
                    <a:pt x="5353" y="2662"/>
                    <a:pt x="5449" y="2761"/>
                    <a:pt x="5449" y="2761"/>
                  </a:cubicBezTo>
                  <a:cubicBezTo>
                    <a:pt x="5833" y="3359"/>
                    <a:pt x="5833" y="4155"/>
                    <a:pt x="5257" y="4653"/>
                  </a:cubicBezTo>
                  <a:lnTo>
                    <a:pt x="2761" y="7041"/>
                  </a:lnTo>
                  <a:cubicBezTo>
                    <a:pt x="2473" y="7340"/>
                    <a:pt x="2185" y="7440"/>
                    <a:pt x="1801" y="7440"/>
                  </a:cubicBezTo>
                  <a:cubicBezTo>
                    <a:pt x="1417" y="7440"/>
                    <a:pt x="1033" y="7340"/>
                    <a:pt x="745" y="6942"/>
                  </a:cubicBezTo>
                  <a:lnTo>
                    <a:pt x="553" y="6743"/>
                  </a:lnTo>
                  <a:cubicBezTo>
                    <a:pt x="-983" y="11322"/>
                    <a:pt x="745" y="16498"/>
                    <a:pt x="4969" y="18986"/>
                  </a:cubicBezTo>
                  <a:cubicBezTo>
                    <a:pt x="8329" y="20977"/>
                    <a:pt x="12361" y="20579"/>
                    <a:pt x="15337" y="18488"/>
                  </a:cubicBezTo>
                  <a:cubicBezTo>
                    <a:pt x="15721" y="18190"/>
                    <a:pt x="16201" y="17891"/>
                    <a:pt x="16489" y="17493"/>
                  </a:cubicBezTo>
                  <a:cubicBezTo>
                    <a:pt x="16873" y="17095"/>
                    <a:pt x="17257" y="16597"/>
                    <a:pt x="17641" y="16199"/>
                  </a:cubicBezTo>
                  <a:cubicBezTo>
                    <a:pt x="17737" y="16100"/>
                    <a:pt x="17737" y="16000"/>
                    <a:pt x="17833" y="15901"/>
                  </a:cubicBezTo>
                  <a:cubicBezTo>
                    <a:pt x="18217" y="15403"/>
                    <a:pt x="18313" y="15204"/>
                    <a:pt x="18409" y="1500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41F8E2F3-EC26-5140-AFE1-2BBDED3446FF}"/>
                </a:ext>
              </a:extLst>
            </p:cNvPr>
            <p:cNvSpPr/>
            <p:nvPr userDrawn="1"/>
          </p:nvSpPr>
          <p:spPr>
            <a:xfrm>
              <a:off x="2313221" y="1679453"/>
              <a:ext cx="116841" cy="86365"/>
            </a:xfrm>
            <a:custGeom>
              <a:avLst/>
              <a:gdLst/>
              <a:ahLst/>
              <a:cxnLst>
                <a:cxn ang="0">
                  <a:pos x="wd2" y="hd2"/>
                </a:cxn>
                <a:cxn ang="5400000">
                  <a:pos x="wd2" y="hd2"/>
                </a:cxn>
                <a:cxn ang="10800000">
                  <a:pos x="wd2" y="hd2"/>
                </a:cxn>
                <a:cxn ang="16200000">
                  <a:pos x="wd2" y="hd2"/>
                </a:cxn>
              </a:cxnLst>
              <a:rect l="0" t="0" r="r" b="b"/>
              <a:pathLst>
                <a:path w="21600" h="21600" extrusionOk="0">
                  <a:moveTo>
                    <a:pt x="18078" y="21600"/>
                  </a:moveTo>
                  <a:lnTo>
                    <a:pt x="20426" y="14929"/>
                  </a:lnTo>
                  <a:lnTo>
                    <a:pt x="21600" y="11435"/>
                  </a:lnTo>
                  <a:lnTo>
                    <a:pt x="21600" y="11435"/>
                  </a:lnTo>
                  <a:lnTo>
                    <a:pt x="18548" y="9211"/>
                  </a:lnTo>
                  <a:lnTo>
                    <a:pt x="15495" y="7305"/>
                  </a:lnTo>
                  <a:lnTo>
                    <a:pt x="4930" y="0"/>
                  </a:lnTo>
                  <a:cubicBezTo>
                    <a:pt x="4695" y="636"/>
                    <a:pt x="4461" y="1270"/>
                    <a:pt x="4226" y="1906"/>
                  </a:cubicBezTo>
                  <a:cubicBezTo>
                    <a:pt x="3991" y="2542"/>
                    <a:pt x="3521" y="3176"/>
                    <a:pt x="3287" y="3812"/>
                  </a:cubicBezTo>
                  <a:cubicBezTo>
                    <a:pt x="3052" y="4448"/>
                    <a:pt x="2817" y="5082"/>
                    <a:pt x="2348" y="5400"/>
                  </a:cubicBezTo>
                  <a:cubicBezTo>
                    <a:pt x="1643" y="6671"/>
                    <a:pt x="939" y="7941"/>
                    <a:pt x="0" y="8895"/>
                  </a:cubicBezTo>
                  <a:lnTo>
                    <a:pt x="12444" y="17471"/>
                  </a:lnTo>
                  <a:lnTo>
                    <a:pt x="15496" y="19695"/>
                  </a:lnTo>
                  <a:lnTo>
                    <a:pt x="18078" y="216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6058D830-4FAA-F344-95BE-86A68796543B}"/>
                </a:ext>
              </a:extLst>
            </p:cNvPr>
            <p:cNvSpPr/>
            <p:nvPr userDrawn="1"/>
          </p:nvSpPr>
          <p:spPr>
            <a:xfrm>
              <a:off x="1055922" y="-1"/>
              <a:ext cx="3565636" cy="2043752"/>
            </a:xfrm>
            <a:custGeom>
              <a:avLst/>
              <a:gdLst/>
              <a:ahLst/>
              <a:cxnLst>
                <a:cxn ang="0">
                  <a:pos x="wd2" y="hd2"/>
                </a:cxn>
                <a:cxn ang="5400000">
                  <a:pos x="wd2" y="hd2"/>
                </a:cxn>
                <a:cxn ang="10800000">
                  <a:pos x="wd2" y="hd2"/>
                </a:cxn>
                <a:cxn ang="16200000">
                  <a:pos x="wd2" y="hd2"/>
                </a:cxn>
              </a:cxnLst>
              <a:rect l="0" t="0" r="r" b="b"/>
              <a:pathLst>
                <a:path w="21581" h="21576" extrusionOk="0">
                  <a:moveTo>
                    <a:pt x="21581" y="4840"/>
                  </a:moveTo>
                  <a:cubicBezTo>
                    <a:pt x="21397" y="4720"/>
                    <a:pt x="21197" y="4599"/>
                    <a:pt x="20981" y="4478"/>
                  </a:cubicBezTo>
                  <a:cubicBezTo>
                    <a:pt x="20682" y="4317"/>
                    <a:pt x="20343" y="4143"/>
                    <a:pt x="19967" y="3969"/>
                  </a:cubicBezTo>
                  <a:cubicBezTo>
                    <a:pt x="20005" y="3902"/>
                    <a:pt x="20044" y="3835"/>
                    <a:pt x="20082" y="3768"/>
                  </a:cubicBezTo>
                  <a:cubicBezTo>
                    <a:pt x="20228" y="3459"/>
                    <a:pt x="20297" y="3057"/>
                    <a:pt x="20274" y="2628"/>
                  </a:cubicBezTo>
                  <a:cubicBezTo>
                    <a:pt x="20251" y="2199"/>
                    <a:pt x="20121" y="1837"/>
                    <a:pt x="19944" y="1582"/>
                  </a:cubicBezTo>
                  <a:cubicBezTo>
                    <a:pt x="19813" y="1408"/>
                    <a:pt x="19659" y="1287"/>
                    <a:pt x="19483" y="1247"/>
                  </a:cubicBezTo>
                  <a:lnTo>
                    <a:pt x="19267" y="174"/>
                  </a:lnTo>
                  <a:cubicBezTo>
                    <a:pt x="19298" y="121"/>
                    <a:pt x="19329" y="67"/>
                    <a:pt x="19352" y="0"/>
                  </a:cubicBezTo>
                  <a:lnTo>
                    <a:pt x="19114" y="0"/>
                  </a:lnTo>
                  <a:lnTo>
                    <a:pt x="19137" y="121"/>
                  </a:lnTo>
                  <a:lnTo>
                    <a:pt x="19175" y="295"/>
                  </a:lnTo>
                  <a:lnTo>
                    <a:pt x="19367" y="1234"/>
                  </a:lnTo>
                  <a:lnTo>
                    <a:pt x="19398" y="1381"/>
                  </a:lnTo>
                  <a:lnTo>
                    <a:pt x="19321" y="1435"/>
                  </a:lnTo>
                  <a:cubicBezTo>
                    <a:pt x="19383" y="1421"/>
                    <a:pt x="19444" y="1435"/>
                    <a:pt x="19498" y="1448"/>
                  </a:cubicBezTo>
                  <a:cubicBezTo>
                    <a:pt x="19844" y="1542"/>
                    <a:pt x="20121" y="2025"/>
                    <a:pt x="20159" y="2655"/>
                  </a:cubicBezTo>
                  <a:cubicBezTo>
                    <a:pt x="20190" y="3164"/>
                    <a:pt x="20059" y="3647"/>
                    <a:pt x="19828" y="3915"/>
                  </a:cubicBezTo>
                  <a:cubicBezTo>
                    <a:pt x="19775" y="3888"/>
                    <a:pt x="19721" y="3861"/>
                    <a:pt x="19667" y="3848"/>
                  </a:cubicBezTo>
                  <a:cubicBezTo>
                    <a:pt x="19406" y="3741"/>
                    <a:pt x="19137" y="3620"/>
                    <a:pt x="18845" y="3513"/>
                  </a:cubicBezTo>
                  <a:cubicBezTo>
                    <a:pt x="18791" y="3486"/>
                    <a:pt x="18737" y="3473"/>
                    <a:pt x="18691" y="3446"/>
                  </a:cubicBezTo>
                  <a:cubicBezTo>
                    <a:pt x="18645" y="3298"/>
                    <a:pt x="18614" y="3124"/>
                    <a:pt x="18606" y="2950"/>
                  </a:cubicBezTo>
                  <a:cubicBezTo>
                    <a:pt x="18568" y="2373"/>
                    <a:pt x="18745" y="1837"/>
                    <a:pt x="19029" y="1582"/>
                  </a:cubicBezTo>
                  <a:cubicBezTo>
                    <a:pt x="19060" y="1555"/>
                    <a:pt x="19098" y="1528"/>
                    <a:pt x="19137" y="1502"/>
                  </a:cubicBezTo>
                  <a:lnTo>
                    <a:pt x="19098" y="1314"/>
                  </a:lnTo>
                  <a:lnTo>
                    <a:pt x="18937" y="509"/>
                  </a:lnTo>
                  <a:lnTo>
                    <a:pt x="18898" y="335"/>
                  </a:lnTo>
                  <a:lnTo>
                    <a:pt x="18860" y="147"/>
                  </a:lnTo>
                  <a:lnTo>
                    <a:pt x="18860" y="147"/>
                  </a:lnTo>
                  <a:lnTo>
                    <a:pt x="18952" y="94"/>
                  </a:lnTo>
                  <a:lnTo>
                    <a:pt x="19114" y="0"/>
                  </a:lnTo>
                  <a:lnTo>
                    <a:pt x="18798" y="0"/>
                  </a:lnTo>
                  <a:cubicBezTo>
                    <a:pt x="18760" y="40"/>
                    <a:pt x="18745" y="121"/>
                    <a:pt x="18752" y="201"/>
                  </a:cubicBezTo>
                  <a:cubicBezTo>
                    <a:pt x="18752" y="215"/>
                    <a:pt x="18752" y="215"/>
                    <a:pt x="18752" y="228"/>
                  </a:cubicBezTo>
                  <a:lnTo>
                    <a:pt x="18783" y="389"/>
                  </a:lnTo>
                  <a:cubicBezTo>
                    <a:pt x="18537" y="456"/>
                    <a:pt x="18276" y="322"/>
                    <a:pt x="18091" y="0"/>
                  </a:cubicBezTo>
                  <a:lnTo>
                    <a:pt x="17945" y="0"/>
                  </a:lnTo>
                  <a:cubicBezTo>
                    <a:pt x="18091" y="322"/>
                    <a:pt x="18306" y="523"/>
                    <a:pt x="18529" y="577"/>
                  </a:cubicBezTo>
                  <a:cubicBezTo>
                    <a:pt x="18629" y="603"/>
                    <a:pt x="18721" y="590"/>
                    <a:pt x="18821" y="563"/>
                  </a:cubicBezTo>
                  <a:lnTo>
                    <a:pt x="18991" y="1394"/>
                  </a:lnTo>
                  <a:cubicBezTo>
                    <a:pt x="18875" y="1502"/>
                    <a:pt x="18768" y="1636"/>
                    <a:pt x="18691" y="1824"/>
                  </a:cubicBezTo>
                  <a:cubicBezTo>
                    <a:pt x="18545" y="2132"/>
                    <a:pt x="18476" y="2534"/>
                    <a:pt x="18499" y="2963"/>
                  </a:cubicBezTo>
                  <a:cubicBezTo>
                    <a:pt x="18506" y="3111"/>
                    <a:pt x="18529" y="3258"/>
                    <a:pt x="18560" y="3392"/>
                  </a:cubicBezTo>
                  <a:cubicBezTo>
                    <a:pt x="18499" y="3365"/>
                    <a:pt x="18445" y="3352"/>
                    <a:pt x="18383" y="3325"/>
                  </a:cubicBezTo>
                  <a:lnTo>
                    <a:pt x="18376" y="3325"/>
                  </a:lnTo>
                  <a:cubicBezTo>
                    <a:pt x="18091" y="3245"/>
                    <a:pt x="17845" y="3392"/>
                    <a:pt x="17684" y="3808"/>
                  </a:cubicBezTo>
                  <a:lnTo>
                    <a:pt x="17638" y="3701"/>
                  </a:lnTo>
                  <a:cubicBezTo>
                    <a:pt x="17730" y="3365"/>
                    <a:pt x="17761" y="3003"/>
                    <a:pt x="17715" y="2655"/>
                  </a:cubicBezTo>
                  <a:cubicBezTo>
                    <a:pt x="17668" y="2266"/>
                    <a:pt x="17530" y="1904"/>
                    <a:pt x="17322" y="1676"/>
                  </a:cubicBezTo>
                  <a:cubicBezTo>
                    <a:pt x="17115" y="1448"/>
                    <a:pt x="16877" y="1381"/>
                    <a:pt x="16646" y="1462"/>
                  </a:cubicBezTo>
                  <a:cubicBezTo>
                    <a:pt x="16561" y="1488"/>
                    <a:pt x="16477" y="1555"/>
                    <a:pt x="16400" y="1623"/>
                  </a:cubicBezTo>
                  <a:cubicBezTo>
                    <a:pt x="16400" y="1609"/>
                    <a:pt x="16392" y="1609"/>
                    <a:pt x="16392" y="1596"/>
                  </a:cubicBezTo>
                  <a:lnTo>
                    <a:pt x="15900" y="738"/>
                  </a:lnTo>
                  <a:cubicBezTo>
                    <a:pt x="15954" y="496"/>
                    <a:pt x="15970" y="242"/>
                    <a:pt x="15954" y="0"/>
                  </a:cubicBezTo>
                  <a:lnTo>
                    <a:pt x="15839" y="0"/>
                  </a:lnTo>
                  <a:cubicBezTo>
                    <a:pt x="15854" y="188"/>
                    <a:pt x="15847" y="389"/>
                    <a:pt x="15808" y="590"/>
                  </a:cubicBezTo>
                  <a:lnTo>
                    <a:pt x="15793" y="563"/>
                  </a:lnTo>
                  <a:cubicBezTo>
                    <a:pt x="15770" y="523"/>
                    <a:pt x="15739" y="510"/>
                    <a:pt x="15708" y="510"/>
                  </a:cubicBezTo>
                  <a:cubicBezTo>
                    <a:pt x="15685" y="510"/>
                    <a:pt x="15654" y="523"/>
                    <a:pt x="15631" y="563"/>
                  </a:cubicBezTo>
                  <a:lnTo>
                    <a:pt x="15439" y="898"/>
                  </a:lnTo>
                  <a:cubicBezTo>
                    <a:pt x="15401" y="966"/>
                    <a:pt x="15393" y="1073"/>
                    <a:pt x="15432" y="1153"/>
                  </a:cubicBezTo>
                  <a:cubicBezTo>
                    <a:pt x="15432" y="1153"/>
                    <a:pt x="15439" y="1167"/>
                    <a:pt x="15439" y="1167"/>
                  </a:cubicBezTo>
                  <a:lnTo>
                    <a:pt x="15516" y="1301"/>
                  </a:lnTo>
                  <a:cubicBezTo>
                    <a:pt x="15285" y="1582"/>
                    <a:pt x="14970" y="1636"/>
                    <a:pt x="14701" y="1395"/>
                  </a:cubicBezTo>
                  <a:cubicBezTo>
                    <a:pt x="14402" y="1126"/>
                    <a:pt x="14248" y="563"/>
                    <a:pt x="14286" y="0"/>
                  </a:cubicBezTo>
                  <a:lnTo>
                    <a:pt x="14179" y="0"/>
                  </a:lnTo>
                  <a:cubicBezTo>
                    <a:pt x="14163" y="215"/>
                    <a:pt x="14171" y="443"/>
                    <a:pt x="14209" y="644"/>
                  </a:cubicBezTo>
                  <a:lnTo>
                    <a:pt x="14209" y="644"/>
                  </a:lnTo>
                  <a:cubicBezTo>
                    <a:pt x="14279" y="1033"/>
                    <a:pt x="14432" y="1368"/>
                    <a:pt x="14647" y="1555"/>
                  </a:cubicBezTo>
                  <a:cubicBezTo>
                    <a:pt x="14863" y="1757"/>
                    <a:pt x="15109" y="1783"/>
                    <a:pt x="15332" y="1663"/>
                  </a:cubicBezTo>
                  <a:cubicBezTo>
                    <a:pt x="15424" y="1609"/>
                    <a:pt x="15516" y="1529"/>
                    <a:pt x="15593" y="1421"/>
                  </a:cubicBezTo>
                  <a:lnTo>
                    <a:pt x="16031" y="2199"/>
                  </a:lnTo>
                  <a:cubicBezTo>
                    <a:pt x="16039" y="2212"/>
                    <a:pt x="16046" y="2212"/>
                    <a:pt x="16046" y="2226"/>
                  </a:cubicBezTo>
                  <a:cubicBezTo>
                    <a:pt x="15939" y="2574"/>
                    <a:pt x="15908" y="2950"/>
                    <a:pt x="15954" y="3312"/>
                  </a:cubicBezTo>
                  <a:lnTo>
                    <a:pt x="15954" y="3312"/>
                  </a:lnTo>
                  <a:cubicBezTo>
                    <a:pt x="16000" y="3701"/>
                    <a:pt x="16139" y="4063"/>
                    <a:pt x="16346" y="4291"/>
                  </a:cubicBezTo>
                  <a:lnTo>
                    <a:pt x="16346" y="4291"/>
                  </a:lnTo>
                  <a:cubicBezTo>
                    <a:pt x="16554" y="4519"/>
                    <a:pt x="16800" y="4586"/>
                    <a:pt x="17015" y="4505"/>
                  </a:cubicBezTo>
                  <a:cubicBezTo>
                    <a:pt x="17107" y="4465"/>
                    <a:pt x="17199" y="4411"/>
                    <a:pt x="17276" y="4317"/>
                  </a:cubicBezTo>
                  <a:lnTo>
                    <a:pt x="17530" y="4867"/>
                  </a:lnTo>
                  <a:cubicBezTo>
                    <a:pt x="17407" y="5108"/>
                    <a:pt x="17330" y="5403"/>
                    <a:pt x="17307" y="5698"/>
                  </a:cubicBezTo>
                  <a:lnTo>
                    <a:pt x="17307" y="5698"/>
                  </a:lnTo>
                  <a:cubicBezTo>
                    <a:pt x="17276" y="6087"/>
                    <a:pt x="17330" y="6503"/>
                    <a:pt x="17476" y="6852"/>
                  </a:cubicBezTo>
                  <a:cubicBezTo>
                    <a:pt x="17615" y="7160"/>
                    <a:pt x="17807" y="7361"/>
                    <a:pt x="18014" y="7441"/>
                  </a:cubicBezTo>
                  <a:lnTo>
                    <a:pt x="17799" y="7669"/>
                  </a:lnTo>
                  <a:cubicBezTo>
                    <a:pt x="17684" y="7415"/>
                    <a:pt x="17530" y="7240"/>
                    <a:pt x="17353" y="7160"/>
                  </a:cubicBezTo>
                  <a:cubicBezTo>
                    <a:pt x="17130" y="7053"/>
                    <a:pt x="16892" y="7079"/>
                    <a:pt x="16677" y="7294"/>
                  </a:cubicBezTo>
                  <a:cubicBezTo>
                    <a:pt x="16462" y="7495"/>
                    <a:pt x="16315" y="7844"/>
                    <a:pt x="16246" y="8219"/>
                  </a:cubicBezTo>
                  <a:cubicBezTo>
                    <a:pt x="16216" y="8380"/>
                    <a:pt x="16208" y="8554"/>
                    <a:pt x="16216" y="8729"/>
                  </a:cubicBezTo>
                  <a:lnTo>
                    <a:pt x="15731" y="8903"/>
                  </a:lnTo>
                  <a:cubicBezTo>
                    <a:pt x="15693" y="8688"/>
                    <a:pt x="15624" y="8487"/>
                    <a:pt x="15531" y="8313"/>
                  </a:cubicBezTo>
                  <a:cubicBezTo>
                    <a:pt x="15378" y="8018"/>
                    <a:pt x="15155" y="7830"/>
                    <a:pt x="14909" y="7817"/>
                  </a:cubicBezTo>
                  <a:cubicBezTo>
                    <a:pt x="14663" y="7803"/>
                    <a:pt x="14440" y="7964"/>
                    <a:pt x="14271" y="8232"/>
                  </a:cubicBezTo>
                  <a:cubicBezTo>
                    <a:pt x="14102" y="8501"/>
                    <a:pt x="13994" y="8889"/>
                    <a:pt x="13986" y="9319"/>
                  </a:cubicBezTo>
                  <a:cubicBezTo>
                    <a:pt x="13979" y="9748"/>
                    <a:pt x="14071" y="10136"/>
                    <a:pt x="14225" y="10431"/>
                  </a:cubicBezTo>
                  <a:cubicBezTo>
                    <a:pt x="14378" y="10726"/>
                    <a:pt x="14601" y="10914"/>
                    <a:pt x="14847" y="10927"/>
                  </a:cubicBezTo>
                  <a:cubicBezTo>
                    <a:pt x="15093" y="10941"/>
                    <a:pt x="15316" y="10780"/>
                    <a:pt x="15485" y="10512"/>
                  </a:cubicBezTo>
                  <a:cubicBezTo>
                    <a:pt x="15608" y="10311"/>
                    <a:pt x="15693" y="10056"/>
                    <a:pt x="15739" y="9761"/>
                  </a:cubicBezTo>
                  <a:lnTo>
                    <a:pt x="16377" y="9533"/>
                  </a:lnTo>
                  <a:cubicBezTo>
                    <a:pt x="16500" y="9828"/>
                    <a:pt x="16669" y="10042"/>
                    <a:pt x="16854" y="10136"/>
                  </a:cubicBezTo>
                  <a:cubicBezTo>
                    <a:pt x="17076" y="10244"/>
                    <a:pt x="17315" y="10217"/>
                    <a:pt x="17530" y="10002"/>
                  </a:cubicBezTo>
                  <a:lnTo>
                    <a:pt x="17538" y="10002"/>
                  </a:lnTo>
                  <a:lnTo>
                    <a:pt x="17538" y="10002"/>
                  </a:lnTo>
                  <a:cubicBezTo>
                    <a:pt x="17745" y="9788"/>
                    <a:pt x="17891" y="9453"/>
                    <a:pt x="17953" y="9077"/>
                  </a:cubicBezTo>
                  <a:cubicBezTo>
                    <a:pt x="17984" y="8876"/>
                    <a:pt x="17999" y="8661"/>
                    <a:pt x="17984" y="8460"/>
                  </a:cubicBezTo>
                  <a:lnTo>
                    <a:pt x="18437" y="7978"/>
                  </a:lnTo>
                  <a:cubicBezTo>
                    <a:pt x="18445" y="7991"/>
                    <a:pt x="18452" y="7991"/>
                    <a:pt x="18468" y="8005"/>
                  </a:cubicBezTo>
                  <a:lnTo>
                    <a:pt x="18522" y="8259"/>
                  </a:lnTo>
                  <a:cubicBezTo>
                    <a:pt x="18399" y="8366"/>
                    <a:pt x="18299" y="8501"/>
                    <a:pt x="18214" y="8688"/>
                  </a:cubicBezTo>
                  <a:cubicBezTo>
                    <a:pt x="18068" y="8997"/>
                    <a:pt x="17999" y="9399"/>
                    <a:pt x="18022" y="9828"/>
                  </a:cubicBezTo>
                  <a:cubicBezTo>
                    <a:pt x="18045" y="10257"/>
                    <a:pt x="18176" y="10619"/>
                    <a:pt x="18352" y="10874"/>
                  </a:cubicBezTo>
                  <a:cubicBezTo>
                    <a:pt x="18445" y="10994"/>
                    <a:pt x="18545" y="11102"/>
                    <a:pt x="18660" y="11155"/>
                  </a:cubicBezTo>
                  <a:lnTo>
                    <a:pt x="18614" y="12027"/>
                  </a:lnTo>
                  <a:cubicBezTo>
                    <a:pt x="18560" y="12027"/>
                    <a:pt x="18499" y="12040"/>
                    <a:pt x="18445" y="12054"/>
                  </a:cubicBezTo>
                  <a:cubicBezTo>
                    <a:pt x="18222" y="12134"/>
                    <a:pt x="18014" y="12362"/>
                    <a:pt x="17876" y="12724"/>
                  </a:cubicBezTo>
                  <a:cubicBezTo>
                    <a:pt x="17745" y="13086"/>
                    <a:pt x="17707" y="13502"/>
                    <a:pt x="17745" y="13891"/>
                  </a:cubicBezTo>
                  <a:cubicBezTo>
                    <a:pt x="17753" y="13944"/>
                    <a:pt x="17761" y="13984"/>
                    <a:pt x="17768" y="14038"/>
                  </a:cubicBezTo>
                  <a:lnTo>
                    <a:pt x="17707" y="13998"/>
                  </a:lnTo>
                  <a:lnTo>
                    <a:pt x="17545" y="13891"/>
                  </a:lnTo>
                  <a:lnTo>
                    <a:pt x="17384" y="13783"/>
                  </a:lnTo>
                  <a:lnTo>
                    <a:pt x="17215" y="13663"/>
                  </a:lnTo>
                  <a:lnTo>
                    <a:pt x="17038" y="13542"/>
                  </a:lnTo>
                  <a:lnTo>
                    <a:pt x="16861" y="13421"/>
                  </a:lnTo>
                  <a:lnTo>
                    <a:pt x="16677" y="13301"/>
                  </a:lnTo>
                  <a:lnTo>
                    <a:pt x="16492" y="13180"/>
                  </a:lnTo>
                  <a:lnTo>
                    <a:pt x="16492" y="13180"/>
                  </a:lnTo>
                  <a:lnTo>
                    <a:pt x="16492" y="13180"/>
                  </a:lnTo>
                  <a:lnTo>
                    <a:pt x="16469" y="13167"/>
                  </a:lnTo>
                  <a:lnTo>
                    <a:pt x="16446" y="13153"/>
                  </a:lnTo>
                  <a:lnTo>
                    <a:pt x="16423" y="13140"/>
                  </a:lnTo>
                  <a:lnTo>
                    <a:pt x="16400" y="13126"/>
                  </a:lnTo>
                  <a:lnTo>
                    <a:pt x="16377" y="13113"/>
                  </a:lnTo>
                  <a:lnTo>
                    <a:pt x="16354" y="13113"/>
                  </a:lnTo>
                  <a:lnTo>
                    <a:pt x="16331" y="13113"/>
                  </a:lnTo>
                  <a:lnTo>
                    <a:pt x="16308" y="13113"/>
                  </a:lnTo>
                  <a:lnTo>
                    <a:pt x="16285" y="13113"/>
                  </a:lnTo>
                  <a:lnTo>
                    <a:pt x="16262" y="13113"/>
                  </a:lnTo>
                  <a:lnTo>
                    <a:pt x="16239" y="13113"/>
                  </a:lnTo>
                  <a:lnTo>
                    <a:pt x="16216" y="13113"/>
                  </a:lnTo>
                  <a:lnTo>
                    <a:pt x="16192" y="13113"/>
                  </a:lnTo>
                  <a:lnTo>
                    <a:pt x="16169" y="13113"/>
                  </a:lnTo>
                  <a:lnTo>
                    <a:pt x="16146" y="13113"/>
                  </a:lnTo>
                  <a:lnTo>
                    <a:pt x="16123" y="13126"/>
                  </a:lnTo>
                  <a:lnTo>
                    <a:pt x="16100" y="13140"/>
                  </a:lnTo>
                  <a:lnTo>
                    <a:pt x="16077" y="13153"/>
                  </a:lnTo>
                  <a:lnTo>
                    <a:pt x="16054" y="13167"/>
                  </a:lnTo>
                  <a:lnTo>
                    <a:pt x="16031" y="13180"/>
                  </a:lnTo>
                  <a:lnTo>
                    <a:pt x="16008" y="13194"/>
                  </a:lnTo>
                  <a:lnTo>
                    <a:pt x="15985" y="13220"/>
                  </a:lnTo>
                  <a:lnTo>
                    <a:pt x="15962" y="13247"/>
                  </a:lnTo>
                  <a:lnTo>
                    <a:pt x="15939" y="13274"/>
                  </a:lnTo>
                  <a:lnTo>
                    <a:pt x="15916" y="13301"/>
                  </a:lnTo>
                  <a:lnTo>
                    <a:pt x="15893" y="13328"/>
                  </a:lnTo>
                  <a:lnTo>
                    <a:pt x="15870" y="13355"/>
                  </a:lnTo>
                  <a:lnTo>
                    <a:pt x="15846" y="13381"/>
                  </a:lnTo>
                  <a:lnTo>
                    <a:pt x="15823" y="13408"/>
                  </a:lnTo>
                  <a:lnTo>
                    <a:pt x="15800" y="13448"/>
                  </a:lnTo>
                  <a:lnTo>
                    <a:pt x="15785" y="13489"/>
                  </a:lnTo>
                  <a:lnTo>
                    <a:pt x="15770" y="13529"/>
                  </a:lnTo>
                  <a:lnTo>
                    <a:pt x="15770" y="13542"/>
                  </a:lnTo>
                  <a:lnTo>
                    <a:pt x="15747" y="13582"/>
                  </a:lnTo>
                  <a:lnTo>
                    <a:pt x="15739" y="13636"/>
                  </a:lnTo>
                  <a:lnTo>
                    <a:pt x="15739" y="13636"/>
                  </a:lnTo>
                  <a:lnTo>
                    <a:pt x="15739" y="13636"/>
                  </a:lnTo>
                  <a:lnTo>
                    <a:pt x="15877" y="13717"/>
                  </a:lnTo>
                  <a:cubicBezTo>
                    <a:pt x="15877" y="13717"/>
                    <a:pt x="15877" y="13717"/>
                    <a:pt x="15877" y="13717"/>
                  </a:cubicBezTo>
                  <a:cubicBezTo>
                    <a:pt x="15877" y="13717"/>
                    <a:pt x="15877" y="13717"/>
                    <a:pt x="15877" y="13717"/>
                  </a:cubicBezTo>
                  <a:lnTo>
                    <a:pt x="15731" y="13636"/>
                  </a:lnTo>
                  <a:lnTo>
                    <a:pt x="15723" y="13703"/>
                  </a:lnTo>
                  <a:lnTo>
                    <a:pt x="15716" y="13770"/>
                  </a:lnTo>
                  <a:lnTo>
                    <a:pt x="15708" y="13837"/>
                  </a:lnTo>
                  <a:lnTo>
                    <a:pt x="15700" y="13904"/>
                  </a:lnTo>
                  <a:lnTo>
                    <a:pt x="15700" y="13971"/>
                  </a:lnTo>
                  <a:lnTo>
                    <a:pt x="15700" y="14038"/>
                  </a:lnTo>
                  <a:lnTo>
                    <a:pt x="15700" y="14105"/>
                  </a:lnTo>
                  <a:lnTo>
                    <a:pt x="15700" y="14159"/>
                  </a:lnTo>
                  <a:lnTo>
                    <a:pt x="15700" y="14213"/>
                  </a:lnTo>
                  <a:lnTo>
                    <a:pt x="15700" y="14266"/>
                  </a:lnTo>
                  <a:lnTo>
                    <a:pt x="15708" y="14320"/>
                  </a:lnTo>
                  <a:lnTo>
                    <a:pt x="15716" y="14373"/>
                  </a:lnTo>
                  <a:lnTo>
                    <a:pt x="15723" y="14427"/>
                  </a:lnTo>
                  <a:lnTo>
                    <a:pt x="15739" y="14481"/>
                  </a:lnTo>
                  <a:lnTo>
                    <a:pt x="15754" y="14534"/>
                  </a:lnTo>
                  <a:lnTo>
                    <a:pt x="15770" y="14588"/>
                  </a:lnTo>
                  <a:lnTo>
                    <a:pt x="15785" y="14642"/>
                  </a:lnTo>
                  <a:lnTo>
                    <a:pt x="15800" y="14682"/>
                  </a:lnTo>
                  <a:lnTo>
                    <a:pt x="15823" y="14722"/>
                  </a:lnTo>
                  <a:lnTo>
                    <a:pt x="15846" y="14762"/>
                  </a:lnTo>
                  <a:lnTo>
                    <a:pt x="15870" y="14802"/>
                  </a:lnTo>
                  <a:lnTo>
                    <a:pt x="15893" y="14842"/>
                  </a:lnTo>
                  <a:lnTo>
                    <a:pt x="15916" y="14869"/>
                  </a:lnTo>
                  <a:lnTo>
                    <a:pt x="15946" y="14896"/>
                  </a:lnTo>
                  <a:lnTo>
                    <a:pt x="15977" y="14923"/>
                  </a:lnTo>
                  <a:lnTo>
                    <a:pt x="16008" y="14950"/>
                  </a:lnTo>
                  <a:lnTo>
                    <a:pt x="16039" y="14977"/>
                  </a:lnTo>
                  <a:lnTo>
                    <a:pt x="16069" y="15004"/>
                  </a:lnTo>
                  <a:lnTo>
                    <a:pt x="16100" y="15017"/>
                  </a:lnTo>
                  <a:lnTo>
                    <a:pt x="16131" y="15030"/>
                  </a:lnTo>
                  <a:lnTo>
                    <a:pt x="16169" y="15044"/>
                  </a:lnTo>
                  <a:lnTo>
                    <a:pt x="16208" y="15057"/>
                  </a:lnTo>
                  <a:lnTo>
                    <a:pt x="16185" y="15044"/>
                  </a:lnTo>
                  <a:lnTo>
                    <a:pt x="16223" y="14843"/>
                  </a:lnTo>
                  <a:cubicBezTo>
                    <a:pt x="15954" y="14762"/>
                    <a:pt x="15839" y="14467"/>
                    <a:pt x="15846" y="14186"/>
                  </a:cubicBezTo>
                  <a:cubicBezTo>
                    <a:pt x="15846" y="14186"/>
                    <a:pt x="15846" y="14186"/>
                    <a:pt x="15846" y="14186"/>
                  </a:cubicBezTo>
                  <a:cubicBezTo>
                    <a:pt x="15846" y="14105"/>
                    <a:pt x="15862" y="14025"/>
                    <a:pt x="15885" y="13958"/>
                  </a:cubicBezTo>
                  <a:cubicBezTo>
                    <a:pt x="15908" y="13891"/>
                    <a:pt x="15931" y="13837"/>
                    <a:pt x="15969" y="13783"/>
                  </a:cubicBezTo>
                  <a:cubicBezTo>
                    <a:pt x="15969" y="13783"/>
                    <a:pt x="15969" y="13783"/>
                    <a:pt x="15977" y="13783"/>
                  </a:cubicBezTo>
                  <a:cubicBezTo>
                    <a:pt x="16023" y="13730"/>
                    <a:pt x="16077" y="13676"/>
                    <a:pt x="16139" y="13649"/>
                  </a:cubicBezTo>
                  <a:cubicBezTo>
                    <a:pt x="16223" y="13623"/>
                    <a:pt x="16323" y="13623"/>
                    <a:pt x="16438" y="13676"/>
                  </a:cubicBezTo>
                  <a:cubicBezTo>
                    <a:pt x="16438" y="13676"/>
                    <a:pt x="16438" y="13676"/>
                    <a:pt x="16446" y="13676"/>
                  </a:cubicBezTo>
                  <a:cubicBezTo>
                    <a:pt x="16454" y="13676"/>
                    <a:pt x="16461" y="13676"/>
                    <a:pt x="16461" y="13690"/>
                  </a:cubicBezTo>
                  <a:lnTo>
                    <a:pt x="16461" y="13690"/>
                  </a:lnTo>
                  <a:cubicBezTo>
                    <a:pt x="16938" y="13985"/>
                    <a:pt x="17376" y="14266"/>
                    <a:pt x="17768" y="14534"/>
                  </a:cubicBezTo>
                  <a:cubicBezTo>
                    <a:pt x="17807" y="14561"/>
                    <a:pt x="17845" y="14588"/>
                    <a:pt x="17891" y="14615"/>
                  </a:cubicBezTo>
                  <a:cubicBezTo>
                    <a:pt x="17930" y="14642"/>
                    <a:pt x="17968" y="14668"/>
                    <a:pt x="18006" y="14695"/>
                  </a:cubicBezTo>
                  <a:cubicBezTo>
                    <a:pt x="18014" y="14695"/>
                    <a:pt x="18029" y="14709"/>
                    <a:pt x="18037" y="14722"/>
                  </a:cubicBezTo>
                  <a:cubicBezTo>
                    <a:pt x="18045" y="14722"/>
                    <a:pt x="18053" y="14736"/>
                    <a:pt x="18060" y="14736"/>
                  </a:cubicBezTo>
                  <a:cubicBezTo>
                    <a:pt x="18099" y="14762"/>
                    <a:pt x="18137" y="14789"/>
                    <a:pt x="18176" y="14816"/>
                  </a:cubicBezTo>
                  <a:cubicBezTo>
                    <a:pt x="18214" y="14843"/>
                    <a:pt x="18252" y="14870"/>
                    <a:pt x="18291" y="14896"/>
                  </a:cubicBezTo>
                  <a:cubicBezTo>
                    <a:pt x="18314" y="14910"/>
                    <a:pt x="18329" y="14923"/>
                    <a:pt x="18352" y="14937"/>
                  </a:cubicBezTo>
                  <a:cubicBezTo>
                    <a:pt x="18445" y="15004"/>
                    <a:pt x="18529" y="15071"/>
                    <a:pt x="18614" y="15138"/>
                  </a:cubicBezTo>
                  <a:cubicBezTo>
                    <a:pt x="18783" y="15258"/>
                    <a:pt x="18937" y="15392"/>
                    <a:pt x="19083" y="15513"/>
                  </a:cubicBezTo>
                  <a:cubicBezTo>
                    <a:pt x="19159" y="15580"/>
                    <a:pt x="19229" y="15634"/>
                    <a:pt x="19298" y="15701"/>
                  </a:cubicBezTo>
                  <a:cubicBezTo>
                    <a:pt x="19490" y="15875"/>
                    <a:pt x="19667" y="16036"/>
                    <a:pt x="19813" y="16197"/>
                  </a:cubicBezTo>
                  <a:cubicBezTo>
                    <a:pt x="19967" y="16358"/>
                    <a:pt x="20097" y="16505"/>
                    <a:pt x="20197" y="16653"/>
                  </a:cubicBezTo>
                  <a:cubicBezTo>
                    <a:pt x="20228" y="16680"/>
                    <a:pt x="20259" y="16720"/>
                    <a:pt x="20282" y="16747"/>
                  </a:cubicBezTo>
                  <a:cubicBezTo>
                    <a:pt x="20282" y="16747"/>
                    <a:pt x="20282" y="16747"/>
                    <a:pt x="20289" y="16760"/>
                  </a:cubicBezTo>
                  <a:cubicBezTo>
                    <a:pt x="20336" y="16814"/>
                    <a:pt x="20374" y="16881"/>
                    <a:pt x="20405" y="16948"/>
                  </a:cubicBezTo>
                  <a:cubicBezTo>
                    <a:pt x="20420" y="16988"/>
                    <a:pt x="20435" y="17015"/>
                    <a:pt x="20443" y="17055"/>
                  </a:cubicBezTo>
                  <a:cubicBezTo>
                    <a:pt x="20466" y="17122"/>
                    <a:pt x="20474" y="17203"/>
                    <a:pt x="20482" y="17283"/>
                  </a:cubicBezTo>
                  <a:cubicBezTo>
                    <a:pt x="20482" y="17296"/>
                    <a:pt x="20482" y="17310"/>
                    <a:pt x="20482" y="17323"/>
                  </a:cubicBezTo>
                  <a:cubicBezTo>
                    <a:pt x="20482" y="17390"/>
                    <a:pt x="20474" y="17457"/>
                    <a:pt x="20466" y="17524"/>
                  </a:cubicBezTo>
                  <a:cubicBezTo>
                    <a:pt x="20435" y="17658"/>
                    <a:pt x="20397" y="17766"/>
                    <a:pt x="20351" y="17833"/>
                  </a:cubicBezTo>
                  <a:cubicBezTo>
                    <a:pt x="20328" y="17873"/>
                    <a:pt x="20297" y="17900"/>
                    <a:pt x="20266" y="17913"/>
                  </a:cubicBezTo>
                  <a:cubicBezTo>
                    <a:pt x="20236" y="17927"/>
                    <a:pt x="20197" y="17927"/>
                    <a:pt x="20159" y="17927"/>
                  </a:cubicBezTo>
                  <a:cubicBezTo>
                    <a:pt x="20136" y="17927"/>
                    <a:pt x="20113" y="17913"/>
                    <a:pt x="20090" y="17900"/>
                  </a:cubicBezTo>
                  <a:cubicBezTo>
                    <a:pt x="20090" y="17900"/>
                    <a:pt x="20090" y="17900"/>
                    <a:pt x="20082" y="17900"/>
                  </a:cubicBezTo>
                  <a:cubicBezTo>
                    <a:pt x="20059" y="17886"/>
                    <a:pt x="20036" y="17873"/>
                    <a:pt x="20013" y="17859"/>
                  </a:cubicBezTo>
                  <a:cubicBezTo>
                    <a:pt x="19990" y="17846"/>
                    <a:pt x="19967" y="17819"/>
                    <a:pt x="19944" y="17792"/>
                  </a:cubicBezTo>
                  <a:cubicBezTo>
                    <a:pt x="19797" y="17605"/>
                    <a:pt x="19582" y="17390"/>
                    <a:pt x="19282" y="17122"/>
                  </a:cubicBezTo>
                  <a:cubicBezTo>
                    <a:pt x="19221" y="17068"/>
                    <a:pt x="19167" y="17015"/>
                    <a:pt x="19098" y="16961"/>
                  </a:cubicBezTo>
                  <a:cubicBezTo>
                    <a:pt x="19098" y="16961"/>
                    <a:pt x="19098" y="16961"/>
                    <a:pt x="19098" y="16961"/>
                  </a:cubicBezTo>
                  <a:cubicBezTo>
                    <a:pt x="18975" y="16854"/>
                    <a:pt x="18844" y="16747"/>
                    <a:pt x="18698" y="16639"/>
                  </a:cubicBezTo>
                  <a:cubicBezTo>
                    <a:pt x="18637" y="16586"/>
                    <a:pt x="18568" y="16545"/>
                    <a:pt x="18506" y="16492"/>
                  </a:cubicBezTo>
                  <a:cubicBezTo>
                    <a:pt x="18506" y="16492"/>
                    <a:pt x="18506" y="16492"/>
                    <a:pt x="18506" y="16492"/>
                  </a:cubicBezTo>
                  <a:cubicBezTo>
                    <a:pt x="18483" y="16478"/>
                    <a:pt x="18452" y="16452"/>
                    <a:pt x="18429" y="16438"/>
                  </a:cubicBezTo>
                  <a:cubicBezTo>
                    <a:pt x="18345" y="16371"/>
                    <a:pt x="18260" y="16304"/>
                    <a:pt x="18168" y="16237"/>
                  </a:cubicBezTo>
                  <a:cubicBezTo>
                    <a:pt x="18076" y="16170"/>
                    <a:pt x="17976" y="16090"/>
                    <a:pt x="17876" y="16023"/>
                  </a:cubicBezTo>
                  <a:cubicBezTo>
                    <a:pt x="17837" y="15996"/>
                    <a:pt x="17791" y="15969"/>
                    <a:pt x="17753" y="15929"/>
                  </a:cubicBezTo>
                  <a:cubicBezTo>
                    <a:pt x="17707" y="15902"/>
                    <a:pt x="17668" y="15862"/>
                    <a:pt x="17622" y="15835"/>
                  </a:cubicBezTo>
                  <a:cubicBezTo>
                    <a:pt x="17614" y="15835"/>
                    <a:pt x="17607" y="15821"/>
                    <a:pt x="17599" y="15821"/>
                  </a:cubicBezTo>
                  <a:cubicBezTo>
                    <a:pt x="17322" y="15620"/>
                    <a:pt x="17030" y="15419"/>
                    <a:pt x="16707" y="15205"/>
                  </a:cubicBezTo>
                  <a:cubicBezTo>
                    <a:pt x="16661" y="15178"/>
                    <a:pt x="16615" y="15138"/>
                    <a:pt x="16569" y="15111"/>
                  </a:cubicBezTo>
                  <a:cubicBezTo>
                    <a:pt x="16531" y="15084"/>
                    <a:pt x="16484" y="15057"/>
                    <a:pt x="16446" y="15030"/>
                  </a:cubicBezTo>
                  <a:cubicBezTo>
                    <a:pt x="16377" y="14977"/>
                    <a:pt x="16308" y="14936"/>
                    <a:pt x="16231" y="14883"/>
                  </a:cubicBezTo>
                  <a:cubicBezTo>
                    <a:pt x="16231" y="14883"/>
                    <a:pt x="16223" y="14883"/>
                    <a:pt x="16223" y="14883"/>
                  </a:cubicBezTo>
                  <a:lnTo>
                    <a:pt x="16185" y="15071"/>
                  </a:lnTo>
                  <a:lnTo>
                    <a:pt x="16346" y="15178"/>
                  </a:lnTo>
                  <a:cubicBezTo>
                    <a:pt x="16331" y="15205"/>
                    <a:pt x="16315" y="15231"/>
                    <a:pt x="16300" y="15258"/>
                  </a:cubicBezTo>
                  <a:cubicBezTo>
                    <a:pt x="16300" y="15258"/>
                    <a:pt x="16292" y="15272"/>
                    <a:pt x="16292" y="15285"/>
                  </a:cubicBezTo>
                  <a:cubicBezTo>
                    <a:pt x="16139" y="15620"/>
                    <a:pt x="16085" y="16022"/>
                    <a:pt x="16108" y="16411"/>
                  </a:cubicBezTo>
                  <a:cubicBezTo>
                    <a:pt x="16115" y="16572"/>
                    <a:pt x="16146" y="16746"/>
                    <a:pt x="16185" y="16894"/>
                  </a:cubicBezTo>
                  <a:lnTo>
                    <a:pt x="15846" y="17283"/>
                  </a:lnTo>
                  <a:cubicBezTo>
                    <a:pt x="15723" y="17041"/>
                    <a:pt x="15562" y="16881"/>
                    <a:pt x="15393" y="16800"/>
                  </a:cubicBezTo>
                  <a:cubicBezTo>
                    <a:pt x="15170" y="16706"/>
                    <a:pt x="14932" y="16760"/>
                    <a:pt x="14717" y="16988"/>
                  </a:cubicBezTo>
                  <a:cubicBezTo>
                    <a:pt x="14509" y="17216"/>
                    <a:pt x="14371" y="17564"/>
                    <a:pt x="14317" y="17953"/>
                  </a:cubicBezTo>
                  <a:cubicBezTo>
                    <a:pt x="14294" y="18114"/>
                    <a:pt x="14286" y="18288"/>
                    <a:pt x="14294" y="18463"/>
                  </a:cubicBezTo>
                  <a:lnTo>
                    <a:pt x="13809" y="18677"/>
                  </a:lnTo>
                  <a:cubicBezTo>
                    <a:pt x="13702" y="18355"/>
                    <a:pt x="13525" y="18114"/>
                    <a:pt x="13333" y="18007"/>
                  </a:cubicBezTo>
                  <a:lnTo>
                    <a:pt x="13333" y="18007"/>
                  </a:lnTo>
                  <a:cubicBezTo>
                    <a:pt x="13118" y="17873"/>
                    <a:pt x="12872" y="17886"/>
                    <a:pt x="12649" y="18087"/>
                  </a:cubicBezTo>
                  <a:cubicBezTo>
                    <a:pt x="12426" y="18275"/>
                    <a:pt x="12272" y="18597"/>
                    <a:pt x="12195" y="18972"/>
                  </a:cubicBezTo>
                  <a:cubicBezTo>
                    <a:pt x="12165" y="19133"/>
                    <a:pt x="12149" y="19294"/>
                    <a:pt x="12149" y="19468"/>
                  </a:cubicBezTo>
                  <a:lnTo>
                    <a:pt x="11842" y="19549"/>
                  </a:lnTo>
                  <a:cubicBezTo>
                    <a:pt x="11803" y="19348"/>
                    <a:pt x="11742" y="19160"/>
                    <a:pt x="11665" y="18999"/>
                  </a:cubicBezTo>
                  <a:cubicBezTo>
                    <a:pt x="11511" y="18691"/>
                    <a:pt x="11296" y="18503"/>
                    <a:pt x="11050" y="18463"/>
                  </a:cubicBezTo>
                  <a:cubicBezTo>
                    <a:pt x="10804" y="18436"/>
                    <a:pt x="10573" y="18583"/>
                    <a:pt x="10397" y="18838"/>
                  </a:cubicBezTo>
                  <a:cubicBezTo>
                    <a:pt x="10320" y="18945"/>
                    <a:pt x="10258" y="19079"/>
                    <a:pt x="10212" y="19227"/>
                  </a:cubicBezTo>
                  <a:lnTo>
                    <a:pt x="9751" y="18905"/>
                  </a:lnTo>
                  <a:cubicBezTo>
                    <a:pt x="9766" y="18530"/>
                    <a:pt x="9705" y="18181"/>
                    <a:pt x="9582" y="17886"/>
                  </a:cubicBezTo>
                  <a:cubicBezTo>
                    <a:pt x="9451" y="17564"/>
                    <a:pt x="9244" y="17323"/>
                    <a:pt x="9005" y="17256"/>
                  </a:cubicBezTo>
                  <a:cubicBezTo>
                    <a:pt x="8759" y="17189"/>
                    <a:pt x="8529" y="17296"/>
                    <a:pt x="8337" y="17524"/>
                  </a:cubicBezTo>
                  <a:cubicBezTo>
                    <a:pt x="8252" y="17618"/>
                    <a:pt x="8183" y="17752"/>
                    <a:pt x="8129" y="17886"/>
                  </a:cubicBezTo>
                  <a:lnTo>
                    <a:pt x="7768" y="17564"/>
                  </a:lnTo>
                  <a:cubicBezTo>
                    <a:pt x="7829" y="17256"/>
                    <a:pt x="7829" y="16934"/>
                    <a:pt x="7783" y="16639"/>
                  </a:cubicBezTo>
                  <a:cubicBezTo>
                    <a:pt x="7722" y="16250"/>
                    <a:pt x="7576" y="15915"/>
                    <a:pt x="7360" y="15701"/>
                  </a:cubicBezTo>
                  <a:cubicBezTo>
                    <a:pt x="7145" y="15486"/>
                    <a:pt x="6899" y="15446"/>
                    <a:pt x="6684" y="15553"/>
                  </a:cubicBezTo>
                  <a:cubicBezTo>
                    <a:pt x="6592" y="15593"/>
                    <a:pt x="6499" y="15674"/>
                    <a:pt x="6415" y="15768"/>
                  </a:cubicBezTo>
                  <a:lnTo>
                    <a:pt x="6077" y="15138"/>
                  </a:lnTo>
                  <a:cubicBezTo>
                    <a:pt x="6184" y="14816"/>
                    <a:pt x="6215" y="14440"/>
                    <a:pt x="6177" y="14092"/>
                  </a:cubicBezTo>
                  <a:cubicBezTo>
                    <a:pt x="6138" y="13703"/>
                    <a:pt x="6007" y="13341"/>
                    <a:pt x="5808" y="13086"/>
                  </a:cubicBezTo>
                  <a:lnTo>
                    <a:pt x="5808" y="13086"/>
                  </a:lnTo>
                  <a:cubicBezTo>
                    <a:pt x="5608" y="12845"/>
                    <a:pt x="5362" y="12764"/>
                    <a:pt x="5139" y="12845"/>
                  </a:cubicBezTo>
                  <a:cubicBezTo>
                    <a:pt x="5047" y="12872"/>
                    <a:pt x="4954" y="12939"/>
                    <a:pt x="4862" y="13019"/>
                  </a:cubicBezTo>
                  <a:lnTo>
                    <a:pt x="4493" y="12188"/>
                  </a:lnTo>
                  <a:cubicBezTo>
                    <a:pt x="4493" y="12188"/>
                    <a:pt x="4493" y="12188"/>
                    <a:pt x="4501" y="12174"/>
                  </a:cubicBezTo>
                  <a:cubicBezTo>
                    <a:pt x="4639" y="11826"/>
                    <a:pt x="4685" y="11397"/>
                    <a:pt x="4639" y="11008"/>
                  </a:cubicBezTo>
                  <a:lnTo>
                    <a:pt x="4639" y="11008"/>
                  </a:lnTo>
                  <a:cubicBezTo>
                    <a:pt x="4593" y="10619"/>
                    <a:pt x="4462" y="10257"/>
                    <a:pt x="4263" y="10016"/>
                  </a:cubicBezTo>
                  <a:lnTo>
                    <a:pt x="4263" y="10016"/>
                  </a:lnTo>
                  <a:cubicBezTo>
                    <a:pt x="4063" y="9774"/>
                    <a:pt x="3817" y="9707"/>
                    <a:pt x="3594" y="9774"/>
                  </a:cubicBezTo>
                  <a:cubicBezTo>
                    <a:pt x="3502" y="9801"/>
                    <a:pt x="3409" y="9868"/>
                    <a:pt x="3325" y="9949"/>
                  </a:cubicBezTo>
                  <a:lnTo>
                    <a:pt x="3071" y="9386"/>
                  </a:lnTo>
                  <a:cubicBezTo>
                    <a:pt x="3194" y="9158"/>
                    <a:pt x="3279" y="8863"/>
                    <a:pt x="3309" y="8554"/>
                  </a:cubicBezTo>
                  <a:lnTo>
                    <a:pt x="3309" y="8554"/>
                  </a:lnTo>
                  <a:cubicBezTo>
                    <a:pt x="3348" y="8166"/>
                    <a:pt x="3294" y="7750"/>
                    <a:pt x="3156" y="7388"/>
                  </a:cubicBezTo>
                  <a:cubicBezTo>
                    <a:pt x="3010" y="7039"/>
                    <a:pt x="2794" y="6825"/>
                    <a:pt x="2571" y="6758"/>
                  </a:cubicBezTo>
                  <a:cubicBezTo>
                    <a:pt x="2472" y="6731"/>
                    <a:pt x="2379" y="6731"/>
                    <a:pt x="2279" y="6758"/>
                  </a:cubicBezTo>
                  <a:lnTo>
                    <a:pt x="2126" y="5926"/>
                  </a:lnTo>
                  <a:cubicBezTo>
                    <a:pt x="2302" y="5712"/>
                    <a:pt x="2418" y="5390"/>
                    <a:pt x="2472" y="5055"/>
                  </a:cubicBezTo>
                  <a:cubicBezTo>
                    <a:pt x="2533" y="4666"/>
                    <a:pt x="2502" y="4250"/>
                    <a:pt x="2379" y="3875"/>
                  </a:cubicBezTo>
                  <a:cubicBezTo>
                    <a:pt x="2256" y="3513"/>
                    <a:pt x="2056" y="3258"/>
                    <a:pt x="1834" y="3164"/>
                  </a:cubicBezTo>
                  <a:cubicBezTo>
                    <a:pt x="1741" y="3124"/>
                    <a:pt x="1641" y="3111"/>
                    <a:pt x="1541" y="3124"/>
                  </a:cubicBezTo>
                  <a:lnTo>
                    <a:pt x="1411" y="2145"/>
                  </a:lnTo>
                  <a:cubicBezTo>
                    <a:pt x="1426" y="2119"/>
                    <a:pt x="1449" y="2105"/>
                    <a:pt x="1465" y="2078"/>
                  </a:cubicBezTo>
                  <a:lnTo>
                    <a:pt x="1465" y="2078"/>
                  </a:lnTo>
                  <a:cubicBezTo>
                    <a:pt x="1649" y="1797"/>
                    <a:pt x="1757" y="1421"/>
                    <a:pt x="1780" y="1033"/>
                  </a:cubicBezTo>
                  <a:cubicBezTo>
                    <a:pt x="1795" y="684"/>
                    <a:pt x="1741" y="322"/>
                    <a:pt x="1626" y="14"/>
                  </a:cubicBezTo>
                  <a:lnTo>
                    <a:pt x="1488" y="14"/>
                  </a:lnTo>
                  <a:cubicBezTo>
                    <a:pt x="1488" y="14"/>
                    <a:pt x="1488" y="14"/>
                    <a:pt x="1495" y="27"/>
                  </a:cubicBezTo>
                  <a:cubicBezTo>
                    <a:pt x="1772" y="604"/>
                    <a:pt x="1734" y="1462"/>
                    <a:pt x="1395" y="1958"/>
                  </a:cubicBezTo>
                  <a:cubicBezTo>
                    <a:pt x="1388" y="1971"/>
                    <a:pt x="1380" y="1985"/>
                    <a:pt x="1372" y="1998"/>
                  </a:cubicBezTo>
                  <a:cubicBezTo>
                    <a:pt x="1326" y="2065"/>
                    <a:pt x="1272" y="2119"/>
                    <a:pt x="1219" y="2159"/>
                  </a:cubicBezTo>
                  <a:cubicBezTo>
                    <a:pt x="1157" y="2199"/>
                    <a:pt x="1103" y="2239"/>
                    <a:pt x="1042" y="2253"/>
                  </a:cubicBezTo>
                  <a:cubicBezTo>
                    <a:pt x="1003" y="2266"/>
                    <a:pt x="965" y="2266"/>
                    <a:pt x="926" y="2280"/>
                  </a:cubicBezTo>
                  <a:cubicBezTo>
                    <a:pt x="696" y="2293"/>
                    <a:pt x="458" y="2132"/>
                    <a:pt x="296" y="1797"/>
                  </a:cubicBezTo>
                  <a:cubicBezTo>
                    <a:pt x="50" y="1274"/>
                    <a:pt x="58" y="537"/>
                    <a:pt x="296" y="41"/>
                  </a:cubicBezTo>
                  <a:lnTo>
                    <a:pt x="304" y="81"/>
                  </a:lnTo>
                  <a:cubicBezTo>
                    <a:pt x="319" y="134"/>
                    <a:pt x="342" y="175"/>
                    <a:pt x="373" y="188"/>
                  </a:cubicBezTo>
                  <a:cubicBezTo>
                    <a:pt x="396" y="201"/>
                    <a:pt x="427" y="201"/>
                    <a:pt x="450" y="188"/>
                  </a:cubicBezTo>
                  <a:lnTo>
                    <a:pt x="665" y="40"/>
                  </a:lnTo>
                  <a:lnTo>
                    <a:pt x="158" y="40"/>
                  </a:lnTo>
                  <a:cubicBezTo>
                    <a:pt x="66" y="268"/>
                    <a:pt x="12" y="523"/>
                    <a:pt x="4" y="791"/>
                  </a:cubicBezTo>
                  <a:cubicBezTo>
                    <a:pt x="-19" y="1194"/>
                    <a:pt x="50" y="1596"/>
                    <a:pt x="212" y="1931"/>
                  </a:cubicBezTo>
                  <a:lnTo>
                    <a:pt x="212" y="1931"/>
                  </a:lnTo>
                  <a:cubicBezTo>
                    <a:pt x="373" y="2253"/>
                    <a:pt x="588" y="2440"/>
                    <a:pt x="811" y="2481"/>
                  </a:cubicBezTo>
                  <a:cubicBezTo>
                    <a:pt x="857" y="2481"/>
                    <a:pt x="903" y="2481"/>
                    <a:pt x="942" y="2481"/>
                  </a:cubicBezTo>
                  <a:lnTo>
                    <a:pt x="1073" y="3473"/>
                  </a:lnTo>
                  <a:cubicBezTo>
                    <a:pt x="903" y="3687"/>
                    <a:pt x="796" y="3996"/>
                    <a:pt x="742" y="4331"/>
                  </a:cubicBezTo>
                  <a:cubicBezTo>
                    <a:pt x="680" y="4720"/>
                    <a:pt x="711" y="5135"/>
                    <a:pt x="834" y="5511"/>
                  </a:cubicBezTo>
                  <a:cubicBezTo>
                    <a:pt x="957" y="5873"/>
                    <a:pt x="1157" y="6128"/>
                    <a:pt x="1380" y="6221"/>
                  </a:cubicBezTo>
                  <a:cubicBezTo>
                    <a:pt x="1472" y="6262"/>
                    <a:pt x="1564" y="6275"/>
                    <a:pt x="1657" y="6275"/>
                  </a:cubicBezTo>
                  <a:lnTo>
                    <a:pt x="1834" y="7187"/>
                  </a:lnTo>
                  <a:cubicBezTo>
                    <a:pt x="1680" y="7428"/>
                    <a:pt x="1580" y="7750"/>
                    <a:pt x="1549" y="8098"/>
                  </a:cubicBezTo>
                  <a:cubicBezTo>
                    <a:pt x="1511" y="8487"/>
                    <a:pt x="1564" y="8903"/>
                    <a:pt x="1703" y="9265"/>
                  </a:cubicBezTo>
                  <a:lnTo>
                    <a:pt x="1703" y="9278"/>
                  </a:lnTo>
                  <a:lnTo>
                    <a:pt x="1703" y="9278"/>
                  </a:lnTo>
                  <a:cubicBezTo>
                    <a:pt x="1849" y="9613"/>
                    <a:pt x="2056" y="9828"/>
                    <a:pt x="2279" y="9882"/>
                  </a:cubicBezTo>
                  <a:cubicBezTo>
                    <a:pt x="2395" y="9922"/>
                    <a:pt x="2518" y="9908"/>
                    <a:pt x="2641" y="9855"/>
                  </a:cubicBezTo>
                  <a:lnTo>
                    <a:pt x="2971" y="10592"/>
                  </a:lnTo>
                  <a:cubicBezTo>
                    <a:pt x="2871" y="10914"/>
                    <a:pt x="2840" y="11276"/>
                    <a:pt x="2879" y="11625"/>
                  </a:cubicBezTo>
                  <a:cubicBezTo>
                    <a:pt x="2925" y="12013"/>
                    <a:pt x="3056" y="12375"/>
                    <a:pt x="3256" y="12617"/>
                  </a:cubicBezTo>
                  <a:cubicBezTo>
                    <a:pt x="3455" y="12858"/>
                    <a:pt x="3701" y="12939"/>
                    <a:pt x="3924" y="12858"/>
                  </a:cubicBezTo>
                  <a:cubicBezTo>
                    <a:pt x="3986" y="12831"/>
                    <a:pt x="4047" y="12804"/>
                    <a:pt x="4109" y="12751"/>
                  </a:cubicBezTo>
                  <a:lnTo>
                    <a:pt x="4508" y="13649"/>
                  </a:lnTo>
                  <a:cubicBezTo>
                    <a:pt x="4409" y="13971"/>
                    <a:pt x="4378" y="14333"/>
                    <a:pt x="4416" y="14668"/>
                  </a:cubicBezTo>
                  <a:cubicBezTo>
                    <a:pt x="4455" y="15057"/>
                    <a:pt x="4585" y="15432"/>
                    <a:pt x="4785" y="15674"/>
                  </a:cubicBezTo>
                  <a:lnTo>
                    <a:pt x="4785" y="15674"/>
                  </a:lnTo>
                  <a:cubicBezTo>
                    <a:pt x="4985" y="15915"/>
                    <a:pt x="5231" y="15995"/>
                    <a:pt x="5454" y="15915"/>
                  </a:cubicBezTo>
                  <a:cubicBezTo>
                    <a:pt x="5546" y="15888"/>
                    <a:pt x="5631" y="15835"/>
                    <a:pt x="5715" y="15754"/>
                  </a:cubicBezTo>
                  <a:lnTo>
                    <a:pt x="6092" y="16451"/>
                  </a:lnTo>
                  <a:cubicBezTo>
                    <a:pt x="6007" y="16787"/>
                    <a:pt x="6000" y="17149"/>
                    <a:pt x="6054" y="17484"/>
                  </a:cubicBezTo>
                  <a:cubicBezTo>
                    <a:pt x="6115" y="17873"/>
                    <a:pt x="6261" y="18208"/>
                    <a:pt x="6476" y="18422"/>
                  </a:cubicBezTo>
                  <a:cubicBezTo>
                    <a:pt x="6692" y="18637"/>
                    <a:pt x="6938" y="18677"/>
                    <a:pt x="7153" y="18570"/>
                  </a:cubicBezTo>
                  <a:cubicBezTo>
                    <a:pt x="7268" y="18516"/>
                    <a:pt x="7376" y="18422"/>
                    <a:pt x="7468" y="18288"/>
                  </a:cubicBezTo>
                  <a:lnTo>
                    <a:pt x="7952" y="18717"/>
                  </a:lnTo>
                  <a:cubicBezTo>
                    <a:pt x="7944" y="19079"/>
                    <a:pt x="8006" y="19428"/>
                    <a:pt x="8121" y="19709"/>
                  </a:cubicBezTo>
                  <a:cubicBezTo>
                    <a:pt x="8252" y="20031"/>
                    <a:pt x="8459" y="20273"/>
                    <a:pt x="8698" y="20340"/>
                  </a:cubicBezTo>
                  <a:lnTo>
                    <a:pt x="8705" y="20340"/>
                  </a:lnTo>
                  <a:cubicBezTo>
                    <a:pt x="8944" y="20407"/>
                    <a:pt x="9182" y="20299"/>
                    <a:pt x="9367" y="20071"/>
                  </a:cubicBezTo>
                  <a:cubicBezTo>
                    <a:pt x="9443" y="19978"/>
                    <a:pt x="9513" y="19857"/>
                    <a:pt x="9566" y="19723"/>
                  </a:cubicBezTo>
                  <a:lnTo>
                    <a:pt x="10074" y="20071"/>
                  </a:lnTo>
                  <a:cubicBezTo>
                    <a:pt x="10081" y="20447"/>
                    <a:pt x="10158" y="20782"/>
                    <a:pt x="10289" y="21037"/>
                  </a:cubicBezTo>
                  <a:cubicBezTo>
                    <a:pt x="10443" y="21345"/>
                    <a:pt x="10658" y="21533"/>
                    <a:pt x="10904" y="21573"/>
                  </a:cubicBezTo>
                  <a:cubicBezTo>
                    <a:pt x="11150" y="21600"/>
                    <a:pt x="11380" y="21453"/>
                    <a:pt x="11557" y="21198"/>
                  </a:cubicBezTo>
                  <a:cubicBezTo>
                    <a:pt x="11688" y="20997"/>
                    <a:pt x="11788" y="20729"/>
                    <a:pt x="11834" y="20420"/>
                  </a:cubicBezTo>
                  <a:lnTo>
                    <a:pt x="12264" y="20313"/>
                  </a:lnTo>
                  <a:cubicBezTo>
                    <a:pt x="12380" y="20621"/>
                    <a:pt x="12541" y="20849"/>
                    <a:pt x="12733" y="20956"/>
                  </a:cubicBezTo>
                  <a:cubicBezTo>
                    <a:pt x="12949" y="21091"/>
                    <a:pt x="13195" y="21077"/>
                    <a:pt x="13418" y="20876"/>
                  </a:cubicBezTo>
                  <a:cubicBezTo>
                    <a:pt x="13640" y="20688"/>
                    <a:pt x="13794" y="20353"/>
                    <a:pt x="13871" y="19978"/>
                  </a:cubicBezTo>
                  <a:cubicBezTo>
                    <a:pt x="13902" y="19830"/>
                    <a:pt x="13917" y="19669"/>
                    <a:pt x="13917" y="19508"/>
                  </a:cubicBezTo>
                  <a:lnTo>
                    <a:pt x="14463" y="19280"/>
                  </a:lnTo>
                  <a:cubicBezTo>
                    <a:pt x="14594" y="19562"/>
                    <a:pt x="14763" y="19750"/>
                    <a:pt x="14955" y="19830"/>
                  </a:cubicBezTo>
                  <a:cubicBezTo>
                    <a:pt x="15178" y="19924"/>
                    <a:pt x="15416" y="19870"/>
                    <a:pt x="15631" y="19642"/>
                  </a:cubicBezTo>
                  <a:cubicBezTo>
                    <a:pt x="15839" y="19415"/>
                    <a:pt x="15977" y="19066"/>
                    <a:pt x="16031" y="18677"/>
                  </a:cubicBezTo>
                  <a:cubicBezTo>
                    <a:pt x="16062" y="18476"/>
                    <a:pt x="16062" y="18275"/>
                    <a:pt x="16046" y="18060"/>
                  </a:cubicBezTo>
                  <a:lnTo>
                    <a:pt x="16500" y="17537"/>
                  </a:lnTo>
                  <a:cubicBezTo>
                    <a:pt x="16677" y="17739"/>
                    <a:pt x="16877" y="17806"/>
                    <a:pt x="17076" y="17779"/>
                  </a:cubicBezTo>
                  <a:cubicBezTo>
                    <a:pt x="17307" y="17739"/>
                    <a:pt x="17522" y="17537"/>
                    <a:pt x="17676" y="17202"/>
                  </a:cubicBezTo>
                  <a:cubicBezTo>
                    <a:pt x="17799" y="16921"/>
                    <a:pt x="17868" y="16599"/>
                    <a:pt x="17868" y="16277"/>
                  </a:cubicBezTo>
                  <a:lnTo>
                    <a:pt x="17876" y="16277"/>
                  </a:lnTo>
                  <a:lnTo>
                    <a:pt x="18022" y="16384"/>
                  </a:lnTo>
                  <a:lnTo>
                    <a:pt x="18160" y="16492"/>
                  </a:lnTo>
                  <a:lnTo>
                    <a:pt x="18291" y="16599"/>
                  </a:lnTo>
                  <a:lnTo>
                    <a:pt x="18422" y="16706"/>
                  </a:lnTo>
                  <a:lnTo>
                    <a:pt x="18545" y="16813"/>
                  </a:lnTo>
                  <a:lnTo>
                    <a:pt x="18637" y="16880"/>
                  </a:lnTo>
                  <a:cubicBezTo>
                    <a:pt x="18614" y="17095"/>
                    <a:pt x="18598" y="17323"/>
                    <a:pt x="18606" y="17564"/>
                  </a:cubicBezTo>
                  <a:cubicBezTo>
                    <a:pt x="18645" y="18878"/>
                    <a:pt x="19275" y="20165"/>
                    <a:pt x="20190" y="19991"/>
                  </a:cubicBezTo>
                  <a:cubicBezTo>
                    <a:pt x="20904" y="19857"/>
                    <a:pt x="21581" y="18744"/>
                    <a:pt x="21535" y="17175"/>
                  </a:cubicBezTo>
                  <a:cubicBezTo>
                    <a:pt x="21496" y="15861"/>
                    <a:pt x="20881" y="14614"/>
                    <a:pt x="19982" y="14762"/>
                  </a:cubicBezTo>
                  <a:cubicBezTo>
                    <a:pt x="19728" y="14802"/>
                    <a:pt x="19490" y="14963"/>
                    <a:pt x="19275" y="15204"/>
                  </a:cubicBezTo>
                  <a:lnTo>
                    <a:pt x="19213" y="15151"/>
                  </a:lnTo>
                  <a:lnTo>
                    <a:pt x="19098" y="15057"/>
                  </a:lnTo>
                  <a:lnTo>
                    <a:pt x="19021" y="14990"/>
                  </a:lnTo>
                  <a:cubicBezTo>
                    <a:pt x="19160" y="14869"/>
                    <a:pt x="19283" y="14695"/>
                    <a:pt x="19375" y="14454"/>
                  </a:cubicBezTo>
                  <a:cubicBezTo>
                    <a:pt x="19505" y="14092"/>
                    <a:pt x="19544" y="13676"/>
                    <a:pt x="19505" y="13287"/>
                  </a:cubicBezTo>
                  <a:cubicBezTo>
                    <a:pt x="19459" y="12898"/>
                    <a:pt x="19329" y="12536"/>
                    <a:pt x="19121" y="12295"/>
                  </a:cubicBezTo>
                  <a:cubicBezTo>
                    <a:pt x="19113" y="12281"/>
                    <a:pt x="19106" y="12281"/>
                    <a:pt x="19098" y="12268"/>
                  </a:cubicBezTo>
                  <a:lnTo>
                    <a:pt x="19152" y="11169"/>
                  </a:lnTo>
                  <a:cubicBezTo>
                    <a:pt x="19336" y="11075"/>
                    <a:pt x="19490" y="10887"/>
                    <a:pt x="19605" y="10646"/>
                  </a:cubicBezTo>
                  <a:cubicBezTo>
                    <a:pt x="19751" y="10337"/>
                    <a:pt x="19821" y="9935"/>
                    <a:pt x="19798" y="9506"/>
                  </a:cubicBezTo>
                  <a:cubicBezTo>
                    <a:pt x="19774" y="9077"/>
                    <a:pt x="19644" y="8715"/>
                    <a:pt x="19467" y="8460"/>
                  </a:cubicBezTo>
                  <a:cubicBezTo>
                    <a:pt x="19390" y="8353"/>
                    <a:pt x="19298" y="8273"/>
                    <a:pt x="19206" y="8206"/>
                  </a:cubicBezTo>
                  <a:cubicBezTo>
                    <a:pt x="19359" y="8125"/>
                    <a:pt x="19505" y="7964"/>
                    <a:pt x="19621" y="7736"/>
                  </a:cubicBezTo>
                  <a:cubicBezTo>
                    <a:pt x="19782" y="7415"/>
                    <a:pt x="19851" y="6999"/>
                    <a:pt x="19844" y="6610"/>
                  </a:cubicBezTo>
                  <a:cubicBezTo>
                    <a:pt x="19836" y="6382"/>
                    <a:pt x="19798" y="6154"/>
                    <a:pt x="19728" y="5953"/>
                  </a:cubicBezTo>
                  <a:cubicBezTo>
                    <a:pt x="20105" y="6127"/>
                    <a:pt x="20443" y="6302"/>
                    <a:pt x="20735" y="6463"/>
                  </a:cubicBezTo>
                  <a:cubicBezTo>
                    <a:pt x="20751" y="6422"/>
                    <a:pt x="20758" y="6382"/>
                    <a:pt x="20774" y="6342"/>
                  </a:cubicBezTo>
                  <a:cubicBezTo>
                    <a:pt x="20789" y="6302"/>
                    <a:pt x="20797" y="6275"/>
                    <a:pt x="20812" y="6248"/>
                  </a:cubicBezTo>
                  <a:cubicBezTo>
                    <a:pt x="20828" y="6261"/>
                    <a:pt x="20843" y="6261"/>
                    <a:pt x="20851" y="6275"/>
                  </a:cubicBezTo>
                  <a:cubicBezTo>
                    <a:pt x="20858" y="6248"/>
                    <a:pt x="20874" y="6208"/>
                    <a:pt x="20889" y="6181"/>
                  </a:cubicBezTo>
                  <a:cubicBezTo>
                    <a:pt x="20904" y="6141"/>
                    <a:pt x="20927" y="6087"/>
                    <a:pt x="20943" y="6047"/>
                  </a:cubicBezTo>
                  <a:cubicBezTo>
                    <a:pt x="20958" y="6007"/>
                    <a:pt x="20981" y="5966"/>
                    <a:pt x="21004" y="5926"/>
                  </a:cubicBezTo>
                  <a:cubicBezTo>
                    <a:pt x="21043" y="5846"/>
                    <a:pt x="21074" y="5779"/>
                    <a:pt x="21120" y="5712"/>
                  </a:cubicBezTo>
                  <a:cubicBezTo>
                    <a:pt x="21158" y="5631"/>
                    <a:pt x="21204" y="5564"/>
                    <a:pt x="21250" y="5497"/>
                  </a:cubicBezTo>
                  <a:cubicBezTo>
                    <a:pt x="21289" y="5444"/>
                    <a:pt x="21335" y="5377"/>
                    <a:pt x="21373" y="5323"/>
                  </a:cubicBezTo>
                  <a:cubicBezTo>
                    <a:pt x="21412" y="5242"/>
                    <a:pt x="21450" y="5189"/>
                    <a:pt x="21496" y="5122"/>
                  </a:cubicBezTo>
                  <a:cubicBezTo>
                    <a:pt x="21473" y="5108"/>
                    <a:pt x="21443" y="5082"/>
                    <a:pt x="21412" y="5068"/>
                  </a:cubicBezTo>
                  <a:cubicBezTo>
                    <a:pt x="21496" y="4974"/>
                    <a:pt x="21535" y="4907"/>
                    <a:pt x="21581" y="4840"/>
                  </a:cubicBezTo>
                  <a:close/>
                  <a:moveTo>
                    <a:pt x="1065" y="2427"/>
                  </a:moveTo>
                  <a:cubicBezTo>
                    <a:pt x="1103" y="2413"/>
                    <a:pt x="1142" y="2400"/>
                    <a:pt x="1173" y="2373"/>
                  </a:cubicBezTo>
                  <a:cubicBezTo>
                    <a:pt x="1188" y="2360"/>
                    <a:pt x="1203" y="2360"/>
                    <a:pt x="1219" y="2346"/>
                  </a:cubicBezTo>
                  <a:cubicBezTo>
                    <a:pt x="1250" y="2319"/>
                    <a:pt x="1288" y="2293"/>
                    <a:pt x="1319" y="2266"/>
                  </a:cubicBezTo>
                  <a:lnTo>
                    <a:pt x="1434" y="3164"/>
                  </a:lnTo>
                  <a:lnTo>
                    <a:pt x="1457" y="3352"/>
                  </a:lnTo>
                  <a:lnTo>
                    <a:pt x="1480" y="3553"/>
                  </a:lnTo>
                  <a:lnTo>
                    <a:pt x="1219" y="3660"/>
                  </a:lnTo>
                  <a:lnTo>
                    <a:pt x="1203" y="3540"/>
                  </a:lnTo>
                  <a:lnTo>
                    <a:pt x="1180" y="3352"/>
                  </a:lnTo>
                  <a:lnTo>
                    <a:pt x="1065" y="2427"/>
                  </a:lnTo>
                  <a:close/>
                  <a:moveTo>
                    <a:pt x="1634" y="6047"/>
                  </a:moveTo>
                  <a:cubicBezTo>
                    <a:pt x="1357" y="6060"/>
                    <a:pt x="1088" y="5819"/>
                    <a:pt x="942" y="5376"/>
                  </a:cubicBezTo>
                  <a:cubicBezTo>
                    <a:pt x="742" y="4800"/>
                    <a:pt x="827" y="4063"/>
                    <a:pt x="1111" y="3647"/>
                  </a:cubicBezTo>
                  <a:lnTo>
                    <a:pt x="1119" y="3701"/>
                  </a:lnTo>
                  <a:cubicBezTo>
                    <a:pt x="1127" y="3754"/>
                    <a:pt x="1150" y="3808"/>
                    <a:pt x="1180" y="3821"/>
                  </a:cubicBezTo>
                  <a:cubicBezTo>
                    <a:pt x="1203" y="3835"/>
                    <a:pt x="1226" y="3848"/>
                    <a:pt x="1257" y="3835"/>
                  </a:cubicBezTo>
                  <a:lnTo>
                    <a:pt x="1519" y="3727"/>
                  </a:lnTo>
                  <a:cubicBezTo>
                    <a:pt x="1572" y="3714"/>
                    <a:pt x="1603" y="3620"/>
                    <a:pt x="1603" y="3526"/>
                  </a:cubicBezTo>
                  <a:cubicBezTo>
                    <a:pt x="1603" y="3513"/>
                    <a:pt x="1603" y="3513"/>
                    <a:pt x="1603" y="3499"/>
                  </a:cubicBezTo>
                  <a:lnTo>
                    <a:pt x="1580" y="3325"/>
                  </a:lnTo>
                  <a:cubicBezTo>
                    <a:pt x="1864" y="3298"/>
                    <a:pt x="2141" y="3540"/>
                    <a:pt x="2295" y="3996"/>
                  </a:cubicBezTo>
                  <a:cubicBezTo>
                    <a:pt x="2495" y="4599"/>
                    <a:pt x="2410" y="5350"/>
                    <a:pt x="2103" y="5765"/>
                  </a:cubicBezTo>
                  <a:cubicBezTo>
                    <a:pt x="2072" y="5806"/>
                    <a:pt x="2049" y="5832"/>
                    <a:pt x="2018" y="5873"/>
                  </a:cubicBezTo>
                  <a:cubicBezTo>
                    <a:pt x="2018" y="5873"/>
                    <a:pt x="2010" y="5873"/>
                    <a:pt x="2010" y="5886"/>
                  </a:cubicBezTo>
                  <a:cubicBezTo>
                    <a:pt x="1926" y="5966"/>
                    <a:pt x="1841" y="6020"/>
                    <a:pt x="1757" y="6047"/>
                  </a:cubicBezTo>
                  <a:cubicBezTo>
                    <a:pt x="1711" y="6047"/>
                    <a:pt x="1672" y="6047"/>
                    <a:pt x="1634" y="6047"/>
                  </a:cubicBezTo>
                  <a:close/>
                  <a:moveTo>
                    <a:pt x="1780" y="6221"/>
                  </a:moveTo>
                  <a:cubicBezTo>
                    <a:pt x="1818" y="6208"/>
                    <a:pt x="1849" y="6194"/>
                    <a:pt x="1888" y="6168"/>
                  </a:cubicBezTo>
                  <a:cubicBezTo>
                    <a:pt x="1903" y="6154"/>
                    <a:pt x="1918" y="6154"/>
                    <a:pt x="1934" y="6141"/>
                  </a:cubicBezTo>
                  <a:cubicBezTo>
                    <a:pt x="1964" y="6114"/>
                    <a:pt x="2003" y="6087"/>
                    <a:pt x="2034" y="6060"/>
                  </a:cubicBezTo>
                  <a:lnTo>
                    <a:pt x="2180" y="6825"/>
                  </a:lnTo>
                  <a:lnTo>
                    <a:pt x="2210" y="7012"/>
                  </a:lnTo>
                  <a:lnTo>
                    <a:pt x="2249" y="7200"/>
                  </a:lnTo>
                  <a:lnTo>
                    <a:pt x="2210" y="7227"/>
                  </a:lnTo>
                  <a:cubicBezTo>
                    <a:pt x="2203" y="7227"/>
                    <a:pt x="2195" y="7227"/>
                    <a:pt x="2195" y="7240"/>
                  </a:cubicBezTo>
                  <a:lnTo>
                    <a:pt x="1995" y="7361"/>
                  </a:lnTo>
                  <a:lnTo>
                    <a:pt x="1972" y="7240"/>
                  </a:lnTo>
                  <a:lnTo>
                    <a:pt x="1934" y="7053"/>
                  </a:lnTo>
                  <a:lnTo>
                    <a:pt x="1780" y="6221"/>
                  </a:lnTo>
                  <a:close/>
                  <a:moveTo>
                    <a:pt x="2579" y="9654"/>
                  </a:moveTo>
                  <a:cubicBezTo>
                    <a:pt x="2295" y="9747"/>
                    <a:pt x="1987" y="9546"/>
                    <a:pt x="1803" y="9117"/>
                  </a:cubicBezTo>
                  <a:cubicBezTo>
                    <a:pt x="1572" y="8567"/>
                    <a:pt x="1618" y="7830"/>
                    <a:pt x="1880" y="7361"/>
                  </a:cubicBezTo>
                  <a:lnTo>
                    <a:pt x="1888" y="7401"/>
                  </a:lnTo>
                  <a:cubicBezTo>
                    <a:pt x="1895" y="7455"/>
                    <a:pt x="1918" y="7495"/>
                    <a:pt x="1949" y="7522"/>
                  </a:cubicBezTo>
                  <a:cubicBezTo>
                    <a:pt x="1972" y="7535"/>
                    <a:pt x="2003" y="7548"/>
                    <a:pt x="2026" y="7535"/>
                  </a:cubicBezTo>
                  <a:lnTo>
                    <a:pt x="2287" y="7388"/>
                  </a:lnTo>
                  <a:cubicBezTo>
                    <a:pt x="2341" y="7361"/>
                    <a:pt x="2372" y="7253"/>
                    <a:pt x="2364" y="7160"/>
                  </a:cubicBezTo>
                  <a:cubicBezTo>
                    <a:pt x="2364" y="7146"/>
                    <a:pt x="2364" y="7146"/>
                    <a:pt x="2364" y="7133"/>
                  </a:cubicBezTo>
                  <a:lnTo>
                    <a:pt x="2333" y="6958"/>
                  </a:lnTo>
                  <a:cubicBezTo>
                    <a:pt x="2610" y="6891"/>
                    <a:pt x="2902" y="7079"/>
                    <a:pt x="3079" y="7508"/>
                  </a:cubicBezTo>
                  <a:cubicBezTo>
                    <a:pt x="3302" y="8045"/>
                    <a:pt x="3271" y="8769"/>
                    <a:pt x="3025" y="9224"/>
                  </a:cubicBezTo>
                  <a:cubicBezTo>
                    <a:pt x="3002" y="9278"/>
                    <a:pt x="2971" y="9318"/>
                    <a:pt x="2941" y="9358"/>
                  </a:cubicBezTo>
                  <a:cubicBezTo>
                    <a:pt x="2925" y="9372"/>
                    <a:pt x="2918" y="9399"/>
                    <a:pt x="2902" y="9412"/>
                  </a:cubicBezTo>
                  <a:cubicBezTo>
                    <a:pt x="2887" y="9439"/>
                    <a:pt x="2864" y="9452"/>
                    <a:pt x="2848" y="9479"/>
                  </a:cubicBezTo>
                  <a:cubicBezTo>
                    <a:pt x="2841" y="9493"/>
                    <a:pt x="2825" y="9506"/>
                    <a:pt x="2818" y="9506"/>
                  </a:cubicBezTo>
                  <a:cubicBezTo>
                    <a:pt x="2779" y="9546"/>
                    <a:pt x="2741" y="9573"/>
                    <a:pt x="2702" y="9600"/>
                  </a:cubicBezTo>
                  <a:cubicBezTo>
                    <a:pt x="2664" y="9627"/>
                    <a:pt x="2625" y="9654"/>
                    <a:pt x="2579" y="9654"/>
                  </a:cubicBezTo>
                  <a:close/>
                  <a:moveTo>
                    <a:pt x="2771" y="9761"/>
                  </a:moveTo>
                  <a:cubicBezTo>
                    <a:pt x="2810" y="9734"/>
                    <a:pt x="2841" y="9707"/>
                    <a:pt x="2871" y="9680"/>
                  </a:cubicBezTo>
                  <a:cubicBezTo>
                    <a:pt x="2887" y="9667"/>
                    <a:pt x="2902" y="9654"/>
                    <a:pt x="2910" y="9640"/>
                  </a:cubicBezTo>
                  <a:cubicBezTo>
                    <a:pt x="2925" y="9627"/>
                    <a:pt x="2941" y="9600"/>
                    <a:pt x="2964" y="9587"/>
                  </a:cubicBezTo>
                  <a:cubicBezTo>
                    <a:pt x="2979" y="9573"/>
                    <a:pt x="2994" y="9546"/>
                    <a:pt x="3002" y="9533"/>
                  </a:cubicBezTo>
                  <a:lnTo>
                    <a:pt x="3240" y="10069"/>
                  </a:lnTo>
                  <a:lnTo>
                    <a:pt x="3310" y="10217"/>
                  </a:lnTo>
                  <a:lnTo>
                    <a:pt x="3379" y="10378"/>
                  </a:lnTo>
                  <a:lnTo>
                    <a:pt x="3164" y="10673"/>
                  </a:lnTo>
                  <a:lnTo>
                    <a:pt x="3117" y="10565"/>
                  </a:lnTo>
                  <a:lnTo>
                    <a:pt x="3048" y="10404"/>
                  </a:lnTo>
                  <a:lnTo>
                    <a:pt x="2771" y="9761"/>
                  </a:lnTo>
                  <a:close/>
                  <a:moveTo>
                    <a:pt x="4086" y="12550"/>
                  </a:moveTo>
                  <a:cubicBezTo>
                    <a:pt x="3848" y="12724"/>
                    <a:pt x="3571" y="12697"/>
                    <a:pt x="3340" y="12429"/>
                  </a:cubicBezTo>
                  <a:cubicBezTo>
                    <a:pt x="3017" y="12054"/>
                    <a:pt x="2910" y="11329"/>
                    <a:pt x="3071" y="10726"/>
                  </a:cubicBezTo>
                  <a:lnTo>
                    <a:pt x="3087" y="10766"/>
                  </a:lnTo>
                  <a:cubicBezTo>
                    <a:pt x="3110" y="10807"/>
                    <a:pt x="3133" y="10833"/>
                    <a:pt x="3164" y="10833"/>
                  </a:cubicBezTo>
                  <a:cubicBezTo>
                    <a:pt x="3187" y="10833"/>
                    <a:pt x="3217" y="10820"/>
                    <a:pt x="3240" y="10793"/>
                  </a:cubicBezTo>
                  <a:lnTo>
                    <a:pt x="3456" y="10498"/>
                  </a:lnTo>
                  <a:cubicBezTo>
                    <a:pt x="3502" y="10445"/>
                    <a:pt x="3509" y="10337"/>
                    <a:pt x="3479" y="10257"/>
                  </a:cubicBezTo>
                  <a:cubicBezTo>
                    <a:pt x="3479" y="10243"/>
                    <a:pt x="3471" y="10243"/>
                    <a:pt x="3471" y="10230"/>
                  </a:cubicBezTo>
                  <a:lnTo>
                    <a:pt x="3409" y="10096"/>
                  </a:lnTo>
                  <a:cubicBezTo>
                    <a:pt x="3655" y="9868"/>
                    <a:pt x="3971" y="9868"/>
                    <a:pt x="4217" y="10163"/>
                  </a:cubicBezTo>
                  <a:cubicBezTo>
                    <a:pt x="4578" y="10592"/>
                    <a:pt x="4670" y="11437"/>
                    <a:pt x="4424" y="12067"/>
                  </a:cubicBezTo>
                  <a:cubicBezTo>
                    <a:pt x="4424" y="12067"/>
                    <a:pt x="4424" y="12080"/>
                    <a:pt x="4416" y="12080"/>
                  </a:cubicBezTo>
                  <a:cubicBezTo>
                    <a:pt x="4332" y="12295"/>
                    <a:pt x="4217" y="12456"/>
                    <a:pt x="4086" y="12550"/>
                  </a:cubicBezTo>
                  <a:close/>
                  <a:moveTo>
                    <a:pt x="4232" y="12643"/>
                  </a:moveTo>
                  <a:cubicBezTo>
                    <a:pt x="4309" y="12563"/>
                    <a:pt x="4378" y="12469"/>
                    <a:pt x="4440" y="12348"/>
                  </a:cubicBezTo>
                  <a:lnTo>
                    <a:pt x="4785" y="13126"/>
                  </a:lnTo>
                  <a:lnTo>
                    <a:pt x="4855" y="13274"/>
                  </a:lnTo>
                  <a:lnTo>
                    <a:pt x="4924" y="13421"/>
                  </a:lnTo>
                  <a:lnTo>
                    <a:pt x="4924" y="13421"/>
                  </a:lnTo>
                  <a:lnTo>
                    <a:pt x="4847" y="13528"/>
                  </a:lnTo>
                  <a:lnTo>
                    <a:pt x="4716" y="13716"/>
                  </a:lnTo>
                  <a:lnTo>
                    <a:pt x="4670" y="13609"/>
                  </a:lnTo>
                  <a:lnTo>
                    <a:pt x="4601" y="13448"/>
                  </a:lnTo>
                  <a:lnTo>
                    <a:pt x="4232" y="12643"/>
                  </a:lnTo>
                  <a:close/>
                  <a:moveTo>
                    <a:pt x="5662" y="15607"/>
                  </a:moveTo>
                  <a:cubicBezTo>
                    <a:pt x="5416" y="15821"/>
                    <a:pt x="5116" y="15794"/>
                    <a:pt x="4870" y="15499"/>
                  </a:cubicBezTo>
                  <a:cubicBezTo>
                    <a:pt x="4555" y="15111"/>
                    <a:pt x="4447" y="14387"/>
                    <a:pt x="4609" y="13797"/>
                  </a:cubicBezTo>
                  <a:lnTo>
                    <a:pt x="4624" y="13837"/>
                  </a:lnTo>
                  <a:cubicBezTo>
                    <a:pt x="4647" y="13877"/>
                    <a:pt x="4670" y="13904"/>
                    <a:pt x="4701" y="13904"/>
                  </a:cubicBezTo>
                  <a:cubicBezTo>
                    <a:pt x="4732" y="13904"/>
                    <a:pt x="4755" y="13904"/>
                    <a:pt x="4778" y="13864"/>
                  </a:cubicBezTo>
                  <a:lnTo>
                    <a:pt x="4993" y="13582"/>
                  </a:lnTo>
                  <a:cubicBezTo>
                    <a:pt x="5039" y="13515"/>
                    <a:pt x="5047" y="13408"/>
                    <a:pt x="5016" y="13327"/>
                  </a:cubicBezTo>
                  <a:cubicBezTo>
                    <a:pt x="5016" y="13327"/>
                    <a:pt x="5016" y="13314"/>
                    <a:pt x="5008" y="13314"/>
                  </a:cubicBezTo>
                  <a:lnTo>
                    <a:pt x="4947" y="13180"/>
                  </a:lnTo>
                  <a:cubicBezTo>
                    <a:pt x="5201" y="12952"/>
                    <a:pt x="5508" y="12965"/>
                    <a:pt x="5762" y="13260"/>
                  </a:cubicBezTo>
                  <a:cubicBezTo>
                    <a:pt x="6084" y="13649"/>
                    <a:pt x="6192" y="14400"/>
                    <a:pt x="6015" y="15003"/>
                  </a:cubicBezTo>
                  <a:cubicBezTo>
                    <a:pt x="6000" y="15057"/>
                    <a:pt x="5985" y="15110"/>
                    <a:pt x="5962" y="15164"/>
                  </a:cubicBezTo>
                  <a:cubicBezTo>
                    <a:pt x="5962" y="15164"/>
                    <a:pt x="5954" y="15178"/>
                    <a:pt x="5954" y="15178"/>
                  </a:cubicBezTo>
                  <a:cubicBezTo>
                    <a:pt x="5900" y="15312"/>
                    <a:pt x="5831" y="15419"/>
                    <a:pt x="5762" y="15513"/>
                  </a:cubicBezTo>
                  <a:cubicBezTo>
                    <a:pt x="5731" y="15540"/>
                    <a:pt x="5700" y="15566"/>
                    <a:pt x="5662" y="15607"/>
                  </a:cubicBezTo>
                  <a:close/>
                  <a:moveTo>
                    <a:pt x="5839" y="15647"/>
                  </a:moveTo>
                  <a:cubicBezTo>
                    <a:pt x="5869" y="15607"/>
                    <a:pt x="5900" y="15566"/>
                    <a:pt x="5923" y="15526"/>
                  </a:cubicBezTo>
                  <a:cubicBezTo>
                    <a:pt x="5938" y="15513"/>
                    <a:pt x="5946" y="15486"/>
                    <a:pt x="5954" y="15472"/>
                  </a:cubicBezTo>
                  <a:cubicBezTo>
                    <a:pt x="5977" y="15419"/>
                    <a:pt x="6008" y="15379"/>
                    <a:pt x="6031" y="15325"/>
                  </a:cubicBezTo>
                  <a:lnTo>
                    <a:pt x="6346" y="15915"/>
                  </a:lnTo>
                  <a:lnTo>
                    <a:pt x="6423" y="16062"/>
                  </a:lnTo>
                  <a:lnTo>
                    <a:pt x="6500" y="16210"/>
                  </a:lnTo>
                  <a:lnTo>
                    <a:pt x="6500" y="16210"/>
                  </a:lnTo>
                  <a:lnTo>
                    <a:pt x="6430" y="16317"/>
                  </a:lnTo>
                  <a:lnTo>
                    <a:pt x="6300" y="16532"/>
                  </a:lnTo>
                  <a:lnTo>
                    <a:pt x="6246" y="16438"/>
                  </a:lnTo>
                  <a:lnTo>
                    <a:pt x="6169" y="16290"/>
                  </a:lnTo>
                  <a:lnTo>
                    <a:pt x="5839" y="15647"/>
                  </a:lnTo>
                  <a:close/>
                  <a:moveTo>
                    <a:pt x="7483" y="18047"/>
                  </a:moveTo>
                  <a:cubicBezTo>
                    <a:pt x="7453" y="18100"/>
                    <a:pt x="7422" y="18141"/>
                    <a:pt x="7391" y="18181"/>
                  </a:cubicBezTo>
                  <a:cubicBezTo>
                    <a:pt x="7153" y="18476"/>
                    <a:pt x="6830" y="18516"/>
                    <a:pt x="6561" y="18248"/>
                  </a:cubicBezTo>
                  <a:cubicBezTo>
                    <a:pt x="6223" y="17913"/>
                    <a:pt x="6084" y="17215"/>
                    <a:pt x="6207" y="16599"/>
                  </a:cubicBezTo>
                  <a:lnTo>
                    <a:pt x="6223" y="16626"/>
                  </a:lnTo>
                  <a:cubicBezTo>
                    <a:pt x="6246" y="16666"/>
                    <a:pt x="6277" y="16693"/>
                    <a:pt x="6307" y="16693"/>
                  </a:cubicBezTo>
                  <a:cubicBezTo>
                    <a:pt x="6338" y="16693"/>
                    <a:pt x="6361" y="16679"/>
                    <a:pt x="6384" y="16639"/>
                  </a:cubicBezTo>
                  <a:lnTo>
                    <a:pt x="6584" y="16317"/>
                  </a:lnTo>
                  <a:cubicBezTo>
                    <a:pt x="6630" y="16250"/>
                    <a:pt x="6630" y="16143"/>
                    <a:pt x="6600" y="16062"/>
                  </a:cubicBezTo>
                  <a:cubicBezTo>
                    <a:pt x="6600" y="16062"/>
                    <a:pt x="6600" y="16049"/>
                    <a:pt x="6592" y="16049"/>
                  </a:cubicBezTo>
                  <a:lnTo>
                    <a:pt x="6523" y="15915"/>
                  </a:lnTo>
                  <a:cubicBezTo>
                    <a:pt x="6761" y="15647"/>
                    <a:pt x="7068" y="15607"/>
                    <a:pt x="7337" y="15861"/>
                  </a:cubicBezTo>
                  <a:cubicBezTo>
                    <a:pt x="7668" y="16183"/>
                    <a:pt x="7814" y="16867"/>
                    <a:pt x="7699" y="17470"/>
                  </a:cubicBezTo>
                  <a:cubicBezTo>
                    <a:pt x="7691" y="17524"/>
                    <a:pt x="7676" y="17591"/>
                    <a:pt x="7660" y="17645"/>
                  </a:cubicBezTo>
                  <a:cubicBezTo>
                    <a:pt x="7653" y="17671"/>
                    <a:pt x="7645" y="17698"/>
                    <a:pt x="7637" y="17712"/>
                  </a:cubicBezTo>
                  <a:cubicBezTo>
                    <a:pt x="7630" y="17738"/>
                    <a:pt x="7614" y="17779"/>
                    <a:pt x="7606" y="17805"/>
                  </a:cubicBezTo>
                  <a:cubicBezTo>
                    <a:pt x="7599" y="17819"/>
                    <a:pt x="7599" y="17832"/>
                    <a:pt x="7591" y="17846"/>
                  </a:cubicBezTo>
                  <a:cubicBezTo>
                    <a:pt x="7545" y="17939"/>
                    <a:pt x="7522" y="17993"/>
                    <a:pt x="7483" y="18047"/>
                  </a:cubicBezTo>
                  <a:close/>
                  <a:moveTo>
                    <a:pt x="7583" y="18141"/>
                  </a:moveTo>
                  <a:cubicBezTo>
                    <a:pt x="7606" y="18087"/>
                    <a:pt x="7637" y="18047"/>
                    <a:pt x="7660" y="17993"/>
                  </a:cubicBezTo>
                  <a:cubicBezTo>
                    <a:pt x="7668" y="17966"/>
                    <a:pt x="7676" y="17939"/>
                    <a:pt x="7691" y="17926"/>
                  </a:cubicBezTo>
                  <a:cubicBezTo>
                    <a:pt x="7699" y="17899"/>
                    <a:pt x="7714" y="17872"/>
                    <a:pt x="7722" y="17846"/>
                  </a:cubicBezTo>
                  <a:cubicBezTo>
                    <a:pt x="7729" y="17819"/>
                    <a:pt x="7737" y="17792"/>
                    <a:pt x="7745" y="17765"/>
                  </a:cubicBezTo>
                  <a:lnTo>
                    <a:pt x="8091" y="18073"/>
                  </a:lnTo>
                  <a:lnTo>
                    <a:pt x="8191" y="18154"/>
                  </a:lnTo>
                  <a:lnTo>
                    <a:pt x="8291" y="18248"/>
                  </a:lnTo>
                  <a:lnTo>
                    <a:pt x="8291" y="18248"/>
                  </a:lnTo>
                  <a:lnTo>
                    <a:pt x="8252" y="18395"/>
                  </a:lnTo>
                  <a:lnTo>
                    <a:pt x="8175" y="18677"/>
                  </a:lnTo>
                  <a:lnTo>
                    <a:pt x="8106" y="18623"/>
                  </a:lnTo>
                  <a:lnTo>
                    <a:pt x="8006" y="18529"/>
                  </a:lnTo>
                  <a:lnTo>
                    <a:pt x="7583" y="18141"/>
                  </a:lnTo>
                  <a:close/>
                  <a:moveTo>
                    <a:pt x="9643" y="19039"/>
                  </a:moveTo>
                  <a:cubicBezTo>
                    <a:pt x="9628" y="19200"/>
                    <a:pt x="9597" y="19347"/>
                    <a:pt x="9551" y="19481"/>
                  </a:cubicBezTo>
                  <a:cubicBezTo>
                    <a:pt x="9536" y="19535"/>
                    <a:pt x="9513" y="19589"/>
                    <a:pt x="9490" y="19642"/>
                  </a:cubicBezTo>
                  <a:cubicBezTo>
                    <a:pt x="9321" y="20018"/>
                    <a:pt x="9036" y="20232"/>
                    <a:pt x="8744" y="20152"/>
                  </a:cubicBezTo>
                  <a:cubicBezTo>
                    <a:pt x="8360" y="20044"/>
                    <a:pt x="8091" y="19468"/>
                    <a:pt x="8091" y="18811"/>
                  </a:cubicBezTo>
                  <a:lnTo>
                    <a:pt x="8114" y="18838"/>
                  </a:lnTo>
                  <a:cubicBezTo>
                    <a:pt x="8145" y="18865"/>
                    <a:pt x="8175" y="18865"/>
                    <a:pt x="8198" y="18838"/>
                  </a:cubicBezTo>
                  <a:cubicBezTo>
                    <a:pt x="8221" y="18824"/>
                    <a:pt x="8244" y="18784"/>
                    <a:pt x="8260" y="18744"/>
                  </a:cubicBezTo>
                  <a:lnTo>
                    <a:pt x="8383" y="18328"/>
                  </a:lnTo>
                  <a:cubicBezTo>
                    <a:pt x="8406" y="18248"/>
                    <a:pt x="8391" y="18141"/>
                    <a:pt x="8344" y="18087"/>
                  </a:cubicBezTo>
                  <a:cubicBezTo>
                    <a:pt x="8344" y="18087"/>
                    <a:pt x="8337" y="18073"/>
                    <a:pt x="8337" y="18073"/>
                  </a:cubicBezTo>
                  <a:lnTo>
                    <a:pt x="8244" y="17993"/>
                  </a:lnTo>
                  <a:cubicBezTo>
                    <a:pt x="8414" y="17591"/>
                    <a:pt x="8698" y="17376"/>
                    <a:pt x="8998" y="17457"/>
                  </a:cubicBezTo>
                  <a:cubicBezTo>
                    <a:pt x="9390" y="17564"/>
                    <a:pt x="9667" y="18167"/>
                    <a:pt x="9651" y="18838"/>
                  </a:cubicBezTo>
                  <a:cubicBezTo>
                    <a:pt x="9651" y="18905"/>
                    <a:pt x="9651" y="18958"/>
                    <a:pt x="9643" y="19025"/>
                  </a:cubicBezTo>
                  <a:cubicBezTo>
                    <a:pt x="9643" y="19026"/>
                    <a:pt x="9643" y="19026"/>
                    <a:pt x="9643" y="19039"/>
                  </a:cubicBezTo>
                  <a:close/>
                  <a:moveTo>
                    <a:pt x="10112" y="19857"/>
                  </a:moveTo>
                  <a:lnTo>
                    <a:pt x="9659" y="19548"/>
                  </a:lnTo>
                  <a:cubicBezTo>
                    <a:pt x="9674" y="19495"/>
                    <a:pt x="9697" y="19428"/>
                    <a:pt x="9705" y="19374"/>
                  </a:cubicBezTo>
                  <a:cubicBezTo>
                    <a:pt x="9713" y="19347"/>
                    <a:pt x="9713" y="19321"/>
                    <a:pt x="9720" y="19294"/>
                  </a:cubicBezTo>
                  <a:cubicBezTo>
                    <a:pt x="9736" y="19240"/>
                    <a:pt x="9743" y="19173"/>
                    <a:pt x="9751" y="19106"/>
                  </a:cubicBezTo>
                  <a:lnTo>
                    <a:pt x="10182" y="19401"/>
                  </a:lnTo>
                  <a:lnTo>
                    <a:pt x="10289" y="19468"/>
                  </a:lnTo>
                  <a:lnTo>
                    <a:pt x="10397" y="19535"/>
                  </a:lnTo>
                  <a:lnTo>
                    <a:pt x="10297" y="19977"/>
                  </a:lnTo>
                  <a:lnTo>
                    <a:pt x="10228" y="19924"/>
                  </a:lnTo>
                  <a:lnTo>
                    <a:pt x="10112" y="19857"/>
                  </a:lnTo>
                  <a:close/>
                  <a:moveTo>
                    <a:pt x="11780" y="20031"/>
                  </a:moveTo>
                  <a:cubicBezTo>
                    <a:pt x="11780" y="20058"/>
                    <a:pt x="11780" y="20085"/>
                    <a:pt x="11780" y="20098"/>
                  </a:cubicBezTo>
                  <a:cubicBezTo>
                    <a:pt x="11780" y="20138"/>
                    <a:pt x="11773" y="20179"/>
                    <a:pt x="11773" y="20219"/>
                  </a:cubicBezTo>
                  <a:cubicBezTo>
                    <a:pt x="11765" y="20286"/>
                    <a:pt x="11757" y="20366"/>
                    <a:pt x="11742" y="20433"/>
                  </a:cubicBezTo>
                  <a:cubicBezTo>
                    <a:pt x="11634" y="21010"/>
                    <a:pt x="11311" y="21412"/>
                    <a:pt x="10943" y="21372"/>
                  </a:cubicBezTo>
                  <a:cubicBezTo>
                    <a:pt x="10558" y="21318"/>
                    <a:pt x="10251" y="20795"/>
                    <a:pt x="10220" y="20138"/>
                  </a:cubicBezTo>
                  <a:lnTo>
                    <a:pt x="10251" y="20165"/>
                  </a:lnTo>
                  <a:cubicBezTo>
                    <a:pt x="10281" y="20192"/>
                    <a:pt x="10312" y="20179"/>
                    <a:pt x="10335" y="20165"/>
                  </a:cubicBezTo>
                  <a:cubicBezTo>
                    <a:pt x="10358" y="20152"/>
                    <a:pt x="10381" y="20112"/>
                    <a:pt x="10389" y="20058"/>
                  </a:cubicBezTo>
                  <a:lnTo>
                    <a:pt x="10489" y="19615"/>
                  </a:lnTo>
                  <a:cubicBezTo>
                    <a:pt x="10512" y="19522"/>
                    <a:pt x="10489" y="19428"/>
                    <a:pt x="10443" y="19374"/>
                  </a:cubicBezTo>
                  <a:cubicBezTo>
                    <a:pt x="10435" y="19374"/>
                    <a:pt x="10435" y="19361"/>
                    <a:pt x="10428" y="19361"/>
                  </a:cubicBezTo>
                  <a:lnTo>
                    <a:pt x="10328" y="19294"/>
                  </a:lnTo>
                  <a:cubicBezTo>
                    <a:pt x="10474" y="18878"/>
                    <a:pt x="10750" y="18610"/>
                    <a:pt x="11050" y="18650"/>
                  </a:cubicBezTo>
                  <a:cubicBezTo>
                    <a:pt x="11373" y="18690"/>
                    <a:pt x="11634" y="19066"/>
                    <a:pt x="11734" y="19562"/>
                  </a:cubicBezTo>
                  <a:cubicBezTo>
                    <a:pt x="11750" y="19629"/>
                    <a:pt x="11757" y="19683"/>
                    <a:pt x="11765" y="19750"/>
                  </a:cubicBezTo>
                  <a:cubicBezTo>
                    <a:pt x="11773" y="19817"/>
                    <a:pt x="11780" y="19884"/>
                    <a:pt x="11780" y="19951"/>
                  </a:cubicBezTo>
                  <a:cubicBezTo>
                    <a:pt x="11780" y="19977"/>
                    <a:pt x="11780" y="20004"/>
                    <a:pt x="11780" y="20031"/>
                  </a:cubicBezTo>
                  <a:close/>
                  <a:moveTo>
                    <a:pt x="12357" y="20085"/>
                  </a:moveTo>
                  <a:lnTo>
                    <a:pt x="12242" y="20112"/>
                  </a:lnTo>
                  <a:lnTo>
                    <a:pt x="11888" y="20205"/>
                  </a:lnTo>
                  <a:cubicBezTo>
                    <a:pt x="11888" y="20179"/>
                    <a:pt x="11896" y="20152"/>
                    <a:pt x="11896" y="20125"/>
                  </a:cubicBezTo>
                  <a:cubicBezTo>
                    <a:pt x="11896" y="20085"/>
                    <a:pt x="11896" y="20045"/>
                    <a:pt x="11896" y="20004"/>
                  </a:cubicBezTo>
                  <a:cubicBezTo>
                    <a:pt x="11896" y="19977"/>
                    <a:pt x="11896" y="19951"/>
                    <a:pt x="11896" y="19924"/>
                  </a:cubicBezTo>
                  <a:cubicBezTo>
                    <a:pt x="11896" y="19857"/>
                    <a:pt x="11888" y="19790"/>
                    <a:pt x="11880" y="19723"/>
                  </a:cubicBezTo>
                  <a:lnTo>
                    <a:pt x="12165" y="19642"/>
                  </a:lnTo>
                  <a:lnTo>
                    <a:pt x="12272" y="19615"/>
                  </a:lnTo>
                  <a:lnTo>
                    <a:pt x="12388" y="19589"/>
                  </a:lnTo>
                  <a:lnTo>
                    <a:pt x="12426" y="20058"/>
                  </a:lnTo>
                  <a:lnTo>
                    <a:pt x="12357" y="20085"/>
                  </a:lnTo>
                  <a:close/>
                  <a:moveTo>
                    <a:pt x="13395" y="20688"/>
                  </a:moveTo>
                  <a:cubicBezTo>
                    <a:pt x="13049" y="20983"/>
                    <a:pt x="12634" y="20795"/>
                    <a:pt x="12418" y="20259"/>
                  </a:cubicBezTo>
                  <a:lnTo>
                    <a:pt x="12441" y="20259"/>
                  </a:lnTo>
                  <a:cubicBezTo>
                    <a:pt x="12472" y="20246"/>
                    <a:pt x="12503" y="20219"/>
                    <a:pt x="12518" y="20179"/>
                  </a:cubicBezTo>
                  <a:cubicBezTo>
                    <a:pt x="12534" y="20138"/>
                    <a:pt x="12541" y="20098"/>
                    <a:pt x="12534" y="20044"/>
                  </a:cubicBezTo>
                  <a:lnTo>
                    <a:pt x="12495" y="19575"/>
                  </a:lnTo>
                  <a:cubicBezTo>
                    <a:pt x="12488" y="19481"/>
                    <a:pt x="12441" y="19414"/>
                    <a:pt x="12388" y="19414"/>
                  </a:cubicBezTo>
                  <a:cubicBezTo>
                    <a:pt x="12380" y="19414"/>
                    <a:pt x="12372" y="19414"/>
                    <a:pt x="12372" y="19414"/>
                  </a:cubicBezTo>
                  <a:lnTo>
                    <a:pt x="12272" y="19441"/>
                  </a:lnTo>
                  <a:cubicBezTo>
                    <a:pt x="12280" y="18945"/>
                    <a:pt x="12441" y="18476"/>
                    <a:pt x="12710" y="18248"/>
                  </a:cubicBezTo>
                  <a:cubicBezTo>
                    <a:pt x="13072" y="17939"/>
                    <a:pt x="13495" y="18154"/>
                    <a:pt x="13710" y="18731"/>
                  </a:cubicBezTo>
                  <a:cubicBezTo>
                    <a:pt x="13725" y="18784"/>
                    <a:pt x="13748" y="18824"/>
                    <a:pt x="13764" y="18878"/>
                  </a:cubicBezTo>
                  <a:cubicBezTo>
                    <a:pt x="13764" y="18878"/>
                    <a:pt x="13764" y="18891"/>
                    <a:pt x="13771" y="18891"/>
                  </a:cubicBezTo>
                  <a:cubicBezTo>
                    <a:pt x="13810" y="19039"/>
                    <a:pt x="13833" y="19200"/>
                    <a:pt x="13840" y="19347"/>
                  </a:cubicBezTo>
                  <a:cubicBezTo>
                    <a:pt x="13840" y="19414"/>
                    <a:pt x="13848" y="19481"/>
                    <a:pt x="13840" y="19548"/>
                  </a:cubicBezTo>
                  <a:cubicBezTo>
                    <a:pt x="13817" y="20018"/>
                    <a:pt x="13664" y="20474"/>
                    <a:pt x="13395" y="20688"/>
                  </a:cubicBezTo>
                  <a:close/>
                  <a:moveTo>
                    <a:pt x="14532" y="19039"/>
                  </a:moveTo>
                  <a:lnTo>
                    <a:pt x="14425" y="19092"/>
                  </a:lnTo>
                  <a:lnTo>
                    <a:pt x="13940" y="19294"/>
                  </a:lnTo>
                  <a:cubicBezTo>
                    <a:pt x="13933" y="19227"/>
                    <a:pt x="13933" y="19160"/>
                    <a:pt x="13925" y="19106"/>
                  </a:cubicBezTo>
                  <a:cubicBezTo>
                    <a:pt x="13925" y="19079"/>
                    <a:pt x="13917" y="19052"/>
                    <a:pt x="13910" y="19025"/>
                  </a:cubicBezTo>
                  <a:cubicBezTo>
                    <a:pt x="13902" y="18958"/>
                    <a:pt x="13887" y="18905"/>
                    <a:pt x="13871" y="18838"/>
                  </a:cubicBezTo>
                  <a:lnTo>
                    <a:pt x="14325" y="18637"/>
                  </a:lnTo>
                  <a:lnTo>
                    <a:pt x="14432" y="18596"/>
                  </a:lnTo>
                  <a:lnTo>
                    <a:pt x="14540" y="18543"/>
                  </a:lnTo>
                  <a:lnTo>
                    <a:pt x="14540" y="18543"/>
                  </a:lnTo>
                  <a:lnTo>
                    <a:pt x="14563" y="18704"/>
                  </a:lnTo>
                  <a:lnTo>
                    <a:pt x="14601" y="18999"/>
                  </a:lnTo>
                  <a:lnTo>
                    <a:pt x="14532" y="19039"/>
                  </a:lnTo>
                  <a:close/>
                  <a:moveTo>
                    <a:pt x="15601" y="19481"/>
                  </a:moveTo>
                  <a:cubicBezTo>
                    <a:pt x="15270" y="19830"/>
                    <a:pt x="14847" y="19709"/>
                    <a:pt x="14601" y="19213"/>
                  </a:cubicBezTo>
                  <a:lnTo>
                    <a:pt x="14632" y="19200"/>
                  </a:lnTo>
                  <a:cubicBezTo>
                    <a:pt x="14663" y="19186"/>
                    <a:pt x="14686" y="19160"/>
                    <a:pt x="14701" y="19106"/>
                  </a:cubicBezTo>
                  <a:cubicBezTo>
                    <a:pt x="14717" y="19066"/>
                    <a:pt x="14724" y="19012"/>
                    <a:pt x="14717" y="18958"/>
                  </a:cubicBezTo>
                  <a:lnTo>
                    <a:pt x="14648" y="18503"/>
                  </a:lnTo>
                  <a:cubicBezTo>
                    <a:pt x="14632" y="18409"/>
                    <a:pt x="14578" y="18342"/>
                    <a:pt x="14525" y="18355"/>
                  </a:cubicBezTo>
                  <a:cubicBezTo>
                    <a:pt x="14517" y="18355"/>
                    <a:pt x="14517" y="18355"/>
                    <a:pt x="14509" y="18355"/>
                  </a:cubicBezTo>
                  <a:lnTo>
                    <a:pt x="14409" y="18395"/>
                  </a:lnTo>
                  <a:cubicBezTo>
                    <a:pt x="14386" y="17899"/>
                    <a:pt x="14525" y="17403"/>
                    <a:pt x="14786" y="17135"/>
                  </a:cubicBezTo>
                  <a:cubicBezTo>
                    <a:pt x="15109" y="16786"/>
                    <a:pt x="15516" y="16907"/>
                    <a:pt x="15762" y="17363"/>
                  </a:cubicBezTo>
                  <a:cubicBezTo>
                    <a:pt x="15785" y="17417"/>
                    <a:pt x="15808" y="17457"/>
                    <a:pt x="15831" y="17524"/>
                  </a:cubicBezTo>
                  <a:cubicBezTo>
                    <a:pt x="15839" y="17551"/>
                    <a:pt x="15847" y="17564"/>
                    <a:pt x="15854" y="17591"/>
                  </a:cubicBezTo>
                  <a:cubicBezTo>
                    <a:pt x="15862" y="17618"/>
                    <a:pt x="15877" y="17658"/>
                    <a:pt x="15885" y="17685"/>
                  </a:cubicBezTo>
                  <a:cubicBezTo>
                    <a:pt x="15893" y="17712"/>
                    <a:pt x="15900" y="17725"/>
                    <a:pt x="15900" y="17752"/>
                  </a:cubicBezTo>
                  <a:cubicBezTo>
                    <a:pt x="15916" y="17819"/>
                    <a:pt x="15931" y="17886"/>
                    <a:pt x="15939" y="17953"/>
                  </a:cubicBezTo>
                  <a:cubicBezTo>
                    <a:pt x="15947" y="18020"/>
                    <a:pt x="15954" y="18087"/>
                    <a:pt x="15962" y="18167"/>
                  </a:cubicBezTo>
                  <a:cubicBezTo>
                    <a:pt x="16000" y="18690"/>
                    <a:pt x="15870" y="19200"/>
                    <a:pt x="15601" y="19481"/>
                  </a:cubicBezTo>
                  <a:close/>
                  <a:moveTo>
                    <a:pt x="16523" y="17296"/>
                  </a:moveTo>
                  <a:lnTo>
                    <a:pt x="16431" y="17403"/>
                  </a:lnTo>
                  <a:lnTo>
                    <a:pt x="16047" y="17846"/>
                  </a:lnTo>
                  <a:cubicBezTo>
                    <a:pt x="16039" y="17778"/>
                    <a:pt x="16023" y="17725"/>
                    <a:pt x="16008" y="17658"/>
                  </a:cubicBezTo>
                  <a:cubicBezTo>
                    <a:pt x="16000" y="17631"/>
                    <a:pt x="15993" y="17604"/>
                    <a:pt x="15985" y="17577"/>
                  </a:cubicBezTo>
                  <a:cubicBezTo>
                    <a:pt x="15977" y="17551"/>
                    <a:pt x="15962" y="17510"/>
                    <a:pt x="15954" y="17483"/>
                  </a:cubicBezTo>
                  <a:cubicBezTo>
                    <a:pt x="15947" y="17457"/>
                    <a:pt x="15939" y="17443"/>
                    <a:pt x="15931" y="17416"/>
                  </a:cubicBezTo>
                  <a:lnTo>
                    <a:pt x="16254" y="17041"/>
                  </a:lnTo>
                  <a:lnTo>
                    <a:pt x="16346" y="16934"/>
                  </a:lnTo>
                  <a:lnTo>
                    <a:pt x="16439" y="16827"/>
                  </a:lnTo>
                  <a:lnTo>
                    <a:pt x="16592" y="17215"/>
                  </a:lnTo>
                  <a:lnTo>
                    <a:pt x="16523" y="17296"/>
                  </a:lnTo>
                  <a:close/>
                  <a:moveTo>
                    <a:pt x="17615" y="17081"/>
                  </a:moveTo>
                  <a:cubicBezTo>
                    <a:pt x="17376" y="17604"/>
                    <a:pt x="16954" y="17738"/>
                    <a:pt x="16623" y="17417"/>
                  </a:cubicBezTo>
                  <a:lnTo>
                    <a:pt x="16646" y="17390"/>
                  </a:lnTo>
                  <a:cubicBezTo>
                    <a:pt x="16677" y="17350"/>
                    <a:pt x="16692" y="17296"/>
                    <a:pt x="16692" y="17242"/>
                  </a:cubicBezTo>
                  <a:cubicBezTo>
                    <a:pt x="16692" y="17202"/>
                    <a:pt x="16692" y="17162"/>
                    <a:pt x="16677" y="17122"/>
                  </a:cubicBezTo>
                  <a:lnTo>
                    <a:pt x="16523" y="16733"/>
                  </a:lnTo>
                  <a:cubicBezTo>
                    <a:pt x="16492" y="16652"/>
                    <a:pt x="16439" y="16626"/>
                    <a:pt x="16385" y="16666"/>
                  </a:cubicBezTo>
                  <a:cubicBezTo>
                    <a:pt x="16377" y="16666"/>
                    <a:pt x="16369" y="16679"/>
                    <a:pt x="16362" y="16679"/>
                  </a:cubicBezTo>
                  <a:lnTo>
                    <a:pt x="16277" y="16773"/>
                  </a:lnTo>
                  <a:cubicBezTo>
                    <a:pt x="16162" y="16317"/>
                    <a:pt x="16193" y="15781"/>
                    <a:pt x="16385" y="15365"/>
                  </a:cubicBezTo>
                  <a:cubicBezTo>
                    <a:pt x="16408" y="15312"/>
                    <a:pt x="16431" y="15271"/>
                    <a:pt x="16462" y="15231"/>
                  </a:cubicBezTo>
                  <a:lnTo>
                    <a:pt x="16569" y="15312"/>
                  </a:lnTo>
                  <a:lnTo>
                    <a:pt x="16577" y="15312"/>
                  </a:lnTo>
                  <a:lnTo>
                    <a:pt x="16754" y="15432"/>
                  </a:lnTo>
                  <a:lnTo>
                    <a:pt x="16931" y="15553"/>
                  </a:lnTo>
                  <a:lnTo>
                    <a:pt x="17100" y="15674"/>
                  </a:lnTo>
                  <a:lnTo>
                    <a:pt x="17269" y="15794"/>
                  </a:lnTo>
                  <a:lnTo>
                    <a:pt x="17430" y="15915"/>
                  </a:lnTo>
                  <a:lnTo>
                    <a:pt x="17592" y="16036"/>
                  </a:lnTo>
                  <a:lnTo>
                    <a:pt x="17661" y="16089"/>
                  </a:lnTo>
                  <a:lnTo>
                    <a:pt x="17745" y="16156"/>
                  </a:lnTo>
                  <a:lnTo>
                    <a:pt x="17776" y="16183"/>
                  </a:lnTo>
                  <a:cubicBezTo>
                    <a:pt x="17791" y="16491"/>
                    <a:pt x="17738" y="16813"/>
                    <a:pt x="17615" y="17081"/>
                  </a:cubicBezTo>
                  <a:close/>
                  <a:moveTo>
                    <a:pt x="20643" y="15338"/>
                  </a:moveTo>
                  <a:cubicBezTo>
                    <a:pt x="20920" y="15486"/>
                    <a:pt x="21166" y="16062"/>
                    <a:pt x="21258" y="16478"/>
                  </a:cubicBezTo>
                  <a:cubicBezTo>
                    <a:pt x="21358" y="16934"/>
                    <a:pt x="21412" y="17712"/>
                    <a:pt x="21243" y="18194"/>
                  </a:cubicBezTo>
                  <a:cubicBezTo>
                    <a:pt x="21243" y="18194"/>
                    <a:pt x="21243" y="18194"/>
                    <a:pt x="21243" y="18194"/>
                  </a:cubicBezTo>
                  <a:lnTo>
                    <a:pt x="21243" y="18194"/>
                  </a:lnTo>
                  <a:cubicBezTo>
                    <a:pt x="21243" y="18194"/>
                    <a:pt x="21243" y="18194"/>
                    <a:pt x="21243" y="18194"/>
                  </a:cubicBezTo>
                  <a:cubicBezTo>
                    <a:pt x="21243" y="18194"/>
                    <a:pt x="21243" y="18181"/>
                    <a:pt x="21243" y="18181"/>
                  </a:cubicBezTo>
                  <a:cubicBezTo>
                    <a:pt x="21243" y="18181"/>
                    <a:pt x="21243" y="18194"/>
                    <a:pt x="21243" y="18194"/>
                  </a:cubicBezTo>
                  <a:cubicBezTo>
                    <a:pt x="21243" y="18194"/>
                    <a:pt x="21243" y="18194"/>
                    <a:pt x="21243" y="18194"/>
                  </a:cubicBezTo>
                  <a:lnTo>
                    <a:pt x="21243" y="18194"/>
                  </a:lnTo>
                  <a:cubicBezTo>
                    <a:pt x="21243" y="18194"/>
                    <a:pt x="21243" y="18194"/>
                    <a:pt x="21243" y="18194"/>
                  </a:cubicBezTo>
                  <a:cubicBezTo>
                    <a:pt x="21089" y="17725"/>
                    <a:pt x="20697" y="15888"/>
                    <a:pt x="20643" y="15338"/>
                  </a:cubicBezTo>
                  <a:cubicBezTo>
                    <a:pt x="20643" y="15338"/>
                    <a:pt x="20643" y="15338"/>
                    <a:pt x="20643" y="15338"/>
                  </a:cubicBezTo>
                  <a:cubicBezTo>
                    <a:pt x="20643" y="15338"/>
                    <a:pt x="20643" y="15338"/>
                    <a:pt x="20643" y="15338"/>
                  </a:cubicBezTo>
                  <a:close/>
                  <a:moveTo>
                    <a:pt x="20659" y="18033"/>
                  </a:moveTo>
                  <a:lnTo>
                    <a:pt x="20674" y="17993"/>
                  </a:lnTo>
                  <a:lnTo>
                    <a:pt x="20689" y="17953"/>
                  </a:lnTo>
                  <a:lnTo>
                    <a:pt x="20705" y="17913"/>
                  </a:lnTo>
                  <a:lnTo>
                    <a:pt x="20720" y="17859"/>
                  </a:lnTo>
                  <a:lnTo>
                    <a:pt x="20735" y="17805"/>
                  </a:lnTo>
                  <a:lnTo>
                    <a:pt x="20751" y="17752"/>
                  </a:lnTo>
                  <a:lnTo>
                    <a:pt x="20766" y="17698"/>
                  </a:lnTo>
                  <a:lnTo>
                    <a:pt x="20766" y="17698"/>
                  </a:lnTo>
                  <a:lnTo>
                    <a:pt x="20774" y="17658"/>
                  </a:lnTo>
                  <a:lnTo>
                    <a:pt x="20782" y="17604"/>
                  </a:lnTo>
                  <a:lnTo>
                    <a:pt x="20789" y="17564"/>
                  </a:lnTo>
                  <a:lnTo>
                    <a:pt x="20797" y="17524"/>
                  </a:lnTo>
                  <a:lnTo>
                    <a:pt x="20797" y="17470"/>
                  </a:lnTo>
                  <a:lnTo>
                    <a:pt x="20797" y="17444"/>
                  </a:lnTo>
                  <a:lnTo>
                    <a:pt x="21081" y="18784"/>
                  </a:lnTo>
                  <a:cubicBezTo>
                    <a:pt x="21066" y="18811"/>
                    <a:pt x="21051" y="18838"/>
                    <a:pt x="21028" y="18878"/>
                  </a:cubicBezTo>
                  <a:cubicBezTo>
                    <a:pt x="20851" y="19200"/>
                    <a:pt x="20743" y="19428"/>
                    <a:pt x="20489" y="19388"/>
                  </a:cubicBezTo>
                  <a:cubicBezTo>
                    <a:pt x="19744" y="19267"/>
                    <a:pt x="19237" y="18328"/>
                    <a:pt x="19144" y="17283"/>
                  </a:cubicBezTo>
                  <a:lnTo>
                    <a:pt x="19160" y="17296"/>
                  </a:lnTo>
                  <a:lnTo>
                    <a:pt x="19260" y="17377"/>
                  </a:lnTo>
                  <a:lnTo>
                    <a:pt x="19352" y="17457"/>
                  </a:lnTo>
                  <a:lnTo>
                    <a:pt x="19436" y="17537"/>
                  </a:lnTo>
                  <a:lnTo>
                    <a:pt x="19521" y="17618"/>
                  </a:lnTo>
                  <a:lnTo>
                    <a:pt x="19598" y="17698"/>
                  </a:lnTo>
                  <a:lnTo>
                    <a:pt x="19667" y="17779"/>
                  </a:lnTo>
                  <a:lnTo>
                    <a:pt x="19736" y="17846"/>
                  </a:lnTo>
                  <a:lnTo>
                    <a:pt x="19798" y="17913"/>
                  </a:lnTo>
                  <a:lnTo>
                    <a:pt x="19859" y="17980"/>
                  </a:lnTo>
                  <a:lnTo>
                    <a:pt x="19913" y="18047"/>
                  </a:lnTo>
                  <a:lnTo>
                    <a:pt x="19959" y="18114"/>
                  </a:lnTo>
                  <a:lnTo>
                    <a:pt x="20005" y="18168"/>
                  </a:lnTo>
                  <a:lnTo>
                    <a:pt x="20013" y="18181"/>
                  </a:lnTo>
                  <a:lnTo>
                    <a:pt x="20021" y="18194"/>
                  </a:lnTo>
                  <a:lnTo>
                    <a:pt x="20090" y="17967"/>
                  </a:lnTo>
                  <a:cubicBezTo>
                    <a:pt x="20090" y="17967"/>
                    <a:pt x="20090" y="17967"/>
                    <a:pt x="20090" y="17967"/>
                  </a:cubicBezTo>
                  <a:cubicBezTo>
                    <a:pt x="20090" y="17967"/>
                    <a:pt x="20090" y="17967"/>
                    <a:pt x="20090" y="17967"/>
                  </a:cubicBezTo>
                  <a:lnTo>
                    <a:pt x="20021" y="18208"/>
                  </a:lnTo>
                  <a:lnTo>
                    <a:pt x="20051" y="18235"/>
                  </a:lnTo>
                  <a:lnTo>
                    <a:pt x="20082" y="18262"/>
                  </a:lnTo>
                  <a:lnTo>
                    <a:pt x="20113" y="18288"/>
                  </a:lnTo>
                  <a:lnTo>
                    <a:pt x="20136" y="18315"/>
                  </a:lnTo>
                  <a:lnTo>
                    <a:pt x="20159" y="18342"/>
                  </a:lnTo>
                  <a:lnTo>
                    <a:pt x="20182" y="18355"/>
                  </a:lnTo>
                  <a:lnTo>
                    <a:pt x="20205" y="18369"/>
                  </a:lnTo>
                  <a:lnTo>
                    <a:pt x="20228" y="18382"/>
                  </a:lnTo>
                  <a:lnTo>
                    <a:pt x="20251" y="18396"/>
                  </a:lnTo>
                  <a:lnTo>
                    <a:pt x="20282" y="18396"/>
                  </a:lnTo>
                  <a:lnTo>
                    <a:pt x="20313" y="18396"/>
                  </a:lnTo>
                  <a:lnTo>
                    <a:pt x="20343" y="18396"/>
                  </a:lnTo>
                  <a:lnTo>
                    <a:pt x="20374" y="18396"/>
                  </a:lnTo>
                  <a:lnTo>
                    <a:pt x="20405" y="18396"/>
                  </a:lnTo>
                  <a:lnTo>
                    <a:pt x="20436" y="18382"/>
                  </a:lnTo>
                  <a:lnTo>
                    <a:pt x="20466" y="18369"/>
                  </a:lnTo>
                  <a:lnTo>
                    <a:pt x="20489" y="18355"/>
                  </a:lnTo>
                  <a:lnTo>
                    <a:pt x="20513" y="18329"/>
                  </a:lnTo>
                  <a:lnTo>
                    <a:pt x="20536" y="18302"/>
                  </a:lnTo>
                  <a:lnTo>
                    <a:pt x="20559" y="18275"/>
                  </a:lnTo>
                  <a:lnTo>
                    <a:pt x="20582" y="18248"/>
                  </a:lnTo>
                  <a:lnTo>
                    <a:pt x="20605" y="18221"/>
                  </a:lnTo>
                  <a:lnTo>
                    <a:pt x="20628" y="18181"/>
                  </a:lnTo>
                  <a:lnTo>
                    <a:pt x="20651" y="18141"/>
                  </a:lnTo>
                  <a:lnTo>
                    <a:pt x="20659" y="18033"/>
                  </a:lnTo>
                  <a:close/>
                  <a:moveTo>
                    <a:pt x="19544" y="15405"/>
                  </a:moveTo>
                  <a:cubicBezTo>
                    <a:pt x="19728" y="15218"/>
                    <a:pt x="20021" y="15097"/>
                    <a:pt x="20297" y="15137"/>
                  </a:cubicBezTo>
                  <a:lnTo>
                    <a:pt x="20620" y="16679"/>
                  </a:lnTo>
                  <a:lnTo>
                    <a:pt x="20612" y="16666"/>
                  </a:lnTo>
                  <a:lnTo>
                    <a:pt x="20589" y="16626"/>
                  </a:lnTo>
                  <a:lnTo>
                    <a:pt x="20566" y="16585"/>
                  </a:lnTo>
                  <a:lnTo>
                    <a:pt x="20543" y="16559"/>
                  </a:lnTo>
                  <a:lnTo>
                    <a:pt x="20520" y="16532"/>
                  </a:lnTo>
                  <a:lnTo>
                    <a:pt x="20497" y="16505"/>
                  </a:lnTo>
                  <a:lnTo>
                    <a:pt x="20474" y="16478"/>
                  </a:lnTo>
                  <a:lnTo>
                    <a:pt x="20451" y="16451"/>
                  </a:lnTo>
                  <a:lnTo>
                    <a:pt x="20428" y="16424"/>
                  </a:lnTo>
                  <a:lnTo>
                    <a:pt x="20405" y="16397"/>
                  </a:lnTo>
                  <a:lnTo>
                    <a:pt x="20420" y="16424"/>
                  </a:lnTo>
                  <a:lnTo>
                    <a:pt x="20328" y="16639"/>
                  </a:lnTo>
                  <a:cubicBezTo>
                    <a:pt x="20328" y="16639"/>
                    <a:pt x="20328" y="16639"/>
                    <a:pt x="20320" y="16625"/>
                  </a:cubicBezTo>
                  <a:lnTo>
                    <a:pt x="20413" y="16411"/>
                  </a:lnTo>
                  <a:lnTo>
                    <a:pt x="20351" y="16330"/>
                  </a:lnTo>
                  <a:lnTo>
                    <a:pt x="20290" y="16250"/>
                  </a:lnTo>
                  <a:lnTo>
                    <a:pt x="20228" y="16170"/>
                  </a:lnTo>
                  <a:lnTo>
                    <a:pt x="20159" y="16089"/>
                  </a:lnTo>
                  <a:lnTo>
                    <a:pt x="20082" y="15995"/>
                  </a:lnTo>
                  <a:lnTo>
                    <a:pt x="20005" y="15901"/>
                  </a:lnTo>
                  <a:lnTo>
                    <a:pt x="19921" y="15807"/>
                  </a:lnTo>
                  <a:lnTo>
                    <a:pt x="19836" y="15714"/>
                  </a:lnTo>
                  <a:lnTo>
                    <a:pt x="19744" y="15620"/>
                  </a:lnTo>
                  <a:lnTo>
                    <a:pt x="19652" y="15526"/>
                  </a:lnTo>
                  <a:lnTo>
                    <a:pt x="19552" y="15432"/>
                  </a:lnTo>
                  <a:lnTo>
                    <a:pt x="19544" y="15405"/>
                  </a:lnTo>
                  <a:cubicBezTo>
                    <a:pt x="19544" y="15419"/>
                    <a:pt x="19544" y="15405"/>
                    <a:pt x="19544" y="15405"/>
                  </a:cubicBezTo>
                  <a:close/>
                  <a:moveTo>
                    <a:pt x="15685" y="1314"/>
                  </a:moveTo>
                  <a:lnTo>
                    <a:pt x="15608" y="1180"/>
                  </a:lnTo>
                  <a:lnTo>
                    <a:pt x="15524" y="1032"/>
                  </a:lnTo>
                  <a:lnTo>
                    <a:pt x="15555" y="979"/>
                  </a:lnTo>
                  <a:cubicBezTo>
                    <a:pt x="15562" y="965"/>
                    <a:pt x="15562" y="965"/>
                    <a:pt x="15570" y="952"/>
                  </a:cubicBezTo>
                  <a:lnTo>
                    <a:pt x="15716" y="697"/>
                  </a:lnTo>
                  <a:lnTo>
                    <a:pt x="15770" y="791"/>
                  </a:lnTo>
                  <a:lnTo>
                    <a:pt x="15854" y="939"/>
                  </a:lnTo>
                  <a:lnTo>
                    <a:pt x="16308" y="1743"/>
                  </a:lnTo>
                  <a:cubicBezTo>
                    <a:pt x="16239" y="1837"/>
                    <a:pt x="16169" y="1944"/>
                    <a:pt x="16116" y="2078"/>
                  </a:cubicBezTo>
                  <a:lnTo>
                    <a:pt x="15685" y="1314"/>
                  </a:lnTo>
                  <a:close/>
                  <a:moveTo>
                    <a:pt x="16408" y="4143"/>
                  </a:moveTo>
                  <a:cubicBezTo>
                    <a:pt x="16047" y="3727"/>
                    <a:pt x="15939" y="2883"/>
                    <a:pt x="16177" y="2253"/>
                  </a:cubicBezTo>
                  <a:cubicBezTo>
                    <a:pt x="16185" y="2239"/>
                    <a:pt x="16185" y="2226"/>
                    <a:pt x="16193" y="2212"/>
                  </a:cubicBezTo>
                  <a:cubicBezTo>
                    <a:pt x="16246" y="2065"/>
                    <a:pt x="16316" y="1944"/>
                    <a:pt x="16400" y="1864"/>
                  </a:cubicBezTo>
                  <a:cubicBezTo>
                    <a:pt x="16654" y="1569"/>
                    <a:pt x="16992" y="1542"/>
                    <a:pt x="17269" y="1850"/>
                  </a:cubicBezTo>
                  <a:cubicBezTo>
                    <a:pt x="17592" y="2212"/>
                    <a:pt x="17715" y="2936"/>
                    <a:pt x="17561" y="3540"/>
                  </a:cubicBezTo>
                  <a:lnTo>
                    <a:pt x="17545" y="3499"/>
                  </a:lnTo>
                  <a:cubicBezTo>
                    <a:pt x="17530" y="3459"/>
                    <a:pt x="17499" y="3432"/>
                    <a:pt x="17469" y="3432"/>
                  </a:cubicBezTo>
                  <a:cubicBezTo>
                    <a:pt x="17438" y="3432"/>
                    <a:pt x="17407" y="3446"/>
                    <a:pt x="17384" y="3473"/>
                  </a:cubicBezTo>
                  <a:lnTo>
                    <a:pt x="17176" y="3768"/>
                  </a:lnTo>
                  <a:cubicBezTo>
                    <a:pt x="17130" y="3835"/>
                    <a:pt x="17123" y="3942"/>
                    <a:pt x="17153" y="4022"/>
                  </a:cubicBezTo>
                  <a:cubicBezTo>
                    <a:pt x="17153" y="4022"/>
                    <a:pt x="17153" y="4036"/>
                    <a:pt x="17161" y="4036"/>
                  </a:cubicBezTo>
                  <a:lnTo>
                    <a:pt x="17223" y="4170"/>
                  </a:lnTo>
                  <a:cubicBezTo>
                    <a:pt x="16977" y="4425"/>
                    <a:pt x="16661" y="4425"/>
                    <a:pt x="16408" y="4143"/>
                  </a:cubicBezTo>
                  <a:close/>
                  <a:moveTo>
                    <a:pt x="17384" y="4223"/>
                  </a:moveTo>
                  <a:lnTo>
                    <a:pt x="17315" y="4076"/>
                  </a:lnTo>
                  <a:lnTo>
                    <a:pt x="17246" y="3928"/>
                  </a:lnTo>
                  <a:lnTo>
                    <a:pt x="17246" y="3928"/>
                  </a:lnTo>
                  <a:lnTo>
                    <a:pt x="17323" y="3821"/>
                  </a:lnTo>
                  <a:lnTo>
                    <a:pt x="17453" y="3633"/>
                  </a:lnTo>
                  <a:lnTo>
                    <a:pt x="17499" y="3741"/>
                  </a:lnTo>
                  <a:lnTo>
                    <a:pt x="17576" y="3902"/>
                  </a:lnTo>
                  <a:lnTo>
                    <a:pt x="17645" y="4049"/>
                  </a:lnTo>
                  <a:cubicBezTo>
                    <a:pt x="17638" y="4156"/>
                    <a:pt x="17638" y="4250"/>
                    <a:pt x="17638" y="4344"/>
                  </a:cubicBezTo>
                  <a:cubicBezTo>
                    <a:pt x="17638" y="4398"/>
                    <a:pt x="17638" y="4438"/>
                    <a:pt x="17645" y="4478"/>
                  </a:cubicBezTo>
                  <a:cubicBezTo>
                    <a:pt x="17653" y="4559"/>
                    <a:pt x="17661" y="4626"/>
                    <a:pt x="17676" y="4706"/>
                  </a:cubicBezTo>
                  <a:cubicBezTo>
                    <a:pt x="17676" y="4706"/>
                    <a:pt x="17676" y="4706"/>
                    <a:pt x="17676" y="4706"/>
                  </a:cubicBezTo>
                  <a:cubicBezTo>
                    <a:pt x="17661" y="4720"/>
                    <a:pt x="17653" y="4746"/>
                    <a:pt x="17638" y="4760"/>
                  </a:cubicBezTo>
                  <a:lnTo>
                    <a:pt x="17384" y="4223"/>
                  </a:lnTo>
                  <a:close/>
                  <a:moveTo>
                    <a:pt x="17584" y="6758"/>
                  </a:moveTo>
                  <a:cubicBezTo>
                    <a:pt x="17353" y="6235"/>
                    <a:pt x="17376" y="5511"/>
                    <a:pt x="17615" y="5041"/>
                  </a:cubicBezTo>
                  <a:cubicBezTo>
                    <a:pt x="17638" y="4988"/>
                    <a:pt x="17668" y="4947"/>
                    <a:pt x="17699" y="4907"/>
                  </a:cubicBezTo>
                  <a:cubicBezTo>
                    <a:pt x="17707" y="4894"/>
                    <a:pt x="17715" y="4880"/>
                    <a:pt x="17722" y="4867"/>
                  </a:cubicBezTo>
                  <a:cubicBezTo>
                    <a:pt x="17730" y="4881"/>
                    <a:pt x="17738" y="4894"/>
                    <a:pt x="17745" y="4921"/>
                  </a:cubicBezTo>
                  <a:cubicBezTo>
                    <a:pt x="17761" y="4948"/>
                    <a:pt x="17768" y="4974"/>
                    <a:pt x="17784" y="5001"/>
                  </a:cubicBezTo>
                  <a:cubicBezTo>
                    <a:pt x="17784" y="5001"/>
                    <a:pt x="17791" y="5015"/>
                    <a:pt x="17791" y="5015"/>
                  </a:cubicBezTo>
                  <a:cubicBezTo>
                    <a:pt x="17791" y="5015"/>
                    <a:pt x="17791" y="5028"/>
                    <a:pt x="17799" y="5028"/>
                  </a:cubicBezTo>
                  <a:cubicBezTo>
                    <a:pt x="17799" y="5028"/>
                    <a:pt x="17807" y="5028"/>
                    <a:pt x="17807" y="5041"/>
                  </a:cubicBezTo>
                  <a:cubicBezTo>
                    <a:pt x="17830" y="5082"/>
                    <a:pt x="17868" y="5122"/>
                    <a:pt x="17899" y="5149"/>
                  </a:cubicBezTo>
                  <a:cubicBezTo>
                    <a:pt x="17976" y="5229"/>
                    <a:pt x="18076" y="5269"/>
                    <a:pt x="18199" y="5283"/>
                  </a:cubicBezTo>
                  <a:cubicBezTo>
                    <a:pt x="18299" y="5323"/>
                    <a:pt x="18406" y="5363"/>
                    <a:pt x="18499" y="5403"/>
                  </a:cubicBezTo>
                  <a:cubicBezTo>
                    <a:pt x="18422" y="5484"/>
                    <a:pt x="18353" y="5578"/>
                    <a:pt x="18299" y="5698"/>
                  </a:cubicBezTo>
                  <a:lnTo>
                    <a:pt x="18299" y="5698"/>
                  </a:lnTo>
                  <a:cubicBezTo>
                    <a:pt x="18137" y="6020"/>
                    <a:pt x="18068" y="6436"/>
                    <a:pt x="18084" y="6825"/>
                  </a:cubicBezTo>
                  <a:cubicBezTo>
                    <a:pt x="18084" y="6918"/>
                    <a:pt x="18099" y="6999"/>
                    <a:pt x="18107" y="7093"/>
                  </a:cubicBezTo>
                  <a:cubicBezTo>
                    <a:pt x="18114" y="7160"/>
                    <a:pt x="18130" y="7227"/>
                    <a:pt x="18145" y="7294"/>
                  </a:cubicBezTo>
                  <a:cubicBezTo>
                    <a:pt x="17937" y="7267"/>
                    <a:pt x="17730" y="7079"/>
                    <a:pt x="17584" y="6758"/>
                  </a:cubicBezTo>
                  <a:close/>
                  <a:moveTo>
                    <a:pt x="16446" y="9345"/>
                  </a:moveTo>
                  <a:lnTo>
                    <a:pt x="16331" y="9385"/>
                  </a:lnTo>
                  <a:lnTo>
                    <a:pt x="15778" y="9573"/>
                  </a:lnTo>
                  <a:lnTo>
                    <a:pt x="15685" y="9600"/>
                  </a:lnTo>
                  <a:lnTo>
                    <a:pt x="15670" y="9466"/>
                  </a:lnTo>
                  <a:cubicBezTo>
                    <a:pt x="15670" y="9573"/>
                    <a:pt x="15655" y="9667"/>
                    <a:pt x="15639" y="9774"/>
                  </a:cubicBezTo>
                  <a:cubicBezTo>
                    <a:pt x="15539" y="10351"/>
                    <a:pt x="15224" y="10780"/>
                    <a:pt x="14863" y="10753"/>
                  </a:cubicBezTo>
                  <a:cubicBezTo>
                    <a:pt x="14432" y="10726"/>
                    <a:pt x="14094" y="10096"/>
                    <a:pt x="14109" y="9345"/>
                  </a:cubicBezTo>
                  <a:cubicBezTo>
                    <a:pt x="14125" y="8594"/>
                    <a:pt x="14486" y="8004"/>
                    <a:pt x="14917" y="8031"/>
                  </a:cubicBezTo>
                  <a:cubicBezTo>
                    <a:pt x="15247" y="8058"/>
                    <a:pt x="15532" y="8433"/>
                    <a:pt x="15631" y="8956"/>
                  </a:cubicBezTo>
                  <a:cubicBezTo>
                    <a:pt x="15647" y="9023"/>
                    <a:pt x="15655" y="9077"/>
                    <a:pt x="15662" y="9144"/>
                  </a:cubicBezTo>
                  <a:lnTo>
                    <a:pt x="15770" y="9104"/>
                  </a:lnTo>
                  <a:lnTo>
                    <a:pt x="16239" y="8943"/>
                  </a:lnTo>
                  <a:lnTo>
                    <a:pt x="16346" y="8903"/>
                  </a:lnTo>
                  <a:lnTo>
                    <a:pt x="16454" y="8862"/>
                  </a:lnTo>
                  <a:lnTo>
                    <a:pt x="16454" y="8862"/>
                  </a:lnTo>
                  <a:lnTo>
                    <a:pt x="16469" y="9023"/>
                  </a:lnTo>
                  <a:lnTo>
                    <a:pt x="16500" y="9318"/>
                  </a:lnTo>
                  <a:lnTo>
                    <a:pt x="16446" y="9345"/>
                  </a:lnTo>
                  <a:close/>
                  <a:moveTo>
                    <a:pt x="17499" y="9855"/>
                  </a:moveTo>
                  <a:cubicBezTo>
                    <a:pt x="17161" y="10176"/>
                    <a:pt x="16738" y="10016"/>
                    <a:pt x="16508" y="9506"/>
                  </a:cubicBezTo>
                  <a:lnTo>
                    <a:pt x="16538" y="9493"/>
                  </a:lnTo>
                  <a:cubicBezTo>
                    <a:pt x="16569" y="9479"/>
                    <a:pt x="16592" y="9452"/>
                    <a:pt x="16608" y="9412"/>
                  </a:cubicBezTo>
                  <a:cubicBezTo>
                    <a:pt x="16623" y="9372"/>
                    <a:pt x="16631" y="9318"/>
                    <a:pt x="16623" y="9265"/>
                  </a:cubicBezTo>
                  <a:lnTo>
                    <a:pt x="16569" y="8809"/>
                  </a:lnTo>
                  <a:cubicBezTo>
                    <a:pt x="16562" y="8715"/>
                    <a:pt x="16508" y="8648"/>
                    <a:pt x="16454" y="8661"/>
                  </a:cubicBezTo>
                  <a:cubicBezTo>
                    <a:pt x="16446" y="8661"/>
                    <a:pt x="16446" y="8661"/>
                    <a:pt x="16439" y="8661"/>
                  </a:cubicBezTo>
                  <a:lnTo>
                    <a:pt x="16339" y="8701"/>
                  </a:lnTo>
                  <a:cubicBezTo>
                    <a:pt x="16331" y="8205"/>
                    <a:pt x="16477" y="7723"/>
                    <a:pt x="16746" y="7468"/>
                  </a:cubicBezTo>
                  <a:cubicBezTo>
                    <a:pt x="17077" y="7146"/>
                    <a:pt x="17484" y="7294"/>
                    <a:pt x="17722" y="7776"/>
                  </a:cubicBezTo>
                  <a:cubicBezTo>
                    <a:pt x="17745" y="7830"/>
                    <a:pt x="17768" y="7884"/>
                    <a:pt x="17784" y="7937"/>
                  </a:cubicBezTo>
                  <a:cubicBezTo>
                    <a:pt x="17791" y="7964"/>
                    <a:pt x="17799" y="7977"/>
                    <a:pt x="17807" y="8004"/>
                  </a:cubicBezTo>
                  <a:cubicBezTo>
                    <a:pt x="17815" y="8031"/>
                    <a:pt x="17830" y="8071"/>
                    <a:pt x="17838" y="8098"/>
                  </a:cubicBezTo>
                  <a:cubicBezTo>
                    <a:pt x="17845" y="8112"/>
                    <a:pt x="17845" y="8138"/>
                    <a:pt x="17853" y="8152"/>
                  </a:cubicBezTo>
                  <a:cubicBezTo>
                    <a:pt x="17868" y="8219"/>
                    <a:pt x="17884" y="8299"/>
                    <a:pt x="17891" y="8366"/>
                  </a:cubicBezTo>
                  <a:cubicBezTo>
                    <a:pt x="17899" y="8433"/>
                    <a:pt x="17907" y="8500"/>
                    <a:pt x="17907" y="8581"/>
                  </a:cubicBezTo>
                  <a:cubicBezTo>
                    <a:pt x="17922" y="9090"/>
                    <a:pt x="17776" y="9600"/>
                    <a:pt x="17499" y="9855"/>
                  </a:cubicBezTo>
                  <a:close/>
                  <a:moveTo>
                    <a:pt x="18476" y="7750"/>
                  </a:moveTo>
                  <a:lnTo>
                    <a:pt x="18445" y="7790"/>
                  </a:lnTo>
                  <a:lnTo>
                    <a:pt x="18376" y="7870"/>
                  </a:lnTo>
                  <a:lnTo>
                    <a:pt x="17991" y="8286"/>
                  </a:lnTo>
                  <a:cubicBezTo>
                    <a:pt x="17984" y="8219"/>
                    <a:pt x="17968" y="8165"/>
                    <a:pt x="17953" y="8098"/>
                  </a:cubicBezTo>
                  <a:cubicBezTo>
                    <a:pt x="17945" y="8071"/>
                    <a:pt x="17937" y="8045"/>
                    <a:pt x="17930" y="8018"/>
                  </a:cubicBezTo>
                  <a:cubicBezTo>
                    <a:pt x="17922" y="7991"/>
                    <a:pt x="17914" y="7951"/>
                    <a:pt x="17907" y="7924"/>
                  </a:cubicBezTo>
                  <a:cubicBezTo>
                    <a:pt x="17899" y="7897"/>
                    <a:pt x="17891" y="7870"/>
                    <a:pt x="17876" y="7843"/>
                  </a:cubicBezTo>
                  <a:lnTo>
                    <a:pt x="18199" y="7495"/>
                  </a:lnTo>
                  <a:lnTo>
                    <a:pt x="18207" y="7481"/>
                  </a:lnTo>
                  <a:lnTo>
                    <a:pt x="18299" y="7388"/>
                  </a:lnTo>
                  <a:lnTo>
                    <a:pt x="18353" y="7334"/>
                  </a:lnTo>
                  <a:lnTo>
                    <a:pt x="18399" y="7280"/>
                  </a:lnTo>
                  <a:lnTo>
                    <a:pt x="18399" y="7280"/>
                  </a:lnTo>
                  <a:lnTo>
                    <a:pt x="18445" y="7414"/>
                  </a:lnTo>
                  <a:lnTo>
                    <a:pt x="18445" y="7414"/>
                  </a:lnTo>
                  <a:lnTo>
                    <a:pt x="18537" y="7683"/>
                  </a:lnTo>
                  <a:lnTo>
                    <a:pt x="18476" y="7750"/>
                  </a:lnTo>
                  <a:close/>
                  <a:moveTo>
                    <a:pt x="19313" y="14333"/>
                  </a:moveTo>
                  <a:cubicBezTo>
                    <a:pt x="19213" y="14588"/>
                    <a:pt x="19075" y="14775"/>
                    <a:pt x="18921" y="14869"/>
                  </a:cubicBezTo>
                  <a:lnTo>
                    <a:pt x="18891" y="14842"/>
                  </a:lnTo>
                  <a:lnTo>
                    <a:pt x="18760" y="14735"/>
                  </a:lnTo>
                  <a:lnTo>
                    <a:pt x="18752" y="14735"/>
                  </a:lnTo>
                  <a:lnTo>
                    <a:pt x="18629" y="14641"/>
                  </a:lnTo>
                  <a:lnTo>
                    <a:pt x="18491" y="14534"/>
                  </a:lnTo>
                  <a:lnTo>
                    <a:pt x="18353" y="14427"/>
                  </a:lnTo>
                  <a:lnTo>
                    <a:pt x="18329" y="14413"/>
                  </a:lnTo>
                  <a:lnTo>
                    <a:pt x="18206" y="14159"/>
                  </a:lnTo>
                  <a:cubicBezTo>
                    <a:pt x="18176" y="14092"/>
                    <a:pt x="18114" y="14078"/>
                    <a:pt x="18068" y="14118"/>
                  </a:cubicBezTo>
                  <a:cubicBezTo>
                    <a:pt x="18060" y="14118"/>
                    <a:pt x="18060" y="14132"/>
                    <a:pt x="18053" y="14132"/>
                  </a:cubicBezTo>
                  <a:lnTo>
                    <a:pt x="18014" y="14185"/>
                  </a:lnTo>
                  <a:lnTo>
                    <a:pt x="17945" y="14132"/>
                  </a:lnTo>
                  <a:cubicBezTo>
                    <a:pt x="17838" y="13716"/>
                    <a:pt x="17853" y="13233"/>
                    <a:pt x="18007" y="12831"/>
                  </a:cubicBezTo>
                  <a:cubicBezTo>
                    <a:pt x="18153" y="12442"/>
                    <a:pt x="18391" y="12228"/>
                    <a:pt x="18637" y="12214"/>
                  </a:cubicBezTo>
                  <a:cubicBezTo>
                    <a:pt x="18675" y="12214"/>
                    <a:pt x="18714" y="12214"/>
                    <a:pt x="18745" y="12228"/>
                  </a:cubicBezTo>
                  <a:cubicBezTo>
                    <a:pt x="18821" y="12241"/>
                    <a:pt x="18891" y="12281"/>
                    <a:pt x="18967" y="12335"/>
                  </a:cubicBezTo>
                  <a:cubicBezTo>
                    <a:pt x="19006" y="12362"/>
                    <a:pt x="19052" y="12402"/>
                    <a:pt x="19090" y="12442"/>
                  </a:cubicBezTo>
                  <a:cubicBezTo>
                    <a:pt x="19090" y="12442"/>
                    <a:pt x="19098" y="12456"/>
                    <a:pt x="19098" y="12456"/>
                  </a:cubicBezTo>
                  <a:cubicBezTo>
                    <a:pt x="19452" y="12871"/>
                    <a:pt x="19544" y="13716"/>
                    <a:pt x="19313" y="14333"/>
                  </a:cubicBezTo>
                  <a:close/>
                  <a:moveTo>
                    <a:pt x="18752" y="12040"/>
                  </a:moveTo>
                  <a:lnTo>
                    <a:pt x="18791" y="11209"/>
                  </a:lnTo>
                  <a:lnTo>
                    <a:pt x="18798" y="11021"/>
                  </a:lnTo>
                  <a:lnTo>
                    <a:pt x="18806" y="10833"/>
                  </a:lnTo>
                  <a:lnTo>
                    <a:pt x="19075" y="10874"/>
                  </a:lnTo>
                  <a:lnTo>
                    <a:pt x="19067" y="11008"/>
                  </a:lnTo>
                  <a:lnTo>
                    <a:pt x="19060" y="11209"/>
                  </a:lnTo>
                  <a:lnTo>
                    <a:pt x="19014" y="12174"/>
                  </a:lnTo>
                  <a:cubicBezTo>
                    <a:pt x="18975" y="12147"/>
                    <a:pt x="18944" y="12121"/>
                    <a:pt x="18906" y="12107"/>
                  </a:cubicBezTo>
                  <a:cubicBezTo>
                    <a:pt x="18891" y="12094"/>
                    <a:pt x="18875" y="12094"/>
                    <a:pt x="18860" y="12080"/>
                  </a:cubicBezTo>
                  <a:cubicBezTo>
                    <a:pt x="18829" y="12067"/>
                    <a:pt x="18791" y="12054"/>
                    <a:pt x="18752" y="12040"/>
                  </a:cubicBezTo>
                  <a:close/>
                  <a:moveTo>
                    <a:pt x="19713" y="9519"/>
                  </a:moveTo>
                  <a:cubicBezTo>
                    <a:pt x="19752" y="10163"/>
                    <a:pt x="19529" y="10753"/>
                    <a:pt x="19190" y="10954"/>
                  </a:cubicBezTo>
                  <a:lnTo>
                    <a:pt x="19190" y="10887"/>
                  </a:lnTo>
                  <a:cubicBezTo>
                    <a:pt x="19190" y="10833"/>
                    <a:pt x="19183" y="10793"/>
                    <a:pt x="19167" y="10753"/>
                  </a:cubicBezTo>
                  <a:cubicBezTo>
                    <a:pt x="19152" y="10713"/>
                    <a:pt x="19121" y="10673"/>
                    <a:pt x="19090" y="10673"/>
                  </a:cubicBezTo>
                  <a:lnTo>
                    <a:pt x="18821" y="10632"/>
                  </a:lnTo>
                  <a:cubicBezTo>
                    <a:pt x="18768" y="10619"/>
                    <a:pt x="18722" y="10686"/>
                    <a:pt x="18706" y="10766"/>
                  </a:cubicBezTo>
                  <a:cubicBezTo>
                    <a:pt x="18706" y="10780"/>
                    <a:pt x="18698" y="10793"/>
                    <a:pt x="18698" y="10807"/>
                  </a:cubicBezTo>
                  <a:lnTo>
                    <a:pt x="18691" y="10967"/>
                  </a:lnTo>
                  <a:cubicBezTo>
                    <a:pt x="18406" y="10807"/>
                    <a:pt x="18183" y="10364"/>
                    <a:pt x="18153" y="9814"/>
                  </a:cubicBezTo>
                  <a:cubicBezTo>
                    <a:pt x="18114" y="9238"/>
                    <a:pt x="18291" y="8702"/>
                    <a:pt x="18575" y="8447"/>
                  </a:cubicBezTo>
                  <a:cubicBezTo>
                    <a:pt x="18606" y="8420"/>
                    <a:pt x="18645" y="8393"/>
                    <a:pt x="18675" y="8366"/>
                  </a:cubicBezTo>
                  <a:lnTo>
                    <a:pt x="18637" y="8192"/>
                  </a:lnTo>
                  <a:lnTo>
                    <a:pt x="18629" y="8138"/>
                  </a:lnTo>
                  <a:cubicBezTo>
                    <a:pt x="18645" y="8152"/>
                    <a:pt x="18660" y="8152"/>
                    <a:pt x="18675" y="8165"/>
                  </a:cubicBezTo>
                  <a:cubicBezTo>
                    <a:pt x="18760" y="8219"/>
                    <a:pt x="18845" y="8246"/>
                    <a:pt x="18937" y="8246"/>
                  </a:cubicBezTo>
                  <a:lnTo>
                    <a:pt x="18868" y="8286"/>
                  </a:lnTo>
                  <a:cubicBezTo>
                    <a:pt x="18929" y="8273"/>
                    <a:pt x="18991" y="8286"/>
                    <a:pt x="19044" y="8299"/>
                  </a:cubicBezTo>
                  <a:cubicBezTo>
                    <a:pt x="19398" y="8407"/>
                    <a:pt x="19675" y="8889"/>
                    <a:pt x="19713" y="9519"/>
                  </a:cubicBezTo>
                  <a:close/>
                  <a:moveTo>
                    <a:pt x="19575" y="7616"/>
                  </a:moveTo>
                  <a:cubicBezTo>
                    <a:pt x="19429" y="7897"/>
                    <a:pt x="19229" y="8058"/>
                    <a:pt x="19029" y="8085"/>
                  </a:cubicBezTo>
                  <a:cubicBezTo>
                    <a:pt x="18991" y="8085"/>
                    <a:pt x="18952" y="8085"/>
                    <a:pt x="18906" y="8085"/>
                  </a:cubicBezTo>
                  <a:cubicBezTo>
                    <a:pt x="18860" y="8071"/>
                    <a:pt x="18821" y="8058"/>
                    <a:pt x="18775" y="8045"/>
                  </a:cubicBezTo>
                  <a:cubicBezTo>
                    <a:pt x="18760" y="8031"/>
                    <a:pt x="18737" y="8031"/>
                    <a:pt x="18722" y="8018"/>
                  </a:cubicBezTo>
                  <a:cubicBezTo>
                    <a:pt x="18675" y="7991"/>
                    <a:pt x="18629" y="7951"/>
                    <a:pt x="18583" y="7897"/>
                  </a:cubicBezTo>
                  <a:cubicBezTo>
                    <a:pt x="18583" y="7897"/>
                    <a:pt x="18575" y="7897"/>
                    <a:pt x="18575" y="7884"/>
                  </a:cubicBezTo>
                  <a:lnTo>
                    <a:pt x="18583" y="7884"/>
                  </a:lnTo>
                  <a:lnTo>
                    <a:pt x="18606" y="7857"/>
                  </a:lnTo>
                  <a:cubicBezTo>
                    <a:pt x="18629" y="7830"/>
                    <a:pt x="18652" y="7790"/>
                    <a:pt x="18652" y="7736"/>
                  </a:cubicBezTo>
                  <a:cubicBezTo>
                    <a:pt x="18660" y="7683"/>
                    <a:pt x="18652" y="7642"/>
                    <a:pt x="18637" y="7589"/>
                  </a:cubicBezTo>
                  <a:lnTo>
                    <a:pt x="18560" y="7361"/>
                  </a:lnTo>
                  <a:lnTo>
                    <a:pt x="18506" y="7200"/>
                  </a:lnTo>
                  <a:lnTo>
                    <a:pt x="18499" y="7186"/>
                  </a:lnTo>
                  <a:cubicBezTo>
                    <a:pt x="18483" y="7133"/>
                    <a:pt x="18452" y="7106"/>
                    <a:pt x="18429" y="7106"/>
                  </a:cubicBezTo>
                  <a:cubicBezTo>
                    <a:pt x="18406" y="7093"/>
                    <a:pt x="18383" y="7106"/>
                    <a:pt x="18360" y="7119"/>
                  </a:cubicBezTo>
                  <a:cubicBezTo>
                    <a:pt x="18353" y="7119"/>
                    <a:pt x="18353" y="7119"/>
                    <a:pt x="18345" y="7133"/>
                  </a:cubicBezTo>
                  <a:lnTo>
                    <a:pt x="18314" y="7160"/>
                  </a:lnTo>
                  <a:lnTo>
                    <a:pt x="18253" y="7227"/>
                  </a:lnTo>
                  <a:cubicBezTo>
                    <a:pt x="18245" y="7187"/>
                    <a:pt x="18237" y="7160"/>
                    <a:pt x="18230" y="7119"/>
                  </a:cubicBezTo>
                  <a:cubicBezTo>
                    <a:pt x="18153" y="6690"/>
                    <a:pt x="18207" y="6194"/>
                    <a:pt x="18391" y="5832"/>
                  </a:cubicBezTo>
                  <a:cubicBezTo>
                    <a:pt x="18468" y="5671"/>
                    <a:pt x="18568" y="5564"/>
                    <a:pt x="18668" y="5484"/>
                  </a:cubicBezTo>
                  <a:cubicBezTo>
                    <a:pt x="18722" y="5511"/>
                    <a:pt x="18783" y="5537"/>
                    <a:pt x="18837" y="5551"/>
                  </a:cubicBezTo>
                  <a:cubicBezTo>
                    <a:pt x="18852" y="5564"/>
                    <a:pt x="18875" y="5564"/>
                    <a:pt x="18898" y="5578"/>
                  </a:cubicBezTo>
                  <a:cubicBezTo>
                    <a:pt x="18921" y="5591"/>
                    <a:pt x="18944" y="5604"/>
                    <a:pt x="18968" y="5604"/>
                  </a:cubicBezTo>
                  <a:cubicBezTo>
                    <a:pt x="19006" y="5618"/>
                    <a:pt x="19044" y="5631"/>
                    <a:pt x="19083" y="5658"/>
                  </a:cubicBezTo>
                  <a:cubicBezTo>
                    <a:pt x="19160" y="5685"/>
                    <a:pt x="19237" y="5725"/>
                    <a:pt x="19306" y="5752"/>
                  </a:cubicBezTo>
                  <a:cubicBezTo>
                    <a:pt x="19329" y="5765"/>
                    <a:pt x="19352" y="5779"/>
                    <a:pt x="19375" y="5779"/>
                  </a:cubicBezTo>
                  <a:cubicBezTo>
                    <a:pt x="19452" y="5819"/>
                    <a:pt x="19529" y="5846"/>
                    <a:pt x="19606" y="5886"/>
                  </a:cubicBezTo>
                  <a:cubicBezTo>
                    <a:pt x="19828" y="6382"/>
                    <a:pt x="19821" y="7106"/>
                    <a:pt x="19575" y="7616"/>
                  </a:cubicBezTo>
                  <a:close/>
                  <a:moveTo>
                    <a:pt x="21220" y="5189"/>
                  </a:moveTo>
                  <a:cubicBezTo>
                    <a:pt x="21197" y="5229"/>
                    <a:pt x="21166" y="5256"/>
                    <a:pt x="21143" y="5296"/>
                  </a:cubicBezTo>
                  <a:cubicBezTo>
                    <a:pt x="21004" y="5484"/>
                    <a:pt x="20905" y="5658"/>
                    <a:pt x="20782" y="5926"/>
                  </a:cubicBezTo>
                  <a:cubicBezTo>
                    <a:pt x="20774" y="5940"/>
                    <a:pt x="20774" y="5940"/>
                    <a:pt x="20766" y="5953"/>
                  </a:cubicBezTo>
                  <a:cubicBezTo>
                    <a:pt x="20735" y="6020"/>
                    <a:pt x="20712" y="6087"/>
                    <a:pt x="20682" y="6154"/>
                  </a:cubicBezTo>
                  <a:cubicBezTo>
                    <a:pt x="20682" y="6154"/>
                    <a:pt x="20682" y="6154"/>
                    <a:pt x="20682" y="6154"/>
                  </a:cubicBezTo>
                  <a:cubicBezTo>
                    <a:pt x="20374" y="5993"/>
                    <a:pt x="20021" y="5832"/>
                    <a:pt x="19629" y="5658"/>
                  </a:cubicBezTo>
                  <a:cubicBezTo>
                    <a:pt x="19598" y="5645"/>
                    <a:pt x="19559" y="5631"/>
                    <a:pt x="19529" y="5618"/>
                  </a:cubicBezTo>
                  <a:cubicBezTo>
                    <a:pt x="19483" y="5591"/>
                    <a:pt x="19429" y="5578"/>
                    <a:pt x="19383" y="5551"/>
                  </a:cubicBezTo>
                  <a:cubicBezTo>
                    <a:pt x="19283" y="5511"/>
                    <a:pt x="19183" y="5457"/>
                    <a:pt x="19075" y="5417"/>
                  </a:cubicBezTo>
                  <a:cubicBezTo>
                    <a:pt x="19067" y="5417"/>
                    <a:pt x="19052" y="5403"/>
                    <a:pt x="19044" y="5403"/>
                  </a:cubicBezTo>
                  <a:cubicBezTo>
                    <a:pt x="19014" y="5390"/>
                    <a:pt x="18983" y="5376"/>
                    <a:pt x="18952" y="5363"/>
                  </a:cubicBezTo>
                  <a:cubicBezTo>
                    <a:pt x="18937" y="5363"/>
                    <a:pt x="18929" y="5350"/>
                    <a:pt x="18914" y="5350"/>
                  </a:cubicBezTo>
                  <a:cubicBezTo>
                    <a:pt x="18860" y="5323"/>
                    <a:pt x="18814" y="5310"/>
                    <a:pt x="18760" y="5283"/>
                  </a:cubicBezTo>
                  <a:cubicBezTo>
                    <a:pt x="18737" y="5269"/>
                    <a:pt x="18722" y="5269"/>
                    <a:pt x="18698" y="5256"/>
                  </a:cubicBezTo>
                  <a:cubicBezTo>
                    <a:pt x="18545" y="5189"/>
                    <a:pt x="18383" y="5122"/>
                    <a:pt x="18214" y="5055"/>
                  </a:cubicBezTo>
                  <a:cubicBezTo>
                    <a:pt x="18137" y="5055"/>
                    <a:pt x="18068" y="5028"/>
                    <a:pt x="18014" y="4988"/>
                  </a:cubicBezTo>
                  <a:cubicBezTo>
                    <a:pt x="17976" y="4961"/>
                    <a:pt x="17945" y="4934"/>
                    <a:pt x="17922" y="4894"/>
                  </a:cubicBezTo>
                  <a:cubicBezTo>
                    <a:pt x="17914" y="4894"/>
                    <a:pt x="17914" y="4880"/>
                    <a:pt x="17914" y="4880"/>
                  </a:cubicBezTo>
                  <a:cubicBezTo>
                    <a:pt x="17884" y="4840"/>
                    <a:pt x="17861" y="4800"/>
                    <a:pt x="17838" y="4746"/>
                  </a:cubicBezTo>
                  <a:cubicBezTo>
                    <a:pt x="17814" y="4693"/>
                    <a:pt x="17799" y="4626"/>
                    <a:pt x="17791" y="4572"/>
                  </a:cubicBezTo>
                  <a:cubicBezTo>
                    <a:pt x="17791" y="4559"/>
                    <a:pt x="17784" y="4532"/>
                    <a:pt x="17784" y="4518"/>
                  </a:cubicBezTo>
                  <a:cubicBezTo>
                    <a:pt x="17784" y="4465"/>
                    <a:pt x="17784" y="4411"/>
                    <a:pt x="17784" y="4357"/>
                  </a:cubicBezTo>
                  <a:cubicBezTo>
                    <a:pt x="17791" y="4290"/>
                    <a:pt x="17807" y="4223"/>
                    <a:pt x="17830" y="4156"/>
                  </a:cubicBezTo>
                  <a:cubicBezTo>
                    <a:pt x="17907" y="3928"/>
                    <a:pt x="18084" y="3781"/>
                    <a:pt x="18345" y="3848"/>
                  </a:cubicBezTo>
                  <a:cubicBezTo>
                    <a:pt x="18345" y="3848"/>
                    <a:pt x="18345" y="3848"/>
                    <a:pt x="18345" y="3848"/>
                  </a:cubicBezTo>
                  <a:lnTo>
                    <a:pt x="18345" y="3848"/>
                  </a:lnTo>
                  <a:cubicBezTo>
                    <a:pt x="18345" y="3848"/>
                    <a:pt x="18345" y="3848"/>
                    <a:pt x="18345" y="3848"/>
                  </a:cubicBezTo>
                  <a:cubicBezTo>
                    <a:pt x="18506" y="3902"/>
                    <a:pt x="18660" y="3969"/>
                    <a:pt x="18814" y="4022"/>
                  </a:cubicBezTo>
                  <a:cubicBezTo>
                    <a:pt x="18921" y="4062"/>
                    <a:pt x="19029" y="4103"/>
                    <a:pt x="19137" y="4143"/>
                  </a:cubicBezTo>
                  <a:cubicBezTo>
                    <a:pt x="19175" y="4156"/>
                    <a:pt x="19213" y="4170"/>
                    <a:pt x="19244" y="4183"/>
                  </a:cubicBezTo>
                  <a:cubicBezTo>
                    <a:pt x="19283" y="4197"/>
                    <a:pt x="19313" y="4210"/>
                    <a:pt x="19352" y="4223"/>
                  </a:cubicBezTo>
                  <a:cubicBezTo>
                    <a:pt x="19367" y="4223"/>
                    <a:pt x="19383" y="4237"/>
                    <a:pt x="19398" y="4237"/>
                  </a:cubicBezTo>
                  <a:cubicBezTo>
                    <a:pt x="19436" y="4250"/>
                    <a:pt x="19475" y="4264"/>
                    <a:pt x="19506" y="4277"/>
                  </a:cubicBezTo>
                  <a:cubicBezTo>
                    <a:pt x="19529" y="4290"/>
                    <a:pt x="19559" y="4304"/>
                    <a:pt x="19582" y="4304"/>
                  </a:cubicBezTo>
                  <a:cubicBezTo>
                    <a:pt x="19590" y="4304"/>
                    <a:pt x="19605" y="4317"/>
                    <a:pt x="19613" y="4317"/>
                  </a:cubicBezTo>
                  <a:cubicBezTo>
                    <a:pt x="20267" y="4585"/>
                    <a:pt x="20812" y="4854"/>
                    <a:pt x="21258" y="5108"/>
                  </a:cubicBezTo>
                  <a:cubicBezTo>
                    <a:pt x="21250" y="5149"/>
                    <a:pt x="21235" y="5162"/>
                    <a:pt x="21220" y="5189"/>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5C8EAF7C-D513-3E4E-A711-5789E40BE66F}"/>
                </a:ext>
              </a:extLst>
            </p:cNvPr>
            <p:cNvSpPr/>
            <p:nvPr userDrawn="1"/>
          </p:nvSpPr>
          <p:spPr>
            <a:xfrm>
              <a:off x="2986322" y="-1"/>
              <a:ext cx="389246" cy="913885"/>
            </a:xfrm>
            <a:custGeom>
              <a:avLst/>
              <a:gdLst/>
              <a:ahLst/>
              <a:cxnLst>
                <a:cxn ang="0">
                  <a:pos x="wd2" y="hd2"/>
                </a:cxn>
                <a:cxn ang="5400000">
                  <a:pos x="wd2" y="hd2"/>
                </a:cxn>
                <a:cxn ang="10800000">
                  <a:pos x="wd2" y="hd2"/>
                </a:cxn>
                <a:cxn ang="16200000">
                  <a:pos x="wd2" y="hd2"/>
                </a:cxn>
              </a:cxnLst>
              <a:rect l="0" t="0" r="r" b="b"/>
              <a:pathLst>
                <a:path w="21083" h="21498" extrusionOk="0">
                  <a:moveTo>
                    <a:pt x="16020" y="2300"/>
                  </a:moveTo>
                  <a:cubicBezTo>
                    <a:pt x="15126" y="3436"/>
                    <a:pt x="12924" y="4183"/>
                    <a:pt x="10379" y="4362"/>
                  </a:cubicBezTo>
                  <a:cubicBezTo>
                    <a:pt x="9347" y="4422"/>
                    <a:pt x="8247" y="4392"/>
                    <a:pt x="7146" y="4242"/>
                  </a:cubicBezTo>
                  <a:cubicBezTo>
                    <a:pt x="6802" y="4183"/>
                    <a:pt x="6389" y="4123"/>
                    <a:pt x="6046" y="4033"/>
                  </a:cubicBezTo>
                  <a:cubicBezTo>
                    <a:pt x="3088" y="3346"/>
                    <a:pt x="1574" y="1822"/>
                    <a:pt x="2675" y="388"/>
                  </a:cubicBezTo>
                  <a:cubicBezTo>
                    <a:pt x="2744" y="269"/>
                    <a:pt x="2950" y="119"/>
                    <a:pt x="3088" y="0"/>
                  </a:cubicBezTo>
                  <a:lnTo>
                    <a:pt x="1987" y="0"/>
                  </a:lnTo>
                  <a:cubicBezTo>
                    <a:pt x="1918" y="90"/>
                    <a:pt x="1850" y="149"/>
                    <a:pt x="1781" y="239"/>
                  </a:cubicBezTo>
                  <a:cubicBezTo>
                    <a:pt x="1093" y="1135"/>
                    <a:pt x="1299" y="2091"/>
                    <a:pt x="2193" y="2898"/>
                  </a:cubicBezTo>
                  <a:cubicBezTo>
                    <a:pt x="2950" y="3585"/>
                    <a:pt x="4257" y="4123"/>
                    <a:pt x="5908" y="4481"/>
                  </a:cubicBezTo>
                  <a:lnTo>
                    <a:pt x="5427" y="6841"/>
                  </a:lnTo>
                  <a:cubicBezTo>
                    <a:pt x="3638" y="7110"/>
                    <a:pt x="2193" y="7618"/>
                    <a:pt x="1230" y="8275"/>
                  </a:cubicBezTo>
                  <a:cubicBezTo>
                    <a:pt x="130" y="9022"/>
                    <a:pt x="-283" y="9978"/>
                    <a:pt x="198" y="10904"/>
                  </a:cubicBezTo>
                  <a:lnTo>
                    <a:pt x="198" y="10934"/>
                  </a:lnTo>
                  <a:lnTo>
                    <a:pt x="198" y="10934"/>
                  </a:lnTo>
                  <a:cubicBezTo>
                    <a:pt x="680" y="11860"/>
                    <a:pt x="1987" y="12607"/>
                    <a:pt x="3707" y="13085"/>
                  </a:cubicBezTo>
                  <a:cubicBezTo>
                    <a:pt x="4601" y="13324"/>
                    <a:pt x="5633" y="13504"/>
                    <a:pt x="6733" y="13593"/>
                  </a:cubicBezTo>
                  <a:lnTo>
                    <a:pt x="7834" y="15386"/>
                  </a:lnTo>
                  <a:cubicBezTo>
                    <a:pt x="6527" y="15894"/>
                    <a:pt x="5633" y="16551"/>
                    <a:pt x="5220" y="17268"/>
                  </a:cubicBezTo>
                  <a:cubicBezTo>
                    <a:pt x="4807" y="18134"/>
                    <a:pt x="5083" y="19090"/>
                    <a:pt x="6321" y="19897"/>
                  </a:cubicBezTo>
                  <a:cubicBezTo>
                    <a:pt x="7490" y="20704"/>
                    <a:pt x="9347" y="21241"/>
                    <a:pt x="11342" y="21421"/>
                  </a:cubicBezTo>
                  <a:cubicBezTo>
                    <a:pt x="13337" y="21600"/>
                    <a:pt x="15539" y="21481"/>
                    <a:pt x="17396" y="20943"/>
                  </a:cubicBezTo>
                  <a:cubicBezTo>
                    <a:pt x="19253" y="20435"/>
                    <a:pt x="20491" y="19628"/>
                    <a:pt x="20904" y="18762"/>
                  </a:cubicBezTo>
                  <a:cubicBezTo>
                    <a:pt x="21317" y="17895"/>
                    <a:pt x="21042" y="16939"/>
                    <a:pt x="19804" y="16133"/>
                  </a:cubicBezTo>
                  <a:lnTo>
                    <a:pt x="19804" y="16133"/>
                  </a:lnTo>
                  <a:cubicBezTo>
                    <a:pt x="18634" y="15326"/>
                    <a:pt x="16777" y="14818"/>
                    <a:pt x="14782" y="14609"/>
                  </a:cubicBezTo>
                  <a:cubicBezTo>
                    <a:pt x="13819" y="14520"/>
                    <a:pt x="12856" y="14520"/>
                    <a:pt x="11893" y="14579"/>
                  </a:cubicBezTo>
                  <a:lnTo>
                    <a:pt x="11136" y="13354"/>
                  </a:lnTo>
                  <a:cubicBezTo>
                    <a:pt x="12649" y="13085"/>
                    <a:pt x="13888" y="12607"/>
                    <a:pt x="14782" y="12010"/>
                  </a:cubicBezTo>
                  <a:cubicBezTo>
                    <a:pt x="15883" y="11263"/>
                    <a:pt x="16295" y="10307"/>
                    <a:pt x="15814" y="9381"/>
                  </a:cubicBezTo>
                  <a:cubicBezTo>
                    <a:pt x="15332" y="8455"/>
                    <a:pt x="14025" y="7678"/>
                    <a:pt x="12305" y="7200"/>
                  </a:cubicBezTo>
                  <a:cubicBezTo>
                    <a:pt x="11549" y="6991"/>
                    <a:pt x="10723" y="6841"/>
                    <a:pt x="9898" y="6752"/>
                  </a:cubicBezTo>
                  <a:lnTo>
                    <a:pt x="10311" y="4780"/>
                  </a:lnTo>
                  <a:cubicBezTo>
                    <a:pt x="11274" y="4720"/>
                    <a:pt x="12168" y="4631"/>
                    <a:pt x="12993" y="4451"/>
                  </a:cubicBezTo>
                  <a:cubicBezTo>
                    <a:pt x="14851" y="4063"/>
                    <a:pt x="16295" y="3346"/>
                    <a:pt x="16983" y="2450"/>
                  </a:cubicBezTo>
                  <a:cubicBezTo>
                    <a:pt x="17602" y="1613"/>
                    <a:pt x="17465" y="777"/>
                    <a:pt x="16777" y="30"/>
                  </a:cubicBezTo>
                  <a:lnTo>
                    <a:pt x="15676" y="30"/>
                  </a:lnTo>
                  <a:cubicBezTo>
                    <a:pt x="16433" y="687"/>
                    <a:pt x="16639" y="1494"/>
                    <a:pt x="16020" y="2300"/>
                  </a:cubicBezTo>
                  <a:close/>
                  <a:moveTo>
                    <a:pt x="6389" y="7170"/>
                  </a:moveTo>
                  <a:lnTo>
                    <a:pt x="6458" y="6722"/>
                  </a:lnTo>
                  <a:lnTo>
                    <a:pt x="6871" y="4720"/>
                  </a:lnTo>
                  <a:lnTo>
                    <a:pt x="7903" y="4750"/>
                  </a:lnTo>
                  <a:lnTo>
                    <a:pt x="7903" y="4750"/>
                  </a:lnTo>
                  <a:cubicBezTo>
                    <a:pt x="8041" y="4750"/>
                    <a:pt x="8109" y="4780"/>
                    <a:pt x="8247" y="4780"/>
                  </a:cubicBezTo>
                  <a:lnTo>
                    <a:pt x="8384" y="4780"/>
                  </a:lnTo>
                  <a:lnTo>
                    <a:pt x="9279" y="4810"/>
                  </a:lnTo>
                  <a:lnTo>
                    <a:pt x="9348" y="4810"/>
                  </a:lnTo>
                  <a:lnTo>
                    <a:pt x="9004" y="6692"/>
                  </a:lnTo>
                  <a:lnTo>
                    <a:pt x="8935" y="7110"/>
                  </a:lnTo>
                  <a:lnTo>
                    <a:pt x="8866" y="7559"/>
                  </a:lnTo>
                  <a:lnTo>
                    <a:pt x="8866" y="7559"/>
                  </a:lnTo>
                  <a:lnTo>
                    <a:pt x="8041" y="7529"/>
                  </a:lnTo>
                  <a:lnTo>
                    <a:pt x="6458" y="7469"/>
                  </a:lnTo>
                  <a:lnTo>
                    <a:pt x="6389" y="7170"/>
                  </a:lnTo>
                  <a:close/>
                  <a:moveTo>
                    <a:pt x="12581" y="15625"/>
                  </a:moveTo>
                  <a:lnTo>
                    <a:pt x="12443" y="15386"/>
                  </a:lnTo>
                  <a:lnTo>
                    <a:pt x="12168" y="14968"/>
                  </a:lnTo>
                  <a:cubicBezTo>
                    <a:pt x="14782" y="14819"/>
                    <a:pt x="17465" y="15327"/>
                    <a:pt x="18978" y="16342"/>
                  </a:cubicBezTo>
                  <a:cubicBezTo>
                    <a:pt x="21042" y="17746"/>
                    <a:pt x="20079" y="19629"/>
                    <a:pt x="16845" y="20555"/>
                  </a:cubicBezTo>
                  <a:cubicBezTo>
                    <a:pt x="13612" y="21451"/>
                    <a:pt x="9279" y="21033"/>
                    <a:pt x="7146" y="19629"/>
                  </a:cubicBezTo>
                  <a:cubicBezTo>
                    <a:pt x="5357" y="18404"/>
                    <a:pt x="5839" y="16820"/>
                    <a:pt x="8178" y="15834"/>
                  </a:cubicBezTo>
                  <a:lnTo>
                    <a:pt x="8384" y="16163"/>
                  </a:lnTo>
                  <a:cubicBezTo>
                    <a:pt x="8453" y="16223"/>
                    <a:pt x="8453" y="16282"/>
                    <a:pt x="8591" y="16312"/>
                  </a:cubicBezTo>
                  <a:cubicBezTo>
                    <a:pt x="8797" y="16432"/>
                    <a:pt x="9210" y="16492"/>
                    <a:pt x="9623" y="16462"/>
                  </a:cubicBezTo>
                  <a:lnTo>
                    <a:pt x="11961" y="16193"/>
                  </a:lnTo>
                  <a:cubicBezTo>
                    <a:pt x="12374" y="16103"/>
                    <a:pt x="12718" y="15864"/>
                    <a:pt x="12581" y="15625"/>
                  </a:cubicBezTo>
                  <a:close/>
                  <a:moveTo>
                    <a:pt x="11205" y="15028"/>
                  </a:moveTo>
                  <a:lnTo>
                    <a:pt x="11480" y="15446"/>
                  </a:lnTo>
                  <a:lnTo>
                    <a:pt x="11686" y="15745"/>
                  </a:lnTo>
                  <a:lnTo>
                    <a:pt x="9347" y="16013"/>
                  </a:lnTo>
                  <a:lnTo>
                    <a:pt x="9279" y="15954"/>
                  </a:lnTo>
                  <a:lnTo>
                    <a:pt x="9004" y="15476"/>
                  </a:lnTo>
                  <a:lnTo>
                    <a:pt x="8728" y="15027"/>
                  </a:lnTo>
                  <a:lnTo>
                    <a:pt x="7834" y="13564"/>
                  </a:lnTo>
                  <a:cubicBezTo>
                    <a:pt x="8178" y="13564"/>
                    <a:pt x="8522" y="13564"/>
                    <a:pt x="8866" y="13564"/>
                  </a:cubicBezTo>
                  <a:cubicBezTo>
                    <a:pt x="9004" y="13564"/>
                    <a:pt x="9141" y="13534"/>
                    <a:pt x="9279" y="13534"/>
                  </a:cubicBezTo>
                  <a:cubicBezTo>
                    <a:pt x="9416" y="13534"/>
                    <a:pt x="9623" y="13504"/>
                    <a:pt x="9760" y="13504"/>
                  </a:cubicBezTo>
                  <a:cubicBezTo>
                    <a:pt x="9898" y="13504"/>
                    <a:pt x="10035" y="13474"/>
                    <a:pt x="10242" y="13444"/>
                  </a:cubicBezTo>
                  <a:lnTo>
                    <a:pt x="10930" y="14609"/>
                  </a:lnTo>
                  <a:lnTo>
                    <a:pt x="11205" y="15028"/>
                  </a:lnTo>
                  <a:close/>
                  <a:moveTo>
                    <a:pt x="14851" y="9471"/>
                  </a:moveTo>
                  <a:cubicBezTo>
                    <a:pt x="15607" y="10905"/>
                    <a:pt x="13819" y="12339"/>
                    <a:pt x="10861" y="12906"/>
                  </a:cubicBezTo>
                  <a:cubicBezTo>
                    <a:pt x="10586" y="12966"/>
                    <a:pt x="10242" y="12996"/>
                    <a:pt x="9898" y="13056"/>
                  </a:cubicBezTo>
                  <a:cubicBezTo>
                    <a:pt x="9760" y="13086"/>
                    <a:pt x="9623" y="13086"/>
                    <a:pt x="9485" y="13116"/>
                  </a:cubicBezTo>
                  <a:cubicBezTo>
                    <a:pt x="9279" y="13145"/>
                    <a:pt x="9141" y="13145"/>
                    <a:pt x="8935" y="13145"/>
                  </a:cubicBezTo>
                  <a:cubicBezTo>
                    <a:pt x="8797" y="13145"/>
                    <a:pt x="8728" y="13145"/>
                    <a:pt x="8591" y="13175"/>
                  </a:cubicBezTo>
                  <a:cubicBezTo>
                    <a:pt x="8178" y="13205"/>
                    <a:pt x="7834" y="13205"/>
                    <a:pt x="7421" y="13175"/>
                  </a:cubicBezTo>
                  <a:cubicBezTo>
                    <a:pt x="7077" y="13175"/>
                    <a:pt x="6665" y="13145"/>
                    <a:pt x="6321" y="13116"/>
                  </a:cubicBezTo>
                  <a:cubicBezTo>
                    <a:pt x="3775" y="12847"/>
                    <a:pt x="1643" y="11980"/>
                    <a:pt x="1093" y="10815"/>
                  </a:cubicBezTo>
                  <a:cubicBezTo>
                    <a:pt x="336" y="9351"/>
                    <a:pt x="2193" y="7887"/>
                    <a:pt x="5289" y="7349"/>
                  </a:cubicBezTo>
                  <a:lnTo>
                    <a:pt x="5289" y="7469"/>
                  </a:lnTo>
                  <a:cubicBezTo>
                    <a:pt x="5289" y="7588"/>
                    <a:pt x="5358" y="7708"/>
                    <a:pt x="5495" y="7798"/>
                  </a:cubicBezTo>
                  <a:cubicBezTo>
                    <a:pt x="5633" y="7887"/>
                    <a:pt x="5908" y="7947"/>
                    <a:pt x="6183" y="7947"/>
                  </a:cubicBezTo>
                  <a:lnTo>
                    <a:pt x="8591" y="8037"/>
                  </a:lnTo>
                  <a:cubicBezTo>
                    <a:pt x="9072" y="8066"/>
                    <a:pt x="9554" y="7887"/>
                    <a:pt x="9623" y="7678"/>
                  </a:cubicBezTo>
                  <a:cubicBezTo>
                    <a:pt x="9623" y="7648"/>
                    <a:pt x="9623" y="7648"/>
                    <a:pt x="9623" y="7618"/>
                  </a:cubicBezTo>
                  <a:lnTo>
                    <a:pt x="9691" y="7200"/>
                  </a:lnTo>
                  <a:cubicBezTo>
                    <a:pt x="12305" y="7469"/>
                    <a:pt x="14300" y="8306"/>
                    <a:pt x="14851" y="9471"/>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Picture Placeholder 62" descr="A group of people in military uniforms walking on a street&#10;&#10;Description automatically generated with low confidence">
            <a:extLst>
              <a:ext uri="{FF2B5EF4-FFF2-40B4-BE49-F238E27FC236}">
                <a16:creationId xmlns:a16="http://schemas.microsoft.com/office/drawing/2014/main" id="{EB0E03F1-8A42-4361-8F7A-78246EFD480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5469" r="25469"/>
          <a:stretch>
            <a:fillRect/>
          </a:stretch>
        </p:blipFill>
        <p:spPr>
          <a:xfrm>
            <a:off x="132033" y="1933834"/>
            <a:ext cx="2867313" cy="3895955"/>
          </a:xfrm>
        </p:spPr>
      </p:pic>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3168122" y="1709738"/>
            <a:ext cx="5342465"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3168122" y="4589463"/>
            <a:ext cx="5342465" cy="1500187"/>
          </a:xfrm>
        </p:spPr>
        <p:txBody>
          <a:bodyPr/>
          <a:lstStyle/>
          <a:p>
            <a:r>
              <a:rPr lang="en-US" dirty="0"/>
              <a:t>Here goes the subtitle of your section</a:t>
            </a:r>
          </a:p>
        </p:txBody>
      </p:sp>
      <p:grpSp>
        <p:nvGrpSpPr>
          <p:cNvPr id="7" name="Group 6">
            <a:extLst>
              <a:ext uri="{FF2B5EF4-FFF2-40B4-BE49-F238E27FC236}">
                <a16:creationId xmlns:a16="http://schemas.microsoft.com/office/drawing/2014/main" id="{F1A5D1D6-B122-459A-888A-3A39547D97C1}"/>
              </a:ext>
            </a:extLst>
          </p:cNvPr>
          <p:cNvGrpSpPr/>
          <p:nvPr/>
        </p:nvGrpSpPr>
        <p:grpSpPr>
          <a:xfrm>
            <a:off x="-9207" y="270169"/>
            <a:ext cx="2954565" cy="5970354"/>
            <a:chOff x="-9207" y="270169"/>
            <a:chExt cx="2954565" cy="5970354"/>
          </a:xfrm>
        </p:grpSpPr>
        <p:sp>
          <p:nvSpPr>
            <p:cNvPr id="9" name="Line">
              <a:extLst>
                <a:ext uri="{FF2B5EF4-FFF2-40B4-BE49-F238E27FC236}">
                  <a16:creationId xmlns:a16="http://schemas.microsoft.com/office/drawing/2014/main" id="{D4BBBFFA-BD2E-D24A-B3CB-97857BC8137B}"/>
                </a:ext>
              </a:extLst>
            </p:cNvPr>
            <p:cNvSpPr/>
            <p:nvPr userDrawn="1"/>
          </p:nvSpPr>
          <p:spPr>
            <a:xfrm>
              <a:off x="436881" y="2302215"/>
              <a:ext cx="12700" cy="12700"/>
            </a:xfrm>
            <a:prstGeom prst="line">
              <a:avLst/>
            </a:prstGeom>
            <a:solidFill>
              <a:srgbClr val="AFAF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A731D8D3-2F6F-9C41-ABA1-49745B3D4107}"/>
                </a:ext>
              </a:extLst>
            </p:cNvPr>
            <p:cNvSpPr/>
            <p:nvPr userDrawn="1"/>
          </p:nvSpPr>
          <p:spPr>
            <a:xfrm>
              <a:off x="195580" y="2022815"/>
              <a:ext cx="2749778" cy="3732178"/>
            </a:xfrm>
            <a:custGeom>
              <a:avLst/>
              <a:gdLst/>
              <a:ahLst/>
              <a:cxnLst>
                <a:cxn ang="0">
                  <a:pos x="wd2" y="hd2"/>
                </a:cxn>
                <a:cxn ang="5400000">
                  <a:pos x="wd2" y="hd2"/>
                </a:cxn>
                <a:cxn ang="10800000">
                  <a:pos x="wd2" y="hd2"/>
                </a:cxn>
                <a:cxn ang="16200000">
                  <a:pos x="wd2" y="hd2"/>
                </a:cxn>
              </a:cxnLst>
              <a:rect l="0" t="0" r="r" b="b"/>
              <a:pathLst>
                <a:path w="21522" h="21409" extrusionOk="0">
                  <a:moveTo>
                    <a:pt x="161" y="4830"/>
                  </a:moveTo>
                  <a:cubicBezTo>
                    <a:pt x="210" y="4422"/>
                    <a:pt x="518" y="4014"/>
                    <a:pt x="807" y="3708"/>
                  </a:cubicBezTo>
                  <a:lnTo>
                    <a:pt x="1970" y="2630"/>
                  </a:lnTo>
                  <a:cubicBezTo>
                    <a:pt x="2039" y="2572"/>
                    <a:pt x="2079" y="2550"/>
                    <a:pt x="2158" y="2484"/>
                  </a:cubicBezTo>
                  <a:cubicBezTo>
                    <a:pt x="2576" y="2113"/>
                    <a:pt x="3650" y="1399"/>
                    <a:pt x="4186" y="1151"/>
                  </a:cubicBezTo>
                  <a:cubicBezTo>
                    <a:pt x="4852" y="838"/>
                    <a:pt x="5469" y="590"/>
                    <a:pt x="6313" y="393"/>
                  </a:cubicBezTo>
                  <a:cubicBezTo>
                    <a:pt x="8133" y="-29"/>
                    <a:pt x="9882" y="58"/>
                    <a:pt x="11582" y="335"/>
                  </a:cubicBezTo>
                  <a:cubicBezTo>
                    <a:pt x="12347" y="459"/>
                    <a:pt x="13113" y="648"/>
                    <a:pt x="13789" y="845"/>
                  </a:cubicBezTo>
                  <a:cubicBezTo>
                    <a:pt x="14206" y="969"/>
                    <a:pt x="14425" y="1020"/>
                    <a:pt x="14653" y="1319"/>
                  </a:cubicBezTo>
                  <a:cubicBezTo>
                    <a:pt x="14832" y="1552"/>
                    <a:pt x="14942" y="1916"/>
                    <a:pt x="15061" y="2193"/>
                  </a:cubicBezTo>
                  <a:cubicBezTo>
                    <a:pt x="16085" y="4582"/>
                    <a:pt x="17128" y="6972"/>
                    <a:pt x="18142" y="9369"/>
                  </a:cubicBezTo>
                  <a:lnTo>
                    <a:pt x="20448" y="14752"/>
                  </a:lnTo>
                  <a:cubicBezTo>
                    <a:pt x="20578" y="15051"/>
                    <a:pt x="20707" y="15350"/>
                    <a:pt x="20836" y="15648"/>
                  </a:cubicBezTo>
                  <a:cubicBezTo>
                    <a:pt x="21055" y="16158"/>
                    <a:pt x="21492" y="17018"/>
                    <a:pt x="21293" y="17528"/>
                  </a:cubicBezTo>
                  <a:cubicBezTo>
                    <a:pt x="21184" y="17797"/>
                    <a:pt x="20707" y="18285"/>
                    <a:pt x="20429" y="18533"/>
                  </a:cubicBezTo>
                  <a:cubicBezTo>
                    <a:pt x="20130" y="18795"/>
                    <a:pt x="20031" y="18868"/>
                    <a:pt x="19693" y="19109"/>
                  </a:cubicBezTo>
                  <a:cubicBezTo>
                    <a:pt x="18520" y="19910"/>
                    <a:pt x="16850" y="20566"/>
                    <a:pt x="15091" y="20937"/>
                  </a:cubicBezTo>
                  <a:cubicBezTo>
                    <a:pt x="13033" y="21374"/>
                    <a:pt x="10548" y="21425"/>
                    <a:pt x="8650" y="20799"/>
                  </a:cubicBezTo>
                  <a:cubicBezTo>
                    <a:pt x="8123" y="20624"/>
                    <a:pt x="7695" y="20434"/>
                    <a:pt x="7258" y="20187"/>
                  </a:cubicBezTo>
                  <a:cubicBezTo>
                    <a:pt x="6821" y="19939"/>
                    <a:pt x="6433" y="19662"/>
                    <a:pt x="6194" y="19262"/>
                  </a:cubicBezTo>
                  <a:cubicBezTo>
                    <a:pt x="5459" y="18008"/>
                    <a:pt x="4206" y="14971"/>
                    <a:pt x="3600" y="13528"/>
                  </a:cubicBezTo>
                  <a:cubicBezTo>
                    <a:pt x="2516" y="10949"/>
                    <a:pt x="1493" y="8370"/>
                    <a:pt x="459" y="5777"/>
                  </a:cubicBezTo>
                  <a:cubicBezTo>
                    <a:pt x="369" y="5544"/>
                    <a:pt x="131" y="5063"/>
                    <a:pt x="161" y="4830"/>
                  </a:cubicBezTo>
                  <a:lnTo>
                    <a:pt x="161" y="4830"/>
                  </a:lnTo>
                  <a:close/>
                  <a:moveTo>
                    <a:pt x="3729" y="1246"/>
                  </a:moveTo>
                  <a:cubicBezTo>
                    <a:pt x="3272" y="1493"/>
                    <a:pt x="2884" y="1763"/>
                    <a:pt x="2496" y="2054"/>
                  </a:cubicBezTo>
                  <a:lnTo>
                    <a:pt x="1751" y="2637"/>
                  </a:lnTo>
                  <a:cubicBezTo>
                    <a:pt x="1194" y="3089"/>
                    <a:pt x="538" y="3730"/>
                    <a:pt x="200" y="4269"/>
                  </a:cubicBezTo>
                  <a:cubicBezTo>
                    <a:pt x="41" y="4524"/>
                    <a:pt x="-78" y="4852"/>
                    <a:pt x="61" y="5187"/>
                  </a:cubicBezTo>
                  <a:cubicBezTo>
                    <a:pt x="817" y="7030"/>
                    <a:pt x="1542" y="8895"/>
                    <a:pt x="2298" y="10753"/>
                  </a:cubicBezTo>
                  <a:cubicBezTo>
                    <a:pt x="3053" y="12588"/>
                    <a:pt x="3799" y="14424"/>
                    <a:pt x="4594" y="16245"/>
                  </a:cubicBezTo>
                  <a:cubicBezTo>
                    <a:pt x="4852" y="16843"/>
                    <a:pt x="5121" y="17455"/>
                    <a:pt x="5409" y="18045"/>
                  </a:cubicBezTo>
                  <a:cubicBezTo>
                    <a:pt x="5598" y="18438"/>
                    <a:pt x="6045" y="19465"/>
                    <a:pt x="6343" y="19713"/>
                  </a:cubicBezTo>
                  <a:cubicBezTo>
                    <a:pt x="7964" y="21061"/>
                    <a:pt x="10300" y="21549"/>
                    <a:pt x="12954" y="21374"/>
                  </a:cubicBezTo>
                  <a:cubicBezTo>
                    <a:pt x="16134" y="21163"/>
                    <a:pt x="19584" y="19917"/>
                    <a:pt x="21144" y="18038"/>
                  </a:cubicBezTo>
                  <a:cubicBezTo>
                    <a:pt x="21333" y="17804"/>
                    <a:pt x="21522" y="17608"/>
                    <a:pt x="21522" y="17251"/>
                  </a:cubicBezTo>
                  <a:cubicBezTo>
                    <a:pt x="21522" y="16901"/>
                    <a:pt x="21403" y="16559"/>
                    <a:pt x="21273" y="16246"/>
                  </a:cubicBezTo>
                  <a:cubicBezTo>
                    <a:pt x="19474" y="11998"/>
                    <a:pt x="17616" y="7751"/>
                    <a:pt x="15806" y="3504"/>
                  </a:cubicBezTo>
                  <a:cubicBezTo>
                    <a:pt x="15548" y="2892"/>
                    <a:pt x="15280" y="2295"/>
                    <a:pt x="15041" y="1690"/>
                  </a:cubicBezTo>
                  <a:cubicBezTo>
                    <a:pt x="14922" y="1384"/>
                    <a:pt x="14713" y="1100"/>
                    <a:pt x="14455" y="954"/>
                  </a:cubicBezTo>
                  <a:cubicBezTo>
                    <a:pt x="14236" y="838"/>
                    <a:pt x="13719" y="707"/>
                    <a:pt x="13411" y="626"/>
                  </a:cubicBezTo>
                  <a:cubicBezTo>
                    <a:pt x="11890" y="233"/>
                    <a:pt x="10349" y="-51"/>
                    <a:pt x="8480" y="7"/>
                  </a:cubicBezTo>
                  <a:cubicBezTo>
                    <a:pt x="6512" y="44"/>
                    <a:pt x="4991" y="568"/>
                    <a:pt x="3729" y="1246"/>
                  </a:cubicBezTo>
                  <a:close/>
                </a:path>
              </a:pathLst>
            </a:custGeom>
            <a:solidFill>
              <a:srgbClr val="3F3E3F"/>
            </a:solidFill>
            <a:ln w="12700">
              <a:miter lim="400000"/>
            </a:ln>
          </p:spPr>
          <p:txBody>
            <a:bodyPr lIns="38100" tIns="38100" rIns="38100" bIns="38100" anchor="ctr"/>
            <a:lstStyle/>
            <a:p>
              <a:pPr>
                <a:defRPr sz="3000">
                  <a:solidFill>
                    <a:srgbClr val="FFFFFF"/>
                  </a:solidFill>
                </a:defRPr>
              </a:pPr>
              <a:endParaRPr/>
            </a:p>
          </p:txBody>
        </p:sp>
        <p:sp>
          <p:nvSpPr>
            <p:cNvPr id="72" name="Freeform: Shape 71">
              <a:extLst>
                <a:ext uri="{FF2B5EF4-FFF2-40B4-BE49-F238E27FC236}">
                  <a16:creationId xmlns:a16="http://schemas.microsoft.com/office/drawing/2014/main" id="{0B940C59-76FD-4E94-8D90-876D99B5F9BF}"/>
                </a:ext>
              </a:extLst>
            </p:cNvPr>
            <p:cNvSpPr/>
            <p:nvPr userDrawn="1"/>
          </p:nvSpPr>
          <p:spPr>
            <a:xfrm>
              <a:off x="0" y="2403730"/>
              <a:ext cx="1243403" cy="3746534"/>
            </a:xfrm>
            <a:custGeom>
              <a:avLst/>
              <a:gdLst>
                <a:gd name="connsiteX0" fmla="*/ 300980 w 1243403"/>
                <a:gd name="connsiteY0" fmla="*/ 157 h 3746534"/>
                <a:gd name="connsiteX1" fmla="*/ 317541 w 1243403"/>
                <a:gd name="connsiteY1" fmla="*/ 609 h 3746534"/>
                <a:gd name="connsiteX2" fmla="*/ 318829 w 1243403"/>
                <a:gd name="connsiteY2" fmla="*/ 609 h 3746534"/>
                <a:gd name="connsiteX3" fmla="*/ 208323 w 1243403"/>
                <a:gd name="connsiteY3" fmla="*/ 117418 h 3746534"/>
                <a:gd name="connsiteX4" fmla="*/ 174064 w 1243403"/>
                <a:gd name="connsiteY4" fmla="*/ 159385 h 3746534"/>
                <a:gd name="connsiteX5" fmla="*/ 113102 w 1243403"/>
                <a:gd name="connsiteY5" fmla="*/ 249614 h 3746534"/>
                <a:gd name="connsiteX6" fmla="*/ 6402 w 1243403"/>
                <a:gd name="connsiteY6" fmla="*/ 586051 h 3746534"/>
                <a:gd name="connsiteX7" fmla="*/ 43237 w 1243403"/>
                <a:gd name="connsiteY7" fmla="*/ 713177 h 3746534"/>
                <a:gd name="connsiteX8" fmla="*/ 81361 w 1243403"/>
                <a:gd name="connsiteY8" fmla="*/ 841352 h 3746534"/>
                <a:gd name="connsiteX9" fmla="*/ 382310 w 1243403"/>
                <a:gd name="connsiteY9" fmla="*/ 1848565 h 3746534"/>
                <a:gd name="connsiteX10" fmla="*/ 688413 w 1243403"/>
                <a:gd name="connsiteY10" fmla="*/ 2849307 h 3746534"/>
                <a:gd name="connsiteX11" fmla="*/ 767120 w 1243403"/>
                <a:gd name="connsiteY11" fmla="*/ 3094466 h 3746534"/>
                <a:gd name="connsiteX12" fmla="*/ 1036387 w 1243403"/>
                <a:gd name="connsiteY12" fmla="*/ 3452586 h 3746534"/>
                <a:gd name="connsiteX13" fmla="*/ 1134185 w 1243403"/>
                <a:gd name="connsiteY13" fmla="*/ 3503296 h 3746534"/>
                <a:gd name="connsiteX14" fmla="*/ 1186247 w 1243403"/>
                <a:gd name="connsiteY14" fmla="*/ 3524979 h 3746534"/>
                <a:gd name="connsiteX15" fmla="*/ 1243403 w 1243403"/>
                <a:gd name="connsiteY15" fmla="*/ 3546487 h 3746534"/>
                <a:gd name="connsiteX16" fmla="*/ 1104963 w 1243403"/>
                <a:gd name="connsiteY16" fmla="*/ 3620105 h 3746534"/>
                <a:gd name="connsiteX17" fmla="*/ 943684 w 1243403"/>
                <a:gd name="connsiteY17" fmla="*/ 3679908 h 3746534"/>
                <a:gd name="connsiteX18" fmla="*/ 212854 w 1243403"/>
                <a:gd name="connsiteY18" fmla="*/ 3721343 h 3746534"/>
                <a:gd name="connsiteX19" fmla="*/ 0 w 1243403"/>
                <a:gd name="connsiteY19" fmla="*/ 3660689 h 3746534"/>
                <a:gd name="connsiteX20" fmla="*/ 0 w 1243403"/>
                <a:gd name="connsiteY20" fmla="*/ 77310 h 3746534"/>
                <a:gd name="connsiteX21" fmla="*/ 48471 w 1243403"/>
                <a:gd name="connsiteY21" fmla="*/ 58270 h 3746534"/>
                <a:gd name="connsiteX22" fmla="*/ 127039 w 1243403"/>
                <a:gd name="connsiteY22" fmla="*/ 33658 h 3746534"/>
                <a:gd name="connsiteX23" fmla="*/ 300980 w 1243403"/>
                <a:gd name="connsiteY23" fmla="*/ 157 h 3746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43403" h="3746534">
                  <a:moveTo>
                    <a:pt x="300980" y="157"/>
                  </a:moveTo>
                  <a:cubicBezTo>
                    <a:pt x="307627" y="-143"/>
                    <a:pt x="313259" y="-25"/>
                    <a:pt x="317541" y="609"/>
                  </a:cubicBezTo>
                  <a:lnTo>
                    <a:pt x="318829" y="609"/>
                  </a:lnTo>
                  <a:cubicBezTo>
                    <a:pt x="309928" y="5680"/>
                    <a:pt x="229932" y="99756"/>
                    <a:pt x="208323" y="117418"/>
                  </a:cubicBezTo>
                  <a:cubicBezTo>
                    <a:pt x="191809" y="131407"/>
                    <a:pt x="184196" y="140325"/>
                    <a:pt x="174064" y="159385"/>
                  </a:cubicBezTo>
                  <a:cubicBezTo>
                    <a:pt x="153744" y="193658"/>
                    <a:pt x="133423" y="216565"/>
                    <a:pt x="113102" y="249614"/>
                  </a:cubicBezTo>
                  <a:cubicBezTo>
                    <a:pt x="54657" y="337221"/>
                    <a:pt x="-12631" y="469243"/>
                    <a:pt x="6402" y="586051"/>
                  </a:cubicBezTo>
                  <a:cubicBezTo>
                    <a:pt x="12785" y="622947"/>
                    <a:pt x="31818" y="675057"/>
                    <a:pt x="43237" y="713177"/>
                  </a:cubicBezTo>
                  <a:cubicBezTo>
                    <a:pt x="55945" y="754969"/>
                    <a:pt x="68653" y="798160"/>
                    <a:pt x="81361" y="841352"/>
                  </a:cubicBezTo>
                  <a:cubicBezTo>
                    <a:pt x="180389" y="1177964"/>
                    <a:pt x="281994" y="1513177"/>
                    <a:pt x="382310" y="1848565"/>
                  </a:cubicBezTo>
                  <a:cubicBezTo>
                    <a:pt x="482685" y="2182553"/>
                    <a:pt x="583002" y="2517766"/>
                    <a:pt x="688413" y="2849307"/>
                  </a:cubicBezTo>
                  <a:cubicBezTo>
                    <a:pt x="715058" y="2931843"/>
                    <a:pt x="740474" y="3013154"/>
                    <a:pt x="767120" y="3094466"/>
                  </a:cubicBezTo>
                  <a:cubicBezTo>
                    <a:pt x="824276" y="3268455"/>
                    <a:pt x="880203" y="3361132"/>
                    <a:pt x="1036387" y="3452586"/>
                  </a:cubicBezTo>
                  <a:cubicBezTo>
                    <a:pt x="1064321" y="3469023"/>
                    <a:pt x="1101156" y="3489307"/>
                    <a:pt x="1134185" y="3503296"/>
                  </a:cubicBezTo>
                  <a:cubicBezTo>
                    <a:pt x="1151988" y="3510990"/>
                    <a:pt x="1167214" y="3517285"/>
                    <a:pt x="1186247" y="3524979"/>
                  </a:cubicBezTo>
                  <a:cubicBezTo>
                    <a:pt x="1200243" y="3530050"/>
                    <a:pt x="1233272" y="3537569"/>
                    <a:pt x="1243403" y="3546487"/>
                  </a:cubicBezTo>
                  <a:cubicBezTo>
                    <a:pt x="1201473" y="3566772"/>
                    <a:pt x="1171021" y="3590903"/>
                    <a:pt x="1104963" y="3620105"/>
                  </a:cubicBezTo>
                  <a:cubicBezTo>
                    <a:pt x="1052902" y="3641788"/>
                    <a:pt x="1000840" y="3662072"/>
                    <a:pt x="943684" y="3679908"/>
                  </a:cubicBezTo>
                  <a:cubicBezTo>
                    <a:pt x="717928" y="3749417"/>
                    <a:pt x="455739" y="3766794"/>
                    <a:pt x="212854" y="3721343"/>
                  </a:cubicBezTo>
                  <a:lnTo>
                    <a:pt x="0" y="3660689"/>
                  </a:lnTo>
                  <a:lnTo>
                    <a:pt x="0" y="77310"/>
                  </a:lnTo>
                  <a:lnTo>
                    <a:pt x="48471" y="58270"/>
                  </a:lnTo>
                  <a:cubicBezTo>
                    <a:pt x="73075" y="49527"/>
                    <a:pt x="99105" y="41264"/>
                    <a:pt x="127039" y="33658"/>
                  </a:cubicBezTo>
                  <a:cubicBezTo>
                    <a:pt x="158194" y="24784"/>
                    <a:pt x="254452" y="2254"/>
                    <a:pt x="300980" y="157"/>
                  </a:cubicBezTo>
                  <a:close/>
                </a:path>
              </a:pathLst>
            </a:custGeom>
            <a:solidFill>
              <a:schemeClr val="bg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Shape">
              <a:extLst>
                <a:ext uri="{FF2B5EF4-FFF2-40B4-BE49-F238E27FC236}">
                  <a16:creationId xmlns:a16="http://schemas.microsoft.com/office/drawing/2014/main" id="{3DBFD6B5-80FA-B647-B86A-74C2FD7E3F08}"/>
                </a:ext>
              </a:extLst>
            </p:cNvPr>
            <p:cNvSpPr/>
            <p:nvPr userDrawn="1"/>
          </p:nvSpPr>
          <p:spPr>
            <a:xfrm>
              <a:off x="5081" y="2302215"/>
              <a:ext cx="430529" cy="156208"/>
            </a:xfrm>
            <a:custGeom>
              <a:avLst/>
              <a:gdLst/>
              <a:ahLst/>
              <a:cxnLst>
                <a:cxn ang="0">
                  <a:pos x="wd2" y="hd2"/>
                </a:cxn>
                <a:cxn ang="5400000">
                  <a:pos x="wd2" y="hd2"/>
                </a:cxn>
                <a:cxn ang="10800000">
                  <a:pos x="wd2" y="hd2"/>
                </a:cxn>
                <a:cxn ang="16200000">
                  <a:pos x="wd2" y="hd2"/>
                </a:cxn>
              </a:cxnLst>
              <a:rect l="0" t="0" r="r" b="b"/>
              <a:pathLst>
                <a:path w="21600" h="21600" extrusionOk="0">
                  <a:moveTo>
                    <a:pt x="64" y="11063"/>
                  </a:moveTo>
                  <a:cubicBezTo>
                    <a:pt x="6627" y="4215"/>
                    <a:pt x="13890" y="0"/>
                    <a:pt x="21600" y="0"/>
                  </a:cubicBezTo>
                  <a:lnTo>
                    <a:pt x="19242" y="7025"/>
                  </a:lnTo>
                  <a:cubicBezTo>
                    <a:pt x="18924" y="7903"/>
                    <a:pt x="18733" y="8078"/>
                    <a:pt x="18414" y="9483"/>
                  </a:cubicBezTo>
                  <a:cubicBezTo>
                    <a:pt x="10513" y="12469"/>
                    <a:pt x="7518" y="12819"/>
                    <a:pt x="0" y="21600"/>
                  </a:cubicBezTo>
                  <a:lnTo>
                    <a:pt x="0" y="11063"/>
                  </a:lnTo>
                  <a:close/>
                </a:path>
              </a:pathLst>
            </a:custGeom>
            <a:solidFill>
              <a:srgbClr val="D1D3D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Freeform: Shape 75">
              <a:extLst>
                <a:ext uri="{FF2B5EF4-FFF2-40B4-BE49-F238E27FC236}">
                  <a16:creationId xmlns:a16="http://schemas.microsoft.com/office/drawing/2014/main" id="{8C7F94E1-60E1-42EB-BAA7-C188469D161E}"/>
                </a:ext>
              </a:extLst>
            </p:cNvPr>
            <p:cNvSpPr/>
            <p:nvPr userDrawn="1"/>
          </p:nvSpPr>
          <p:spPr>
            <a:xfrm>
              <a:off x="0" y="5947122"/>
              <a:ext cx="1375414" cy="293401"/>
            </a:xfrm>
            <a:custGeom>
              <a:avLst/>
              <a:gdLst>
                <a:gd name="connsiteX0" fmla="*/ 1291616 w 1375414"/>
                <a:gd name="connsiteY0" fmla="*/ 935 h 293401"/>
                <a:gd name="connsiteX1" fmla="*/ 1332241 w 1375414"/>
                <a:gd name="connsiteY1" fmla="*/ 8564 h 293401"/>
                <a:gd name="connsiteX2" fmla="*/ 1375414 w 1375414"/>
                <a:gd name="connsiteY2" fmla="*/ 18720 h 293401"/>
                <a:gd name="connsiteX3" fmla="*/ 1235708 w 1375414"/>
                <a:gd name="connsiteY3" fmla="*/ 115233 h 293401"/>
                <a:gd name="connsiteX4" fmla="*/ 1070594 w 1375414"/>
                <a:gd name="connsiteY4" fmla="*/ 190167 h 293401"/>
                <a:gd name="connsiteX5" fmla="*/ 256553 w 1375414"/>
                <a:gd name="connsiteY5" fmla="*/ 276522 h 293401"/>
                <a:gd name="connsiteX6" fmla="*/ 0 w 1375414"/>
                <a:gd name="connsiteY6" fmla="*/ 218109 h 293401"/>
                <a:gd name="connsiteX7" fmla="*/ 0 w 1375414"/>
                <a:gd name="connsiteY7" fmla="*/ 127947 h 293401"/>
                <a:gd name="connsiteX8" fmla="*/ 688344 w 1375414"/>
                <a:gd name="connsiteY8" fmla="*/ 207952 h 293401"/>
                <a:gd name="connsiteX9" fmla="*/ 1221762 w 1375414"/>
                <a:gd name="connsiteY9" fmla="*/ 44120 h 293401"/>
                <a:gd name="connsiteX10" fmla="*/ 1257294 w 1375414"/>
                <a:gd name="connsiteY10" fmla="*/ 22527 h 293401"/>
                <a:gd name="connsiteX11" fmla="*/ 1291616 w 1375414"/>
                <a:gd name="connsiteY11" fmla="*/ 935 h 293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75414" h="293401">
                  <a:moveTo>
                    <a:pt x="1291616" y="935"/>
                  </a:moveTo>
                  <a:cubicBezTo>
                    <a:pt x="1300467" y="-2873"/>
                    <a:pt x="1320780" y="6021"/>
                    <a:pt x="1332241" y="8564"/>
                  </a:cubicBezTo>
                  <a:cubicBezTo>
                    <a:pt x="1344913" y="11107"/>
                    <a:pt x="1362742" y="13635"/>
                    <a:pt x="1375414" y="18720"/>
                  </a:cubicBezTo>
                  <a:cubicBezTo>
                    <a:pt x="1358922" y="42841"/>
                    <a:pt x="1257294" y="103812"/>
                    <a:pt x="1235708" y="115233"/>
                  </a:cubicBezTo>
                  <a:cubicBezTo>
                    <a:pt x="1183620" y="143175"/>
                    <a:pt x="1130323" y="167310"/>
                    <a:pt x="1070594" y="190167"/>
                  </a:cubicBezTo>
                  <a:cubicBezTo>
                    <a:pt x="817862" y="289222"/>
                    <a:pt x="524504" y="314621"/>
                    <a:pt x="256553" y="276522"/>
                  </a:cubicBezTo>
                  <a:cubicBezTo>
                    <a:pt x="172691" y="265101"/>
                    <a:pt x="81251" y="244787"/>
                    <a:pt x="0" y="218109"/>
                  </a:cubicBezTo>
                  <a:lnTo>
                    <a:pt x="0" y="127947"/>
                  </a:lnTo>
                  <a:cubicBezTo>
                    <a:pt x="193067" y="205409"/>
                    <a:pt x="445800" y="233352"/>
                    <a:pt x="688344" y="207952"/>
                  </a:cubicBezTo>
                  <a:cubicBezTo>
                    <a:pt x="864855" y="188903"/>
                    <a:pt x="1070594" y="131754"/>
                    <a:pt x="1221762" y="44120"/>
                  </a:cubicBezTo>
                  <a:cubicBezTo>
                    <a:pt x="1234434" y="36506"/>
                    <a:pt x="1245896" y="31420"/>
                    <a:pt x="1257294" y="22527"/>
                  </a:cubicBezTo>
                  <a:cubicBezTo>
                    <a:pt x="1264935" y="17456"/>
                    <a:pt x="1285248" y="3478"/>
                    <a:pt x="1291616" y="935"/>
                  </a:cubicBezTo>
                  <a:close/>
                </a:path>
              </a:pathLst>
            </a:custGeom>
            <a:solidFill>
              <a:srgbClr val="D1D3D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6" name="Shape">
              <a:extLst>
                <a:ext uri="{FF2B5EF4-FFF2-40B4-BE49-F238E27FC236}">
                  <a16:creationId xmlns:a16="http://schemas.microsoft.com/office/drawing/2014/main" id="{9DFF3226-EF8E-E549-A295-022AC908F0D7}"/>
                </a:ext>
              </a:extLst>
            </p:cNvPr>
            <p:cNvSpPr/>
            <p:nvPr userDrawn="1"/>
          </p:nvSpPr>
          <p:spPr>
            <a:xfrm>
              <a:off x="322581" y="2137114"/>
              <a:ext cx="153684" cy="159338"/>
            </a:xfrm>
            <a:custGeom>
              <a:avLst/>
              <a:gdLst/>
              <a:ahLst/>
              <a:cxnLst>
                <a:cxn ang="0">
                  <a:pos x="wd2" y="hd2"/>
                </a:cxn>
                <a:cxn ang="5400000">
                  <a:pos x="wd2" y="hd2"/>
                </a:cxn>
                <a:cxn ang="10800000">
                  <a:pos x="wd2" y="hd2"/>
                </a:cxn>
                <a:cxn ang="16200000">
                  <a:pos x="wd2" y="hd2"/>
                </a:cxn>
              </a:cxnLst>
              <a:rect l="0" t="0" r="r" b="b"/>
              <a:pathLst>
                <a:path w="21600" h="20224" extrusionOk="0">
                  <a:moveTo>
                    <a:pt x="3213" y="18162"/>
                  </a:moveTo>
                  <a:cubicBezTo>
                    <a:pt x="2856" y="17195"/>
                    <a:pt x="2678" y="16227"/>
                    <a:pt x="2321" y="15261"/>
                  </a:cubicBezTo>
                  <a:cubicBezTo>
                    <a:pt x="2321" y="14938"/>
                    <a:pt x="2142" y="14616"/>
                    <a:pt x="2142" y="14455"/>
                  </a:cubicBezTo>
                  <a:cubicBezTo>
                    <a:pt x="1964" y="13488"/>
                    <a:pt x="1607" y="12520"/>
                    <a:pt x="1250" y="11554"/>
                  </a:cubicBezTo>
                  <a:cubicBezTo>
                    <a:pt x="1071" y="11070"/>
                    <a:pt x="892" y="10586"/>
                    <a:pt x="892" y="10103"/>
                  </a:cubicBezTo>
                  <a:cubicBezTo>
                    <a:pt x="892" y="9780"/>
                    <a:pt x="714" y="9458"/>
                    <a:pt x="714" y="9136"/>
                  </a:cubicBezTo>
                  <a:cubicBezTo>
                    <a:pt x="714" y="8813"/>
                    <a:pt x="535" y="8652"/>
                    <a:pt x="535" y="8330"/>
                  </a:cubicBezTo>
                  <a:cubicBezTo>
                    <a:pt x="356" y="7685"/>
                    <a:pt x="178" y="6879"/>
                    <a:pt x="0" y="6073"/>
                  </a:cubicBezTo>
                  <a:cubicBezTo>
                    <a:pt x="714" y="4784"/>
                    <a:pt x="1606" y="3494"/>
                    <a:pt x="2856" y="2527"/>
                  </a:cubicBezTo>
                  <a:cubicBezTo>
                    <a:pt x="5891" y="109"/>
                    <a:pt x="9996" y="-536"/>
                    <a:pt x="13566" y="431"/>
                  </a:cubicBezTo>
                  <a:cubicBezTo>
                    <a:pt x="13923" y="593"/>
                    <a:pt x="14101" y="593"/>
                    <a:pt x="14458" y="754"/>
                  </a:cubicBezTo>
                  <a:lnTo>
                    <a:pt x="13923" y="1560"/>
                  </a:lnTo>
                  <a:lnTo>
                    <a:pt x="13745" y="1883"/>
                  </a:lnTo>
                  <a:cubicBezTo>
                    <a:pt x="13745" y="1883"/>
                    <a:pt x="13745" y="2044"/>
                    <a:pt x="13745" y="2044"/>
                  </a:cubicBezTo>
                  <a:cubicBezTo>
                    <a:pt x="13566" y="2367"/>
                    <a:pt x="13566" y="2689"/>
                    <a:pt x="13566" y="2850"/>
                  </a:cubicBezTo>
                  <a:cubicBezTo>
                    <a:pt x="13566" y="3173"/>
                    <a:pt x="13923" y="3495"/>
                    <a:pt x="14280" y="3817"/>
                  </a:cubicBezTo>
                  <a:lnTo>
                    <a:pt x="14458" y="3817"/>
                  </a:lnTo>
                  <a:lnTo>
                    <a:pt x="15708" y="4462"/>
                  </a:lnTo>
                  <a:lnTo>
                    <a:pt x="17672" y="5429"/>
                  </a:lnTo>
                  <a:cubicBezTo>
                    <a:pt x="18029" y="5591"/>
                    <a:pt x="18386" y="5752"/>
                    <a:pt x="18922" y="5591"/>
                  </a:cubicBezTo>
                  <a:cubicBezTo>
                    <a:pt x="19279" y="5429"/>
                    <a:pt x="19635" y="5268"/>
                    <a:pt x="19993" y="4946"/>
                  </a:cubicBezTo>
                  <a:lnTo>
                    <a:pt x="20172" y="4623"/>
                  </a:lnTo>
                  <a:lnTo>
                    <a:pt x="20172" y="4623"/>
                  </a:lnTo>
                  <a:cubicBezTo>
                    <a:pt x="20172" y="4623"/>
                    <a:pt x="20172" y="4623"/>
                    <a:pt x="20172" y="4785"/>
                  </a:cubicBezTo>
                  <a:cubicBezTo>
                    <a:pt x="20529" y="5429"/>
                    <a:pt x="20885" y="5913"/>
                    <a:pt x="21064" y="6558"/>
                  </a:cubicBezTo>
                  <a:cubicBezTo>
                    <a:pt x="21243" y="6719"/>
                    <a:pt x="21243" y="7041"/>
                    <a:pt x="21243" y="7364"/>
                  </a:cubicBezTo>
                  <a:cubicBezTo>
                    <a:pt x="21421" y="7847"/>
                    <a:pt x="21600" y="8493"/>
                    <a:pt x="21600" y="8976"/>
                  </a:cubicBezTo>
                  <a:cubicBezTo>
                    <a:pt x="21600" y="9459"/>
                    <a:pt x="21600" y="9943"/>
                    <a:pt x="21600" y="10588"/>
                  </a:cubicBezTo>
                  <a:cubicBezTo>
                    <a:pt x="21421" y="13167"/>
                    <a:pt x="20172" y="15746"/>
                    <a:pt x="17851" y="17680"/>
                  </a:cubicBezTo>
                  <a:cubicBezTo>
                    <a:pt x="13387" y="20903"/>
                    <a:pt x="7319" y="21064"/>
                    <a:pt x="3213" y="1816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EF26C1A-BB92-8349-95FF-38936A309EEE}"/>
                </a:ext>
              </a:extLst>
            </p:cNvPr>
            <p:cNvSpPr/>
            <p:nvPr userDrawn="1"/>
          </p:nvSpPr>
          <p:spPr>
            <a:xfrm>
              <a:off x="284481" y="2052976"/>
              <a:ext cx="142243" cy="108514"/>
            </a:xfrm>
            <a:custGeom>
              <a:avLst/>
              <a:gdLst/>
              <a:ahLst/>
              <a:cxnLst>
                <a:cxn ang="0">
                  <a:pos x="wd2" y="hd2"/>
                </a:cxn>
                <a:cxn ang="5400000">
                  <a:pos x="wd2" y="hd2"/>
                </a:cxn>
                <a:cxn ang="10800000">
                  <a:pos x="wd2" y="hd2"/>
                </a:cxn>
                <a:cxn ang="16200000">
                  <a:pos x="wd2" y="hd2"/>
                </a:cxn>
              </a:cxnLst>
              <a:rect l="0" t="0" r="r" b="b"/>
              <a:pathLst>
                <a:path w="21600" h="20280" extrusionOk="0">
                  <a:moveTo>
                    <a:pt x="2508" y="9125"/>
                  </a:moveTo>
                  <a:cubicBezTo>
                    <a:pt x="2315" y="8414"/>
                    <a:pt x="1929" y="7939"/>
                    <a:pt x="1543" y="7463"/>
                  </a:cubicBezTo>
                  <a:cubicBezTo>
                    <a:pt x="1543" y="7463"/>
                    <a:pt x="1543" y="7463"/>
                    <a:pt x="1543" y="7226"/>
                  </a:cubicBezTo>
                  <a:cubicBezTo>
                    <a:pt x="1543" y="7226"/>
                    <a:pt x="1543" y="7226"/>
                    <a:pt x="1350" y="7226"/>
                  </a:cubicBezTo>
                  <a:cubicBezTo>
                    <a:pt x="1350" y="7226"/>
                    <a:pt x="1157" y="7226"/>
                    <a:pt x="1157" y="6988"/>
                  </a:cubicBezTo>
                  <a:cubicBezTo>
                    <a:pt x="964" y="6751"/>
                    <a:pt x="771" y="6513"/>
                    <a:pt x="386" y="6277"/>
                  </a:cubicBezTo>
                  <a:cubicBezTo>
                    <a:pt x="193" y="6039"/>
                    <a:pt x="193" y="6039"/>
                    <a:pt x="0" y="5802"/>
                  </a:cubicBezTo>
                  <a:cubicBezTo>
                    <a:pt x="193" y="5564"/>
                    <a:pt x="193" y="5564"/>
                    <a:pt x="386" y="5326"/>
                  </a:cubicBezTo>
                  <a:cubicBezTo>
                    <a:pt x="772" y="4851"/>
                    <a:pt x="1157" y="4140"/>
                    <a:pt x="1543" y="3665"/>
                  </a:cubicBezTo>
                  <a:cubicBezTo>
                    <a:pt x="5787" y="-845"/>
                    <a:pt x="12150" y="-1320"/>
                    <a:pt x="16779" y="2953"/>
                  </a:cubicBezTo>
                  <a:cubicBezTo>
                    <a:pt x="19671" y="5564"/>
                    <a:pt x="21214" y="9598"/>
                    <a:pt x="21600" y="13634"/>
                  </a:cubicBezTo>
                  <a:cubicBezTo>
                    <a:pt x="21022" y="13396"/>
                    <a:pt x="20443" y="13158"/>
                    <a:pt x="19865" y="12922"/>
                  </a:cubicBezTo>
                  <a:cubicBezTo>
                    <a:pt x="19093" y="12684"/>
                    <a:pt x="18322" y="12447"/>
                    <a:pt x="17550" y="12447"/>
                  </a:cubicBezTo>
                  <a:cubicBezTo>
                    <a:pt x="14079" y="12209"/>
                    <a:pt x="10414" y="13396"/>
                    <a:pt x="7521" y="16482"/>
                  </a:cubicBezTo>
                  <a:lnTo>
                    <a:pt x="7521" y="16482"/>
                  </a:lnTo>
                  <a:cubicBezTo>
                    <a:pt x="6364" y="17669"/>
                    <a:pt x="5593" y="18856"/>
                    <a:pt x="4821" y="20280"/>
                  </a:cubicBezTo>
                  <a:cubicBezTo>
                    <a:pt x="4435" y="18382"/>
                    <a:pt x="4050" y="16482"/>
                    <a:pt x="3664" y="14584"/>
                  </a:cubicBezTo>
                  <a:cubicBezTo>
                    <a:pt x="3665" y="12448"/>
                    <a:pt x="3279" y="10786"/>
                    <a:pt x="2508" y="912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BCB55AFD-10C1-1444-986C-6DF3CDFC3386}"/>
                </a:ext>
              </a:extLst>
            </p:cNvPr>
            <p:cNvSpPr/>
            <p:nvPr userDrawn="1"/>
          </p:nvSpPr>
          <p:spPr>
            <a:xfrm>
              <a:off x="716280" y="2099015"/>
              <a:ext cx="156215" cy="160688"/>
            </a:xfrm>
            <a:custGeom>
              <a:avLst/>
              <a:gdLst/>
              <a:ahLst/>
              <a:cxnLst>
                <a:cxn ang="0">
                  <a:pos x="wd2" y="hd2"/>
                </a:cxn>
                <a:cxn ang="5400000">
                  <a:pos x="wd2" y="hd2"/>
                </a:cxn>
                <a:cxn ang="10800000">
                  <a:pos x="wd2" y="hd2"/>
                </a:cxn>
                <a:cxn ang="16200000">
                  <a:pos x="wd2" y="hd2"/>
                </a:cxn>
              </a:cxnLst>
              <a:rect l="0" t="0" r="r" b="b"/>
              <a:pathLst>
                <a:path w="21600" h="19804" extrusionOk="0">
                  <a:moveTo>
                    <a:pt x="16155" y="1903"/>
                  </a:moveTo>
                  <a:lnTo>
                    <a:pt x="15629" y="2373"/>
                  </a:lnTo>
                  <a:cubicBezTo>
                    <a:pt x="15629" y="2373"/>
                    <a:pt x="15629" y="2529"/>
                    <a:pt x="15453" y="2529"/>
                  </a:cubicBezTo>
                  <a:cubicBezTo>
                    <a:pt x="15101" y="3155"/>
                    <a:pt x="15277" y="3938"/>
                    <a:pt x="15805" y="4251"/>
                  </a:cubicBezTo>
                  <a:lnTo>
                    <a:pt x="17912" y="5816"/>
                  </a:lnTo>
                  <a:lnTo>
                    <a:pt x="18088" y="6130"/>
                  </a:lnTo>
                  <a:lnTo>
                    <a:pt x="18966" y="7852"/>
                  </a:lnTo>
                  <a:lnTo>
                    <a:pt x="19844" y="9574"/>
                  </a:lnTo>
                  <a:lnTo>
                    <a:pt x="20546" y="11139"/>
                  </a:lnTo>
                  <a:lnTo>
                    <a:pt x="20546" y="11296"/>
                  </a:lnTo>
                  <a:lnTo>
                    <a:pt x="21424" y="12861"/>
                  </a:lnTo>
                  <a:lnTo>
                    <a:pt x="21600" y="13174"/>
                  </a:lnTo>
                  <a:cubicBezTo>
                    <a:pt x="20898" y="15209"/>
                    <a:pt x="19317" y="16931"/>
                    <a:pt x="17210" y="18183"/>
                  </a:cubicBezTo>
                  <a:cubicBezTo>
                    <a:pt x="12117" y="21157"/>
                    <a:pt x="5444" y="19905"/>
                    <a:pt x="1932" y="15522"/>
                  </a:cubicBezTo>
                  <a:cubicBezTo>
                    <a:pt x="1932" y="15522"/>
                    <a:pt x="1932" y="15365"/>
                    <a:pt x="1756" y="15365"/>
                  </a:cubicBezTo>
                  <a:cubicBezTo>
                    <a:pt x="1405" y="14896"/>
                    <a:pt x="1054" y="14426"/>
                    <a:pt x="878" y="13800"/>
                  </a:cubicBezTo>
                  <a:cubicBezTo>
                    <a:pt x="352" y="12861"/>
                    <a:pt x="176" y="11921"/>
                    <a:pt x="0" y="10983"/>
                  </a:cubicBezTo>
                  <a:cubicBezTo>
                    <a:pt x="0" y="10514"/>
                    <a:pt x="0" y="10044"/>
                    <a:pt x="0" y="9574"/>
                  </a:cubicBezTo>
                  <a:cubicBezTo>
                    <a:pt x="176" y="6444"/>
                    <a:pt x="1756" y="3470"/>
                    <a:pt x="4917" y="1592"/>
                  </a:cubicBezTo>
                  <a:cubicBezTo>
                    <a:pt x="8253" y="-287"/>
                    <a:pt x="12117" y="-443"/>
                    <a:pt x="15453" y="809"/>
                  </a:cubicBezTo>
                  <a:lnTo>
                    <a:pt x="16155" y="1903"/>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21A9F88A-6483-7440-9D53-88F484A42ACF}"/>
                </a:ext>
              </a:extLst>
            </p:cNvPr>
            <p:cNvSpPr/>
            <p:nvPr userDrawn="1"/>
          </p:nvSpPr>
          <p:spPr>
            <a:xfrm>
              <a:off x="482918" y="2124415"/>
              <a:ext cx="165095" cy="158400"/>
            </a:xfrm>
            <a:custGeom>
              <a:avLst/>
              <a:gdLst/>
              <a:ahLst/>
              <a:cxnLst>
                <a:cxn ang="0">
                  <a:pos x="wd2" y="hd2"/>
                </a:cxn>
                <a:cxn ang="5400000">
                  <a:pos x="wd2" y="hd2"/>
                </a:cxn>
                <a:cxn ang="10800000">
                  <a:pos x="wd2" y="hd2"/>
                </a:cxn>
                <a:cxn ang="16200000">
                  <a:pos x="wd2" y="hd2"/>
                </a:cxn>
              </a:cxnLst>
              <a:rect l="0" t="0" r="r" b="b"/>
              <a:pathLst>
                <a:path w="21600" h="20724" extrusionOk="0">
                  <a:moveTo>
                    <a:pt x="10302" y="20670"/>
                  </a:moveTo>
                  <a:cubicBezTo>
                    <a:pt x="5484" y="20172"/>
                    <a:pt x="1828" y="16350"/>
                    <a:pt x="1163" y="11864"/>
                  </a:cubicBezTo>
                  <a:cubicBezTo>
                    <a:pt x="997" y="11033"/>
                    <a:pt x="997" y="10202"/>
                    <a:pt x="1163" y="9538"/>
                  </a:cubicBezTo>
                  <a:lnTo>
                    <a:pt x="831" y="10535"/>
                  </a:lnTo>
                  <a:cubicBezTo>
                    <a:pt x="831" y="9371"/>
                    <a:pt x="498" y="8209"/>
                    <a:pt x="166" y="7045"/>
                  </a:cubicBezTo>
                  <a:cubicBezTo>
                    <a:pt x="166" y="6879"/>
                    <a:pt x="0" y="6713"/>
                    <a:pt x="0" y="6381"/>
                  </a:cubicBezTo>
                  <a:lnTo>
                    <a:pt x="333" y="6547"/>
                  </a:lnTo>
                  <a:lnTo>
                    <a:pt x="1662" y="7045"/>
                  </a:lnTo>
                  <a:cubicBezTo>
                    <a:pt x="1828" y="6547"/>
                    <a:pt x="1994" y="6048"/>
                    <a:pt x="2326" y="5716"/>
                  </a:cubicBezTo>
                  <a:cubicBezTo>
                    <a:pt x="4320" y="1895"/>
                    <a:pt x="8308" y="-432"/>
                    <a:pt x="12794" y="67"/>
                  </a:cubicBezTo>
                  <a:cubicBezTo>
                    <a:pt x="17114" y="565"/>
                    <a:pt x="20437" y="3390"/>
                    <a:pt x="21600" y="7212"/>
                  </a:cubicBezTo>
                  <a:lnTo>
                    <a:pt x="20437" y="7378"/>
                  </a:lnTo>
                  <a:cubicBezTo>
                    <a:pt x="20270" y="7378"/>
                    <a:pt x="20270" y="7378"/>
                    <a:pt x="20104" y="7544"/>
                  </a:cubicBezTo>
                  <a:cubicBezTo>
                    <a:pt x="19439" y="7710"/>
                    <a:pt x="18940" y="8375"/>
                    <a:pt x="19107" y="9039"/>
                  </a:cubicBezTo>
                  <a:lnTo>
                    <a:pt x="19439" y="12695"/>
                  </a:lnTo>
                  <a:cubicBezTo>
                    <a:pt x="19439" y="13193"/>
                    <a:pt x="19772" y="13526"/>
                    <a:pt x="20104" y="13692"/>
                  </a:cubicBezTo>
                  <a:cubicBezTo>
                    <a:pt x="20437" y="13859"/>
                    <a:pt x="20768" y="14025"/>
                    <a:pt x="21101" y="14025"/>
                  </a:cubicBezTo>
                  <a:lnTo>
                    <a:pt x="21599" y="14025"/>
                  </a:lnTo>
                  <a:cubicBezTo>
                    <a:pt x="19774" y="18177"/>
                    <a:pt x="15287" y="21168"/>
                    <a:pt x="10302" y="2067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80D5335A-A353-2F4A-AACD-6471EFAE94A1}"/>
                </a:ext>
              </a:extLst>
            </p:cNvPr>
            <p:cNvSpPr/>
            <p:nvPr userDrawn="1"/>
          </p:nvSpPr>
          <p:spPr>
            <a:xfrm>
              <a:off x="-4762" y="1749767"/>
              <a:ext cx="90354" cy="159146"/>
            </a:xfrm>
            <a:custGeom>
              <a:avLst/>
              <a:gdLst/>
              <a:ahLst/>
              <a:cxnLst>
                <a:cxn ang="0">
                  <a:pos x="wd2" y="hd2"/>
                </a:cxn>
                <a:cxn ang="5400000">
                  <a:pos x="wd2" y="hd2"/>
                </a:cxn>
                <a:cxn ang="10800000">
                  <a:pos x="wd2" y="hd2"/>
                </a:cxn>
                <a:cxn ang="16200000">
                  <a:pos x="wd2" y="hd2"/>
                </a:cxn>
              </a:cxnLst>
              <a:rect l="0" t="0" r="r" b="b"/>
              <a:pathLst>
                <a:path w="20488" h="20983" extrusionOk="0">
                  <a:moveTo>
                    <a:pt x="18432" y="5645"/>
                  </a:moveTo>
                  <a:cubicBezTo>
                    <a:pt x="21600" y="9329"/>
                    <a:pt x="21023" y="13515"/>
                    <a:pt x="17280" y="16529"/>
                  </a:cubicBezTo>
                  <a:lnTo>
                    <a:pt x="15552" y="15524"/>
                  </a:lnTo>
                  <a:cubicBezTo>
                    <a:pt x="15552" y="15524"/>
                    <a:pt x="15264" y="15524"/>
                    <a:pt x="15264" y="15356"/>
                  </a:cubicBezTo>
                  <a:cubicBezTo>
                    <a:pt x="14112" y="14854"/>
                    <a:pt x="12672" y="14854"/>
                    <a:pt x="11808" y="15524"/>
                  </a:cubicBezTo>
                  <a:lnTo>
                    <a:pt x="7488" y="18203"/>
                  </a:lnTo>
                  <a:cubicBezTo>
                    <a:pt x="6911" y="18538"/>
                    <a:pt x="6911" y="18873"/>
                    <a:pt x="6624" y="19208"/>
                  </a:cubicBezTo>
                  <a:cubicBezTo>
                    <a:pt x="6624" y="19543"/>
                    <a:pt x="6913" y="20045"/>
                    <a:pt x="7488" y="20380"/>
                  </a:cubicBezTo>
                  <a:lnTo>
                    <a:pt x="7776" y="20548"/>
                  </a:lnTo>
                  <a:cubicBezTo>
                    <a:pt x="5185" y="21050"/>
                    <a:pt x="2593" y="21050"/>
                    <a:pt x="0" y="20883"/>
                  </a:cubicBezTo>
                  <a:lnTo>
                    <a:pt x="0" y="120"/>
                  </a:lnTo>
                  <a:cubicBezTo>
                    <a:pt x="7489" y="-550"/>
                    <a:pt x="14977" y="1626"/>
                    <a:pt x="18432" y="564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11C6BE9E-6340-524C-9BF7-97328CCC9268}"/>
                </a:ext>
              </a:extLst>
            </p:cNvPr>
            <p:cNvSpPr/>
            <p:nvPr userDrawn="1"/>
          </p:nvSpPr>
          <p:spPr>
            <a:xfrm>
              <a:off x="640081" y="2187914"/>
              <a:ext cx="77472" cy="34294"/>
            </a:xfrm>
            <a:custGeom>
              <a:avLst/>
              <a:gdLst/>
              <a:ahLst/>
              <a:cxnLst>
                <a:cxn ang="0">
                  <a:pos x="wd2" y="hd2"/>
                </a:cxn>
                <a:cxn ang="5400000">
                  <a:pos x="wd2" y="hd2"/>
                </a:cxn>
                <a:cxn ang="10800000">
                  <a:pos x="wd2" y="hd2"/>
                </a:cxn>
                <a:cxn ang="16200000">
                  <a:pos x="wd2" y="hd2"/>
                </a:cxn>
              </a:cxnLst>
              <a:rect l="0" t="0" r="r" b="b"/>
              <a:pathLst>
                <a:path w="21600" h="21600" extrusionOk="0">
                  <a:moveTo>
                    <a:pt x="21600" y="16800"/>
                  </a:moveTo>
                  <a:lnTo>
                    <a:pt x="6020" y="19999"/>
                  </a:lnTo>
                  <a:lnTo>
                    <a:pt x="2834" y="20799"/>
                  </a:lnTo>
                  <a:lnTo>
                    <a:pt x="709" y="21600"/>
                  </a:lnTo>
                  <a:lnTo>
                    <a:pt x="0" y="4000"/>
                  </a:lnTo>
                  <a:lnTo>
                    <a:pt x="2832" y="3199"/>
                  </a:lnTo>
                  <a:lnTo>
                    <a:pt x="6019" y="2398"/>
                  </a:lnTo>
                  <a:lnTo>
                    <a:pt x="19828" y="0"/>
                  </a:lnTo>
                  <a:cubicBezTo>
                    <a:pt x="19828" y="2398"/>
                    <a:pt x="20182" y="4800"/>
                    <a:pt x="20537" y="7199"/>
                  </a:cubicBezTo>
                  <a:cubicBezTo>
                    <a:pt x="20537" y="7999"/>
                    <a:pt x="20891" y="9597"/>
                    <a:pt x="20891" y="10398"/>
                  </a:cubicBezTo>
                  <a:cubicBezTo>
                    <a:pt x="20537" y="11999"/>
                    <a:pt x="21246" y="14397"/>
                    <a:pt x="21600" y="1680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FF0063B8-9F2D-E34C-B207-4A4CC43E8B5E}"/>
                </a:ext>
              </a:extLst>
            </p:cNvPr>
            <p:cNvSpPr/>
            <p:nvPr userDrawn="1"/>
          </p:nvSpPr>
          <p:spPr>
            <a:xfrm>
              <a:off x="5080" y="2124415"/>
              <a:ext cx="24270" cy="71122"/>
            </a:xfrm>
            <a:custGeom>
              <a:avLst/>
              <a:gdLst/>
              <a:ahLst/>
              <a:cxnLst>
                <a:cxn ang="0">
                  <a:pos x="wd2" y="hd2"/>
                </a:cxn>
                <a:cxn ang="5400000">
                  <a:pos x="wd2" y="hd2"/>
                </a:cxn>
                <a:cxn ang="10800000">
                  <a:pos x="wd2" y="hd2"/>
                </a:cxn>
                <a:cxn ang="16200000">
                  <a:pos x="wd2" y="hd2"/>
                </a:cxn>
              </a:cxnLst>
              <a:rect l="0" t="0" r="r" b="b"/>
              <a:pathLst>
                <a:path w="18760" h="21600" extrusionOk="0">
                  <a:moveTo>
                    <a:pt x="17669" y="21214"/>
                  </a:moveTo>
                  <a:lnTo>
                    <a:pt x="9817" y="20058"/>
                  </a:lnTo>
                  <a:cubicBezTo>
                    <a:pt x="9817" y="20058"/>
                    <a:pt x="8835" y="20058"/>
                    <a:pt x="8835" y="20058"/>
                  </a:cubicBezTo>
                  <a:cubicBezTo>
                    <a:pt x="4909" y="19671"/>
                    <a:pt x="1961" y="20444"/>
                    <a:pt x="0" y="21600"/>
                  </a:cubicBezTo>
                  <a:lnTo>
                    <a:pt x="0" y="0"/>
                  </a:lnTo>
                  <a:cubicBezTo>
                    <a:pt x="14726" y="5400"/>
                    <a:pt x="21600" y="13500"/>
                    <a:pt x="17669" y="2121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02A0809A-4EED-884C-A40A-CE23C1AF596D}"/>
                </a:ext>
              </a:extLst>
            </p:cNvPr>
            <p:cNvSpPr/>
            <p:nvPr userDrawn="1"/>
          </p:nvSpPr>
          <p:spPr>
            <a:xfrm>
              <a:off x="195580" y="359114"/>
              <a:ext cx="158899" cy="161985"/>
            </a:xfrm>
            <a:custGeom>
              <a:avLst/>
              <a:gdLst/>
              <a:ahLst/>
              <a:cxnLst>
                <a:cxn ang="0">
                  <a:pos x="wd2" y="hd2"/>
                </a:cxn>
                <a:cxn ang="5400000">
                  <a:pos x="wd2" y="hd2"/>
                </a:cxn>
                <a:cxn ang="10800000">
                  <a:pos x="wd2" y="hd2"/>
                </a:cxn>
                <a:cxn ang="16200000">
                  <a:pos x="wd2" y="hd2"/>
                </a:cxn>
              </a:cxnLst>
              <a:rect l="0" t="0" r="r" b="b"/>
              <a:pathLst>
                <a:path w="21280" h="19401" extrusionOk="0">
                  <a:moveTo>
                    <a:pt x="20081" y="14486"/>
                  </a:moveTo>
                  <a:cubicBezTo>
                    <a:pt x="19910" y="14486"/>
                    <a:pt x="19910" y="14637"/>
                    <a:pt x="20081" y="14486"/>
                  </a:cubicBezTo>
                  <a:cubicBezTo>
                    <a:pt x="19740" y="14942"/>
                    <a:pt x="19400" y="15398"/>
                    <a:pt x="19230" y="15702"/>
                  </a:cubicBezTo>
                  <a:cubicBezTo>
                    <a:pt x="15999" y="19505"/>
                    <a:pt x="10046" y="20570"/>
                    <a:pt x="5283" y="17984"/>
                  </a:cubicBezTo>
                  <a:cubicBezTo>
                    <a:pt x="1711" y="16158"/>
                    <a:pt x="-160" y="12660"/>
                    <a:pt x="10" y="9162"/>
                  </a:cubicBezTo>
                  <a:lnTo>
                    <a:pt x="1371" y="9466"/>
                  </a:lnTo>
                  <a:cubicBezTo>
                    <a:pt x="1371" y="9466"/>
                    <a:pt x="1541" y="9466"/>
                    <a:pt x="1541" y="9466"/>
                  </a:cubicBezTo>
                  <a:cubicBezTo>
                    <a:pt x="2221" y="9466"/>
                    <a:pt x="2901" y="9162"/>
                    <a:pt x="3071" y="8401"/>
                  </a:cubicBezTo>
                  <a:lnTo>
                    <a:pt x="3922" y="5207"/>
                  </a:lnTo>
                  <a:cubicBezTo>
                    <a:pt x="3922" y="4902"/>
                    <a:pt x="3922" y="4598"/>
                    <a:pt x="3752" y="4294"/>
                  </a:cubicBezTo>
                  <a:cubicBezTo>
                    <a:pt x="3581" y="3989"/>
                    <a:pt x="3242" y="3686"/>
                    <a:pt x="2731" y="3533"/>
                  </a:cubicBezTo>
                  <a:lnTo>
                    <a:pt x="2390" y="3381"/>
                  </a:lnTo>
                  <a:cubicBezTo>
                    <a:pt x="5622" y="-117"/>
                    <a:pt x="11404" y="-1030"/>
                    <a:pt x="15997" y="1252"/>
                  </a:cubicBezTo>
                  <a:cubicBezTo>
                    <a:pt x="19399" y="3077"/>
                    <a:pt x="21440" y="6423"/>
                    <a:pt x="21270" y="9770"/>
                  </a:cubicBezTo>
                  <a:cubicBezTo>
                    <a:pt x="21270" y="10226"/>
                    <a:pt x="21270" y="10683"/>
                    <a:pt x="21100" y="11139"/>
                  </a:cubicBezTo>
                  <a:cubicBezTo>
                    <a:pt x="21101" y="12508"/>
                    <a:pt x="20590" y="13421"/>
                    <a:pt x="20081" y="1448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AF76885A-CA47-AD41-8DC7-D0850AA019F5}"/>
                </a:ext>
              </a:extLst>
            </p:cNvPr>
            <p:cNvSpPr/>
            <p:nvPr userDrawn="1"/>
          </p:nvSpPr>
          <p:spPr>
            <a:xfrm>
              <a:off x="132081" y="384515"/>
              <a:ext cx="81286" cy="43186"/>
            </a:xfrm>
            <a:custGeom>
              <a:avLst/>
              <a:gdLst/>
              <a:ahLst/>
              <a:cxnLst>
                <a:cxn ang="0">
                  <a:pos x="wd2" y="hd2"/>
                </a:cxn>
                <a:cxn ang="5400000">
                  <a:pos x="wd2" y="hd2"/>
                </a:cxn>
                <a:cxn ang="10800000">
                  <a:pos x="wd2" y="hd2"/>
                </a:cxn>
                <a:cxn ang="16200000">
                  <a:pos x="wd2" y="hd2"/>
                </a:cxn>
              </a:cxnLst>
              <a:rect l="0" t="0" r="r" b="b"/>
              <a:pathLst>
                <a:path w="21600" h="21600" extrusionOk="0">
                  <a:moveTo>
                    <a:pt x="0" y="13337"/>
                  </a:moveTo>
                  <a:cubicBezTo>
                    <a:pt x="338" y="11433"/>
                    <a:pt x="1012" y="10161"/>
                    <a:pt x="1350" y="8257"/>
                  </a:cubicBezTo>
                  <a:cubicBezTo>
                    <a:pt x="1350" y="7621"/>
                    <a:pt x="1687" y="6985"/>
                    <a:pt x="1687" y="5716"/>
                  </a:cubicBezTo>
                  <a:cubicBezTo>
                    <a:pt x="2025" y="3812"/>
                    <a:pt x="2363" y="1904"/>
                    <a:pt x="2363" y="0"/>
                  </a:cubicBezTo>
                  <a:lnTo>
                    <a:pt x="16538" y="6352"/>
                  </a:lnTo>
                  <a:lnTo>
                    <a:pt x="19575" y="7624"/>
                  </a:lnTo>
                  <a:lnTo>
                    <a:pt x="21600" y="8260"/>
                  </a:lnTo>
                  <a:lnTo>
                    <a:pt x="19913" y="21600"/>
                  </a:lnTo>
                  <a:lnTo>
                    <a:pt x="16876" y="20328"/>
                  </a:lnTo>
                  <a:lnTo>
                    <a:pt x="14176" y="19057"/>
                  </a:lnTo>
                  <a:lnTo>
                    <a:pt x="0" y="13337"/>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48A4F6EF-D7A8-8149-9B66-23D307CEA79D}"/>
                </a:ext>
              </a:extLst>
            </p:cNvPr>
            <p:cNvSpPr/>
            <p:nvPr userDrawn="1"/>
          </p:nvSpPr>
          <p:spPr>
            <a:xfrm>
              <a:off x="0" y="282914"/>
              <a:ext cx="131763" cy="157787"/>
            </a:xfrm>
            <a:custGeom>
              <a:avLst/>
              <a:gdLst/>
              <a:ahLst/>
              <a:cxnLst>
                <a:cxn ang="0">
                  <a:pos x="wd2" y="hd2"/>
                </a:cxn>
                <a:cxn ang="5400000">
                  <a:pos x="wd2" y="hd2"/>
                </a:cxn>
                <a:cxn ang="10800000">
                  <a:pos x="wd2" y="hd2"/>
                </a:cxn>
                <a:cxn ang="16200000">
                  <a:pos x="wd2" y="hd2"/>
                </a:cxn>
              </a:cxnLst>
              <a:rect l="0" t="0" r="r" b="b"/>
              <a:pathLst>
                <a:path w="21548" h="19587" extrusionOk="0">
                  <a:moveTo>
                    <a:pt x="21392" y="11451"/>
                  </a:moveTo>
                  <a:cubicBezTo>
                    <a:pt x="21184" y="12240"/>
                    <a:pt x="20976" y="13028"/>
                    <a:pt x="20562" y="13658"/>
                  </a:cubicBezTo>
                  <a:cubicBezTo>
                    <a:pt x="20146" y="14289"/>
                    <a:pt x="19523" y="15077"/>
                    <a:pt x="18900" y="15708"/>
                  </a:cubicBezTo>
                  <a:cubicBezTo>
                    <a:pt x="18692" y="15865"/>
                    <a:pt x="18692" y="15865"/>
                    <a:pt x="18485" y="16023"/>
                  </a:cubicBezTo>
                  <a:cubicBezTo>
                    <a:pt x="13915" y="20280"/>
                    <a:pt x="5607" y="20753"/>
                    <a:pt x="0" y="17284"/>
                  </a:cubicBezTo>
                  <a:cubicBezTo>
                    <a:pt x="0" y="17284"/>
                    <a:pt x="0" y="17284"/>
                    <a:pt x="0" y="17284"/>
                  </a:cubicBezTo>
                  <a:lnTo>
                    <a:pt x="0" y="6879"/>
                  </a:lnTo>
                  <a:lnTo>
                    <a:pt x="1454" y="4198"/>
                  </a:lnTo>
                  <a:cubicBezTo>
                    <a:pt x="1662" y="3883"/>
                    <a:pt x="1662" y="3568"/>
                    <a:pt x="1454" y="3252"/>
                  </a:cubicBezTo>
                  <a:cubicBezTo>
                    <a:pt x="1246" y="2937"/>
                    <a:pt x="832" y="2622"/>
                    <a:pt x="416" y="2464"/>
                  </a:cubicBezTo>
                  <a:lnTo>
                    <a:pt x="0" y="2306"/>
                  </a:lnTo>
                  <a:cubicBezTo>
                    <a:pt x="4777" y="-689"/>
                    <a:pt x="11839" y="-847"/>
                    <a:pt x="16823" y="2306"/>
                  </a:cubicBezTo>
                  <a:cubicBezTo>
                    <a:pt x="19939" y="4355"/>
                    <a:pt x="21600" y="7351"/>
                    <a:pt x="21393" y="10347"/>
                  </a:cubicBezTo>
                  <a:cubicBezTo>
                    <a:pt x="21600" y="10505"/>
                    <a:pt x="21600" y="10979"/>
                    <a:pt x="21392" y="11451"/>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7BD7418F-BDC0-3746-BC8F-D9821E8268D9}"/>
                </a:ext>
              </a:extLst>
            </p:cNvPr>
            <p:cNvSpPr/>
            <p:nvPr userDrawn="1"/>
          </p:nvSpPr>
          <p:spPr>
            <a:xfrm>
              <a:off x="360681" y="1552915"/>
              <a:ext cx="68579" cy="43186"/>
            </a:xfrm>
            <a:custGeom>
              <a:avLst/>
              <a:gdLst/>
              <a:ahLst/>
              <a:cxnLst>
                <a:cxn ang="0">
                  <a:pos x="wd2" y="hd2"/>
                </a:cxn>
                <a:cxn ang="5400000">
                  <a:pos x="wd2" y="hd2"/>
                </a:cxn>
                <a:cxn ang="10800000">
                  <a:pos x="wd2" y="hd2"/>
                </a:cxn>
                <a:cxn ang="16200000">
                  <a:pos x="wd2" y="hd2"/>
                </a:cxn>
              </a:cxnLst>
              <a:rect l="0" t="0" r="r" b="b"/>
              <a:pathLst>
                <a:path w="21600" h="21600" extrusionOk="0">
                  <a:moveTo>
                    <a:pt x="17200" y="6355"/>
                  </a:moveTo>
                  <a:lnTo>
                    <a:pt x="21200" y="8260"/>
                  </a:lnTo>
                  <a:lnTo>
                    <a:pt x="21600" y="8260"/>
                  </a:lnTo>
                  <a:lnTo>
                    <a:pt x="19200" y="21600"/>
                  </a:lnTo>
                  <a:lnTo>
                    <a:pt x="16799" y="20328"/>
                  </a:lnTo>
                  <a:lnTo>
                    <a:pt x="13199" y="19057"/>
                  </a:lnTo>
                  <a:lnTo>
                    <a:pt x="9600" y="17785"/>
                  </a:lnTo>
                  <a:lnTo>
                    <a:pt x="0" y="13973"/>
                  </a:lnTo>
                  <a:cubicBezTo>
                    <a:pt x="0" y="13337"/>
                    <a:pt x="400" y="12069"/>
                    <a:pt x="400" y="11433"/>
                  </a:cubicBezTo>
                  <a:cubicBezTo>
                    <a:pt x="400" y="10161"/>
                    <a:pt x="801" y="9528"/>
                    <a:pt x="801" y="8257"/>
                  </a:cubicBezTo>
                  <a:cubicBezTo>
                    <a:pt x="801" y="7621"/>
                    <a:pt x="801" y="6352"/>
                    <a:pt x="1201" y="5716"/>
                  </a:cubicBezTo>
                  <a:cubicBezTo>
                    <a:pt x="1201" y="3812"/>
                    <a:pt x="1201" y="1904"/>
                    <a:pt x="1201" y="0"/>
                  </a:cubicBezTo>
                  <a:lnTo>
                    <a:pt x="13201" y="5081"/>
                  </a:lnTo>
                  <a:lnTo>
                    <a:pt x="17200" y="6355"/>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F3BCF918-0BE0-7E44-B30D-92B7F54E2DA1}"/>
                </a:ext>
              </a:extLst>
            </p:cNvPr>
            <p:cNvSpPr/>
            <p:nvPr userDrawn="1"/>
          </p:nvSpPr>
          <p:spPr>
            <a:xfrm>
              <a:off x="0" y="1489415"/>
              <a:ext cx="114777" cy="160488"/>
            </a:xfrm>
            <a:custGeom>
              <a:avLst/>
              <a:gdLst/>
              <a:ahLst/>
              <a:cxnLst>
                <a:cxn ang="0">
                  <a:pos x="wd2" y="hd2"/>
                </a:cxn>
                <a:cxn ang="5400000">
                  <a:pos x="wd2" y="hd2"/>
                </a:cxn>
                <a:cxn ang="10800000">
                  <a:pos x="wd2" y="hd2"/>
                </a:cxn>
                <a:cxn ang="16200000">
                  <a:pos x="wd2" y="hd2"/>
                </a:cxn>
              </a:cxnLst>
              <a:rect l="0" t="0" r="r" b="b"/>
              <a:pathLst>
                <a:path w="21452" h="20219" extrusionOk="0">
                  <a:moveTo>
                    <a:pt x="1900" y="519"/>
                  </a:moveTo>
                  <a:cubicBezTo>
                    <a:pt x="9020" y="-1081"/>
                    <a:pt x="16379" y="1159"/>
                    <a:pt x="19702" y="5319"/>
                  </a:cubicBezTo>
                  <a:cubicBezTo>
                    <a:pt x="20177" y="5799"/>
                    <a:pt x="20413" y="6279"/>
                    <a:pt x="20651" y="6919"/>
                  </a:cubicBezTo>
                  <a:cubicBezTo>
                    <a:pt x="21362" y="8519"/>
                    <a:pt x="21600" y="9959"/>
                    <a:pt x="21362" y="11559"/>
                  </a:cubicBezTo>
                  <a:cubicBezTo>
                    <a:pt x="20651" y="15239"/>
                    <a:pt x="16853" y="18439"/>
                    <a:pt x="11393" y="19719"/>
                  </a:cubicBezTo>
                  <a:cubicBezTo>
                    <a:pt x="7595" y="20519"/>
                    <a:pt x="3560" y="20359"/>
                    <a:pt x="0" y="19239"/>
                  </a:cubicBezTo>
                  <a:lnTo>
                    <a:pt x="0" y="1160"/>
                  </a:lnTo>
                  <a:cubicBezTo>
                    <a:pt x="713" y="839"/>
                    <a:pt x="1188" y="679"/>
                    <a:pt x="1900" y="51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50303038-9AD5-6A4A-918F-B2405FA899FB}"/>
                </a:ext>
              </a:extLst>
            </p:cNvPr>
            <p:cNvSpPr/>
            <p:nvPr userDrawn="1"/>
          </p:nvSpPr>
          <p:spPr>
            <a:xfrm>
              <a:off x="432118" y="2099014"/>
              <a:ext cx="58423" cy="67315"/>
            </a:xfrm>
            <a:custGeom>
              <a:avLst/>
              <a:gdLst/>
              <a:ahLst/>
              <a:cxnLst>
                <a:cxn ang="0">
                  <a:pos x="wd2" y="hd2"/>
                </a:cxn>
                <a:cxn ang="5400000">
                  <a:pos x="wd2" y="hd2"/>
                </a:cxn>
                <a:cxn ang="10800000">
                  <a:pos x="wd2" y="hd2"/>
                </a:cxn>
                <a:cxn ang="16200000">
                  <a:pos x="wd2" y="hd2"/>
                </a:cxn>
              </a:cxnLst>
              <a:rect l="0" t="0" r="r" b="b"/>
              <a:pathLst>
                <a:path w="21600" h="21600" extrusionOk="0">
                  <a:moveTo>
                    <a:pt x="15497" y="1224"/>
                  </a:moveTo>
                  <a:cubicBezTo>
                    <a:pt x="15967" y="1632"/>
                    <a:pt x="16437" y="1632"/>
                    <a:pt x="17374" y="2040"/>
                  </a:cubicBezTo>
                  <a:cubicBezTo>
                    <a:pt x="18782" y="2448"/>
                    <a:pt x="20192" y="2855"/>
                    <a:pt x="21600" y="3261"/>
                  </a:cubicBezTo>
                  <a:lnTo>
                    <a:pt x="12679" y="15895"/>
                  </a:lnTo>
                  <a:lnTo>
                    <a:pt x="10801" y="18341"/>
                  </a:lnTo>
                  <a:lnTo>
                    <a:pt x="9861" y="19562"/>
                  </a:lnTo>
                  <a:lnTo>
                    <a:pt x="8453" y="21600"/>
                  </a:lnTo>
                  <a:lnTo>
                    <a:pt x="2818" y="18747"/>
                  </a:lnTo>
                  <a:lnTo>
                    <a:pt x="2818" y="18747"/>
                  </a:lnTo>
                  <a:lnTo>
                    <a:pt x="0" y="17117"/>
                  </a:lnTo>
                  <a:lnTo>
                    <a:pt x="0" y="17117"/>
                  </a:lnTo>
                  <a:lnTo>
                    <a:pt x="940" y="15487"/>
                  </a:lnTo>
                  <a:lnTo>
                    <a:pt x="1880" y="13857"/>
                  </a:lnTo>
                  <a:lnTo>
                    <a:pt x="3758" y="11004"/>
                  </a:lnTo>
                  <a:lnTo>
                    <a:pt x="3758" y="10596"/>
                  </a:lnTo>
                  <a:lnTo>
                    <a:pt x="11271" y="0"/>
                  </a:lnTo>
                  <a:cubicBezTo>
                    <a:pt x="11741" y="408"/>
                    <a:pt x="12211" y="816"/>
                    <a:pt x="13149" y="816"/>
                  </a:cubicBezTo>
                  <a:cubicBezTo>
                    <a:pt x="14089" y="818"/>
                    <a:pt x="14559" y="818"/>
                    <a:pt x="15497" y="122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Freeform: Shape 64">
              <a:extLst>
                <a:ext uri="{FF2B5EF4-FFF2-40B4-BE49-F238E27FC236}">
                  <a16:creationId xmlns:a16="http://schemas.microsoft.com/office/drawing/2014/main" id="{9A9E542F-B5CC-47D2-B0F9-08DB90F00921}"/>
                </a:ext>
              </a:extLst>
            </p:cNvPr>
            <p:cNvSpPr/>
            <p:nvPr userDrawn="1"/>
          </p:nvSpPr>
          <p:spPr>
            <a:xfrm>
              <a:off x="-9207" y="2184738"/>
              <a:ext cx="227330" cy="159887"/>
            </a:xfrm>
            <a:custGeom>
              <a:avLst/>
              <a:gdLst>
                <a:gd name="connsiteX0" fmla="*/ 170182 w 227330"/>
                <a:gd name="connsiteY0" fmla="*/ 512 h 159887"/>
                <a:gd name="connsiteX1" fmla="*/ 199398 w 227330"/>
                <a:gd name="connsiteY1" fmla="*/ 9408 h 159887"/>
                <a:gd name="connsiteX2" fmla="*/ 203197 w 227330"/>
                <a:gd name="connsiteY2" fmla="*/ 25914 h 159887"/>
                <a:gd name="connsiteX3" fmla="*/ 223520 w 227330"/>
                <a:gd name="connsiteY3" fmla="*/ 109731 h 159887"/>
                <a:gd name="connsiteX4" fmla="*/ 227330 w 227330"/>
                <a:gd name="connsiteY4" fmla="*/ 126245 h 159887"/>
                <a:gd name="connsiteX5" fmla="*/ 153669 w 227330"/>
                <a:gd name="connsiteY5" fmla="*/ 159265 h 159887"/>
                <a:gd name="connsiteX6" fmla="*/ 83817 w 227330"/>
                <a:gd name="connsiteY6" fmla="*/ 91954 h 159887"/>
                <a:gd name="connsiteX7" fmla="*/ 83817 w 227330"/>
                <a:gd name="connsiteY7" fmla="*/ 74177 h 159887"/>
                <a:gd name="connsiteX8" fmla="*/ 81281 w 227330"/>
                <a:gd name="connsiteY8" fmla="*/ 81795 h 159887"/>
                <a:gd name="connsiteX9" fmla="*/ 72388 w 227330"/>
                <a:gd name="connsiteY9" fmla="*/ 79253 h 159887"/>
                <a:gd name="connsiteX10" fmla="*/ 17776 w 227330"/>
                <a:gd name="connsiteY10" fmla="*/ 60205 h 159887"/>
                <a:gd name="connsiteX11" fmla="*/ 7620 w 227330"/>
                <a:gd name="connsiteY11" fmla="*/ 56400 h 159887"/>
                <a:gd name="connsiteX12" fmla="*/ 0 w 227330"/>
                <a:gd name="connsiteY12" fmla="*/ 53858 h 159887"/>
                <a:gd name="connsiteX13" fmla="*/ 6346 w 227330"/>
                <a:gd name="connsiteY13" fmla="*/ 37344 h 159887"/>
                <a:gd name="connsiteX14" fmla="*/ 6367 w 227330"/>
                <a:gd name="connsiteY14" fmla="*/ 25922 h 159887"/>
                <a:gd name="connsiteX15" fmla="*/ 17786 w 227330"/>
                <a:gd name="connsiteY15" fmla="*/ 29727 h 159887"/>
                <a:gd name="connsiteX16" fmla="*/ 27953 w 227330"/>
                <a:gd name="connsiteY16" fmla="*/ 33532 h 159887"/>
                <a:gd name="connsiteX17" fmla="*/ 74945 w 227330"/>
                <a:gd name="connsiteY17" fmla="*/ 50038 h 159887"/>
                <a:gd name="connsiteX18" fmla="*/ 85101 w 227330"/>
                <a:gd name="connsiteY18" fmla="*/ 53850 h 159887"/>
                <a:gd name="connsiteX19" fmla="*/ 90174 w 227330"/>
                <a:gd name="connsiteY19" fmla="*/ 43691 h 159887"/>
                <a:gd name="connsiteX20" fmla="*/ 170182 w 227330"/>
                <a:gd name="connsiteY20" fmla="*/ 512 h 159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7330" h="159887">
                  <a:moveTo>
                    <a:pt x="170182" y="512"/>
                  </a:moveTo>
                  <a:cubicBezTo>
                    <a:pt x="180348" y="1783"/>
                    <a:pt x="190505" y="4317"/>
                    <a:pt x="199398" y="9408"/>
                  </a:cubicBezTo>
                  <a:cubicBezTo>
                    <a:pt x="200661" y="14484"/>
                    <a:pt x="201934" y="19560"/>
                    <a:pt x="203197" y="25914"/>
                  </a:cubicBezTo>
                  <a:cubicBezTo>
                    <a:pt x="209554" y="55122"/>
                    <a:pt x="217174" y="83066"/>
                    <a:pt x="223520" y="109731"/>
                  </a:cubicBezTo>
                  <a:cubicBezTo>
                    <a:pt x="224794" y="114815"/>
                    <a:pt x="226067" y="121162"/>
                    <a:pt x="227330" y="126245"/>
                  </a:cubicBezTo>
                  <a:cubicBezTo>
                    <a:pt x="210828" y="149098"/>
                    <a:pt x="182885" y="163070"/>
                    <a:pt x="153669" y="159265"/>
                  </a:cubicBezTo>
                  <a:cubicBezTo>
                    <a:pt x="116843" y="155453"/>
                    <a:pt x="88901" y="126245"/>
                    <a:pt x="83817" y="91954"/>
                  </a:cubicBezTo>
                  <a:cubicBezTo>
                    <a:pt x="82554" y="85607"/>
                    <a:pt x="82554" y="79253"/>
                    <a:pt x="83817" y="74177"/>
                  </a:cubicBezTo>
                  <a:lnTo>
                    <a:pt x="81281" y="81795"/>
                  </a:lnTo>
                  <a:lnTo>
                    <a:pt x="72388" y="79253"/>
                  </a:lnTo>
                  <a:lnTo>
                    <a:pt x="17776" y="60205"/>
                  </a:lnTo>
                  <a:lnTo>
                    <a:pt x="7620" y="56400"/>
                  </a:lnTo>
                  <a:lnTo>
                    <a:pt x="0" y="53858"/>
                  </a:lnTo>
                  <a:lnTo>
                    <a:pt x="6346" y="37344"/>
                  </a:lnTo>
                  <a:lnTo>
                    <a:pt x="6367" y="25922"/>
                  </a:lnTo>
                  <a:lnTo>
                    <a:pt x="17786" y="29727"/>
                  </a:lnTo>
                  <a:lnTo>
                    <a:pt x="27953" y="33532"/>
                  </a:lnTo>
                  <a:lnTo>
                    <a:pt x="74945" y="50038"/>
                  </a:lnTo>
                  <a:lnTo>
                    <a:pt x="85101" y="53850"/>
                  </a:lnTo>
                  <a:cubicBezTo>
                    <a:pt x="86375" y="50038"/>
                    <a:pt x="87638" y="46225"/>
                    <a:pt x="90174" y="43691"/>
                  </a:cubicBezTo>
                  <a:cubicBezTo>
                    <a:pt x="105424" y="14484"/>
                    <a:pt x="135903" y="-3301"/>
                    <a:pt x="170182" y="512"/>
                  </a:cubicBezTo>
                  <a:close/>
                </a:path>
              </a:pathLst>
            </a:custGeom>
            <a:solidFill>
              <a:srgbClr val="A8A9AC"/>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8953E09A-50E5-484B-8CD3-A6700A76EF5F}"/>
                </a:ext>
              </a:extLst>
            </p:cNvPr>
            <p:cNvSpPr/>
            <p:nvPr userDrawn="1"/>
          </p:nvSpPr>
          <p:spPr>
            <a:xfrm>
              <a:off x="220980" y="2035514"/>
              <a:ext cx="66044" cy="44452"/>
            </a:xfrm>
            <a:custGeom>
              <a:avLst/>
              <a:gdLst/>
              <a:ahLst/>
              <a:cxnLst>
                <a:cxn ang="0">
                  <a:pos x="wd2" y="hd2"/>
                </a:cxn>
                <a:cxn ang="5400000">
                  <a:pos x="wd2" y="hd2"/>
                </a:cxn>
                <a:cxn ang="10800000">
                  <a:pos x="wd2" y="hd2"/>
                </a:cxn>
                <a:cxn ang="16200000">
                  <a:pos x="wd2" y="hd2"/>
                </a:cxn>
              </a:cxnLst>
              <a:rect l="0" t="0" r="r" b="b"/>
              <a:pathLst>
                <a:path w="21600" h="21600" extrusionOk="0">
                  <a:moveTo>
                    <a:pt x="4985" y="16664"/>
                  </a:moveTo>
                  <a:lnTo>
                    <a:pt x="2077" y="12961"/>
                  </a:lnTo>
                  <a:lnTo>
                    <a:pt x="0" y="10493"/>
                  </a:lnTo>
                  <a:lnTo>
                    <a:pt x="3738" y="3703"/>
                  </a:lnTo>
                  <a:lnTo>
                    <a:pt x="5815" y="0"/>
                  </a:lnTo>
                  <a:lnTo>
                    <a:pt x="5815" y="0"/>
                  </a:lnTo>
                  <a:lnTo>
                    <a:pt x="8723" y="3703"/>
                  </a:lnTo>
                  <a:lnTo>
                    <a:pt x="11632" y="7407"/>
                  </a:lnTo>
                  <a:lnTo>
                    <a:pt x="21600" y="19750"/>
                  </a:lnTo>
                  <a:cubicBezTo>
                    <a:pt x="21184" y="20368"/>
                    <a:pt x="20768" y="20985"/>
                    <a:pt x="20355" y="21600"/>
                  </a:cubicBezTo>
                  <a:cubicBezTo>
                    <a:pt x="20355" y="21600"/>
                    <a:pt x="20355" y="21600"/>
                    <a:pt x="20355" y="21600"/>
                  </a:cubicBezTo>
                  <a:cubicBezTo>
                    <a:pt x="19109" y="20982"/>
                    <a:pt x="17446" y="20365"/>
                    <a:pt x="16201" y="19750"/>
                  </a:cubicBezTo>
                  <a:cubicBezTo>
                    <a:pt x="15369" y="19750"/>
                    <a:pt x="14540" y="19750"/>
                    <a:pt x="13708" y="19750"/>
                  </a:cubicBezTo>
                  <a:cubicBezTo>
                    <a:pt x="12047" y="19750"/>
                    <a:pt x="9970" y="19750"/>
                    <a:pt x="7894" y="20368"/>
                  </a:cubicBezTo>
                  <a:lnTo>
                    <a:pt x="4985" y="1666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BABEC817-2BAA-2D49-9488-2F4BB9A26BBB}"/>
                </a:ext>
              </a:extLst>
            </p:cNvPr>
            <p:cNvSpPr/>
            <p:nvPr userDrawn="1"/>
          </p:nvSpPr>
          <p:spPr>
            <a:xfrm>
              <a:off x="360681" y="448014"/>
              <a:ext cx="76200" cy="48265"/>
            </a:xfrm>
            <a:custGeom>
              <a:avLst/>
              <a:gdLst/>
              <a:ahLst/>
              <a:cxnLst>
                <a:cxn ang="0">
                  <a:pos x="wd2" y="hd2"/>
                </a:cxn>
                <a:cxn ang="5400000">
                  <a:pos x="wd2" y="hd2"/>
                </a:cxn>
                <a:cxn ang="10800000">
                  <a:pos x="wd2" y="hd2"/>
                </a:cxn>
                <a:cxn ang="16200000">
                  <a:pos x="wd2" y="hd2"/>
                </a:cxn>
              </a:cxnLst>
              <a:rect l="0" t="0" r="r" b="b"/>
              <a:pathLst>
                <a:path w="21600" h="21600" extrusionOk="0">
                  <a:moveTo>
                    <a:pt x="0" y="11934"/>
                  </a:moveTo>
                  <a:cubicBezTo>
                    <a:pt x="360" y="10230"/>
                    <a:pt x="1079" y="9092"/>
                    <a:pt x="1440" y="7388"/>
                  </a:cubicBezTo>
                  <a:cubicBezTo>
                    <a:pt x="1440" y="6819"/>
                    <a:pt x="1800" y="6250"/>
                    <a:pt x="1800" y="5115"/>
                  </a:cubicBezTo>
                  <a:cubicBezTo>
                    <a:pt x="2160" y="3411"/>
                    <a:pt x="2521" y="1704"/>
                    <a:pt x="2521" y="0"/>
                  </a:cubicBezTo>
                  <a:lnTo>
                    <a:pt x="16200" y="6822"/>
                  </a:lnTo>
                  <a:lnTo>
                    <a:pt x="19440" y="8526"/>
                  </a:lnTo>
                  <a:lnTo>
                    <a:pt x="21600" y="9664"/>
                  </a:lnTo>
                  <a:lnTo>
                    <a:pt x="19079" y="21600"/>
                  </a:lnTo>
                  <a:lnTo>
                    <a:pt x="15840" y="19896"/>
                  </a:lnTo>
                  <a:lnTo>
                    <a:pt x="12960" y="18192"/>
                  </a:lnTo>
                  <a:lnTo>
                    <a:pt x="0" y="1193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19B7CCB4-7E92-A243-B4CE-A5C36FB16472}"/>
                </a:ext>
              </a:extLst>
            </p:cNvPr>
            <p:cNvSpPr/>
            <p:nvPr userDrawn="1"/>
          </p:nvSpPr>
          <p:spPr>
            <a:xfrm>
              <a:off x="132081" y="1540215"/>
              <a:ext cx="73664" cy="34287"/>
            </a:xfrm>
            <a:custGeom>
              <a:avLst/>
              <a:gdLst/>
              <a:ahLst/>
              <a:cxnLst>
                <a:cxn ang="0">
                  <a:pos x="wd2" y="hd2"/>
                </a:cxn>
                <a:cxn ang="5400000">
                  <a:pos x="wd2" y="hd2"/>
                </a:cxn>
                <a:cxn ang="10800000">
                  <a:pos x="wd2" y="hd2"/>
                </a:cxn>
                <a:cxn ang="16200000">
                  <a:pos x="wd2" y="hd2"/>
                </a:cxn>
              </a:cxnLst>
              <a:rect l="0" t="0" r="r" b="b"/>
              <a:pathLst>
                <a:path w="21600" h="21600" extrusionOk="0">
                  <a:moveTo>
                    <a:pt x="373" y="13599"/>
                  </a:moveTo>
                  <a:lnTo>
                    <a:pt x="373" y="11200"/>
                  </a:lnTo>
                  <a:lnTo>
                    <a:pt x="0" y="4000"/>
                  </a:lnTo>
                  <a:lnTo>
                    <a:pt x="15269" y="1598"/>
                  </a:lnTo>
                  <a:lnTo>
                    <a:pt x="18993" y="801"/>
                  </a:lnTo>
                  <a:lnTo>
                    <a:pt x="21227" y="0"/>
                  </a:lnTo>
                  <a:lnTo>
                    <a:pt x="21600" y="11200"/>
                  </a:lnTo>
                  <a:lnTo>
                    <a:pt x="21600" y="17600"/>
                  </a:lnTo>
                  <a:lnTo>
                    <a:pt x="21600" y="17600"/>
                  </a:lnTo>
                  <a:lnTo>
                    <a:pt x="18249" y="18400"/>
                  </a:lnTo>
                  <a:lnTo>
                    <a:pt x="14896" y="18400"/>
                  </a:lnTo>
                  <a:lnTo>
                    <a:pt x="746" y="21600"/>
                  </a:lnTo>
                  <a:lnTo>
                    <a:pt x="746" y="20803"/>
                  </a:lnTo>
                  <a:lnTo>
                    <a:pt x="373" y="144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CB303BB8-A535-C44B-8E0F-4251F86B67CD}"/>
                </a:ext>
              </a:extLst>
            </p:cNvPr>
            <p:cNvSpPr/>
            <p:nvPr userDrawn="1"/>
          </p:nvSpPr>
          <p:spPr>
            <a:xfrm>
              <a:off x="424180" y="1946614"/>
              <a:ext cx="161047" cy="159025"/>
            </a:xfrm>
            <a:custGeom>
              <a:avLst/>
              <a:gdLst/>
              <a:ahLst/>
              <a:cxnLst>
                <a:cxn ang="0">
                  <a:pos x="wd2" y="hd2"/>
                </a:cxn>
                <a:cxn ang="5400000">
                  <a:pos x="wd2" y="hd2"/>
                </a:cxn>
                <a:cxn ang="10800000">
                  <a:pos x="wd2" y="hd2"/>
                </a:cxn>
                <a:cxn ang="16200000">
                  <a:pos x="wd2" y="hd2"/>
                </a:cxn>
              </a:cxnLst>
              <a:rect l="0" t="0" r="r" b="b"/>
              <a:pathLst>
                <a:path w="19426" h="21297" extrusionOk="0">
                  <a:moveTo>
                    <a:pt x="18226" y="15817"/>
                  </a:moveTo>
                  <a:cubicBezTo>
                    <a:pt x="16387" y="19560"/>
                    <a:pt x="12864" y="21600"/>
                    <a:pt x="9188" y="21260"/>
                  </a:cubicBezTo>
                  <a:cubicBezTo>
                    <a:pt x="8728" y="21260"/>
                    <a:pt x="8268" y="21090"/>
                    <a:pt x="7656" y="21090"/>
                  </a:cubicBezTo>
                  <a:cubicBezTo>
                    <a:pt x="7196" y="20920"/>
                    <a:pt x="6583" y="20750"/>
                    <a:pt x="6124" y="20580"/>
                  </a:cubicBezTo>
                  <a:cubicBezTo>
                    <a:pt x="5970" y="20580"/>
                    <a:pt x="5817" y="20410"/>
                    <a:pt x="5664" y="20410"/>
                  </a:cubicBezTo>
                  <a:cubicBezTo>
                    <a:pt x="5358" y="20240"/>
                    <a:pt x="5205" y="20240"/>
                    <a:pt x="4898" y="20069"/>
                  </a:cubicBezTo>
                  <a:cubicBezTo>
                    <a:pt x="4745" y="19899"/>
                    <a:pt x="4592" y="19899"/>
                    <a:pt x="4439" y="19729"/>
                  </a:cubicBezTo>
                  <a:cubicBezTo>
                    <a:pt x="3980" y="19388"/>
                    <a:pt x="3673" y="19219"/>
                    <a:pt x="3367" y="18879"/>
                  </a:cubicBezTo>
                  <a:cubicBezTo>
                    <a:pt x="-4" y="15647"/>
                    <a:pt x="-1076" y="10034"/>
                    <a:pt x="1222" y="5612"/>
                  </a:cubicBezTo>
                  <a:cubicBezTo>
                    <a:pt x="3061" y="2040"/>
                    <a:pt x="6430" y="0"/>
                    <a:pt x="9954" y="0"/>
                  </a:cubicBezTo>
                  <a:lnTo>
                    <a:pt x="9648" y="1360"/>
                  </a:lnTo>
                  <a:cubicBezTo>
                    <a:pt x="9648" y="1360"/>
                    <a:pt x="9648" y="1531"/>
                    <a:pt x="9648" y="1531"/>
                  </a:cubicBezTo>
                  <a:cubicBezTo>
                    <a:pt x="9648" y="2211"/>
                    <a:pt x="10107" y="3061"/>
                    <a:pt x="10720" y="3231"/>
                  </a:cubicBezTo>
                  <a:lnTo>
                    <a:pt x="13938" y="3912"/>
                  </a:lnTo>
                  <a:cubicBezTo>
                    <a:pt x="14244" y="3912"/>
                    <a:pt x="14704" y="3912"/>
                    <a:pt x="15010" y="3741"/>
                  </a:cubicBezTo>
                  <a:cubicBezTo>
                    <a:pt x="15317" y="3571"/>
                    <a:pt x="15470" y="3231"/>
                    <a:pt x="15623" y="2721"/>
                  </a:cubicBezTo>
                  <a:lnTo>
                    <a:pt x="15623" y="2380"/>
                  </a:lnTo>
                  <a:cubicBezTo>
                    <a:pt x="19452" y="5442"/>
                    <a:pt x="20524" y="11055"/>
                    <a:pt x="18226" y="1581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E511F127-2A6B-A341-AC8D-BB44901B1C95}"/>
                </a:ext>
              </a:extLst>
            </p:cNvPr>
            <p:cNvSpPr/>
            <p:nvPr userDrawn="1"/>
          </p:nvSpPr>
          <p:spPr>
            <a:xfrm>
              <a:off x="470219" y="1718014"/>
              <a:ext cx="160104" cy="245150"/>
            </a:xfrm>
            <a:custGeom>
              <a:avLst/>
              <a:gdLst/>
              <a:ahLst/>
              <a:cxnLst>
                <a:cxn ang="0">
                  <a:pos x="wd2" y="hd2"/>
                </a:cxn>
                <a:cxn ang="5400000">
                  <a:pos x="wd2" y="hd2"/>
                </a:cxn>
                <a:cxn ang="10800000">
                  <a:pos x="wd2" y="hd2"/>
                </a:cxn>
                <a:cxn ang="16200000">
                  <a:pos x="wd2" y="hd2"/>
                </a:cxn>
              </a:cxnLst>
              <a:rect l="0" t="0" r="r" b="b"/>
              <a:pathLst>
                <a:path w="21273" h="21492" extrusionOk="0">
                  <a:moveTo>
                    <a:pt x="5" y="7240"/>
                  </a:moveTo>
                  <a:cubicBezTo>
                    <a:pt x="-164" y="3344"/>
                    <a:pt x="4392" y="115"/>
                    <a:pt x="10299" y="3"/>
                  </a:cubicBezTo>
                  <a:cubicBezTo>
                    <a:pt x="16205" y="-108"/>
                    <a:pt x="21098" y="2898"/>
                    <a:pt x="21267" y="6795"/>
                  </a:cubicBezTo>
                  <a:cubicBezTo>
                    <a:pt x="21436" y="10024"/>
                    <a:pt x="18230" y="12919"/>
                    <a:pt x="13674" y="13809"/>
                  </a:cubicBezTo>
                  <a:cubicBezTo>
                    <a:pt x="12999" y="13921"/>
                    <a:pt x="12155" y="14032"/>
                    <a:pt x="11311" y="14032"/>
                  </a:cubicBezTo>
                  <a:lnTo>
                    <a:pt x="12324" y="14144"/>
                  </a:lnTo>
                  <a:lnTo>
                    <a:pt x="12155" y="14923"/>
                  </a:lnTo>
                  <a:lnTo>
                    <a:pt x="10636" y="19822"/>
                  </a:lnTo>
                  <a:lnTo>
                    <a:pt x="10299" y="20824"/>
                  </a:lnTo>
                  <a:lnTo>
                    <a:pt x="10130" y="21492"/>
                  </a:lnTo>
                  <a:lnTo>
                    <a:pt x="7767" y="21158"/>
                  </a:lnTo>
                  <a:lnTo>
                    <a:pt x="6418" y="20935"/>
                  </a:lnTo>
                  <a:lnTo>
                    <a:pt x="6418" y="20935"/>
                  </a:lnTo>
                  <a:lnTo>
                    <a:pt x="6756" y="19933"/>
                  </a:lnTo>
                  <a:lnTo>
                    <a:pt x="7093" y="18931"/>
                  </a:lnTo>
                  <a:lnTo>
                    <a:pt x="8443" y="14701"/>
                  </a:lnTo>
                  <a:lnTo>
                    <a:pt x="8781" y="13699"/>
                  </a:lnTo>
                  <a:cubicBezTo>
                    <a:pt x="8275" y="13587"/>
                    <a:pt x="7768" y="13587"/>
                    <a:pt x="7262" y="13476"/>
                  </a:cubicBezTo>
                  <a:cubicBezTo>
                    <a:pt x="3211" y="12696"/>
                    <a:pt x="174" y="10246"/>
                    <a:pt x="5" y="724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5CE830DE-0CE1-4148-B5EB-733E21271203}"/>
                </a:ext>
              </a:extLst>
            </p:cNvPr>
            <p:cNvSpPr/>
            <p:nvPr userDrawn="1"/>
          </p:nvSpPr>
          <p:spPr>
            <a:xfrm>
              <a:off x="93981" y="1913277"/>
              <a:ext cx="160062" cy="160400"/>
            </a:xfrm>
            <a:custGeom>
              <a:avLst/>
              <a:gdLst/>
              <a:ahLst/>
              <a:cxnLst>
                <a:cxn ang="0">
                  <a:pos x="wd2" y="hd2"/>
                </a:cxn>
                <a:cxn ang="5400000">
                  <a:pos x="wd2" y="hd2"/>
                </a:cxn>
                <a:cxn ang="10800000">
                  <a:pos x="wd2" y="hd2"/>
                </a:cxn>
                <a:cxn ang="16200000">
                  <a:pos x="wd2" y="hd2"/>
                </a:cxn>
              </a:cxnLst>
              <a:rect l="0" t="0" r="r" b="b"/>
              <a:pathLst>
                <a:path w="20468" h="19211" extrusionOk="0">
                  <a:moveTo>
                    <a:pt x="1626" y="14794"/>
                  </a:moveTo>
                  <a:cubicBezTo>
                    <a:pt x="-647" y="11447"/>
                    <a:pt x="-484" y="7341"/>
                    <a:pt x="1789" y="4146"/>
                  </a:cubicBezTo>
                  <a:cubicBezTo>
                    <a:pt x="2438" y="3233"/>
                    <a:pt x="3413" y="2321"/>
                    <a:pt x="4388" y="1712"/>
                  </a:cubicBezTo>
                  <a:cubicBezTo>
                    <a:pt x="4550" y="1712"/>
                    <a:pt x="4550" y="1560"/>
                    <a:pt x="4713" y="1560"/>
                  </a:cubicBezTo>
                  <a:cubicBezTo>
                    <a:pt x="9422" y="-1330"/>
                    <a:pt x="15756" y="-113"/>
                    <a:pt x="18842" y="4450"/>
                  </a:cubicBezTo>
                  <a:cubicBezTo>
                    <a:pt x="20953" y="7492"/>
                    <a:pt x="20953" y="11295"/>
                    <a:pt x="19167" y="14337"/>
                  </a:cubicBezTo>
                  <a:lnTo>
                    <a:pt x="18193" y="13577"/>
                  </a:lnTo>
                  <a:cubicBezTo>
                    <a:pt x="18193" y="13577"/>
                    <a:pt x="18030" y="13577"/>
                    <a:pt x="18030" y="13577"/>
                  </a:cubicBezTo>
                  <a:cubicBezTo>
                    <a:pt x="17381" y="13272"/>
                    <a:pt x="16569" y="13272"/>
                    <a:pt x="16081" y="13881"/>
                  </a:cubicBezTo>
                  <a:lnTo>
                    <a:pt x="13807" y="16467"/>
                  </a:lnTo>
                  <a:cubicBezTo>
                    <a:pt x="13482" y="16772"/>
                    <a:pt x="13482" y="17076"/>
                    <a:pt x="13482" y="17380"/>
                  </a:cubicBezTo>
                  <a:cubicBezTo>
                    <a:pt x="13482" y="17685"/>
                    <a:pt x="13645" y="18141"/>
                    <a:pt x="13969" y="18293"/>
                  </a:cubicBezTo>
                  <a:lnTo>
                    <a:pt x="14294" y="18445"/>
                  </a:lnTo>
                  <a:cubicBezTo>
                    <a:pt x="9747" y="20270"/>
                    <a:pt x="4388" y="18749"/>
                    <a:pt x="1626" y="1479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69AD782A-CB21-BA4D-B687-D76683C835A3}"/>
                </a:ext>
              </a:extLst>
            </p:cNvPr>
            <p:cNvSpPr/>
            <p:nvPr userDrawn="1"/>
          </p:nvSpPr>
          <p:spPr>
            <a:xfrm>
              <a:off x="43181" y="1857715"/>
              <a:ext cx="80014" cy="80014"/>
            </a:xfrm>
            <a:custGeom>
              <a:avLst/>
              <a:gdLst/>
              <a:ahLst/>
              <a:cxnLst>
                <a:cxn ang="0">
                  <a:pos x="wd2" y="hd2"/>
                </a:cxn>
                <a:cxn ang="5400000">
                  <a:pos x="wd2" y="hd2"/>
                </a:cxn>
                <a:cxn ang="10800000">
                  <a:pos x="wd2" y="hd2"/>
                </a:cxn>
                <a:cxn ang="16200000">
                  <a:pos x="wd2" y="hd2"/>
                </a:cxn>
              </a:cxnLst>
              <a:rect l="0" t="0" r="r" b="b"/>
              <a:pathLst>
                <a:path w="21600" h="21600" extrusionOk="0">
                  <a:moveTo>
                    <a:pt x="1371" y="6514"/>
                  </a:moveTo>
                  <a:lnTo>
                    <a:pt x="0" y="5143"/>
                  </a:lnTo>
                  <a:lnTo>
                    <a:pt x="5143" y="0"/>
                  </a:lnTo>
                  <a:lnTo>
                    <a:pt x="7543" y="2401"/>
                  </a:lnTo>
                  <a:lnTo>
                    <a:pt x="9601" y="4458"/>
                  </a:lnTo>
                  <a:lnTo>
                    <a:pt x="21600" y="16457"/>
                  </a:lnTo>
                  <a:cubicBezTo>
                    <a:pt x="19543" y="17828"/>
                    <a:pt x="17828" y="19886"/>
                    <a:pt x="16457" y="21600"/>
                  </a:cubicBezTo>
                  <a:lnTo>
                    <a:pt x="3772" y="8914"/>
                  </a:lnTo>
                  <a:lnTo>
                    <a:pt x="1371" y="651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EA086F79-F2A0-D04E-8C4D-2308384DF958}"/>
                </a:ext>
              </a:extLst>
            </p:cNvPr>
            <p:cNvSpPr/>
            <p:nvPr userDrawn="1"/>
          </p:nvSpPr>
          <p:spPr>
            <a:xfrm>
              <a:off x="398781" y="1527514"/>
              <a:ext cx="160650" cy="159867"/>
            </a:xfrm>
            <a:custGeom>
              <a:avLst/>
              <a:gdLst/>
              <a:ahLst/>
              <a:cxnLst>
                <a:cxn ang="0">
                  <a:pos x="wd2" y="hd2"/>
                </a:cxn>
                <a:cxn ang="5400000">
                  <a:pos x="wd2" y="hd2"/>
                </a:cxn>
                <a:cxn ang="10800000">
                  <a:pos x="wd2" y="hd2"/>
                </a:cxn>
                <a:cxn ang="16200000">
                  <a:pos x="wd2" y="hd2"/>
                </a:cxn>
              </a:cxnLst>
              <a:rect l="0" t="0" r="r" b="b"/>
              <a:pathLst>
                <a:path w="19799" h="19284" extrusionOk="0">
                  <a:moveTo>
                    <a:pt x="15259" y="1513"/>
                  </a:moveTo>
                  <a:cubicBezTo>
                    <a:pt x="19797" y="4423"/>
                    <a:pt x="21206" y="10398"/>
                    <a:pt x="18232" y="14841"/>
                  </a:cubicBezTo>
                  <a:cubicBezTo>
                    <a:pt x="15259" y="19283"/>
                    <a:pt x="9155" y="20662"/>
                    <a:pt x="4615" y="17751"/>
                  </a:cubicBezTo>
                  <a:cubicBezTo>
                    <a:pt x="1328" y="15607"/>
                    <a:pt x="-394" y="11930"/>
                    <a:pt x="76" y="8406"/>
                  </a:cubicBezTo>
                  <a:lnTo>
                    <a:pt x="1485" y="8713"/>
                  </a:lnTo>
                  <a:lnTo>
                    <a:pt x="2267" y="8866"/>
                  </a:lnTo>
                  <a:cubicBezTo>
                    <a:pt x="3050" y="9020"/>
                    <a:pt x="3832" y="8713"/>
                    <a:pt x="3989" y="7947"/>
                  </a:cubicBezTo>
                  <a:lnTo>
                    <a:pt x="4928" y="4730"/>
                  </a:lnTo>
                  <a:cubicBezTo>
                    <a:pt x="5085" y="4117"/>
                    <a:pt x="4928" y="3657"/>
                    <a:pt x="4459" y="3351"/>
                  </a:cubicBezTo>
                  <a:cubicBezTo>
                    <a:pt x="4302" y="3198"/>
                    <a:pt x="4146" y="3198"/>
                    <a:pt x="3990" y="3044"/>
                  </a:cubicBezTo>
                  <a:lnTo>
                    <a:pt x="2894" y="2738"/>
                  </a:lnTo>
                  <a:cubicBezTo>
                    <a:pt x="6180" y="-325"/>
                    <a:pt x="11346" y="-938"/>
                    <a:pt x="15259" y="151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3579BA6D-71C6-A24A-AFBC-BFF132A95036}"/>
                </a:ext>
              </a:extLst>
            </p:cNvPr>
            <p:cNvSpPr/>
            <p:nvPr userDrawn="1"/>
          </p:nvSpPr>
          <p:spPr>
            <a:xfrm>
              <a:off x="995680" y="1895814"/>
              <a:ext cx="59688" cy="67315"/>
            </a:xfrm>
            <a:custGeom>
              <a:avLst/>
              <a:gdLst/>
              <a:ahLst/>
              <a:cxnLst>
                <a:cxn ang="0">
                  <a:pos x="wd2" y="hd2"/>
                </a:cxn>
                <a:cxn ang="5400000">
                  <a:pos x="wd2" y="hd2"/>
                </a:cxn>
                <a:cxn ang="10800000">
                  <a:pos x="wd2" y="hd2"/>
                </a:cxn>
                <a:cxn ang="16200000">
                  <a:pos x="wd2" y="hd2"/>
                </a:cxn>
              </a:cxnLst>
              <a:rect l="0" t="0" r="r" b="b"/>
              <a:pathLst>
                <a:path w="21600" h="21600" extrusionOk="0">
                  <a:moveTo>
                    <a:pt x="2298" y="13450"/>
                  </a:moveTo>
                  <a:lnTo>
                    <a:pt x="4596" y="10596"/>
                  </a:lnTo>
                  <a:lnTo>
                    <a:pt x="12410" y="0"/>
                  </a:lnTo>
                  <a:cubicBezTo>
                    <a:pt x="12870" y="408"/>
                    <a:pt x="13330" y="408"/>
                    <a:pt x="13788" y="816"/>
                  </a:cubicBezTo>
                  <a:cubicBezTo>
                    <a:pt x="14248" y="1224"/>
                    <a:pt x="15166" y="1632"/>
                    <a:pt x="16086" y="1632"/>
                  </a:cubicBezTo>
                  <a:cubicBezTo>
                    <a:pt x="16546" y="2040"/>
                    <a:pt x="17006" y="2040"/>
                    <a:pt x="17464" y="2448"/>
                  </a:cubicBezTo>
                  <a:cubicBezTo>
                    <a:pt x="18842" y="2855"/>
                    <a:pt x="20222" y="3263"/>
                    <a:pt x="21600" y="3669"/>
                  </a:cubicBezTo>
                  <a:lnTo>
                    <a:pt x="11948" y="16303"/>
                  </a:lnTo>
                  <a:lnTo>
                    <a:pt x="9650" y="19562"/>
                  </a:lnTo>
                  <a:lnTo>
                    <a:pt x="8272" y="21600"/>
                  </a:lnTo>
                  <a:lnTo>
                    <a:pt x="0" y="16709"/>
                  </a:lnTo>
                  <a:lnTo>
                    <a:pt x="2298" y="1345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A85AD84A-13A0-5A45-B766-BFC5C0B9478C}"/>
                </a:ext>
              </a:extLst>
            </p:cNvPr>
            <p:cNvSpPr/>
            <p:nvPr userDrawn="1"/>
          </p:nvSpPr>
          <p:spPr>
            <a:xfrm>
              <a:off x="995680" y="1743414"/>
              <a:ext cx="161100" cy="160607"/>
            </a:xfrm>
            <a:custGeom>
              <a:avLst/>
              <a:gdLst/>
              <a:ahLst/>
              <a:cxnLst>
                <a:cxn ang="0">
                  <a:pos x="wd2" y="hd2"/>
                </a:cxn>
                <a:cxn ang="5400000">
                  <a:pos x="wd2" y="hd2"/>
                </a:cxn>
                <a:cxn ang="10800000">
                  <a:pos x="wd2" y="hd2"/>
                </a:cxn>
                <a:cxn ang="16200000">
                  <a:pos x="wd2" y="hd2"/>
                </a:cxn>
              </a:cxnLst>
              <a:rect l="0" t="0" r="r" b="b"/>
              <a:pathLst>
                <a:path w="19432" h="21012" extrusionOk="0">
                  <a:moveTo>
                    <a:pt x="7214" y="20476"/>
                  </a:moveTo>
                  <a:cubicBezTo>
                    <a:pt x="6755" y="20310"/>
                    <a:pt x="6295" y="20143"/>
                    <a:pt x="5836" y="19978"/>
                  </a:cubicBezTo>
                  <a:cubicBezTo>
                    <a:pt x="5682" y="19978"/>
                    <a:pt x="5529" y="19812"/>
                    <a:pt x="5376" y="19812"/>
                  </a:cubicBezTo>
                  <a:cubicBezTo>
                    <a:pt x="5070" y="19645"/>
                    <a:pt x="4917" y="19479"/>
                    <a:pt x="4610" y="19479"/>
                  </a:cubicBezTo>
                  <a:cubicBezTo>
                    <a:pt x="4457" y="19313"/>
                    <a:pt x="4304" y="19313"/>
                    <a:pt x="4151" y="19146"/>
                  </a:cubicBezTo>
                  <a:cubicBezTo>
                    <a:pt x="3692" y="18814"/>
                    <a:pt x="3385" y="18482"/>
                    <a:pt x="3078" y="18149"/>
                  </a:cubicBezTo>
                  <a:cubicBezTo>
                    <a:pt x="-139" y="14826"/>
                    <a:pt x="-1058" y="9343"/>
                    <a:pt x="1393" y="5023"/>
                  </a:cubicBezTo>
                  <a:cubicBezTo>
                    <a:pt x="3384" y="1534"/>
                    <a:pt x="6755" y="-294"/>
                    <a:pt x="10278" y="39"/>
                  </a:cubicBezTo>
                  <a:lnTo>
                    <a:pt x="9971" y="1368"/>
                  </a:lnTo>
                  <a:cubicBezTo>
                    <a:pt x="9971" y="1368"/>
                    <a:pt x="9971" y="1534"/>
                    <a:pt x="9971" y="1534"/>
                  </a:cubicBezTo>
                  <a:cubicBezTo>
                    <a:pt x="9818" y="2198"/>
                    <a:pt x="10278" y="3029"/>
                    <a:pt x="11044" y="3195"/>
                  </a:cubicBezTo>
                  <a:lnTo>
                    <a:pt x="14261" y="4026"/>
                  </a:lnTo>
                  <a:cubicBezTo>
                    <a:pt x="14568" y="4192"/>
                    <a:pt x="15027" y="4026"/>
                    <a:pt x="15334" y="3860"/>
                  </a:cubicBezTo>
                  <a:cubicBezTo>
                    <a:pt x="15640" y="3694"/>
                    <a:pt x="15793" y="3362"/>
                    <a:pt x="15946" y="3029"/>
                  </a:cubicBezTo>
                  <a:lnTo>
                    <a:pt x="16100" y="2696"/>
                  </a:lnTo>
                  <a:cubicBezTo>
                    <a:pt x="19623" y="6020"/>
                    <a:pt x="20542" y="11669"/>
                    <a:pt x="17938" y="15989"/>
                  </a:cubicBezTo>
                  <a:cubicBezTo>
                    <a:pt x="15947" y="19478"/>
                    <a:pt x="12270" y="21306"/>
                    <a:pt x="8747" y="20973"/>
                  </a:cubicBezTo>
                  <a:cubicBezTo>
                    <a:pt x="8287" y="20642"/>
                    <a:pt x="7674" y="20642"/>
                    <a:pt x="7214" y="2047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C3EA2A01-7883-5649-A6FD-F05435E48B23}"/>
                </a:ext>
              </a:extLst>
            </p:cNvPr>
            <p:cNvSpPr/>
            <p:nvPr userDrawn="1"/>
          </p:nvSpPr>
          <p:spPr>
            <a:xfrm>
              <a:off x="1084580" y="1692615"/>
              <a:ext cx="43180" cy="76200"/>
            </a:xfrm>
            <a:custGeom>
              <a:avLst/>
              <a:gdLst/>
              <a:ahLst/>
              <a:cxnLst>
                <a:cxn ang="0">
                  <a:pos x="wd2" y="hd2"/>
                </a:cxn>
                <a:cxn ang="5400000">
                  <a:pos x="wd2" y="hd2"/>
                </a:cxn>
                <a:cxn ang="10800000">
                  <a:pos x="wd2" y="hd2"/>
                </a:cxn>
                <a:cxn ang="16200000">
                  <a:pos x="wd2" y="hd2"/>
                </a:cxn>
              </a:cxnLst>
              <a:rect l="0" t="0" r="r" b="b"/>
              <a:pathLst>
                <a:path w="21600" h="21600" extrusionOk="0">
                  <a:moveTo>
                    <a:pt x="0" y="19440"/>
                  </a:moveTo>
                  <a:lnTo>
                    <a:pt x="0" y="19440"/>
                  </a:lnTo>
                  <a:lnTo>
                    <a:pt x="1272" y="16200"/>
                  </a:lnTo>
                  <a:lnTo>
                    <a:pt x="2544" y="12960"/>
                  </a:lnTo>
                  <a:lnTo>
                    <a:pt x="8261" y="0"/>
                  </a:lnTo>
                  <a:cubicBezTo>
                    <a:pt x="10166" y="360"/>
                    <a:pt x="12073" y="721"/>
                    <a:pt x="13342" y="1079"/>
                  </a:cubicBezTo>
                  <a:cubicBezTo>
                    <a:pt x="13978" y="1079"/>
                    <a:pt x="14614" y="1440"/>
                    <a:pt x="15883" y="1440"/>
                  </a:cubicBezTo>
                  <a:cubicBezTo>
                    <a:pt x="17788" y="1800"/>
                    <a:pt x="19695" y="1800"/>
                    <a:pt x="21600" y="2160"/>
                  </a:cubicBezTo>
                  <a:lnTo>
                    <a:pt x="15247" y="16200"/>
                  </a:lnTo>
                  <a:lnTo>
                    <a:pt x="13975" y="19440"/>
                  </a:lnTo>
                  <a:lnTo>
                    <a:pt x="13339" y="21600"/>
                  </a:lnTo>
                  <a:lnTo>
                    <a:pt x="4445" y="20521"/>
                  </a:lnTo>
                  <a:lnTo>
                    <a:pt x="0" y="1944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7F9A8873-63FA-6942-8E9E-EC43E098D885}"/>
                </a:ext>
              </a:extLst>
            </p:cNvPr>
            <p:cNvSpPr/>
            <p:nvPr userDrawn="1"/>
          </p:nvSpPr>
          <p:spPr>
            <a:xfrm>
              <a:off x="1148081" y="1489415"/>
              <a:ext cx="34287" cy="57150"/>
            </a:xfrm>
            <a:custGeom>
              <a:avLst/>
              <a:gdLst/>
              <a:ahLst/>
              <a:cxnLst>
                <a:cxn ang="0">
                  <a:pos x="wd2" y="hd2"/>
                </a:cxn>
                <a:cxn ang="5400000">
                  <a:pos x="wd2" y="hd2"/>
                </a:cxn>
                <a:cxn ang="10800000">
                  <a:pos x="wd2" y="hd2"/>
                </a:cxn>
                <a:cxn ang="16200000">
                  <a:pos x="wd2" y="hd2"/>
                </a:cxn>
              </a:cxnLst>
              <a:rect l="0" t="0" r="r" b="b"/>
              <a:pathLst>
                <a:path w="21600" h="21600" extrusionOk="0">
                  <a:moveTo>
                    <a:pt x="0" y="19678"/>
                  </a:moveTo>
                  <a:lnTo>
                    <a:pt x="801" y="15359"/>
                  </a:lnTo>
                  <a:lnTo>
                    <a:pt x="1602" y="11039"/>
                  </a:lnTo>
                  <a:lnTo>
                    <a:pt x="4000" y="0"/>
                  </a:lnTo>
                  <a:cubicBezTo>
                    <a:pt x="6399" y="480"/>
                    <a:pt x="8802" y="480"/>
                    <a:pt x="11200" y="480"/>
                  </a:cubicBezTo>
                  <a:cubicBezTo>
                    <a:pt x="12001" y="480"/>
                    <a:pt x="13599" y="480"/>
                    <a:pt x="14400" y="480"/>
                  </a:cubicBezTo>
                  <a:cubicBezTo>
                    <a:pt x="16002" y="480"/>
                    <a:pt x="16799" y="480"/>
                    <a:pt x="18400" y="480"/>
                  </a:cubicBezTo>
                  <a:cubicBezTo>
                    <a:pt x="19201" y="480"/>
                    <a:pt x="20799" y="480"/>
                    <a:pt x="21600" y="480"/>
                  </a:cubicBezTo>
                  <a:lnTo>
                    <a:pt x="18400" y="14400"/>
                  </a:lnTo>
                  <a:lnTo>
                    <a:pt x="17600" y="18720"/>
                  </a:lnTo>
                  <a:lnTo>
                    <a:pt x="16799" y="21600"/>
                  </a:lnTo>
                  <a:lnTo>
                    <a:pt x="0" y="1967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7CE5C86C-ECF4-2A41-8449-E87E5A489F27}"/>
                </a:ext>
              </a:extLst>
            </p:cNvPr>
            <p:cNvSpPr/>
            <p:nvPr userDrawn="1"/>
          </p:nvSpPr>
          <p:spPr>
            <a:xfrm>
              <a:off x="1059181" y="1527515"/>
              <a:ext cx="160392" cy="161280"/>
            </a:xfrm>
            <a:custGeom>
              <a:avLst/>
              <a:gdLst/>
              <a:ahLst/>
              <a:cxnLst>
                <a:cxn ang="0">
                  <a:pos x="wd2" y="hd2"/>
                </a:cxn>
                <a:cxn ang="5400000">
                  <a:pos x="wd2" y="hd2"/>
                </a:cxn>
                <a:cxn ang="10800000">
                  <a:pos x="wd2" y="hd2"/>
                </a:cxn>
                <a:cxn ang="16200000">
                  <a:pos x="wd2" y="hd2"/>
                </a:cxn>
              </a:cxnLst>
              <a:rect l="0" t="0" r="r" b="b"/>
              <a:pathLst>
                <a:path w="19348" h="21600" extrusionOk="0">
                  <a:moveTo>
                    <a:pt x="5566" y="20240"/>
                  </a:moveTo>
                  <a:cubicBezTo>
                    <a:pt x="5413" y="20240"/>
                    <a:pt x="5413" y="20240"/>
                    <a:pt x="5566" y="20240"/>
                  </a:cubicBezTo>
                  <a:cubicBezTo>
                    <a:pt x="5107" y="19900"/>
                    <a:pt x="4647" y="19731"/>
                    <a:pt x="4341" y="19560"/>
                  </a:cubicBezTo>
                  <a:cubicBezTo>
                    <a:pt x="358" y="16668"/>
                    <a:pt x="-1174" y="10886"/>
                    <a:pt x="971" y="5953"/>
                  </a:cubicBezTo>
                  <a:cubicBezTo>
                    <a:pt x="2656" y="2211"/>
                    <a:pt x="5873" y="0"/>
                    <a:pt x="9396" y="0"/>
                  </a:cubicBezTo>
                  <a:lnTo>
                    <a:pt x="9243" y="1360"/>
                  </a:lnTo>
                  <a:cubicBezTo>
                    <a:pt x="9243" y="1531"/>
                    <a:pt x="9243" y="1531"/>
                    <a:pt x="9243" y="1701"/>
                  </a:cubicBezTo>
                  <a:cubicBezTo>
                    <a:pt x="9243" y="2381"/>
                    <a:pt x="9702" y="3061"/>
                    <a:pt x="10468" y="3232"/>
                  </a:cubicBezTo>
                  <a:lnTo>
                    <a:pt x="13839" y="3741"/>
                  </a:lnTo>
                  <a:cubicBezTo>
                    <a:pt x="14146" y="3741"/>
                    <a:pt x="14605" y="3741"/>
                    <a:pt x="14758" y="3571"/>
                  </a:cubicBezTo>
                  <a:cubicBezTo>
                    <a:pt x="15065" y="3401"/>
                    <a:pt x="15371" y="2891"/>
                    <a:pt x="15371" y="2551"/>
                  </a:cubicBezTo>
                  <a:lnTo>
                    <a:pt x="15371" y="2210"/>
                  </a:lnTo>
                  <a:cubicBezTo>
                    <a:pt x="19047" y="5271"/>
                    <a:pt x="20426" y="10885"/>
                    <a:pt x="18435" y="15647"/>
                  </a:cubicBezTo>
                  <a:cubicBezTo>
                    <a:pt x="16903" y="19219"/>
                    <a:pt x="13686" y="21430"/>
                    <a:pt x="10316" y="21600"/>
                  </a:cubicBezTo>
                  <a:cubicBezTo>
                    <a:pt x="9856" y="21600"/>
                    <a:pt x="9396" y="21600"/>
                    <a:pt x="8937" y="21600"/>
                  </a:cubicBezTo>
                  <a:cubicBezTo>
                    <a:pt x="7558" y="21091"/>
                    <a:pt x="6486" y="20751"/>
                    <a:pt x="5566" y="2024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8157BE6B-2842-F148-AAE3-45765EFB6FA0}"/>
                </a:ext>
              </a:extLst>
            </p:cNvPr>
            <p:cNvSpPr/>
            <p:nvPr userDrawn="1"/>
          </p:nvSpPr>
          <p:spPr>
            <a:xfrm>
              <a:off x="789940" y="1895814"/>
              <a:ext cx="250194" cy="475086"/>
            </a:xfrm>
            <a:custGeom>
              <a:avLst/>
              <a:gdLst/>
              <a:ahLst/>
              <a:cxnLst>
                <a:cxn ang="0">
                  <a:pos x="wd2" y="hd2"/>
                </a:cxn>
                <a:cxn ang="5400000">
                  <a:pos x="wd2" y="hd2"/>
                </a:cxn>
                <a:cxn ang="10800000">
                  <a:pos x="wd2" y="hd2"/>
                </a:cxn>
                <a:cxn ang="16200000">
                  <a:pos x="wd2" y="hd2"/>
                </a:cxn>
              </a:cxnLst>
              <a:rect l="0" t="0" r="r" b="b"/>
              <a:pathLst>
                <a:path w="21600" h="21546" extrusionOk="0">
                  <a:moveTo>
                    <a:pt x="16666" y="21027"/>
                  </a:moveTo>
                  <a:cubicBezTo>
                    <a:pt x="16337" y="20912"/>
                    <a:pt x="16008" y="20681"/>
                    <a:pt x="15679" y="20509"/>
                  </a:cubicBezTo>
                  <a:cubicBezTo>
                    <a:pt x="15679" y="20509"/>
                    <a:pt x="15679" y="20509"/>
                    <a:pt x="15679" y="20509"/>
                  </a:cubicBezTo>
                  <a:cubicBezTo>
                    <a:pt x="15459" y="20393"/>
                    <a:pt x="15350" y="20278"/>
                    <a:pt x="15240" y="20105"/>
                  </a:cubicBezTo>
                  <a:cubicBezTo>
                    <a:pt x="14473" y="19645"/>
                    <a:pt x="13705" y="19011"/>
                    <a:pt x="12938" y="18320"/>
                  </a:cubicBezTo>
                  <a:cubicBezTo>
                    <a:pt x="12170" y="17629"/>
                    <a:pt x="11293" y="16822"/>
                    <a:pt x="10416" y="15901"/>
                  </a:cubicBezTo>
                  <a:cubicBezTo>
                    <a:pt x="10087" y="15555"/>
                    <a:pt x="9758" y="15267"/>
                    <a:pt x="9539" y="14921"/>
                  </a:cubicBezTo>
                  <a:cubicBezTo>
                    <a:pt x="8881" y="14230"/>
                    <a:pt x="8333" y="13539"/>
                    <a:pt x="7675" y="12733"/>
                  </a:cubicBezTo>
                  <a:cubicBezTo>
                    <a:pt x="7346" y="12330"/>
                    <a:pt x="7017" y="11927"/>
                    <a:pt x="6688" y="11523"/>
                  </a:cubicBezTo>
                  <a:cubicBezTo>
                    <a:pt x="6579" y="11408"/>
                    <a:pt x="6579" y="11351"/>
                    <a:pt x="6469" y="11235"/>
                  </a:cubicBezTo>
                  <a:cubicBezTo>
                    <a:pt x="6359" y="11063"/>
                    <a:pt x="6140" y="10890"/>
                    <a:pt x="6030" y="10717"/>
                  </a:cubicBezTo>
                  <a:cubicBezTo>
                    <a:pt x="5921" y="10544"/>
                    <a:pt x="5702" y="10371"/>
                    <a:pt x="5592" y="10199"/>
                  </a:cubicBezTo>
                  <a:cubicBezTo>
                    <a:pt x="5592" y="10141"/>
                    <a:pt x="5592" y="10141"/>
                    <a:pt x="5482" y="10083"/>
                  </a:cubicBezTo>
                  <a:cubicBezTo>
                    <a:pt x="5482" y="10026"/>
                    <a:pt x="5372" y="9968"/>
                    <a:pt x="5372" y="9968"/>
                  </a:cubicBezTo>
                  <a:cubicBezTo>
                    <a:pt x="5263" y="9795"/>
                    <a:pt x="5044" y="9622"/>
                    <a:pt x="4934" y="9392"/>
                  </a:cubicBezTo>
                  <a:cubicBezTo>
                    <a:pt x="4824" y="9219"/>
                    <a:pt x="4605" y="9046"/>
                    <a:pt x="4495" y="8816"/>
                  </a:cubicBezTo>
                  <a:cubicBezTo>
                    <a:pt x="3180" y="6973"/>
                    <a:pt x="1754" y="4957"/>
                    <a:pt x="220" y="2768"/>
                  </a:cubicBezTo>
                  <a:lnTo>
                    <a:pt x="220" y="2768"/>
                  </a:lnTo>
                  <a:cubicBezTo>
                    <a:pt x="220" y="2768"/>
                    <a:pt x="220" y="2711"/>
                    <a:pt x="220" y="2711"/>
                  </a:cubicBezTo>
                  <a:cubicBezTo>
                    <a:pt x="220" y="2711"/>
                    <a:pt x="220" y="2711"/>
                    <a:pt x="220" y="2711"/>
                  </a:cubicBezTo>
                  <a:cubicBezTo>
                    <a:pt x="110" y="2423"/>
                    <a:pt x="0" y="2192"/>
                    <a:pt x="0" y="1962"/>
                  </a:cubicBezTo>
                  <a:cubicBezTo>
                    <a:pt x="0" y="1847"/>
                    <a:pt x="0" y="1732"/>
                    <a:pt x="0" y="1616"/>
                  </a:cubicBezTo>
                  <a:cubicBezTo>
                    <a:pt x="0" y="1501"/>
                    <a:pt x="0" y="1386"/>
                    <a:pt x="110" y="1328"/>
                  </a:cubicBezTo>
                  <a:cubicBezTo>
                    <a:pt x="220" y="1040"/>
                    <a:pt x="438" y="810"/>
                    <a:pt x="768" y="580"/>
                  </a:cubicBezTo>
                  <a:cubicBezTo>
                    <a:pt x="768" y="580"/>
                    <a:pt x="768" y="580"/>
                    <a:pt x="768" y="580"/>
                  </a:cubicBezTo>
                  <a:cubicBezTo>
                    <a:pt x="987" y="407"/>
                    <a:pt x="1316" y="292"/>
                    <a:pt x="1645" y="176"/>
                  </a:cubicBezTo>
                  <a:cubicBezTo>
                    <a:pt x="1973" y="61"/>
                    <a:pt x="2412" y="4"/>
                    <a:pt x="2851" y="4"/>
                  </a:cubicBezTo>
                  <a:cubicBezTo>
                    <a:pt x="2851" y="4"/>
                    <a:pt x="2851" y="4"/>
                    <a:pt x="2851" y="4"/>
                  </a:cubicBezTo>
                  <a:cubicBezTo>
                    <a:pt x="4276" y="-54"/>
                    <a:pt x="5702" y="522"/>
                    <a:pt x="6140" y="1732"/>
                  </a:cubicBezTo>
                  <a:cubicBezTo>
                    <a:pt x="6140" y="1732"/>
                    <a:pt x="6140" y="1732"/>
                    <a:pt x="6140" y="1732"/>
                  </a:cubicBezTo>
                  <a:cubicBezTo>
                    <a:pt x="6140" y="1732"/>
                    <a:pt x="6140" y="1789"/>
                    <a:pt x="6140" y="1789"/>
                  </a:cubicBezTo>
                  <a:cubicBezTo>
                    <a:pt x="6360" y="2135"/>
                    <a:pt x="6579" y="2423"/>
                    <a:pt x="6908" y="2769"/>
                  </a:cubicBezTo>
                  <a:cubicBezTo>
                    <a:pt x="7018" y="2941"/>
                    <a:pt x="7237" y="3172"/>
                    <a:pt x="7346" y="3344"/>
                  </a:cubicBezTo>
                  <a:cubicBezTo>
                    <a:pt x="7456" y="3575"/>
                    <a:pt x="7675" y="3748"/>
                    <a:pt x="7785" y="3978"/>
                  </a:cubicBezTo>
                  <a:cubicBezTo>
                    <a:pt x="8881" y="5476"/>
                    <a:pt x="9978" y="6858"/>
                    <a:pt x="10964" y="8125"/>
                  </a:cubicBezTo>
                  <a:cubicBezTo>
                    <a:pt x="10964" y="8183"/>
                    <a:pt x="11074" y="8183"/>
                    <a:pt x="11074" y="8241"/>
                  </a:cubicBezTo>
                  <a:cubicBezTo>
                    <a:pt x="11294" y="8471"/>
                    <a:pt x="11403" y="8644"/>
                    <a:pt x="11513" y="8874"/>
                  </a:cubicBezTo>
                  <a:cubicBezTo>
                    <a:pt x="11622" y="9047"/>
                    <a:pt x="11841" y="9278"/>
                    <a:pt x="11951" y="9450"/>
                  </a:cubicBezTo>
                  <a:cubicBezTo>
                    <a:pt x="12280" y="9911"/>
                    <a:pt x="12719" y="10372"/>
                    <a:pt x="13047" y="10775"/>
                  </a:cubicBezTo>
                  <a:cubicBezTo>
                    <a:pt x="13376" y="11178"/>
                    <a:pt x="13705" y="11581"/>
                    <a:pt x="14034" y="11984"/>
                  </a:cubicBezTo>
                  <a:cubicBezTo>
                    <a:pt x="14144" y="12100"/>
                    <a:pt x="14254" y="12215"/>
                    <a:pt x="14363" y="12330"/>
                  </a:cubicBezTo>
                  <a:cubicBezTo>
                    <a:pt x="14582" y="12618"/>
                    <a:pt x="14911" y="12964"/>
                    <a:pt x="15131" y="13252"/>
                  </a:cubicBezTo>
                  <a:cubicBezTo>
                    <a:pt x="15679" y="13885"/>
                    <a:pt x="16227" y="14519"/>
                    <a:pt x="16775" y="15095"/>
                  </a:cubicBezTo>
                  <a:cubicBezTo>
                    <a:pt x="16775" y="15095"/>
                    <a:pt x="16775" y="15095"/>
                    <a:pt x="16775" y="15095"/>
                  </a:cubicBezTo>
                  <a:cubicBezTo>
                    <a:pt x="16995" y="15383"/>
                    <a:pt x="17323" y="15671"/>
                    <a:pt x="17543" y="15959"/>
                  </a:cubicBezTo>
                  <a:cubicBezTo>
                    <a:pt x="18859" y="17341"/>
                    <a:pt x="19955" y="18320"/>
                    <a:pt x="20942" y="19011"/>
                  </a:cubicBezTo>
                  <a:cubicBezTo>
                    <a:pt x="21162" y="19242"/>
                    <a:pt x="21381" y="19472"/>
                    <a:pt x="21490" y="19645"/>
                  </a:cubicBezTo>
                  <a:cubicBezTo>
                    <a:pt x="21490" y="19645"/>
                    <a:pt x="21490" y="19645"/>
                    <a:pt x="21490" y="19645"/>
                  </a:cubicBezTo>
                  <a:cubicBezTo>
                    <a:pt x="21600" y="19760"/>
                    <a:pt x="21600" y="19875"/>
                    <a:pt x="21600" y="19991"/>
                  </a:cubicBezTo>
                  <a:cubicBezTo>
                    <a:pt x="21600" y="20163"/>
                    <a:pt x="21600" y="20336"/>
                    <a:pt x="21600" y="20509"/>
                  </a:cubicBezTo>
                  <a:cubicBezTo>
                    <a:pt x="21490" y="20682"/>
                    <a:pt x="21381" y="20797"/>
                    <a:pt x="21162" y="20912"/>
                  </a:cubicBezTo>
                  <a:cubicBezTo>
                    <a:pt x="20833" y="21143"/>
                    <a:pt x="20285" y="21316"/>
                    <a:pt x="19627" y="21431"/>
                  </a:cubicBezTo>
                  <a:cubicBezTo>
                    <a:pt x="19298" y="21488"/>
                    <a:pt x="18969" y="21546"/>
                    <a:pt x="18640" y="21546"/>
                  </a:cubicBezTo>
                  <a:cubicBezTo>
                    <a:pt x="18530" y="21546"/>
                    <a:pt x="18530" y="21546"/>
                    <a:pt x="18420" y="21546"/>
                  </a:cubicBezTo>
                  <a:cubicBezTo>
                    <a:pt x="17982" y="21546"/>
                    <a:pt x="17653" y="21488"/>
                    <a:pt x="17324" y="21373"/>
                  </a:cubicBezTo>
                  <a:cubicBezTo>
                    <a:pt x="17104" y="21200"/>
                    <a:pt x="16885" y="21142"/>
                    <a:pt x="16666" y="2102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A8AD2526-8DE2-6249-9A50-7B28D8CE7F19}"/>
                </a:ext>
              </a:extLst>
            </p:cNvPr>
            <p:cNvSpPr/>
            <p:nvPr userDrawn="1"/>
          </p:nvSpPr>
          <p:spPr>
            <a:xfrm>
              <a:off x="894080" y="1921215"/>
              <a:ext cx="138597" cy="161080"/>
            </a:xfrm>
            <a:custGeom>
              <a:avLst/>
              <a:gdLst/>
              <a:ahLst/>
              <a:cxnLst>
                <a:cxn ang="0">
                  <a:pos x="wd2" y="hd2"/>
                </a:cxn>
                <a:cxn ang="5400000">
                  <a:pos x="wd2" y="hd2"/>
                </a:cxn>
                <a:cxn ang="10800000">
                  <a:pos x="wd2" y="hd2"/>
                </a:cxn>
                <a:cxn ang="16200000">
                  <a:pos x="wd2" y="hd2"/>
                </a:cxn>
              </a:cxnLst>
              <a:rect l="0" t="0" r="r" b="b"/>
              <a:pathLst>
                <a:path w="20321" h="20912" extrusionOk="0">
                  <a:moveTo>
                    <a:pt x="7449" y="19426"/>
                  </a:moveTo>
                  <a:lnTo>
                    <a:pt x="7076" y="18436"/>
                  </a:lnTo>
                  <a:lnTo>
                    <a:pt x="6145" y="16293"/>
                  </a:lnTo>
                  <a:lnTo>
                    <a:pt x="5214" y="14150"/>
                  </a:lnTo>
                  <a:lnTo>
                    <a:pt x="4097" y="11842"/>
                  </a:lnTo>
                  <a:lnTo>
                    <a:pt x="2979" y="9534"/>
                  </a:lnTo>
                  <a:lnTo>
                    <a:pt x="1862" y="7226"/>
                  </a:lnTo>
                  <a:lnTo>
                    <a:pt x="745" y="4918"/>
                  </a:lnTo>
                  <a:lnTo>
                    <a:pt x="745" y="4753"/>
                  </a:lnTo>
                  <a:lnTo>
                    <a:pt x="0" y="3269"/>
                  </a:lnTo>
                  <a:cubicBezTo>
                    <a:pt x="373" y="2939"/>
                    <a:pt x="745" y="2610"/>
                    <a:pt x="1117" y="2279"/>
                  </a:cubicBezTo>
                  <a:cubicBezTo>
                    <a:pt x="4655" y="-194"/>
                    <a:pt x="9310" y="-688"/>
                    <a:pt x="13221" y="961"/>
                  </a:cubicBezTo>
                  <a:lnTo>
                    <a:pt x="12476" y="2115"/>
                  </a:lnTo>
                  <a:cubicBezTo>
                    <a:pt x="12476" y="2115"/>
                    <a:pt x="12476" y="2280"/>
                    <a:pt x="12290" y="2445"/>
                  </a:cubicBezTo>
                  <a:cubicBezTo>
                    <a:pt x="11917" y="3105"/>
                    <a:pt x="12103" y="3764"/>
                    <a:pt x="12848" y="4259"/>
                  </a:cubicBezTo>
                  <a:lnTo>
                    <a:pt x="16199" y="6238"/>
                  </a:lnTo>
                  <a:cubicBezTo>
                    <a:pt x="16572" y="6403"/>
                    <a:pt x="16944" y="6568"/>
                    <a:pt x="17317" y="6403"/>
                  </a:cubicBezTo>
                  <a:cubicBezTo>
                    <a:pt x="17875" y="6403"/>
                    <a:pt x="18248" y="6238"/>
                    <a:pt x="18621" y="5744"/>
                  </a:cubicBezTo>
                  <a:lnTo>
                    <a:pt x="18807" y="5414"/>
                  </a:lnTo>
                  <a:cubicBezTo>
                    <a:pt x="21600" y="9701"/>
                    <a:pt x="20483" y="15306"/>
                    <a:pt x="15827" y="18604"/>
                  </a:cubicBezTo>
                  <a:cubicBezTo>
                    <a:pt x="13593" y="20253"/>
                    <a:pt x="10800" y="20912"/>
                    <a:pt x="8193" y="20912"/>
                  </a:cubicBezTo>
                  <a:lnTo>
                    <a:pt x="8006" y="20582"/>
                  </a:lnTo>
                  <a:lnTo>
                    <a:pt x="7449" y="19426"/>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D7DDEB44-3764-F34C-9CFC-DECD2CF6DED4}"/>
                </a:ext>
              </a:extLst>
            </p:cNvPr>
            <p:cNvSpPr/>
            <p:nvPr userDrawn="1"/>
          </p:nvSpPr>
          <p:spPr>
            <a:xfrm>
              <a:off x="226536" y="2086315"/>
              <a:ext cx="135505" cy="354329"/>
            </a:xfrm>
            <a:custGeom>
              <a:avLst/>
              <a:gdLst/>
              <a:ahLst/>
              <a:cxnLst>
                <a:cxn ang="0">
                  <a:pos x="wd2" y="hd2"/>
                </a:cxn>
                <a:cxn ang="5400000">
                  <a:pos x="wd2" y="hd2"/>
                </a:cxn>
                <a:cxn ang="10800000">
                  <a:pos x="wd2" y="hd2"/>
                </a:cxn>
                <a:cxn ang="16200000">
                  <a:pos x="wd2" y="hd2"/>
                </a:cxn>
              </a:cxnLst>
              <a:rect l="0" t="0" r="r" b="b"/>
              <a:pathLst>
                <a:path w="21145" h="21600" extrusionOk="0">
                  <a:moveTo>
                    <a:pt x="4500" y="11303"/>
                  </a:moveTo>
                  <a:cubicBezTo>
                    <a:pt x="4500" y="11148"/>
                    <a:pt x="4302" y="10993"/>
                    <a:pt x="4302" y="10838"/>
                  </a:cubicBezTo>
                  <a:cubicBezTo>
                    <a:pt x="4104" y="10606"/>
                    <a:pt x="4104" y="10374"/>
                    <a:pt x="3905" y="10142"/>
                  </a:cubicBezTo>
                  <a:cubicBezTo>
                    <a:pt x="3905" y="10064"/>
                    <a:pt x="3707" y="9910"/>
                    <a:pt x="3707" y="9832"/>
                  </a:cubicBezTo>
                  <a:cubicBezTo>
                    <a:pt x="3509" y="9600"/>
                    <a:pt x="3509" y="9367"/>
                    <a:pt x="3310" y="9135"/>
                  </a:cubicBezTo>
                  <a:cubicBezTo>
                    <a:pt x="3112" y="8903"/>
                    <a:pt x="3112" y="8671"/>
                    <a:pt x="2913" y="8439"/>
                  </a:cubicBezTo>
                  <a:cubicBezTo>
                    <a:pt x="2517" y="7742"/>
                    <a:pt x="2121" y="7122"/>
                    <a:pt x="1724" y="6426"/>
                  </a:cubicBezTo>
                  <a:cubicBezTo>
                    <a:pt x="1130" y="5496"/>
                    <a:pt x="733" y="4490"/>
                    <a:pt x="139" y="3484"/>
                  </a:cubicBezTo>
                  <a:cubicBezTo>
                    <a:pt x="-455" y="1858"/>
                    <a:pt x="932" y="774"/>
                    <a:pt x="2913" y="310"/>
                  </a:cubicBezTo>
                  <a:cubicBezTo>
                    <a:pt x="3508" y="155"/>
                    <a:pt x="4103" y="77"/>
                    <a:pt x="4697" y="0"/>
                  </a:cubicBezTo>
                  <a:cubicBezTo>
                    <a:pt x="5094" y="0"/>
                    <a:pt x="5688" y="0"/>
                    <a:pt x="6084" y="0"/>
                  </a:cubicBezTo>
                  <a:cubicBezTo>
                    <a:pt x="6283" y="0"/>
                    <a:pt x="6481" y="0"/>
                    <a:pt x="6679" y="0"/>
                  </a:cubicBezTo>
                  <a:cubicBezTo>
                    <a:pt x="7273" y="77"/>
                    <a:pt x="7868" y="155"/>
                    <a:pt x="8264" y="232"/>
                  </a:cubicBezTo>
                  <a:cubicBezTo>
                    <a:pt x="8660" y="387"/>
                    <a:pt x="9056" y="542"/>
                    <a:pt x="9453" y="697"/>
                  </a:cubicBezTo>
                  <a:cubicBezTo>
                    <a:pt x="9453" y="697"/>
                    <a:pt x="9651" y="774"/>
                    <a:pt x="9651" y="774"/>
                  </a:cubicBezTo>
                  <a:cubicBezTo>
                    <a:pt x="10048" y="929"/>
                    <a:pt x="10245" y="1161"/>
                    <a:pt x="10444" y="1393"/>
                  </a:cubicBezTo>
                  <a:cubicBezTo>
                    <a:pt x="10840" y="1781"/>
                    <a:pt x="11038" y="2168"/>
                    <a:pt x="11038" y="2632"/>
                  </a:cubicBezTo>
                  <a:cubicBezTo>
                    <a:pt x="11632" y="3638"/>
                    <a:pt x="12227" y="4645"/>
                    <a:pt x="12821" y="5651"/>
                  </a:cubicBezTo>
                  <a:cubicBezTo>
                    <a:pt x="12821" y="5806"/>
                    <a:pt x="13020" y="5884"/>
                    <a:pt x="13020" y="6039"/>
                  </a:cubicBezTo>
                  <a:cubicBezTo>
                    <a:pt x="13218" y="6348"/>
                    <a:pt x="13416" y="6658"/>
                    <a:pt x="13614" y="6968"/>
                  </a:cubicBezTo>
                  <a:cubicBezTo>
                    <a:pt x="13614" y="7045"/>
                    <a:pt x="13614" y="7123"/>
                    <a:pt x="13812" y="7200"/>
                  </a:cubicBezTo>
                  <a:cubicBezTo>
                    <a:pt x="14010" y="7432"/>
                    <a:pt x="14010" y="7587"/>
                    <a:pt x="14209" y="7742"/>
                  </a:cubicBezTo>
                  <a:cubicBezTo>
                    <a:pt x="14209" y="7819"/>
                    <a:pt x="14209" y="7897"/>
                    <a:pt x="14407" y="7974"/>
                  </a:cubicBezTo>
                  <a:cubicBezTo>
                    <a:pt x="14804" y="8593"/>
                    <a:pt x="15200" y="9290"/>
                    <a:pt x="15596" y="9910"/>
                  </a:cubicBezTo>
                  <a:cubicBezTo>
                    <a:pt x="15795" y="10219"/>
                    <a:pt x="15993" y="10529"/>
                    <a:pt x="16191" y="10839"/>
                  </a:cubicBezTo>
                  <a:cubicBezTo>
                    <a:pt x="16389" y="11071"/>
                    <a:pt x="16389" y="11303"/>
                    <a:pt x="16587" y="11458"/>
                  </a:cubicBezTo>
                  <a:cubicBezTo>
                    <a:pt x="18172" y="13936"/>
                    <a:pt x="19758" y="16103"/>
                    <a:pt x="21145" y="17961"/>
                  </a:cubicBezTo>
                  <a:cubicBezTo>
                    <a:pt x="21145" y="17961"/>
                    <a:pt x="21145" y="17961"/>
                    <a:pt x="21145" y="17961"/>
                  </a:cubicBezTo>
                  <a:cubicBezTo>
                    <a:pt x="20551" y="18116"/>
                    <a:pt x="19757" y="18348"/>
                    <a:pt x="19362" y="18503"/>
                  </a:cubicBezTo>
                  <a:cubicBezTo>
                    <a:pt x="19362" y="18503"/>
                    <a:pt x="19163" y="18581"/>
                    <a:pt x="19163" y="18581"/>
                  </a:cubicBezTo>
                  <a:cubicBezTo>
                    <a:pt x="16785" y="19355"/>
                    <a:pt x="15200" y="19974"/>
                    <a:pt x="13416" y="20826"/>
                  </a:cubicBezTo>
                  <a:cubicBezTo>
                    <a:pt x="13020" y="20981"/>
                    <a:pt x="12822" y="21135"/>
                    <a:pt x="12425" y="21290"/>
                  </a:cubicBezTo>
                  <a:cubicBezTo>
                    <a:pt x="12227" y="21368"/>
                    <a:pt x="12029" y="21445"/>
                    <a:pt x="11831" y="21600"/>
                  </a:cubicBezTo>
                  <a:cubicBezTo>
                    <a:pt x="9453" y="18813"/>
                    <a:pt x="7075" y="15406"/>
                    <a:pt x="4498" y="11380"/>
                  </a:cubicBezTo>
                  <a:cubicBezTo>
                    <a:pt x="4699" y="11380"/>
                    <a:pt x="4699" y="11303"/>
                    <a:pt x="4500" y="1130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65A849F7-A703-CD40-BF87-A972765ED1DB}"/>
                </a:ext>
              </a:extLst>
            </p:cNvPr>
            <p:cNvSpPr/>
            <p:nvPr userDrawn="1"/>
          </p:nvSpPr>
          <p:spPr>
            <a:xfrm>
              <a:off x="411480" y="448014"/>
              <a:ext cx="161114" cy="159164"/>
            </a:xfrm>
            <a:custGeom>
              <a:avLst/>
              <a:gdLst/>
              <a:ahLst/>
              <a:cxnLst>
                <a:cxn ang="0">
                  <a:pos x="wd2" y="hd2"/>
                </a:cxn>
                <a:cxn ang="5400000">
                  <a:pos x="wd2" y="hd2"/>
                </a:cxn>
                <a:cxn ang="10800000">
                  <a:pos x="wd2" y="hd2"/>
                </a:cxn>
                <a:cxn ang="16200000">
                  <a:pos x="wd2" y="hd2"/>
                </a:cxn>
              </a:cxnLst>
              <a:rect l="0" t="0" r="r" b="b"/>
              <a:pathLst>
                <a:path w="20603" h="19758" extrusionOk="0">
                  <a:moveTo>
                    <a:pt x="18828" y="14950"/>
                  </a:moveTo>
                  <a:cubicBezTo>
                    <a:pt x="18666" y="15108"/>
                    <a:pt x="18503" y="15423"/>
                    <a:pt x="18342" y="15581"/>
                  </a:cubicBezTo>
                  <a:cubicBezTo>
                    <a:pt x="18179" y="15738"/>
                    <a:pt x="18016" y="15896"/>
                    <a:pt x="18016" y="16053"/>
                  </a:cubicBezTo>
                  <a:cubicBezTo>
                    <a:pt x="17691" y="16369"/>
                    <a:pt x="17367" y="16842"/>
                    <a:pt x="17042" y="17157"/>
                  </a:cubicBezTo>
                  <a:cubicBezTo>
                    <a:pt x="13468" y="20310"/>
                    <a:pt x="8109" y="20626"/>
                    <a:pt x="4212" y="17946"/>
                  </a:cubicBezTo>
                  <a:cubicBezTo>
                    <a:pt x="964" y="15738"/>
                    <a:pt x="-498" y="11955"/>
                    <a:pt x="151" y="8486"/>
                  </a:cubicBezTo>
                  <a:lnTo>
                    <a:pt x="1450" y="8959"/>
                  </a:lnTo>
                  <a:cubicBezTo>
                    <a:pt x="1450" y="8959"/>
                    <a:pt x="1613" y="8959"/>
                    <a:pt x="1613" y="8959"/>
                  </a:cubicBezTo>
                  <a:cubicBezTo>
                    <a:pt x="2262" y="9117"/>
                    <a:pt x="3075" y="8801"/>
                    <a:pt x="3237" y="8013"/>
                  </a:cubicBezTo>
                  <a:lnTo>
                    <a:pt x="4374" y="4702"/>
                  </a:lnTo>
                  <a:cubicBezTo>
                    <a:pt x="4537" y="4386"/>
                    <a:pt x="4374" y="4071"/>
                    <a:pt x="4374" y="3756"/>
                  </a:cubicBezTo>
                  <a:cubicBezTo>
                    <a:pt x="4212" y="3440"/>
                    <a:pt x="3887" y="3125"/>
                    <a:pt x="3562" y="2967"/>
                  </a:cubicBezTo>
                  <a:lnTo>
                    <a:pt x="3237" y="2810"/>
                  </a:lnTo>
                  <a:cubicBezTo>
                    <a:pt x="6810" y="-501"/>
                    <a:pt x="12332" y="-974"/>
                    <a:pt x="16392" y="1864"/>
                  </a:cubicBezTo>
                  <a:cubicBezTo>
                    <a:pt x="19640" y="4228"/>
                    <a:pt x="21102" y="8012"/>
                    <a:pt x="20453" y="11639"/>
                  </a:cubicBezTo>
                  <a:cubicBezTo>
                    <a:pt x="20290" y="12111"/>
                    <a:pt x="20290" y="12585"/>
                    <a:pt x="20127" y="13057"/>
                  </a:cubicBezTo>
                  <a:cubicBezTo>
                    <a:pt x="19965" y="13530"/>
                    <a:pt x="19802" y="14003"/>
                    <a:pt x="19478" y="14476"/>
                  </a:cubicBezTo>
                  <a:cubicBezTo>
                    <a:pt x="18990" y="14635"/>
                    <a:pt x="18990" y="14792"/>
                    <a:pt x="18828" y="1495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4DA5160F-B474-C046-A100-36BE66E56429}"/>
                </a:ext>
              </a:extLst>
            </p:cNvPr>
            <p:cNvSpPr/>
            <p:nvPr userDrawn="1"/>
          </p:nvSpPr>
          <p:spPr>
            <a:xfrm>
              <a:off x="195580" y="1476714"/>
              <a:ext cx="156215" cy="159476"/>
            </a:xfrm>
            <a:custGeom>
              <a:avLst/>
              <a:gdLst/>
              <a:ahLst/>
              <a:cxnLst>
                <a:cxn ang="0">
                  <a:pos x="wd2" y="hd2"/>
                </a:cxn>
                <a:cxn ang="5400000">
                  <a:pos x="wd2" y="hd2"/>
                </a:cxn>
                <a:cxn ang="10800000">
                  <a:pos x="wd2" y="hd2"/>
                </a:cxn>
                <a:cxn ang="16200000">
                  <a:pos x="wd2" y="hd2"/>
                </a:cxn>
              </a:cxnLst>
              <a:rect l="0" t="0" r="r" b="b"/>
              <a:pathLst>
                <a:path w="21600" h="20091" extrusionOk="0">
                  <a:moveTo>
                    <a:pt x="21248" y="7722"/>
                  </a:moveTo>
                  <a:cubicBezTo>
                    <a:pt x="21424" y="8202"/>
                    <a:pt x="21424" y="8682"/>
                    <a:pt x="21600" y="9322"/>
                  </a:cubicBezTo>
                  <a:cubicBezTo>
                    <a:pt x="21600" y="9802"/>
                    <a:pt x="21600" y="10442"/>
                    <a:pt x="21600" y="10922"/>
                  </a:cubicBezTo>
                  <a:cubicBezTo>
                    <a:pt x="21600" y="11082"/>
                    <a:pt x="21600" y="11242"/>
                    <a:pt x="21600" y="11401"/>
                  </a:cubicBezTo>
                  <a:cubicBezTo>
                    <a:pt x="21600" y="11722"/>
                    <a:pt x="21600" y="11881"/>
                    <a:pt x="21424" y="12201"/>
                  </a:cubicBezTo>
                  <a:cubicBezTo>
                    <a:pt x="21424" y="12362"/>
                    <a:pt x="21248" y="12522"/>
                    <a:pt x="21248" y="12841"/>
                  </a:cubicBezTo>
                  <a:cubicBezTo>
                    <a:pt x="21073" y="13321"/>
                    <a:pt x="20897" y="13801"/>
                    <a:pt x="20722" y="14121"/>
                  </a:cubicBezTo>
                  <a:cubicBezTo>
                    <a:pt x="18614" y="18441"/>
                    <a:pt x="13522" y="20841"/>
                    <a:pt x="8254" y="19881"/>
                  </a:cubicBezTo>
                  <a:cubicBezTo>
                    <a:pt x="4039" y="19081"/>
                    <a:pt x="1054" y="16201"/>
                    <a:pt x="0" y="12681"/>
                  </a:cubicBezTo>
                  <a:lnTo>
                    <a:pt x="1405" y="12521"/>
                  </a:lnTo>
                  <a:cubicBezTo>
                    <a:pt x="1405" y="12521"/>
                    <a:pt x="1580" y="12521"/>
                    <a:pt x="1580" y="12521"/>
                  </a:cubicBezTo>
                  <a:cubicBezTo>
                    <a:pt x="2283" y="12361"/>
                    <a:pt x="2985" y="11721"/>
                    <a:pt x="2810" y="11081"/>
                  </a:cubicBezTo>
                  <a:lnTo>
                    <a:pt x="2458" y="7561"/>
                  </a:lnTo>
                  <a:cubicBezTo>
                    <a:pt x="2458" y="7241"/>
                    <a:pt x="2283" y="6761"/>
                    <a:pt x="1932" y="6601"/>
                  </a:cubicBezTo>
                  <a:cubicBezTo>
                    <a:pt x="1580" y="6281"/>
                    <a:pt x="1230" y="6281"/>
                    <a:pt x="702" y="6281"/>
                  </a:cubicBezTo>
                  <a:lnTo>
                    <a:pt x="351" y="6281"/>
                  </a:lnTo>
                  <a:cubicBezTo>
                    <a:pt x="2283" y="1801"/>
                    <a:pt x="7551" y="-759"/>
                    <a:pt x="12995" y="201"/>
                  </a:cubicBezTo>
                  <a:cubicBezTo>
                    <a:pt x="17209" y="1002"/>
                    <a:pt x="20370" y="4042"/>
                    <a:pt x="21248" y="772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Line">
              <a:extLst>
                <a:ext uri="{FF2B5EF4-FFF2-40B4-BE49-F238E27FC236}">
                  <a16:creationId xmlns:a16="http://schemas.microsoft.com/office/drawing/2014/main" id="{01DEF520-1D40-8C49-B296-BD4F6C179B73}"/>
                </a:ext>
              </a:extLst>
            </p:cNvPr>
            <p:cNvSpPr/>
            <p:nvPr userDrawn="1"/>
          </p:nvSpPr>
          <p:spPr>
            <a:xfrm>
              <a:off x="233681" y="2149815"/>
              <a:ext cx="12700" cy="12700"/>
            </a:xfrm>
            <a:prstGeom prst="line">
              <a:avLst/>
            </a:pr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8CA9FA6B-D659-B446-B8B7-9082A6139AC1}"/>
                </a:ext>
              </a:extLst>
            </p:cNvPr>
            <p:cNvSpPr/>
            <p:nvPr userDrawn="1"/>
          </p:nvSpPr>
          <p:spPr>
            <a:xfrm>
              <a:off x="728981" y="702015"/>
              <a:ext cx="80014" cy="69850"/>
            </a:xfrm>
            <a:custGeom>
              <a:avLst/>
              <a:gdLst/>
              <a:ahLst/>
              <a:cxnLst>
                <a:cxn ang="0">
                  <a:pos x="wd2" y="hd2"/>
                </a:cxn>
                <a:cxn ang="5400000">
                  <a:pos x="wd2" y="hd2"/>
                </a:cxn>
                <a:cxn ang="10800000">
                  <a:pos x="wd2" y="hd2"/>
                </a:cxn>
                <a:cxn ang="16200000">
                  <a:pos x="wd2" y="hd2"/>
                </a:cxn>
              </a:cxnLst>
              <a:rect l="0" t="0" r="r" b="b"/>
              <a:pathLst>
                <a:path w="21600" h="21600" extrusionOk="0">
                  <a:moveTo>
                    <a:pt x="19886" y="13352"/>
                  </a:moveTo>
                  <a:lnTo>
                    <a:pt x="21600" y="14923"/>
                  </a:lnTo>
                  <a:lnTo>
                    <a:pt x="18858" y="19243"/>
                  </a:lnTo>
                  <a:lnTo>
                    <a:pt x="17144" y="21600"/>
                  </a:lnTo>
                  <a:lnTo>
                    <a:pt x="17144" y="21600"/>
                  </a:lnTo>
                  <a:lnTo>
                    <a:pt x="14743" y="19636"/>
                  </a:lnTo>
                  <a:lnTo>
                    <a:pt x="12343" y="17673"/>
                  </a:lnTo>
                  <a:lnTo>
                    <a:pt x="0" y="6677"/>
                  </a:lnTo>
                  <a:cubicBezTo>
                    <a:pt x="2057" y="4713"/>
                    <a:pt x="3428" y="2357"/>
                    <a:pt x="4799" y="0"/>
                  </a:cubicBezTo>
                  <a:lnTo>
                    <a:pt x="17827" y="11389"/>
                  </a:lnTo>
                  <a:lnTo>
                    <a:pt x="19886" y="1335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4F05FE64-5C5A-514F-9FE4-D940F244B488}"/>
                </a:ext>
              </a:extLst>
            </p:cNvPr>
            <p:cNvSpPr/>
            <p:nvPr userDrawn="1"/>
          </p:nvSpPr>
          <p:spPr>
            <a:xfrm>
              <a:off x="767081" y="740115"/>
              <a:ext cx="158710" cy="158431"/>
            </a:xfrm>
            <a:custGeom>
              <a:avLst/>
              <a:gdLst/>
              <a:ahLst/>
              <a:cxnLst>
                <a:cxn ang="0">
                  <a:pos x="wd2" y="hd2"/>
                </a:cxn>
                <a:cxn ang="5400000">
                  <a:pos x="wd2" y="hd2"/>
                </a:cxn>
                <a:cxn ang="10800000">
                  <a:pos x="wd2" y="hd2"/>
                </a:cxn>
                <a:cxn ang="16200000">
                  <a:pos x="wd2" y="hd2"/>
                </a:cxn>
              </a:cxnLst>
              <a:rect l="0" t="0" r="r" b="b"/>
              <a:pathLst>
                <a:path w="20605" h="19385" extrusionOk="0">
                  <a:moveTo>
                    <a:pt x="16334" y="17549"/>
                  </a:moveTo>
                  <a:cubicBezTo>
                    <a:pt x="16334" y="17549"/>
                    <a:pt x="16334" y="17549"/>
                    <a:pt x="16334" y="17549"/>
                  </a:cubicBezTo>
                  <a:cubicBezTo>
                    <a:pt x="15839" y="17860"/>
                    <a:pt x="15344" y="18170"/>
                    <a:pt x="15015" y="18326"/>
                  </a:cubicBezTo>
                  <a:cubicBezTo>
                    <a:pt x="10399" y="20501"/>
                    <a:pt x="4792" y="19258"/>
                    <a:pt x="1824" y="15218"/>
                  </a:cubicBezTo>
                  <a:cubicBezTo>
                    <a:pt x="-484" y="12110"/>
                    <a:pt x="-484" y="8225"/>
                    <a:pt x="1165" y="5117"/>
                  </a:cubicBezTo>
                  <a:lnTo>
                    <a:pt x="2154" y="5894"/>
                  </a:lnTo>
                  <a:cubicBezTo>
                    <a:pt x="2154" y="5894"/>
                    <a:pt x="2319" y="5894"/>
                    <a:pt x="2319" y="5894"/>
                  </a:cubicBezTo>
                  <a:cubicBezTo>
                    <a:pt x="2979" y="6205"/>
                    <a:pt x="3803" y="6205"/>
                    <a:pt x="4298" y="5583"/>
                  </a:cubicBezTo>
                  <a:lnTo>
                    <a:pt x="6441" y="2941"/>
                  </a:lnTo>
                  <a:cubicBezTo>
                    <a:pt x="6607" y="2630"/>
                    <a:pt x="6772" y="2320"/>
                    <a:pt x="6772" y="2009"/>
                  </a:cubicBezTo>
                  <a:cubicBezTo>
                    <a:pt x="6772" y="1698"/>
                    <a:pt x="6607" y="1232"/>
                    <a:pt x="6277" y="1076"/>
                  </a:cubicBezTo>
                  <a:lnTo>
                    <a:pt x="5947" y="921"/>
                  </a:lnTo>
                  <a:cubicBezTo>
                    <a:pt x="10399" y="-1099"/>
                    <a:pt x="16005" y="299"/>
                    <a:pt x="18808" y="4184"/>
                  </a:cubicBezTo>
                  <a:cubicBezTo>
                    <a:pt x="20951" y="7136"/>
                    <a:pt x="21116" y="11021"/>
                    <a:pt x="19632" y="14129"/>
                  </a:cubicBezTo>
                  <a:cubicBezTo>
                    <a:pt x="19467" y="14595"/>
                    <a:pt x="19138" y="14906"/>
                    <a:pt x="18808" y="15372"/>
                  </a:cubicBezTo>
                  <a:cubicBezTo>
                    <a:pt x="18148" y="15995"/>
                    <a:pt x="17323" y="16772"/>
                    <a:pt x="16334" y="1754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B8D13F0E-8955-9848-BFD8-A428BAB95D58}"/>
                </a:ext>
              </a:extLst>
            </p:cNvPr>
            <p:cNvSpPr/>
            <p:nvPr userDrawn="1"/>
          </p:nvSpPr>
          <p:spPr>
            <a:xfrm>
              <a:off x="589281" y="575015"/>
              <a:ext cx="160029" cy="157838"/>
            </a:xfrm>
            <a:custGeom>
              <a:avLst/>
              <a:gdLst/>
              <a:ahLst/>
              <a:cxnLst>
                <a:cxn ang="0">
                  <a:pos x="wd2" y="hd2"/>
                </a:cxn>
                <a:cxn ang="5400000">
                  <a:pos x="wd2" y="hd2"/>
                </a:cxn>
                <a:cxn ang="10800000">
                  <a:pos x="wd2" y="hd2"/>
                </a:cxn>
                <a:cxn ang="16200000">
                  <a:pos x="wd2" y="hd2"/>
                </a:cxn>
              </a:cxnLst>
              <a:rect l="0" t="0" r="r" b="b"/>
              <a:pathLst>
                <a:path w="20619" h="19174" extrusionOk="0">
                  <a:moveTo>
                    <a:pt x="16184" y="17418"/>
                  </a:moveTo>
                  <a:cubicBezTo>
                    <a:pt x="16184" y="17418"/>
                    <a:pt x="16020" y="17418"/>
                    <a:pt x="16184" y="17418"/>
                  </a:cubicBezTo>
                  <a:cubicBezTo>
                    <a:pt x="11439" y="20504"/>
                    <a:pt x="4894" y="19424"/>
                    <a:pt x="1785" y="14950"/>
                  </a:cubicBezTo>
                  <a:cubicBezTo>
                    <a:pt x="-506" y="11864"/>
                    <a:pt x="-506" y="8007"/>
                    <a:pt x="1294" y="4922"/>
                  </a:cubicBezTo>
                  <a:lnTo>
                    <a:pt x="2276" y="5693"/>
                  </a:lnTo>
                  <a:cubicBezTo>
                    <a:pt x="2276" y="5693"/>
                    <a:pt x="2440" y="5693"/>
                    <a:pt x="2440" y="5847"/>
                  </a:cubicBezTo>
                  <a:cubicBezTo>
                    <a:pt x="3094" y="6156"/>
                    <a:pt x="3912" y="6002"/>
                    <a:pt x="4240" y="5539"/>
                  </a:cubicBezTo>
                  <a:lnTo>
                    <a:pt x="6531" y="2915"/>
                  </a:lnTo>
                  <a:cubicBezTo>
                    <a:pt x="6695" y="2607"/>
                    <a:pt x="6858" y="2298"/>
                    <a:pt x="6858" y="1990"/>
                  </a:cubicBezTo>
                  <a:cubicBezTo>
                    <a:pt x="6858" y="1681"/>
                    <a:pt x="6695" y="1218"/>
                    <a:pt x="6368" y="1064"/>
                  </a:cubicBezTo>
                  <a:lnTo>
                    <a:pt x="6040" y="909"/>
                  </a:lnTo>
                  <a:cubicBezTo>
                    <a:pt x="10459" y="-1096"/>
                    <a:pt x="16022" y="292"/>
                    <a:pt x="18803" y="4304"/>
                  </a:cubicBezTo>
                  <a:cubicBezTo>
                    <a:pt x="20930" y="7081"/>
                    <a:pt x="21094" y="10629"/>
                    <a:pt x="19785" y="13561"/>
                  </a:cubicBezTo>
                  <a:cubicBezTo>
                    <a:pt x="18965" y="14795"/>
                    <a:pt x="17821" y="16338"/>
                    <a:pt x="16184" y="17418"/>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65368AD9-6442-2B49-8AF6-361F0DE9A14F}"/>
                </a:ext>
              </a:extLst>
            </p:cNvPr>
            <p:cNvSpPr/>
            <p:nvPr userDrawn="1"/>
          </p:nvSpPr>
          <p:spPr>
            <a:xfrm>
              <a:off x="1097281" y="1311615"/>
              <a:ext cx="160472" cy="158750"/>
            </a:xfrm>
            <a:custGeom>
              <a:avLst/>
              <a:gdLst/>
              <a:ahLst/>
              <a:cxnLst>
                <a:cxn ang="0">
                  <a:pos x="wd2" y="hd2"/>
                </a:cxn>
                <a:cxn ang="5400000">
                  <a:pos x="wd2" y="hd2"/>
                </a:cxn>
                <a:cxn ang="10800000">
                  <a:pos x="wd2" y="hd2"/>
                </a:cxn>
                <a:cxn ang="16200000">
                  <a:pos x="wd2" y="hd2"/>
                </a:cxn>
              </a:cxnLst>
              <a:rect l="0" t="0" r="r" b="b"/>
              <a:pathLst>
                <a:path w="20994" h="21600" extrusionOk="0">
                  <a:moveTo>
                    <a:pt x="7012" y="20909"/>
                  </a:moveTo>
                  <a:cubicBezTo>
                    <a:pt x="3191" y="19527"/>
                    <a:pt x="366" y="15898"/>
                    <a:pt x="34" y="11405"/>
                  </a:cubicBezTo>
                  <a:cubicBezTo>
                    <a:pt x="-299" y="7258"/>
                    <a:pt x="1861" y="3456"/>
                    <a:pt x="5018" y="1383"/>
                  </a:cubicBezTo>
                  <a:lnTo>
                    <a:pt x="5516" y="2765"/>
                  </a:lnTo>
                  <a:cubicBezTo>
                    <a:pt x="5516" y="2765"/>
                    <a:pt x="5516" y="2938"/>
                    <a:pt x="5682" y="2938"/>
                  </a:cubicBezTo>
                  <a:cubicBezTo>
                    <a:pt x="6015" y="3629"/>
                    <a:pt x="6846" y="3975"/>
                    <a:pt x="7510" y="3629"/>
                  </a:cubicBezTo>
                  <a:lnTo>
                    <a:pt x="10833" y="2247"/>
                  </a:lnTo>
                  <a:cubicBezTo>
                    <a:pt x="11166" y="2074"/>
                    <a:pt x="11498" y="1901"/>
                    <a:pt x="11664" y="1556"/>
                  </a:cubicBezTo>
                  <a:cubicBezTo>
                    <a:pt x="11830" y="1210"/>
                    <a:pt x="11830" y="692"/>
                    <a:pt x="11664" y="346"/>
                  </a:cubicBezTo>
                  <a:lnTo>
                    <a:pt x="11498" y="0"/>
                  </a:lnTo>
                  <a:cubicBezTo>
                    <a:pt x="16482" y="518"/>
                    <a:pt x="20636" y="4666"/>
                    <a:pt x="20968" y="10022"/>
                  </a:cubicBezTo>
                  <a:cubicBezTo>
                    <a:pt x="21301" y="15033"/>
                    <a:pt x="18310" y="19526"/>
                    <a:pt x="13824" y="21081"/>
                  </a:cubicBezTo>
                  <a:cubicBezTo>
                    <a:pt x="13326" y="21254"/>
                    <a:pt x="12827" y="21427"/>
                    <a:pt x="12163" y="21427"/>
                  </a:cubicBezTo>
                  <a:cubicBezTo>
                    <a:pt x="11830" y="21427"/>
                    <a:pt x="11498" y="21600"/>
                    <a:pt x="11166" y="21600"/>
                  </a:cubicBezTo>
                  <a:cubicBezTo>
                    <a:pt x="11000" y="21600"/>
                    <a:pt x="10833" y="21600"/>
                    <a:pt x="10668" y="21600"/>
                  </a:cubicBezTo>
                  <a:cubicBezTo>
                    <a:pt x="10501" y="21600"/>
                    <a:pt x="10170" y="21600"/>
                    <a:pt x="10003" y="21600"/>
                  </a:cubicBezTo>
                  <a:cubicBezTo>
                    <a:pt x="9505" y="21600"/>
                    <a:pt x="9006" y="21427"/>
                    <a:pt x="8508" y="21427"/>
                  </a:cubicBezTo>
                  <a:cubicBezTo>
                    <a:pt x="8008" y="21255"/>
                    <a:pt x="7510" y="21082"/>
                    <a:pt x="7012" y="2090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2876883C-0C5E-4242-98F3-6EBC47588F45}"/>
                </a:ext>
              </a:extLst>
            </p:cNvPr>
            <p:cNvSpPr/>
            <p:nvPr userDrawn="1"/>
          </p:nvSpPr>
          <p:spPr>
            <a:xfrm>
              <a:off x="894080" y="867114"/>
              <a:ext cx="71129" cy="67315"/>
            </a:xfrm>
            <a:custGeom>
              <a:avLst/>
              <a:gdLst/>
              <a:ahLst/>
              <a:cxnLst>
                <a:cxn ang="0">
                  <a:pos x="wd2" y="hd2"/>
                </a:cxn>
                <a:cxn ang="5400000">
                  <a:pos x="wd2" y="hd2"/>
                </a:cxn>
                <a:cxn ang="10800000">
                  <a:pos x="wd2" y="hd2"/>
                </a:cxn>
                <a:cxn ang="16200000">
                  <a:pos x="wd2" y="hd2"/>
                </a:cxn>
              </a:cxnLst>
              <a:rect l="0" t="0" r="r" b="b"/>
              <a:pathLst>
                <a:path w="21600" h="21600" extrusionOk="0">
                  <a:moveTo>
                    <a:pt x="20058" y="13450"/>
                  </a:moveTo>
                  <a:lnTo>
                    <a:pt x="21600" y="15079"/>
                  </a:lnTo>
                  <a:lnTo>
                    <a:pt x="17743" y="19154"/>
                  </a:lnTo>
                  <a:lnTo>
                    <a:pt x="15815" y="21600"/>
                  </a:lnTo>
                  <a:lnTo>
                    <a:pt x="15815" y="21600"/>
                  </a:lnTo>
                  <a:lnTo>
                    <a:pt x="13114" y="19154"/>
                  </a:lnTo>
                  <a:lnTo>
                    <a:pt x="10414" y="16709"/>
                  </a:lnTo>
                  <a:lnTo>
                    <a:pt x="0" y="6521"/>
                  </a:lnTo>
                  <a:cubicBezTo>
                    <a:pt x="772" y="5705"/>
                    <a:pt x="1928" y="4891"/>
                    <a:pt x="2700" y="4075"/>
                  </a:cubicBezTo>
                  <a:cubicBezTo>
                    <a:pt x="3087" y="3667"/>
                    <a:pt x="3473" y="3259"/>
                    <a:pt x="3857" y="2853"/>
                  </a:cubicBezTo>
                  <a:cubicBezTo>
                    <a:pt x="4629" y="2038"/>
                    <a:pt x="5399" y="816"/>
                    <a:pt x="6171" y="0"/>
                  </a:cubicBezTo>
                  <a:lnTo>
                    <a:pt x="17355" y="11004"/>
                  </a:lnTo>
                  <a:lnTo>
                    <a:pt x="20058" y="1345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40F8F8B5-FA61-C849-988F-2F6B4F615270}"/>
                </a:ext>
              </a:extLst>
            </p:cNvPr>
            <p:cNvSpPr/>
            <p:nvPr userDrawn="1"/>
          </p:nvSpPr>
          <p:spPr>
            <a:xfrm>
              <a:off x="563880" y="549615"/>
              <a:ext cx="66044" cy="60952"/>
            </a:xfrm>
            <a:custGeom>
              <a:avLst/>
              <a:gdLst/>
              <a:ahLst/>
              <a:cxnLst>
                <a:cxn ang="0">
                  <a:pos x="wd2" y="hd2"/>
                </a:cxn>
                <a:cxn ang="5400000">
                  <a:pos x="wd2" y="hd2"/>
                </a:cxn>
                <a:cxn ang="10800000">
                  <a:pos x="wd2" y="hd2"/>
                </a:cxn>
                <a:cxn ang="16200000">
                  <a:pos x="wd2" y="hd2"/>
                </a:cxn>
              </a:cxnLst>
              <a:rect l="0" t="0" r="r" b="b"/>
              <a:pathLst>
                <a:path w="21600" h="21600" extrusionOk="0">
                  <a:moveTo>
                    <a:pt x="19523" y="12148"/>
                  </a:moveTo>
                  <a:lnTo>
                    <a:pt x="21600" y="13948"/>
                  </a:lnTo>
                  <a:lnTo>
                    <a:pt x="16201" y="21600"/>
                  </a:lnTo>
                  <a:lnTo>
                    <a:pt x="13293" y="18899"/>
                  </a:lnTo>
                  <a:lnTo>
                    <a:pt x="10384" y="16649"/>
                  </a:lnTo>
                  <a:lnTo>
                    <a:pt x="0" y="8098"/>
                  </a:lnTo>
                  <a:cubicBezTo>
                    <a:pt x="416" y="7648"/>
                    <a:pt x="832" y="7197"/>
                    <a:pt x="1245" y="6749"/>
                  </a:cubicBezTo>
                  <a:cubicBezTo>
                    <a:pt x="1661" y="6298"/>
                    <a:pt x="2077" y="5399"/>
                    <a:pt x="2491" y="4949"/>
                  </a:cubicBezTo>
                  <a:cubicBezTo>
                    <a:pt x="2906" y="4498"/>
                    <a:pt x="2906" y="4048"/>
                    <a:pt x="3322" y="3600"/>
                  </a:cubicBezTo>
                  <a:cubicBezTo>
                    <a:pt x="3738" y="2250"/>
                    <a:pt x="4567" y="1349"/>
                    <a:pt x="4983" y="0"/>
                  </a:cubicBezTo>
                  <a:lnTo>
                    <a:pt x="17029" y="10351"/>
                  </a:lnTo>
                  <a:lnTo>
                    <a:pt x="19523" y="1214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FA626F76-1DAA-5B48-A42A-D9566DD73BB0}"/>
                </a:ext>
              </a:extLst>
            </p:cNvPr>
            <p:cNvSpPr/>
            <p:nvPr userDrawn="1"/>
          </p:nvSpPr>
          <p:spPr>
            <a:xfrm>
              <a:off x="1122680" y="1260815"/>
              <a:ext cx="50795" cy="73658"/>
            </a:xfrm>
            <a:custGeom>
              <a:avLst/>
              <a:gdLst/>
              <a:ahLst/>
              <a:cxnLst>
                <a:cxn ang="0">
                  <a:pos x="wd2" y="hd2"/>
                </a:cxn>
                <a:cxn ang="5400000">
                  <a:pos x="wd2" y="hd2"/>
                </a:cxn>
                <a:cxn ang="10800000">
                  <a:pos x="wd2" y="hd2"/>
                </a:cxn>
                <a:cxn ang="16200000">
                  <a:pos x="wd2" y="hd2"/>
                </a:cxn>
              </a:cxnLst>
              <a:rect l="0" t="0" r="r" b="b"/>
              <a:pathLst>
                <a:path w="21600" h="21600" extrusionOk="0">
                  <a:moveTo>
                    <a:pt x="10799" y="21600"/>
                  </a:moveTo>
                  <a:lnTo>
                    <a:pt x="9180" y="18249"/>
                  </a:lnTo>
                  <a:lnTo>
                    <a:pt x="7560" y="15270"/>
                  </a:lnTo>
                  <a:lnTo>
                    <a:pt x="0" y="2608"/>
                  </a:lnTo>
                  <a:cubicBezTo>
                    <a:pt x="1619" y="2235"/>
                    <a:pt x="3241" y="2235"/>
                    <a:pt x="4860" y="1862"/>
                  </a:cubicBezTo>
                  <a:cubicBezTo>
                    <a:pt x="5401" y="1862"/>
                    <a:pt x="5941" y="1489"/>
                    <a:pt x="7020" y="1489"/>
                  </a:cubicBezTo>
                  <a:cubicBezTo>
                    <a:pt x="8639" y="1117"/>
                    <a:pt x="10261" y="373"/>
                    <a:pt x="11339" y="0"/>
                  </a:cubicBezTo>
                  <a:lnTo>
                    <a:pt x="18900" y="13781"/>
                  </a:lnTo>
                  <a:lnTo>
                    <a:pt x="20519" y="17132"/>
                  </a:lnTo>
                  <a:lnTo>
                    <a:pt x="21600" y="19367"/>
                  </a:lnTo>
                  <a:lnTo>
                    <a:pt x="10799" y="216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FF63E78A-C7E3-0C4D-B49E-53160C2DED83}"/>
                </a:ext>
              </a:extLst>
            </p:cNvPr>
            <p:cNvSpPr/>
            <p:nvPr userDrawn="1"/>
          </p:nvSpPr>
          <p:spPr>
            <a:xfrm>
              <a:off x="1021080" y="1095714"/>
              <a:ext cx="160974" cy="161288"/>
            </a:xfrm>
            <a:custGeom>
              <a:avLst/>
              <a:gdLst/>
              <a:ahLst/>
              <a:cxnLst>
                <a:cxn ang="0">
                  <a:pos x="wd2" y="hd2"/>
                </a:cxn>
                <a:cxn ang="5400000">
                  <a:pos x="wd2" y="hd2"/>
                </a:cxn>
                <a:cxn ang="10800000">
                  <a:pos x="wd2" y="hd2"/>
                </a:cxn>
                <a:cxn ang="16200000">
                  <a:pos x="wd2" y="hd2"/>
                </a:cxn>
              </a:cxnLst>
              <a:rect l="0" t="0" r="r" b="b"/>
              <a:pathLst>
                <a:path w="20585" h="21599" extrusionOk="0">
                  <a:moveTo>
                    <a:pt x="141" y="12586"/>
                  </a:moveTo>
                  <a:cubicBezTo>
                    <a:pt x="-508" y="8505"/>
                    <a:pt x="1116" y="4592"/>
                    <a:pt x="4202" y="2211"/>
                  </a:cubicBezTo>
                  <a:lnTo>
                    <a:pt x="4851" y="3402"/>
                  </a:lnTo>
                  <a:cubicBezTo>
                    <a:pt x="4851" y="3402"/>
                    <a:pt x="4851" y="3573"/>
                    <a:pt x="5014" y="3573"/>
                  </a:cubicBezTo>
                  <a:cubicBezTo>
                    <a:pt x="5339" y="4253"/>
                    <a:pt x="6151" y="4423"/>
                    <a:pt x="6800" y="4082"/>
                  </a:cubicBezTo>
                  <a:lnTo>
                    <a:pt x="9886" y="2382"/>
                  </a:lnTo>
                  <a:cubicBezTo>
                    <a:pt x="10211" y="2211"/>
                    <a:pt x="10535" y="1872"/>
                    <a:pt x="10535" y="1531"/>
                  </a:cubicBezTo>
                  <a:cubicBezTo>
                    <a:pt x="10698" y="1191"/>
                    <a:pt x="10698" y="681"/>
                    <a:pt x="10535" y="340"/>
                  </a:cubicBezTo>
                  <a:lnTo>
                    <a:pt x="10373" y="0"/>
                  </a:lnTo>
                  <a:cubicBezTo>
                    <a:pt x="15245" y="0"/>
                    <a:pt x="19630" y="3742"/>
                    <a:pt x="20443" y="9014"/>
                  </a:cubicBezTo>
                  <a:cubicBezTo>
                    <a:pt x="21092" y="12925"/>
                    <a:pt x="19468" y="16837"/>
                    <a:pt x="16707" y="19218"/>
                  </a:cubicBezTo>
                  <a:cubicBezTo>
                    <a:pt x="16382" y="19559"/>
                    <a:pt x="15895" y="19728"/>
                    <a:pt x="15570" y="20069"/>
                  </a:cubicBezTo>
                  <a:cubicBezTo>
                    <a:pt x="14596" y="20749"/>
                    <a:pt x="13459" y="21089"/>
                    <a:pt x="12322" y="21429"/>
                  </a:cubicBezTo>
                  <a:cubicBezTo>
                    <a:pt x="12322" y="21429"/>
                    <a:pt x="12160" y="21429"/>
                    <a:pt x="12160" y="21429"/>
                  </a:cubicBezTo>
                  <a:cubicBezTo>
                    <a:pt x="11673" y="21429"/>
                    <a:pt x="11185" y="21599"/>
                    <a:pt x="10698" y="21599"/>
                  </a:cubicBezTo>
                  <a:cubicBezTo>
                    <a:pt x="5501" y="21600"/>
                    <a:pt x="954" y="17859"/>
                    <a:pt x="141" y="1258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6358E559-05CC-1640-85E5-936B0C98D513}"/>
                </a:ext>
              </a:extLst>
            </p:cNvPr>
            <p:cNvSpPr/>
            <p:nvPr userDrawn="1"/>
          </p:nvSpPr>
          <p:spPr>
            <a:xfrm>
              <a:off x="919480" y="905214"/>
              <a:ext cx="158804" cy="158407"/>
            </a:xfrm>
            <a:custGeom>
              <a:avLst/>
              <a:gdLst/>
              <a:ahLst/>
              <a:cxnLst>
                <a:cxn ang="0">
                  <a:pos x="wd2" y="hd2"/>
                </a:cxn>
                <a:cxn ang="5400000">
                  <a:pos x="wd2" y="hd2"/>
                </a:cxn>
                <a:cxn ang="10800000">
                  <a:pos x="wd2" y="hd2"/>
                </a:cxn>
                <a:cxn ang="16200000">
                  <a:pos x="wd2" y="hd2"/>
                </a:cxn>
              </a:cxnLst>
              <a:rect l="0" t="0" r="r" b="b"/>
              <a:pathLst>
                <a:path w="20305" h="19665" extrusionOk="0">
                  <a:moveTo>
                    <a:pt x="15111" y="18391"/>
                  </a:moveTo>
                  <a:cubicBezTo>
                    <a:pt x="14949" y="18549"/>
                    <a:pt x="14786" y="18549"/>
                    <a:pt x="14625" y="18707"/>
                  </a:cubicBezTo>
                  <a:cubicBezTo>
                    <a:pt x="14138" y="18864"/>
                    <a:pt x="13813" y="19022"/>
                    <a:pt x="13326" y="19179"/>
                  </a:cubicBezTo>
                  <a:cubicBezTo>
                    <a:pt x="8779" y="20598"/>
                    <a:pt x="3745" y="18864"/>
                    <a:pt x="1309" y="14607"/>
                  </a:cubicBezTo>
                  <a:cubicBezTo>
                    <a:pt x="-640" y="11296"/>
                    <a:pt x="-315" y="7355"/>
                    <a:pt x="1634" y="4359"/>
                  </a:cubicBezTo>
                  <a:lnTo>
                    <a:pt x="2609" y="5305"/>
                  </a:lnTo>
                  <a:cubicBezTo>
                    <a:pt x="2609" y="5305"/>
                    <a:pt x="2771" y="5305"/>
                    <a:pt x="2771" y="5463"/>
                  </a:cubicBezTo>
                  <a:cubicBezTo>
                    <a:pt x="3421" y="5936"/>
                    <a:pt x="4233" y="5779"/>
                    <a:pt x="4720" y="5305"/>
                  </a:cubicBezTo>
                  <a:lnTo>
                    <a:pt x="7156" y="2783"/>
                  </a:lnTo>
                  <a:cubicBezTo>
                    <a:pt x="7481" y="2467"/>
                    <a:pt x="7481" y="2152"/>
                    <a:pt x="7481" y="1836"/>
                  </a:cubicBezTo>
                  <a:cubicBezTo>
                    <a:pt x="7481" y="1521"/>
                    <a:pt x="7319" y="1048"/>
                    <a:pt x="6994" y="732"/>
                  </a:cubicBezTo>
                  <a:lnTo>
                    <a:pt x="6669" y="575"/>
                  </a:lnTo>
                  <a:cubicBezTo>
                    <a:pt x="11216" y="-1002"/>
                    <a:pt x="16575" y="732"/>
                    <a:pt x="19011" y="4989"/>
                  </a:cubicBezTo>
                  <a:cubicBezTo>
                    <a:pt x="20960" y="8458"/>
                    <a:pt x="20635" y="12556"/>
                    <a:pt x="18524" y="15553"/>
                  </a:cubicBezTo>
                  <a:cubicBezTo>
                    <a:pt x="18199" y="16025"/>
                    <a:pt x="17875" y="16341"/>
                    <a:pt x="17550" y="16813"/>
                  </a:cubicBezTo>
                  <a:cubicBezTo>
                    <a:pt x="17063" y="17286"/>
                    <a:pt x="16738" y="17602"/>
                    <a:pt x="16251" y="17917"/>
                  </a:cubicBezTo>
                  <a:cubicBezTo>
                    <a:pt x="16088" y="17917"/>
                    <a:pt x="16088" y="18075"/>
                    <a:pt x="15926" y="18075"/>
                  </a:cubicBezTo>
                  <a:cubicBezTo>
                    <a:pt x="15598" y="18076"/>
                    <a:pt x="15436" y="18233"/>
                    <a:pt x="15111" y="18391"/>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1F42D947-0F0E-4F41-ADA8-957668BF4682}"/>
                </a:ext>
              </a:extLst>
            </p:cNvPr>
            <p:cNvSpPr/>
            <p:nvPr userDrawn="1"/>
          </p:nvSpPr>
          <p:spPr>
            <a:xfrm>
              <a:off x="1046480" y="1044914"/>
              <a:ext cx="53338" cy="72388"/>
            </a:xfrm>
            <a:custGeom>
              <a:avLst/>
              <a:gdLst/>
              <a:ahLst/>
              <a:cxnLst>
                <a:cxn ang="0">
                  <a:pos x="wd2" y="hd2"/>
                </a:cxn>
                <a:cxn ang="5400000">
                  <a:pos x="wd2" y="hd2"/>
                </a:cxn>
                <a:cxn ang="10800000">
                  <a:pos x="wd2" y="hd2"/>
                </a:cxn>
                <a:cxn ang="16200000">
                  <a:pos x="wd2" y="hd2"/>
                </a:cxn>
              </a:cxnLst>
              <a:rect l="0" t="0" r="r" b="b"/>
              <a:pathLst>
                <a:path w="21600" h="21600" extrusionOk="0">
                  <a:moveTo>
                    <a:pt x="21600" y="18190"/>
                  </a:moveTo>
                  <a:lnTo>
                    <a:pt x="14915" y="20464"/>
                  </a:lnTo>
                  <a:lnTo>
                    <a:pt x="11314" y="21600"/>
                  </a:lnTo>
                  <a:lnTo>
                    <a:pt x="11314" y="21600"/>
                  </a:lnTo>
                  <a:lnTo>
                    <a:pt x="9257" y="18569"/>
                  </a:lnTo>
                  <a:lnTo>
                    <a:pt x="7200" y="15538"/>
                  </a:lnTo>
                  <a:lnTo>
                    <a:pt x="0" y="4928"/>
                  </a:lnTo>
                  <a:cubicBezTo>
                    <a:pt x="515" y="4548"/>
                    <a:pt x="1030" y="4548"/>
                    <a:pt x="2057" y="4169"/>
                  </a:cubicBezTo>
                  <a:cubicBezTo>
                    <a:pt x="2572" y="3790"/>
                    <a:pt x="3599" y="3410"/>
                    <a:pt x="4114" y="3033"/>
                  </a:cubicBezTo>
                  <a:cubicBezTo>
                    <a:pt x="4628" y="2654"/>
                    <a:pt x="5143" y="2654"/>
                    <a:pt x="5656" y="2274"/>
                  </a:cubicBezTo>
                  <a:cubicBezTo>
                    <a:pt x="7197" y="1515"/>
                    <a:pt x="8227" y="759"/>
                    <a:pt x="9257" y="0"/>
                  </a:cubicBezTo>
                  <a:lnTo>
                    <a:pt x="18001" y="12505"/>
                  </a:lnTo>
                  <a:lnTo>
                    <a:pt x="20058" y="15536"/>
                  </a:lnTo>
                  <a:lnTo>
                    <a:pt x="21600" y="1819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Freeform: Shape 67">
              <a:extLst>
                <a:ext uri="{FF2B5EF4-FFF2-40B4-BE49-F238E27FC236}">
                  <a16:creationId xmlns:a16="http://schemas.microsoft.com/office/drawing/2014/main" id="{0931CDC1-488B-4802-BAE5-584CECE25B15}"/>
                </a:ext>
              </a:extLst>
            </p:cNvPr>
            <p:cNvSpPr/>
            <p:nvPr userDrawn="1"/>
          </p:nvSpPr>
          <p:spPr>
            <a:xfrm>
              <a:off x="1" y="270169"/>
              <a:ext cx="1261261" cy="2221486"/>
            </a:xfrm>
            <a:custGeom>
              <a:avLst/>
              <a:gdLst>
                <a:gd name="connsiteX0" fmla="*/ 901425 w 1261261"/>
                <a:gd name="connsiteY0" fmla="*/ 2108403 h 2221486"/>
                <a:gd name="connsiteX1" fmla="*/ 969990 w 1261261"/>
                <a:gd name="connsiteY1" fmla="*/ 2170655 h 2221486"/>
                <a:gd name="connsiteX2" fmla="*/ 1070351 w 1261261"/>
                <a:gd name="connsiteY2" fmla="*/ 2169317 h 2221486"/>
                <a:gd name="connsiteX3" fmla="*/ 1069048 w 1261261"/>
                <a:gd name="connsiteY3" fmla="*/ 2169317 h 2221486"/>
                <a:gd name="connsiteX4" fmla="*/ 901425 w 1261261"/>
                <a:gd name="connsiteY4" fmla="*/ 2108403 h 2221486"/>
                <a:gd name="connsiteX5" fmla="*/ 906517 w 1261261"/>
                <a:gd name="connsiteY5" fmla="*/ 1995319 h 2221486"/>
                <a:gd name="connsiteX6" fmla="*/ 886208 w 1261261"/>
                <a:gd name="connsiteY6" fmla="*/ 2075373 h 2221486"/>
                <a:gd name="connsiteX7" fmla="*/ 976385 w 1261261"/>
                <a:gd name="connsiteY7" fmla="*/ 2108403 h 2221486"/>
                <a:gd name="connsiteX8" fmla="*/ 973839 w 1261261"/>
                <a:gd name="connsiteY8" fmla="*/ 2105830 h 2221486"/>
                <a:gd name="connsiteX9" fmla="*/ 971293 w 1261261"/>
                <a:gd name="connsiteY9" fmla="*/ 2103360 h 2221486"/>
                <a:gd name="connsiteX10" fmla="*/ 969990 w 1261261"/>
                <a:gd name="connsiteY10" fmla="*/ 2100788 h 2221486"/>
                <a:gd name="connsiteX11" fmla="*/ 968747 w 1261261"/>
                <a:gd name="connsiteY11" fmla="*/ 2098216 h 2221486"/>
                <a:gd name="connsiteX12" fmla="*/ 967444 w 1261261"/>
                <a:gd name="connsiteY12" fmla="*/ 2095746 h 2221486"/>
                <a:gd name="connsiteX13" fmla="*/ 966201 w 1261261"/>
                <a:gd name="connsiteY13" fmla="*/ 2093174 h 2221486"/>
                <a:gd name="connsiteX14" fmla="*/ 964898 w 1261261"/>
                <a:gd name="connsiteY14" fmla="*/ 2090601 h 2221486"/>
                <a:gd name="connsiteX15" fmla="*/ 963655 w 1261261"/>
                <a:gd name="connsiteY15" fmla="*/ 2088029 h 2221486"/>
                <a:gd name="connsiteX16" fmla="*/ 962352 w 1261261"/>
                <a:gd name="connsiteY16" fmla="*/ 2085560 h 2221486"/>
                <a:gd name="connsiteX17" fmla="*/ 963655 w 1261261"/>
                <a:gd name="connsiteY17" fmla="*/ 2086794 h 2221486"/>
                <a:gd name="connsiteX18" fmla="*/ 958563 w 1261261"/>
                <a:gd name="connsiteY18" fmla="*/ 2080415 h 2221486"/>
                <a:gd name="connsiteX19" fmla="*/ 953471 w 1261261"/>
                <a:gd name="connsiteY19" fmla="*/ 2074138 h 2221486"/>
                <a:gd name="connsiteX20" fmla="*/ 948438 w 1261261"/>
                <a:gd name="connsiteY20" fmla="*/ 2067758 h 2221486"/>
                <a:gd name="connsiteX21" fmla="*/ 943346 w 1261261"/>
                <a:gd name="connsiteY21" fmla="*/ 2060144 h 2221486"/>
                <a:gd name="connsiteX22" fmla="*/ 938254 w 1261261"/>
                <a:gd name="connsiteY22" fmla="*/ 2052529 h 2221486"/>
                <a:gd name="connsiteX23" fmla="*/ 933162 w 1261261"/>
                <a:gd name="connsiteY23" fmla="*/ 2044915 h 2221486"/>
                <a:gd name="connsiteX24" fmla="*/ 928070 w 1261261"/>
                <a:gd name="connsiteY24" fmla="*/ 2035963 h 2221486"/>
                <a:gd name="connsiteX25" fmla="*/ 923037 w 1261261"/>
                <a:gd name="connsiteY25" fmla="*/ 2027114 h 2221486"/>
                <a:gd name="connsiteX26" fmla="*/ 917945 w 1261261"/>
                <a:gd name="connsiteY26" fmla="*/ 2018265 h 2221486"/>
                <a:gd name="connsiteX27" fmla="*/ 912853 w 1261261"/>
                <a:gd name="connsiteY27" fmla="*/ 2008078 h 2221486"/>
                <a:gd name="connsiteX28" fmla="*/ 907761 w 1261261"/>
                <a:gd name="connsiteY28" fmla="*/ 1997891 h 2221486"/>
                <a:gd name="connsiteX29" fmla="*/ 1014457 w 1261261"/>
                <a:gd name="connsiteY29" fmla="*/ 1958482 h 2221486"/>
                <a:gd name="connsiteX30" fmla="*/ 1015759 w 1261261"/>
                <a:gd name="connsiteY30" fmla="*/ 1959716 h 2221486"/>
                <a:gd name="connsiteX31" fmla="*/ 1020851 w 1261261"/>
                <a:gd name="connsiteY31" fmla="*/ 1969903 h 2221486"/>
                <a:gd name="connsiteX32" fmla="*/ 1025943 w 1261261"/>
                <a:gd name="connsiteY32" fmla="*/ 1978753 h 2221486"/>
                <a:gd name="connsiteX33" fmla="*/ 1030976 w 1261261"/>
                <a:gd name="connsiteY33" fmla="*/ 1987705 h 2221486"/>
                <a:gd name="connsiteX34" fmla="*/ 1036068 w 1261261"/>
                <a:gd name="connsiteY34" fmla="*/ 1996554 h 2221486"/>
                <a:gd name="connsiteX35" fmla="*/ 1041160 w 1261261"/>
                <a:gd name="connsiteY35" fmla="*/ 2004168 h 2221486"/>
                <a:gd name="connsiteX36" fmla="*/ 1046252 w 1261261"/>
                <a:gd name="connsiteY36" fmla="*/ 2011782 h 2221486"/>
                <a:gd name="connsiteX37" fmla="*/ 1050042 w 1261261"/>
                <a:gd name="connsiteY37" fmla="*/ 2019397 h 2221486"/>
                <a:gd name="connsiteX38" fmla="*/ 1053831 w 1261261"/>
                <a:gd name="connsiteY38" fmla="*/ 2025776 h 2221486"/>
                <a:gd name="connsiteX39" fmla="*/ 1057680 w 1261261"/>
                <a:gd name="connsiteY39" fmla="*/ 2032156 h 2221486"/>
                <a:gd name="connsiteX40" fmla="*/ 1061469 w 1261261"/>
                <a:gd name="connsiteY40" fmla="*/ 2037198 h 2221486"/>
                <a:gd name="connsiteX41" fmla="*/ 1065259 w 1261261"/>
                <a:gd name="connsiteY41" fmla="*/ 2042343 h 2221486"/>
                <a:gd name="connsiteX42" fmla="*/ 1069048 w 1261261"/>
                <a:gd name="connsiteY42" fmla="*/ 2046150 h 2221486"/>
                <a:gd name="connsiteX43" fmla="*/ 1070351 w 1261261"/>
                <a:gd name="connsiteY43" fmla="*/ 2046150 h 2221486"/>
                <a:gd name="connsiteX44" fmla="*/ 1056377 w 1261261"/>
                <a:gd name="connsiteY44" fmla="*/ 2053764 h 2221486"/>
                <a:gd name="connsiteX45" fmla="*/ 1070351 w 1261261"/>
                <a:gd name="connsiteY45" fmla="*/ 2047385 h 2221486"/>
                <a:gd name="connsiteX46" fmla="*/ 1070351 w 1261261"/>
                <a:gd name="connsiteY46" fmla="*/ 2046150 h 2221486"/>
                <a:gd name="connsiteX47" fmla="*/ 1071594 w 1261261"/>
                <a:gd name="connsiteY47" fmla="*/ 2048619 h 2221486"/>
                <a:gd name="connsiteX48" fmla="*/ 1072897 w 1261261"/>
                <a:gd name="connsiteY48" fmla="*/ 2051192 h 2221486"/>
                <a:gd name="connsiteX49" fmla="*/ 1074140 w 1261261"/>
                <a:gd name="connsiteY49" fmla="*/ 2053764 h 2221486"/>
                <a:gd name="connsiteX50" fmla="*/ 1075443 w 1261261"/>
                <a:gd name="connsiteY50" fmla="*/ 2056234 h 2221486"/>
                <a:gd name="connsiteX51" fmla="*/ 1076686 w 1261261"/>
                <a:gd name="connsiteY51" fmla="*/ 2058806 h 2221486"/>
                <a:gd name="connsiteX52" fmla="*/ 1077989 w 1261261"/>
                <a:gd name="connsiteY52" fmla="*/ 2061379 h 2221486"/>
                <a:gd name="connsiteX53" fmla="*/ 1079232 w 1261261"/>
                <a:gd name="connsiteY53" fmla="*/ 2063951 h 2221486"/>
                <a:gd name="connsiteX54" fmla="*/ 1079232 w 1261261"/>
                <a:gd name="connsiteY54" fmla="*/ 2066421 h 2221486"/>
                <a:gd name="connsiteX55" fmla="*/ 1079232 w 1261261"/>
                <a:gd name="connsiteY55" fmla="*/ 2068993 h 2221486"/>
                <a:gd name="connsiteX56" fmla="*/ 1079232 w 1261261"/>
                <a:gd name="connsiteY56" fmla="*/ 2071565 h 2221486"/>
                <a:gd name="connsiteX57" fmla="*/ 1079232 w 1261261"/>
                <a:gd name="connsiteY57" fmla="*/ 2074035 h 2221486"/>
                <a:gd name="connsiteX58" fmla="*/ 1079232 w 1261261"/>
                <a:gd name="connsiteY58" fmla="*/ 2076607 h 2221486"/>
                <a:gd name="connsiteX59" fmla="*/ 1079232 w 1261261"/>
                <a:gd name="connsiteY59" fmla="*/ 2079180 h 2221486"/>
                <a:gd name="connsiteX60" fmla="*/ 1079232 w 1261261"/>
                <a:gd name="connsiteY60" fmla="*/ 2081649 h 2221486"/>
                <a:gd name="connsiteX61" fmla="*/ 1077989 w 1261261"/>
                <a:gd name="connsiteY61" fmla="*/ 2084222 h 2221486"/>
                <a:gd name="connsiteX62" fmla="*/ 1076686 w 1261261"/>
                <a:gd name="connsiteY62" fmla="*/ 2086794 h 2221486"/>
                <a:gd name="connsiteX63" fmla="*/ 1075443 w 1261261"/>
                <a:gd name="connsiteY63" fmla="*/ 2089367 h 2221486"/>
                <a:gd name="connsiteX64" fmla="*/ 1074140 w 1261261"/>
                <a:gd name="connsiteY64" fmla="*/ 2091836 h 2221486"/>
                <a:gd name="connsiteX65" fmla="*/ 1072897 w 1261261"/>
                <a:gd name="connsiteY65" fmla="*/ 2094409 h 2221486"/>
                <a:gd name="connsiteX66" fmla="*/ 1071594 w 1261261"/>
                <a:gd name="connsiteY66" fmla="*/ 2096981 h 2221486"/>
                <a:gd name="connsiteX67" fmla="*/ 1069048 w 1261261"/>
                <a:gd name="connsiteY67" fmla="*/ 2099450 h 2221486"/>
                <a:gd name="connsiteX68" fmla="*/ 1066561 w 1261261"/>
                <a:gd name="connsiteY68" fmla="*/ 2102023 h 2221486"/>
                <a:gd name="connsiteX69" fmla="*/ 1064015 w 1261261"/>
                <a:gd name="connsiteY69" fmla="*/ 2104596 h 2221486"/>
                <a:gd name="connsiteX70" fmla="*/ 1061469 w 1261261"/>
                <a:gd name="connsiteY70" fmla="*/ 2107168 h 2221486"/>
                <a:gd name="connsiteX71" fmla="*/ 1057680 w 1261261"/>
                <a:gd name="connsiteY71" fmla="*/ 2117252 h 2221486"/>
                <a:gd name="connsiteX72" fmla="*/ 1055134 w 1261261"/>
                <a:gd name="connsiteY72" fmla="*/ 2118487 h 2221486"/>
                <a:gd name="connsiteX73" fmla="*/ 1052588 w 1261261"/>
                <a:gd name="connsiteY73" fmla="*/ 2119721 h 2221486"/>
                <a:gd name="connsiteX74" fmla="*/ 1050042 w 1261261"/>
                <a:gd name="connsiteY74" fmla="*/ 2121059 h 2221486"/>
                <a:gd name="connsiteX75" fmla="*/ 1047555 w 1261261"/>
                <a:gd name="connsiteY75" fmla="*/ 2122294 h 2221486"/>
                <a:gd name="connsiteX76" fmla="*/ 1045009 w 1261261"/>
                <a:gd name="connsiteY76" fmla="*/ 2123529 h 2221486"/>
                <a:gd name="connsiteX77" fmla="*/ 1042463 w 1261261"/>
                <a:gd name="connsiteY77" fmla="*/ 2124866 h 2221486"/>
                <a:gd name="connsiteX78" fmla="*/ 1038614 w 1261261"/>
                <a:gd name="connsiteY78" fmla="*/ 2126101 h 2221486"/>
                <a:gd name="connsiteX79" fmla="*/ 1036068 w 1261261"/>
                <a:gd name="connsiteY79" fmla="*/ 2127336 h 2221486"/>
                <a:gd name="connsiteX80" fmla="*/ 1033522 w 1261261"/>
                <a:gd name="connsiteY80" fmla="*/ 2127336 h 2221486"/>
                <a:gd name="connsiteX81" fmla="*/ 1030976 w 1261261"/>
                <a:gd name="connsiteY81" fmla="*/ 2127336 h 2221486"/>
                <a:gd name="connsiteX82" fmla="*/ 1028489 w 1261261"/>
                <a:gd name="connsiteY82" fmla="*/ 2127336 h 2221486"/>
                <a:gd name="connsiteX83" fmla="*/ 1025943 w 1261261"/>
                <a:gd name="connsiteY83" fmla="*/ 2127336 h 2221486"/>
                <a:gd name="connsiteX84" fmla="*/ 1023397 w 1261261"/>
                <a:gd name="connsiteY84" fmla="*/ 2127336 h 2221486"/>
                <a:gd name="connsiteX85" fmla="*/ 1102146 w 1261261"/>
                <a:gd name="connsiteY85" fmla="*/ 2156558 h 2221486"/>
                <a:gd name="connsiteX86" fmla="*/ 1107179 w 1261261"/>
                <a:gd name="connsiteY86" fmla="*/ 2151516 h 2221486"/>
                <a:gd name="connsiteX87" fmla="*/ 1137672 w 1261261"/>
                <a:gd name="connsiteY87" fmla="*/ 2095643 h 2221486"/>
                <a:gd name="connsiteX88" fmla="*/ 1014457 w 1261261"/>
                <a:gd name="connsiteY88" fmla="*/ 1958482 h 2221486"/>
                <a:gd name="connsiteX89" fmla="*/ 692009 w 1261261"/>
                <a:gd name="connsiteY89" fmla="*/ 1916724 h 2221486"/>
                <a:gd name="connsiteX90" fmla="*/ 691822 w 1261261"/>
                <a:gd name="connsiteY90" fmla="*/ 1919278 h 2221486"/>
                <a:gd name="connsiteX91" fmla="*/ 641020 w 1261261"/>
                <a:gd name="connsiteY91" fmla="*/ 1924320 h 2221486"/>
                <a:gd name="connsiteX92" fmla="*/ 639570 w 1261261"/>
                <a:gd name="connsiteY92" fmla="*/ 1921519 h 2221486"/>
                <a:gd name="connsiteX93" fmla="*/ 648718 w 1261261"/>
                <a:gd name="connsiteY93" fmla="*/ 1920410 h 2221486"/>
                <a:gd name="connsiteX94" fmla="*/ 660145 w 1261261"/>
                <a:gd name="connsiteY94" fmla="*/ 1919175 h 2221486"/>
                <a:gd name="connsiteX95" fmla="*/ 468365 w 1261261"/>
                <a:gd name="connsiteY95" fmla="*/ 1894994 h 2221486"/>
                <a:gd name="connsiteX96" fmla="*/ 468365 w 1261261"/>
                <a:gd name="connsiteY96" fmla="*/ 1896332 h 2221486"/>
                <a:gd name="connsiteX97" fmla="*/ 472984 w 1261261"/>
                <a:gd name="connsiteY97" fmla="*/ 1906535 h 2221486"/>
                <a:gd name="connsiteX98" fmla="*/ 470851 w 1261261"/>
                <a:gd name="connsiteY98" fmla="*/ 1909091 h 2221486"/>
                <a:gd name="connsiteX99" fmla="*/ 455635 w 1261261"/>
                <a:gd name="connsiteY99" fmla="*/ 1903946 h 2221486"/>
                <a:gd name="connsiteX100" fmla="*/ 454598 w 1261261"/>
                <a:gd name="connsiteY100" fmla="*/ 1901981 h 2221486"/>
                <a:gd name="connsiteX101" fmla="*/ 459483 w 1261261"/>
                <a:gd name="connsiteY101" fmla="*/ 1902712 h 2221486"/>
                <a:gd name="connsiteX102" fmla="*/ 467062 w 1261261"/>
                <a:gd name="connsiteY102" fmla="*/ 1897567 h 2221486"/>
                <a:gd name="connsiteX103" fmla="*/ 580094 w 1261261"/>
                <a:gd name="connsiteY103" fmla="*/ 1854350 h 2221486"/>
                <a:gd name="connsiteX104" fmla="*/ 647415 w 1261261"/>
                <a:gd name="connsiteY104" fmla="*/ 1908988 h 2221486"/>
                <a:gd name="connsiteX105" fmla="*/ 638534 w 1261261"/>
                <a:gd name="connsiteY105" fmla="*/ 1910223 h 2221486"/>
                <a:gd name="connsiteX106" fmla="*/ 635988 w 1261261"/>
                <a:gd name="connsiteY106" fmla="*/ 1911561 h 2221486"/>
                <a:gd name="connsiteX107" fmla="*/ 634830 w 1261261"/>
                <a:gd name="connsiteY107" fmla="*/ 1912361 h 2221486"/>
                <a:gd name="connsiteX108" fmla="*/ 624560 w 1261261"/>
                <a:gd name="connsiteY108" fmla="*/ 1892525 h 2221486"/>
                <a:gd name="connsiteX109" fmla="*/ 563574 w 1261261"/>
                <a:gd name="connsiteY109" fmla="*/ 1859495 h 2221486"/>
                <a:gd name="connsiteX110" fmla="*/ 526781 w 1261261"/>
                <a:gd name="connsiteY110" fmla="*/ 1869955 h 2221486"/>
                <a:gd name="connsiteX111" fmla="*/ 532948 w 1261261"/>
                <a:gd name="connsiteY111" fmla="*/ 1863572 h 2221486"/>
                <a:gd name="connsiteX112" fmla="*/ 580094 w 1261261"/>
                <a:gd name="connsiteY112" fmla="*/ 1854350 h 2221486"/>
                <a:gd name="connsiteX113" fmla="*/ 792190 w 1261261"/>
                <a:gd name="connsiteY113" fmla="*/ 1825204 h 2221486"/>
                <a:gd name="connsiteX114" fmla="*/ 807366 w 1261261"/>
                <a:gd name="connsiteY114" fmla="*/ 1827713 h 2221486"/>
                <a:gd name="connsiteX115" fmla="*/ 807400 w 1261261"/>
                <a:gd name="connsiteY115" fmla="*/ 1827803 h 2221486"/>
                <a:gd name="connsiteX116" fmla="*/ 809946 w 1261261"/>
                <a:gd name="connsiteY116" fmla="*/ 1834182 h 2221486"/>
                <a:gd name="connsiteX117" fmla="*/ 801065 w 1261261"/>
                <a:gd name="connsiteY117" fmla="*/ 1831610 h 2221486"/>
                <a:gd name="connsiteX118" fmla="*/ 751513 w 1261261"/>
                <a:gd name="connsiteY118" fmla="*/ 1840757 h 2221486"/>
                <a:gd name="connsiteX119" fmla="*/ 754111 w 1261261"/>
                <a:gd name="connsiteY119" fmla="*/ 1837887 h 2221486"/>
                <a:gd name="connsiteX120" fmla="*/ 792190 w 1261261"/>
                <a:gd name="connsiteY120" fmla="*/ 1825204 h 2221486"/>
                <a:gd name="connsiteX121" fmla="*/ 460727 w 1261261"/>
                <a:gd name="connsiteY121" fmla="*/ 1825127 h 2221486"/>
                <a:gd name="connsiteX122" fmla="*/ 440418 w 1261261"/>
                <a:gd name="connsiteY122" fmla="*/ 1858157 h 2221486"/>
                <a:gd name="connsiteX123" fmla="*/ 440418 w 1261261"/>
                <a:gd name="connsiteY123" fmla="*/ 1859495 h 2221486"/>
                <a:gd name="connsiteX124" fmla="*/ 435326 w 1261261"/>
                <a:gd name="connsiteY124" fmla="*/ 1868344 h 2221486"/>
                <a:gd name="connsiteX125" fmla="*/ 432780 w 1261261"/>
                <a:gd name="connsiteY125" fmla="*/ 1873489 h 2221486"/>
                <a:gd name="connsiteX126" fmla="*/ 430234 w 1261261"/>
                <a:gd name="connsiteY126" fmla="*/ 1878531 h 2221486"/>
                <a:gd name="connsiteX127" fmla="*/ 437872 w 1261261"/>
                <a:gd name="connsiteY127" fmla="*/ 1883573 h 2221486"/>
                <a:gd name="connsiteX128" fmla="*/ 453089 w 1261261"/>
                <a:gd name="connsiteY128" fmla="*/ 1892525 h 2221486"/>
                <a:gd name="connsiteX129" fmla="*/ 455635 w 1261261"/>
                <a:gd name="connsiteY129" fmla="*/ 1887380 h 2221486"/>
                <a:gd name="connsiteX130" fmla="*/ 458181 w 1261261"/>
                <a:gd name="connsiteY130" fmla="*/ 1883573 h 2221486"/>
                <a:gd name="connsiteX131" fmla="*/ 463273 w 1261261"/>
                <a:gd name="connsiteY131" fmla="*/ 1875959 h 2221486"/>
                <a:gd name="connsiteX132" fmla="*/ 487371 w 1261261"/>
                <a:gd name="connsiteY132" fmla="*/ 1836652 h 2221486"/>
                <a:gd name="connsiteX133" fmla="*/ 475944 w 1261261"/>
                <a:gd name="connsiteY133" fmla="*/ 1832845 h 2221486"/>
                <a:gd name="connsiteX134" fmla="*/ 470911 w 1261261"/>
                <a:gd name="connsiteY134" fmla="*/ 1830272 h 2221486"/>
                <a:gd name="connsiteX135" fmla="*/ 465819 w 1261261"/>
                <a:gd name="connsiteY135" fmla="*/ 1827700 h 2221486"/>
                <a:gd name="connsiteX136" fmla="*/ 460727 w 1261261"/>
                <a:gd name="connsiteY136" fmla="*/ 1825127 h 2221486"/>
                <a:gd name="connsiteX137" fmla="*/ 256216 w 1261261"/>
                <a:gd name="connsiteY137" fmla="*/ 1813706 h 2221486"/>
                <a:gd name="connsiteX138" fmla="*/ 244788 w 1261261"/>
                <a:gd name="connsiteY138" fmla="*/ 1818851 h 2221486"/>
                <a:gd name="connsiteX139" fmla="*/ 227026 w 1261261"/>
                <a:gd name="connsiteY139" fmla="*/ 1870917 h 2221486"/>
                <a:gd name="connsiteX140" fmla="*/ 237210 w 1261261"/>
                <a:gd name="connsiteY140" fmla="*/ 1919175 h 2221486"/>
                <a:gd name="connsiteX141" fmla="*/ 244788 w 1261261"/>
                <a:gd name="connsiteY141" fmla="*/ 1952205 h 2221486"/>
                <a:gd name="connsiteX142" fmla="*/ 247334 w 1261261"/>
                <a:gd name="connsiteY142" fmla="*/ 1963627 h 2221486"/>
                <a:gd name="connsiteX143" fmla="*/ 249881 w 1261261"/>
                <a:gd name="connsiteY143" fmla="*/ 1975048 h 2221486"/>
                <a:gd name="connsiteX144" fmla="*/ 251183 w 1261261"/>
                <a:gd name="connsiteY144" fmla="*/ 1980090 h 2221486"/>
                <a:gd name="connsiteX145" fmla="*/ 253729 w 1261261"/>
                <a:gd name="connsiteY145" fmla="*/ 1991512 h 2221486"/>
                <a:gd name="connsiteX146" fmla="*/ 254973 w 1261261"/>
                <a:gd name="connsiteY146" fmla="*/ 1999126 h 2221486"/>
                <a:gd name="connsiteX147" fmla="*/ 256275 w 1261261"/>
                <a:gd name="connsiteY147" fmla="*/ 2002933 h 2221486"/>
                <a:gd name="connsiteX148" fmla="*/ 303229 w 1261261"/>
                <a:gd name="connsiteY148" fmla="*/ 2170655 h 2221486"/>
                <a:gd name="connsiteX149" fmla="*/ 305775 w 1261261"/>
                <a:gd name="connsiteY149" fmla="*/ 2163041 h 2221486"/>
                <a:gd name="connsiteX150" fmla="*/ 312110 w 1261261"/>
                <a:gd name="connsiteY150" fmla="*/ 2155426 h 2221486"/>
                <a:gd name="connsiteX151" fmla="*/ 348939 w 1261261"/>
                <a:gd name="connsiteY151" fmla="*/ 2118589 h 2221486"/>
                <a:gd name="connsiteX152" fmla="*/ 350241 w 1261261"/>
                <a:gd name="connsiteY152" fmla="*/ 2117252 h 2221486"/>
                <a:gd name="connsiteX153" fmla="*/ 361669 w 1261261"/>
                <a:gd name="connsiteY153" fmla="*/ 2108403 h 2221486"/>
                <a:gd name="connsiteX154" fmla="*/ 332419 w 1261261"/>
                <a:gd name="connsiteY154" fmla="*/ 2001699 h 2221486"/>
                <a:gd name="connsiteX155" fmla="*/ 329873 w 1261261"/>
                <a:gd name="connsiteY155" fmla="*/ 1991512 h 2221486"/>
                <a:gd name="connsiteX156" fmla="*/ 326084 w 1261261"/>
                <a:gd name="connsiteY156" fmla="*/ 1976283 h 2221486"/>
                <a:gd name="connsiteX157" fmla="*/ 318445 w 1261261"/>
                <a:gd name="connsiteY157" fmla="*/ 1944591 h 2221486"/>
                <a:gd name="connsiteX158" fmla="*/ 317202 w 1261261"/>
                <a:gd name="connsiteY158" fmla="*/ 1940783 h 2221486"/>
                <a:gd name="connsiteX159" fmla="*/ 314656 w 1261261"/>
                <a:gd name="connsiteY159" fmla="*/ 1931831 h 2221486"/>
                <a:gd name="connsiteX160" fmla="*/ 313413 w 1261261"/>
                <a:gd name="connsiteY160" fmla="*/ 1928024 h 2221486"/>
                <a:gd name="connsiteX161" fmla="*/ 309564 w 1261261"/>
                <a:gd name="connsiteY161" fmla="*/ 1912796 h 2221486"/>
                <a:gd name="connsiteX162" fmla="*/ 308321 w 1261261"/>
                <a:gd name="connsiteY162" fmla="*/ 1906416 h 2221486"/>
                <a:gd name="connsiteX163" fmla="*/ 296893 w 1261261"/>
                <a:gd name="connsiteY163" fmla="*/ 1856922 h 2221486"/>
                <a:gd name="connsiteX164" fmla="*/ 293044 w 1261261"/>
                <a:gd name="connsiteY164" fmla="*/ 1836652 h 2221486"/>
                <a:gd name="connsiteX165" fmla="*/ 288012 w 1261261"/>
                <a:gd name="connsiteY165" fmla="*/ 1826465 h 2221486"/>
                <a:gd name="connsiteX166" fmla="*/ 286709 w 1261261"/>
                <a:gd name="connsiteY166" fmla="*/ 1825230 h 2221486"/>
                <a:gd name="connsiteX167" fmla="*/ 279071 w 1261261"/>
                <a:gd name="connsiteY167" fmla="*/ 1817513 h 2221486"/>
                <a:gd name="connsiteX168" fmla="*/ 268946 w 1261261"/>
                <a:gd name="connsiteY168" fmla="*/ 1813706 h 2221486"/>
                <a:gd name="connsiteX169" fmla="*/ 265157 w 1261261"/>
                <a:gd name="connsiteY169" fmla="*/ 1813706 h 2221486"/>
                <a:gd name="connsiteX170" fmla="*/ 256216 w 1261261"/>
                <a:gd name="connsiteY170" fmla="*/ 1813706 h 2221486"/>
                <a:gd name="connsiteX171" fmla="*/ 347362 w 1261261"/>
                <a:gd name="connsiteY171" fmla="*/ 1778978 h 2221486"/>
                <a:gd name="connsiteX172" fmla="*/ 398497 w 1261261"/>
                <a:gd name="connsiteY172" fmla="*/ 1794670 h 2221486"/>
                <a:gd name="connsiteX173" fmla="*/ 420560 w 1261261"/>
                <a:gd name="connsiteY173" fmla="*/ 1821037 h 2221486"/>
                <a:gd name="connsiteX174" fmla="*/ 428751 w 1261261"/>
                <a:gd name="connsiteY174" fmla="*/ 1848198 h 2221486"/>
                <a:gd name="connsiteX175" fmla="*/ 426503 w 1261261"/>
                <a:gd name="connsiteY175" fmla="*/ 1851872 h 2221486"/>
                <a:gd name="connsiteX176" fmla="*/ 419104 w 1261261"/>
                <a:gd name="connsiteY176" fmla="*/ 1849407 h 2221486"/>
                <a:gd name="connsiteX177" fmla="*/ 410694 w 1261261"/>
                <a:gd name="connsiteY177" fmla="*/ 1828086 h 2221486"/>
                <a:gd name="connsiteX178" fmla="*/ 388313 w 1261261"/>
                <a:gd name="connsiteY178" fmla="*/ 1803622 h 2221486"/>
                <a:gd name="connsiteX179" fmla="*/ 326303 w 1261261"/>
                <a:gd name="connsiteY179" fmla="*/ 1787320 h 2221486"/>
                <a:gd name="connsiteX180" fmla="*/ 245027 w 1261261"/>
                <a:gd name="connsiteY180" fmla="*/ 1771473 h 2221486"/>
                <a:gd name="connsiteX181" fmla="*/ 249881 w 1261261"/>
                <a:gd name="connsiteY181" fmla="*/ 1775634 h 2221486"/>
                <a:gd name="connsiteX182" fmla="*/ 280374 w 1261261"/>
                <a:gd name="connsiteY182" fmla="*/ 1799815 h 2221486"/>
                <a:gd name="connsiteX183" fmla="*/ 276584 w 1261261"/>
                <a:gd name="connsiteY183" fmla="*/ 1803622 h 2221486"/>
                <a:gd name="connsiteX184" fmla="*/ 263854 w 1261261"/>
                <a:gd name="connsiteY184" fmla="*/ 1799815 h 2221486"/>
                <a:gd name="connsiteX185" fmla="*/ 262116 w 1261261"/>
                <a:gd name="connsiteY185" fmla="*/ 1799815 h 2221486"/>
                <a:gd name="connsiteX186" fmla="*/ 240999 w 1261261"/>
                <a:gd name="connsiteY186" fmla="*/ 1782014 h 2221486"/>
                <a:gd name="connsiteX187" fmla="*/ 559785 w 1261261"/>
                <a:gd name="connsiteY187" fmla="*/ 1686731 h 2221486"/>
                <a:gd name="connsiteX188" fmla="*/ 580094 w 1261261"/>
                <a:gd name="connsiteY188" fmla="*/ 1788393 h 2221486"/>
                <a:gd name="connsiteX189" fmla="*/ 579693 w 1261261"/>
                <a:gd name="connsiteY189" fmla="*/ 1788775 h 2221486"/>
                <a:gd name="connsiteX190" fmla="*/ 584697 w 1261261"/>
                <a:gd name="connsiteY190" fmla="*/ 1773049 h 2221486"/>
                <a:gd name="connsiteX191" fmla="*/ 581337 w 1261261"/>
                <a:gd name="connsiteY191" fmla="*/ 1737665 h 2221486"/>
                <a:gd name="connsiteX192" fmla="*/ 567859 w 1261261"/>
                <a:gd name="connsiteY192" fmla="*/ 1710475 h 2221486"/>
                <a:gd name="connsiteX193" fmla="*/ 554540 w 1261261"/>
                <a:gd name="connsiteY193" fmla="*/ 1696939 h 2221486"/>
                <a:gd name="connsiteX194" fmla="*/ 554693 w 1261261"/>
                <a:gd name="connsiteY194" fmla="*/ 1696918 h 2221486"/>
                <a:gd name="connsiteX195" fmla="*/ 559785 w 1261261"/>
                <a:gd name="connsiteY195" fmla="*/ 1689303 h 2221486"/>
                <a:gd name="connsiteX196" fmla="*/ 943013 w 1261261"/>
                <a:gd name="connsiteY196" fmla="*/ 1655772 h 2221486"/>
                <a:gd name="connsiteX197" fmla="*/ 902669 w 1261261"/>
                <a:gd name="connsiteY197" fmla="*/ 1672737 h 2221486"/>
                <a:gd name="connsiteX198" fmla="*/ 895090 w 1261261"/>
                <a:gd name="connsiteY198" fmla="*/ 1680454 h 2221486"/>
                <a:gd name="connsiteX199" fmla="*/ 900122 w 1261261"/>
                <a:gd name="connsiteY199" fmla="*/ 1691876 h 2221486"/>
                <a:gd name="connsiteX200" fmla="*/ 900122 w 1261261"/>
                <a:gd name="connsiteY200" fmla="*/ 1693111 h 2221486"/>
                <a:gd name="connsiteX201" fmla="*/ 907761 w 1261261"/>
                <a:gd name="connsiteY201" fmla="*/ 1710912 h 2221486"/>
                <a:gd name="connsiteX202" fmla="*/ 915399 w 1261261"/>
                <a:gd name="connsiteY202" fmla="*/ 1728610 h 2221486"/>
                <a:gd name="connsiteX203" fmla="*/ 923037 w 1261261"/>
                <a:gd name="connsiteY203" fmla="*/ 1746411 h 2221486"/>
                <a:gd name="connsiteX204" fmla="*/ 930616 w 1261261"/>
                <a:gd name="connsiteY204" fmla="*/ 1764212 h 2221486"/>
                <a:gd name="connsiteX205" fmla="*/ 937010 w 1261261"/>
                <a:gd name="connsiteY205" fmla="*/ 1780676 h 2221486"/>
                <a:gd name="connsiteX206" fmla="*/ 943346 w 1261261"/>
                <a:gd name="connsiteY206" fmla="*/ 1797242 h 2221486"/>
                <a:gd name="connsiteX207" fmla="*/ 945892 w 1261261"/>
                <a:gd name="connsiteY207" fmla="*/ 1804857 h 2221486"/>
                <a:gd name="connsiteX208" fmla="*/ 949681 w 1261261"/>
                <a:gd name="connsiteY208" fmla="*/ 1813706 h 2221486"/>
                <a:gd name="connsiteX209" fmla="*/ 950984 w 1261261"/>
                <a:gd name="connsiteY209" fmla="*/ 1816278 h 2221486"/>
                <a:gd name="connsiteX210" fmla="*/ 1003029 w 1261261"/>
                <a:gd name="connsiteY210" fmla="*/ 1798477 h 2221486"/>
                <a:gd name="connsiteX211" fmla="*/ 1023338 w 1261261"/>
                <a:gd name="connsiteY211" fmla="*/ 1696918 h 2221486"/>
                <a:gd name="connsiteX212" fmla="*/ 1022095 w 1261261"/>
                <a:gd name="connsiteY212" fmla="*/ 1699490 h 2221486"/>
                <a:gd name="connsiteX213" fmla="*/ 1013154 w 1261261"/>
                <a:gd name="connsiteY213" fmla="*/ 1704532 h 2221486"/>
                <a:gd name="connsiteX214" fmla="*/ 1005575 w 1261261"/>
                <a:gd name="connsiteY214" fmla="*/ 1703297 h 2221486"/>
                <a:gd name="connsiteX215" fmla="*/ 982720 w 1261261"/>
                <a:gd name="connsiteY215" fmla="*/ 1688069 h 2221486"/>
                <a:gd name="connsiteX216" fmla="*/ 978872 w 1261261"/>
                <a:gd name="connsiteY216" fmla="*/ 1674075 h 2221486"/>
                <a:gd name="connsiteX217" fmla="*/ 980174 w 1261261"/>
                <a:gd name="connsiteY217" fmla="*/ 1671502 h 2221486"/>
                <a:gd name="connsiteX218" fmla="*/ 985266 w 1261261"/>
                <a:gd name="connsiteY218" fmla="*/ 1662653 h 2221486"/>
                <a:gd name="connsiteX219" fmla="*/ 943013 w 1261261"/>
                <a:gd name="connsiteY219" fmla="*/ 1655772 h 2221486"/>
                <a:gd name="connsiteX220" fmla="*/ 195600 w 1261261"/>
                <a:gd name="connsiteY220" fmla="*/ 1639926 h 2221486"/>
                <a:gd name="connsiteX221" fmla="*/ 246091 w 1261261"/>
                <a:gd name="connsiteY221" fmla="*/ 1675309 h 2221486"/>
                <a:gd name="connsiteX222" fmla="*/ 258799 w 1261261"/>
                <a:gd name="connsiteY222" fmla="*/ 1716610 h 2221486"/>
                <a:gd name="connsiteX223" fmla="*/ 251373 w 1261261"/>
                <a:gd name="connsiteY223" fmla="*/ 1746736 h 2221486"/>
                <a:gd name="connsiteX224" fmla="*/ 251945 w 1261261"/>
                <a:gd name="connsiteY224" fmla="*/ 1720636 h 2221486"/>
                <a:gd name="connsiteX225" fmla="*/ 238453 w 1261261"/>
                <a:gd name="connsiteY225" fmla="*/ 1686834 h 2221486"/>
                <a:gd name="connsiteX226" fmla="*/ 181316 w 1261261"/>
                <a:gd name="connsiteY226" fmla="*/ 1647424 h 2221486"/>
                <a:gd name="connsiteX227" fmla="*/ 129842 w 1261261"/>
                <a:gd name="connsiteY227" fmla="*/ 1655678 h 2221486"/>
                <a:gd name="connsiteX228" fmla="*/ 133060 w 1261261"/>
                <a:gd name="connsiteY228" fmla="*/ 1652466 h 2221486"/>
                <a:gd name="connsiteX229" fmla="*/ 135606 w 1261261"/>
                <a:gd name="connsiteY229" fmla="*/ 1651232 h 2221486"/>
                <a:gd name="connsiteX230" fmla="*/ 195600 w 1261261"/>
                <a:gd name="connsiteY230" fmla="*/ 1639926 h 2221486"/>
                <a:gd name="connsiteX231" fmla="*/ 1023338 w 1261261"/>
                <a:gd name="connsiteY231" fmla="*/ 1625816 h 2221486"/>
                <a:gd name="connsiteX232" fmla="*/ 1001786 w 1261261"/>
                <a:gd name="connsiteY232" fmla="*/ 1658846 h 2221486"/>
                <a:gd name="connsiteX233" fmla="*/ 995391 w 1261261"/>
                <a:gd name="connsiteY233" fmla="*/ 1667695 h 2221486"/>
                <a:gd name="connsiteX234" fmla="*/ 989056 w 1261261"/>
                <a:gd name="connsiteY234" fmla="*/ 1677882 h 2221486"/>
                <a:gd name="connsiteX235" fmla="*/ 1011911 w 1261261"/>
                <a:gd name="connsiteY235" fmla="*/ 1693111 h 2221486"/>
                <a:gd name="connsiteX236" fmla="*/ 1015700 w 1261261"/>
                <a:gd name="connsiteY236" fmla="*/ 1686731 h 2221486"/>
                <a:gd name="connsiteX237" fmla="*/ 1022095 w 1261261"/>
                <a:gd name="connsiteY237" fmla="*/ 1676544 h 2221486"/>
                <a:gd name="connsiteX238" fmla="*/ 1048739 w 1261261"/>
                <a:gd name="connsiteY238" fmla="*/ 1637238 h 2221486"/>
                <a:gd name="connsiteX239" fmla="*/ 1037312 w 1261261"/>
                <a:gd name="connsiteY239" fmla="*/ 1633430 h 2221486"/>
                <a:gd name="connsiteX240" fmla="*/ 1033522 w 1261261"/>
                <a:gd name="connsiteY240" fmla="*/ 1630858 h 2221486"/>
                <a:gd name="connsiteX241" fmla="*/ 1027187 w 1261261"/>
                <a:gd name="connsiteY241" fmla="*/ 1628286 h 2221486"/>
                <a:gd name="connsiteX242" fmla="*/ 1023338 w 1261261"/>
                <a:gd name="connsiteY242" fmla="*/ 1625816 h 2221486"/>
                <a:gd name="connsiteX243" fmla="*/ 561060 w 1261261"/>
                <a:gd name="connsiteY243" fmla="*/ 1621831 h 2221486"/>
                <a:gd name="connsiteX244" fmla="*/ 552206 w 1261261"/>
                <a:gd name="connsiteY244" fmla="*/ 1665123 h 2221486"/>
                <a:gd name="connsiteX245" fmla="*/ 549660 w 1261261"/>
                <a:gd name="connsiteY245" fmla="*/ 1676544 h 2221486"/>
                <a:gd name="connsiteX246" fmla="*/ 548357 w 1261261"/>
                <a:gd name="connsiteY246" fmla="*/ 1685496 h 2221486"/>
                <a:gd name="connsiteX247" fmla="*/ 546397 w 1261261"/>
                <a:gd name="connsiteY247" fmla="*/ 1685076 h 2221486"/>
                <a:gd name="connsiteX248" fmla="*/ 558482 w 1261261"/>
                <a:gd name="connsiteY248" fmla="*/ 1623347 h 2221486"/>
                <a:gd name="connsiteX249" fmla="*/ 77817 w 1261261"/>
                <a:gd name="connsiteY249" fmla="*/ 1598497 h 2221486"/>
                <a:gd name="connsiteX250" fmla="*/ 79712 w 1261261"/>
                <a:gd name="connsiteY250" fmla="*/ 1600400 h 2221486"/>
                <a:gd name="connsiteX251" fmla="*/ 124178 w 1261261"/>
                <a:gd name="connsiteY251" fmla="*/ 1644852 h 2221486"/>
                <a:gd name="connsiteX252" fmla="*/ 114614 w 1261261"/>
                <a:gd name="connsiteY252" fmla="*/ 1654401 h 2221486"/>
                <a:gd name="connsiteX253" fmla="*/ 70830 w 1261261"/>
                <a:gd name="connsiteY253" fmla="*/ 1611822 h 2221486"/>
                <a:gd name="connsiteX254" fmla="*/ 63192 w 1261261"/>
                <a:gd name="connsiteY254" fmla="*/ 1583834 h 2221486"/>
                <a:gd name="connsiteX255" fmla="*/ 68206 w 1261261"/>
                <a:gd name="connsiteY255" fmla="*/ 1588854 h 2221486"/>
                <a:gd name="connsiteX256" fmla="*/ 63192 w 1261261"/>
                <a:gd name="connsiteY256" fmla="*/ 1602973 h 2221486"/>
                <a:gd name="connsiteX257" fmla="*/ 55554 w 1261261"/>
                <a:gd name="connsiteY257" fmla="*/ 1595359 h 2221486"/>
                <a:gd name="connsiteX258" fmla="*/ 54311 w 1261261"/>
                <a:gd name="connsiteY258" fmla="*/ 1594124 h 2221486"/>
                <a:gd name="connsiteX259" fmla="*/ 52824 w 1261261"/>
                <a:gd name="connsiteY259" fmla="*/ 1594244 h 2221486"/>
                <a:gd name="connsiteX260" fmla="*/ 59403 w 1261261"/>
                <a:gd name="connsiteY260" fmla="*/ 1587641 h 2221486"/>
                <a:gd name="connsiteX261" fmla="*/ 60646 w 1261261"/>
                <a:gd name="connsiteY261" fmla="*/ 1586407 h 2221486"/>
                <a:gd name="connsiteX262" fmla="*/ 622279 w 1261261"/>
                <a:gd name="connsiteY262" fmla="*/ 1555870 h 2221486"/>
                <a:gd name="connsiteX263" fmla="*/ 620415 w 1261261"/>
                <a:gd name="connsiteY263" fmla="*/ 1567911 h 2221486"/>
                <a:gd name="connsiteX264" fmla="*/ 601705 w 1261261"/>
                <a:gd name="connsiteY264" fmla="*/ 1597931 h 2221486"/>
                <a:gd name="connsiteX265" fmla="*/ 561060 w 1261261"/>
                <a:gd name="connsiteY265" fmla="*/ 1621831 h 2221486"/>
                <a:gd name="connsiteX266" fmla="*/ 563633 w 1261261"/>
                <a:gd name="connsiteY266" fmla="*/ 1609250 h 2221486"/>
                <a:gd name="connsiteX267" fmla="*/ 564877 w 1261261"/>
                <a:gd name="connsiteY267" fmla="*/ 1600400 h 2221486"/>
                <a:gd name="connsiteX268" fmla="*/ 557239 w 1261261"/>
                <a:gd name="connsiteY268" fmla="*/ 1599166 h 2221486"/>
                <a:gd name="connsiteX269" fmla="*/ 575061 w 1261261"/>
                <a:gd name="connsiteY269" fmla="*/ 1596593 h 2221486"/>
                <a:gd name="connsiteX270" fmla="*/ 616952 w 1261261"/>
                <a:gd name="connsiteY270" fmla="*/ 1566560 h 2221486"/>
                <a:gd name="connsiteX271" fmla="*/ 1080476 w 1261261"/>
                <a:gd name="connsiteY271" fmla="*/ 1472088 h 2221486"/>
                <a:gd name="connsiteX272" fmla="*/ 1006819 w 1261261"/>
                <a:gd name="connsiteY272" fmla="*/ 1510160 h 2221486"/>
                <a:gd name="connsiteX273" fmla="*/ 1020792 w 1261261"/>
                <a:gd name="connsiteY273" fmla="*/ 1610587 h 2221486"/>
                <a:gd name="connsiteX274" fmla="*/ 1029733 w 1261261"/>
                <a:gd name="connsiteY274" fmla="*/ 1618202 h 2221486"/>
                <a:gd name="connsiteX275" fmla="*/ 1033522 w 1261261"/>
                <a:gd name="connsiteY275" fmla="*/ 1620671 h 2221486"/>
                <a:gd name="connsiteX276" fmla="*/ 1039858 w 1261261"/>
                <a:gd name="connsiteY276" fmla="*/ 1623244 h 2221486"/>
                <a:gd name="connsiteX277" fmla="*/ 1043647 w 1261261"/>
                <a:gd name="connsiteY277" fmla="*/ 1624478 h 2221486"/>
                <a:gd name="connsiteX278" fmla="*/ 1055075 w 1261261"/>
                <a:gd name="connsiteY278" fmla="*/ 1628286 h 2221486"/>
                <a:gd name="connsiteX279" fmla="*/ 1067805 w 1261261"/>
                <a:gd name="connsiteY279" fmla="*/ 1630858 h 2221486"/>
                <a:gd name="connsiteX280" fmla="*/ 1144008 w 1261261"/>
                <a:gd name="connsiteY280" fmla="*/ 1594021 h 2221486"/>
                <a:gd name="connsiteX281" fmla="*/ 1128791 w 1261261"/>
                <a:gd name="connsiteY281" fmla="*/ 1492462 h 2221486"/>
                <a:gd name="connsiteX282" fmla="*/ 1127488 w 1261261"/>
                <a:gd name="connsiteY282" fmla="*/ 1494931 h 2221486"/>
                <a:gd name="connsiteX283" fmla="*/ 1122396 w 1261261"/>
                <a:gd name="connsiteY283" fmla="*/ 1501311 h 2221486"/>
                <a:gd name="connsiteX284" fmla="*/ 1113515 w 1261261"/>
                <a:gd name="connsiteY284" fmla="*/ 1502545 h 2221486"/>
                <a:gd name="connsiteX285" fmla="*/ 1086870 w 1261261"/>
                <a:gd name="connsiteY285" fmla="*/ 1496269 h 2221486"/>
                <a:gd name="connsiteX286" fmla="*/ 1077930 w 1261261"/>
                <a:gd name="connsiteY286" fmla="*/ 1483510 h 2221486"/>
                <a:gd name="connsiteX287" fmla="*/ 1077930 w 1261261"/>
                <a:gd name="connsiteY287" fmla="*/ 1482275 h 2221486"/>
                <a:gd name="connsiteX288" fmla="*/ 0 w 1261261"/>
                <a:gd name="connsiteY288" fmla="*/ 1468347 h 2221486"/>
                <a:gd name="connsiteX289" fmla="*/ 25061 w 1261261"/>
                <a:gd name="connsiteY289" fmla="*/ 1470853 h 2221486"/>
                <a:gd name="connsiteX290" fmla="*/ 78409 w 1261261"/>
                <a:gd name="connsiteY290" fmla="*/ 1515305 h 2221486"/>
                <a:gd name="connsiteX291" fmla="*/ 84804 w 1261261"/>
                <a:gd name="connsiteY291" fmla="*/ 1585172 h 2221486"/>
                <a:gd name="connsiteX292" fmla="*/ 77817 w 1261261"/>
                <a:gd name="connsiteY292" fmla="*/ 1598497 h 2221486"/>
                <a:gd name="connsiteX293" fmla="*/ 72133 w 1261261"/>
                <a:gd name="connsiteY293" fmla="*/ 1592786 h 2221486"/>
                <a:gd name="connsiteX294" fmla="*/ 68206 w 1261261"/>
                <a:gd name="connsiteY294" fmla="*/ 1588854 h 2221486"/>
                <a:gd name="connsiteX295" fmla="*/ 77173 w 1261261"/>
                <a:gd name="connsiteY295" fmla="*/ 1563602 h 2221486"/>
                <a:gd name="connsiteX296" fmla="*/ 68284 w 1261261"/>
                <a:gd name="connsiteY296" fmla="*/ 1520450 h 2221486"/>
                <a:gd name="connsiteX297" fmla="*/ 33343 w 1261261"/>
                <a:gd name="connsiteY297" fmla="*/ 1486661 h 2221486"/>
                <a:gd name="connsiteX298" fmla="*/ 0 w 1261261"/>
                <a:gd name="connsiteY298" fmla="*/ 1480841 h 2221486"/>
                <a:gd name="connsiteX299" fmla="*/ 549660 w 1261261"/>
                <a:gd name="connsiteY299" fmla="*/ 1439058 h 2221486"/>
                <a:gd name="connsiteX300" fmla="*/ 632198 w 1261261"/>
                <a:gd name="connsiteY300" fmla="*/ 1516540 h 2221486"/>
                <a:gd name="connsiteX301" fmla="*/ 628616 w 1261261"/>
                <a:gd name="connsiteY301" fmla="*/ 1543156 h 2221486"/>
                <a:gd name="connsiteX302" fmla="*/ 622279 w 1261261"/>
                <a:gd name="connsiteY302" fmla="*/ 1555870 h 2221486"/>
                <a:gd name="connsiteX303" fmla="*/ 625804 w 1261261"/>
                <a:gd name="connsiteY303" fmla="*/ 1533106 h 2221486"/>
                <a:gd name="connsiteX304" fmla="*/ 596613 w 1261261"/>
                <a:gd name="connsiteY304" fmla="*/ 1469619 h 2221486"/>
                <a:gd name="connsiteX305" fmla="*/ 531838 w 1261261"/>
                <a:gd name="connsiteY305" fmla="*/ 1445541 h 2221486"/>
                <a:gd name="connsiteX306" fmla="*/ 513705 w 1261261"/>
                <a:gd name="connsiteY306" fmla="*/ 1449823 h 2221486"/>
                <a:gd name="connsiteX307" fmla="*/ 518615 w 1261261"/>
                <a:gd name="connsiteY307" fmla="*/ 1446282 h 2221486"/>
                <a:gd name="connsiteX308" fmla="*/ 549660 w 1261261"/>
                <a:gd name="connsiteY308" fmla="*/ 1439058 h 2221486"/>
                <a:gd name="connsiteX309" fmla="*/ 1105877 w 1261261"/>
                <a:gd name="connsiteY309" fmla="*/ 1416215 h 2221486"/>
                <a:gd name="connsiteX310" fmla="*/ 1094449 w 1261261"/>
                <a:gd name="connsiteY310" fmla="*/ 1462004 h 2221486"/>
                <a:gd name="connsiteX311" fmla="*/ 1091962 w 1261261"/>
                <a:gd name="connsiteY311" fmla="*/ 1473426 h 2221486"/>
                <a:gd name="connsiteX312" fmla="*/ 1089416 w 1261261"/>
                <a:gd name="connsiteY312" fmla="*/ 1484847 h 2221486"/>
                <a:gd name="connsiteX313" fmla="*/ 1098298 w 1261261"/>
                <a:gd name="connsiteY313" fmla="*/ 1487317 h 2221486"/>
                <a:gd name="connsiteX314" fmla="*/ 1116061 w 1261261"/>
                <a:gd name="connsiteY314" fmla="*/ 1491124 h 2221486"/>
                <a:gd name="connsiteX315" fmla="*/ 1117304 w 1261261"/>
                <a:gd name="connsiteY315" fmla="*/ 1484847 h 2221486"/>
                <a:gd name="connsiteX316" fmla="*/ 1119850 w 1261261"/>
                <a:gd name="connsiteY316" fmla="*/ 1473426 h 2221486"/>
                <a:gd name="connsiteX317" fmla="*/ 1132580 w 1261261"/>
                <a:gd name="connsiteY317" fmla="*/ 1423829 h 2221486"/>
                <a:gd name="connsiteX318" fmla="*/ 1121153 w 1261261"/>
                <a:gd name="connsiteY318" fmla="*/ 1421360 h 2221486"/>
                <a:gd name="connsiteX319" fmla="*/ 1116061 w 1261261"/>
                <a:gd name="connsiteY319" fmla="*/ 1420022 h 2221486"/>
                <a:gd name="connsiteX320" fmla="*/ 1105877 w 1261261"/>
                <a:gd name="connsiteY320" fmla="*/ 1416215 h 2221486"/>
                <a:gd name="connsiteX321" fmla="*/ 1141462 w 1261261"/>
                <a:gd name="connsiteY321" fmla="*/ 1253638 h 2221486"/>
                <a:gd name="connsiteX322" fmla="*/ 1071594 w 1261261"/>
                <a:gd name="connsiteY322" fmla="*/ 1298089 h 2221486"/>
                <a:gd name="connsiteX323" fmla="*/ 1099541 w 1261261"/>
                <a:gd name="connsiteY323" fmla="*/ 1399752 h 2221486"/>
                <a:gd name="connsiteX324" fmla="*/ 1108423 w 1261261"/>
                <a:gd name="connsiteY324" fmla="*/ 1404794 h 2221486"/>
                <a:gd name="connsiteX325" fmla="*/ 1109725 w 1261261"/>
                <a:gd name="connsiteY325" fmla="*/ 1404794 h 2221486"/>
                <a:gd name="connsiteX326" fmla="*/ 1136370 w 1261261"/>
                <a:gd name="connsiteY326" fmla="*/ 1412408 h 2221486"/>
                <a:gd name="connsiteX327" fmla="*/ 1147797 w 1261261"/>
                <a:gd name="connsiteY327" fmla="*/ 1412408 h 2221486"/>
                <a:gd name="connsiteX328" fmla="*/ 1216362 w 1261261"/>
                <a:gd name="connsiteY328" fmla="*/ 1370529 h 2221486"/>
                <a:gd name="connsiteX329" fmla="*/ 1190961 w 1261261"/>
                <a:gd name="connsiteY329" fmla="*/ 1270204 h 2221486"/>
                <a:gd name="connsiteX330" fmla="*/ 1190961 w 1261261"/>
                <a:gd name="connsiteY330" fmla="*/ 1272674 h 2221486"/>
                <a:gd name="connsiteX331" fmla="*/ 1185928 w 1261261"/>
                <a:gd name="connsiteY331" fmla="*/ 1280288 h 2221486"/>
                <a:gd name="connsiteX332" fmla="*/ 1178290 w 1261261"/>
                <a:gd name="connsiteY332" fmla="*/ 1281626 h 2221486"/>
                <a:gd name="connsiteX333" fmla="*/ 1150343 w 1261261"/>
                <a:gd name="connsiteY333" fmla="*/ 1277819 h 2221486"/>
                <a:gd name="connsiteX334" fmla="*/ 1140159 w 1261261"/>
                <a:gd name="connsiteY334" fmla="*/ 1266397 h 2221486"/>
                <a:gd name="connsiteX335" fmla="*/ 1140159 w 1261261"/>
                <a:gd name="connsiteY335" fmla="*/ 1263825 h 2221486"/>
                <a:gd name="connsiteX336" fmla="*/ 1156679 w 1261261"/>
                <a:gd name="connsiteY336" fmla="*/ 1212994 h 2221486"/>
                <a:gd name="connsiteX337" fmla="*/ 1152889 w 1261261"/>
                <a:gd name="connsiteY337" fmla="*/ 1242216 h 2221486"/>
                <a:gd name="connsiteX338" fmla="*/ 1151646 w 1261261"/>
                <a:gd name="connsiteY338" fmla="*/ 1253638 h 2221486"/>
                <a:gd name="connsiteX339" fmla="*/ 1150343 w 1261261"/>
                <a:gd name="connsiteY339" fmla="*/ 1265060 h 2221486"/>
                <a:gd name="connsiteX340" fmla="*/ 1178290 w 1261261"/>
                <a:gd name="connsiteY340" fmla="*/ 1268867 h 2221486"/>
                <a:gd name="connsiteX341" fmla="*/ 1178290 w 1261261"/>
                <a:gd name="connsiteY341" fmla="*/ 1262590 h 2221486"/>
                <a:gd name="connsiteX342" fmla="*/ 1179534 w 1261261"/>
                <a:gd name="connsiteY342" fmla="*/ 1251168 h 2221486"/>
                <a:gd name="connsiteX343" fmla="*/ 1184626 w 1261261"/>
                <a:gd name="connsiteY343" fmla="*/ 1214331 h 2221486"/>
                <a:gd name="connsiteX344" fmla="*/ 1179534 w 1261261"/>
                <a:gd name="connsiteY344" fmla="*/ 1214331 h 2221486"/>
                <a:gd name="connsiteX345" fmla="*/ 1173198 w 1261261"/>
                <a:gd name="connsiteY345" fmla="*/ 1214331 h 2221486"/>
                <a:gd name="connsiteX346" fmla="*/ 1168106 w 1261261"/>
                <a:gd name="connsiteY346" fmla="*/ 1214331 h 2221486"/>
                <a:gd name="connsiteX347" fmla="*/ 1156679 w 1261261"/>
                <a:gd name="connsiteY347" fmla="*/ 1212994 h 2221486"/>
                <a:gd name="connsiteX348" fmla="*/ 1183382 w 1261261"/>
                <a:gd name="connsiteY348" fmla="*/ 1045375 h 2221486"/>
                <a:gd name="connsiteX349" fmla="*/ 1184626 w 1261261"/>
                <a:gd name="connsiteY349" fmla="*/ 1047947 h 2221486"/>
                <a:gd name="connsiteX350" fmla="*/ 1184626 w 1261261"/>
                <a:gd name="connsiteY350" fmla="*/ 1056796 h 2221486"/>
                <a:gd name="connsiteX351" fmla="*/ 1178290 w 1261261"/>
                <a:gd name="connsiteY351" fmla="*/ 1061941 h 2221486"/>
                <a:gd name="connsiteX352" fmla="*/ 1152889 w 1261261"/>
                <a:gd name="connsiteY352" fmla="*/ 1072025 h 2221486"/>
                <a:gd name="connsiteX353" fmla="*/ 1138916 w 1261261"/>
                <a:gd name="connsiteY353" fmla="*/ 1066983 h 2221486"/>
                <a:gd name="connsiteX354" fmla="*/ 1137672 w 1261261"/>
                <a:gd name="connsiteY354" fmla="*/ 1065748 h 2221486"/>
                <a:gd name="connsiteX355" fmla="*/ 1133824 w 1261261"/>
                <a:gd name="connsiteY355" fmla="*/ 1055562 h 2221486"/>
                <a:gd name="connsiteX356" fmla="*/ 1095752 w 1261261"/>
                <a:gd name="connsiteY356" fmla="*/ 1129236 h 2221486"/>
                <a:gd name="connsiteX357" fmla="*/ 1149100 w 1261261"/>
                <a:gd name="connsiteY357" fmla="*/ 1199103 h 2221486"/>
                <a:gd name="connsiteX358" fmla="*/ 1160527 w 1261261"/>
                <a:gd name="connsiteY358" fmla="*/ 1201572 h 2221486"/>
                <a:gd name="connsiteX359" fmla="*/ 1171955 w 1261261"/>
                <a:gd name="connsiteY359" fmla="*/ 1202910 h 2221486"/>
                <a:gd name="connsiteX360" fmla="*/ 1177047 w 1261261"/>
                <a:gd name="connsiteY360" fmla="*/ 1204145 h 2221486"/>
                <a:gd name="connsiteX361" fmla="*/ 1180836 w 1261261"/>
                <a:gd name="connsiteY361" fmla="*/ 1204145 h 2221486"/>
                <a:gd name="connsiteX362" fmla="*/ 1188474 w 1261261"/>
                <a:gd name="connsiteY362" fmla="*/ 1202910 h 2221486"/>
                <a:gd name="connsiteX363" fmla="*/ 1201145 w 1261261"/>
                <a:gd name="connsiteY363" fmla="*/ 1200337 h 2221486"/>
                <a:gd name="connsiteX364" fmla="*/ 1255737 w 1261261"/>
                <a:gd name="connsiteY364" fmla="*/ 1119049 h 2221486"/>
                <a:gd name="connsiteX365" fmla="*/ 1183382 w 1261261"/>
                <a:gd name="connsiteY365" fmla="*/ 1045375 h 2221486"/>
                <a:gd name="connsiteX366" fmla="*/ 1149100 w 1261261"/>
                <a:gd name="connsiteY366" fmla="*/ 986929 h 2221486"/>
                <a:gd name="connsiteX367" fmla="*/ 1138916 w 1261261"/>
                <a:gd name="connsiteY367" fmla="*/ 992074 h 2221486"/>
                <a:gd name="connsiteX368" fmla="*/ 1133824 w 1261261"/>
                <a:gd name="connsiteY368" fmla="*/ 993309 h 2221486"/>
                <a:gd name="connsiteX369" fmla="*/ 1122396 w 1261261"/>
                <a:gd name="connsiteY369" fmla="*/ 995881 h 2221486"/>
                <a:gd name="connsiteX370" fmla="*/ 1140218 w 1261261"/>
                <a:gd name="connsiteY370" fmla="*/ 1038995 h 2221486"/>
                <a:gd name="connsiteX371" fmla="*/ 1144008 w 1261261"/>
                <a:gd name="connsiteY371" fmla="*/ 1049182 h 2221486"/>
                <a:gd name="connsiteX372" fmla="*/ 1147797 w 1261261"/>
                <a:gd name="connsiteY372" fmla="*/ 1060603 h 2221486"/>
                <a:gd name="connsiteX373" fmla="*/ 1173198 w 1261261"/>
                <a:gd name="connsiteY373" fmla="*/ 1050520 h 2221486"/>
                <a:gd name="connsiteX374" fmla="*/ 1170652 w 1261261"/>
                <a:gd name="connsiteY374" fmla="*/ 1042802 h 2221486"/>
                <a:gd name="connsiteX375" fmla="*/ 1166863 w 1261261"/>
                <a:gd name="connsiteY375" fmla="*/ 1033953 h 2221486"/>
                <a:gd name="connsiteX376" fmla="*/ 1103390 w 1261261"/>
                <a:gd name="connsiteY376" fmla="*/ 824455 h 2221486"/>
                <a:gd name="connsiteX377" fmla="*/ 1104633 w 1261261"/>
                <a:gd name="connsiteY377" fmla="*/ 826925 h 2221486"/>
                <a:gd name="connsiteX378" fmla="*/ 1104633 w 1261261"/>
                <a:gd name="connsiteY378" fmla="*/ 835877 h 2221486"/>
                <a:gd name="connsiteX379" fmla="*/ 1099541 w 1261261"/>
                <a:gd name="connsiteY379" fmla="*/ 842153 h 2221486"/>
                <a:gd name="connsiteX380" fmla="*/ 1075443 w 1261261"/>
                <a:gd name="connsiteY380" fmla="*/ 854913 h 2221486"/>
                <a:gd name="connsiteX381" fmla="*/ 1061469 w 1261261"/>
                <a:gd name="connsiteY381" fmla="*/ 851105 h 2221486"/>
                <a:gd name="connsiteX382" fmla="*/ 1060167 w 1261261"/>
                <a:gd name="connsiteY382" fmla="*/ 849768 h 2221486"/>
                <a:gd name="connsiteX383" fmla="*/ 1055075 w 1261261"/>
                <a:gd name="connsiteY383" fmla="*/ 840919 h 2221486"/>
                <a:gd name="connsiteX384" fmla="*/ 1023338 w 1261261"/>
                <a:gd name="connsiteY384" fmla="*/ 918400 h 2221486"/>
                <a:gd name="connsiteX385" fmla="*/ 1104633 w 1261261"/>
                <a:gd name="connsiteY385" fmla="*/ 985694 h 2221486"/>
                <a:gd name="connsiteX386" fmla="*/ 1116061 w 1261261"/>
                <a:gd name="connsiteY386" fmla="*/ 984460 h 2221486"/>
                <a:gd name="connsiteX387" fmla="*/ 1144008 w 1261261"/>
                <a:gd name="connsiteY387" fmla="*/ 974273 h 2221486"/>
                <a:gd name="connsiteX388" fmla="*/ 1152889 w 1261261"/>
                <a:gd name="connsiteY388" fmla="*/ 967893 h 2221486"/>
                <a:gd name="connsiteX389" fmla="*/ 1182080 w 1261261"/>
                <a:gd name="connsiteY389" fmla="*/ 891750 h 2221486"/>
                <a:gd name="connsiteX390" fmla="*/ 1103390 w 1261261"/>
                <a:gd name="connsiteY390" fmla="*/ 824455 h 2221486"/>
                <a:gd name="connsiteX391" fmla="*/ 1065259 w 1261261"/>
                <a:gd name="connsiteY391" fmla="*/ 771052 h 2221486"/>
                <a:gd name="connsiteX392" fmla="*/ 1056377 w 1261261"/>
                <a:gd name="connsiteY392" fmla="*/ 778666 h 2221486"/>
                <a:gd name="connsiteX393" fmla="*/ 1052529 w 1261261"/>
                <a:gd name="connsiteY393" fmla="*/ 781238 h 2221486"/>
                <a:gd name="connsiteX394" fmla="*/ 1047496 w 1261261"/>
                <a:gd name="connsiteY394" fmla="*/ 785046 h 2221486"/>
                <a:gd name="connsiteX395" fmla="*/ 1042404 w 1261261"/>
                <a:gd name="connsiteY395" fmla="*/ 787618 h 2221486"/>
                <a:gd name="connsiteX396" fmla="*/ 1060167 w 1261261"/>
                <a:gd name="connsiteY396" fmla="*/ 823117 h 2221486"/>
                <a:gd name="connsiteX397" fmla="*/ 1065259 w 1261261"/>
                <a:gd name="connsiteY397" fmla="*/ 833304 h 2221486"/>
                <a:gd name="connsiteX398" fmla="*/ 1070351 w 1261261"/>
                <a:gd name="connsiteY398" fmla="*/ 843491 h 2221486"/>
                <a:gd name="connsiteX399" fmla="*/ 1079232 w 1261261"/>
                <a:gd name="connsiteY399" fmla="*/ 839684 h 2221486"/>
                <a:gd name="connsiteX400" fmla="*/ 1095752 w 1261261"/>
                <a:gd name="connsiteY400" fmla="*/ 832069 h 2221486"/>
                <a:gd name="connsiteX401" fmla="*/ 1091903 w 1261261"/>
                <a:gd name="connsiteY401" fmla="*/ 825690 h 2221486"/>
                <a:gd name="connsiteX402" fmla="*/ 1086870 w 1261261"/>
                <a:gd name="connsiteY402" fmla="*/ 815503 h 2221486"/>
                <a:gd name="connsiteX403" fmla="*/ 976385 w 1261261"/>
                <a:gd name="connsiteY403" fmla="*/ 633890 h 2221486"/>
                <a:gd name="connsiteX404" fmla="*/ 978931 w 1261261"/>
                <a:gd name="connsiteY404" fmla="*/ 635125 h 2221486"/>
                <a:gd name="connsiteX405" fmla="*/ 982720 w 1261261"/>
                <a:gd name="connsiteY405" fmla="*/ 644077 h 2221486"/>
                <a:gd name="connsiteX406" fmla="*/ 980174 w 1261261"/>
                <a:gd name="connsiteY406" fmla="*/ 651691 h 2221486"/>
                <a:gd name="connsiteX407" fmla="*/ 961109 w 1261261"/>
                <a:gd name="connsiteY407" fmla="*/ 671962 h 2221486"/>
                <a:gd name="connsiteX408" fmla="*/ 945892 w 1261261"/>
                <a:gd name="connsiteY408" fmla="*/ 673300 h 2221486"/>
                <a:gd name="connsiteX409" fmla="*/ 944589 w 1261261"/>
                <a:gd name="connsiteY409" fmla="*/ 671962 h 2221486"/>
                <a:gd name="connsiteX410" fmla="*/ 937010 w 1261261"/>
                <a:gd name="connsiteY410" fmla="*/ 664347 h 2221486"/>
                <a:gd name="connsiteX411" fmla="*/ 934464 w 1261261"/>
                <a:gd name="connsiteY411" fmla="*/ 746974 h 2221486"/>
                <a:gd name="connsiteX412" fmla="*/ 1028430 w 1261261"/>
                <a:gd name="connsiteY412" fmla="*/ 783811 h 2221486"/>
                <a:gd name="connsiteX413" fmla="*/ 1038614 w 1261261"/>
                <a:gd name="connsiteY413" fmla="*/ 780004 h 2221486"/>
                <a:gd name="connsiteX414" fmla="*/ 1042404 w 1261261"/>
                <a:gd name="connsiteY414" fmla="*/ 777431 h 2221486"/>
                <a:gd name="connsiteX415" fmla="*/ 1047496 w 1261261"/>
                <a:gd name="connsiteY415" fmla="*/ 773624 h 2221486"/>
                <a:gd name="connsiteX416" fmla="*/ 1050042 w 1261261"/>
                <a:gd name="connsiteY416" fmla="*/ 772286 h 2221486"/>
                <a:gd name="connsiteX417" fmla="*/ 1061469 w 1261261"/>
                <a:gd name="connsiteY417" fmla="*/ 764672 h 2221486"/>
                <a:gd name="connsiteX418" fmla="*/ 1069107 w 1261261"/>
                <a:gd name="connsiteY418" fmla="*/ 754588 h 2221486"/>
                <a:gd name="connsiteX419" fmla="*/ 1072897 w 1261261"/>
                <a:gd name="connsiteY419" fmla="*/ 669492 h 2221486"/>
                <a:gd name="connsiteX420" fmla="*/ 976385 w 1261261"/>
                <a:gd name="connsiteY420" fmla="*/ 633890 h 2221486"/>
                <a:gd name="connsiteX421" fmla="*/ 919188 w 1261261"/>
                <a:gd name="connsiteY421" fmla="*/ 594583 h 2221486"/>
                <a:gd name="connsiteX422" fmla="*/ 911609 w 1261261"/>
                <a:gd name="connsiteY422" fmla="*/ 603432 h 2221486"/>
                <a:gd name="connsiteX423" fmla="*/ 907761 w 1261261"/>
                <a:gd name="connsiteY423" fmla="*/ 607240 h 2221486"/>
                <a:gd name="connsiteX424" fmla="*/ 898879 w 1261261"/>
                <a:gd name="connsiteY424" fmla="*/ 614854 h 2221486"/>
                <a:gd name="connsiteX425" fmla="*/ 933162 w 1261261"/>
                <a:gd name="connsiteY425" fmla="*/ 646649 h 2221486"/>
                <a:gd name="connsiteX426" fmla="*/ 942043 w 1261261"/>
                <a:gd name="connsiteY426" fmla="*/ 654264 h 2221486"/>
                <a:gd name="connsiteX427" fmla="*/ 950984 w 1261261"/>
                <a:gd name="connsiteY427" fmla="*/ 661878 h 2221486"/>
                <a:gd name="connsiteX428" fmla="*/ 957319 w 1261261"/>
                <a:gd name="connsiteY428" fmla="*/ 654264 h 2221486"/>
                <a:gd name="connsiteX429" fmla="*/ 969990 w 1261261"/>
                <a:gd name="connsiteY429" fmla="*/ 641504 h 2221486"/>
                <a:gd name="connsiteX430" fmla="*/ 964957 w 1261261"/>
                <a:gd name="connsiteY430" fmla="*/ 636462 h 2221486"/>
                <a:gd name="connsiteX431" fmla="*/ 956017 w 1261261"/>
                <a:gd name="connsiteY431" fmla="*/ 628848 h 2221486"/>
                <a:gd name="connsiteX432" fmla="*/ 865551 w 1261261"/>
                <a:gd name="connsiteY432" fmla="*/ 466580 h 2221486"/>
                <a:gd name="connsiteX433" fmla="*/ 811249 w 1261261"/>
                <a:gd name="connsiteY433" fmla="*/ 471313 h 2221486"/>
                <a:gd name="connsiteX434" fmla="*/ 813795 w 1261261"/>
                <a:gd name="connsiteY434" fmla="*/ 472651 h 2221486"/>
                <a:gd name="connsiteX435" fmla="*/ 817584 w 1261261"/>
                <a:gd name="connsiteY435" fmla="*/ 480265 h 2221486"/>
                <a:gd name="connsiteX436" fmla="*/ 815038 w 1261261"/>
                <a:gd name="connsiteY436" fmla="*/ 487879 h 2221486"/>
                <a:gd name="connsiteX437" fmla="*/ 798578 w 1261261"/>
                <a:gd name="connsiteY437" fmla="*/ 509488 h 2221486"/>
                <a:gd name="connsiteX438" fmla="*/ 783302 w 1261261"/>
                <a:gd name="connsiteY438" fmla="*/ 511957 h 2221486"/>
                <a:gd name="connsiteX439" fmla="*/ 782058 w 1261261"/>
                <a:gd name="connsiteY439" fmla="*/ 511957 h 2221486"/>
                <a:gd name="connsiteX440" fmla="*/ 774420 w 1261261"/>
                <a:gd name="connsiteY440" fmla="*/ 505680 h 2221486"/>
                <a:gd name="connsiteX441" fmla="*/ 779512 w 1261261"/>
                <a:gd name="connsiteY441" fmla="*/ 588204 h 2221486"/>
                <a:gd name="connsiteX442" fmla="*/ 881116 w 1261261"/>
                <a:gd name="connsiteY442" fmla="*/ 613619 h 2221486"/>
                <a:gd name="connsiteX443" fmla="*/ 889998 w 1261261"/>
                <a:gd name="connsiteY443" fmla="*/ 608474 h 2221486"/>
                <a:gd name="connsiteX444" fmla="*/ 891241 w 1261261"/>
                <a:gd name="connsiteY444" fmla="*/ 607240 h 2221486"/>
                <a:gd name="connsiteX445" fmla="*/ 910307 w 1261261"/>
                <a:gd name="connsiteY445" fmla="*/ 586866 h 2221486"/>
                <a:gd name="connsiteX446" fmla="*/ 916642 w 1261261"/>
                <a:gd name="connsiteY446" fmla="*/ 579252 h 2221486"/>
                <a:gd name="connsiteX447" fmla="*/ 910307 w 1261261"/>
                <a:gd name="connsiteY447" fmla="*/ 497963 h 2221486"/>
                <a:gd name="connsiteX448" fmla="*/ 865551 w 1261261"/>
                <a:gd name="connsiteY448" fmla="*/ 466580 h 2221486"/>
                <a:gd name="connsiteX449" fmla="*/ 743927 w 1261261"/>
                <a:gd name="connsiteY449" fmla="*/ 433241 h 2221486"/>
                <a:gd name="connsiteX450" fmla="*/ 726164 w 1261261"/>
                <a:gd name="connsiteY450" fmla="*/ 454849 h 2221486"/>
                <a:gd name="connsiteX451" fmla="*/ 771874 w 1261261"/>
                <a:gd name="connsiteY451" fmla="*/ 490349 h 2221486"/>
                <a:gd name="connsiteX452" fmla="*/ 780756 w 1261261"/>
                <a:gd name="connsiteY452" fmla="*/ 496728 h 2221486"/>
                <a:gd name="connsiteX453" fmla="*/ 789696 w 1261261"/>
                <a:gd name="connsiteY453" fmla="*/ 503108 h 2221486"/>
                <a:gd name="connsiteX454" fmla="*/ 796032 w 1261261"/>
                <a:gd name="connsiteY454" fmla="*/ 495494 h 2221486"/>
                <a:gd name="connsiteX455" fmla="*/ 806157 w 1261261"/>
                <a:gd name="connsiteY455" fmla="*/ 481500 h 2221486"/>
                <a:gd name="connsiteX456" fmla="*/ 799821 w 1261261"/>
                <a:gd name="connsiteY456" fmla="*/ 476458 h 2221486"/>
                <a:gd name="connsiteX457" fmla="*/ 790940 w 1261261"/>
                <a:gd name="connsiteY457" fmla="*/ 468843 h 2221486"/>
                <a:gd name="connsiteX458" fmla="*/ 686479 w 1261261"/>
                <a:gd name="connsiteY458" fmla="*/ 310549 h 2221486"/>
                <a:gd name="connsiteX459" fmla="*/ 632198 w 1261261"/>
                <a:gd name="connsiteY459" fmla="*/ 315115 h 2221486"/>
                <a:gd name="connsiteX460" fmla="*/ 634744 w 1261261"/>
                <a:gd name="connsiteY460" fmla="*/ 316350 h 2221486"/>
                <a:gd name="connsiteX461" fmla="*/ 638534 w 1261261"/>
                <a:gd name="connsiteY461" fmla="*/ 324067 h 2221486"/>
                <a:gd name="connsiteX462" fmla="*/ 635988 w 1261261"/>
                <a:gd name="connsiteY462" fmla="*/ 331682 h 2221486"/>
                <a:gd name="connsiteX463" fmla="*/ 618225 w 1261261"/>
                <a:gd name="connsiteY463" fmla="*/ 353187 h 2221486"/>
                <a:gd name="connsiteX464" fmla="*/ 604251 w 1261261"/>
                <a:gd name="connsiteY464" fmla="*/ 355760 h 2221486"/>
                <a:gd name="connsiteX465" fmla="*/ 603008 w 1261261"/>
                <a:gd name="connsiteY465" fmla="*/ 354525 h 2221486"/>
                <a:gd name="connsiteX466" fmla="*/ 595370 w 1261261"/>
                <a:gd name="connsiteY466" fmla="*/ 348145 h 2221486"/>
                <a:gd name="connsiteX467" fmla="*/ 599159 w 1261261"/>
                <a:gd name="connsiteY467" fmla="*/ 430669 h 2221486"/>
                <a:gd name="connsiteX468" fmla="*/ 710947 w 1261261"/>
                <a:gd name="connsiteY468" fmla="*/ 451042 h 2221486"/>
                <a:gd name="connsiteX469" fmla="*/ 738894 w 1261261"/>
                <a:gd name="connsiteY469" fmla="*/ 419247 h 2221486"/>
                <a:gd name="connsiteX470" fmla="*/ 731256 w 1261261"/>
                <a:gd name="connsiteY470" fmla="*/ 343103 h 2221486"/>
                <a:gd name="connsiteX471" fmla="*/ 686479 w 1261261"/>
                <a:gd name="connsiteY471" fmla="*/ 310549 h 2221486"/>
                <a:gd name="connsiteX472" fmla="*/ 576304 w 1261261"/>
                <a:gd name="connsiteY472" fmla="*/ 283423 h 2221486"/>
                <a:gd name="connsiteX473" fmla="*/ 571212 w 1261261"/>
                <a:gd name="connsiteY473" fmla="*/ 293507 h 2221486"/>
                <a:gd name="connsiteX474" fmla="*/ 568666 w 1261261"/>
                <a:gd name="connsiteY474" fmla="*/ 297314 h 2221486"/>
                <a:gd name="connsiteX475" fmla="*/ 564877 w 1261261"/>
                <a:gd name="connsiteY475" fmla="*/ 302459 h 2221486"/>
                <a:gd name="connsiteX476" fmla="*/ 561087 w 1261261"/>
                <a:gd name="connsiteY476" fmla="*/ 306266 h 2221486"/>
                <a:gd name="connsiteX477" fmla="*/ 592824 w 1261261"/>
                <a:gd name="connsiteY477" fmla="*/ 330344 h 2221486"/>
                <a:gd name="connsiteX478" fmla="*/ 601705 w 1261261"/>
                <a:gd name="connsiteY478" fmla="*/ 336724 h 2221486"/>
                <a:gd name="connsiteX479" fmla="*/ 610587 w 1261261"/>
                <a:gd name="connsiteY479" fmla="*/ 344338 h 2221486"/>
                <a:gd name="connsiteX480" fmla="*/ 627106 w 1261261"/>
                <a:gd name="connsiteY480" fmla="*/ 322730 h 2221486"/>
                <a:gd name="connsiteX481" fmla="*/ 620771 w 1261261"/>
                <a:gd name="connsiteY481" fmla="*/ 317688 h 2221486"/>
                <a:gd name="connsiteX482" fmla="*/ 611889 w 1261261"/>
                <a:gd name="connsiteY482" fmla="*/ 310074 h 2221486"/>
                <a:gd name="connsiteX483" fmla="*/ 369307 w 1261261"/>
                <a:gd name="connsiteY483" fmla="*/ 179292 h 2221486"/>
                <a:gd name="connsiteX484" fmla="*/ 366761 w 1261261"/>
                <a:gd name="connsiteY484" fmla="*/ 190713 h 2221486"/>
                <a:gd name="connsiteX485" fmla="*/ 365458 w 1261261"/>
                <a:gd name="connsiteY485" fmla="*/ 195755 h 2221486"/>
                <a:gd name="connsiteX486" fmla="*/ 360425 w 1261261"/>
                <a:gd name="connsiteY486" fmla="*/ 205942 h 2221486"/>
                <a:gd name="connsiteX487" fmla="*/ 404833 w 1261261"/>
                <a:gd name="connsiteY487" fmla="*/ 221171 h 2221486"/>
                <a:gd name="connsiteX488" fmla="*/ 415017 w 1261261"/>
                <a:gd name="connsiteY488" fmla="*/ 224978 h 2221486"/>
                <a:gd name="connsiteX489" fmla="*/ 426444 w 1261261"/>
                <a:gd name="connsiteY489" fmla="*/ 228785 h 2221486"/>
                <a:gd name="connsiteX490" fmla="*/ 427688 w 1261261"/>
                <a:gd name="connsiteY490" fmla="*/ 224978 h 2221486"/>
                <a:gd name="connsiteX491" fmla="*/ 427688 w 1261261"/>
                <a:gd name="connsiteY491" fmla="*/ 223743 h 2221486"/>
                <a:gd name="connsiteX492" fmla="*/ 434082 w 1261261"/>
                <a:gd name="connsiteY492" fmla="*/ 203369 h 2221486"/>
                <a:gd name="connsiteX493" fmla="*/ 426444 w 1261261"/>
                <a:gd name="connsiteY493" fmla="*/ 200797 h 2221486"/>
                <a:gd name="connsiteX494" fmla="*/ 415017 w 1261261"/>
                <a:gd name="connsiteY494" fmla="*/ 196990 h 2221486"/>
                <a:gd name="connsiteX495" fmla="*/ 487874 w 1261261"/>
                <a:gd name="connsiteY495" fmla="*/ 169581 h 2221486"/>
                <a:gd name="connsiteX496" fmla="*/ 437872 w 1261261"/>
                <a:gd name="connsiteY496" fmla="*/ 191948 h 2221486"/>
                <a:gd name="connsiteX497" fmla="*/ 440418 w 1261261"/>
                <a:gd name="connsiteY497" fmla="*/ 193183 h 2221486"/>
                <a:gd name="connsiteX498" fmla="*/ 446753 w 1261261"/>
                <a:gd name="connsiteY498" fmla="*/ 199562 h 2221486"/>
                <a:gd name="connsiteX499" fmla="*/ 446753 w 1261261"/>
                <a:gd name="connsiteY499" fmla="*/ 207177 h 2221486"/>
                <a:gd name="connsiteX500" fmla="*/ 437872 w 1261261"/>
                <a:gd name="connsiteY500" fmla="*/ 233827 h 2221486"/>
                <a:gd name="connsiteX501" fmla="*/ 425142 w 1261261"/>
                <a:gd name="connsiteY501" fmla="*/ 241441 h 2221486"/>
                <a:gd name="connsiteX502" fmla="*/ 423898 w 1261261"/>
                <a:gd name="connsiteY502" fmla="*/ 241441 h 2221486"/>
                <a:gd name="connsiteX503" fmla="*/ 413714 w 1261261"/>
                <a:gd name="connsiteY503" fmla="*/ 237634 h 2221486"/>
                <a:gd name="connsiteX504" fmla="*/ 445510 w 1261261"/>
                <a:gd name="connsiteY504" fmla="*/ 313881 h 2221486"/>
                <a:gd name="connsiteX505" fmla="*/ 545811 w 1261261"/>
                <a:gd name="connsiteY505" fmla="*/ 307501 h 2221486"/>
                <a:gd name="connsiteX506" fmla="*/ 553449 w 1261261"/>
                <a:gd name="connsiteY506" fmla="*/ 298652 h 2221486"/>
                <a:gd name="connsiteX507" fmla="*/ 555995 w 1261261"/>
                <a:gd name="connsiteY507" fmla="*/ 294845 h 2221486"/>
                <a:gd name="connsiteX508" fmla="*/ 559785 w 1261261"/>
                <a:gd name="connsiteY508" fmla="*/ 289700 h 2221486"/>
                <a:gd name="connsiteX509" fmla="*/ 561087 w 1261261"/>
                <a:gd name="connsiteY509" fmla="*/ 285893 h 2221486"/>
                <a:gd name="connsiteX510" fmla="*/ 566120 w 1261261"/>
                <a:gd name="connsiteY510" fmla="*/ 274471 h 2221486"/>
                <a:gd name="connsiteX511" fmla="*/ 572515 w 1261261"/>
                <a:gd name="connsiteY511" fmla="*/ 263050 h 2221486"/>
                <a:gd name="connsiteX512" fmla="*/ 540719 w 1261261"/>
                <a:gd name="connsiteY512" fmla="*/ 184333 h 2221486"/>
                <a:gd name="connsiteX513" fmla="*/ 487874 w 1261261"/>
                <a:gd name="connsiteY513" fmla="*/ 169581 h 2221486"/>
                <a:gd name="connsiteX514" fmla="*/ 145790 w 1261261"/>
                <a:gd name="connsiteY514" fmla="*/ 105617 h 2221486"/>
                <a:gd name="connsiteX515" fmla="*/ 143244 w 1261261"/>
                <a:gd name="connsiteY515" fmla="*/ 117039 h 2221486"/>
                <a:gd name="connsiteX516" fmla="*/ 141941 w 1261261"/>
                <a:gd name="connsiteY516" fmla="*/ 122081 h 2221486"/>
                <a:gd name="connsiteX517" fmla="*/ 136849 w 1261261"/>
                <a:gd name="connsiteY517" fmla="*/ 132268 h 2221486"/>
                <a:gd name="connsiteX518" fmla="*/ 188954 w 1261261"/>
                <a:gd name="connsiteY518" fmla="*/ 144924 h 2221486"/>
                <a:gd name="connsiteX519" fmla="*/ 199078 w 1261261"/>
                <a:gd name="connsiteY519" fmla="*/ 147496 h 2221486"/>
                <a:gd name="connsiteX520" fmla="*/ 210506 w 1261261"/>
                <a:gd name="connsiteY520" fmla="*/ 150069 h 2221486"/>
                <a:gd name="connsiteX521" fmla="*/ 216901 w 1261261"/>
                <a:gd name="connsiteY521" fmla="*/ 123316 h 2221486"/>
                <a:gd name="connsiteX522" fmla="*/ 209263 w 1261261"/>
                <a:gd name="connsiteY522" fmla="*/ 122081 h 2221486"/>
                <a:gd name="connsiteX523" fmla="*/ 197835 w 1261261"/>
                <a:gd name="connsiteY523" fmla="*/ 119508 h 2221486"/>
                <a:gd name="connsiteX524" fmla="*/ 262581 w 1261261"/>
                <a:gd name="connsiteY524" fmla="*/ 83662 h 2221486"/>
                <a:gd name="connsiteX525" fmla="*/ 215598 w 1261261"/>
                <a:gd name="connsiteY525" fmla="*/ 110659 h 2221486"/>
                <a:gd name="connsiteX526" fmla="*/ 218144 w 1261261"/>
                <a:gd name="connsiteY526" fmla="*/ 111894 h 2221486"/>
                <a:gd name="connsiteX527" fmla="*/ 225782 w 1261261"/>
                <a:gd name="connsiteY527" fmla="*/ 118274 h 2221486"/>
                <a:gd name="connsiteX528" fmla="*/ 227026 w 1261261"/>
                <a:gd name="connsiteY528" fmla="*/ 125888 h 2221486"/>
                <a:gd name="connsiteX529" fmla="*/ 220690 w 1261261"/>
                <a:gd name="connsiteY529" fmla="*/ 152538 h 2221486"/>
                <a:gd name="connsiteX530" fmla="*/ 209263 w 1261261"/>
                <a:gd name="connsiteY530" fmla="*/ 161490 h 2221486"/>
                <a:gd name="connsiteX531" fmla="*/ 207960 w 1261261"/>
                <a:gd name="connsiteY531" fmla="*/ 161490 h 2221486"/>
                <a:gd name="connsiteX532" fmla="*/ 197835 w 1261261"/>
                <a:gd name="connsiteY532" fmla="*/ 158918 h 2221486"/>
                <a:gd name="connsiteX533" fmla="*/ 237210 w 1261261"/>
                <a:gd name="connsiteY533" fmla="*/ 232592 h 2221486"/>
                <a:gd name="connsiteX534" fmla="*/ 341360 w 1261261"/>
                <a:gd name="connsiteY534" fmla="*/ 213556 h 2221486"/>
                <a:gd name="connsiteX535" fmla="*/ 347695 w 1261261"/>
                <a:gd name="connsiteY535" fmla="*/ 204604 h 2221486"/>
                <a:gd name="connsiteX536" fmla="*/ 347695 w 1261261"/>
                <a:gd name="connsiteY536" fmla="*/ 203369 h 2221486"/>
                <a:gd name="connsiteX537" fmla="*/ 356577 w 1261261"/>
                <a:gd name="connsiteY537" fmla="*/ 176719 h 2221486"/>
                <a:gd name="connsiteX538" fmla="*/ 356577 w 1261261"/>
                <a:gd name="connsiteY538" fmla="*/ 163960 h 2221486"/>
                <a:gd name="connsiteX539" fmla="*/ 317202 w 1261261"/>
                <a:gd name="connsiteY539" fmla="*/ 92858 h 2221486"/>
                <a:gd name="connsiteX540" fmla="*/ 262581 w 1261261"/>
                <a:gd name="connsiteY540" fmla="*/ 83662 h 2221486"/>
                <a:gd name="connsiteX541" fmla="*/ 963 w 1261261"/>
                <a:gd name="connsiteY541" fmla="*/ 31943 h 2221486"/>
                <a:gd name="connsiteX542" fmla="*/ 3509 w 1261261"/>
                <a:gd name="connsiteY542" fmla="*/ 33178 h 2221486"/>
                <a:gd name="connsiteX543" fmla="*/ 9844 w 1261261"/>
                <a:gd name="connsiteY543" fmla="*/ 39558 h 2221486"/>
                <a:gd name="connsiteX544" fmla="*/ 9844 w 1261261"/>
                <a:gd name="connsiteY544" fmla="*/ 47172 h 2221486"/>
                <a:gd name="connsiteX545" fmla="*/ 963 w 1261261"/>
                <a:gd name="connsiteY545" fmla="*/ 68780 h 2221486"/>
                <a:gd name="connsiteX546" fmla="*/ 45429 w 1261261"/>
                <a:gd name="connsiteY546" fmla="*/ 148 h 2221486"/>
                <a:gd name="connsiteX547" fmla="*/ 111448 w 1261261"/>
                <a:gd name="connsiteY547" fmla="*/ 21756 h 2221486"/>
                <a:gd name="connsiteX548" fmla="*/ 143184 w 1261261"/>
                <a:gd name="connsiteY548" fmla="*/ 84009 h 2221486"/>
                <a:gd name="connsiteX549" fmla="*/ 143184 w 1261261"/>
                <a:gd name="connsiteY549" fmla="*/ 98003 h 2221486"/>
                <a:gd name="connsiteX550" fmla="*/ 201625 w 1261261"/>
                <a:gd name="connsiteY550" fmla="*/ 111894 h 2221486"/>
                <a:gd name="connsiteX551" fmla="*/ 251183 w 1261261"/>
                <a:gd name="connsiteY551" fmla="*/ 77629 h 2221486"/>
                <a:gd name="connsiteX552" fmla="*/ 319748 w 1261261"/>
                <a:gd name="connsiteY552" fmla="*/ 87816 h 2221486"/>
                <a:gd name="connsiteX553" fmla="*/ 361669 w 1261261"/>
                <a:gd name="connsiteY553" fmla="*/ 143689 h 2221486"/>
                <a:gd name="connsiteX554" fmla="*/ 364215 w 1261261"/>
                <a:gd name="connsiteY554" fmla="*/ 171677 h 2221486"/>
                <a:gd name="connsiteX555" fmla="*/ 417503 w 1261261"/>
                <a:gd name="connsiteY555" fmla="*/ 189375 h 2221486"/>
                <a:gd name="connsiteX556" fmla="*/ 470851 w 1261261"/>
                <a:gd name="connsiteY556" fmla="*/ 160153 h 2221486"/>
                <a:gd name="connsiteX557" fmla="*/ 538173 w 1261261"/>
                <a:gd name="connsiteY557" fmla="*/ 176719 h 2221486"/>
                <a:gd name="connsiteX558" fmla="*/ 539476 w 1261261"/>
                <a:gd name="connsiteY558" fmla="*/ 176719 h 2221486"/>
                <a:gd name="connsiteX559" fmla="*/ 575002 w 1261261"/>
                <a:gd name="connsiteY559" fmla="*/ 235164 h 2221486"/>
                <a:gd name="connsiteX560" fmla="*/ 573758 w 1261261"/>
                <a:gd name="connsiteY560" fmla="*/ 272002 h 2221486"/>
                <a:gd name="connsiteX561" fmla="*/ 616922 w 1261261"/>
                <a:gd name="connsiteY561" fmla="*/ 306266 h 2221486"/>
                <a:gd name="connsiteX562" fmla="*/ 677908 w 1261261"/>
                <a:gd name="connsiteY562" fmla="*/ 297314 h 2221486"/>
                <a:gd name="connsiteX563" fmla="*/ 736289 w 1261261"/>
                <a:gd name="connsiteY563" fmla="*/ 335489 h 2221486"/>
                <a:gd name="connsiteX564" fmla="*/ 750263 w 1261261"/>
                <a:gd name="connsiteY564" fmla="*/ 404018 h 2221486"/>
                <a:gd name="connsiteX565" fmla="*/ 743927 w 1261261"/>
                <a:gd name="connsiteY565" fmla="*/ 423054 h 2221486"/>
                <a:gd name="connsiteX566" fmla="*/ 797275 w 1261261"/>
                <a:gd name="connsiteY566" fmla="*/ 463699 h 2221486"/>
                <a:gd name="connsiteX567" fmla="*/ 856959 w 1261261"/>
                <a:gd name="connsiteY567" fmla="*/ 453615 h 2221486"/>
                <a:gd name="connsiteX568" fmla="*/ 915399 w 1261261"/>
                <a:gd name="connsiteY568" fmla="*/ 491686 h 2221486"/>
                <a:gd name="connsiteX569" fmla="*/ 929372 w 1261261"/>
                <a:gd name="connsiteY569" fmla="*/ 560216 h 2221486"/>
                <a:gd name="connsiteX570" fmla="*/ 920491 w 1261261"/>
                <a:gd name="connsiteY570" fmla="*/ 586969 h 2221486"/>
                <a:gd name="connsiteX571" fmla="*/ 961109 w 1261261"/>
                <a:gd name="connsiteY571" fmla="*/ 625041 h 2221486"/>
                <a:gd name="connsiteX572" fmla="*/ 1020792 w 1261261"/>
                <a:gd name="connsiteY572" fmla="*/ 621234 h 2221486"/>
                <a:gd name="connsiteX573" fmla="*/ 1075384 w 1261261"/>
                <a:gd name="connsiteY573" fmla="*/ 664450 h 2221486"/>
                <a:gd name="connsiteX574" fmla="*/ 1084324 w 1261261"/>
                <a:gd name="connsiteY574" fmla="*/ 734214 h 2221486"/>
                <a:gd name="connsiteX575" fmla="*/ 1067805 w 1261261"/>
                <a:gd name="connsiteY575" fmla="*/ 767244 h 2221486"/>
                <a:gd name="connsiteX576" fmla="*/ 1093206 w 1261261"/>
                <a:gd name="connsiteY576" fmla="*/ 816841 h 2221486"/>
                <a:gd name="connsiteX577" fmla="*/ 1151587 w 1261261"/>
                <a:gd name="connsiteY577" fmla="*/ 833304 h 2221486"/>
                <a:gd name="connsiteX578" fmla="*/ 1188415 w 1261261"/>
                <a:gd name="connsiteY578" fmla="*/ 892984 h 2221486"/>
                <a:gd name="connsiteX579" fmla="*/ 1171955 w 1261261"/>
                <a:gd name="connsiteY579" fmla="*/ 960279 h 2221486"/>
                <a:gd name="connsiteX580" fmla="*/ 1151587 w 1261261"/>
                <a:gd name="connsiteY580" fmla="*/ 980653 h 2221486"/>
                <a:gd name="connsiteX581" fmla="*/ 1171955 w 1261261"/>
                <a:gd name="connsiteY581" fmla="*/ 1032718 h 2221486"/>
                <a:gd name="connsiteX582" fmla="*/ 1229092 w 1261261"/>
                <a:gd name="connsiteY582" fmla="*/ 1055562 h 2221486"/>
                <a:gd name="connsiteX583" fmla="*/ 1260829 w 1261261"/>
                <a:gd name="connsiteY583" fmla="*/ 1117814 h 2221486"/>
                <a:gd name="connsiteX584" fmla="*/ 1239217 w 1261261"/>
                <a:gd name="connsiteY584" fmla="*/ 1183874 h 2221486"/>
                <a:gd name="connsiteX585" fmla="*/ 1193507 w 1261261"/>
                <a:gd name="connsiteY585" fmla="*/ 1211759 h 2221486"/>
                <a:gd name="connsiteX586" fmla="*/ 1187172 w 1261261"/>
                <a:gd name="connsiteY586" fmla="*/ 1256210 h 2221486"/>
                <a:gd name="connsiteX587" fmla="*/ 1225303 w 1261261"/>
                <a:gd name="connsiteY587" fmla="*/ 1303234 h 2221486"/>
                <a:gd name="connsiteX588" fmla="*/ 1221454 w 1261261"/>
                <a:gd name="connsiteY588" fmla="*/ 1373101 h 2221486"/>
                <a:gd name="connsiteX589" fmla="*/ 1169409 w 1261261"/>
                <a:gd name="connsiteY589" fmla="*/ 1418788 h 2221486"/>
                <a:gd name="connsiteX590" fmla="*/ 1141462 w 1261261"/>
                <a:gd name="connsiteY590" fmla="*/ 1423829 h 2221486"/>
                <a:gd name="connsiteX591" fmla="*/ 1127488 w 1261261"/>
                <a:gd name="connsiteY591" fmla="*/ 1479702 h 2221486"/>
                <a:gd name="connsiteX592" fmla="*/ 1160527 w 1261261"/>
                <a:gd name="connsiteY592" fmla="*/ 1530534 h 2221486"/>
                <a:gd name="connsiteX593" fmla="*/ 1150343 w 1261261"/>
                <a:gd name="connsiteY593" fmla="*/ 1599166 h 2221486"/>
                <a:gd name="connsiteX594" fmla="*/ 1094449 w 1261261"/>
                <a:gd name="connsiteY594" fmla="*/ 1639810 h 2221486"/>
                <a:gd name="connsiteX595" fmla="*/ 1058923 w 1261261"/>
                <a:gd name="connsiteY595" fmla="*/ 1641045 h 2221486"/>
                <a:gd name="connsiteX596" fmla="*/ 1028430 w 1261261"/>
                <a:gd name="connsiteY596" fmla="*/ 1686731 h 2221486"/>
                <a:gd name="connsiteX597" fmla="*/ 1042404 w 1261261"/>
                <a:gd name="connsiteY597" fmla="*/ 1745176 h 2221486"/>
                <a:gd name="connsiteX598" fmla="*/ 1008121 w 1261261"/>
                <a:gd name="connsiteY598" fmla="*/ 1806194 h 2221486"/>
                <a:gd name="connsiteX599" fmla="*/ 953471 w 1261261"/>
                <a:gd name="connsiteY599" fmla="*/ 1826465 h 2221486"/>
                <a:gd name="connsiteX600" fmla="*/ 953471 w 1261261"/>
                <a:gd name="connsiteY600" fmla="*/ 1827700 h 2221486"/>
                <a:gd name="connsiteX601" fmla="*/ 959865 w 1261261"/>
                <a:gd name="connsiteY601" fmla="*/ 1843032 h 2221486"/>
                <a:gd name="connsiteX602" fmla="*/ 966201 w 1261261"/>
                <a:gd name="connsiteY602" fmla="*/ 1856922 h 2221486"/>
                <a:gd name="connsiteX603" fmla="*/ 972536 w 1261261"/>
                <a:gd name="connsiteY603" fmla="*/ 1870917 h 2221486"/>
                <a:gd name="connsiteX604" fmla="*/ 978872 w 1261261"/>
                <a:gd name="connsiteY604" fmla="*/ 1884911 h 2221486"/>
                <a:gd name="connsiteX605" fmla="*/ 985266 w 1261261"/>
                <a:gd name="connsiteY605" fmla="*/ 1897567 h 2221486"/>
                <a:gd name="connsiteX606" fmla="*/ 989056 w 1261261"/>
                <a:gd name="connsiteY606" fmla="*/ 1906519 h 2221486"/>
                <a:gd name="connsiteX607" fmla="*/ 1029674 w 1261261"/>
                <a:gd name="connsiteY607" fmla="*/ 1903946 h 2221486"/>
                <a:gd name="connsiteX608" fmla="*/ 1171955 w 1261261"/>
                <a:gd name="connsiteY608" fmla="*/ 2065289 h 2221486"/>
                <a:gd name="connsiteX609" fmla="*/ 1006819 w 1261261"/>
                <a:gd name="connsiteY609" fmla="*/ 2202348 h 2221486"/>
                <a:gd name="connsiteX610" fmla="*/ 865840 w 1261261"/>
                <a:gd name="connsiteY610" fmla="*/ 2043680 h 2221486"/>
                <a:gd name="connsiteX611" fmla="*/ 892544 w 1261261"/>
                <a:gd name="connsiteY611" fmla="*/ 1971241 h 2221486"/>
                <a:gd name="connsiteX612" fmla="*/ 889998 w 1261261"/>
                <a:gd name="connsiteY612" fmla="*/ 1964861 h 2221486"/>
                <a:gd name="connsiteX613" fmla="*/ 883662 w 1261261"/>
                <a:gd name="connsiteY613" fmla="*/ 1953440 h 2221486"/>
                <a:gd name="connsiteX614" fmla="*/ 879814 w 1261261"/>
                <a:gd name="connsiteY614" fmla="*/ 1945825 h 2221486"/>
                <a:gd name="connsiteX615" fmla="*/ 848077 w 1261261"/>
                <a:gd name="connsiteY615" fmla="*/ 1981428 h 2221486"/>
                <a:gd name="connsiteX616" fmla="*/ 779512 w 1261261"/>
                <a:gd name="connsiteY616" fmla="*/ 1994084 h 2221486"/>
                <a:gd name="connsiteX617" fmla="*/ 722375 w 1261261"/>
                <a:gd name="connsiteY617" fmla="*/ 1954777 h 2221486"/>
                <a:gd name="connsiteX618" fmla="*/ 721072 w 1261261"/>
                <a:gd name="connsiteY618" fmla="*/ 1952205 h 2221486"/>
                <a:gd name="connsiteX619" fmla="*/ 656297 w 1261261"/>
                <a:gd name="connsiteY619" fmla="*/ 1957247 h 2221486"/>
                <a:gd name="connsiteX620" fmla="*/ 625804 w 1261261"/>
                <a:gd name="connsiteY620" fmla="*/ 2003036 h 2221486"/>
                <a:gd name="connsiteX621" fmla="*/ 558541 w 1261261"/>
                <a:gd name="connsiteY621" fmla="*/ 2022072 h 2221486"/>
                <a:gd name="connsiteX622" fmla="*/ 497555 w 1261261"/>
                <a:gd name="connsiteY622" fmla="*/ 1989042 h 2221486"/>
                <a:gd name="connsiteX623" fmla="*/ 482338 w 1261261"/>
                <a:gd name="connsiteY623" fmla="*/ 1962392 h 2221486"/>
                <a:gd name="connsiteX624" fmla="*/ 455635 w 1261261"/>
                <a:gd name="connsiteY624" fmla="*/ 2005506 h 2221486"/>
                <a:gd name="connsiteX625" fmla="*/ 389616 w 1261261"/>
                <a:gd name="connsiteY625" fmla="*/ 2028349 h 2221486"/>
                <a:gd name="connsiteX626" fmla="*/ 351484 w 1261261"/>
                <a:gd name="connsiteY626" fmla="*/ 2016927 h 2221486"/>
                <a:gd name="connsiteX627" fmla="*/ 381978 w 1261261"/>
                <a:gd name="connsiteY627" fmla="*/ 2119824 h 2221486"/>
                <a:gd name="connsiteX628" fmla="*/ 374340 w 1261261"/>
                <a:gd name="connsiteY628" fmla="*/ 2123631 h 2221486"/>
                <a:gd name="connsiteX629" fmla="*/ 368004 w 1261261"/>
                <a:gd name="connsiteY629" fmla="*/ 2127439 h 2221486"/>
                <a:gd name="connsiteX630" fmla="*/ 369307 w 1261261"/>
                <a:gd name="connsiteY630" fmla="*/ 2131246 h 2221486"/>
                <a:gd name="connsiteX631" fmla="*/ 364215 w 1261261"/>
                <a:gd name="connsiteY631" fmla="*/ 2135053 h 2221486"/>
                <a:gd name="connsiteX632" fmla="*/ 356577 w 1261261"/>
                <a:gd name="connsiteY632" fmla="*/ 2141432 h 2221486"/>
                <a:gd name="connsiteX633" fmla="*/ 348939 w 1261261"/>
                <a:gd name="connsiteY633" fmla="*/ 2147812 h 2221486"/>
                <a:gd name="connsiteX634" fmla="*/ 336268 w 1261261"/>
                <a:gd name="connsiteY634" fmla="*/ 2160468 h 2221486"/>
                <a:gd name="connsiteX635" fmla="*/ 323538 w 1261261"/>
                <a:gd name="connsiteY635" fmla="*/ 2174462 h 2221486"/>
                <a:gd name="connsiteX636" fmla="*/ 313413 w 1261261"/>
                <a:gd name="connsiteY636" fmla="*/ 2187119 h 2221486"/>
                <a:gd name="connsiteX637" fmla="*/ 301985 w 1261261"/>
                <a:gd name="connsiteY637" fmla="*/ 2199878 h 2221486"/>
                <a:gd name="connsiteX638" fmla="*/ 299439 w 1261261"/>
                <a:gd name="connsiteY638" fmla="*/ 2190926 h 2221486"/>
                <a:gd name="connsiteX639" fmla="*/ 271433 w 1261261"/>
                <a:gd name="connsiteY639" fmla="*/ 2221486 h 2221486"/>
                <a:gd name="connsiteX640" fmla="*/ 249881 w 1261261"/>
                <a:gd name="connsiteY640" fmla="*/ 2160571 h 2221486"/>
                <a:gd name="connsiteX641" fmla="*/ 220631 w 1261261"/>
                <a:gd name="connsiteY641" fmla="*/ 2057674 h 2221486"/>
                <a:gd name="connsiteX642" fmla="*/ 209203 w 1261261"/>
                <a:gd name="connsiteY642" fmla="*/ 2069096 h 2221486"/>
                <a:gd name="connsiteX643" fmla="*/ 141882 w 1261261"/>
                <a:gd name="connsiteY643" fmla="*/ 2088132 h 2221486"/>
                <a:gd name="connsiteX644" fmla="*/ 80955 w 1261261"/>
                <a:gd name="connsiteY644" fmla="*/ 2055102 h 2221486"/>
                <a:gd name="connsiteX645" fmla="*/ 61889 w 1261261"/>
                <a:gd name="connsiteY645" fmla="*/ 2008078 h 2221486"/>
                <a:gd name="connsiteX646" fmla="*/ 0 w 1261261"/>
                <a:gd name="connsiteY646" fmla="*/ 1985805 h 2221486"/>
                <a:gd name="connsiteX647" fmla="*/ 0 w 1261261"/>
                <a:gd name="connsiteY647" fmla="*/ 1974131 h 2221486"/>
                <a:gd name="connsiteX648" fmla="*/ 5995 w 1261261"/>
                <a:gd name="connsiteY648" fmla="*/ 1976386 h 2221486"/>
                <a:gd name="connsiteX649" fmla="*/ 60646 w 1261261"/>
                <a:gd name="connsiteY649" fmla="*/ 1995422 h 2221486"/>
                <a:gd name="connsiteX650" fmla="*/ 69527 w 1261261"/>
                <a:gd name="connsiteY650" fmla="*/ 1997994 h 2221486"/>
                <a:gd name="connsiteX651" fmla="*/ 72073 w 1261261"/>
                <a:gd name="connsiteY651" fmla="*/ 1990380 h 2221486"/>
                <a:gd name="connsiteX652" fmla="*/ 72073 w 1261261"/>
                <a:gd name="connsiteY652" fmla="*/ 2008078 h 2221486"/>
                <a:gd name="connsiteX653" fmla="*/ 141941 w 1261261"/>
                <a:gd name="connsiteY653" fmla="*/ 2075475 h 2221486"/>
                <a:gd name="connsiteX654" fmla="*/ 215598 w 1261261"/>
                <a:gd name="connsiteY654" fmla="*/ 2042446 h 2221486"/>
                <a:gd name="connsiteX655" fmla="*/ 211749 w 1261261"/>
                <a:gd name="connsiteY655" fmla="*/ 2025879 h 2221486"/>
                <a:gd name="connsiteX656" fmla="*/ 191440 w 1261261"/>
                <a:gd name="connsiteY656" fmla="*/ 1942121 h 2221486"/>
                <a:gd name="connsiteX657" fmla="*/ 187651 w 1261261"/>
                <a:gd name="connsiteY657" fmla="*/ 1925555 h 2221486"/>
                <a:gd name="connsiteX658" fmla="*/ 158401 w 1261261"/>
                <a:gd name="connsiteY658" fmla="*/ 1916706 h 2221486"/>
                <a:gd name="connsiteX659" fmla="*/ 78409 w 1261261"/>
                <a:gd name="connsiteY659" fmla="*/ 1959820 h 2221486"/>
                <a:gd name="connsiteX660" fmla="*/ 73317 w 1261261"/>
                <a:gd name="connsiteY660" fmla="*/ 1970006 h 2221486"/>
                <a:gd name="connsiteX661" fmla="*/ 63192 w 1261261"/>
                <a:gd name="connsiteY661" fmla="*/ 1966199 h 2221486"/>
                <a:gd name="connsiteX662" fmla="*/ 16179 w 1261261"/>
                <a:gd name="connsiteY662" fmla="*/ 1949735 h 2221486"/>
                <a:gd name="connsiteX663" fmla="*/ 6055 w 1261261"/>
                <a:gd name="connsiteY663" fmla="*/ 1945928 h 2221486"/>
                <a:gd name="connsiteX664" fmla="*/ 0 w 1261261"/>
                <a:gd name="connsiteY664" fmla="*/ 1943911 h 2221486"/>
                <a:gd name="connsiteX665" fmla="*/ 0 w 1261261"/>
                <a:gd name="connsiteY665" fmla="*/ 1933013 h 2221486"/>
                <a:gd name="connsiteX666" fmla="*/ 7298 w 1261261"/>
                <a:gd name="connsiteY666" fmla="*/ 1935742 h 2221486"/>
                <a:gd name="connsiteX667" fmla="*/ 4930 w 1261261"/>
                <a:gd name="connsiteY667" fmla="*/ 1897798 h 2221486"/>
                <a:gd name="connsiteX668" fmla="*/ 0 w 1261261"/>
                <a:gd name="connsiteY668" fmla="*/ 1889820 h 2221486"/>
                <a:gd name="connsiteX669" fmla="*/ 0 w 1261261"/>
                <a:gd name="connsiteY669" fmla="*/ 1867400 h 2221486"/>
                <a:gd name="connsiteX670" fmla="*/ 7779 w 1261261"/>
                <a:gd name="connsiteY670" fmla="*/ 1876396 h 2221486"/>
                <a:gd name="connsiteX671" fmla="*/ 18725 w 1261261"/>
                <a:gd name="connsiteY671" fmla="*/ 1909091 h 2221486"/>
                <a:gd name="connsiteX672" fmla="*/ 17482 w 1261261"/>
                <a:gd name="connsiteY672" fmla="*/ 1938314 h 2221486"/>
                <a:gd name="connsiteX673" fmla="*/ 65738 w 1261261"/>
                <a:gd name="connsiteY673" fmla="*/ 1956012 h 2221486"/>
                <a:gd name="connsiteX674" fmla="*/ 89836 w 1261261"/>
                <a:gd name="connsiteY674" fmla="*/ 1925555 h 2221486"/>
                <a:gd name="connsiteX675" fmla="*/ 157158 w 1261261"/>
                <a:gd name="connsiteY675" fmla="*/ 1906519 h 2221486"/>
                <a:gd name="connsiteX676" fmla="*/ 182559 w 1261261"/>
                <a:gd name="connsiteY676" fmla="*/ 1912898 h 2221486"/>
                <a:gd name="connsiteX677" fmla="*/ 178770 w 1261261"/>
                <a:gd name="connsiteY677" fmla="*/ 1895097 h 2221486"/>
                <a:gd name="connsiteX678" fmla="*/ 207960 w 1261261"/>
                <a:gd name="connsiteY678" fmla="*/ 1823995 h 2221486"/>
                <a:gd name="connsiteX679" fmla="*/ 201625 w 1261261"/>
                <a:gd name="connsiteY679" fmla="*/ 1818851 h 2221486"/>
                <a:gd name="connsiteX680" fmla="*/ 140638 w 1261261"/>
                <a:gd name="connsiteY680" fmla="*/ 1826465 h 2221486"/>
                <a:gd name="connsiteX681" fmla="*/ 83501 w 1261261"/>
                <a:gd name="connsiteY681" fmla="*/ 1787158 h 2221486"/>
                <a:gd name="connsiteX682" fmla="*/ 70830 w 1261261"/>
                <a:gd name="connsiteY682" fmla="*/ 1718526 h 2221486"/>
                <a:gd name="connsiteX683" fmla="*/ 80955 w 1261261"/>
                <a:gd name="connsiteY683" fmla="*/ 1693111 h 2221486"/>
                <a:gd name="connsiteX684" fmla="*/ 79712 w 1261261"/>
                <a:gd name="connsiteY684" fmla="*/ 1691876 h 2221486"/>
                <a:gd name="connsiteX685" fmla="*/ 30153 w 1261261"/>
                <a:gd name="connsiteY685" fmla="*/ 1642382 h 2221486"/>
                <a:gd name="connsiteX686" fmla="*/ 0 w 1261261"/>
                <a:gd name="connsiteY686" fmla="*/ 1645905 h 2221486"/>
                <a:gd name="connsiteX687" fmla="*/ 0 w 1261261"/>
                <a:gd name="connsiteY687" fmla="*/ 1635027 h 2221486"/>
                <a:gd name="connsiteX688" fmla="*/ 21271 w 1261261"/>
                <a:gd name="connsiteY688" fmla="*/ 1633430 h 2221486"/>
                <a:gd name="connsiteX689" fmla="*/ 20028 w 1261261"/>
                <a:gd name="connsiteY689" fmla="*/ 1632196 h 2221486"/>
                <a:gd name="connsiteX690" fmla="*/ 16179 w 1261261"/>
                <a:gd name="connsiteY690" fmla="*/ 1623347 h 2221486"/>
                <a:gd name="connsiteX691" fmla="*/ 20028 w 1261261"/>
                <a:gd name="connsiteY691" fmla="*/ 1615732 h 2221486"/>
                <a:gd name="connsiteX692" fmla="*/ 39034 w 1261261"/>
                <a:gd name="connsiteY692" fmla="*/ 1595359 h 2221486"/>
                <a:gd name="connsiteX693" fmla="*/ 52824 w 1261261"/>
                <a:gd name="connsiteY693" fmla="*/ 1594244 h 2221486"/>
                <a:gd name="connsiteX694" fmla="*/ 44126 w 1261261"/>
                <a:gd name="connsiteY694" fmla="*/ 1602973 h 2221486"/>
                <a:gd name="connsiteX695" fmla="*/ 49219 w 1261261"/>
                <a:gd name="connsiteY695" fmla="*/ 1608015 h 2221486"/>
                <a:gd name="connsiteX696" fmla="*/ 58100 w 1261261"/>
                <a:gd name="connsiteY696" fmla="*/ 1616864 h 2221486"/>
                <a:gd name="connsiteX697" fmla="*/ 105113 w 1261261"/>
                <a:gd name="connsiteY697" fmla="*/ 1663888 h 2221486"/>
                <a:gd name="connsiteX698" fmla="*/ 114614 w 1261261"/>
                <a:gd name="connsiteY698" fmla="*/ 1654401 h 2221486"/>
                <a:gd name="connsiteX699" fmla="*/ 116540 w 1261261"/>
                <a:gd name="connsiteY699" fmla="*/ 1656274 h 2221486"/>
                <a:gd name="connsiteX700" fmla="*/ 117783 w 1261261"/>
                <a:gd name="connsiteY700" fmla="*/ 1657611 h 2221486"/>
                <a:gd name="connsiteX701" fmla="*/ 129842 w 1261261"/>
                <a:gd name="connsiteY701" fmla="*/ 1655678 h 2221486"/>
                <a:gd name="connsiteX702" fmla="*/ 112751 w 1261261"/>
                <a:gd name="connsiteY702" fmla="*/ 1672737 h 2221486"/>
                <a:gd name="connsiteX703" fmla="*/ 111448 w 1261261"/>
                <a:gd name="connsiteY703" fmla="*/ 1761640 h 2221486"/>
                <a:gd name="connsiteX704" fmla="*/ 210506 w 1261261"/>
                <a:gd name="connsiteY704" fmla="*/ 1792200 h 2221486"/>
                <a:gd name="connsiteX705" fmla="*/ 207960 w 1261261"/>
                <a:gd name="connsiteY705" fmla="*/ 1790863 h 2221486"/>
                <a:gd name="connsiteX706" fmla="*/ 204171 w 1261261"/>
                <a:gd name="connsiteY706" fmla="*/ 1783248 h 2221486"/>
                <a:gd name="connsiteX707" fmla="*/ 206717 w 1261261"/>
                <a:gd name="connsiteY707" fmla="*/ 1775634 h 2221486"/>
                <a:gd name="connsiteX708" fmla="*/ 224480 w 1261261"/>
                <a:gd name="connsiteY708" fmla="*/ 1754026 h 2221486"/>
                <a:gd name="connsiteX709" fmla="*/ 239756 w 1261261"/>
                <a:gd name="connsiteY709" fmla="*/ 1751556 h 2221486"/>
                <a:gd name="connsiteX710" fmla="*/ 240999 w 1261261"/>
                <a:gd name="connsiteY710" fmla="*/ 1751556 h 2221486"/>
                <a:gd name="connsiteX711" fmla="*/ 248637 w 1261261"/>
                <a:gd name="connsiteY711" fmla="*/ 1757833 h 2221486"/>
                <a:gd name="connsiteX712" fmla="*/ 251373 w 1261261"/>
                <a:gd name="connsiteY712" fmla="*/ 1746736 h 2221486"/>
                <a:gd name="connsiteX713" fmla="*/ 251183 w 1261261"/>
                <a:gd name="connsiteY713" fmla="*/ 1755363 h 2221486"/>
                <a:gd name="connsiteX714" fmla="*/ 245027 w 1261261"/>
                <a:gd name="connsiteY714" fmla="*/ 1771473 h 2221486"/>
                <a:gd name="connsiteX715" fmla="*/ 240999 w 1261261"/>
                <a:gd name="connsiteY715" fmla="*/ 1768020 h 2221486"/>
                <a:gd name="connsiteX716" fmla="*/ 232118 w 1261261"/>
                <a:gd name="connsiteY716" fmla="*/ 1760405 h 2221486"/>
                <a:gd name="connsiteX717" fmla="*/ 225782 w 1261261"/>
                <a:gd name="connsiteY717" fmla="*/ 1768020 h 2221486"/>
                <a:gd name="connsiteX718" fmla="*/ 214355 w 1261261"/>
                <a:gd name="connsiteY718" fmla="*/ 1782014 h 2221486"/>
                <a:gd name="connsiteX719" fmla="*/ 220690 w 1261261"/>
                <a:gd name="connsiteY719" fmla="*/ 1787056 h 2221486"/>
                <a:gd name="connsiteX720" fmla="*/ 229572 w 1261261"/>
                <a:gd name="connsiteY720" fmla="*/ 1794670 h 2221486"/>
                <a:gd name="connsiteX721" fmla="*/ 238453 w 1261261"/>
                <a:gd name="connsiteY721" fmla="*/ 1801049 h 2221486"/>
                <a:gd name="connsiteX722" fmla="*/ 256275 w 1261261"/>
                <a:gd name="connsiteY722" fmla="*/ 1799815 h 2221486"/>
                <a:gd name="connsiteX723" fmla="*/ 262116 w 1261261"/>
                <a:gd name="connsiteY723" fmla="*/ 1799815 h 2221486"/>
                <a:gd name="connsiteX724" fmla="*/ 272736 w 1261261"/>
                <a:gd name="connsiteY724" fmla="*/ 1808767 h 2221486"/>
                <a:gd name="connsiteX725" fmla="*/ 320991 w 1261261"/>
                <a:gd name="connsiteY725" fmla="*/ 1785924 h 2221486"/>
                <a:gd name="connsiteX726" fmla="*/ 326303 w 1261261"/>
                <a:gd name="connsiteY726" fmla="*/ 1787320 h 2221486"/>
                <a:gd name="connsiteX727" fmla="*/ 298137 w 1261261"/>
                <a:gd name="connsiteY727" fmla="*/ 1798477 h 2221486"/>
                <a:gd name="connsiteX728" fmla="*/ 290558 w 1261261"/>
                <a:gd name="connsiteY728" fmla="*/ 1807429 h 2221486"/>
                <a:gd name="connsiteX729" fmla="*/ 288012 w 1261261"/>
                <a:gd name="connsiteY729" fmla="*/ 1809899 h 2221486"/>
                <a:gd name="connsiteX730" fmla="*/ 290558 w 1261261"/>
                <a:gd name="connsiteY730" fmla="*/ 1812471 h 2221486"/>
                <a:gd name="connsiteX731" fmla="*/ 295590 w 1261261"/>
                <a:gd name="connsiteY731" fmla="*/ 1816278 h 2221486"/>
                <a:gd name="connsiteX732" fmla="*/ 296893 w 1261261"/>
                <a:gd name="connsiteY732" fmla="*/ 1817513 h 2221486"/>
                <a:gd name="connsiteX733" fmla="*/ 298137 w 1261261"/>
                <a:gd name="connsiteY733" fmla="*/ 1817513 h 2221486"/>
                <a:gd name="connsiteX734" fmla="*/ 298137 w 1261261"/>
                <a:gd name="connsiteY734" fmla="*/ 1818851 h 2221486"/>
                <a:gd name="connsiteX735" fmla="*/ 304531 w 1261261"/>
                <a:gd name="connsiteY735" fmla="*/ 1827700 h 2221486"/>
                <a:gd name="connsiteX736" fmla="*/ 312110 w 1261261"/>
                <a:gd name="connsiteY736" fmla="*/ 1858157 h 2221486"/>
                <a:gd name="connsiteX737" fmla="*/ 319748 w 1261261"/>
                <a:gd name="connsiteY737" fmla="*/ 1888718 h 2221486"/>
                <a:gd name="connsiteX738" fmla="*/ 337511 w 1261261"/>
                <a:gd name="connsiteY738" fmla="*/ 1868344 h 2221486"/>
                <a:gd name="connsiteX739" fmla="*/ 403589 w 1261261"/>
                <a:gd name="connsiteY739" fmla="*/ 1846736 h 2221486"/>
                <a:gd name="connsiteX740" fmla="*/ 418806 w 1261261"/>
                <a:gd name="connsiteY740" fmla="*/ 1849308 h 2221486"/>
                <a:gd name="connsiteX741" fmla="*/ 419104 w 1261261"/>
                <a:gd name="connsiteY741" fmla="*/ 1849407 h 2221486"/>
                <a:gd name="connsiteX742" fmla="*/ 422595 w 1261261"/>
                <a:gd name="connsiteY742" fmla="*/ 1858260 h 2221486"/>
                <a:gd name="connsiteX743" fmla="*/ 426503 w 1261261"/>
                <a:gd name="connsiteY743" fmla="*/ 1851872 h 2221486"/>
                <a:gd name="connsiteX744" fmla="*/ 430234 w 1261261"/>
                <a:gd name="connsiteY744" fmla="*/ 1853115 h 2221486"/>
                <a:gd name="connsiteX745" fmla="*/ 428751 w 1261261"/>
                <a:gd name="connsiteY745" fmla="*/ 1848198 h 2221486"/>
                <a:gd name="connsiteX746" fmla="*/ 436569 w 1261261"/>
                <a:gd name="connsiteY746" fmla="*/ 1835417 h 2221486"/>
                <a:gd name="connsiteX747" fmla="*/ 406076 w 1261261"/>
                <a:gd name="connsiteY747" fmla="*/ 1789731 h 2221486"/>
                <a:gd name="connsiteX748" fmla="*/ 413714 w 1261261"/>
                <a:gd name="connsiteY748" fmla="*/ 1719864 h 2221486"/>
                <a:gd name="connsiteX749" fmla="*/ 468305 w 1261261"/>
                <a:gd name="connsiteY749" fmla="*/ 1676647 h 2221486"/>
                <a:gd name="connsiteX750" fmla="*/ 497555 w 1261261"/>
                <a:gd name="connsiteY750" fmla="*/ 1672840 h 2221486"/>
                <a:gd name="connsiteX751" fmla="*/ 507680 w 1261261"/>
                <a:gd name="connsiteY751" fmla="*/ 1623347 h 2221486"/>
                <a:gd name="connsiteX752" fmla="*/ 473398 w 1261261"/>
                <a:gd name="connsiteY752" fmla="*/ 1602973 h 2221486"/>
                <a:gd name="connsiteX753" fmla="*/ 444207 w 1261261"/>
                <a:gd name="connsiteY753" fmla="*/ 1539486 h 2221486"/>
                <a:gd name="connsiteX754" fmla="*/ 468305 w 1261261"/>
                <a:gd name="connsiteY754" fmla="*/ 1474763 h 2221486"/>
                <a:gd name="connsiteX755" fmla="*/ 496275 w 1261261"/>
                <a:gd name="connsiteY755" fmla="*/ 1453940 h 2221486"/>
                <a:gd name="connsiteX756" fmla="*/ 513705 w 1261261"/>
                <a:gd name="connsiteY756" fmla="*/ 1449823 h 2221486"/>
                <a:gd name="connsiteX757" fmla="*/ 493766 w 1261261"/>
                <a:gd name="connsiteY757" fmla="*/ 1464204 h 2221486"/>
                <a:gd name="connsiteX758" fmla="*/ 472154 w 1261261"/>
                <a:gd name="connsiteY758" fmla="*/ 1521684 h 2221486"/>
                <a:gd name="connsiteX759" fmla="*/ 526805 w 1261261"/>
                <a:gd name="connsiteY759" fmla="*/ 1594021 h 2221486"/>
                <a:gd name="connsiteX760" fmla="*/ 538232 w 1261261"/>
                <a:gd name="connsiteY760" fmla="*/ 1596593 h 2221486"/>
                <a:gd name="connsiteX761" fmla="*/ 535686 w 1261261"/>
                <a:gd name="connsiteY761" fmla="*/ 1608015 h 2221486"/>
                <a:gd name="connsiteX762" fmla="*/ 525502 w 1261261"/>
                <a:gd name="connsiteY762" fmla="*/ 1656274 h 2221486"/>
                <a:gd name="connsiteX763" fmla="*/ 522956 w 1261261"/>
                <a:gd name="connsiteY763" fmla="*/ 1667695 h 2221486"/>
                <a:gd name="connsiteX764" fmla="*/ 520410 w 1261261"/>
                <a:gd name="connsiteY764" fmla="*/ 1679117 h 2221486"/>
                <a:gd name="connsiteX765" fmla="*/ 530594 w 1261261"/>
                <a:gd name="connsiteY765" fmla="*/ 1681689 h 2221486"/>
                <a:gd name="connsiteX766" fmla="*/ 546397 w 1261261"/>
                <a:gd name="connsiteY766" fmla="*/ 1685076 h 2221486"/>
                <a:gd name="connsiteX767" fmla="*/ 545811 w 1261261"/>
                <a:gd name="connsiteY767" fmla="*/ 1688069 h 2221486"/>
                <a:gd name="connsiteX768" fmla="*/ 554540 w 1261261"/>
                <a:gd name="connsiteY768" fmla="*/ 1696939 h 2221486"/>
                <a:gd name="connsiteX769" fmla="*/ 545811 w 1261261"/>
                <a:gd name="connsiteY769" fmla="*/ 1698153 h 2221486"/>
                <a:gd name="connsiteX770" fmla="*/ 519167 w 1261261"/>
                <a:gd name="connsiteY770" fmla="*/ 1693111 h 2221486"/>
                <a:gd name="connsiteX771" fmla="*/ 510285 w 1261261"/>
                <a:gd name="connsiteY771" fmla="*/ 1680351 h 2221486"/>
                <a:gd name="connsiteX772" fmla="*/ 510285 w 1261261"/>
                <a:gd name="connsiteY772" fmla="*/ 1679117 h 2221486"/>
                <a:gd name="connsiteX773" fmla="*/ 512831 w 1261261"/>
                <a:gd name="connsiteY773" fmla="*/ 1668930 h 2221486"/>
                <a:gd name="connsiteX774" fmla="*/ 440418 w 1261261"/>
                <a:gd name="connsiteY774" fmla="*/ 1710912 h 2221486"/>
                <a:gd name="connsiteX775" fmla="*/ 458181 w 1261261"/>
                <a:gd name="connsiteY775" fmla="*/ 1809899 h 2221486"/>
                <a:gd name="connsiteX776" fmla="*/ 467062 w 1261261"/>
                <a:gd name="connsiteY776" fmla="*/ 1816278 h 2221486"/>
                <a:gd name="connsiteX777" fmla="*/ 470911 w 1261261"/>
                <a:gd name="connsiteY777" fmla="*/ 1818851 h 2221486"/>
                <a:gd name="connsiteX778" fmla="*/ 477246 w 1261261"/>
                <a:gd name="connsiteY778" fmla="*/ 1821320 h 2221486"/>
                <a:gd name="connsiteX779" fmla="*/ 481036 w 1261261"/>
                <a:gd name="connsiteY779" fmla="*/ 1822658 h 2221486"/>
                <a:gd name="connsiteX780" fmla="*/ 493766 w 1261261"/>
                <a:gd name="connsiteY780" fmla="*/ 1826465 h 2221486"/>
                <a:gd name="connsiteX781" fmla="*/ 506437 w 1261261"/>
                <a:gd name="connsiteY781" fmla="*/ 1827700 h 2221486"/>
                <a:gd name="connsiteX782" fmla="*/ 548527 w 1261261"/>
                <a:gd name="connsiteY782" fmla="*/ 1818542 h 2221486"/>
                <a:gd name="connsiteX783" fmla="*/ 579693 w 1261261"/>
                <a:gd name="connsiteY783" fmla="*/ 1788775 h 2221486"/>
                <a:gd name="connsiteX784" fmla="*/ 573758 w 1261261"/>
                <a:gd name="connsiteY784" fmla="*/ 1807429 h 2221486"/>
                <a:gd name="connsiteX785" fmla="*/ 573758 w 1261261"/>
                <a:gd name="connsiteY785" fmla="*/ 1808767 h 2221486"/>
                <a:gd name="connsiteX786" fmla="*/ 519107 w 1261261"/>
                <a:gd name="connsiteY786" fmla="*/ 1851881 h 2221486"/>
                <a:gd name="connsiteX787" fmla="*/ 482279 w 1261261"/>
                <a:gd name="connsiteY787" fmla="*/ 1854453 h 2221486"/>
                <a:gd name="connsiteX788" fmla="*/ 454332 w 1261261"/>
                <a:gd name="connsiteY788" fmla="*/ 1901477 h 2221486"/>
                <a:gd name="connsiteX789" fmla="*/ 454598 w 1261261"/>
                <a:gd name="connsiteY789" fmla="*/ 1901981 h 2221486"/>
                <a:gd name="connsiteX790" fmla="*/ 450542 w 1261261"/>
                <a:gd name="connsiteY790" fmla="*/ 1901374 h 2221486"/>
                <a:gd name="connsiteX791" fmla="*/ 436569 w 1261261"/>
                <a:gd name="connsiteY791" fmla="*/ 1893760 h 2221486"/>
                <a:gd name="connsiteX792" fmla="*/ 427688 w 1261261"/>
                <a:gd name="connsiteY792" fmla="*/ 1888718 h 2221486"/>
                <a:gd name="connsiteX793" fmla="*/ 426444 w 1261261"/>
                <a:gd name="connsiteY793" fmla="*/ 1888718 h 2221486"/>
                <a:gd name="connsiteX794" fmla="*/ 421352 w 1261261"/>
                <a:gd name="connsiteY794" fmla="*/ 1881103 h 2221486"/>
                <a:gd name="connsiteX795" fmla="*/ 422655 w 1261261"/>
                <a:gd name="connsiteY795" fmla="*/ 1874724 h 2221486"/>
                <a:gd name="connsiteX796" fmla="*/ 422655 w 1261261"/>
                <a:gd name="connsiteY796" fmla="*/ 1873489 h 2221486"/>
                <a:gd name="connsiteX797" fmla="*/ 423898 w 1261261"/>
                <a:gd name="connsiteY797" fmla="*/ 1870917 h 2221486"/>
                <a:gd name="connsiteX798" fmla="*/ 427688 w 1261261"/>
                <a:gd name="connsiteY798" fmla="*/ 1864537 h 2221486"/>
                <a:gd name="connsiteX799" fmla="*/ 421352 w 1261261"/>
                <a:gd name="connsiteY799" fmla="*/ 1861965 h 2221486"/>
                <a:gd name="connsiteX800" fmla="*/ 345149 w 1261261"/>
                <a:gd name="connsiteY800" fmla="*/ 1878531 h 2221486"/>
                <a:gd name="connsiteX801" fmla="*/ 324840 w 1261261"/>
                <a:gd name="connsiteY801" fmla="*/ 1906416 h 2221486"/>
                <a:gd name="connsiteX802" fmla="*/ 328630 w 1261261"/>
                <a:gd name="connsiteY802" fmla="*/ 1924217 h 2221486"/>
                <a:gd name="connsiteX803" fmla="*/ 329932 w 1261261"/>
                <a:gd name="connsiteY803" fmla="*/ 1930597 h 2221486"/>
                <a:gd name="connsiteX804" fmla="*/ 331176 w 1261261"/>
                <a:gd name="connsiteY804" fmla="*/ 1938211 h 2221486"/>
                <a:gd name="connsiteX805" fmla="*/ 333722 w 1261261"/>
                <a:gd name="connsiteY805" fmla="*/ 1949633 h 2221486"/>
                <a:gd name="connsiteX806" fmla="*/ 340057 w 1261261"/>
                <a:gd name="connsiteY806" fmla="*/ 1972476 h 2221486"/>
                <a:gd name="connsiteX807" fmla="*/ 341360 w 1261261"/>
                <a:gd name="connsiteY807" fmla="*/ 1978855 h 2221486"/>
                <a:gd name="connsiteX808" fmla="*/ 347695 w 1261261"/>
                <a:gd name="connsiteY808" fmla="*/ 2001699 h 2221486"/>
                <a:gd name="connsiteX809" fmla="*/ 451845 w 1261261"/>
                <a:gd name="connsiteY809" fmla="*/ 1997891 h 2221486"/>
                <a:gd name="connsiteX810" fmla="*/ 478549 w 1261261"/>
                <a:gd name="connsiteY810" fmla="*/ 1942018 h 2221486"/>
                <a:gd name="connsiteX811" fmla="*/ 478549 w 1261261"/>
                <a:gd name="connsiteY811" fmla="*/ 1929362 h 2221486"/>
                <a:gd name="connsiteX812" fmla="*/ 476003 w 1261261"/>
                <a:gd name="connsiteY812" fmla="*/ 1916603 h 2221486"/>
                <a:gd name="connsiteX813" fmla="*/ 474700 w 1261261"/>
                <a:gd name="connsiteY813" fmla="*/ 1910326 h 2221486"/>
                <a:gd name="connsiteX814" fmla="*/ 472984 w 1261261"/>
                <a:gd name="connsiteY814" fmla="*/ 1906535 h 2221486"/>
                <a:gd name="connsiteX815" fmla="*/ 496252 w 1261261"/>
                <a:gd name="connsiteY815" fmla="*/ 1878634 h 2221486"/>
                <a:gd name="connsiteX816" fmla="*/ 526781 w 1261261"/>
                <a:gd name="connsiteY816" fmla="*/ 1869955 h 2221486"/>
                <a:gd name="connsiteX817" fmla="*/ 500101 w 1261261"/>
                <a:gd name="connsiteY817" fmla="*/ 1897567 h 2221486"/>
                <a:gd name="connsiteX818" fmla="*/ 495009 w 1261261"/>
                <a:gd name="connsiteY818" fmla="*/ 1907754 h 2221486"/>
                <a:gd name="connsiteX819" fmla="*/ 484884 w 1261261"/>
                <a:gd name="connsiteY819" fmla="*/ 1903946 h 2221486"/>
                <a:gd name="connsiteX820" fmla="*/ 482338 w 1261261"/>
                <a:gd name="connsiteY820" fmla="*/ 1902609 h 2221486"/>
                <a:gd name="connsiteX821" fmla="*/ 483582 w 1261261"/>
                <a:gd name="connsiteY821" fmla="*/ 1907754 h 2221486"/>
                <a:gd name="connsiteX822" fmla="*/ 488674 w 1261261"/>
                <a:gd name="connsiteY822" fmla="*/ 1934404 h 2221486"/>
                <a:gd name="connsiteX823" fmla="*/ 491220 w 1261261"/>
                <a:gd name="connsiteY823" fmla="*/ 1926789 h 2221486"/>
                <a:gd name="connsiteX824" fmla="*/ 491220 w 1261261"/>
                <a:gd name="connsiteY824" fmla="*/ 1944591 h 2221486"/>
                <a:gd name="connsiteX825" fmla="*/ 563574 w 1261261"/>
                <a:gd name="connsiteY825" fmla="*/ 2014458 h 2221486"/>
                <a:gd name="connsiteX826" fmla="*/ 647415 w 1261261"/>
                <a:gd name="connsiteY826" fmla="*/ 1961054 h 2221486"/>
                <a:gd name="connsiteX827" fmla="*/ 643626 w 1261261"/>
                <a:gd name="connsiteY827" fmla="*/ 1961054 h 2221486"/>
                <a:gd name="connsiteX828" fmla="*/ 635988 w 1261261"/>
                <a:gd name="connsiteY828" fmla="*/ 1958585 h 2221486"/>
                <a:gd name="connsiteX829" fmla="*/ 630896 w 1261261"/>
                <a:gd name="connsiteY829" fmla="*/ 1950867 h 2221486"/>
                <a:gd name="connsiteX830" fmla="*/ 628350 w 1261261"/>
                <a:gd name="connsiteY830" fmla="*/ 1922982 h 2221486"/>
                <a:gd name="connsiteX831" fmla="*/ 629793 w 1261261"/>
                <a:gd name="connsiteY831" fmla="*/ 1915844 h 2221486"/>
                <a:gd name="connsiteX832" fmla="*/ 634830 w 1261261"/>
                <a:gd name="connsiteY832" fmla="*/ 1912361 h 2221486"/>
                <a:gd name="connsiteX833" fmla="*/ 639570 w 1261261"/>
                <a:gd name="connsiteY833" fmla="*/ 1921519 h 2221486"/>
                <a:gd name="connsiteX834" fmla="*/ 638534 w 1261261"/>
                <a:gd name="connsiteY834" fmla="*/ 1921645 h 2221486"/>
                <a:gd name="connsiteX835" fmla="*/ 641080 w 1261261"/>
                <a:gd name="connsiteY835" fmla="*/ 1949633 h 2221486"/>
                <a:gd name="connsiteX836" fmla="*/ 648718 w 1261261"/>
                <a:gd name="connsiteY836" fmla="*/ 1948398 h 2221486"/>
                <a:gd name="connsiteX837" fmla="*/ 660145 w 1261261"/>
                <a:gd name="connsiteY837" fmla="*/ 1947060 h 2221486"/>
                <a:gd name="connsiteX838" fmla="*/ 715980 w 1261261"/>
                <a:gd name="connsiteY838" fmla="*/ 1942018 h 2221486"/>
                <a:gd name="connsiteX839" fmla="*/ 712191 w 1261261"/>
                <a:gd name="connsiteY839" fmla="*/ 1930597 h 2221486"/>
                <a:gd name="connsiteX840" fmla="*/ 710947 w 1261261"/>
                <a:gd name="connsiteY840" fmla="*/ 1925555 h 2221486"/>
                <a:gd name="connsiteX841" fmla="*/ 709645 w 1261261"/>
                <a:gd name="connsiteY841" fmla="*/ 1915368 h 2221486"/>
                <a:gd name="connsiteX842" fmla="*/ 692009 w 1261261"/>
                <a:gd name="connsiteY842" fmla="*/ 1916724 h 2221486"/>
                <a:gd name="connsiteX843" fmla="*/ 693125 w 1261261"/>
                <a:gd name="connsiteY843" fmla="*/ 1901477 h 2221486"/>
                <a:gd name="connsiteX844" fmla="*/ 732500 w 1261261"/>
                <a:gd name="connsiteY844" fmla="*/ 1844266 h 2221486"/>
                <a:gd name="connsiteX845" fmla="*/ 751513 w 1261261"/>
                <a:gd name="connsiteY845" fmla="*/ 1840757 h 2221486"/>
                <a:gd name="connsiteX846" fmla="*/ 728236 w 1261261"/>
                <a:gd name="connsiteY846" fmla="*/ 1866466 h 2221486"/>
                <a:gd name="connsiteX847" fmla="*/ 718526 w 1261261"/>
                <a:gd name="connsiteY847" fmla="*/ 1902609 h 2221486"/>
                <a:gd name="connsiteX848" fmla="*/ 718526 w 1261261"/>
                <a:gd name="connsiteY848" fmla="*/ 1914133 h 2221486"/>
                <a:gd name="connsiteX849" fmla="*/ 724862 w 1261261"/>
                <a:gd name="connsiteY849" fmla="*/ 1936976 h 2221486"/>
                <a:gd name="connsiteX850" fmla="*/ 732500 w 1261261"/>
                <a:gd name="connsiteY850" fmla="*/ 1949633 h 2221486"/>
                <a:gd name="connsiteX851" fmla="*/ 840498 w 1261261"/>
                <a:gd name="connsiteY851" fmla="*/ 1971241 h 2221486"/>
                <a:gd name="connsiteX852" fmla="*/ 872235 w 1261261"/>
                <a:gd name="connsiteY852" fmla="*/ 1930597 h 2221486"/>
                <a:gd name="connsiteX853" fmla="*/ 870932 w 1261261"/>
                <a:gd name="connsiteY853" fmla="*/ 1928024 h 2221486"/>
                <a:gd name="connsiteX854" fmla="*/ 864597 w 1261261"/>
                <a:gd name="connsiteY854" fmla="*/ 1915368 h 2221486"/>
                <a:gd name="connsiteX855" fmla="*/ 864597 w 1261261"/>
                <a:gd name="connsiteY855" fmla="*/ 1914133 h 2221486"/>
                <a:gd name="connsiteX856" fmla="*/ 859505 w 1261261"/>
                <a:gd name="connsiteY856" fmla="*/ 1901374 h 2221486"/>
                <a:gd name="connsiteX857" fmla="*/ 853169 w 1261261"/>
                <a:gd name="connsiteY857" fmla="*/ 1887380 h 2221486"/>
                <a:gd name="connsiteX858" fmla="*/ 846834 w 1261261"/>
                <a:gd name="connsiteY858" fmla="*/ 1873489 h 2221486"/>
                <a:gd name="connsiteX859" fmla="*/ 845531 w 1261261"/>
                <a:gd name="connsiteY859" fmla="*/ 1870917 h 2221486"/>
                <a:gd name="connsiteX860" fmla="*/ 830314 w 1261261"/>
                <a:gd name="connsiteY860" fmla="*/ 1858157 h 2221486"/>
                <a:gd name="connsiteX861" fmla="*/ 827768 w 1261261"/>
                <a:gd name="connsiteY861" fmla="*/ 1844266 h 2221486"/>
                <a:gd name="connsiteX862" fmla="*/ 829012 w 1261261"/>
                <a:gd name="connsiteY862" fmla="*/ 1842929 h 2221486"/>
                <a:gd name="connsiteX863" fmla="*/ 832860 w 1261261"/>
                <a:gd name="connsiteY863" fmla="*/ 1839121 h 2221486"/>
                <a:gd name="connsiteX864" fmla="*/ 830314 w 1261261"/>
                <a:gd name="connsiteY864" fmla="*/ 1831507 h 2221486"/>
                <a:gd name="connsiteX865" fmla="*/ 807366 w 1261261"/>
                <a:gd name="connsiteY865" fmla="*/ 1827713 h 2221486"/>
                <a:gd name="connsiteX866" fmla="*/ 801065 w 1261261"/>
                <a:gd name="connsiteY866" fmla="*/ 1811339 h 2221486"/>
                <a:gd name="connsiteX867" fmla="*/ 794729 w 1261261"/>
                <a:gd name="connsiteY867" fmla="*/ 1794773 h 2221486"/>
                <a:gd name="connsiteX868" fmla="*/ 788394 w 1261261"/>
                <a:gd name="connsiteY868" fmla="*/ 1776972 h 2221486"/>
                <a:gd name="connsiteX869" fmla="*/ 781999 w 1261261"/>
                <a:gd name="connsiteY869" fmla="*/ 1759273 h 2221486"/>
                <a:gd name="connsiteX870" fmla="*/ 775664 w 1261261"/>
                <a:gd name="connsiteY870" fmla="*/ 1741472 h 2221486"/>
                <a:gd name="connsiteX871" fmla="*/ 769328 w 1261261"/>
                <a:gd name="connsiteY871" fmla="*/ 1722436 h 2221486"/>
                <a:gd name="connsiteX872" fmla="*/ 762993 w 1261261"/>
                <a:gd name="connsiteY872" fmla="*/ 1703297 h 2221486"/>
                <a:gd name="connsiteX873" fmla="*/ 761690 w 1261261"/>
                <a:gd name="connsiteY873" fmla="*/ 1700828 h 2221486"/>
                <a:gd name="connsiteX874" fmla="*/ 761690 w 1261261"/>
                <a:gd name="connsiteY874" fmla="*/ 1698255 h 2221486"/>
                <a:gd name="connsiteX875" fmla="*/ 761690 w 1261261"/>
                <a:gd name="connsiteY875" fmla="*/ 1695683 h 2221486"/>
                <a:gd name="connsiteX876" fmla="*/ 761690 w 1261261"/>
                <a:gd name="connsiteY876" fmla="*/ 1693214 h 2221486"/>
                <a:gd name="connsiteX877" fmla="*/ 761690 w 1261261"/>
                <a:gd name="connsiteY877" fmla="*/ 1690641 h 2221486"/>
                <a:gd name="connsiteX878" fmla="*/ 761690 w 1261261"/>
                <a:gd name="connsiteY878" fmla="*/ 1688069 h 2221486"/>
                <a:gd name="connsiteX879" fmla="*/ 761690 w 1261261"/>
                <a:gd name="connsiteY879" fmla="*/ 1685599 h 2221486"/>
                <a:gd name="connsiteX880" fmla="*/ 761690 w 1261261"/>
                <a:gd name="connsiteY880" fmla="*/ 1683027 h 2221486"/>
                <a:gd name="connsiteX881" fmla="*/ 761690 w 1261261"/>
                <a:gd name="connsiteY881" fmla="*/ 1680454 h 2221486"/>
                <a:gd name="connsiteX882" fmla="*/ 761690 w 1261261"/>
                <a:gd name="connsiteY882" fmla="*/ 1677882 h 2221486"/>
                <a:gd name="connsiteX883" fmla="*/ 761690 w 1261261"/>
                <a:gd name="connsiteY883" fmla="*/ 1675412 h 2221486"/>
                <a:gd name="connsiteX884" fmla="*/ 761690 w 1261261"/>
                <a:gd name="connsiteY884" fmla="*/ 1672840 h 2221486"/>
                <a:gd name="connsiteX885" fmla="*/ 761690 w 1261261"/>
                <a:gd name="connsiteY885" fmla="*/ 1670268 h 2221486"/>
                <a:gd name="connsiteX886" fmla="*/ 761690 w 1261261"/>
                <a:gd name="connsiteY886" fmla="*/ 1667798 h 2221486"/>
                <a:gd name="connsiteX887" fmla="*/ 761690 w 1261261"/>
                <a:gd name="connsiteY887" fmla="*/ 1665226 h 2221486"/>
                <a:gd name="connsiteX888" fmla="*/ 762993 w 1261261"/>
                <a:gd name="connsiteY888" fmla="*/ 1662653 h 2221486"/>
                <a:gd name="connsiteX889" fmla="*/ 764236 w 1261261"/>
                <a:gd name="connsiteY889" fmla="*/ 1660081 h 2221486"/>
                <a:gd name="connsiteX890" fmla="*/ 765539 w 1261261"/>
                <a:gd name="connsiteY890" fmla="*/ 1657611 h 2221486"/>
                <a:gd name="connsiteX891" fmla="*/ 766782 w 1261261"/>
                <a:gd name="connsiteY891" fmla="*/ 1655039 h 2221486"/>
                <a:gd name="connsiteX892" fmla="*/ 768025 w 1261261"/>
                <a:gd name="connsiteY892" fmla="*/ 1652466 h 2221486"/>
                <a:gd name="connsiteX893" fmla="*/ 769328 w 1261261"/>
                <a:gd name="connsiteY893" fmla="*/ 1649997 h 2221486"/>
                <a:gd name="connsiteX894" fmla="*/ 770571 w 1261261"/>
                <a:gd name="connsiteY894" fmla="*/ 1647424 h 2221486"/>
                <a:gd name="connsiteX895" fmla="*/ 771874 w 1261261"/>
                <a:gd name="connsiteY895" fmla="*/ 1644852 h 2221486"/>
                <a:gd name="connsiteX896" fmla="*/ 773117 w 1261261"/>
                <a:gd name="connsiteY896" fmla="*/ 1642280 h 2221486"/>
                <a:gd name="connsiteX897" fmla="*/ 774420 w 1261261"/>
                <a:gd name="connsiteY897" fmla="*/ 1639810 h 2221486"/>
                <a:gd name="connsiteX898" fmla="*/ 775664 w 1261261"/>
                <a:gd name="connsiteY898" fmla="*/ 1637238 h 2221486"/>
                <a:gd name="connsiteX899" fmla="*/ 776966 w 1261261"/>
                <a:gd name="connsiteY899" fmla="*/ 1634665 h 2221486"/>
                <a:gd name="connsiteX900" fmla="*/ 778210 w 1261261"/>
                <a:gd name="connsiteY900" fmla="*/ 1632196 h 2221486"/>
                <a:gd name="connsiteX901" fmla="*/ 779512 w 1261261"/>
                <a:gd name="connsiteY901" fmla="*/ 1629623 h 2221486"/>
                <a:gd name="connsiteX902" fmla="*/ 782058 w 1261261"/>
                <a:gd name="connsiteY902" fmla="*/ 1627051 h 2221486"/>
                <a:gd name="connsiteX903" fmla="*/ 784604 w 1261261"/>
                <a:gd name="connsiteY903" fmla="*/ 1625816 h 2221486"/>
                <a:gd name="connsiteX904" fmla="*/ 787150 w 1261261"/>
                <a:gd name="connsiteY904" fmla="*/ 1624581 h 2221486"/>
                <a:gd name="connsiteX905" fmla="*/ 788394 w 1261261"/>
                <a:gd name="connsiteY905" fmla="*/ 1624581 h 2221486"/>
                <a:gd name="connsiteX906" fmla="*/ 790940 w 1261261"/>
                <a:gd name="connsiteY906" fmla="*/ 1622009 h 2221486"/>
                <a:gd name="connsiteX907" fmla="*/ 794729 w 1261261"/>
                <a:gd name="connsiteY907" fmla="*/ 1620671 h 2221486"/>
                <a:gd name="connsiteX908" fmla="*/ 799821 w 1261261"/>
                <a:gd name="connsiteY908" fmla="*/ 1634665 h 2221486"/>
                <a:gd name="connsiteX909" fmla="*/ 794729 w 1261261"/>
                <a:gd name="connsiteY909" fmla="*/ 1619436 h 2221486"/>
                <a:gd name="connsiteX910" fmla="*/ 798578 w 1261261"/>
                <a:gd name="connsiteY910" fmla="*/ 1618202 h 2221486"/>
                <a:gd name="connsiteX911" fmla="*/ 802367 w 1261261"/>
                <a:gd name="connsiteY911" fmla="*/ 1616864 h 2221486"/>
                <a:gd name="connsiteX912" fmla="*/ 806157 w 1261261"/>
                <a:gd name="connsiteY912" fmla="*/ 1615629 h 2221486"/>
                <a:gd name="connsiteX913" fmla="*/ 809946 w 1261261"/>
                <a:gd name="connsiteY913" fmla="*/ 1614395 h 2221486"/>
                <a:gd name="connsiteX914" fmla="*/ 813795 w 1261261"/>
                <a:gd name="connsiteY914" fmla="*/ 1614395 h 2221486"/>
                <a:gd name="connsiteX915" fmla="*/ 817584 w 1261261"/>
                <a:gd name="connsiteY915" fmla="*/ 1614395 h 2221486"/>
                <a:gd name="connsiteX916" fmla="*/ 821373 w 1261261"/>
                <a:gd name="connsiteY916" fmla="*/ 1614395 h 2221486"/>
                <a:gd name="connsiteX917" fmla="*/ 825222 w 1261261"/>
                <a:gd name="connsiteY917" fmla="*/ 1614395 h 2221486"/>
                <a:gd name="connsiteX918" fmla="*/ 829012 w 1261261"/>
                <a:gd name="connsiteY918" fmla="*/ 1614395 h 2221486"/>
                <a:gd name="connsiteX919" fmla="*/ 832801 w 1261261"/>
                <a:gd name="connsiteY919" fmla="*/ 1614395 h 2221486"/>
                <a:gd name="connsiteX920" fmla="*/ 836650 w 1261261"/>
                <a:gd name="connsiteY920" fmla="*/ 1614395 h 2221486"/>
                <a:gd name="connsiteX921" fmla="*/ 840439 w 1261261"/>
                <a:gd name="connsiteY921" fmla="*/ 1615629 h 2221486"/>
                <a:gd name="connsiteX922" fmla="*/ 844228 w 1261261"/>
                <a:gd name="connsiteY922" fmla="*/ 1616864 h 2221486"/>
                <a:gd name="connsiteX923" fmla="*/ 848077 w 1261261"/>
                <a:gd name="connsiteY923" fmla="*/ 1618202 h 2221486"/>
                <a:gd name="connsiteX924" fmla="*/ 850564 w 1261261"/>
                <a:gd name="connsiteY924" fmla="*/ 1619436 h 2221486"/>
                <a:gd name="connsiteX925" fmla="*/ 853110 w 1261261"/>
                <a:gd name="connsiteY925" fmla="*/ 1620671 h 2221486"/>
                <a:gd name="connsiteX926" fmla="*/ 855656 w 1261261"/>
                <a:gd name="connsiteY926" fmla="*/ 1622009 h 2221486"/>
                <a:gd name="connsiteX927" fmla="*/ 858202 w 1261261"/>
                <a:gd name="connsiteY927" fmla="*/ 1624581 h 2221486"/>
                <a:gd name="connsiteX928" fmla="*/ 860748 w 1261261"/>
                <a:gd name="connsiteY928" fmla="*/ 1627051 h 2221486"/>
                <a:gd name="connsiteX929" fmla="*/ 863294 w 1261261"/>
                <a:gd name="connsiteY929" fmla="*/ 1629623 h 2221486"/>
                <a:gd name="connsiteX930" fmla="*/ 865840 w 1261261"/>
                <a:gd name="connsiteY930" fmla="*/ 1632196 h 2221486"/>
                <a:gd name="connsiteX931" fmla="*/ 868386 w 1261261"/>
                <a:gd name="connsiteY931" fmla="*/ 1634665 h 2221486"/>
                <a:gd name="connsiteX932" fmla="*/ 869689 w 1261261"/>
                <a:gd name="connsiteY932" fmla="*/ 1637238 h 2221486"/>
                <a:gd name="connsiteX933" fmla="*/ 870932 w 1261261"/>
                <a:gd name="connsiteY933" fmla="*/ 1639810 h 2221486"/>
                <a:gd name="connsiteX934" fmla="*/ 872175 w 1261261"/>
                <a:gd name="connsiteY934" fmla="*/ 1642280 h 2221486"/>
                <a:gd name="connsiteX935" fmla="*/ 873478 w 1261261"/>
                <a:gd name="connsiteY935" fmla="*/ 1644852 h 2221486"/>
                <a:gd name="connsiteX936" fmla="*/ 874721 w 1261261"/>
                <a:gd name="connsiteY936" fmla="*/ 1647424 h 2221486"/>
                <a:gd name="connsiteX937" fmla="*/ 876024 w 1261261"/>
                <a:gd name="connsiteY937" fmla="*/ 1651232 h 2221486"/>
                <a:gd name="connsiteX938" fmla="*/ 877268 w 1261261"/>
                <a:gd name="connsiteY938" fmla="*/ 1655039 h 2221486"/>
                <a:gd name="connsiteX939" fmla="*/ 878570 w 1261261"/>
                <a:gd name="connsiteY939" fmla="*/ 1658846 h 2221486"/>
                <a:gd name="connsiteX940" fmla="*/ 879814 w 1261261"/>
                <a:gd name="connsiteY940" fmla="*/ 1662653 h 2221486"/>
                <a:gd name="connsiteX941" fmla="*/ 881116 w 1261261"/>
                <a:gd name="connsiteY941" fmla="*/ 1666460 h 2221486"/>
                <a:gd name="connsiteX942" fmla="*/ 880737 w 1261261"/>
                <a:gd name="connsiteY942" fmla="*/ 1665712 h 2221486"/>
                <a:gd name="connsiteX943" fmla="*/ 878570 w 1261261"/>
                <a:gd name="connsiteY943" fmla="*/ 1660081 h 2221486"/>
                <a:gd name="connsiteX944" fmla="*/ 867143 w 1261261"/>
                <a:gd name="connsiteY944" fmla="*/ 1663888 h 2221486"/>
                <a:gd name="connsiteX945" fmla="*/ 867143 w 1261261"/>
                <a:gd name="connsiteY945" fmla="*/ 1665123 h 2221486"/>
                <a:gd name="connsiteX946" fmla="*/ 867342 w 1261261"/>
                <a:gd name="connsiteY946" fmla="*/ 1665607 h 2221486"/>
                <a:gd name="connsiteX947" fmla="*/ 853635 w 1261261"/>
                <a:gd name="connsiteY947" fmla="*/ 1638202 h 2221486"/>
                <a:gd name="connsiteX948" fmla="*/ 830314 w 1261261"/>
                <a:gd name="connsiteY948" fmla="*/ 1629623 h 2221486"/>
                <a:gd name="connsiteX949" fmla="*/ 816341 w 1261261"/>
                <a:gd name="connsiteY949" fmla="*/ 1633430 h 2221486"/>
                <a:gd name="connsiteX950" fmla="*/ 806157 w 1261261"/>
                <a:gd name="connsiteY950" fmla="*/ 1642280 h 2221486"/>
                <a:gd name="connsiteX951" fmla="*/ 798578 w 1261261"/>
                <a:gd name="connsiteY951" fmla="*/ 1658846 h 2221486"/>
                <a:gd name="connsiteX952" fmla="*/ 799821 w 1261261"/>
                <a:gd name="connsiteY952" fmla="*/ 1689303 h 2221486"/>
                <a:gd name="connsiteX953" fmla="*/ 799821 w 1261261"/>
                <a:gd name="connsiteY953" fmla="*/ 1690538 h 2221486"/>
                <a:gd name="connsiteX954" fmla="*/ 849380 w 1261261"/>
                <a:gd name="connsiteY954" fmla="*/ 1823893 h 2221486"/>
                <a:gd name="connsiteX955" fmla="*/ 854413 w 1261261"/>
                <a:gd name="connsiteY955" fmla="*/ 1836652 h 2221486"/>
                <a:gd name="connsiteX956" fmla="*/ 859505 w 1261261"/>
                <a:gd name="connsiteY956" fmla="*/ 1849308 h 2221486"/>
                <a:gd name="connsiteX957" fmla="*/ 860807 w 1261261"/>
                <a:gd name="connsiteY957" fmla="*/ 1851881 h 2221486"/>
                <a:gd name="connsiteX958" fmla="*/ 862051 w 1261261"/>
                <a:gd name="connsiteY958" fmla="*/ 1854453 h 2221486"/>
                <a:gd name="connsiteX959" fmla="*/ 867143 w 1261261"/>
                <a:gd name="connsiteY959" fmla="*/ 1865875 h 2221486"/>
                <a:gd name="connsiteX960" fmla="*/ 872235 w 1261261"/>
                <a:gd name="connsiteY960" fmla="*/ 1877296 h 2221486"/>
                <a:gd name="connsiteX961" fmla="*/ 874781 w 1261261"/>
                <a:gd name="connsiteY961" fmla="*/ 1883573 h 2221486"/>
                <a:gd name="connsiteX962" fmla="*/ 886208 w 1261261"/>
                <a:gd name="connsiteY962" fmla="*/ 1910326 h 2221486"/>
                <a:gd name="connsiteX963" fmla="*/ 907761 w 1261261"/>
                <a:gd name="connsiteY963" fmla="*/ 1958585 h 2221486"/>
                <a:gd name="connsiteX964" fmla="*/ 917945 w 1261261"/>
                <a:gd name="connsiteY964" fmla="*/ 1980090 h 2221486"/>
                <a:gd name="connsiteX965" fmla="*/ 947135 w 1261261"/>
                <a:gd name="connsiteY965" fmla="*/ 2033494 h 2221486"/>
                <a:gd name="connsiteX966" fmla="*/ 973839 w 1261261"/>
                <a:gd name="connsiteY966" fmla="*/ 2072903 h 2221486"/>
                <a:gd name="connsiteX967" fmla="*/ 978872 w 1261261"/>
                <a:gd name="connsiteY967" fmla="*/ 2081752 h 2221486"/>
                <a:gd name="connsiteX968" fmla="*/ 990299 w 1261261"/>
                <a:gd name="connsiteY968" fmla="*/ 2093174 h 2221486"/>
                <a:gd name="connsiteX969" fmla="*/ 996694 w 1261261"/>
                <a:gd name="connsiteY969" fmla="*/ 2096981 h 2221486"/>
                <a:gd name="connsiteX970" fmla="*/ 1009365 w 1261261"/>
                <a:gd name="connsiteY970" fmla="*/ 2100788 h 2221486"/>
                <a:gd name="connsiteX971" fmla="*/ 1011911 w 1261261"/>
                <a:gd name="connsiteY971" fmla="*/ 2100788 h 2221486"/>
                <a:gd name="connsiteX972" fmla="*/ 1023338 w 1261261"/>
                <a:gd name="connsiteY972" fmla="*/ 2098216 h 2221486"/>
                <a:gd name="connsiteX973" fmla="*/ 1041101 w 1261261"/>
                <a:gd name="connsiteY973" fmla="*/ 2086794 h 2221486"/>
                <a:gd name="connsiteX974" fmla="*/ 1046193 w 1261261"/>
                <a:gd name="connsiteY974" fmla="*/ 2077945 h 2221486"/>
                <a:gd name="connsiteX975" fmla="*/ 1046193 w 1261261"/>
                <a:gd name="connsiteY975" fmla="*/ 2066523 h 2221486"/>
                <a:gd name="connsiteX976" fmla="*/ 1044950 w 1261261"/>
                <a:gd name="connsiteY976" fmla="*/ 2058909 h 2221486"/>
                <a:gd name="connsiteX977" fmla="*/ 1042404 w 1261261"/>
                <a:gd name="connsiteY977" fmla="*/ 2052529 h 2221486"/>
                <a:gd name="connsiteX978" fmla="*/ 1038555 w 1261261"/>
                <a:gd name="connsiteY978" fmla="*/ 2044915 h 2221486"/>
                <a:gd name="connsiteX979" fmla="*/ 999180 w 1261261"/>
                <a:gd name="connsiteY979" fmla="*/ 1977621 h 2221486"/>
                <a:gd name="connsiteX980" fmla="*/ 990299 w 1261261"/>
                <a:gd name="connsiteY980" fmla="*/ 1958585 h 2221486"/>
                <a:gd name="connsiteX981" fmla="*/ 971233 w 1261261"/>
                <a:gd name="connsiteY981" fmla="*/ 1917940 h 2221486"/>
                <a:gd name="connsiteX982" fmla="*/ 962352 w 1261261"/>
                <a:gd name="connsiteY982" fmla="*/ 1897567 h 2221486"/>
                <a:gd name="connsiteX983" fmla="*/ 958563 w 1261261"/>
                <a:gd name="connsiteY983" fmla="*/ 1889952 h 2221486"/>
                <a:gd name="connsiteX984" fmla="*/ 947135 w 1261261"/>
                <a:gd name="connsiteY984" fmla="*/ 1863302 h 2221486"/>
                <a:gd name="connsiteX985" fmla="*/ 934405 w 1261261"/>
                <a:gd name="connsiteY985" fmla="*/ 1834080 h 2221486"/>
                <a:gd name="connsiteX986" fmla="*/ 929372 w 1261261"/>
                <a:gd name="connsiteY986" fmla="*/ 1821423 h 2221486"/>
                <a:gd name="connsiteX987" fmla="*/ 924280 w 1261261"/>
                <a:gd name="connsiteY987" fmla="*/ 1807429 h 2221486"/>
                <a:gd name="connsiteX988" fmla="*/ 922977 w 1261261"/>
                <a:gd name="connsiteY988" fmla="*/ 1804857 h 2221486"/>
                <a:gd name="connsiteX989" fmla="*/ 886149 w 1261261"/>
                <a:gd name="connsiteY989" fmla="*/ 1713381 h 2221486"/>
                <a:gd name="connsiteX990" fmla="*/ 881116 w 1261261"/>
                <a:gd name="connsiteY990" fmla="*/ 1699490 h 2221486"/>
                <a:gd name="connsiteX991" fmla="*/ 876024 w 1261261"/>
                <a:gd name="connsiteY991" fmla="*/ 1686731 h 2221486"/>
                <a:gd name="connsiteX992" fmla="*/ 867342 w 1261261"/>
                <a:gd name="connsiteY992" fmla="*/ 1665607 h 2221486"/>
                <a:gd name="connsiteX993" fmla="*/ 868386 w 1261261"/>
                <a:gd name="connsiteY993" fmla="*/ 1667695 h 2221486"/>
                <a:gd name="connsiteX994" fmla="*/ 879814 w 1261261"/>
                <a:gd name="connsiteY994" fmla="*/ 1663888 h 2221486"/>
                <a:gd name="connsiteX995" fmla="*/ 880737 w 1261261"/>
                <a:gd name="connsiteY995" fmla="*/ 1665712 h 2221486"/>
                <a:gd name="connsiteX996" fmla="*/ 884906 w 1261261"/>
                <a:gd name="connsiteY996" fmla="*/ 1676544 h 2221486"/>
                <a:gd name="connsiteX997" fmla="*/ 889998 w 1261261"/>
                <a:gd name="connsiteY997" fmla="*/ 1672737 h 2221486"/>
                <a:gd name="connsiteX998" fmla="*/ 891241 w 1261261"/>
                <a:gd name="connsiteY998" fmla="*/ 1671502 h 2221486"/>
                <a:gd name="connsiteX999" fmla="*/ 957319 w 1261261"/>
                <a:gd name="connsiteY999" fmla="*/ 1652466 h 2221486"/>
                <a:gd name="connsiteX1000" fmla="*/ 985266 w 1261261"/>
                <a:gd name="connsiteY1000" fmla="*/ 1660081 h 2221486"/>
                <a:gd name="connsiteX1001" fmla="*/ 1008121 w 1261261"/>
                <a:gd name="connsiteY1001" fmla="*/ 1625816 h 2221486"/>
                <a:gd name="connsiteX1002" fmla="*/ 980174 w 1261261"/>
                <a:gd name="connsiteY1002" fmla="*/ 1578792 h 2221486"/>
                <a:gd name="connsiteX1003" fmla="*/ 990299 w 1261261"/>
                <a:gd name="connsiteY1003" fmla="*/ 1510263 h 2221486"/>
                <a:gd name="connsiteX1004" fmla="*/ 1046193 w 1261261"/>
                <a:gd name="connsiteY1004" fmla="*/ 1469619 h 2221486"/>
                <a:gd name="connsiteX1005" fmla="*/ 1076686 w 1261261"/>
                <a:gd name="connsiteY1005" fmla="*/ 1467046 h 2221486"/>
                <a:gd name="connsiteX1006" fmla="*/ 1089357 w 1261261"/>
                <a:gd name="connsiteY1006" fmla="*/ 1417553 h 2221486"/>
                <a:gd name="connsiteX1007" fmla="*/ 1049983 w 1261261"/>
                <a:gd name="connsiteY1007" fmla="*/ 1369294 h 2221486"/>
                <a:gd name="connsiteX1008" fmla="*/ 1053831 w 1261261"/>
                <a:gd name="connsiteY1008" fmla="*/ 1299427 h 2221486"/>
                <a:gd name="connsiteX1009" fmla="*/ 1105877 w 1261261"/>
                <a:gd name="connsiteY1009" fmla="*/ 1253638 h 2221486"/>
                <a:gd name="connsiteX1010" fmla="*/ 1135067 w 1261261"/>
                <a:gd name="connsiteY1010" fmla="*/ 1248596 h 2221486"/>
                <a:gd name="connsiteX1011" fmla="*/ 1140159 w 1261261"/>
                <a:gd name="connsiteY1011" fmla="*/ 1216801 h 2221486"/>
                <a:gd name="connsiteX1012" fmla="*/ 1108423 w 1261261"/>
                <a:gd name="connsiteY1012" fmla="*/ 1199103 h 2221486"/>
                <a:gd name="connsiteX1013" fmla="*/ 1076686 w 1261261"/>
                <a:gd name="connsiteY1013" fmla="*/ 1136850 h 2221486"/>
                <a:gd name="connsiteX1014" fmla="*/ 1098238 w 1261261"/>
                <a:gd name="connsiteY1014" fmla="*/ 1070790 h 2221486"/>
                <a:gd name="connsiteX1015" fmla="*/ 1121093 w 1261261"/>
                <a:gd name="connsiteY1015" fmla="*/ 1051754 h 2221486"/>
                <a:gd name="connsiteX1016" fmla="*/ 1102087 w 1261261"/>
                <a:gd name="connsiteY1016" fmla="*/ 1004730 h 2221486"/>
                <a:gd name="connsiteX1017" fmla="*/ 1042344 w 1261261"/>
                <a:gd name="connsiteY1017" fmla="*/ 988267 h 2221486"/>
                <a:gd name="connsiteX1018" fmla="*/ 1005516 w 1261261"/>
                <a:gd name="connsiteY1018" fmla="*/ 928587 h 2221486"/>
                <a:gd name="connsiteX1019" fmla="*/ 1022035 w 1261261"/>
                <a:gd name="connsiteY1019" fmla="*/ 861189 h 2221486"/>
                <a:gd name="connsiteX1020" fmla="*/ 1043647 w 1261261"/>
                <a:gd name="connsiteY1020" fmla="*/ 839684 h 2221486"/>
                <a:gd name="connsiteX1021" fmla="*/ 1024581 w 1261261"/>
                <a:gd name="connsiteY1021" fmla="*/ 802847 h 2221486"/>
                <a:gd name="connsiteX1022" fmla="*/ 969990 w 1261261"/>
                <a:gd name="connsiteY1022" fmla="*/ 804081 h 2221486"/>
                <a:gd name="connsiteX1023" fmla="*/ 915399 w 1261261"/>
                <a:gd name="connsiteY1023" fmla="*/ 760865 h 2221486"/>
                <a:gd name="connsiteX1024" fmla="*/ 906458 w 1261261"/>
                <a:gd name="connsiteY1024" fmla="*/ 691101 h 2221486"/>
                <a:gd name="connsiteX1025" fmla="*/ 919188 w 1261261"/>
                <a:gd name="connsiteY1025" fmla="*/ 664347 h 2221486"/>
                <a:gd name="connsiteX1026" fmla="*/ 882360 w 1261261"/>
                <a:gd name="connsiteY1026" fmla="*/ 630083 h 2221486"/>
                <a:gd name="connsiteX1027" fmla="*/ 821373 w 1261261"/>
                <a:gd name="connsiteY1027" fmla="*/ 640270 h 2221486"/>
                <a:gd name="connsiteX1028" fmla="*/ 762993 w 1261261"/>
                <a:gd name="connsiteY1028" fmla="*/ 602198 h 2221486"/>
                <a:gd name="connsiteX1029" fmla="*/ 749019 w 1261261"/>
                <a:gd name="connsiteY1029" fmla="*/ 533566 h 2221486"/>
                <a:gd name="connsiteX1030" fmla="*/ 759144 w 1261261"/>
                <a:gd name="connsiteY1030" fmla="*/ 505578 h 2221486"/>
                <a:gd name="connsiteX1031" fmla="*/ 710888 w 1261261"/>
                <a:gd name="connsiteY1031" fmla="*/ 467506 h 2221486"/>
                <a:gd name="connsiteX1032" fmla="*/ 642323 w 1261261"/>
                <a:gd name="connsiteY1032" fmla="*/ 481500 h 2221486"/>
                <a:gd name="connsiteX1033" fmla="*/ 583883 w 1261261"/>
                <a:gd name="connsiteY1033" fmla="*/ 443428 h 2221486"/>
                <a:gd name="connsiteX1034" fmla="*/ 569909 w 1261261"/>
                <a:gd name="connsiteY1034" fmla="*/ 374796 h 2221486"/>
                <a:gd name="connsiteX1035" fmla="*/ 580094 w 1261261"/>
                <a:gd name="connsiteY1035" fmla="*/ 346911 h 2221486"/>
                <a:gd name="connsiteX1036" fmla="*/ 547054 w 1261261"/>
                <a:gd name="connsiteY1036" fmla="*/ 321495 h 2221486"/>
                <a:gd name="connsiteX1037" fmla="*/ 498798 w 1261261"/>
                <a:gd name="connsiteY1037" fmla="*/ 345573 h 2221486"/>
                <a:gd name="connsiteX1038" fmla="*/ 431477 w 1261261"/>
                <a:gd name="connsiteY1038" fmla="*/ 329109 h 2221486"/>
                <a:gd name="connsiteX1039" fmla="*/ 394648 w 1261261"/>
                <a:gd name="connsiteY1039" fmla="*/ 269429 h 2221486"/>
                <a:gd name="connsiteX1040" fmla="*/ 394648 w 1261261"/>
                <a:gd name="connsiteY1040" fmla="*/ 238972 h 2221486"/>
                <a:gd name="connsiteX1041" fmla="*/ 346392 w 1261261"/>
                <a:gd name="connsiteY1041" fmla="*/ 222405 h 2221486"/>
                <a:gd name="connsiteX1042" fmla="*/ 295590 w 1261261"/>
                <a:gd name="connsiteY1042" fmla="*/ 258008 h 2221486"/>
                <a:gd name="connsiteX1043" fmla="*/ 227026 w 1261261"/>
                <a:gd name="connsiteY1043" fmla="*/ 247821 h 2221486"/>
                <a:gd name="connsiteX1044" fmla="*/ 185105 w 1261261"/>
                <a:gd name="connsiteY1044" fmla="*/ 191948 h 2221486"/>
                <a:gd name="connsiteX1045" fmla="*/ 182559 w 1261261"/>
                <a:gd name="connsiteY1045" fmla="*/ 161490 h 2221486"/>
                <a:gd name="connsiteX1046" fmla="*/ 125422 w 1261261"/>
                <a:gd name="connsiteY1046" fmla="*/ 148731 h 2221486"/>
                <a:gd name="connsiteX1047" fmla="*/ 121632 w 1261261"/>
                <a:gd name="connsiteY1047" fmla="*/ 153876 h 2221486"/>
                <a:gd name="connsiteX1048" fmla="*/ 59403 w 1261261"/>
                <a:gd name="connsiteY1048" fmla="*/ 185568 h 2221486"/>
                <a:gd name="connsiteX1049" fmla="*/ 0 w 1261261"/>
                <a:gd name="connsiteY1049" fmla="*/ 169182 h 2221486"/>
                <a:gd name="connsiteX1050" fmla="*/ 0 w 1261261"/>
                <a:gd name="connsiteY1050" fmla="*/ 155198 h 2221486"/>
                <a:gd name="connsiteX1051" fmla="*/ 58611 w 1261261"/>
                <a:gd name="connsiteY1051" fmla="*/ 173401 h 2221486"/>
                <a:gd name="connsiteX1052" fmla="*/ 112751 w 1261261"/>
                <a:gd name="connsiteY1052" fmla="*/ 144924 h 2221486"/>
                <a:gd name="connsiteX1053" fmla="*/ 115237 w 1261261"/>
                <a:gd name="connsiteY1053" fmla="*/ 142454 h 2221486"/>
                <a:gd name="connsiteX1054" fmla="*/ 125422 w 1261261"/>
                <a:gd name="connsiteY1054" fmla="*/ 125888 h 2221486"/>
                <a:gd name="connsiteX1055" fmla="*/ 130514 w 1261261"/>
                <a:gd name="connsiteY1055" fmla="*/ 108087 h 2221486"/>
                <a:gd name="connsiteX1056" fmla="*/ 131757 w 1261261"/>
                <a:gd name="connsiteY1056" fmla="*/ 96665 h 2221486"/>
                <a:gd name="connsiteX1057" fmla="*/ 103810 w 1261261"/>
                <a:gd name="connsiteY1057" fmla="*/ 31943 h 2221486"/>
                <a:gd name="connsiteX1058" fmla="*/ 963 w 1261261"/>
                <a:gd name="connsiteY1058" fmla="*/ 31943 h 2221486"/>
                <a:gd name="connsiteX1059" fmla="*/ 963 w 1261261"/>
                <a:gd name="connsiteY1059" fmla="*/ 16714 h 2221486"/>
                <a:gd name="connsiteX1060" fmla="*/ 45429 w 1261261"/>
                <a:gd name="connsiteY1060" fmla="*/ 148 h 2221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Lst>
              <a:rect l="l" t="t" r="r" b="b"/>
              <a:pathLst>
                <a:path w="1261261" h="2221486">
                  <a:moveTo>
                    <a:pt x="901425" y="2108403"/>
                  </a:moveTo>
                  <a:cubicBezTo>
                    <a:pt x="910307" y="2136288"/>
                    <a:pt x="943346" y="2161703"/>
                    <a:pt x="969990" y="2170655"/>
                  </a:cubicBezTo>
                  <a:cubicBezTo>
                    <a:pt x="995391" y="2180739"/>
                    <a:pt x="1042404" y="2185884"/>
                    <a:pt x="1070351" y="2169317"/>
                  </a:cubicBezTo>
                  <a:cubicBezTo>
                    <a:pt x="1069048" y="2169317"/>
                    <a:pt x="1069048" y="2169317"/>
                    <a:pt x="1069048" y="2169317"/>
                  </a:cubicBezTo>
                  <a:cubicBezTo>
                    <a:pt x="1041160" y="2154089"/>
                    <a:pt x="933162" y="2113445"/>
                    <a:pt x="901425" y="2108403"/>
                  </a:cubicBezTo>
                  <a:close/>
                  <a:moveTo>
                    <a:pt x="906517" y="1995319"/>
                  </a:moveTo>
                  <a:cubicBezTo>
                    <a:pt x="895090" y="2014458"/>
                    <a:pt x="887452" y="2044915"/>
                    <a:pt x="886208" y="2075373"/>
                  </a:cubicBezTo>
                  <a:lnTo>
                    <a:pt x="976385" y="2108403"/>
                  </a:lnTo>
                  <a:lnTo>
                    <a:pt x="973839" y="2105830"/>
                  </a:lnTo>
                  <a:lnTo>
                    <a:pt x="971293" y="2103360"/>
                  </a:lnTo>
                  <a:lnTo>
                    <a:pt x="969990" y="2100788"/>
                  </a:lnTo>
                  <a:lnTo>
                    <a:pt x="968747" y="2098216"/>
                  </a:lnTo>
                  <a:lnTo>
                    <a:pt x="967444" y="2095746"/>
                  </a:lnTo>
                  <a:lnTo>
                    <a:pt x="966201" y="2093174"/>
                  </a:lnTo>
                  <a:lnTo>
                    <a:pt x="964898" y="2090601"/>
                  </a:lnTo>
                  <a:lnTo>
                    <a:pt x="963655" y="2088029"/>
                  </a:lnTo>
                  <a:lnTo>
                    <a:pt x="962352" y="2085560"/>
                  </a:lnTo>
                  <a:lnTo>
                    <a:pt x="963655" y="2086794"/>
                  </a:lnTo>
                  <a:lnTo>
                    <a:pt x="958563" y="2080415"/>
                  </a:lnTo>
                  <a:lnTo>
                    <a:pt x="953471" y="2074138"/>
                  </a:lnTo>
                  <a:lnTo>
                    <a:pt x="948438" y="2067758"/>
                  </a:lnTo>
                  <a:lnTo>
                    <a:pt x="943346" y="2060144"/>
                  </a:lnTo>
                  <a:lnTo>
                    <a:pt x="938254" y="2052529"/>
                  </a:lnTo>
                  <a:lnTo>
                    <a:pt x="933162" y="2044915"/>
                  </a:lnTo>
                  <a:lnTo>
                    <a:pt x="928070" y="2035963"/>
                  </a:lnTo>
                  <a:lnTo>
                    <a:pt x="923037" y="2027114"/>
                  </a:lnTo>
                  <a:lnTo>
                    <a:pt x="917945" y="2018265"/>
                  </a:lnTo>
                  <a:lnTo>
                    <a:pt x="912853" y="2008078"/>
                  </a:lnTo>
                  <a:lnTo>
                    <a:pt x="907761" y="1997891"/>
                  </a:lnTo>
                  <a:close/>
                  <a:moveTo>
                    <a:pt x="1014457" y="1958482"/>
                  </a:moveTo>
                  <a:lnTo>
                    <a:pt x="1015759" y="1959716"/>
                  </a:lnTo>
                  <a:lnTo>
                    <a:pt x="1020851" y="1969903"/>
                  </a:lnTo>
                  <a:lnTo>
                    <a:pt x="1025943" y="1978753"/>
                  </a:lnTo>
                  <a:lnTo>
                    <a:pt x="1030976" y="1987705"/>
                  </a:lnTo>
                  <a:lnTo>
                    <a:pt x="1036068" y="1996554"/>
                  </a:lnTo>
                  <a:lnTo>
                    <a:pt x="1041160" y="2004168"/>
                  </a:lnTo>
                  <a:lnTo>
                    <a:pt x="1046252" y="2011782"/>
                  </a:lnTo>
                  <a:lnTo>
                    <a:pt x="1050042" y="2019397"/>
                  </a:lnTo>
                  <a:lnTo>
                    <a:pt x="1053831" y="2025776"/>
                  </a:lnTo>
                  <a:lnTo>
                    <a:pt x="1057680" y="2032156"/>
                  </a:lnTo>
                  <a:lnTo>
                    <a:pt x="1061469" y="2037198"/>
                  </a:lnTo>
                  <a:lnTo>
                    <a:pt x="1065259" y="2042343"/>
                  </a:lnTo>
                  <a:lnTo>
                    <a:pt x="1069048" y="2046150"/>
                  </a:lnTo>
                  <a:lnTo>
                    <a:pt x="1070351" y="2046150"/>
                  </a:lnTo>
                  <a:lnTo>
                    <a:pt x="1056377" y="2053764"/>
                  </a:lnTo>
                  <a:lnTo>
                    <a:pt x="1070351" y="2047385"/>
                  </a:lnTo>
                  <a:lnTo>
                    <a:pt x="1070351" y="2046150"/>
                  </a:lnTo>
                  <a:lnTo>
                    <a:pt x="1071594" y="2048619"/>
                  </a:lnTo>
                  <a:lnTo>
                    <a:pt x="1072897" y="2051192"/>
                  </a:lnTo>
                  <a:lnTo>
                    <a:pt x="1074140" y="2053764"/>
                  </a:lnTo>
                  <a:lnTo>
                    <a:pt x="1075443" y="2056234"/>
                  </a:lnTo>
                  <a:lnTo>
                    <a:pt x="1076686" y="2058806"/>
                  </a:lnTo>
                  <a:lnTo>
                    <a:pt x="1077989" y="2061379"/>
                  </a:lnTo>
                  <a:lnTo>
                    <a:pt x="1079232" y="2063951"/>
                  </a:lnTo>
                  <a:lnTo>
                    <a:pt x="1079232" y="2066421"/>
                  </a:lnTo>
                  <a:lnTo>
                    <a:pt x="1079232" y="2068993"/>
                  </a:lnTo>
                  <a:lnTo>
                    <a:pt x="1079232" y="2071565"/>
                  </a:lnTo>
                  <a:lnTo>
                    <a:pt x="1079232" y="2074035"/>
                  </a:lnTo>
                  <a:lnTo>
                    <a:pt x="1079232" y="2076607"/>
                  </a:lnTo>
                  <a:lnTo>
                    <a:pt x="1079232" y="2079180"/>
                  </a:lnTo>
                  <a:lnTo>
                    <a:pt x="1079232" y="2081649"/>
                  </a:lnTo>
                  <a:lnTo>
                    <a:pt x="1077989" y="2084222"/>
                  </a:lnTo>
                  <a:lnTo>
                    <a:pt x="1076686" y="2086794"/>
                  </a:lnTo>
                  <a:lnTo>
                    <a:pt x="1075443" y="2089367"/>
                  </a:lnTo>
                  <a:lnTo>
                    <a:pt x="1074140" y="2091836"/>
                  </a:lnTo>
                  <a:lnTo>
                    <a:pt x="1072897" y="2094409"/>
                  </a:lnTo>
                  <a:lnTo>
                    <a:pt x="1071594" y="2096981"/>
                  </a:lnTo>
                  <a:lnTo>
                    <a:pt x="1069048" y="2099450"/>
                  </a:lnTo>
                  <a:lnTo>
                    <a:pt x="1066561" y="2102023"/>
                  </a:lnTo>
                  <a:lnTo>
                    <a:pt x="1064015" y="2104596"/>
                  </a:lnTo>
                  <a:lnTo>
                    <a:pt x="1061469" y="2107168"/>
                  </a:lnTo>
                  <a:lnTo>
                    <a:pt x="1057680" y="2117252"/>
                  </a:lnTo>
                  <a:lnTo>
                    <a:pt x="1055134" y="2118487"/>
                  </a:lnTo>
                  <a:lnTo>
                    <a:pt x="1052588" y="2119721"/>
                  </a:lnTo>
                  <a:lnTo>
                    <a:pt x="1050042" y="2121059"/>
                  </a:lnTo>
                  <a:lnTo>
                    <a:pt x="1047555" y="2122294"/>
                  </a:lnTo>
                  <a:lnTo>
                    <a:pt x="1045009" y="2123529"/>
                  </a:lnTo>
                  <a:lnTo>
                    <a:pt x="1042463" y="2124866"/>
                  </a:lnTo>
                  <a:lnTo>
                    <a:pt x="1038614" y="2126101"/>
                  </a:lnTo>
                  <a:lnTo>
                    <a:pt x="1036068" y="2127336"/>
                  </a:lnTo>
                  <a:lnTo>
                    <a:pt x="1033522" y="2127336"/>
                  </a:lnTo>
                  <a:lnTo>
                    <a:pt x="1030976" y="2127336"/>
                  </a:lnTo>
                  <a:lnTo>
                    <a:pt x="1028489" y="2127336"/>
                  </a:lnTo>
                  <a:lnTo>
                    <a:pt x="1025943" y="2127336"/>
                  </a:lnTo>
                  <a:lnTo>
                    <a:pt x="1023397" y="2127336"/>
                  </a:lnTo>
                  <a:lnTo>
                    <a:pt x="1102146" y="2156558"/>
                  </a:lnTo>
                  <a:cubicBezTo>
                    <a:pt x="1103390" y="2155323"/>
                    <a:pt x="1104633" y="2154089"/>
                    <a:pt x="1107179" y="2151516"/>
                  </a:cubicBezTo>
                  <a:cubicBezTo>
                    <a:pt x="1126245" y="2132480"/>
                    <a:pt x="1140218" y="2122294"/>
                    <a:pt x="1137672" y="2095643"/>
                  </a:cubicBezTo>
                  <a:cubicBezTo>
                    <a:pt x="1130034" y="2019397"/>
                    <a:pt x="1075443" y="1968669"/>
                    <a:pt x="1014457" y="1958482"/>
                  </a:cubicBezTo>
                  <a:close/>
                  <a:moveTo>
                    <a:pt x="692009" y="1916724"/>
                  </a:moveTo>
                  <a:lnTo>
                    <a:pt x="691822" y="1919278"/>
                  </a:lnTo>
                  <a:lnTo>
                    <a:pt x="641020" y="1924320"/>
                  </a:lnTo>
                  <a:lnTo>
                    <a:pt x="639570" y="1921519"/>
                  </a:lnTo>
                  <a:lnTo>
                    <a:pt x="648718" y="1920410"/>
                  </a:lnTo>
                  <a:lnTo>
                    <a:pt x="660145" y="1919175"/>
                  </a:lnTo>
                  <a:close/>
                  <a:moveTo>
                    <a:pt x="468365" y="1894994"/>
                  </a:moveTo>
                  <a:cubicBezTo>
                    <a:pt x="468365" y="1894994"/>
                    <a:pt x="468365" y="1894994"/>
                    <a:pt x="468365" y="1896332"/>
                  </a:cubicBezTo>
                  <a:lnTo>
                    <a:pt x="472984" y="1906535"/>
                  </a:lnTo>
                  <a:lnTo>
                    <a:pt x="470851" y="1909091"/>
                  </a:lnTo>
                  <a:lnTo>
                    <a:pt x="455635" y="1903946"/>
                  </a:lnTo>
                  <a:lnTo>
                    <a:pt x="454598" y="1901981"/>
                  </a:lnTo>
                  <a:lnTo>
                    <a:pt x="459483" y="1902712"/>
                  </a:lnTo>
                  <a:cubicBezTo>
                    <a:pt x="462029" y="1901374"/>
                    <a:pt x="464516" y="1900139"/>
                    <a:pt x="467062" y="1897567"/>
                  </a:cubicBezTo>
                  <a:close/>
                  <a:moveTo>
                    <a:pt x="580094" y="1854350"/>
                  </a:moveTo>
                  <a:cubicBezTo>
                    <a:pt x="613133" y="1858157"/>
                    <a:pt x="638534" y="1879766"/>
                    <a:pt x="647415" y="1908988"/>
                  </a:cubicBezTo>
                  <a:lnTo>
                    <a:pt x="638534" y="1910223"/>
                  </a:lnTo>
                  <a:cubicBezTo>
                    <a:pt x="637231" y="1910223"/>
                    <a:pt x="637231" y="1910223"/>
                    <a:pt x="635988" y="1911561"/>
                  </a:cubicBezTo>
                  <a:lnTo>
                    <a:pt x="634830" y="1912361"/>
                  </a:lnTo>
                  <a:lnTo>
                    <a:pt x="624560" y="1892525"/>
                  </a:lnTo>
                  <a:cubicBezTo>
                    <a:pt x="610587" y="1874827"/>
                    <a:pt x="588975" y="1862067"/>
                    <a:pt x="563574" y="1859495"/>
                  </a:cubicBezTo>
                  <a:lnTo>
                    <a:pt x="526781" y="1869955"/>
                  </a:lnTo>
                  <a:lnTo>
                    <a:pt x="532948" y="1863572"/>
                  </a:lnTo>
                  <a:cubicBezTo>
                    <a:pt x="546758" y="1855945"/>
                    <a:pt x="562952" y="1852447"/>
                    <a:pt x="580094" y="1854350"/>
                  </a:cubicBezTo>
                  <a:close/>
                  <a:moveTo>
                    <a:pt x="792190" y="1825204"/>
                  </a:moveTo>
                  <a:lnTo>
                    <a:pt x="807366" y="1827713"/>
                  </a:lnTo>
                  <a:lnTo>
                    <a:pt x="807400" y="1827803"/>
                  </a:lnTo>
                  <a:lnTo>
                    <a:pt x="809946" y="1834182"/>
                  </a:lnTo>
                  <a:cubicBezTo>
                    <a:pt x="807400" y="1832845"/>
                    <a:pt x="804854" y="1832845"/>
                    <a:pt x="801065" y="1831610"/>
                  </a:cubicBezTo>
                  <a:lnTo>
                    <a:pt x="751513" y="1840757"/>
                  </a:lnTo>
                  <a:lnTo>
                    <a:pt x="754111" y="1837887"/>
                  </a:lnTo>
                  <a:cubicBezTo>
                    <a:pt x="766160" y="1830272"/>
                    <a:pt x="779172" y="1826156"/>
                    <a:pt x="792190" y="1825204"/>
                  </a:cubicBezTo>
                  <a:close/>
                  <a:moveTo>
                    <a:pt x="460727" y="1825127"/>
                  </a:moveTo>
                  <a:lnTo>
                    <a:pt x="440418" y="1858157"/>
                  </a:lnTo>
                  <a:lnTo>
                    <a:pt x="440418" y="1859495"/>
                  </a:lnTo>
                  <a:lnTo>
                    <a:pt x="435326" y="1868344"/>
                  </a:lnTo>
                  <a:lnTo>
                    <a:pt x="432780" y="1873489"/>
                  </a:lnTo>
                  <a:lnTo>
                    <a:pt x="430234" y="1878531"/>
                  </a:lnTo>
                  <a:lnTo>
                    <a:pt x="437872" y="1883573"/>
                  </a:lnTo>
                  <a:lnTo>
                    <a:pt x="453089" y="1892525"/>
                  </a:lnTo>
                  <a:lnTo>
                    <a:pt x="455635" y="1887380"/>
                  </a:lnTo>
                  <a:lnTo>
                    <a:pt x="458181" y="1883573"/>
                  </a:lnTo>
                  <a:lnTo>
                    <a:pt x="463273" y="1875959"/>
                  </a:lnTo>
                  <a:lnTo>
                    <a:pt x="487371" y="1836652"/>
                  </a:lnTo>
                  <a:cubicBezTo>
                    <a:pt x="483582" y="1835314"/>
                    <a:pt x="479792" y="1834080"/>
                    <a:pt x="475944" y="1832845"/>
                  </a:cubicBezTo>
                  <a:cubicBezTo>
                    <a:pt x="473457" y="1831507"/>
                    <a:pt x="472154" y="1831507"/>
                    <a:pt x="470911" y="1830272"/>
                  </a:cubicBezTo>
                  <a:cubicBezTo>
                    <a:pt x="469608" y="1829037"/>
                    <a:pt x="467062" y="1829037"/>
                    <a:pt x="465819" y="1827700"/>
                  </a:cubicBezTo>
                  <a:cubicBezTo>
                    <a:pt x="463273" y="1827700"/>
                    <a:pt x="461970" y="1826465"/>
                    <a:pt x="460727" y="1825127"/>
                  </a:cubicBezTo>
                  <a:close/>
                  <a:moveTo>
                    <a:pt x="256216" y="1813706"/>
                  </a:moveTo>
                  <a:cubicBezTo>
                    <a:pt x="252427" y="1815043"/>
                    <a:pt x="248637" y="1816278"/>
                    <a:pt x="244788" y="1818851"/>
                  </a:cubicBezTo>
                  <a:cubicBezTo>
                    <a:pt x="232118" y="1826465"/>
                    <a:pt x="223236" y="1844266"/>
                    <a:pt x="227026" y="1870917"/>
                  </a:cubicBezTo>
                  <a:cubicBezTo>
                    <a:pt x="230815" y="1887380"/>
                    <a:pt x="233361" y="1903946"/>
                    <a:pt x="237210" y="1919175"/>
                  </a:cubicBezTo>
                  <a:cubicBezTo>
                    <a:pt x="239756" y="1930597"/>
                    <a:pt x="242242" y="1940783"/>
                    <a:pt x="244788" y="1952205"/>
                  </a:cubicBezTo>
                  <a:cubicBezTo>
                    <a:pt x="246091" y="1956012"/>
                    <a:pt x="246091" y="1959820"/>
                    <a:pt x="247334" y="1963627"/>
                  </a:cubicBezTo>
                  <a:cubicBezTo>
                    <a:pt x="248637" y="1967434"/>
                    <a:pt x="248637" y="1971241"/>
                    <a:pt x="249881" y="1975048"/>
                  </a:cubicBezTo>
                  <a:cubicBezTo>
                    <a:pt x="249881" y="1976283"/>
                    <a:pt x="251183" y="1978855"/>
                    <a:pt x="251183" y="1980090"/>
                  </a:cubicBezTo>
                  <a:cubicBezTo>
                    <a:pt x="252427" y="1983897"/>
                    <a:pt x="252427" y="1987705"/>
                    <a:pt x="253729" y="1991512"/>
                  </a:cubicBezTo>
                  <a:cubicBezTo>
                    <a:pt x="253729" y="1994084"/>
                    <a:pt x="254973" y="1996657"/>
                    <a:pt x="254973" y="1999126"/>
                  </a:cubicBezTo>
                  <a:cubicBezTo>
                    <a:pt x="256275" y="2000464"/>
                    <a:pt x="256275" y="2001699"/>
                    <a:pt x="256275" y="2002933"/>
                  </a:cubicBezTo>
                  <a:cubicBezTo>
                    <a:pt x="272795" y="2068993"/>
                    <a:pt x="288012" y="2124866"/>
                    <a:pt x="303229" y="2170655"/>
                  </a:cubicBezTo>
                  <a:cubicBezTo>
                    <a:pt x="304531" y="2169317"/>
                    <a:pt x="305775" y="2168083"/>
                    <a:pt x="305775" y="2163041"/>
                  </a:cubicBezTo>
                  <a:cubicBezTo>
                    <a:pt x="308321" y="2160468"/>
                    <a:pt x="309564" y="2157896"/>
                    <a:pt x="312110" y="2155426"/>
                  </a:cubicBezTo>
                  <a:cubicBezTo>
                    <a:pt x="323538" y="2141432"/>
                    <a:pt x="333722" y="2131246"/>
                    <a:pt x="348939" y="2118589"/>
                  </a:cubicBezTo>
                  <a:cubicBezTo>
                    <a:pt x="348939" y="2118589"/>
                    <a:pt x="350241" y="2117252"/>
                    <a:pt x="350241" y="2117252"/>
                  </a:cubicBezTo>
                  <a:cubicBezTo>
                    <a:pt x="352728" y="2114782"/>
                    <a:pt x="357820" y="2110975"/>
                    <a:pt x="361669" y="2108403"/>
                  </a:cubicBezTo>
                  <a:cubicBezTo>
                    <a:pt x="352787" y="2077945"/>
                    <a:pt x="342603" y="2042343"/>
                    <a:pt x="332419" y="2001699"/>
                  </a:cubicBezTo>
                  <a:cubicBezTo>
                    <a:pt x="331176" y="1999229"/>
                    <a:pt x="331176" y="1995319"/>
                    <a:pt x="329873" y="1991512"/>
                  </a:cubicBezTo>
                  <a:cubicBezTo>
                    <a:pt x="328630" y="1986470"/>
                    <a:pt x="327386" y="1981428"/>
                    <a:pt x="326084" y="1976283"/>
                  </a:cubicBezTo>
                  <a:cubicBezTo>
                    <a:pt x="323538" y="1966199"/>
                    <a:pt x="320991" y="1954675"/>
                    <a:pt x="318445" y="1944591"/>
                  </a:cubicBezTo>
                  <a:cubicBezTo>
                    <a:pt x="317202" y="1943253"/>
                    <a:pt x="317202" y="1942018"/>
                    <a:pt x="317202" y="1940783"/>
                  </a:cubicBezTo>
                  <a:cubicBezTo>
                    <a:pt x="315899" y="1938211"/>
                    <a:pt x="315899" y="1935639"/>
                    <a:pt x="314656" y="1931831"/>
                  </a:cubicBezTo>
                  <a:cubicBezTo>
                    <a:pt x="313413" y="1930597"/>
                    <a:pt x="313413" y="1929362"/>
                    <a:pt x="313413" y="1928024"/>
                  </a:cubicBezTo>
                  <a:cubicBezTo>
                    <a:pt x="312110" y="1922982"/>
                    <a:pt x="310867" y="1917940"/>
                    <a:pt x="309564" y="1912796"/>
                  </a:cubicBezTo>
                  <a:cubicBezTo>
                    <a:pt x="309564" y="1910223"/>
                    <a:pt x="308321" y="1908988"/>
                    <a:pt x="308321" y="1906416"/>
                  </a:cubicBezTo>
                  <a:cubicBezTo>
                    <a:pt x="304472" y="1889952"/>
                    <a:pt x="300683" y="1873489"/>
                    <a:pt x="296893" y="1856922"/>
                  </a:cubicBezTo>
                  <a:cubicBezTo>
                    <a:pt x="296893" y="1849308"/>
                    <a:pt x="295590" y="1842929"/>
                    <a:pt x="293044" y="1836652"/>
                  </a:cubicBezTo>
                  <a:cubicBezTo>
                    <a:pt x="291801" y="1832845"/>
                    <a:pt x="290558" y="1829037"/>
                    <a:pt x="288012" y="1826465"/>
                  </a:cubicBezTo>
                  <a:cubicBezTo>
                    <a:pt x="288012" y="1826465"/>
                    <a:pt x="286709" y="1825230"/>
                    <a:pt x="286709" y="1825230"/>
                  </a:cubicBezTo>
                  <a:cubicBezTo>
                    <a:pt x="284163" y="1822658"/>
                    <a:pt x="281617" y="1820085"/>
                    <a:pt x="279071" y="1817513"/>
                  </a:cubicBezTo>
                  <a:cubicBezTo>
                    <a:pt x="276584" y="1816278"/>
                    <a:pt x="272736" y="1815043"/>
                    <a:pt x="268946" y="1813706"/>
                  </a:cubicBezTo>
                  <a:cubicBezTo>
                    <a:pt x="267703" y="1813706"/>
                    <a:pt x="266400" y="1813706"/>
                    <a:pt x="265157" y="1813706"/>
                  </a:cubicBezTo>
                  <a:cubicBezTo>
                    <a:pt x="262611" y="1813706"/>
                    <a:pt x="258762" y="1813706"/>
                    <a:pt x="256216" y="1813706"/>
                  </a:cubicBezTo>
                  <a:close/>
                  <a:moveTo>
                    <a:pt x="347362" y="1778978"/>
                  </a:moveTo>
                  <a:cubicBezTo>
                    <a:pt x="365147" y="1778181"/>
                    <a:pt x="383251" y="1783248"/>
                    <a:pt x="398497" y="1794670"/>
                  </a:cubicBezTo>
                  <a:cubicBezTo>
                    <a:pt x="408030" y="1802284"/>
                    <a:pt x="415327" y="1811185"/>
                    <a:pt x="420560" y="1821037"/>
                  </a:cubicBezTo>
                  <a:lnTo>
                    <a:pt x="428751" y="1848198"/>
                  </a:lnTo>
                  <a:lnTo>
                    <a:pt x="426503" y="1851872"/>
                  </a:lnTo>
                  <a:lnTo>
                    <a:pt x="419104" y="1849407"/>
                  </a:lnTo>
                  <a:lnTo>
                    <a:pt x="410694" y="1828086"/>
                  </a:lnTo>
                  <a:cubicBezTo>
                    <a:pt x="404818" y="1818876"/>
                    <a:pt x="397194" y="1810619"/>
                    <a:pt x="388313" y="1803622"/>
                  </a:cubicBezTo>
                  <a:lnTo>
                    <a:pt x="326303" y="1787320"/>
                  </a:lnTo>
                  <a:close/>
                  <a:moveTo>
                    <a:pt x="245027" y="1771473"/>
                  </a:moveTo>
                  <a:lnTo>
                    <a:pt x="249881" y="1775634"/>
                  </a:lnTo>
                  <a:lnTo>
                    <a:pt x="280374" y="1799815"/>
                  </a:lnTo>
                  <a:cubicBezTo>
                    <a:pt x="279130" y="1801049"/>
                    <a:pt x="277828" y="1802284"/>
                    <a:pt x="276584" y="1803622"/>
                  </a:cubicBezTo>
                  <a:cubicBezTo>
                    <a:pt x="272795" y="1802284"/>
                    <a:pt x="267703" y="1801049"/>
                    <a:pt x="263854" y="1799815"/>
                  </a:cubicBezTo>
                  <a:lnTo>
                    <a:pt x="262116" y="1799815"/>
                  </a:lnTo>
                  <a:lnTo>
                    <a:pt x="240999" y="1782014"/>
                  </a:lnTo>
                  <a:close/>
                  <a:moveTo>
                    <a:pt x="559785" y="1686731"/>
                  </a:moveTo>
                  <a:cubicBezTo>
                    <a:pt x="590278" y="1710912"/>
                    <a:pt x="599159" y="1752791"/>
                    <a:pt x="580094" y="1788393"/>
                  </a:cubicBezTo>
                  <a:lnTo>
                    <a:pt x="579693" y="1788775"/>
                  </a:lnTo>
                  <a:lnTo>
                    <a:pt x="584697" y="1773049"/>
                  </a:lnTo>
                  <a:cubicBezTo>
                    <a:pt x="585807" y="1761151"/>
                    <a:pt x="584534" y="1749087"/>
                    <a:pt x="581337" y="1737665"/>
                  </a:cubicBezTo>
                  <a:cubicBezTo>
                    <a:pt x="578169" y="1728096"/>
                    <a:pt x="573729" y="1718886"/>
                    <a:pt x="567859" y="1710475"/>
                  </a:cubicBezTo>
                  <a:lnTo>
                    <a:pt x="554540" y="1696939"/>
                  </a:lnTo>
                  <a:lnTo>
                    <a:pt x="554693" y="1696918"/>
                  </a:lnTo>
                  <a:cubicBezTo>
                    <a:pt x="557239" y="1695683"/>
                    <a:pt x="558541" y="1693111"/>
                    <a:pt x="559785" y="1689303"/>
                  </a:cubicBezTo>
                  <a:close/>
                  <a:moveTo>
                    <a:pt x="943013" y="1655772"/>
                  </a:moveTo>
                  <a:cubicBezTo>
                    <a:pt x="928721" y="1657508"/>
                    <a:pt x="914747" y="1663219"/>
                    <a:pt x="902669" y="1672737"/>
                  </a:cubicBezTo>
                  <a:cubicBezTo>
                    <a:pt x="900122" y="1675309"/>
                    <a:pt x="897636" y="1677882"/>
                    <a:pt x="895090" y="1680454"/>
                  </a:cubicBezTo>
                  <a:lnTo>
                    <a:pt x="900122" y="1691876"/>
                  </a:lnTo>
                  <a:lnTo>
                    <a:pt x="900122" y="1693111"/>
                  </a:lnTo>
                  <a:lnTo>
                    <a:pt x="907761" y="1710912"/>
                  </a:lnTo>
                  <a:lnTo>
                    <a:pt x="915399" y="1728610"/>
                  </a:lnTo>
                  <a:lnTo>
                    <a:pt x="923037" y="1746411"/>
                  </a:lnTo>
                  <a:lnTo>
                    <a:pt x="930616" y="1764212"/>
                  </a:lnTo>
                  <a:lnTo>
                    <a:pt x="937010" y="1780676"/>
                  </a:lnTo>
                  <a:lnTo>
                    <a:pt x="943346" y="1797242"/>
                  </a:lnTo>
                  <a:lnTo>
                    <a:pt x="945892" y="1804857"/>
                  </a:lnTo>
                  <a:lnTo>
                    <a:pt x="949681" y="1813706"/>
                  </a:lnTo>
                  <a:lnTo>
                    <a:pt x="950984" y="1816278"/>
                  </a:lnTo>
                  <a:cubicBezTo>
                    <a:pt x="968747" y="1816278"/>
                    <a:pt x="987812" y="1811236"/>
                    <a:pt x="1003029" y="1798477"/>
                  </a:cubicBezTo>
                  <a:cubicBezTo>
                    <a:pt x="1034766" y="1773164"/>
                    <a:pt x="1042404" y="1729948"/>
                    <a:pt x="1023338" y="1696918"/>
                  </a:cubicBezTo>
                  <a:lnTo>
                    <a:pt x="1022095" y="1699490"/>
                  </a:lnTo>
                  <a:cubicBezTo>
                    <a:pt x="1019549" y="1703297"/>
                    <a:pt x="1017003" y="1704532"/>
                    <a:pt x="1013154" y="1704532"/>
                  </a:cubicBezTo>
                  <a:cubicBezTo>
                    <a:pt x="1010667" y="1705767"/>
                    <a:pt x="1008121" y="1704532"/>
                    <a:pt x="1005575" y="1703297"/>
                  </a:cubicBezTo>
                  <a:lnTo>
                    <a:pt x="982720" y="1688069"/>
                  </a:lnTo>
                  <a:cubicBezTo>
                    <a:pt x="977628" y="1684262"/>
                    <a:pt x="976326" y="1679117"/>
                    <a:pt x="978872" y="1674075"/>
                  </a:cubicBezTo>
                  <a:cubicBezTo>
                    <a:pt x="980174" y="1672737"/>
                    <a:pt x="980174" y="1671502"/>
                    <a:pt x="980174" y="1671502"/>
                  </a:cubicBezTo>
                  <a:lnTo>
                    <a:pt x="985266" y="1662653"/>
                  </a:lnTo>
                  <a:cubicBezTo>
                    <a:pt x="971914" y="1656274"/>
                    <a:pt x="957304" y="1654036"/>
                    <a:pt x="943013" y="1655772"/>
                  </a:cubicBezTo>
                  <a:close/>
                  <a:moveTo>
                    <a:pt x="195600" y="1639926"/>
                  </a:moveTo>
                  <a:cubicBezTo>
                    <a:pt x="215598" y="1644209"/>
                    <a:pt x="234012" y="1656274"/>
                    <a:pt x="246091" y="1675309"/>
                  </a:cubicBezTo>
                  <a:cubicBezTo>
                    <a:pt x="254351" y="1688017"/>
                    <a:pt x="258481" y="1702320"/>
                    <a:pt x="258799" y="1716610"/>
                  </a:cubicBezTo>
                  <a:lnTo>
                    <a:pt x="251373" y="1746736"/>
                  </a:lnTo>
                  <a:lnTo>
                    <a:pt x="251945" y="1720636"/>
                  </a:lnTo>
                  <a:cubicBezTo>
                    <a:pt x="249881" y="1709060"/>
                    <a:pt x="245440" y="1697638"/>
                    <a:pt x="238453" y="1686834"/>
                  </a:cubicBezTo>
                  <a:cubicBezTo>
                    <a:pt x="224480" y="1665226"/>
                    <a:pt x="204171" y="1652466"/>
                    <a:pt x="181316" y="1647424"/>
                  </a:cubicBezTo>
                  <a:lnTo>
                    <a:pt x="129842" y="1655678"/>
                  </a:lnTo>
                  <a:lnTo>
                    <a:pt x="133060" y="1652466"/>
                  </a:lnTo>
                  <a:cubicBezTo>
                    <a:pt x="134303" y="1652466"/>
                    <a:pt x="134303" y="1651232"/>
                    <a:pt x="135606" y="1651232"/>
                  </a:cubicBezTo>
                  <a:cubicBezTo>
                    <a:pt x="154020" y="1639141"/>
                    <a:pt x="175602" y="1635643"/>
                    <a:pt x="195600" y="1639926"/>
                  </a:cubicBezTo>
                  <a:close/>
                  <a:moveTo>
                    <a:pt x="1023338" y="1625816"/>
                  </a:moveTo>
                  <a:lnTo>
                    <a:pt x="1001786" y="1658846"/>
                  </a:lnTo>
                  <a:lnTo>
                    <a:pt x="995391" y="1667695"/>
                  </a:lnTo>
                  <a:lnTo>
                    <a:pt x="989056" y="1677882"/>
                  </a:lnTo>
                  <a:lnTo>
                    <a:pt x="1011911" y="1693111"/>
                  </a:lnTo>
                  <a:lnTo>
                    <a:pt x="1015700" y="1686731"/>
                  </a:lnTo>
                  <a:lnTo>
                    <a:pt x="1022095" y="1676544"/>
                  </a:lnTo>
                  <a:lnTo>
                    <a:pt x="1048739" y="1637238"/>
                  </a:lnTo>
                  <a:cubicBezTo>
                    <a:pt x="1044950" y="1636003"/>
                    <a:pt x="1041101" y="1634665"/>
                    <a:pt x="1037312" y="1633430"/>
                  </a:cubicBezTo>
                  <a:cubicBezTo>
                    <a:pt x="1036068" y="1632093"/>
                    <a:pt x="1034766" y="1632093"/>
                    <a:pt x="1033522" y="1630858"/>
                  </a:cubicBezTo>
                  <a:cubicBezTo>
                    <a:pt x="1030976" y="1630858"/>
                    <a:pt x="1028430" y="1629623"/>
                    <a:pt x="1027187" y="1628286"/>
                  </a:cubicBezTo>
                  <a:cubicBezTo>
                    <a:pt x="1025884" y="1627051"/>
                    <a:pt x="1024641" y="1627051"/>
                    <a:pt x="1023338" y="1625816"/>
                  </a:cubicBezTo>
                  <a:close/>
                  <a:moveTo>
                    <a:pt x="561060" y="1621831"/>
                  </a:moveTo>
                  <a:lnTo>
                    <a:pt x="552206" y="1665123"/>
                  </a:lnTo>
                  <a:lnTo>
                    <a:pt x="549660" y="1676544"/>
                  </a:lnTo>
                  <a:lnTo>
                    <a:pt x="548357" y="1685496"/>
                  </a:lnTo>
                  <a:lnTo>
                    <a:pt x="546397" y="1685076"/>
                  </a:lnTo>
                  <a:lnTo>
                    <a:pt x="558482" y="1623347"/>
                  </a:lnTo>
                  <a:close/>
                  <a:moveTo>
                    <a:pt x="77817" y="1598497"/>
                  </a:moveTo>
                  <a:lnTo>
                    <a:pt x="79712" y="1600400"/>
                  </a:lnTo>
                  <a:lnTo>
                    <a:pt x="124178" y="1644852"/>
                  </a:lnTo>
                  <a:lnTo>
                    <a:pt x="114614" y="1654401"/>
                  </a:lnTo>
                  <a:lnTo>
                    <a:pt x="70830" y="1611822"/>
                  </a:lnTo>
                  <a:close/>
                  <a:moveTo>
                    <a:pt x="63192" y="1583834"/>
                  </a:moveTo>
                  <a:lnTo>
                    <a:pt x="68206" y="1588854"/>
                  </a:lnTo>
                  <a:lnTo>
                    <a:pt x="63192" y="1602973"/>
                  </a:lnTo>
                  <a:lnTo>
                    <a:pt x="55554" y="1595359"/>
                  </a:lnTo>
                  <a:cubicBezTo>
                    <a:pt x="55554" y="1595359"/>
                    <a:pt x="54311" y="1595359"/>
                    <a:pt x="54311" y="1594124"/>
                  </a:cubicBezTo>
                  <a:lnTo>
                    <a:pt x="52824" y="1594244"/>
                  </a:lnTo>
                  <a:lnTo>
                    <a:pt x="59403" y="1587641"/>
                  </a:lnTo>
                  <a:cubicBezTo>
                    <a:pt x="59403" y="1587641"/>
                    <a:pt x="60646" y="1586407"/>
                    <a:pt x="60646" y="1586407"/>
                  </a:cubicBezTo>
                  <a:close/>
                  <a:moveTo>
                    <a:pt x="622279" y="1555870"/>
                  </a:moveTo>
                  <a:lnTo>
                    <a:pt x="620415" y="1567911"/>
                  </a:lnTo>
                  <a:cubicBezTo>
                    <a:pt x="616286" y="1578869"/>
                    <a:pt x="609935" y="1589030"/>
                    <a:pt x="601705" y="1597931"/>
                  </a:cubicBezTo>
                  <a:lnTo>
                    <a:pt x="561060" y="1621831"/>
                  </a:lnTo>
                  <a:lnTo>
                    <a:pt x="563633" y="1609250"/>
                  </a:lnTo>
                  <a:lnTo>
                    <a:pt x="564877" y="1600400"/>
                  </a:lnTo>
                  <a:lnTo>
                    <a:pt x="557239" y="1599166"/>
                  </a:lnTo>
                  <a:cubicBezTo>
                    <a:pt x="563633" y="1599166"/>
                    <a:pt x="569969" y="1597828"/>
                    <a:pt x="575061" y="1596593"/>
                  </a:cubicBezTo>
                  <a:cubicBezTo>
                    <a:pt x="592202" y="1591500"/>
                    <a:pt x="606797" y="1580696"/>
                    <a:pt x="616952" y="1566560"/>
                  </a:cubicBezTo>
                  <a:close/>
                  <a:moveTo>
                    <a:pt x="1080476" y="1472088"/>
                  </a:moveTo>
                  <a:cubicBezTo>
                    <a:pt x="1051285" y="1469619"/>
                    <a:pt x="1023338" y="1483510"/>
                    <a:pt x="1006819" y="1510160"/>
                  </a:cubicBezTo>
                  <a:cubicBezTo>
                    <a:pt x="986510" y="1543190"/>
                    <a:pt x="994148" y="1585172"/>
                    <a:pt x="1020792" y="1610587"/>
                  </a:cubicBezTo>
                  <a:cubicBezTo>
                    <a:pt x="1023338" y="1613057"/>
                    <a:pt x="1025884" y="1615629"/>
                    <a:pt x="1029733" y="1618202"/>
                  </a:cubicBezTo>
                  <a:cubicBezTo>
                    <a:pt x="1030976" y="1619436"/>
                    <a:pt x="1032220" y="1619436"/>
                    <a:pt x="1033522" y="1620671"/>
                  </a:cubicBezTo>
                  <a:cubicBezTo>
                    <a:pt x="1036068" y="1620671"/>
                    <a:pt x="1037312" y="1622009"/>
                    <a:pt x="1039858" y="1623244"/>
                  </a:cubicBezTo>
                  <a:cubicBezTo>
                    <a:pt x="1041101" y="1623244"/>
                    <a:pt x="1042404" y="1624478"/>
                    <a:pt x="1043647" y="1624478"/>
                  </a:cubicBezTo>
                  <a:cubicBezTo>
                    <a:pt x="1047496" y="1625816"/>
                    <a:pt x="1051285" y="1627051"/>
                    <a:pt x="1055075" y="1628286"/>
                  </a:cubicBezTo>
                  <a:cubicBezTo>
                    <a:pt x="1058923" y="1629623"/>
                    <a:pt x="1064015" y="1630858"/>
                    <a:pt x="1067805" y="1630858"/>
                  </a:cubicBezTo>
                  <a:cubicBezTo>
                    <a:pt x="1096995" y="1633430"/>
                    <a:pt x="1127488" y="1619436"/>
                    <a:pt x="1144008" y="1594021"/>
                  </a:cubicBezTo>
                  <a:cubicBezTo>
                    <a:pt x="1165619" y="1560991"/>
                    <a:pt x="1157981" y="1517774"/>
                    <a:pt x="1128791" y="1492462"/>
                  </a:cubicBezTo>
                  <a:lnTo>
                    <a:pt x="1127488" y="1494931"/>
                  </a:lnTo>
                  <a:cubicBezTo>
                    <a:pt x="1126245" y="1497504"/>
                    <a:pt x="1124942" y="1500076"/>
                    <a:pt x="1122396" y="1501311"/>
                  </a:cubicBezTo>
                  <a:cubicBezTo>
                    <a:pt x="1119850" y="1502545"/>
                    <a:pt x="1116061" y="1503883"/>
                    <a:pt x="1113515" y="1502545"/>
                  </a:cubicBezTo>
                  <a:lnTo>
                    <a:pt x="1086870" y="1496269"/>
                  </a:lnTo>
                  <a:cubicBezTo>
                    <a:pt x="1080476" y="1494931"/>
                    <a:pt x="1076686" y="1488655"/>
                    <a:pt x="1077930" y="1483510"/>
                  </a:cubicBezTo>
                  <a:cubicBezTo>
                    <a:pt x="1077930" y="1483510"/>
                    <a:pt x="1077930" y="1482275"/>
                    <a:pt x="1077930" y="1482275"/>
                  </a:cubicBezTo>
                  <a:close/>
                  <a:moveTo>
                    <a:pt x="0" y="1468347"/>
                  </a:moveTo>
                  <a:lnTo>
                    <a:pt x="25061" y="1470853"/>
                  </a:lnTo>
                  <a:cubicBezTo>
                    <a:pt x="46673" y="1477233"/>
                    <a:pt x="66981" y="1493799"/>
                    <a:pt x="78409" y="1515305"/>
                  </a:cubicBezTo>
                  <a:cubicBezTo>
                    <a:pt x="89836" y="1538251"/>
                    <a:pt x="92382" y="1563563"/>
                    <a:pt x="84804" y="1585172"/>
                  </a:cubicBezTo>
                  <a:lnTo>
                    <a:pt x="77817" y="1598497"/>
                  </a:lnTo>
                  <a:lnTo>
                    <a:pt x="72133" y="1592786"/>
                  </a:lnTo>
                  <a:lnTo>
                    <a:pt x="68206" y="1588854"/>
                  </a:lnTo>
                  <a:lnTo>
                    <a:pt x="77173" y="1563602"/>
                  </a:lnTo>
                  <a:cubicBezTo>
                    <a:pt x="78128" y="1549312"/>
                    <a:pt x="75271" y="1534392"/>
                    <a:pt x="68284" y="1520450"/>
                  </a:cubicBezTo>
                  <a:cubicBezTo>
                    <a:pt x="60024" y="1505221"/>
                    <a:pt x="47635" y="1493799"/>
                    <a:pt x="33343" y="1486661"/>
                  </a:cubicBezTo>
                  <a:lnTo>
                    <a:pt x="0" y="1480841"/>
                  </a:lnTo>
                  <a:close/>
                  <a:moveTo>
                    <a:pt x="549660" y="1439058"/>
                  </a:moveTo>
                  <a:cubicBezTo>
                    <a:pt x="594067" y="1437823"/>
                    <a:pt x="630896" y="1472088"/>
                    <a:pt x="632198" y="1516540"/>
                  </a:cubicBezTo>
                  <a:cubicBezTo>
                    <a:pt x="632509" y="1525749"/>
                    <a:pt x="631236" y="1534720"/>
                    <a:pt x="628616" y="1543156"/>
                  </a:cubicBezTo>
                  <a:lnTo>
                    <a:pt x="622279" y="1555870"/>
                  </a:lnTo>
                  <a:lnTo>
                    <a:pt x="625804" y="1533106"/>
                  </a:lnTo>
                  <a:cubicBezTo>
                    <a:pt x="624560" y="1507793"/>
                    <a:pt x="614376" y="1484847"/>
                    <a:pt x="596613" y="1469619"/>
                  </a:cubicBezTo>
                  <a:cubicBezTo>
                    <a:pt x="578791" y="1453155"/>
                    <a:pt x="555936" y="1444203"/>
                    <a:pt x="531838" y="1445541"/>
                  </a:cubicBezTo>
                  <a:lnTo>
                    <a:pt x="513705" y="1449823"/>
                  </a:lnTo>
                  <a:lnTo>
                    <a:pt x="518615" y="1446282"/>
                  </a:lnTo>
                  <a:cubicBezTo>
                    <a:pt x="528063" y="1441946"/>
                    <a:pt x="538543" y="1439393"/>
                    <a:pt x="549660" y="1439058"/>
                  </a:cubicBezTo>
                  <a:close/>
                  <a:moveTo>
                    <a:pt x="1105877" y="1416215"/>
                  </a:moveTo>
                  <a:lnTo>
                    <a:pt x="1094449" y="1462004"/>
                  </a:lnTo>
                  <a:lnTo>
                    <a:pt x="1091962" y="1473426"/>
                  </a:lnTo>
                  <a:lnTo>
                    <a:pt x="1089416" y="1484847"/>
                  </a:lnTo>
                  <a:lnTo>
                    <a:pt x="1098298" y="1487317"/>
                  </a:lnTo>
                  <a:lnTo>
                    <a:pt x="1116061" y="1491124"/>
                  </a:lnTo>
                  <a:lnTo>
                    <a:pt x="1117304" y="1484847"/>
                  </a:lnTo>
                  <a:lnTo>
                    <a:pt x="1119850" y="1473426"/>
                  </a:lnTo>
                  <a:lnTo>
                    <a:pt x="1132580" y="1423829"/>
                  </a:lnTo>
                  <a:cubicBezTo>
                    <a:pt x="1128791" y="1422595"/>
                    <a:pt x="1124942" y="1422595"/>
                    <a:pt x="1121153" y="1421360"/>
                  </a:cubicBezTo>
                  <a:cubicBezTo>
                    <a:pt x="1118607" y="1421360"/>
                    <a:pt x="1117363" y="1420022"/>
                    <a:pt x="1116061" y="1420022"/>
                  </a:cubicBezTo>
                  <a:cubicBezTo>
                    <a:pt x="1113515" y="1418788"/>
                    <a:pt x="1109725" y="1417553"/>
                    <a:pt x="1105877" y="1416215"/>
                  </a:cubicBezTo>
                  <a:close/>
                  <a:moveTo>
                    <a:pt x="1141462" y="1253638"/>
                  </a:moveTo>
                  <a:cubicBezTo>
                    <a:pt x="1112271" y="1253638"/>
                    <a:pt x="1085568" y="1270204"/>
                    <a:pt x="1071594" y="1298089"/>
                  </a:cubicBezTo>
                  <a:cubicBezTo>
                    <a:pt x="1053831" y="1334927"/>
                    <a:pt x="1066502" y="1378143"/>
                    <a:pt x="1099541" y="1399752"/>
                  </a:cubicBezTo>
                  <a:cubicBezTo>
                    <a:pt x="1102087" y="1400986"/>
                    <a:pt x="1105877" y="1403559"/>
                    <a:pt x="1108423" y="1404794"/>
                  </a:cubicBezTo>
                  <a:cubicBezTo>
                    <a:pt x="1108423" y="1404794"/>
                    <a:pt x="1109725" y="1404794"/>
                    <a:pt x="1109725" y="1404794"/>
                  </a:cubicBezTo>
                  <a:cubicBezTo>
                    <a:pt x="1118607" y="1409836"/>
                    <a:pt x="1127488" y="1411173"/>
                    <a:pt x="1136370" y="1412408"/>
                  </a:cubicBezTo>
                  <a:cubicBezTo>
                    <a:pt x="1140218" y="1412408"/>
                    <a:pt x="1144008" y="1412408"/>
                    <a:pt x="1147797" y="1412408"/>
                  </a:cubicBezTo>
                  <a:cubicBezTo>
                    <a:pt x="1175744" y="1411173"/>
                    <a:pt x="1202448" y="1394607"/>
                    <a:pt x="1216362" y="1370529"/>
                  </a:cubicBezTo>
                  <a:cubicBezTo>
                    <a:pt x="1232882" y="1334927"/>
                    <a:pt x="1221454" y="1293048"/>
                    <a:pt x="1190961" y="1270204"/>
                  </a:cubicBezTo>
                  <a:lnTo>
                    <a:pt x="1190961" y="1272674"/>
                  </a:lnTo>
                  <a:cubicBezTo>
                    <a:pt x="1190961" y="1275246"/>
                    <a:pt x="1188474" y="1279054"/>
                    <a:pt x="1185928" y="1280288"/>
                  </a:cubicBezTo>
                  <a:cubicBezTo>
                    <a:pt x="1184626" y="1281626"/>
                    <a:pt x="1180836" y="1281626"/>
                    <a:pt x="1178290" y="1281626"/>
                  </a:cubicBezTo>
                  <a:lnTo>
                    <a:pt x="1150343" y="1277819"/>
                  </a:lnTo>
                  <a:cubicBezTo>
                    <a:pt x="1144008" y="1276481"/>
                    <a:pt x="1140159" y="1271439"/>
                    <a:pt x="1140159" y="1266397"/>
                  </a:cubicBezTo>
                  <a:cubicBezTo>
                    <a:pt x="1140159" y="1265060"/>
                    <a:pt x="1140159" y="1265060"/>
                    <a:pt x="1140159" y="1263825"/>
                  </a:cubicBezTo>
                  <a:close/>
                  <a:moveTo>
                    <a:pt x="1156679" y="1212994"/>
                  </a:moveTo>
                  <a:lnTo>
                    <a:pt x="1152889" y="1242216"/>
                  </a:lnTo>
                  <a:lnTo>
                    <a:pt x="1151646" y="1253638"/>
                  </a:lnTo>
                  <a:lnTo>
                    <a:pt x="1150343" y="1265060"/>
                  </a:lnTo>
                  <a:lnTo>
                    <a:pt x="1178290" y="1268867"/>
                  </a:lnTo>
                  <a:lnTo>
                    <a:pt x="1178290" y="1262590"/>
                  </a:lnTo>
                  <a:lnTo>
                    <a:pt x="1179534" y="1251168"/>
                  </a:lnTo>
                  <a:lnTo>
                    <a:pt x="1184626" y="1214331"/>
                  </a:lnTo>
                  <a:cubicBezTo>
                    <a:pt x="1183382" y="1214331"/>
                    <a:pt x="1180836" y="1214331"/>
                    <a:pt x="1179534" y="1214331"/>
                  </a:cubicBezTo>
                  <a:cubicBezTo>
                    <a:pt x="1176988" y="1214331"/>
                    <a:pt x="1175744" y="1214331"/>
                    <a:pt x="1173198" y="1214331"/>
                  </a:cubicBezTo>
                  <a:cubicBezTo>
                    <a:pt x="1171955" y="1214331"/>
                    <a:pt x="1169409" y="1214331"/>
                    <a:pt x="1168106" y="1214331"/>
                  </a:cubicBezTo>
                  <a:cubicBezTo>
                    <a:pt x="1164317" y="1214331"/>
                    <a:pt x="1160527" y="1214331"/>
                    <a:pt x="1156679" y="1212994"/>
                  </a:cubicBezTo>
                  <a:close/>
                  <a:moveTo>
                    <a:pt x="1183382" y="1045375"/>
                  </a:moveTo>
                  <a:lnTo>
                    <a:pt x="1184626" y="1047947"/>
                  </a:lnTo>
                  <a:cubicBezTo>
                    <a:pt x="1185928" y="1050520"/>
                    <a:pt x="1185928" y="1054327"/>
                    <a:pt x="1184626" y="1056796"/>
                  </a:cubicBezTo>
                  <a:cubicBezTo>
                    <a:pt x="1183382" y="1059369"/>
                    <a:pt x="1180836" y="1060603"/>
                    <a:pt x="1178290" y="1061941"/>
                  </a:cubicBezTo>
                  <a:lnTo>
                    <a:pt x="1152889" y="1072025"/>
                  </a:lnTo>
                  <a:cubicBezTo>
                    <a:pt x="1147797" y="1074597"/>
                    <a:pt x="1141462" y="1072025"/>
                    <a:pt x="1138916" y="1066983"/>
                  </a:cubicBezTo>
                  <a:cubicBezTo>
                    <a:pt x="1137672" y="1066983"/>
                    <a:pt x="1137672" y="1065748"/>
                    <a:pt x="1137672" y="1065748"/>
                  </a:cubicBezTo>
                  <a:lnTo>
                    <a:pt x="1133824" y="1055562"/>
                  </a:lnTo>
                  <a:cubicBezTo>
                    <a:pt x="1109725" y="1070790"/>
                    <a:pt x="1093206" y="1098778"/>
                    <a:pt x="1095752" y="1129236"/>
                  </a:cubicBezTo>
                  <a:cubicBezTo>
                    <a:pt x="1098298" y="1162266"/>
                    <a:pt x="1119850" y="1188916"/>
                    <a:pt x="1149100" y="1199103"/>
                  </a:cubicBezTo>
                  <a:cubicBezTo>
                    <a:pt x="1152889" y="1200337"/>
                    <a:pt x="1156679" y="1200337"/>
                    <a:pt x="1160527" y="1201572"/>
                  </a:cubicBezTo>
                  <a:cubicBezTo>
                    <a:pt x="1164317" y="1201572"/>
                    <a:pt x="1168106" y="1202910"/>
                    <a:pt x="1171955" y="1202910"/>
                  </a:cubicBezTo>
                  <a:cubicBezTo>
                    <a:pt x="1173198" y="1202910"/>
                    <a:pt x="1174501" y="1202910"/>
                    <a:pt x="1177047" y="1204145"/>
                  </a:cubicBezTo>
                  <a:cubicBezTo>
                    <a:pt x="1178290" y="1204145"/>
                    <a:pt x="1179593" y="1204145"/>
                    <a:pt x="1180836" y="1204145"/>
                  </a:cubicBezTo>
                  <a:cubicBezTo>
                    <a:pt x="1183382" y="1204145"/>
                    <a:pt x="1185928" y="1202910"/>
                    <a:pt x="1188474" y="1202910"/>
                  </a:cubicBezTo>
                  <a:cubicBezTo>
                    <a:pt x="1193507" y="1202910"/>
                    <a:pt x="1197356" y="1201572"/>
                    <a:pt x="1201145" y="1200337"/>
                  </a:cubicBezTo>
                  <a:cubicBezTo>
                    <a:pt x="1235428" y="1188916"/>
                    <a:pt x="1258283" y="1155886"/>
                    <a:pt x="1255737" y="1119049"/>
                  </a:cubicBezTo>
                  <a:cubicBezTo>
                    <a:pt x="1253250" y="1079639"/>
                    <a:pt x="1221454" y="1049182"/>
                    <a:pt x="1183382" y="1045375"/>
                  </a:cubicBezTo>
                  <a:close/>
                  <a:moveTo>
                    <a:pt x="1149100" y="986929"/>
                  </a:moveTo>
                  <a:cubicBezTo>
                    <a:pt x="1146554" y="988267"/>
                    <a:pt x="1142705" y="990736"/>
                    <a:pt x="1138916" y="992074"/>
                  </a:cubicBezTo>
                  <a:cubicBezTo>
                    <a:pt x="1136370" y="992074"/>
                    <a:pt x="1135126" y="993309"/>
                    <a:pt x="1133824" y="993309"/>
                  </a:cubicBezTo>
                  <a:cubicBezTo>
                    <a:pt x="1130034" y="994544"/>
                    <a:pt x="1126245" y="994544"/>
                    <a:pt x="1122396" y="995881"/>
                  </a:cubicBezTo>
                  <a:lnTo>
                    <a:pt x="1140218" y="1038995"/>
                  </a:lnTo>
                  <a:lnTo>
                    <a:pt x="1144008" y="1049182"/>
                  </a:lnTo>
                  <a:lnTo>
                    <a:pt x="1147797" y="1060603"/>
                  </a:lnTo>
                  <a:lnTo>
                    <a:pt x="1173198" y="1050520"/>
                  </a:lnTo>
                  <a:lnTo>
                    <a:pt x="1170652" y="1042802"/>
                  </a:lnTo>
                  <a:lnTo>
                    <a:pt x="1166863" y="1033953"/>
                  </a:lnTo>
                  <a:close/>
                  <a:moveTo>
                    <a:pt x="1103390" y="824455"/>
                  </a:moveTo>
                  <a:lnTo>
                    <a:pt x="1104633" y="826925"/>
                  </a:lnTo>
                  <a:cubicBezTo>
                    <a:pt x="1105877" y="829497"/>
                    <a:pt x="1105877" y="833304"/>
                    <a:pt x="1104633" y="835877"/>
                  </a:cubicBezTo>
                  <a:cubicBezTo>
                    <a:pt x="1104633" y="838346"/>
                    <a:pt x="1102087" y="840919"/>
                    <a:pt x="1099541" y="842153"/>
                  </a:cubicBezTo>
                  <a:lnTo>
                    <a:pt x="1075443" y="854913"/>
                  </a:lnTo>
                  <a:cubicBezTo>
                    <a:pt x="1070351" y="857485"/>
                    <a:pt x="1064015" y="856147"/>
                    <a:pt x="1061469" y="851105"/>
                  </a:cubicBezTo>
                  <a:cubicBezTo>
                    <a:pt x="1060167" y="851105"/>
                    <a:pt x="1060167" y="849768"/>
                    <a:pt x="1060167" y="849768"/>
                  </a:cubicBezTo>
                  <a:lnTo>
                    <a:pt x="1055075" y="840919"/>
                  </a:lnTo>
                  <a:cubicBezTo>
                    <a:pt x="1030976" y="858720"/>
                    <a:pt x="1018246" y="887942"/>
                    <a:pt x="1023338" y="918400"/>
                  </a:cubicBezTo>
                  <a:cubicBezTo>
                    <a:pt x="1029733" y="959044"/>
                    <a:pt x="1065259" y="986929"/>
                    <a:pt x="1104633" y="985694"/>
                  </a:cubicBezTo>
                  <a:cubicBezTo>
                    <a:pt x="1108423" y="985694"/>
                    <a:pt x="1112271" y="984460"/>
                    <a:pt x="1116061" y="984460"/>
                  </a:cubicBezTo>
                  <a:cubicBezTo>
                    <a:pt x="1127488" y="981887"/>
                    <a:pt x="1136370" y="979315"/>
                    <a:pt x="1144008" y="974273"/>
                  </a:cubicBezTo>
                  <a:cubicBezTo>
                    <a:pt x="1146554" y="971701"/>
                    <a:pt x="1150343" y="970466"/>
                    <a:pt x="1152889" y="967893"/>
                  </a:cubicBezTo>
                  <a:cubicBezTo>
                    <a:pt x="1174501" y="950092"/>
                    <a:pt x="1187172" y="920972"/>
                    <a:pt x="1182080" y="891750"/>
                  </a:cubicBezTo>
                  <a:cubicBezTo>
                    <a:pt x="1175744" y="852340"/>
                    <a:pt x="1141462" y="824455"/>
                    <a:pt x="1103390" y="824455"/>
                  </a:cubicBezTo>
                  <a:close/>
                  <a:moveTo>
                    <a:pt x="1065259" y="771052"/>
                  </a:moveTo>
                  <a:cubicBezTo>
                    <a:pt x="1062713" y="773624"/>
                    <a:pt x="1060167" y="776196"/>
                    <a:pt x="1056377" y="778666"/>
                  </a:cubicBezTo>
                  <a:cubicBezTo>
                    <a:pt x="1055075" y="780004"/>
                    <a:pt x="1053831" y="780004"/>
                    <a:pt x="1052529" y="781238"/>
                  </a:cubicBezTo>
                  <a:cubicBezTo>
                    <a:pt x="1051285" y="782473"/>
                    <a:pt x="1048739" y="783811"/>
                    <a:pt x="1047496" y="785046"/>
                  </a:cubicBezTo>
                  <a:cubicBezTo>
                    <a:pt x="1044950" y="786280"/>
                    <a:pt x="1043647" y="786280"/>
                    <a:pt x="1042404" y="787618"/>
                  </a:cubicBezTo>
                  <a:lnTo>
                    <a:pt x="1060167" y="823117"/>
                  </a:lnTo>
                  <a:lnTo>
                    <a:pt x="1065259" y="833304"/>
                  </a:lnTo>
                  <a:lnTo>
                    <a:pt x="1070351" y="843491"/>
                  </a:lnTo>
                  <a:lnTo>
                    <a:pt x="1079232" y="839684"/>
                  </a:lnTo>
                  <a:lnTo>
                    <a:pt x="1095752" y="832069"/>
                  </a:lnTo>
                  <a:lnTo>
                    <a:pt x="1091903" y="825690"/>
                  </a:lnTo>
                  <a:lnTo>
                    <a:pt x="1086870" y="815503"/>
                  </a:lnTo>
                  <a:close/>
                  <a:moveTo>
                    <a:pt x="976385" y="633890"/>
                  </a:moveTo>
                  <a:lnTo>
                    <a:pt x="978931" y="635125"/>
                  </a:lnTo>
                  <a:cubicBezTo>
                    <a:pt x="981477" y="637697"/>
                    <a:pt x="982720" y="641504"/>
                    <a:pt x="982720" y="644077"/>
                  </a:cubicBezTo>
                  <a:cubicBezTo>
                    <a:pt x="982720" y="646649"/>
                    <a:pt x="982720" y="649119"/>
                    <a:pt x="980174" y="651691"/>
                  </a:cubicBezTo>
                  <a:lnTo>
                    <a:pt x="961109" y="671962"/>
                  </a:lnTo>
                  <a:cubicBezTo>
                    <a:pt x="957319" y="675872"/>
                    <a:pt x="950984" y="677107"/>
                    <a:pt x="945892" y="673300"/>
                  </a:cubicBezTo>
                  <a:cubicBezTo>
                    <a:pt x="945892" y="671962"/>
                    <a:pt x="944589" y="671962"/>
                    <a:pt x="944589" y="671962"/>
                  </a:cubicBezTo>
                  <a:lnTo>
                    <a:pt x="937010" y="664347"/>
                  </a:lnTo>
                  <a:cubicBezTo>
                    <a:pt x="921734" y="688528"/>
                    <a:pt x="919188" y="720220"/>
                    <a:pt x="934464" y="746974"/>
                  </a:cubicBezTo>
                  <a:cubicBezTo>
                    <a:pt x="953530" y="781238"/>
                    <a:pt x="992845" y="795232"/>
                    <a:pt x="1028430" y="783811"/>
                  </a:cubicBezTo>
                  <a:cubicBezTo>
                    <a:pt x="1032220" y="782473"/>
                    <a:pt x="1034766" y="781238"/>
                    <a:pt x="1038614" y="780004"/>
                  </a:cubicBezTo>
                  <a:cubicBezTo>
                    <a:pt x="1039858" y="778666"/>
                    <a:pt x="1041101" y="778666"/>
                    <a:pt x="1042404" y="777431"/>
                  </a:cubicBezTo>
                  <a:cubicBezTo>
                    <a:pt x="1043647" y="776196"/>
                    <a:pt x="1046193" y="774859"/>
                    <a:pt x="1047496" y="773624"/>
                  </a:cubicBezTo>
                  <a:cubicBezTo>
                    <a:pt x="1048739" y="773624"/>
                    <a:pt x="1048739" y="772286"/>
                    <a:pt x="1050042" y="772286"/>
                  </a:cubicBezTo>
                  <a:cubicBezTo>
                    <a:pt x="1053831" y="769817"/>
                    <a:pt x="1056377" y="767244"/>
                    <a:pt x="1061469" y="764672"/>
                  </a:cubicBezTo>
                  <a:cubicBezTo>
                    <a:pt x="1064015" y="760865"/>
                    <a:pt x="1066561" y="758395"/>
                    <a:pt x="1069107" y="754588"/>
                  </a:cubicBezTo>
                  <a:cubicBezTo>
                    <a:pt x="1085568" y="730407"/>
                    <a:pt x="1088114" y="697377"/>
                    <a:pt x="1072897" y="669492"/>
                  </a:cubicBezTo>
                  <a:cubicBezTo>
                    <a:pt x="1053831" y="635125"/>
                    <a:pt x="1011911" y="621234"/>
                    <a:pt x="976385" y="633890"/>
                  </a:cubicBezTo>
                  <a:close/>
                  <a:moveTo>
                    <a:pt x="919188" y="594583"/>
                  </a:moveTo>
                  <a:cubicBezTo>
                    <a:pt x="916642" y="597053"/>
                    <a:pt x="914096" y="600860"/>
                    <a:pt x="911609" y="603432"/>
                  </a:cubicBezTo>
                  <a:cubicBezTo>
                    <a:pt x="910307" y="604667"/>
                    <a:pt x="909063" y="606005"/>
                    <a:pt x="907761" y="607240"/>
                  </a:cubicBezTo>
                  <a:cubicBezTo>
                    <a:pt x="905215" y="609812"/>
                    <a:pt x="901425" y="612282"/>
                    <a:pt x="898879" y="614854"/>
                  </a:cubicBezTo>
                  <a:lnTo>
                    <a:pt x="933162" y="646649"/>
                  </a:lnTo>
                  <a:lnTo>
                    <a:pt x="942043" y="654264"/>
                  </a:lnTo>
                  <a:lnTo>
                    <a:pt x="950984" y="661878"/>
                  </a:lnTo>
                  <a:lnTo>
                    <a:pt x="957319" y="654264"/>
                  </a:lnTo>
                  <a:lnTo>
                    <a:pt x="969990" y="641504"/>
                  </a:lnTo>
                  <a:lnTo>
                    <a:pt x="964957" y="636462"/>
                  </a:lnTo>
                  <a:lnTo>
                    <a:pt x="956017" y="628848"/>
                  </a:lnTo>
                  <a:close/>
                  <a:moveTo>
                    <a:pt x="865551" y="466580"/>
                  </a:moveTo>
                  <a:cubicBezTo>
                    <a:pt x="847766" y="461821"/>
                    <a:pt x="828390" y="463081"/>
                    <a:pt x="811249" y="471313"/>
                  </a:cubicBezTo>
                  <a:lnTo>
                    <a:pt x="813795" y="472651"/>
                  </a:lnTo>
                  <a:cubicBezTo>
                    <a:pt x="816341" y="473885"/>
                    <a:pt x="817584" y="477692"/>
                    <a:pt x="817584" y="480265"/>
                  </a:cubicBezTo>
                  <a:cubicBezTo>
                    <a:pt x="817584" y="482734"/>
                    <a:pt x="816341" y="485307"/>
                    <a:pt x="815038" y="487879"/>
                  </a:cubicBezTo>
                  <a:lnTo>
                    <a:pt x="798578" y="509488"/>
                  </a:lnTo>
                  <a:cubicBezTo>
                    <a:pt x="794729" y="514530"/>
                    <a:pt x="788394" y="514530"/>
                    <a:pt x="783302" y="511957"/>
                  </a:cubicBezTo>
                  <a:cubicBezTo>
                    <a:pt x="783302" y="511957"/>
                    <a:pt x="782058" y="511957"/>
                    <a:pt x="782058" y="511957"/>
                  </a:cubicBezTo>
                  <a:lnTo>
                    <a:pt x="774420" y="505680"/>
                  </a:lnTo>
                  <a:cubicBezTo>
                    <a:pt x="761749" y="530993"/>
                    <a:pt x="761749" y="562788"/>
                    <a:pt x="779512" y="588204"/>
                  </a:cubicBezTo>
                  <a:cubicBezTo>
                    <a:pt x="802367" y="621234"/>
                    <a:pt x="845531" y="631318"/>
                    <a:pt x="881116" y="613619"/>
                  </a:cubicBezTo>
                  <a:cubicBezTo>
                    <a:pt x="883662" y="612282"/>
                    <a:pt x="887452" y="611047"/>
                    <a:pt x="889998" y="608474"/>
                  </a:cubicBezTo>
                  <a:cubicBezTo>
                    <a:pt x="889998" y="607240"/>
                    <a:pt x="891241" y="607240"/>
                    <a:pt x="891241" y="607240"/>
                  </a:cubicBezTo>
                  <a:cubicBezTo>
                    <a:pt x="898879" y="600860"/>
                    <a:pt x="905215" y="594583"/>
                    <a:pt x="910307" y="586866"/>
                  </a:cubicBezTo>
                  <a:cubicBezTo>
                    <a:pt x="912853" y="584397"/>
                    <a:pt x="915399" y="580589"/>
                    <a:pt x="916642" y="579252"/>
                  </a:cubicBezTo>
                  <a:cubicBezTo>
                    <a:pt x="928070" y="553836"/>
                    <a:pt x="926826" y="522144"/>
                    <a:pt x="910307" y="497963"/>
                  </a:cubicBezTo>
                  <a:cubicBezTo>
                    <a:pt x="899530" y="482117"/>
                    <a:pt x="883337" y="471339"/>
                    <a:pt x="865551" y="466580"/>
                  </a:cubicBezTo>
                  <a:close/>
                  <a:moveTo>
                    <a:pt x="743927" y="433241"/>
                  </a:moveTo>
                  <a:cubicBezTo>
                    <a:pt x="738835" y="440855"/>
                    <a:pt x="733802" y="448470"/>
                    <a:pt x="726164" y="454849"/>
                  </a:cubicBezTo>
                  <a:lnTo>
                    <a:pt x="771874" y="490349"/>
                  </a:lnTo>
                  <a:lnTo>
                    <a:pt x="780756" y="496728"/>
                  </a:lnTo>
                  <a:lnTo>
                    <a:pt x="789696" y="503108"/>
                  </a:lnTo>
                  <a:lnTo>
                    <a:pt x="796032" y="495494"/>
                  </a:lnTo>
                  <a:lnTo>
                    <a:pt x="806157" y="481500"/>
                  </a:lnTo>
                  <a:lnTo>
                    <a:pt x="799821" y="476458"/>
                  </a:lnTo>
                  <a:lnTo>
                    <a:pt x="790940" y="468843"/>
                  </a:lnTo>
                  <a:close/>
                  <a:moveTo>
                    <a:pt x="686479" y="310549"/>
                  </a:moveTo>
                  <a:cubicBezTo>
                    <a:pt x="668701" y="305623"/>
                    <a:pt x="649339" y="306884"/>
                    <a:pt x="632198" y="315115"/>
                  </a:cubicBezTo>
                  <a:lnTo>
                    <a:pt x="634744" y="316350"/>
                  </a:lnTo>
                  <a:cubicBezTo>
                    <a:pt x="637290" y="317688"/>
                    <a:pt x="638534" y="321495"/>
                    <a:pt x="638534" y="324067"/>
                  </a:cubicBezTo>
                  <a:cubicBezTo>
                    <a:pt x="638534" y="326537"/>
                    <a:pt x="637290" y="329109"/>
                    <a:pt x="635988" y="331682"/>
                  </a:cubicBezTo>
                  <a:lnTo>
                    <a:pt x="618225" y="353187"/>
                  </a:lnTo>
                  <a:cubicBezTo>
                    <a:pt x="615679" y="357097"/>
                    <a:pt x="609343" y="358332"/>
                    <a:pt x="604251" y="355760"/>
                  </a:cubicBezTo>
                  <a:cubicBezTo>
                    <a:pt x="604251" y="354525"/>
                    <a:pt x="603008" y="354525"/>
                    <a:pt x="603008" y="354525"/>
                  </a:cubicBezTo>
                  <a:lnTo>
                    <a:pt x="595370" y="348145"/>
                  </a:lnTo>
                  <a:cubicBezTo>
                    <a:pt x="581396" y="373561"/>
                    <a:pt x="581396" y="405356"/>
                    <a:pt x="599159" y="430669"/>
                  </a:cubicBezTo>
                  <a:cubicBezTo>
                    <a:pt x="623317" y="467506"/>
                    <a:pt x="674119" y="476458"/>
                    <a:pt x="710947" y="451042"/>
                  </a:cubicBezTo>
                  <a:cubicBezTo>
                    <a:pt x="723618" y="442090"/>
                    <a:pt x="732500" y="429434"/>
                    <a:pt x="738894" y="419247"/>
                  </a:cubicBezTo>
                  <a:cubicBezTo>
                    <a:pt x="749019" y="395169"/>
                    <a:pt x="747776" y="365946"/>
                    <a:pt x="731256" y="343103"/>
                  </a:cubicBezTo>
                  <a:cubicBezTo>
                    <a:pt x="720450" y="326588"/>
                    <a:pt x="704256" y="315476"/>
                    <a:pt x="686479" y="310549"/>
                  </a:cubicBezTo>
                  <a:close/>
                  <a:moveTo>
                    <a:pt x="576304" y="283423"/>
                  </a:moveTo>
                  <a:cubicBezTo>
                    <a:pt x="575002" y="287230"/>
                    <a:pt x="572515" y="289700"/>
                    <a:pt x="571212" y="293507"/>
                  </a:cubicBezTo>
                  <a:cubicBezTo>
                    <a:pt x="569969" y="294845"/>
                    <a:pt x="569969" y="296080"/>
                    <a:pt x="568666" y="297314"/>
                  </a:cubicBezTo>
                  <a:cubicBezTo>
                    <a:pt x="567423" y="298652"/>
                    <a:pt x="566120" y="301121"/>
                    <a:pt x="564877" y="302459"/>
                  </a:cubicBezTo>
                  <a:cubicBezTo>
                    <a:pt x="563574" y="303694"/>
                    <a:pt x="562331" y="304929"/>
                    <a:pt x="561087" y="306266"/>
                  </a:cubicBezTo>
                  <a:lnTo>
                    <a:pt x="592824" y="330344"/>
                  </a:lnTo>
                  <a:lnTo>
                    <a:pt x="601705" y="336724"/>
                  </a:lnTo>
                  <a:lnTo>
                    <a:pt x="610587" y="344338"/>
                  </a:lnTo>
                  <a:lnTo>
                    <a:pt x="627106" y="322730"/>
                  </a:lnTo>
                  <a:lnTo>
                    <a:pt x="620771" y="317688"/>
                  </a:lnTo>
                  <a:lnTo>
                    <a:pt x="611889" y="310074"/>
                  </a:lnTo>
                  <a:close/>
                  <a:moveTo>
                    <a:pt x="369307" y="179292"/>
                  </a:moveTo>
                  <a:cubicBezTo>
                    <a:pt x="369307" y="183099"/>
                    <a:pt x="368004" y="186906"/>
                    <a:pt x="366761" y="190713"/>
                  </a:cubicBezTo>
                  <a:cubicBezTo>
                    <a:pt x="366761" y="193183"/>
                    <a:pt x="365458" y="194520"/>
                    <a:pt x="365458" y="195755"/>
                  </a:cubicBezTo>
                  <a:cubicBezTo>
                    <a:pt x="364215" y="199562"/>
                    <a:pt x="361669" y="202135"/>
                    <a:pt x="360425" y="205942"/>
                  </a:cubicBezTo>
                  <a:lnTo>
                    <a:pt x="404833" y="221171"/>
                  </a:lnTo>
                  <a:lnTo>
                    <a:pt x="415017" y="224978"/>
                  </a:lnTo>
                  <a:lnTo>
                    <a:pt x="426444" y="228785"/>
                  </a:lnTo>
                  <a:lnTo>
                    <a:pt x="427688" y="224978"/>
                  </a:lnTo>
                  <a:cubicBezTo>
                    <a:pt x="427688" y="224978"/>
                    <a:pt x="427688" y="223743"/>
                    <a:pt x="427688" y="223743"/>
                  </a:cubicBezTo>
                  <a:lnTo>
                    <a:pt x="434082" y="203369"/>
                  </a:lnTo>
                  <a:lnTo>
                    <a:pt x="426444" y="200797"/>
                  </a:lnTo>
                  <a:lnTo>
                    <a:pt x="415017" y="196990"/>
                  </a:lnTo>
                  <a:close/>
                  <a:moveTo>
                    <a:pt x="487874" y="169581"/>
                  </a:moveTo>
                  <a:cubicBezTo>
                    <a:pt x="469623" y="171008"/>
                    <a:pt x="451845" y="178623"/>
                    <a:pt x="437872" y="191948"/>
                  </a:cubicBezTo>
                  <a:lnTo>
                    <a:pt x="440418" y="193183"/>
                  </a:lnTo>
                  <a:cubicBezTo>
                    <a:pt x="442964" y="194520"/>
                    <a:pt x="445510" y="196990"/>
                    <a:pt x="446753" y="199562"/>
                  </a:cubicBezTo>
                  <a:cubicBezTo>
                    <a:pt x="446753" y="202135"/>
                    <a:pt x="448056" y="204604"/>
                    <a:pt x="446753" y="207177"/>
                  </a:cubicBezTo>
                  <a:lnTo>
                    <a:pt x="437872" y="233827"/>
                  </a:lnTo>
                  <a:cubicBezTo>
                    <a:pt x="436569" y="240206"/>
                    <a:pt x="430234" y="242779"/>
                    <a:pt x="425142" y="241441"/>
                  </a:cubicBezTo>
                  <a:cubicBezTo>
                    <a:pt x="425142" y="241441"/>
                    <a:pt x="423898" y="241441"/>
                    <a:pt x="423898" y="241441"/>
                  </a:cubicBezTo>
                  <a:lnTo>
                    <a:pt x="413714" y="237634"/>
                  </a:lnTo>
                  <a:cubicBezTo>
                    <a:pt x="408681" y="265622"/>
                    <a:pt x="420109" y="296080"/>
                    <a:pt x="445510" y="313881"/>
                  </a:cubicBezTo>
                  <a:cubicBezTo>
                    <a:pt x="475944" y="335489"/>
                    <a:pt x="517864" y="332917"/>
                    <a:pt x="545811" y="307501"/>
                  </a:cubicBezTo>
                  <a:cubicBezTo>
                    <a:pt x="548357" y="304929"/>
                    <a:pt x="550903" y="301121"/>
                    <a:pt x="553449" y="298652"/>
                  </a:cubicBezTo>
                  <a:cubicBezTo>
                    <a:pt x="553449" y="297314"/>
                    <a:pt x="554693" y="296080"/>
                    <a:pt x="555995" y="294845"/>
                  </a:cubicBezTo>
                  <a:cubicBezTo>
                    <a:pt x="557239" y="293507"/>
                    <a:pt x="558541" y="291038"/>
                    <a:pt x="559785" y="289700"/>
                  </a:cubicBezTo>
                  <a:cubicBezTo>
                    <a:pt x="559785" y="288465"/>
                    <a:pt x="561087" y="287230"/>
                    <a:pt x="561087" y="285893"/>
                  </a:cubicBezTo>
                  <a:cubicBezTo>
                    <a:pt x="563574" y="282086"/>
                    <a:pt x="564877" y="278278"/>
                    <a:pt x="566120" y="274471"/>
                  </a:cubicBezTo>
                  <a:cubicBezTo>
                    <a:pt x="567423" y="270664"/>
                    <a:pt x="568666" y="266857"/>
                    <a:pt x="572515" y="263050"/>
                  </a:cubicBezTo>
                  <a:cubicBezTo>
                    <a:pt x="577548" y="233827"/>
                    <a:pt x="566120" y="203369"/>
                    <a:pt x="540719" y="184333"/>
                  </a:cubicBezTo>
                  <a:cubicBezTo>
                    <a:pt x="524851" y="172912"/>
                    <a:pt x="506126" y="168153"/>
                    <a:pt x="487874" y="169581"/>
                  </a:cubicBezTo>
                  <a:close/>
                  <a:moveTo>
                    <a:pt x="145790" y="105617"/>
                  </a:moveTo>
                  <a:cubicBezTo>
                    <a:pt x="145790" y="109425"/>
                    <a:pt x="144487" y="113232"/>
                    <a:pt x="143244" y="117039"/>
                  </a:cubicBezTo>
                  <a:cubicBezTo>
                    <a:pt x="143244" y="119508"/>
                    <a:pt x="141941" y="120846"/>
                    <a:pt x="141941" y="122081"/>
                  </a:cubicBezTo>
                  <a:cubicBezTo>
                    <a:pt x="140698" y="125888"/>
                    <a:pt x="138152" y="128460"/>
                    <a:pt x="136849" y="132268"/>
                  </a:cubicBezTo>
                  <a:lnTo>
                    <a:pt x="188954" y="144924"/>
                  </a:lnTo>
                  <a:lnTo>
                    <a:pt x="199078" y="147496"/>
                  </a:lnTo>
                  <a:lnTo>
                    <a:pt x="210506" y="150069"/>
                  </a:lnTo>
                  <a:lnTo>
                    <a:pt x="216901" y="123316"/>
                  </a:lnTo>
                  <a:lnTo>
                    <a:pt x="209263" y="122081"/>
                  </a:lnTo>
                  <a:lnTo>
                    <a:pt x="197835" y="119508"/>
                  </a:lnTo>
                  <a:close/>
                  <a:moveTo>
                    <a:pt x="262581" y="83662"/>
                  </a:moveTo>
                  <a:cubicBezTo>
                    <a:pt x="244478" y="86839"/>
                    <a:pt x="227647" y="96048"/>
                    <a:pt x="215598" y="110659"/>
                  </a:cubicBezTo>
                  <a:lnTo>
                    <a:pt x="218144" y="111894"/>
                  </a:lnTo>
                  <a:cubicBezTo>
                    <a:pt x="221934" y="113232"/>
                    <a:pt x="224480" y="115701"/>
                    <a:pt x="225782" y="118274"/>
                  </a:cubicBezTo>
                  <a:cubicBezTo>
                    <a:pt x="227026" y="120846"/>
                    <a:pt x="227026" y="123316"/>
                    <a:pt x="227026" y="125888"/>
                  </a:cubicBezTo>
                  <a:lnTo>
                    <a:pt x="220690" y="152538"/>
                  </a:lnTo>
                  <a:cubicBezTo>
                    <a:pt x="219387" y="158918"/>
                    <a:pt x="214355" y="161490"/>
                    <a:pt x="209263" y="161490"/>
                  </a:cubicBezTo>
                  <a:cubicBezTo>
                    <a:pt x="209263" y="161490"/>
                    <a:pt x="207960" y="161490"/>
                    <a:pt x="207960" y="161490"/>
                  </a:cubicBezTo>
                  <a:lnTo>
                    <a:pt x="197835" y="158918"/>
                  </a:lnTo>
                  <a:cubicBezTo>
                    <a:pt x="196532" y="188141"/>
                    <a:pt x="210506" y="217363"/>
                    <a:pt x="237210" y="232592"/>
                  </a:cubicBezTo>
                  <a:cubicBezTo>
                    <a:pt x="272736" y="254200"/>
                    <a:pt x="317202" y="245248"/>
                    <a:pt x="341360" y="213556"/>
                  </a:cubicBezTo>
                  <a:cubicBezTo>
                    <a:pt x="343906" y="210984"/>
                    <a:pt x="346392" y="207177"/>
                    <a:pt x="347695" y="204604"/>
                  </a:cubicBezTo>
                  <a:cubicBezTo>
                    <a:pt x="347695" y="204604"/>
                    <a:pt x="347695" y="203369"/>
                    <a:pt x="347695" y="203369"/>
                  </a:cubicBezTo>
                  <a:cubicBezTo>
                    <a:pt x="351484" y="194520"/>
                    <a:pt x="355333" y="185568"/>
                    <a:pt x="356577" y="176719"/>
                  </a:cubicBezTo>
                  <a:cubicBezTo>
                    <a:pt x="356577" y="172912"/>
                    <a:pt x="357879" y="169105"/>
                    <a:pt x="356577" y="163960"/>
                  </a:cubicBezTo>
                  <a:cubicBezTo>
                    <a:pt x="357820" y="136075"/>
                    <a:pt x="342603" y="108087"/>
                    <a:pt x="317202" y="92858"/>
                  </a:cubicBezTo>
                  <a:cubicBezTo>
                    <a:pt x="300061" y="83340"/>
                    <a:pt x="280684" y="80485"/>
                    <a:pt x="262581" y="83662"/>
                  </a:cubicBezTo>
                  <a:close/>
                  <a:moveTo>
                    <a:pt x="963" y="31943"/>
                  </a:moveTo>
                  <a:lnTo>
                    <a:pt x="3509" y="33178"/>
                  </a:lnTo>
                  <a:cubicBezTo>
                    <a:pt x="6055" y="34516"/>
                    <a:pt x="8601" y="36985"/>
                    <a:pt x="9844" y="39558"/>
                  </a:cubicBezTo>
                  <a:cubicBezTo>
                    <a:pt x="11147" y="42130"/>
                    <a:pt x="11147" y="44600"/>
                    <a:pt x="9844" y="47172"/>
                  </a:cubicBezTo>
                  <a:lnTo>
                    <a:pt x="963" y="68780"/>
                  </a:lnTo>
                  <a:close/>
                  <a:moveTo>
                    <a:pt x="45429" y="148"/>
                  </a:moveTo>
                  <a:cubicBezTo>
                    <a:pt x="68284" y="-1087"/>
                    <a:pt x="92382" y="5293"/>
                    <a:pt x="111448" y="21756"/>
                  </a:cubicBezTo>
                  <a:cubicBezTo>
                    <a:pt x="130514" y="38323"/>
                    <a:pt x="140638" y="61166"/>
                    <a:pt x="143184" y="84009"/>
                  </a:cubicBezTo>
                  <a:cubicBezTo>
                    <a:pt x="143184" y="89051"/>
                    <a:pt x="143184" y="92858"/>
                    <a:pt x="143184" y="98003"/>
                  </a:cubicBezTo>
                  <a:lnTo>
                    <a:pt x="201625" y="111894"/>
                  </a:lnTo>
                  <a:cubicBezTo>
                    <a:pt x="214355" y="94196"/>
                    <a:pt x="232118" y="82774"/>
                    <a:pt x="251183" y="77629"/>
                  </a:cubicBezTo>
                  <a:cubicBezTo>
                    <a:pt x="272736" y="72587"/>
                    <a:pt x="298137" y="75057"/>
                    <a:pt x="319748" y="87816"/>
                  </a:cubicBezTo>
                  <a:cubicBezTo>
                    <a:pt x="341300" y="100472"/>
                    <a:pt x="355274" y="120846"/>
                    <a:pt x="361669" y="143689"/>
                  </a:cubicBezTo>
                  <a:cubicBezTo>
                    <a:pt x="364215" y="152538"/>
                    <a:pt x="364215" y="161490"/>
                    <a:pt x="364215" y="171677"/>
                  </a:cubicBezTo>
                  <a:lnTo>
                    <a:pt x="417503" y="189375"/>
                  </a:lnTo>
                  <a:cubicBezTo>
                    <a:pt x="431477" y="172912"/>
                    <a:pt x="450542" y="163960"/>
                    <a:pt x="470851" y="160153"/>
                  </a:cubicBezTo>
                  <a:cubicBezTo>
                    <a:pt x="493706" y="156346"/>
                    <a:pt x="517864" y="161490"/>
                    <a:pt x="538173" y="176719"/>
                  </a:cubicBezTo>
                  <a:lnTo>
                    <a:pt x="539476" y="176719"/>
                  </a:lnTo>
                  <a:cubicBezTo>
                    <a:pt x="558482" y="190713"/>
                    <a:pt x="571212" y="212321"/>
                    <a:pt x="575002" y="235164"/>
                  </a:cubicBezTo>
                  <a:cubicBezTo>
                    <a:pt x="577548" y="247821"/>
                    <a:pt x="576304" y="259242"/>
                    <a:pt x="573758" y="272002"/>
                  </a:cubicBezTo>
                  <a:lnTo>
                    <a:pt x="616922" y="306266"/>
                  </a:lnTo>
                  <a:cubicBezTo>
                    <a:pt x="635988" y="296080"/>
                    <a:pt x="657540" y="293507"/>
                    <a:pt x="677908" y="297314"/>
                  </a:cubicBezTo>
                  <a:cubicBezTo>
                    <a:pt x="700763" y="301121"/>
                    <a:pt x="722315" y="315115"/>
                    <a:pt x="736289" y="335489"/>
                  </a:cubicBezTo>
                  <a:cubicBezTo>
                    <a:pt x="750263" y="355760"/>
                    <a:pt x="754052" y="381175"/>
                    <a:pt x="750263" y="404018"/>
                  </a:cubicBezTo>
                  <a:cubicBezTo>
                    <a:pt x="749019" y="410398"/>
                    <a:pt x="746473" y="416778"/>
                    <a:pt x="743927" y="423054"/>
                  </a:cubicBezTo>
                  <a:lnTo>
                    <a:pt x="797275" y="463699"/>
                  </a:lnTo>
                  <a:cubicBezTo>
                    <a:pt x="816341" y="452277"/>
                    <a:pt x="836650" y="449807"/>
                    <a:pt x="856959" y="453615"/>
                  </a:cubicBezTo>
                  <a:cubicBezTo>
                    <a:pt x="879814" y="457422"/>
                    <a:pt x="901425" y="471313"/>
                    <a:pt x="915399" y="491686"/>
                  </a:cubicBezTo>
                  <a:cubicBezTo>
                    <a:pt x="929372" y="513295"/>
                    <a:pt x="933162" y="537373"/>
                    <a:pt x="929372" y="560216"/>
                  </a:cubicBezTo>
                  <a:cubicBezTo>
                    <a:pt x="928070" y="569168"/>
                    <a:pt x="925523" y="578017"/>
                    <a:pt x="920491" y="586969"/>
                  </a:cubicBezTo>
                  <a:lnTo>
                    <a:pt x="961109" y="625041"/>
                  </a:lnTo>
                  <a:cubicBezTo>
                    <a:pt x="980174" y="617426"/>
                    <a:pt x="1001727" y="616192"/>
                    <a:pt x="1020792" y="621234"/>
                  </a:cubicBezTo>
                  <a:cubicBezTo>
                    <a:pt x="1043647" y="627613"/>
                    <a:pt x="1062713" y="642842"/>
                    <a:pt x="1075384" y="664450"/>
                  </a:cubicBezTo>
                  <a:cubicBezTo>
                    <a:pt x="1088114" y="687294"/>
                    <a:pt x="1090660" y="711371"/>
                    <a:pt x="1084324" y="734214"/>
                  </a:cubicBezTo>
                  <a:cubicBezTo>
                    <a:pt x="1080476" y="746974"/>
                    <a:pt x="1075443" y="757160"/>
                    <a:pt x="1067805" y="767244"/>
                  </a:cubicBezTo>
                  <a:lnTo>
                    <a:pt x="1093206" y="816841"/>
                  </a:lnTo>
                  <a:cubicBezTo>
                    <a:pt x="1114758" y="815503"/>
                    <a:pt x="1135126" y="821883"/>
                    <a:pt x="1151587" y="833304"/>
                  </a:cubicBezTo>
                  <a:cubicBezTo>
                    <a:pt x="1170652" y="847298"/>
                    <a:pt x="1184626" y="867569"/>
                    <a:pt x="1188415" y="892984"/>
                  </a:cubicBezTo>
                  <a:cubicBezTo>
                    <a:pt x="1192264" y="917165"/>
                    <a:pt x="1185928" y="941243"/>
                    <a:pt x="1171955" y="960279"/>
                  </a:cubicBezTo>
                  <a:cubicBezTo>
                    <a:pt x="1166863" y="967893"/>
                    <a:pt x="1159225" y="974273"/>
                    <a:pt x="1151587" y="980653"/>
                  </a:cubicBezTo>
                  <a:lnTo>
                    <a:pt x="1171955" y="1032718"/>
                  </a:lnTo>
                  <a:cubicBezTo>
                    <a:pt x="1193507" y="1033953"/>
                    <a:pt x="1213816" y="1041567"/>
                    <a:pt x="1229092" y="1055562"/>
                  </a:cubicBezTo>
                  <a:cubicBezTo>
                    <a:pt x="1246855" y="1070790"/>
                    <a:pt x="1259585" y="1092399"/>
                    <a:pt x="1260829" y="1117814"/>
                  </a:cubicBezTo>
                  <a:cubicBezTo>
                    <a:pt x="1263375" y="1143230"/>
                    <a:pt x="1254493" y="1166073"/>
                    <a:pt x="1239217" y="1183874"/>
                  </a:cubicBezTo>
                  <a:cubicBezTo>
                    <a:pt x="1227790" y="1196530"/>
                    <a:pt x="1211329" y="1206717"/>
                    <a:pt x="1193507" y="1211759"/>
                  </a:cubicBezTo>
                  <a:lnTo>
                    <a:pt x="1187172" y="1256210"/>
                  </a:lnTo>
                  <a:cubicBezTo>
                    <a:pt x="1206237" y="1267632"/>
                    <a:pt x="1218908" y="1284198"/>
                    <a:pt x="1225303" y="1303234"/>
                  </a:cubicBezTo>
                  <a:cubicBezTo>
                    <a:pt x="1232882" y="1326077"/>
                    <a:pt x="1232882" y="1351493"/>
                    <a:pt x="1221454" y="1373101"/>
                  </a:cubicBezTo>
                  <a:cubicBezTo>
                    <a:pt x="1210027" y="1394710"/>
                    <a:pt x="1190961" y="1411173"/>
                    <a:pt x="1169409" y="1418788"/>
                  </a:cubicBezTo>
                  <a:cubicBezTo>
                    <a:pt x="1160527" y="1422595"/>
                    <a:pt x="1150343" y="1423829"/>
                    <a:pt x="1141462" y="1423829"/>
                  </a:cubicBezTo>
                  <a:lnTo>
                    <a:pt x="1127488" y="1479702"/>
                  </a:lnTo>
                  <a:cubicBezTo>
                    <a:pt x="1144008" y="1492462"/>
                    <a:pt x="1155435" y="1511498"/>
                    <a:pt x="1160527" y="1530534"/>
                  </a:cubicBezTo>
                  <a:cubicBezTo>
                    <a:pt x="1166863" y="1552142"/>
                    <a:pt x="1163073" y="1577557"/>
                    <a:pt x="1150343" y="1599166"/>
                  </a:cubicBezTo>
                  <a:cubicBezTo>
                    <a:pt x="1137672" y="1620774"/>
                    <a:pt x="1117304" y="1634665"/>
                    <a:pt x="1094449" y="1639810"/>
                  </a:cubicBezTo>
                  <a:cubicBezTo>
                    <a:pt x="1083022" y="1642280"/>
                    <a:pt x="1071594" y="1643617"/>
                    <a:pt x="1058923" y="1641045"/>
                  </a:cubicBezTo>
                  <a:lnTo>
                    <a:pt x="1028430" y="1686731"/>
                  </a:lnTo>
                  <a:cubicBezTo>
                    <a:pt x="1039858" y="1704532"/>
                    <a:pt x="1044950" y="1724906"/>
                    <a:pt x="1042404" y="1745176"/>
                  </a:cubicBezTo>
                  <a:cubicBezTo>
                    <a:pt x="1039858" y="1768020"/>
                    <a:pt x="1027128" y="1790863"/>
                    <a:pt x="1008121" y="1806194"/>
                  </a:cubicBezTo>
                  <a:cubicBezTo>
                    <a:pt x="991602" y="1818851"/>
                    <a:pt x="972536" y="1826465"/>
                    <a:pt x="953471" y="1826465"/>
                  </a:cubicBezTo>
                  <a:lnTo>
                    <a:pt x="953471" y="1827700"/>
                  </a:lnTo>
                  <a:lnTo>
                    <a:pt x="959865" y="1843032"/>
                  </a:lnTo>
                  <a:lnTo>
                    <a:pt x="966201" y="1856922"/>
                  </a:lnTo>
                  <a:lnTo>
                    <a:pt x="972536" y="1870917"/>
                  </a:lnTo>
                  <a:lnTo>
                    <a:pt x="978872" y="1884911"/>
                  </a:lnTo>
                  <a:lnTo>
                    <a:pt x="985266" y="1897567"/>
                  </a:lnTo>
                  <a:lnTo>
                    <a:pt x="989056" y="1906519"/>
                  </a:lnTo>
                  <a:cubicBezTo>
                    <a:pt x="1001727" y="1903946"/>
                    <a:pt x="1015700" y="1902712"/>
                    <a:pt x="1029674" y="1903946"/>
                  </a:cubicBezTo>
                  <a:cubicBezTo>
                    <a:pt x="1107179" y="1907754"/>
                    <a:pt x="1182080" y="1972579"/>
                    <a:pt x="1171955" y="2065289"/>
                  </a:cubicBezTo>
                  <a:cubicBezTo>
                    <a:pt x="1163073" y="2138860"/>
                    <a:pt x="1098298" y="2207492"/>
                    <a:pt x="1006819" y="2202348"/>
                  </a:cubicBezTo>
                  <a:cubicBezTo>
                    <a:pt x="930616" y="2198540"/>
                    <a:pt x="856959" y="2135053"/>
                    <a:pt x="865840" y="2043680"/>
                  </a:cubicBezTo>
                  <a:cubicBezTo>
                    <a:pt x="868386" y="2018265"/>
                    <a:pt x="878570" y="1992849"/>
                    <a:pt x="892544" y="1971241"/>
                  </a:cubicBezTo>
                  <a:lnTo>
                    <a:pt x="889998" y="1964861"/>
                  </a:lnTo>
                  <a:lnTo>
                    <a:pt x="883662" y="1953440"/>
                  </a:lnTo>
                  <a:lnTo>
                    <a:pt x="879814" y="1945825"/>
                  </a:lnTo>
                  <a:cubicBezTo>
                    <a:pt x="872235" y="1959820"/>
                    <a:pt x="862051" y="1972476"/>
                    <a:pt x="848077" y="1981428"/>
                  </a:cubicBezTo>
                  <a:cubicBezTo>
                    <a:pt x="826525" y="1994084"/>
                    <a:pt x="802367" y="1999229"/>
                    <a:pt x="779512" y="1994084"/>
                  </a:cubicBezTo>
                  <a:cubicBezTo>
                    <a:pt x="756657" y="1989042"/>
                    <a:pt x="736348" y="1976283"/>
                    <a:pt x="722375" y="1954777"/>
                  </a:cubicBezTo>
                  <a:cubicBezTo>
                    <a:pt x="722375" y="1953440"/>
                    <a:pt x="721072" y="1953440"/>
                    <a:pt x="721072" y="1952205"/>
                  </a:cubicBezTo>
                  <a:lnTo>
                    <a:pt x="656297" y="1957247"/>
                  </a:lnTo>
                  <a:cubicBezTo>
                    <a:pt x="651205" y="1975048"/>
                    <a:pt x="639777" y="1991615"/>
                    <a:pt x="625804" y="2003036"/>
                  </a:cubicBezTo>
                  <a:cubicBezTo>
                    <a:pt x="606797" y="2016927"/>
                    <a:pt x="583942" y="2024542"/>
                    <a:pt x="558541" y="2022072"/>
                  </a:cubicBezTo>
                  <a:cubicBezTo>
                    <a:pt x="533140" y="2019500"/>
                    <a:pt x="511529" y="2006843"/>
                    <a:pt x="497555" y="1989042"/>
                  </a:cubicBezTo>
                  <a:cubicBezTo>
                    <a:pt x="491220" y="1981428"/>
                    <a:pt x="486128" y="1972476"/>
                    <a:pt x="482338" y="1962392"/>
                  </a:cubicBezTo>
                  <a:cubicBezTo>
                    <a:pt x="478490" y="1978855"/>
                    <a:pt x="469608" y="1994084"/>
                    <a:pt x="455635" y="2005506"/>
                  </a:cubicBezTo>
                  <a:cubicBezTo>
                    <a:pt x="436569" y="2022072"/>
                    <a:pt x="412471" y="2029686"/>
                    <a:pt x="389616" y="2028349"/>
                  </a:cubicBezTo>
                  <a:cubicBezTo>
                    <a:pt x="376886" y="2027114"/>
                    <a:pt x="362912" y="2023307"/>
                    <a:pt x="351484" y="2016927"/>
                  </a:cubicBezTo>
                  <a:cubicBezTo>
                    <a:pt x="362912" y="2055102"/>
                    <a:pt x="373096" y="2089367"/>
                    <a:pt x="381978" y="2119824"/>
                  </a:cubicBezTo>
                  <a:cubicBezTo>
                    <a:pt x="379432" y="2121059"/>
                    <a:pt x="376886" y="2122397"/>
                    <a:pt x="374340" y="2123631"/>
                  </a:cubicBezTo>
                  <a:cubicBezTo>
                    <a:pt x="371793" y="2124866"/>
                    <a:pt x="369307" y="2126204"/>
                    <a:pt x="368004" y="2127439"/>
                  </a:cubicBezTo>
                  <a:cubicBezTo>
                    <a:pt x="368004" y="2128673"/>
                    <a:pt x="369307" y="2130011"/>
                    <a:pt x="369307" y="2131246"/>
                  </a:cubicBezTo>
                  <a:cubicBezTo>
                    <a:pt x="368004" y="2132480"/>
                    <a:pt x="365458" y="2133818"/>
                    <a:pt x="364215" y="2135053"/>
                  </a:cubicBezTo>
                  <a:cubicBezTo>
                    <a:pt x="361669" y="2137625"/>
                    <a:pt x="359123" y="2138860"/>
                    <a:pt x="356577" y="2141432"/>
                  </a:cubicBezTo>
                  <a:cubicBezTo>
                    <a:pt x="354031" y="2142667"/>
                    <a:pt x="351484" y="2145240"/>
                    <a:pt x="348939" y="2147812"/>
                  </a:cubicBezTo>
                  <a:cubicBezTo>
                    <a:pt x="343906" y="2152854"/>
                    <a:pt x="340057" y="2155426"/>
                    <a:pt x="336268" y="2160468"/>
                  </a:cubicBezTo>
                  <a:cubicBezTo>
                    <a:pt x="331176" y="2165510"/>
                    <a:pt x="327386" y="2169317"/>
                    <a:pt x="323538" y="2174462"/>
                  </a:cubicBezTo>
                  <a:cubicBezTo>
                    <a:pt x="319748" y="2178269"/>
                    <a:pt x="317202" y="2183311"/>
                    <a:pt x="313413" y="2187119"/>
                  </a:cubicBezTo>
                  <a:cubicBezTo>
                    <a:pt x="308321" y="2190926"/>
                    <a:pt x="305775" y="2196071"/>
                    <a:pt x="301985" y="2199878"/>
                  </a:cubicBezTo>
                  <a:cubicBezTo>
                    <a:pt x="301985" y="2196071"/>
                    <a:pt x="300683" y="2193498"/>
                    <a:pt x="299439" y="2190926"/>
                  </a:cubicBezTo>
                  <a:cubicBezTo>
                    <a:pt x="294347" y="2194733"/>
                    <a:pt x="290558" y="2198540"/>
                    <a:pt x="271433" y="2221486"/>
                  </a:cubicBezTo>
                  <a:cubicBezTo>
                    <a:pt x="263795" y="2203685"/>
                    <a:pt x="257459" y="2183415"/>
                    <a:pt x="249881" y="2160571"/>
                  </a:cubicBezTo>
                  <a:cubicBezTo>
                    <a:pt x="240940" y="2130011"/>
                    <a:pt x="230815" y="2095746"/>
                    <a:pt x="220631" y="2057674"/>
                  </a:cubicBezTo>
                  <a:cubicBezTo>
                    <a:pt x="218085" y="2061482"/>
                    <a:pt x="213052" y="2065289"/>
                    <a:pt x="209203" y="2069096"/>
                  </a:cubicBezTo>
                  <a:cubicBezTo>
                    <a:pt x="190138" y="2083090"/>
                    <a:pt x="167283" y="2090704"/>
                    <a:pt x="141882" y="2088132"/>
                  </a:cubicBezTo>
                  <a:cubicBezTo>
                    <a:pt x="116481" y="2085560"/>
                    <a:pt x="94928" y="2072903"/>
                    <a:pt x="80955" y="2055102"/>
                  </a:cubicBezTo>
                  <a:cubicBezTo>
                    <a:pt x="70771" y="2041108"/>
                    <a:pt x="64435" y="2025879"/>
                    <a:pt x="61889" y="2008078"/>
                  </a:cubicBezTo>
                  <a:lnTo>
                    <a:pt x="0" y="1985805"/>
                  </a:lnTo>
                  <a:lnTo>
                    <a:pt x="0" y="1974131"/>
                  </a:lnTo>
                  <a:lnTo>
                    <a:pt x="5995" y="1976386"/>
                  </a:lnTo>
                  <a:lnTo>
                    <a:pt x="60646" y="1995422"/>
                  </a:lnTo>
                  <a:lnTo>
                    <a:pt x="69527" y="1997994"/>
                  </a:lnTo>
                  <a:lnTo>
                    <a:pt x="72073" y="1990380"/>
                  </a:lnTo>
                  <a:cubicBezTo>
                    <a:pt x="70771" y="1995422"/>
                    <a:pt x="70771" y="2001801"/>
                    <a:pt x="72073" y="2008078"/>
                  </a:cubicBezTo>
                  <a:cubicBezTo>
                    <a:pt x="77166" y="2042446"/>
                    <a:pt x="105113" y="2071668"/>
                    <a:pt x="141941" y="2075475"/>
                  </a:cubicBezTo>
                  <a:cubicBezTo>
                    <a:pt x="171131" y="2079283"/>
                    <a:pt x="199078" y="2065289"/>
                    <a:pt x="215598" y="2042446"/>
                  </a:cubicBezTo>
                  <a:cubicBezTo>
                    <a:pt x="214295" y="2037301"/>
                    <a:pt x="213052" y="2031024"/>
                    <a:pt x="211749" y="2025879"/>
                  </a:cubicBezTo>
                  <a:cubicBezTo>
                    <a:pt x="205414" y="1999229"/>
                    <a:pt x="197776" y="1971241"/>
                    <a:pt x="191440" y="1942121"/>
                  </a:cubicBezTo>
                  <a:cubicBezTo>
                    <a:pt x="190197" y="1935742"/>
                    <a:pt x="188894" y="1930700"/>
                    <a:pt x="187651" y="1925555"/>
                  </a:cubicBezTo>
                  <a:cubicBezTo>
                    <a:pt x="178770" y="1920513"/>
                    <a:pt x="168585" y="1917940"/>
                    <a:pt x="158401" y="1916706"/>
                  </a:cubicBezTo>
                  <a:cubicBezTo>
                    <a:pt x="124119" y="1912898"/>
                    <a:pt x="93685" y="1930700"/>
                    <a:pt x="78409" y="1959820"/>
                  </a:cubicBezTo>
                  <a:cubicBezTo>
                    <a:pt x="75863" y="1962392"/>
                    <a:pt x="74620" y="1966199"/>
                    <a:pt x="73317" y="1970006"/>
                  </a:cubicBezTo>
                  <a:lnTo>
                    <a:pt x="63192" y="1966199"/>
                  </a:lnTo>
                  <a:lnTo>
                    <a:pt x="16179" y="1949735"/>
                  </a:lnTo>
                  <a:lnTo>
                    <a:pt x="6055" y="1945928"/>
                  </a:lnTo>
                  <a:lnTo>
                    <a:pt x="0" y="1943911"/>
                  </a:lnTo>
                  <a:lnTo>
                    <a:pt x="0" y="1933013"/>
                  </a:lnTo>
                  <a:lnTo>
                    <a:pt x="7298" y="1935742"/>
                  </a:lnTo>
                  <a:cubicBezTo>
                    <a:pt x="9844" y="1923034"/>
                    <a:pt x="8897" y="1910017"/>
                    <a:pt x="4930" y="1897798"/>
                  </a:cubicBezTo>
                  <a:lnTo>
                    <a:pt x="0" y="1889820"/>
                  </a:lnTo>
                  <a:lnTo>
                    <a:pt x="0" y="1867400"/>
                  </a:lnTo>
                  <a:lnTo>
                    <a:pt x="7779" y="1876396"/>
                  </a:lnTo>
                  <a:cubicBezTo>
                    <a:pt x="13648" y="1886557"/>
                    <a:pt x="17452" y="1897670"/>
                    <a:pt x="18725" y="1909091"/>
                  </a:cubicBezTo>
                  <a:cubicBezTo>
                    <a:pt x="20028" y="1917940"/>
                    <a:pt x="18725" y="1928127"/>
                    <a:pt x="17482" y="1938314"/>
                  </a:cubicBezTo>
                  <a:lnTo>
                    <a:pt x="65738" y="1956012"/>
                  </a:lnTo>
                  <a:cubicBezTo>
                    <a:pt x="70830" y="1944591"/>
                    <a:pt x="79712" y="1934507"/>
                    <a:pt x="89836" y="1925555"/>
                  </a:cubicBezTo>
                  <a:cubicBezTo>
                    <a:pt x="108902" y="1911561"/>
                    <a:pt x="131757" y="1903946"/>
                    <a:pt x="157158" y="1906519"/>
                  </a:cubicBezTo>
                  <a:cubicBezTo>
                    <a:pt x="166039" y="1907754"/>
                    <a:pt x="174921" y="1909091"/>
                    <a:pt x="182559" y="1912898"/>
                  </a:cubicBezTo>
                  <a:cubicBezTo>
                    <a:pt x="181316" y="1906519"/>
                    <a:pt x="180013" y="1901477"/>
                    <a:pt x="178770" y="1895097"/>
                  </a:cubicBezTo>
                  <a:cubicBezTo>
                    <a:pt x="174921" y="1864640"/>
                    <a:pt x="183862" y="1840459"/>
                    <a:pt x="207960" y="1823995"/>
                  </a:cubicBezTo>
                  <a:lnTo>
                    <a:pt x="201625" y="1818851"/>
                  </a:lnTo>
                  <a:cubicBezTo>
                    <a:pt x="182559" y="1827803"/>
                    <a:pt x="160947" y="1830272"/>
                    <a:pt x="140638" y="1826465"/>
                  </a:cubicBezTo>
                  <a:cubicBezTo>
                    <a:pt x="117783" y="1821423"/>
                    <a:pt x="97475" y="1808767"/>
                    <a:pt x="83501" y="1787158"/>
                  </a:cubicBezTo>
                  <a:cubicBezTo>
                    <a:pt x="69527" y="1765550"/>
                    <a:pt x="65738" y="1741369"/>
                    <a:pt x="70830" y="1718526"/>
                  </a:cubicBezTo>
                  <a:cubicBezTo>
                    <a:pt x="73317" y="1709677"/>
                    <a:pt x="77166" y="1700828"/>
                    <a:pt x="80955" y="1693111"/>
                  </a:cubicBezTo>
                  <a:cubicBezTo>
                    <a:pt x="80955" y="1693111"/>
                    <a:pt x="79712" y="1691876"/>
                    <a:pt x="79712" y="1691876"/>
                  </a:cubicBezTo>
                  <a:lnTo>
                    <a:pt x="30153" y="1642382"/>
                  </a:lnTo>
                  <a:lnTo>
                    <a:pt x="0" y="1645905"/>
                  </a:lnTo>
                  <a:lnTo>
                    <a:pt x="0" y="1635027"/>
                  </a:lnTo>
                  <a:lnTo>
                    <a:pt x="21271" y="1633430"/>
                  </a:lnTo>
                  <a:lnTo>
                    <a:pt x="20028" y="1632196"/>
                  </a:lnTo>
                  <a:cubicBezTo>
                    <a:pt x="17482" y="1629623"/>
                    <a:pt x="16179" y="1625816"/>
                    <a:pt x="16179" y="1623347"/>
                  </a:cubicBezTo>
                  <a:cubicBezTo>
                    <a:pt x="17482" y="1620774"/>
                    <a:pt x="17482" y="1618202"/>
                    <a:pt x="20028" y="1615732"/>
                  </a:cubicBezTo>
                  <a:lnTo>
                    <a:pt x="39034" y="1595359"/>
                  </a:lnTo>
                  <a:lnTo>
                    <a:pt x="52824" y="1594244"/>
                  </a:lnTo>
                  <a:lnTo>
                    <a:pt x="44126" y="1602973"/>
                  </a:lnTo>
                  <a:lnTo>
                    <a:pt x="49219" y="1608015"/>
                  </a:lnTo>
                  <a:lnTo>
                    <a:pt x="58100" y="1616864"/>
                  </a:lnTo>
                  <a:lnTo>
                    <a:pt x="105113" y="1663888"/>
                  </a:lnTo>
                  <a:lnTo>
                    <a:pt x="114614" y="1654401"/>
                  </a:lnTo>
                  <a:lnTo>
                    <a:pt x="116540" y="1656274"/>
                  </a:lnTo>
                  <a:cubicBezTo>
                    <a:pt x="116540" y="1656274"/>
                    <a:pt x="117783" y="1657611"/>
                    <a:pt x="117783" y="1657611"/>
                  </a:cubicBezTo>
                  <a:lnTo>
                    <a:pt x="129842" y="1655678"/>
                  </a:lnTo>
                  <a:lnTo>
                    <a:pt x="112751" y="1672737"/>
                  </a:lnTo>
                  <a:cubicBezTo>
                    <a:pt x="94928" y="1699490"/>
                    <a:pt x="93685" y="1733755"/>
                    <a:pt x="111448" y="1761640"/>
                  </a:cubicBezTo>
                  <a:cubicBezTo>
                    <a:pt x="133060" y="1796008"/>
                    <a:pt x="174980" y="1807429"/>
                    <a:pt x="210506" y="1792200"/>
                  </a:cubicBezTo>
                  <a:lnTo>
                    <a:pt x="207960" y="1790863"/>
                  </a:lnTo>
                  <a:cubicBezTo>
                    <a:pt x="205473" y="1789628"/>
                    <a:pt x="204171" y="1785821"/>
                    <a:pt x="204171" y="1783248"/>
                  </a:cubicBezTo>
                  <a:cubicBezTo>
                    <a:pt x="204171" y="1780779"/>
                    <a:pt x="204171" y="1778206"/>
                    <a:pt x="206717" y="1775634"/>
                  </a:cubicBezTo>
                  <a:lnTo>
                    <a:pt x="224480" y="1754026"/>
                  </a:lnTo>
                  <a:cubicBezTo>
                    <a:pt x="228328" y="1748984"/>
                    <a:pt x="234664" y="1748984"/>
                    <a:pt x="239756" y="1751556"/>
                  </a:cubicBezTo>
                  <a:cubicBezTo>
                    <a:pt x="239756" y="1751556"/>
                    <a:pt x="240999" y="1751556"/>
                    <a:pt x="240999" y="1751556"/>
                  </a:cubicBezTo>
                  <a:lnTo>
                    <a:pt x="248637" y="1757833"/>
                  </a:lnTo>
                  <a:lnTo>
                    <a:pt x="251373" y="1746736"/>
                  </a:lnTo>
                  <a:lnTo>
                    <a:pt x="251183" y="1755363"/>
                  </a:lnTo>
                  <a:lnTo>
                    <a:pt x="245027" y="1771473"/>
                  </a:lnTo>
                  <a:lnTo>
                    <a:pt x="240999" y="1768020"/>
                  </a:lnTo>
                  <a:lnTo>
                    <a:pt x="232118" y="1760405"/>
                  </a:lnTo>
                  <a:lnTo>
                    <a:pt x="225782" y="1768020"/>
                  </a:lnTo>
                  <a:lnTo>
                    <a:pt x="214355" y="1782014"/>
                  </a:lnTo>
                  <a:lnTo>
                    <a:pt x="220690" y="1787056"/>
                  </a:lnTo>
                  <a:lnTo>
                    <a:pt x="229572" y="1794670"/>
                  </a:lnTo>
                  <a:lnTo>
                    <a:pt x="238453" y="1801049"/>
                  </a:lnTo>
                  <a:cubicBezTo>
                    <a:pt x="244848" y="1799815"/>
                    <a:pt x="251183" y="1799815"/>
                    <a:pt x="256275" y="1799815"/>
                  </a:cubicBezTo>
                  <a:lnTo>
                    <a:pt x="262116" y="1799815"/>
                  </a:lnTo>
                  <a:lnTo>
                    <a:pt x="272736" y="1808767"/>
                  </a:lnTo>
                  <a:cubicBezTo>
                    <a:pt x="286709" y="1796008"/>
                    <a:pt x="303229" y="1788393"/>
                    <a:pt x="320991" y="1785924"/>
                  </a:cubicBezTo>
                  <a:lnTo>
                    <a:pt x="326303" y="1787320"/>
                  </a:lnTo>
                  <a:lnTo>
                    <a:pt x="298137" y="1798477"/>
                  </a:lnTo>
                  <a:cubicBezTo>
                    <a:pt x="295590" y="1801049"/>
                    <a:pt x="293104" y="1804857"/>
                    <a:pt x="290558" y="1807429"/>
                  </a:cubicBezTo>
                  <a:cubicBezTo>
                    <a:pt x="289255" y="1808664"/>
                    <a:pt x="289255" y="1808664"/>
                    <a:pt x="288012" y="1809899"/>
                  </a:cubicBezTo>
                  <a:cubicBezTo>
                    <a:pt x="289255" y="1811236"/>
                    <a:pt x="289255" y="1811236"/>
                    <a:pt x="290558" y="1812471"/>
                  </a:cubicBezTo>
                  <a:cubicBezTo>
                    <a:pt x="293104" y="1813706"/>
                    <a:pt x="294347" y="1815043"/>
                    <a:pt x="295590" y="1816278"/>
                  </a:cubicBezTo>
                  <a:cubicBezTo>
                    <a:pt x="295590" y="1817513"/>
                    <a:pt x="296893" y="1817513"/>
                    <a:pt x="296893" y="1817513"/>
                  </a:cubicBezTo>
                  <a:cubicBezTo>
                    <a:pt x="298137" y="1817513"/>
                    <a:pt x="298137" y="1817513"/>
                    <a:pt x="298137" y="1817513"/>
                  </a:cubicBezTo>
                  <a:cubicBezTo>
                    <a:pt x="298137" y="1818851"/>
                    <a:pt x="298137" y="1818851"/>
                    <a:pt x="298137" y="1818851"/>
                  </a:cubicBezTo>
                  <a:cubicBezTo>
                    <a:pt x="300683" y="1821423"/>
                    <a:pt x="303229" y="1823893"/>
                    <a:pt x="304531" y="1827700"/>
                  </a:cubicBezTo>
                  <a:cubicBezTo>
                    <a:pt x="308321" y="1835314"/>
                    <a:pt x="312110" y="1845501"/>
                    <a:pt x="312110" y="1858157"/>
                  </a:cubicBezTo>
                  <a:cubicBezTo>
                    <a:pt x="314656" y="1868344"/>
                    <a:pt x="317202" y="1878531"/>
                    <a:pt x="319748" y="1888718"/>
                  </a:cubicBezTo>
                  <a:cubicBezTo>
                    <a:pt x="324840" y="1881103"/>
                    <a:pt x="329932" y="1874724"/>
                    <a:pt x="337511" y="1868344"/>
                  </a:cubicBezTo>
                  <a:cubicBezTo>
                    <a:pt x="356577" y="1851881"/>
                    <a:pt x="380734" y="1845501"/>
                    <a:pt x="403589" y="1846736"/>
                  </a:cubicBezTo>
                  <a:cubicBezTo>
                    <a:pt x="408681" y="1846736"/>
                    <a:pt x="413714" y="1848073"/>
                    <a:pt x="418806" y="1849308"/>
                  </a:cubicBezTo>
                  <a:lnTo>
                    <a:pt x="419104" y="1849407"/>
                  </a:lnTo>
                  <a:lnTo>
                    <a:pt x="422595" y="1858260"/>
                  </a:lnTo>
                  <a:lnTo>
                    <a:pt x="426503" y="1851872"/>
                  </a:lnTo>
                  <a:lnTo>
                    <a:pt x="430234" y="1853115"/>
                  </a:lnTo>
                  <a:lnTo>
                    <a:pt x="428751" y="1848198"/>
                  </a:lnTo>
                  <a:lnTo>
                    <a:pt x="436569" y="1835417"/>
                  </a:lnTo>
                  <a:cubicBezTo>
                    <a:pt x="421352" y="1822658"/>
                    <a:pt x="411168" y="1807429"/>
                    <a:pt x="406076" y="1789731"/>
                  </a:cubicBezTo>
                  <a:cubicBezTo>
                    <a:pt x="399741" y="1766785"/>
                    <a:pt x="401043" y="1741369"/>
                    <a:pt x="413714" y="1719864"/>
                  </a:cubicBezTo>
                  <a:cubicBezTo>
                    <a:pt x="426444" y="1698255"/>
                    <a:pt x="445451" y="1683027"/>
                    <a:pt x="468305" y="1676647"/>
                  </a:cubicBezTo>
                  <a:cubicBezTo>
                    <a:pt x="477246" y="1672840"/>
                    <a:pt x="487371" y="1672840"/>
                    <a:pt x="497555" y="1672840"/>
                  </a:cubicBezTo>
                  <a:lnTo>
                    <a:pt x="507680" y="1623347"/>
                  </a:lnTo>
                  <a:cubicBezTo>
                    <a:pt x="495009" y="1619539"/>
                    <a:pt x="483582" y="1611925"/>
                    <a:pt x="473398" y="1602973"/>
                  </a:cubicBezTo>
                  <a:cubicBezTo>
                    <a:pt x="455635" y="1587744"/>
                    <a:pt x="445451" y="1563666"/>
                    <a:pt x="444207" y="1539486"/>
                  </a:cubicBezTo>
                  <a:cubicBezTo>
                    <a:pt x="442904" y="1515408"/>
                    <a:pt x="451845" y="1492462"/>
                    <a:pt x="468305" y="1474763"/>
                  </a:cubicBezTo>
                  <a:cubicBezTo>
                    <a:pt x="475944" y="1465863"/>
                    <a:pt x="485476" y="1458866"/>
                    <a:pt x="496275" y="1453940"/>
                  </a:cubicBezTo>
                  <a:lnTo>
                    <a:pt x="513705" y="1449823"/>
                  </a:lnTo>
                  <a:lnTo>
                    <a:pt x="493766" y="1464204"/>
                  </a:lnTo>
                  <a:cubicBezTo>
                    <a:pt x="479792" y="1479137"/>
                    <a:pt x="471532" y="1499459"/>
                    <a:pt x="472154" y="1521684"/>
                  </a:cubicBezTo>
                  <a:cubicBezTo>
                    <a:pt x="473457" y="1555949"/>
                    <a:pt x="496312" y="1583834"/>
                    <a:pt x="526805" y="1594021"/>
                  </a:cubicBezTo>
                  <a:cubicBezTo>
                    <a:pt x="530594" y="1595359"/>
                    <a:pt x="534384" y="1595359"/>
                    <a:pt x="538232" y="1596593"/>
                  </a:cubicBezTo>
                  <a:lnTo>
                    <a:pt x="535686" y="1608015"/>
                  </a:lnTo>
                  <a:lnTo>
                    <a:pt x="525502" y="1656274"/>
                  </a:lnTo>
                  <a:lnTo>
                    <a:pt x="522956" y="1667695"/>
                  </a:lnTo>
                  <a:lnTo>
                    <a:pt x="520410" y="1679117"/>
                  </a:lnTo>
                  <a:lnTo>
                    <a:pt x="530594" y="1681689"/>
                  </a:lnTo>
                  <a:lnTo>
                    <a:pt x="546397" y="1685076"/>
                  </a:lnTo>
                  <a:lnTo>
                    <a:pt x="545811" y="1688069"/>
                  </a:lnTo>
                  <a:lnTo>
                    <a:pt x="554540" y="1696939"/>
                  </a:lnTo>
                  <a:lnTo>
                    <a:pt x="545811" y="1698153"/>
                  </a:lnTo>
                  <a:lnTo>
                    <a:pt x="519167" y="1693111"/>
                  </a:lnTo>
                  <a:cubicBezTo>
                    <a:pt x="514075" y="1691876"/>
                    <a:pt x="510285" y="1685496"/>
                    <a:pt x="510285" y="1680351"/>
                  </a:cubicBezTo>
                  <a:cubicBezTo>
                    <a:pt x="510285" y="1680351"/>
                    <a:pt x="510285" y="1679117"/>
                    <a:pt x="510285" y="1679117"/>
                  </a:cubicBezTo>
                  <a:lnTo>
                    <a:pt x="512831" y="1668930"/>
                  </a:lnTo>
                  <a:cubicBezTo>
                    <a:pt x="483582" y="1668930"/>
                    <a:pt x="455635" y="1684159"/>
                    <a:pt x="440418" y="1710912"/>
                  </a:cubicBezTo>
                  <a:cubicBezTo>
                    <a:pt x="421352" y="1743942"/>
                    <a:pt x="430234" y="1785821"/>
                    <a:pt x="458181" y="1809899"/>
                  </a:cubicBezTo>
                  <a:cubicBezTo>
                    <a:pt x="460727" y="1812471"/>
                    <a:pt x="463273" y="1813706"/>
                    <a:pt x="467062" y="1816278"/>
                  </a:cubicBezTo>
                  <a:cubicBezTo>
                    <a:pt x="468365" y="1817513"/>
                    <a:pt x="469608" y="1817513"/>
                    <a:pt x="470911" y="1818851"/>
                  </a:cubicBezTo>
                  <a:cubicBezTo>
                    <a:pt x="473457" y="1820085"/>
                    <a:pt x="474700" y="1820085"/>
                    <a:pt x="477246" y="1821320"/>
                  </a:cubicBezTo>
                  <a:cubicBezTo>
                    <a:pt x="478490" y="1821320"/>
                    <a:pt x="479792" y="1822658"/>
                    <a:pt x="481036" y="1822658"/>
                  </a:cubicBezTo>
                  <a:cubicBezTo>
                    <a:pt x="484884" y="1823893"/>
                    <a:pt x="489917" y="1825127"/>
                    <a:pt x="493766" y="1826465"/>
                  </a:cubicBezTo>
                  <a:cubicBezTo>
                    <a:pt x="498858" y="1826465"/>
                    <a:pt x="502647" y="1827700"/>
                    <a:pt x="506437" y="1827700"/>
                  </a:cubicBezTo>
                  <a:cubicBezTo>
                    <a:pt x="521061" y="1828369"/>
                    <a:pt x="535671" y="1825204"/>
                    <a:pt x="548527" y="1818542"/>
                  </a:cubicBezTo>
                  <a:lnTo>
                    <a:pt x="579693" y="1788775"/>
                  </a:lnTo>
                  <a:lnTo>
                    <a:pt x="573758" y="1807429"/>
                  </a:lnTo>
                  <a:lnTo>
                    <a:pt x="573758" y="1808767"/>
                  </a:lnTo>
                  <a:cubicBezTo>
                    <a:pt x="561028" y="1830375"/>
                    <a:pt x="540719" y="1845604"/>
                    <a:pt x="519107" y="1851881"/>
                  </a:cubicBezTo>
                  <a:cubicBezTo>
                    <a:pt x="506437" y="1854453"/>
                    <a:pt x="495009" y="1855688"/>
                    <a:pt x="482279" y="1854453"/>
                  </a:cubicBezTo>
                  <a:lnTo>
                    <a:pt x="454332" y="1901477"/>
                  </a:lnTo>
                  <a:lnTo>
                    <a:pt x="454598" y="1901981"/>
                  </a:lnTo>
                  <a:lnTo>
                    <a:pt x="450542" y="1901374"/>
                  </a:lnTo>
                  <a:lnTo>
                    <a:pt x="436569" y="1893760"/>
                  </a:lnTo>
                  <a:lnTo>
                    <a:pt x="427688" y="1888718"/>
                  </a:lnTo>
                  <a:lnTo>
                    <a:pt x="426444" y="1888718"/>
                  </a:lnTo>
                  <a:cubicBezTo>
                    <a:pt x="423898" y="1886145"/>
                    <a:pt x="421352" y="1883573"/>
                    <a:pt x="421352" y="1881103"/>
                  </a:cubicBezTo>
                  <a:cubicBezTo>
                    <a:pt x="421352" y="1879766"/>
                    <a:pt x="421352" y="1877296"/>
                    <a:pt x="422655" y="1874724"/>
                  </a:cubicBezTo>
                  <a:cubicBezTo>
                    <a:pt x="422655" y="1874724"/>
                    <a:pt x="422655" y="1873489"/>
                    <a:pt x="422655" y="1873489"/>
                  </a:cubicBezTo>
                  <a:lnTo>
                    <a:pt x="423898" y="1870917"/>
                  </a:lnTo>
                  <a:lnTo>
                    <a:pt x="427688" y="1864537"/>
                  </a:lnTo>
                  <a:cubicBezTo>
                    <a:pt x="425142" y="1863302"/>
                    <a:pt x="423898" y="1863302"/>
                    <a:pt x="421352" y="1861965"/>
                  </a:cubicBezTo>
                  <a:cubicBezTo>
                    <a:pt x="395951" y="1854350"/>
                    <a:pt x="366761" y="1859495"/>
                    <a:pt x="345149" y="1878531"/>
                  </a:cubicBezTo>
                  <a:cubicBezTo>
                    <a:pt x="336268" y="1886145"/>
                    <a:pt x="329932" y="1896332"/>
                    <a:pt x="324840" y="1906416"/>
                  </a:cubicBezTo>
                  <a:cubicBezTo>
                    <a:pt x="326084" y="1912796"/>
                    <a:pt x="327386" y="1919175"/>
                    <a:pt x="328630" y="1924217"/>
                  </a:cubicBezTo>
                  <a:cubicBezTo>
                    <a:pt x="328630" y="1926789"/>
                    <a:pt x="329932" y="1928024"/>
                    <a:pt x="329932" y="1930597"/>
                  </a:cubicBezTo>
                  <a:cubicBezTo>
                    <a:pt x="329932" y="1933169"/>
                    <a:pt x="331176" y="1935639"/>
                    <a:pt x="331176" y="1938211"/>
                  </a:cubicBezTo>
                  <a:cubicBezTo>
                    <a:pt x="331176" y="1942018"/>
                    <a:pt x="332478" y="1945825"/>
                    <a:pt x="333722" y="1949633"/>
                  </a:cubicBezTo>
                  <a:cubicBezTo>
                    <a:pt x="336268" y="1957247"/>
                    <a:pt x="338814" y="1964861"/>
                    <a:pt x="340057" y="1972476"/>
                  </a:cubicBezTo>
                  <a:cubicBezTo>
                    <a:pt x="340057" y="1973813"/>
                    <a:pt x="341360" y="1976283"/>
                    <a:pt x="341360" y="1978855"/>
                  </a:cubicBezTo>
                  <a:cubicBezTo>
                    <a:pt x="343906" y="1986470"/>
                    <a:pt x="345149" y="1994084"/>
                    <a:pt x="347695" y="2001699"/>
                  </a:cubicBezTo>
                  <a:cubicBezTo>
                    <a:pt x="376886" y="2024542"/>
                    <a:pt x="420109" y="2023307"/>
                    <a:pt x="451845" y="1997891"/>
                  </a:cubicBezTo>
                  <a:cubicBezTo>
                    <a:pt x="468365" y="1982663"/>
                    <a:pt x="477246" y="1962392"/>
                    <a:pt x="478549" y="1942018"/>
                  </a:cubicBezTo>
                  <a:cubicBezTo>
                    <a:pt x="478549" y="1936976"/>
                    <a:pt x="478549" y="1933169"/>
                    <a:pt x="478549" y="1929362"/>
                  </a:cubicBezTo>
                  <a:cubicBezTo>
                    <a:pt x="478549" y="1925555"/>
                    <a:pt x="477246" y="1920410"/>
                    <a:pt x="476003" y="1916603"/>
                  </a:cubicBezTo>
                  <a:cubicBezTo>
                    <a:pt x="476003" y="1914133"/>
                    <a:pt x="476003" y="1911561"/>
                    <a:pt x="474700" y="1910326"/>
                  </a:cubicBezTo>
                  <a:lnTo>
                    <a:pt x="472984" y="1906535"/>
                  </a:lnTo>
                  <a:lnTo>
                    <a:pt x="496252" y="1878634"/>
                  </a:lnTo>
                  <a:lnTo>
                    <a:pt x="526781" y="1869955"/>
                  </a:lnTo>
                  <a:lnTo>
                    <a:pt x="500101" y="1897567"/>
                  </a:lnTo>
                  <a:cubicBezTo>
                    <a:pt x="497555" y="1900139"/>
                    <a:pt x="496312" y="1903946"/>
                    <a:pt x="495009" y="1907754"/>
                  </a:cubicBezTo>
                  <a:lnTo>
                    <a:pt x="484884" y="1903946"/>
                  </a:lnTo>
                  <a:lnTo>
                    <a:pt x="482338" y="1902609"/>
                  </a:lnTo>
                  <a:cubicBezTo>
                    <a:pt x="482338" y="1905181"/>
                    <a:pt x="483582" y="1906416"/>
                    <a:pt x="483582" y="1907754"/>
                  </a:cubicBezTo>
                  <a:cubicBezTo>
                    <a:pt x="486128" y="1916603"/>
                    <a:pt x="488674" y="1925555"/>
                    <a:pt x="488674" y="1934404"/>
                  </a:cubicBezTo>
                  <a:lnTo>
                    <a:pt x="491220" y="1926789"/>
                  </a:lnTo>
                  <a:cubicBezTo>
                    <a:pt x="489917" y="1931831"/>
                    <a:pt x="489917" y="1938211"/>
                    <a:pt x="491220" y="1944591"/>
                  </a:cubicBezTo>
                  <a:cubicBezTo>
                    <a:pt x="496312" y="1980090"/>
                    <a:pt x="524200" y="2009313"/>
                    <a:pt x="563574" y="2014458"/>
                  </a:cubicBezTo>
                  <a:cubicBezTo>
                    <a:pt x="600403" y="2018265"/>
                    <a:pt x="635988" y="1995422"/>
                    <a:pt x="647415" y="1961054"/>
                  </a:cubicBezTo>
                  <a:lnTo>
                    <a:pt x="643626" y="1961054"/>
                  </a:lnTo>
                  <a:cubicBezTo>
                    <a:pt x="641080" y="1961054"/>
                    <a:pt x="638534" y="1959820"/>
                    <a:pt x="635988" y="1958585"/>
                  </a:cubicBezTo>
                  <a:cubicBezTo>
                    <a:pt x="633442" y="1957247"/>
                    <a:pt x="630896" y="1954675"/>
                    <a:pt x="630896" y="1950867"/>
                  </a:cubicBezTo>
                  <a:lnTo>
                    <a:pt x="628350" y="1922982"/>
                  </a:lnTo>
                  <a:cubicBezTo>
                    <a:pt x="627728" y="1920461"/>
                    <a:pt x="628364" y="1917915"/>
                    <a:pt x="629793" y="1915844"/>
                  </a:cubicBezTo>
                  <a:lnTo>
                    <a:pt x="634830" y="1912361"/>
                  </a:lnTo>
                  <a:lnTo>
                    <a:pt x="639570" y="1921519"/>
                  </a:lnTo>
                  <a:lnTo>
                    <a:pt x="638534" y="1921645"/>
                  </a:lnTo>
                  <a:lnTo>
                    <a:pt x="641080" y="1949633"/>
                  </a:lnTo>
                  <a:lnTo>
                    <a:pt x="648718" y="1948398"/>
                  </a:lnTo>
                  <a:lnTo>
                    <a:pt x="660145" y="1947060"/>
                  </a:lnTo>
                  <a:lnTo>
                    <a:pt x="715980" y="1942018"/>
                  </a:lnTo>
                  <a:cubicBezTo>
                    <a:pt x="714737" y="1938211"/>
                    <a:pt x="713493" y="1934404"/>
                    <a:pt x="712191" y="1930597"/>
                  </a:cubicBezTo>
                  <a:cubicBezTo>
                    <a:pt x="712191" y="1929362"/>
                    <a:pt x="710947" y="1926789"/>
                    <a:pt x="710947" y="1925555"/>
                  </a:cubicBezTo>
                  <a:cubicBezTo>
                    <a:pt x="709645" y="1921748"/>
                    <a:pt x="708401" y="1917940"/>
                    <a:pt x="709645" y="1915368"/>
                  </a:cubicBezTo>
                  <a:lnTo>
                    <a:pt x="692009" y="1916724"/>
                  </a:lnTo>
                  <a:lnTo>
                    <a:pt x="693125" y="1901477"/>
                  </a:lnTo>
                  <a:cubicBezTo>
                    <a:pt x="698217" y="1878634"/>
                    <a:pt x="710888" y="1858260"/>
                    <a:pt x="732500" y="1844266"/>
                  </a:cubicBezTo>
                  <a:lnTo>
                    <a:pt x="751513" y="1840757"/>
                  </a:lnTo>
                  <a:lnTo>
                    <a:pt x="728236" y="1866466"/>
                  </a:lnTo>
                  <a:cubicBezTo>
                    <a:pt x="722360" y="1877579"/>
                    <a:pt x="719177" y="1889952"/>
                    <a:pt x="718526" y="1902609"/>
                  </a:cubicBezTo>
                  <a:cubicBezTo>
                    <a:pt x="718526" y="1906416"/>
                    <a:pt x="718526" y="1910326"/>
                    <a:pt x="718526" y="1914133"/>
                  </a:cubicBezTo>
                  <a:cubicBezTo>
                    <a:pt x="719829" y="1921748"/>
                    <a:pt x="721072" y="1929362"/>
                    <a:pt x="724862" y="1936976"/>
                  </a:cubicBezTo>
                  <a:cubicBezTo>
                    <a:pt x="727408" y="1940783"/>
                    <a:pt x="728710" y="1944591"/>
                    <a:pt x="732500" y="1949633"/>
                  </a:cubicBezTo>
                  <a:cubicBezTo>
                    <a:pt x="757901" y="1985235"/>
                    <a:pt x="806157" y="1995319"/>
                    <a:pt x="840498" y="1971241"/>
                  </a:cubicBezTo>
                  <a:cubicBezTo>
                    <a:pt x="855715" y="1961054"/>
                    <a:pt x="867143" y="1947163"/>
                    <a:pt x="872235" y="1930597"/>
                  </a:cubicBezTo>
                  <a:lnTo>
                    <a:pt x="870932" y="1928024"/>
                  </a:lnTo>
                  <a:lnTo>
                    <a:pt x="864597" y="1915368"/>
                  </a:lnTo>
                  <a:lnTo>
                    <a:pt x="864597" y="1914133"/>
                  </a:lnTo>
                  <a:lnTo>
                    <a:pt x="859505" y="1901374"/>
                  </a:lnTo>
                  <a:lnTo>
                    <a:pt x="853169" y="1887380"/>
                  </a:lnTo>
                  <a:lnTo>
                    <a:pt x="846834" y="1873489"/>
                  </a:lnTo>
                  <a:lnTo>
                    <a:pt x="845531" y="1870917"/>
                  </a:lnTo>
                  <a:lnTo>
                    <a:pt x="830314" y="1858157"/>
                  </a:lnTo>
                  <a:cubicBezTo>
                    <a:pt x="826466" y="1855688"/>
                    <a:pt x="825222" y="1849308"/>
                    <a:pt x="827768" y="1844266"/>
                  </a:cubicBezTo>
                  <a:cubicBezTo>
                    <a:pt x="829012" y="1844266"/>
                    <a:pt x="829012" y="1842929"/>
                    <a:pt x="829012" y="1842929"/>
                  </a:cubicBezTo>
                  <a:lnTo>
                    <a:pt x="832860" y="1839121"/>
                  </a:lnTo>
                  <a:lnTo>
                    <a:pt x="830314" y="1831507"/>
                  </a:lnTo>
                  <a:lnTo>
                    <a:pt x="807366" y="1827713"/>
                  </a:lnTo>
                  <a:lnTo>
                    <a:pt x="801065" y="1811339"/>
                  </a:lnTo>
                  <a:lnTo>
                    <a:pt x="794729" y="1794773"/>
                  </a:lnTo>
                  <a:lnTo>
                    <a:pt x="788394" y="1776972"/>
                  </a:lnTo>
                  <a:lnTo>
                    <a:pt x="781999" y="1759273"/>
                  </a:lnTo>
                  <a:lnTo>
                    <a:pt x="775664" y="1741472"/>
                  </a:lnTo>
                  <a:lnTo>
                    <a:pt x="769328" y="1722436"/>
                  </a:lnTo>
                  <a:lnTo>
                    <a:pt x="762993" y="1703297"/>
                  </a:lnTo>
                  <a:lnTo>
                    <a:pt x="761690" y="1700828"/>
                  </a:lnTo>
                  <a:lnTo>
                    <a:pt x="761690" y="1698255"/>
                  </a:lnTo>
                  <a:lnTo>
                    <a:pt x="761690" y="1695683"/>
                  </a:lnTo>
                  <a:lnTo>
                    <a:pt x="761690" y="1693214"/>
                  </a:lnTo>
                  <a:lnTo>
                    <a:pt x="761690" y="1690641"/>
                  </a:lnTo>
                  <a:lnTo>
                    <a:pt x="761690" y="1688069"/>
                  </a:lnTo>
                  <a:lnTo>
                    <a:pt x="761690" y="1685599"/>
                  </a:lnTo>
                  <a:lnTo>
                    <a:pt x="761690" y="1683027"/>
                  </a:lnTo>
                  <a:lnTo>
                    <a:pt x="761690" y="1680454"/>
                  </a:lnTo>
                  <a:lnTo>
                    <a:pt x="761690" y="1677882"/>
                  </a:lnTo>
                  <a:lnTo>
                    <a:pt x="761690" y="1675412"/>
                  </a:lnTo>
                  <a:lnTo>
                    <a:pt x="761690" y="1672840"/>
                  </a:lnTo>
                  <a:lnTo>
                    <a:pt x="761690" y="1670268"/>
                  </a:lnTo>
                  <a:lnTo>
                    <a:pt x="761690" y="1667798"/>
                  </a:lnTo>
                  <a:lnTo>
                    <a:pt x="761690" y="1665226"/>
                  </a:lnTo>
                  <a:lnTo>
                    <a:pt x="762993" y="1662653"/>
                  </a:lnTo>
                  <a:lnTo>
                    <a:pt x="764236" y="1660081"/>
                  </a:lnTo>
                  <a:lnTo>
                    <a:pt x="765539" y="1657611"/>
                  </a:lnTo>
                  <a:lnTo>
                    <a:pt x="766782" y="1655039"/>
                  </a:lnTo>
                  <a:lnTo>
                    <a:pt x="768025" y="1652466"/>
                  </a:lnTo>
                  <a:lnTo>
                    <a:pt x="769328" y="1649997"/>
                  </a:lnTo>
                  <a:lnTo>
                    <a:pt x="770571" y="1647424"/>
                  </a:lnTo>
                  <a:lnTo>
                    <a:pt x="771874" y="1644852"/>
                  </a:lnTo>
                  <a:lnTo>
                    <a:pt x="773117" y="1642280"/>
                  </a:lnTo>
                  <a:lnTo>
                    <a:pt x="774420" y="1639810"/>
                  </a:lnTo>
                  <a:lnTo>
                    <a:pt x="775664" y="1637238"/>
                  </a:lnTo>
                  <a:lnTo>
                    <a:pt x="776966" y="1634665"/>
                  </a:lnTo>
                  <a:lnTo>
                    <a:pt x="778210" y="1632196"/>
                  </a:lnTo>
                  <a:lnTo>
                    <a:pt x="779512" y="1629623"/>
                  </a:lnTo>
                  <a:lnTo>
                    <a:pt x="782058" y="1627051"/>
                  </a:lnTo>
                  <a:lnTo>
                    <a:pt x="784604" y="1625816"/>
                  </a:lnTo>
                  <a:lnTo>
                    <a:pt x="787150" y="1624581"/>
                  </a:lnTo>
                  <a:lnTo>
                    <a:pt x="788394" y="1624581"/>
                  </a:lnTo>
                  <a:lnTo>
                    <a:pt x="790940" y="1622009"/>
                  </a:lnTo>
                  <a:lnTo>
                    <a:pt x="794729" y="1620671"/>
                  </a:lnTo>
                  <a:lnTo>
                    <a:pt x="799821" y="1634665"/>
                  </a:lnTo>
                  <a:lnTo>
                    <a:pt x="794729" y="1619436"/>
                  </a:lnTo>
                  <a:lnTo>
                    <a:pt x="798578" y="1618202"/>
                  </a:lnTo>
                  <a:lnTo>
                    <a:pt x="802367" y="1616864"/>
                  </a:lnTo>
                  <a:lnTo>
                    <a:pt x="806157" y="1615629"/>
                  </a:lnTo>
                  <a:lnTo>
                    <a:pt x="809946" y="1614395"/>
                  </a:lnTo>
                  <a:lnTo>
                    <a:pt x="813795" y="1614395"/>
                  </a:lnTo>
                  <a:lnTo>
                    <a:pt x="817584" y="1614395"/>
                  </a:lnTo>
                  <a:lnTo>
                    <a:pt x="821373" y="1614395"/>
                  </a:lnTo>
                  <a:lnTo>
                    <a:pt x="825222" y="1614395"/>
                  </a:lnTo>
                  <a:lnTo>
                    <a:pt x="829012" y="1614395"/>
                  </a:lnTo>
                  <a:lnTo>
                    <a:pt x="832801" y="1614395"/>
                  </a:lnTo>
                  <a:lnTo>
                    <a:pt x="836650" y="1614395"/>
                  </a:lnTo>
                  <a:lnTo>
                    <a:pt x="840439" y="1615629"/>
                  </a:lnTo>
                  <a:lnTo>
                    <a:pt x="844228" y="1616864"/>
                  </a:lnTo>
                  <a:lnTo>
                    <a:pt x="848077" y="1618202"/>
                  </a:lnTo>
                  <a:lnTo>
                    <a:pt x="850564" y="1619436"/>
                  </a:lnTo>
                  <a:lnTo>
                    <a:pt x="853110" y="1620671"/>
                  </a:lnTo>
                  <a:lnTo>
                    <a:pt x="855656" y="1622009"/>
                  </a:lnTo>
                  <a:lnTo>
                    <a:pt x="858202" y="1624581"/>
                  </a:lnTo>
                  <a:lnTo>
                    <a:pt x="860748" y="1627051"/>
                  </a:lnTo>
                  <a:lnTo>
                    <a:pt x="863294" y="1629623"/>
                  </a:lnTo>
                  <a:lnTo>
                    <a:pt x="865840" y="1632196"/>
                  </a:lnTo>
                  <a:lnTo>
                    <a:pt x="868386" y="1634665"/>
                  </a:lnTo>
                  <a:lnTo>
                    <a:pt x="869689" y="1637238"/>
                  </a:lnTo>
                  <a:lnTo>
                    <a:pt x="870932" y="1639810"/>
                  </a:lnTo>
                  <a:lnTo>
                    <a:pt x="872175" y="1642280"/>
                  </a:lnTo>
                  <a:lnTo>
                    <a:pt x="873478" y="1644852"/>
                  </a:lnTo>
                  <a:lnTo>
                    <a:pt x="874721" y="1647424"/>
                  </a:lnTo>
                  <a:lnTo>
                    <a:pt x="876024" y="1651232"/>
                  </a:lnTo>
                  <a:lnTo>
                    <a:pt x="877268" y="1655039"/>
                  </a:lnTo>
                  <a:lnTo>
                    <a:pt x="878570" y="1658846"/>
                  </a:lnTo>
                  <a:lnTo>
                    <a:pt x="879814" y="1662653"/>
                  </a:lnTo>
                  <a:lnTo>
                    <a:pt x="881116" y="1666460"/>
                  </a:lnTo>
                  <a:lnTo>
                    <a:pt x="880737" y="1665712"/>
                  </a:lnTo>
                  <a:lnTo>
                    <a:pt x="878570" y="1660081"/>
                  </a:lnTo>
                  <a:lnTo>
                    <a:pt x="867143" y="1663888"/>
                  </a:lnTo>
                  <a:cubicBezTo>
                    <a:pt x="867143" y="1663888"/>
                    <a:pt x="867143" y="1665123"/>
                    <a:pt x="867143" y="1665123"/>
                  </a:cubicBezTo>
                  <a:lnTo>
                    <a:pt x="867342" y="1665607"/>
                  </a:lnTo>
                  <a:lnTo>
                    <a:pt x="853635" y="1638202"/>
                  </a:lnTo>
                  <a:cubicBezTo>
                    <a:pt x="846819" y="1631861"/>
                    <a:pt x="838574" y="1629006"/>
                    <a:pt x="830314" y="1629623"/>
                  </a:cubicBezTo>
                  <a:cubicBezTo>
                    <a:pt x="825222" y="1629623"/>
                    <a:pt x="820130" y="1630858"/>
                    <a:pt x="816341" y="1633430"/>
                  </a:cubicBezTo>
                  <a:cubicBezTo>
                    <a:pt x="812492" y="1636003"/>
                    <a:pt x="808703" y="1638472"/>
                    <a:pt x="806157" y="1642280"/>
                  </a:cubicBezTo>
                  <a:cubicBezTo>
                    <a:pt x="802367" y="1647424"/>
                    <a:pt x="799821" y="1652466"/>
                    <a:pt x="798578" y="1658846"/>
                  </a:cubicBezTo>
                  <a:cubicBezTo>
                    <a:pt x="796032" y="1667695"/>
                    <a:pt x="797275" y="1677882"/>
                    <a:pt x="799821" y="1689303"/>
                  </a:cubicBezTo>
                  <a:cubicBezTo>
                    <a:pt x="799821" y="1689303"/>
                    <a:pt x="799821" y="1690538"/>
                    <a:pt x="799821" y="1690538"/>
                  </a:cubicBezTo>
                  <a:cubicBezTo>
                    <a:pt x="817584" y="1738797"/>
                    <a:pt x="834104" y="1783248"/>
                    <a:pt x="849380" y="1823893"/>
                  </a:cubicBezTo>
                  <a:cubicBezTo>
                    <a:pt x="850623" y="1829037"/>
                    <a:pt x="853169" y="1832845"/>
                    <a:pt x="854413" y="1836652"/>
                  </a:cubicBezTo>
                  <a:cubicBezTo>
                    <a:pt x="855715" y="1841694"/>
                    <a:pt x="858261" y="1845501"/>
                    <a:pt x="859505" y="1849308"/>
                  </a:cubicBezTo>
                  <a:cubicBezTo>
                    <a:pt x="859505" y="1849308"/>
                    <a:pt x="860807" y="1850646"/>
                    <a:pt x="860807" y="1851881"/>
                  </a:cubicBezTo>
                  <a:cubicBezTo>
                    <a:pt x="862051" y="1853115"/>
                    <a:pt x="862051" y="1853115"/>
                    <a:pt x="862051" y="1854453"/>
                  </a:cubicBezTo>
                  <a:cubicBezTo>
                    <a:pt x="863294" y="1858260"/>
                    <a:pt x="865840" y="1862067"/>
                    <a:pt x="867143" y="1865875"/>
                  </a:cubicBezTo>
                  <a:cubicBezTo>
                    <a:pt x="868386" y="1869682"/>
                    <a:pt x="870932" y="1873489"/>
                    <a:pt x="872235" y="1877296"/>
                  </a:cubicBezTo>
                  <a:cubicBezTo>
                    <a:pt x="873478" y="1879766"/>
                    <a:pt x="873478" y="1881103"/>
                    <a:pt x="874781" y="1883573"/>
                  </a:cubicBezTo>
                  <a:cubicBezTo>
                    <a:pt x="878570" y="1892525"/>
                    <a:pt x="882360" y="1901374"/>
                    <a:pt x="886208" y="1910326"/>
                  </a:cubicBezTo>
                  <a:cubicBezTo>
                    <a:pt x="893787" y="1928024"/>
                    <a:pt x="900122" y="1943356"/>
                    <a:pt x="907761" y="1958585"/>
                  </a:cubicBezTo>
                  <a:cubicBezTo>
                    <a:pt x="910307" y="1966199"/>
                    <a:pt x="914096" y="1972476"/>
                    <a:pt x="917945" y="1980090"/>
                  </a:cubicBezTo>
                  <a:cubicBezTo>
                    <a:pt x="928070" y="2000464"/>
                    <a:pt x="938254" y="2018265"/>
                    <a:pt x="947135" y="2033494"/>
                  </a:cubicBezTo>
                  <a:cubicBezTo>
                    <a:pt x="956017" y="2048722"/>
                    <a:pt x="964898" y="2062716"/>
                    <a:pt x="973839" y="2072903"/>
                  </a:cubicBezTo>
                  <a:cubicBezTo>
                    <a:pt x="975082" y="2076710"/>
                    <a:pt x="976326" y="2079180"/>
                    <a:pt x="978872" y="2081752"/>
                  </a:cubicBezTo>
                  <a:cubicBezTo>
                    <a:pt x="982720" y="2085560"/>
                    <a:pt x="986510" y="2090601"/>
                    <a:pt x="990299" y="2093174"/>
                  </a:cubicBezTo>
                  <a:cubicBezTo>
                    <a:pt x="992845" y="2094409"/>
                    <a:pt x="994148" y="2095746"/>
                    <a:pt x="996694" y="2096981"/>
                  </a:cubicBezTo>
                  <a:cubicBezTo>
                    <a:pt x="1000483" y="2099554"/>
                    <a:pt x="1004273" y="2100788"/>
                    <a:pt x="1009365" y="2100788"/>
                  </a:cubicBezTo>
                  <a:cubicBezTo>
                    <a:pt x="1010667" y="2100788"/>
                    <a:pt x="1010667" y="2100788"/>
                    <a:pt x="1011911" y="2100788"/>
                  </a:cubicBezTo>
                  <a:cubicBezTo>
                    <a:pt x="1015700" y="2100788"/>
                    <a:pt x="1019549" y="2099554"/>
                    <a:pt x="1023338" y="2098216"/>
                  </a:cubicBezTo>
                  <a:cubicBezTo>
                    <a:pt x="1030976" y="2095746"/>
                    <a:pt x="1037312" y="2091939"/>
                    <a:pt x="1041101" y="2086794"/>
                  </a:cubicBezTo>
                  <a:cubicBezTo>
                    <a:pt x="1043647" y="2084325"/>
                    <a:pt x="1044950" y="2081752"/>
                    <a:pt x="1046193" y="2077945"/>
                  </a:cubicBezTo>
                  <a:cubicBezTo>
                    <a:pt x="1046193" y="2074138"/>
                    <a:pt x="1046193" y="2070331"/>
                    <a:pt x="1046193" y="2066523"/>
                  </a:cubicBezTo>
                  <a:cubicBezTo>
                    <a:pt x="1046193" y="2063951"/>
                    <a:pt x="1046193" y="2061379"/>
                    <a:pt x="1044950" y="2058909"/>
                  </a:cubicBezTo>
                  <a:cubicBezTo>
                    <a:pt x="1043647" y="2057571"/>
                    <a:pt x="1043647" y="2055102"/>
                    <a:pt x="1042404" y="2052529"/>
                  </a:cubicBezTo>
                  <a:cubicBezTo>
                    <a:pt x="1041101" y="2049957"/>
                    <a:pt x="1039858" y="2047488"/>
                    <a:pt x="1038555" y="2044915"/>
                  </a:cubicBezTo>
                  <a:cubicBezTo>
                    <a:pt x="1027128" y="2029686"/>
                    <a:pt x="1014457" y="2008078"/>
                    <a:pt x="999180" y="1977621"/>
                  </a:cubicBezTo>
                  <a:cubicBezTo>
                    <a:pt x="996634" y="1971241"/>
                    <a:pt x="992845" y="1964861"/>
                    <a:pt x="990299" y="1958585"/>
                  </a:cubicBezTo>
                  <a:cubicBezTo>
                    <a:pt x="983964" y="1945825"/>
                    <a:pt x="977628" y="1931831"/>
                    <a:pt x="971233" y="1917940"/>
                  </a:cubicBezTo>
                  <a:cubicBezTo>
                    <a:pt x="968747" y="1911561"/>
                    <a:pt x="964898" y="1903946"/>
                    <a:pt x="962352" y="1897567"/>
                  </a:cubicBezTo>
                  <a:cubicBezTo>
                    <a:pt x="961109" y="1894994"/>
                    <a:pt x="959806" y="1892525"/>
                    <a:pt x="958563" y="1889952"/>
                  </a:cubicBezTo>
                  <a:cubicBezTo>
                    <a:pt x="954773" y="1881103"/>
                    <a:pt x="950925" y="1872151"/>
                    <a:pt x="947135" y="1863302"/>
                  </a:cubicBezTo>
                  <a:cubicBezTo>
                    <a:pt x="943346" y="1854453"/>
                    <a:pt x="938254" y="1844266"/>
                    <a:pt x="934405" y="1834080"/>
                  </a:cubicBezTo>
                  <a:cubicBezTo>
                    <a:pt x="933162" y="1830272"/>
                    <a:pt x="930616" y="1825230"/>
                    <a:pt x="929372" y="1821423"/>
                  </a:cubicBezTo>
                  <a:cubicBezTo>
                    <a:pt x="928070" y="1816278"/>
                    <a:pt x="926826" y="1812471"/>
                    <a:pt x="924280" y="1807429"/>
                  </a:cubicBezTo>
                  <a:cubicBezTo>
                    <a:pt x="924280" y="1806091"/>
                    <a:pt x="922977" y="1806091"/>
                    <a:pt x="922977" y="1804857"/>
                  </a:cubicBezTo>
                  <a:cubicBezTo>
                    <a:pt x="911550" y="1776972"/>
                    <a:pt x="898879" y="1746411"/>
                    <a:pt x="886149" y="1713381"/>
                  </a:cubicBezTo>
                  <a:cubicBezTo>
                    <a:pt x="884906" y="1708339"/>
                    <a:pt x="882360" y="1704532"/>
                    <a:pt x="881116" y="1699490"/>
                  </a:cubicBezTo>
                  <a:cubicBezTo>
                    <a:pt x="879814" y="1695683"/>
                    <a:pt x="877268" y="1690538"/>
                    <a:pt x="876024" y="1686731"/>
                  </a:cubicBezTo>
                  <a:lnTo>
                    <a:pt x="867342" y="1665607"/>
                  </a:lnTo>
                  <a:lnTo>
                    <a:pt x="868386" y="1667695"/>
                  </a:lnTo>
                  <a:lnTo>
                    <a:pt x="879814" y="1663888"/>
                  </a:lnTo>
                  <a:lnTo>
                    <a:pt x="880737" y="1665712"/>
                  </a:lnTo>
                  <a:lnTo>
                    <a:pt x="884906" y="1676544"/>
                  </a:lnTo>
                  <a:cubicBezTo>
                    <a:pt x="886149" y="1675309"/>
                    <a:pt x="888695" y="1674075"/>
                    <a:pt x="889998" y="1672737"/>
                  </a:cubicBezTo>
                  <a:cubicBezTo>
                    <a:pt x="889998" y="1672737"/>
                    <a:pt x="891241" y="1671502"/>
                    <a:pt x="891241" y="1671502"/>
                  </a:cubicBezTo>
                  <a:cubicBezTo>
                    <a:pt x="910307" y="1656274"/>
                    <a:pt x="934464" y="1649894"/>
                    <a:pt x="957319" y="1652466"/>
                  </a:cubicBezTo>
                  <a:cubicBezTo>
                    <a:pt x="966201" y="1653701"/>
                    <a:pt x="976326" y="1656274"/>
                    <a:pt x="985266" y="1660081"/>
                  </a:cubicBezTo>
                  <a:lnTo>
                    <a:pt x="1008121" y="1625816"/>
                  </a:lnTo>
                  <a:cubicBezTo>
                    <a:pt x="994148" y="1613057"/>
                    <a:pt x="983964" y="1596593"/>
                    <a:pt x="980174" y="1578792"/>
                  </a:cubicBezTo>
                  <a:cubicBezTo>
                    <a:pt x="973779" y="1557184"/>
                    <a:pt x="977628" y="1531768"/>
                    <a:pt x="990299" y="1510263"/>
                  </a:cubicBezTo>
                  <a:cubicBezTo>
                    <a:pt x="1003029" y="1488655"/>
                    <a:pt x="1023338" y="1474661"/>
                    <a:pt x="1046193" y="1469619"/>
                  </a:cubicBezTo>
                  <a:cubicBezTo>
                    <a:pt x="1056377" y="1467046"/>
                    <a:pt x="1066502" y="1465811"/>
                    <a:pt x="1076686" y="1467046"/>
                  </a:cubicBezTo>
                  <a:lnTo>
                    <a:pt x="1089357" y="1417553"/>
                  </a:lnTo>
                  <a:cubicBezTo>
                    <a:pt x="1070351" y="1406028"/>
                    <a:pt x="1056377" y="1388330"/>
                    <a:pt x="1049983" y="1369294"/>
                  </a:cubicBezTo>
                  <a:cubicBezTo>
                    <a:pt x="1042404" y="1346348"/>
                    <a:pt x="1042404" y="1322270"/>
                    <a:pt x="1053831" y="1299427"/>
                  </a:cubicBezTo>
                  <a:cubicBezTo>
                    <a:pt x="1065259" y="1277819"/>
                    <a:pt x="1084265" y="1261252"/>
                    <a:pt x="1105877" y="1253638"/>
                  </a:cubicBezTo>
                  <a:cubicBezTo>
                    <a:pt x="1116061" y="1249831"/>
                    <a:pt x="1124942" y="1248596"/>
                    <a:pt x="1135067" y="1248596"/>
                  </a:cubicBezTo>
                  <a:lnTo>
                    <a:pt x="1140159" y="1216801"/>
                  </a:lnTo>
                  <a:cubicBezTo>
                    <a:pt x="1128732" y="1212994"/>
                    <a:pt x="1117304" y="1206717"/>
                    <a:pt x="1108423" y="1199103"/>
                  </a:cubicBezTo>
                  <a:cubicBezTo>
                    <a:pt x="1090660" y="1183874"/>
                    <a:pt x="1077930" y="1162266"/>
                    <a:pt x="1076686" y="1136850"/>
                  </a:cubicBezTo>
                  <a:cubicBezTo>
                    <a:pt x="1074140" y="1111435"/>
                    <a:pt x="1083022" y="1088591"/>
                    <a:pt x="1098238" y="1070790"/>
                  </a:cubicBezTo>
                  <a:cubicBezTo>
                    <a:pt x="1104633" y="1063176"/>
                    <a:pt x="1112212" y="1056796"/>
                    <a:pt x="1121093" y="1051754"/>
                  </a:cubicBezTo>
                  <a:lnTo>
                    <a:pt x="1102087" y="1004730"/>
                  </a:lnTo>
                  <a:cubicBezTo>
                    <a:pt x="1080476" y="1007303"/>
                    <a:pt x="1058864" y="1000923"/>
                    <a:pt x="1042344" y="988267"/>
                  </a:cubicBezTo>
                  <a:cubicBezTo>
                    <a:pt x="1023338" y="974273"/>
                    <a:pt x="1009365" y="953899"/>
                    <a:pt x="1005516" y="928587"/>
                  </a:cubicBezTo>
                  <a:cubicBezTo>
                    <a:pt x="1001727" y="904406"/>
                    <a:pt x="1008062" y="880328"/>
                    <a:pt x="1022035" y="861189"/>
                  </a:cubicBezTo>
                  <a:cubicBezTo>
                    <a:pt x="1028430" y="852340"/>
                    <a:pt x="1034766" y="845961"/>
                    <a:pt x="1043647" y="839684"/>
                  </a:cubicBezTo>
                  <a:lnTo>
                    <a:pt x="1024581" y="802847"/>
                  </a:lnTo>
                  <a:cubicBezTo>
                    <a:pt x="1006819" y="809123"/>
                    <a:pt x="987753" y="809123"/>
                    <a:pt x="969990" y="804081"/>
                  </a:cubicBezTo>
                  <a:cubicBezTo>
                    <a:pt x="947135" y="797702"/>
                    <a:pt x="928070" y="782473"/>
                    <a:pt x="915399" y="760865"/>
                  </a:cubicBezTo>
                  <a:cubicBezTo>
                    <a:pt x="902669" y="738022"/>
                    <a:pt x="900122" y="713944"/>
                    <a:pt x="906458" y="691101"/>
                  </a:cubicBezTo>
                  <a:cubicBezTo>
                    <a:pt x="909004" y="682149"/>
                    <a:pt x="912853" y="673300"/>
                    <a:pt x="919188" y="664347"/>
                  </a:cubicBezTo>
                  <a:lnTo>
                    <a:pt x="882360" y="630083"/>
                  </a:lnTo>
                  <a:cubicBezTo>
                    <a:pt x="863294" y="640270"/>
                    <a:pt x="841742" y="644077"/>
                    <a:pt x="821373" y="640270"/>
                  </a:cubicBezTo>
                  <a:cubicBezTo>
                    <a:pt x="798518" y="636462"/>
                    <a:pt x="776966" y="622468"/>
                    <a:pt x="762993" y="602198"/>
                  </a:cubicBezTo>
                  <a:cubicBezTo>
                    <a:pt x="749019" y="580589"/>
                    <a:pt x="745170" y="556409"/>
                    <a:pt x="749019" y="533566"/>
                  </a:cubicBezTo>
                  <a:cubicBezTo>
                    <a:pt x="750263" y="523379"/>
                    <a:pt x="754052" y="514530"/>
                    <a:pt x="759144" y="505578"/>
                  </a:cubicBezTo>
                  <a:lnTo>
                    <a:pt x="710888" y="467506"/>
                  </a:lnTo>
                  <a:cubicBezTo>
                    <a:pt x="690579" y="481500"/>
                    <a:pt x="665178" y="485307"/>
                    <a:pt x="642323" y="481500"/>
                  </a:cubicBezTo>
                  <a:cubicBezTo>
                    <a:pt x="619468" y="477692"/>
                    <a:pt x="597856" y="463699"/>
                    <a:pt x="583883" y="443428"/>
                  </a:cubicBezTo>
                  <a:cubicBezTo>
                    <a:pt x="569909" y="421820"/>
                    <a:pt x="566120" y="397639"/>
                    <a:pt x="569909" y="374796"/>
                  </a:cubicBezTo>
                  <a:cubicBezTo>
                    <a:pt x="571212" y="364609"/>
                    <a:pt x="575002" y="355760"/>
                    <a:pt x="580094" y="346911"/>
                  </a:cubicBezTo>
                  <a:lnTo>
                    <a:pt x="547054" y="321495"/>
                  </a:lnTo>
                  <a:cubicBezTo>
                    <a:pt x="533081" y="334151"/>
                    <a:pt x="516561" y="343103"/>
                    <a:pt x="498798" y="345573"/>
                  </a:cubicBezTo>
                  <a:cubicBezTo>
                    <a:pt x="475944" y="349380"/>
                    <a:pt x="451845" y="344338"/>
                    <a:pt x="431477" y="329109"/>
                  </a:cubicBezTo>
                  <a:cubicBezTo>
                    <a:pt x="411168" y="313881"/>
                    <a:pt x="398497" y="292272"/>
                    <a:pt x="394648" y="269429"/>
                  </a:cubicBezTo>
                  <a:cubicBezTo>
                    <a:pt x="393405" y="259242"/>
                    <a:pt x="393405" y="249056"/>
                    <a:pt x="394648" y="238972"/>
                  </a:cubicBezTo>
                  <a:lnTo>
                    <a:pt x="346392" y="222405"/>
                  </a:lnTo>
                  <a:cubicBezTo>
                    <a:pt x="333722" y="240206"/>
                    <a:pt x="315899" y="252863"/>
                    <a:pt x="295590" y="258008"/>
                  </a:cubicBezTo>
                  <a:cubicBezTo>
                    <a:pt x="274038" y="263050"/>
                    <a:pt x="248637" y="260477"/>
                    <a:pt x="227026" y="247821"/>
                  </a:cubicBezTo>
                  <a:cubicBezTo>
                    <a:pt x="205414" y="235164"/>
                    <a:pt x="191440" y="214791"/>
                    <a:pt x="185105" y="191948"/>
                  </a:cubicBezTo>
                  <a:cubicBezTo>
                    <a:pt x="182559" y="181761"/>
                    <a:pt x="181316" y="171574"/>
                    <a:pt x="182559" y="161490"/>
                  </a:cubicBezTo>
                  <a:lnTo>
                    <a:pt x="125422" y="148731"/>
                  </a:lnTo>
                  <a:cubicBezTo>
                    <a:pt x="124178" y="150069"/>
                    <a:pt x="122875" y="152538"/>
                    <a:pt x="121632" y="153876"/>
                  </a:cubicBezTo>
                  <a:cubicBezTo>
                    <a:pt x="105113" y="172912"/>
                    <a:pt x="82258" y="182996"/>
                    <a:pt x="59403" y="185568"/>
                  </a:cubicBezTo>
                  <a:lnTo>
                    <a:pt x="0" y="169182"/>
                  </a:lnTo>
                  <a:lnTo>
                    <a:pt x="0" y="155198"/>
                  </a:lnTo>
                  <a:lnTo>
                    <a:pt x="58611" y="173401"/>
                  </a:lnTo>
                  <a:cubicBezTo>
                    <a:pt x="79090" y="171651"/>
                    <a:pt x="98777" y="162108"/>
                    <a:pt x="112751" y="144924"/>
                  </a:cubicBezTo>
                  <a:cubicBezTo>
                    <a:pt x="113994" y="143689"/>
                    <a:pt x="113994" y="143689"/>
                    <a:pt x="115237" y="142454"/>
                  </a:cubicBezTo>
                  <a:cubicBezTo>
                    <a:pt x="119086" y="137310"/>
                    <a:pt x="122875" y="130930"/>
                    <a:pt x="125422" y="125888"/>
                  </a:cubicBezTo>
                  <a:cubicBezTo>
                    <a:pt x="127968" y="120846"/>
                    <a:pt x="129211" y="114466"/>
                    <a:pt x="130514" y="108087"/>
                  </a:cubicBezTo>
                  <a:cubicBezTo>
                    <a:pt x="131757" y="104280"/>
                    <a:pt x="131757" y="100472"/>
                    <a:pt x="131757" y="96665"/>
                  </a:cubicBezTo>
                  <a:cubicBezTo>
                    <a:pt x="133060" y="72587"/>
                    <a:pt x="122875" y="48407"/>
                    <a:pt x="103810" y="31943"/>
                  </a:cubicBezTo>
                  <a:cubicBezTo>
                    <a:pt x="73376" y="6528"/>
                    <a:pt x="30153" y="7762"/>
                    <a:pt x="963" y="31943"/>
                  </a:cubicBezTo>
                  <a:lnTo>
                    <a:pt x="963" y="16714"/>
                  </a:lnTo>
                  <a:cubicBezTo>
                    <a:pt x="14936" y="6528"/>
                    <a:pt x="30153" y="1486"/>
                    <a:pt x="45429" y="148"/>
                  </a:cubicBezTo>
                  <a:close/>
                </a:path>
              </a:pathLst>
            </a:custGeom>
            <a:solidFill>
              <a:srgbClr val="474445"/>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D86BCE63-FEF6-0246-8C06-253105F937E3}"/>
                </a:ext>
              </a:extLst>
            </p:cNvPr>
            <p:cNvSpPr/>
            <p:nvPr userDrawn="1"/>
          </p:nvSpPr>
          <p:spPr>
            <a:xfrm>
              <a:off x="5080" y="1464014"/>
              <a:ext cx="564757" cy="240323"/>
            </a:xfrm>
            <a:custGeom>
              <a:avLst/>
              <a:gdLst/>
              <a:ahLst/>
              <a:cxnLst>
                <a:cxn ang="0">
                  <a:pos x="wd2" y="hd2"/>
                </a:cxn>
                <a:cxn ang="5400000">
                  <a:pos x="wd2" y="hd2"/>
                </a:cxn>
                <a:cxn ang="10800000">
                  <a:pos x="wd2" y="hd2"/>
                </a:cxn>
                <a:cxn ang="16200000">
                  <a:pos x="wd2" y="hd2"/>
                </a:cxn>
              </a:cxnLst>
              <a:rect l="0" t="0" r="r" b="b"/>
              <a:pathLst>
                <a:path w="21488" h="21068" extrusionOk="0">
                  <a:moveTo>
                    <a:pt x="48" y="15646"/>
                  </a:moveTo>
                  <a:lnTo>
                    <a:pt x="48" y="16759"/>
                  </a:lnTo>
                  <a:cubicBezTo>
                    <a:pt x="821" y="17427"/>
                    <a:pt x="1643" y="17649"/>
                    <a:pt x="2464" y="16982"/>
                  </a:cubicBezTo>
                  <a:cubicBezTo>
                    <a:pt x="3382" y="16314"/>
                    <a:pt x="4059" y="14867"/>
                    <a:pt x="4494" y="12974"/>
                  </a:cubicBezTo>
                  <a:cubicBezTo>
                    <a:pt x="4687" y="12194"/>
                    <a:pt x="4784" y="11192"/>
                    <a:pt x="4832" y="10302"/>
                  </a:cubicBezTo>
                  <a:lnTo>
                    <a:pt x="6814" y="9856"/>
                  </a:lnTo>
                  <a:cubicBezTo>
                    <a:pt x="6910" y="10747"/>
                    <a:pt x="7055" y="11526"/>
                    <a:pt x="7248" y="12306"/>
                  </a:cubicBezTo>
                  <a:cubicBezTo>
                    <a:pt x="7732" y="13976"/>
                    <a:pt x="8505" y="15312"/>
                    <a:pt x="9423" y="15869"/>
                  </a:cubicBezTo>
                  <a:cubicBezTo>
                    <a:pt x="10341" y="16314"/>
                    <a:pt x="11307" y="15869"/>
                    <a:pt x="12032" y="14756"/>
                  </a:cubicBezTo>
                  <a:cubicBezTo>
                    <a:pt x="12612" y="13865"/>
                    <a:pt x="13095" y="12640"/>
                    <a:pt x="13385" y="11082"/>
                  </a:cubicBezTo>
                  <a:lnTo>
                    <a:pt x="14593" y="11861"/>
                  </a:lnTo>
                  <a:cubicBezTo>
                    <a:pt x="14545" y="12863"/>
                    <a:pt x="14545" y="13865"/>
                    <a:pt x="14642" y="14756"/>
                  </a:cubicBezTo>
                  <a:cubicBezTo>
                    <a:pt x="14835" y="16760"/>
                    <a:pt x="15366" y="18542"/>
                    <a:pt x="16140" y="19766"/>
                  </a:cubicBezTo>
                  <a:lnTo>
                    <a:pt x="16140" y="19766"/>
                  </a:lnTo>
                  <a:cubicBezTo>
                    <a:pt x="16961" y="20991"/>
                    <a:pt x="17879" y="21325"/>
                    <a:pt x="18749" y="20880"/>
                  </a:cubicBezTo>
                  <a:cubicBezTo>
                    <a:pt x="19619" y="20435"/>
                    <a:pt x="20392" y="19210"/>
                    <a:pt x="20924" y="17317"/>
                  </a:cubicBezTo>
                  <a:cubicBezTo>
                    <a:pt x="21455" y="15424"/>
                    <a:pt x="21600" y="13308"/>
                    <a:pt x="21407" y="11305"/>
                  </a:cubicBezTo>
                  <a:cubicBezTo>
                    <a:pt x="21214" y="9301"/>
                    <a:pt x="20682" y="7519"/>
                    <a:pt x="19860" y="6294"/>
                  </a:cubicBezTo>
                  <a:cubicBezTo>
                    <a:pt x="19039" y="5070"/>
                    <a:pt x="18121" y="4736"/>
                    <a:pt x="17251" y="5181"/>
                  </a:cubicBezTo>
                  <a:cubicBezTo>
                    <a:pt x="16526" y="5515"/>
                    <a:pt x="15850" y="6406"/>
                    <a:pt x="15366" y="7742"/>
                  </a:cubicBezTo>
                  <a:lnTo>
                    <a:pt x="13578" y="6628"/>
                  </a:lnTo>
                  <a:cubicBezTo>
                    <a:pt x="13482" y="5515"/>
                    <a:pt x="13337" y="4513"/>
                    <a:pt x="13095" y="3622"/>
                  </a:cubicBezTo>
                  <a:cubicBezTo>
                    <a:pt x="12612" y="1952"/>
                    <a:pt x="11887" y="615"/>
                    <a:pt x="10969" y="170"/>
                  </a:cubicBezTo>
                  <a:lnTo>
                    <a:pt x="10969" y="170"/>
                  </a:lnTo>
                  <a:lnTo>
                    <a:pt x="10921" y="170"/>
                  </a:lnTo>
                  <a:cubicBezTo>
                    <a:pt x="10003" y="-275"/>
                    <a:pt x="9036" y="170"/>
                    <a:pt x="8311" y="1284"/>
                  </a:cubicBezTo>
                  <a:cubicBezTo>
                    <a:pt x="7683" y="2286"/>
                    <a:pt x="7152" y="3733"/>
                    <a:pt x="6862" y="5514"/>
                  </a:cubicBezTo>
                  <a:lnTo>
                    <a:pt x="4494" y="5959"/>
                  </a:lnTo>
                  <a:cubicBezTo>
                    <a:pt x="4156" y="4289"/>
                    <a:pt x="3576" y="3065"/>
                    <a:pt x="2899" y="2286"/>
                  </a:cubicBezTo>
                  <a:cubicBezTo>
                    <a:pt x="2078" y="1395"/>
                    <a:pt x="1160" y="1172"/>
                    <a:pt x="242" y="1840"/>
                  </a:cubicBezTo>
                  <a:cubicBezTo>
                    <a:pt x="145" y="1952"/>
                    <a:pt x="97" y="1952"/>
                    <a:pt x="0" y="2063"/>
                  </a:cubicBezTo>
                  <a:lnTo>
                    <a:pt x="0" y="3177"/>
                  </a:lnTo>
                  <a:cubicBezTo>
                    <a:pt x="145" y="3065"/>
                    <a:pt x="242" y="2843"/>
                    <a:pt x="386" y="2843"/>
                  </a:cubicBezTo>
                  <a:cubicBezTo>
                    <a:pt x="1836" y="1729"/>
                    <a:pt x="3334" y="3288"/>
                    <a:pt x="4011" y="6183"/>
                  </a:cubicBezTo>
                  <a:cubicBezTo>
                    <a:pt x="4107" y="6517"/>
                    <a:pt x="4156" y="6851"/>
                    <a:pt x="4204" y="7296"/>
                  </a:cubicBezTo>
                  <a:cubicBezTo>
                    <a:pt x="4349" y="8410"/>
                    <a:pt x="4397" y="9412"/>
                    <a:pt x="4349" y="10525"/>
                  </a:cubicBezTo>
                  <a:cubicBezTo>
                    <a:pt x="4204" y="13086"/>
                    <a:pt x="3431" y="15312"/>
                    <a:pt x="2319" y="16203"/>
                  </a:cubicBezTo>
                  <a:cubicBezTo>
                    <a:pt x="1546" y="16648"/>
                    <a:pt x="725" y="16425"/>
                    <a:pt x="48" y="15646"/>
                  </a:cubicBezTo>
                  <a:close/>
                  <a:moveTo>
                    <a:pt x="7538" y="6293"/>
                  </a:moveTo>
                  <a:lnTo>
                    <a:pt x="7586" y="7852"/>
                  </a:lnTo>
                  <a:lnTo>
                    <a:pt x="7635" y="8631"/>
                  </a:lnTo>
                  <a:lnTo>
                    <a:pt x="7635" y="8631"/>
                  </a:lnTo>
                  <a:lnTo>
                    <a:pt x="7200" y="8743"/>
                  </a:lnTo>
                  <a:lnTo>
                    <a:pt x="6765" y="8854"/>
                  </a:lnTo>
                  <a:lnTo>
                    <a:pt x="4881" y="9188"/>
                  </a:lnTo>
                  <a:lnTo>
                    <a:pt x="4881" y="9077"/>
                  </a:lnTo>
                  <a:lnTo>
                    <a:pt x="4832" y="8186"/>
                  </a:lnTo>
                  <a:lnTo>
                    <a:pt x="4832" y="8075"/>
                  </a:lnTo>
                  <a:cubicBezTo>
                    <a:pt x="4832" y="7963"/>
                    <a:pt x="4832" y="7852"/>
                    <a:pt x="4784" y="7741"/>
                  </a:cubicBezTo>
                  <a:lnTo>
                    <a:pt x="4784" y="7741"/>
                  </a:lnTo>
                  <a:lnTo>
                    <a:pt x="4736" y="6739"/>
                  </a:lnTo>
                  <a:lnTo>
                    <a:pt x="6765" y="6294"/>
                  </a:lnTo>
                  <a:lnTo>
                    <a:pt x="7200" y="6182"/>
                  </a:lnTo>
                  <a:lnTo>
                    <a:pt x="7538" y="6293"/>
                  </a:lnTo>
                  <a:close/>
                  <a:moveTo>
                    <a:pt x="16236" y="11860"/>
                  </a:moveTo>
                  <a:lnTo>
                    <a:pt x="16526" y="9522"/>
                  </a:lnTo>
                  <a:cubicBezTo>
                    <a:pt x="16575" y="9077"/>
                    <a:pt x="16526" y="8742"/>
                    <a:pt x="16381" y="8520"/>
                  </a:cubicBezTo>
                  <a:cubicBezTo>
                    <a:pt x="16333" y="8409"/>
                    <a:pt x="16285" y="8409"/>
                    <a:pt x="16236" y="8297"/>
                  </a:cubicBezTo>
                  <a:lnTo>
                    <a:pt x="15898" y="8074"/>
                  </a:lnTo>
                  <a:cubicBezTo>
                    <a:pt x="16864" y="5736"/>
                    <a:pt x="18459" y="5291"/>
                    <a:pt x="19715" y="7072"/>
                  </a:cubicBezTo>
                  <a:cubicBezTo>
                    <a:pt x="21117" y="9188"/>
                    <a:pt x="21552" y="13530"/>
                    <a:pt x="20634" y="16759"/>
                  </a:cubicBezTo>
                  <a:cubicBezTo>
                    <a:pt x="19715" y="19988"/>
                    <a:pt x="17831" y="20990"/>
                    <a:pt x="16429" y="18874"/>
                  </a:cubicBezTo>
                  <a:cubicBezTo>
                    <a:pt x="15415" y="17316"/>
                    <a:pt x="14883" y="14644"/>
                    <a:pt x="15028" y="12083"/>
                  </a:cubicBezTo>
                  <a:lnTo>
                    <a:pt x="15463" y="12305"/>
                  </a:lnTo>
                  <a:lnTo>
                    <a:pt x="15705" y="12417"/>
                  </a:lnTo>
                  <a:cubicBezTo>
                    <a:pt x="15946" y="12639"/>
                    <a:pt x="16188" y="12417"/>
                    <a:pt x="16236" y="11860"/>
                  </a:cubicBezTo>
                  <a:close/>
                  <a:moveTo>
                    <a:pt x="14690" y="10858"/>
                  </a:moveTo>
                  <a:lnTo>
                    <a:pt x="13530" y="10190"/>
                  </a:lnTo>
                  <a:cubicBezTo>
                    <a:pt x="13530" y="10079"/>
                    <a:pt x="13578" y="9856"/>
                    <a:pt x="13578" y="9745"/>
                  </a:cubicBezTo>
                  <a:cubicBezTo>
                    <a:pt x="13578" y="9522"/>
                    <a:pt x="13627" y="9411"/>
                    <a:pt x="13627" y="9188"/>
                  </a:cubicBezTo>
                  <a:cubicBezTo>
                    <a:pt x="13627" y="9077"/>
                    <a:pt x="13627" y="8854"/>
                    <a:pt x="13675" y="8743"/>
                  </a:cubicBezTo>
                  <a:cubicBezTo>
                    <a:pt x="13675" y="8409"/>
                    <a:pt x="13675" y="8075"/>
                    <a:pt x="13675" y="7741"/>
                  </a:cubicBezTo>
                  <a:lnTo>
                    <a:pt x="15125" y="8631"/>
                  </a:lnTo>
                  <a:lnTo>
                    <a:pt x="15560" y="8854"/>
                  </a:lnTo>
                  <a:lnTo>
                    <a:pt x="16043" y="9188"/>
                  </a:lnTo>
                  <a:lnTo>
                    <a:pt x="16091" y="9188"/>
                  </a:lnTo>
                  <a:lnTo>
                    <a:pt x="15801" y="11526"/>
                  </a:lnTo>
                  <a:lnTo>
                    <a:pt x="15511" y="11303"/>
                  </a:lnTo>
                  <a:lnTo>
                    <a:pt x="15076" y="11081"/>
                  </a:lnTo>
                  <a:lnTo>
                    <a:pt x="14690" y="10858"/>
                  </a:lnTo>
                  <a:close/>
                  <a:moveTo>
                    <a:pt x="7248" y="9745"/>
                  </a:moveTo>
                  <a:lnTo>
                    <a:pt x="7635" y="9633"/>
                  </a:lnTo>
                  <a:cubicBezTo>
                    <a:pt x="7635" y="9633"/>
                    <a:pt x="7683" y="9633"/>
                    <a:pt x="7683" y="9633"/>
                  </a:cubicBezTo>
                  <a:cubicBezTo>
                    <a:pt x="7876" y="9522"/>
                    <a:pt x="8069" y="9077"/>
                    <a:pt x="8021" y="8631"/>
                  </a:cubicBezTo>
                  <a:lnTo>
                    <a:pt x="7925" y="6182"/>
                  </a:lnTo>
                  <a:cubicBezTo>
                    <a:pt x="7925" y="5959"/>
                    <a:pt x="7876" y="5625"/>
                    <a:pt x="7780" y="5514"/>
                  </a:cubicBezTo>
                  <a:cubicBezTo>
                    <a:pt x="7683" y="5291"/>
                    <a:pt x="7586" y="5291"/>
                    <a:pt x="7441" y="5291"/>
                  </a:cubicBezTo>
                  <a:lnTo>
                    <a:pt x="7345" y="5291"/>
                  </a:lnTo>
                  <a:cubicBezTo>
                    <a:pt x="7876" y="2174"/>
                    <a:pt x="9326" y="392"/>
                    <a:pt x="10824" y="1060"/>
                  </a:cubicBezTo>
                  <a:cubicBezTo>
                    <a:pt x="11984" y="1617"/>
                    <a:pt x="12854" y="3732"/>
                    <a:pt x="13143" y="6293"/>
                  </a:cubicBezTo>
                  <a:cubicBezTo>
                    <a:pt x="13192" y="6627"/>
                    <a:pt x="13192" y="6961"/>
                    <a:pt x="13240" y="7407"/>
                  </a:cubicBezTo>
                  <a:cubicBezTo>
                    <a:pt x="13240" y="7740"/>
                    <a:pt x="13240" y="8186"/>
                    <a:pt x="13240" y="8520"/>
                  </a:cubicBezTo>
                  <a:cubicBezTo>
                    <a:pt x="13240" y="8631"/>
                    <a:pt x="13240" y="8743"/>
                    <a:pt x="13240" y="8854"/>
                  </a:cubicBezTo>
                  <a:cubicBezTo>
                    <a:pt x="13240" y="9077"/>
                    <a:pt x="13240" y="9188"/>
                    <a:pt x="13192" y="9411"/>
                  </a:cubicBezTo>
                  <a:cubicBezTo>
                    <a:pt x="13192" y="9522"/>
                    <a:pt x="13143" y="9633"/>
                    <a:pt x="13143" y="9856"/>
                  </a:cubicBezTo>
                  <a:cubicBezTo>
                    <a:pt x="13095" y="10190"/>
                    <a:pt x="13047" y="10524"/>
                    <a:pt x="12998" y="10746"/>
                  </a:cubicBezTo>
                  <a:cubicBezTo>
                    <a:pt x="12418" y="13753"/>
                    <a:pt x="11017" y="15423"/>
                    <a:pt x="9568" y="14755"/>
                  </a:cubicBezTo>
                  <a:cubicBezTo>
                    <a:pt x="8360" y="14309"/>
                    <a:pt x="7538" y="12194"/>
                    <a:pt x="7248" y="9745"/>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Picture Placeholder 91">
            <a:extLst>
              <a:ext uri="{FF2B5EF4-FFF2-40B4-BE49-F238E27FC236}">
                <a16:creationId xmlns:a16="http://schemas.microsoft.com/office/drawing/2014/main" id="{71ED409B-5F5C-40EE-A9A3-55A553A175B7}"/>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grpSp>
        <p:nvGrpSpPr>
          <p:cNvPr id="88" name="Group 87">
            <a:extLst>
              <a:ext uri="{FF2B5EF4-FFF2-40B4-BE49-F238E27FC236}">
                <a16:creationId xmlns:a16="http://schemas.microsoft.com/office/drawing/2014/main" id="{72E4636A-FF86-4290-835B-80DCE86A08B7}"/>
              </a:ext>
            </a:extLst>
          </p:cNvPr>
          <p:cNvGrpSpPr/>
          <p:nvPr/>
        </p:nvGrpSpPr>
        <p:grpSpPr>
          <a:xfrm>
            <a:off x="6122711" y="240241"/>
            <a:ext cx="3028515" cy="6121928"/>
            <a:chOff x="6122711" y="240241"/>
            <a:chExt cx="3028515" cy="6121928"/>
          </a:xfrm>
        </p:grpSpPr>
        <p:sp>
          <p:nvSpPr>
            <p:cNvPr id="13" name="Line">
              <a:extLst>
                <a:ext uri="{FF2B5EF4-FFF2-40B4-BE49-F238E27FC236}">
                  <a16:creationId xmlns:a16="http://schemas.microsoft.com/office/drawing/2014/main" id="{DFC7A3BD-4BE4-5B43-9A48-0D7445DAAC48}"/>
                </a:ext>
              </a:extLst>
            </p:cNvPr>
            <p:cNvSpPr/>
            <p:nvPr userDrawn="1"/>
          </p:nvSpPr>
          <p:spPr>
            <a:xfrm>
              <a:off x="8713470" y="2284918"/>
              <a:ext cx="12700" cy="12700"/>
            </a:xfrm>
            <a:prstGeom prst="line">
              <a:avLst/>
            </a:prstGeom>
            <a:solidFill>
              <a:srgbClr val="AFAF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8588CCB8-C0D3-7D41-9FA8-FC7E98F5B5A0}"/>
                </a:ext>
              </a:extLst>
            </p:cNvPr>
            <p:cNvSpPr/>
            <p:nvPr userDrawn="1"/>
          </p:nvSpPr>
          <p:spPr>
            <a:xfrm>
              <a:off x="6198870" y="1992817"/>
              <a:ext cx="2749599" cy="3732151"/>
            </a:xfrm>
            <a:custGeom>
              <a:avLst/>
              <a:gdLst/>
              <a:ahLst/>
              <a:cxnLst>
                <a:cxn ang="0">
                  <a:pos x="wd2" y="hd2"/>
                </a:cxn>
                <a:cxn ang="5400000">
                  <a:pos x="wd2" y="hd2"/>
                </a:cxn>
                <a:cxn ang="10800000">
                  <a:pos x="wd2" y="hd2"/>
                </a:cxn>
                <a:cxn ang="16200000">
                  <a:pos x="wd2" y="hd2"/>
                </a:cxn>
              </a:cxnLst>
              <a:rect l="0" t="0" r="r" b="b"/>
              <a:pathLst>
                <a:path w="21511" h="21408" extrusionOk="0">
                  <a:moveTo>
                    <a:pt x="21343" y="4859"/>
                  </a:moveTo>
                  <a:cubicBezTo>
                    <a:pt x="21372" y="5085"/>
                    <a:pt x="21134" y="5566"/>
                    <a:pt x="21045" y="5799"/>
                  </a:cubicBezTo>
                  <a:cubicBezTo>
                    <a:pt x="20001" y="8385"/>
                    <a:pt x="18978" y="10964"/>
                    <a:pt x="17905" y="13550"/>
                  </a:cubicBezTo>
                  <a:cubicBezTo>
                    <a:pt x="17299" y="14993"/>
                    <a:pt x="16047" y="18030"/>
                    <a:pt x="15312" y="19283"/>
                  </a:cubicBezTo>
                  <a:cubicBezTo>
                    <a:pt x="15073" y="19691"/>
                    <a:pt x="14686" y="19961"/>
                    <a:pt x="14249" y="20209"/>
                  </a:cubicBezTo>
                  <a:cubicBezTo>
                    <a:pt x="13811" y="20456"/>
                    <a:pt x="13384" y="20646"/>
                    <a:pt x="12858" y="20821"/>
                  </a:cubicBezTo>
                  <a:cubicBezTo>
                    <a:pt x="10960" y="21447"/>
                    <a:pt x="8476" y="21389"/>
                    <a:pt x="6419" y="20959"/>
                  </a:cubicBezTo>
                  <a:cubicBezTo>
                    <a:pt x="4661" y="20587"/>
                    <a:pt x="2992" y="19932"/>
                    <a:pt x="1819" y="19130"/>
                  </a:cubicBezTo>
                  <a:cubicBezTo>
                    <a:pt x="1471" y="18890"/>
                    <a:pt x="1372" y="18817"/>
                    <a:pt x="1084" y="18555"/>
                  </a:cubicBezTo>
                  <a:cubicBezTo>
                    <a:pt x="806" y="18307"/>
                    <a:pt x="329" y="17819"/>
                    <a:pt x="219" y="17550"/>
                  </a:cubicBezTo>
                  <a:cubicBezTo>
                    <a:pt x="21" y="17040"/>
                    <a:pt x="458" y="16180"/>
                    <a:pt x="677" y="15670"/>
                  </a:cubicBezTo>
                  <a:cubicBezTo>
                    <a:pt x="806" y="15371"/>
                    <a:pt x="935" y="15073"/>
                    <a:pt x="1064" y="14774"/>
                  </a:cubicBezTo>
                  <a:lnTo>
                    <a:pt x="3369" y="9390"/>
                  </a:lnTo>
                  <a:cubicBezTo>
                    <a:pt x="4383" y="6994"/>
                    <a:pt x="5426" y="4611"/>
                    <a:pt x="6449" y="2215"/>
                  </a:cubicBezTo>
                  <a:cubicBezTo>
                    <a:pt x="6568" y="1938"/>
                    <a:pt x="6678" y="1574"/>
                    <a:pt x="6857" y="1340"/>
                  </a:cubicBezTo>
                  <a:cubicBezTo>
                    <a:pt x="7075" y="1042"/>
                    <a:pt x="7294" y="991"/>
                    <a:pt x="7721" y="867"/>
                  </a:cubicBezTo>
                  <a:cubicBezTo>
                    <a:pt x="8397" y="670"/>
                    <a:pt x="9172" y="481"/>
                    <a:pt x="9927" y="357"/>
                  </a:cubicBezTo>
                  <a:cubicBezTo>
                    <a:pt x="11626" y="80"/>
                    <a:pt x="13374" y="-15"/>
                    <a:pt x="15193" y="415"/>
                  </a:cubicBezTo>
                  <a:cubicBezTo>
                    <a:pt x="16037" y="612"/>
                    <a:pt x="16653" y="867"/>
                    <a:pt x="17319" y="1173"/>
                  </a:cubicBezTo>
                  <a:cubicBezTo>
                    <a:pt x="17855" y="1428"/>
                    <a:pt x="18928" y="2142"/>
                    <a:pt x="19346" y="2506"/>
                  </a:cubicBezTo>
                  <a:cubicBezTo>
                    <a:pt x="19415" y="2572"/>
                    <a:pt x="19465" y="2593"/>
                    <a:pt x="19534" y="2652"/>
                  </a:cubicBezTo>
                  <a:lnTo>
                    <a:pt x="20697" y="3730"/>
                  </a:lnTo>
                  <a:cubicBezTo>
                    <a:pt x="20975" y="4043"/>
                    <a:pt x="21283" y="4451"/>
                    <a:pt x="21343" y="4859"/>
                  </a:cubicBezTo>
                  <a:lnTo>
                    <a:pt x="21343" y="4859"/>
                  </a:lnTo>
                  <a:close/>
                  <a:moveTo>
                    <a:pt x="13036" y="7"/>
                  </a:moveTo>
                  <a:cubicBezTo>
                    <a:pt x="11169" y="-51"/>
                    <a:pt x="9629" y="240"/>
                    <a:pt x="8108" y="626"/>
                  </a:cubicBezTo>
                  <a:cubicBezTo>
                    <a:pt x="7790" y="707"/>
                    <a:pt x="7284" y="838"/>
                    <a:pt x="7065" y="954"/>
                  </a:cubicBezTo>
                  <a:cubicBezTo>
                    <a:pt x="6807" y="1093"/>
                    <a:pt x="6598" y="1384"/>
                    <a:pt x="6479" y="1690"/>
                  </a:cubicBezTo>
                  <a:cubicBezTo>
                    <a:pt x="6241" y="2295"/>
                    <a:pt x="5972" y="2899"/>
                    <a:pt x="5714" y="3504"/>
                  </a:cubicBezTo>
                  <a:cubicBezTo>
                    <a:pt x="3906" y="7751"/>
                    <a:pt x="2048" y="11998"/>
                    <a:pt x="249" y="16246"/>
                  </a:cubicBezTo>
                  <a:cubicBezTo>
                    <a:pt x="120" y="16559"/>
                    <a:pt x="-9" y="16901"/>
                    <a:pt x="1" y="17251"/>
                  </a:cubicBezTo>
                  <a:cubicBezTo>
                    <a:pt x="1" y="17608"/>
                    <a:pt x="190" y="17805"/>
                    <a:pt x="378" y="18038"/>
                  </a:cubicBezTo>
                  <a:cubicBezTo>
                    <a:pt x="1938" y="19917"/>
                    <a:pt x="5386" y="21163"/>
                    <a:pt x="8565" y="21374"/>
                  </a:cubicBezTo>
                  <a:cubicBezTo>
                    <a:pt x="11218" y="21549"/>
                    <a:pt x="13553" y="21061"/>
                    <a:pt x="15173" y="19713"/>
                  </a:cubicBezTo>
                  <a:cubicBezTo>
                    <a:pt x="15471" y="19466"/>
                    <a:pt x="15918" y="18446"/>
                    <a:pt x="16107" y="18045"/>
                  </a:cubicBezTo>
                  <a:cubicBezTo>
                    <a:pt x="16395" y="17462"/>
                    <a:pt x="16653" y="16850"/>
                    <a:pt x="16921" y="16246"/>
                  </a:cubicBezTo>
                  <a:cubicBezTo>
                    <a:pt x="17716" y="14424"/>
                    <a:pt x="18471" y="12596"/>
                    <a:pt x="19216" y="10753"/>
                  </a:cubicBezTo>
                  <a:cubicBezTo>
                    <a:pt x="19972" y="8902"/>
                    <a:pt x="20697" y="7030"/>
                    <a:pt x="21452" y="5187"/>
                  </a:cubicBezTo>
                  <a:cubicBezTo>
                    <a:pt x="21591" y="4852"/>
                    <a:pt x="21462" y="4524"/>
                    <a:pt x="21313" y="4269"/>
                  </a:cubicBezTo>
                  <a:cubicBezTo>
                    <a:pt x="20975" y="3730"/>
                    <a:pt x="20319" y="3089"/>
                    <a:pt x="19763" y="2637"/>
                  </a:cubicBezTo>
                  <a:lnTo>
                    <a:pt x="19018" y="2054"/>
                  </a:lnTo>
                  <a:cubicBezTo>
                    <a:pt x="18630" y="1763"/>
                    <a:pt x="18253" y="1493"/>
                    <a:pt x="17786" y="1246"/>
                  </a:cubicBezTo>
                  <a:cubicBezTo>
                    <a:pt x="16514" y="590"/>
                    <a:pt x="14994" y="66"/>
                    <a:pt x="13036" y="7"/>
                  </a:cubicBezTo>
                  <a:close/>
                </a:path>
              </a:pathLst>
            </a:custGeom>
            <a:solidFill>
              <a:srgbClr val="3F3E3F"/>
            </a:solidFill>
            <a:ln w="12700">
              <a:miter lim="400000"/>
            </a:ln>
          </p:spPr>
          <p:txBody>
            <a:bodyPr lIns="38100" tIns="38100" rIns="38100" bIns="38100" anchor="ctr"/>
            <a:lstStyle/>
            <a:p>
              <a:pPr>
                <a:defRPr sz="3000">
                  <a:solidFill>
                    <a:srgbClr val="FFFFFF"/>
                  </a:solidFill>
                </a:defRPr>
              </a:pPr>
              <a:endParaRPr/>
            </a:p>
          </p:txBody>
        </p:sp>
        <p:sp>
          <p:nvSpPr>
            <p:cNvPr id="83" name="Freeform: Shape 82">
              <a:extLst>
                <a:ext uri="{FF2B5EF4-FFF2-40B4-BE49-F238E27FC236}">
                  <a16:creationId xmlns:a16="http://schemas.microsoft.com/office/drawing/2014/main" id="{542927E4-A120-4716-8946-02C813A5A697}"/>
                </a:ext>
              </a:extLst>
            </p:cNvPr>
            <p:cNvSpPr/>
            <p:nvPr userDrawn="1"/>
          </p:nvSpPr>
          <p:spPr>
            <a:xfrm>
              <a:off x="7881533" y="2386433"/>
              <a:ext cx="1262467" cy="3746534"/>
            </a:xfrm>
            <a:custGeom>
              <a:avLst/>
              <a:gdLst>
                <a:gd name="connsiteX0" fmla="*/ 942423 w 1262467"/>
                <a:gd name="connsiteY0" fmla="*/ 157 h 3746534"/>
                <a:gd name="connsiteX1" fmla="*/ 1116364 w 1262467"/>
                <a:gd name="connsiteY1" fmla="*/ 33658 h 3746534"/>
                <a:gd name="connsiteX2" fmla="*/ 1194932 w 1262467"/>
                <a:gd name="connsiteY2" fmla="*/ 58270 h 3746534"/>
                <a:gd name="connsiteX3" fmla="*/ 1262467 w 1262467"/>
                <a:gd name="connsiteY3" fmla="*/ 84798 h 3746534"/>
                <a:gd name="connsiteX4" fmla="*/ 1262467 w 1262467"/>
                <a:gd name="connsiteY4" fmla="*/ 3655257 h 3746534"/>
                <a:gd name="connsiteX5" fmla="*/ 1030549 w 1262467"/>
                <a:gd name="connsiteY5" fmla="*/ 3721343 h 3746534"/>
                <a:gd name="connsiteX6" fmla="*/ 299720 w 1262467"/>
                <a:gd name="connsiteY6" fmla="*/ 3679908 h 3746534"/>
                <a:gd name="connsiteX7" fmla="*/ 138440 w 1262467"/>
                <a:gd name="connsiteY7" fmla="*/ 3620105 h 3746534"/>
                <a:gd name="connsiteX8" fmla="*/ 0 w 1262467"/>
                <a:gd name="connsiteY8" fmla="*/ 3546487 h 3746534"/>
                <a:gd name="connsiteX9" fmla="*/ 57157 w 1262467"/>
                <a:gd name="connsiteY9" fmla="*/ 3524979 h 3746534"/>
                <a:gd name="connsiteX10" fmla="*/ 109218 w 1262467"/>
                <a:gd name="connsiteY10" fmla="*/ 3503296 h 3746534"/>
                <a:gd name="connsiteX11" fmla="*/ 207016 w 1262467"/>
                <a:gd name="connsiteY11" fmla="*/ 3452586 h 3746534"/>
                <a:gd name="connsiteX12" fmla="*/ 476283 w 1262467"/>
                <a:gd name="connsiteY12" fmla="*/ 3094466 h 3746534"/>
                <a:gd name="connsiteX13" fmla="*/ 554990 w 1262467"/>
                <a:gd name="connsiteY13" fmla="*/ 2849307 h 3746534"/>
                <a:gd name="connsiteX14" fmla="*/ 861093 w 1262467"/>
                <a:gd name="connsiteY14" fmla="*/ 1848565 h 3746534"/>
                <a:gd name="connsiteX15" fmla="*/ 1162042 w 1262467"/>
                <a:gd name="connsiteY15" fmla="*/ 841352 h 3746534"/>
                <a:gd name="connsiteX16" fmla="*/ 1200166 w 1262467"/>
                <a:gd name="connsiteY16" fmla="*/ 713177 h 3746534"/>
                <a:gd name="connsiteX17" fmla="*/ 1237001 w 1262467"/>
                <a:gd name="connsiteY17" fmla="*/ 586051 h 3746534"/>
                <a:gd name="connsiteX18" fmla="*/ 1130301 w 1262467"/>
                <a:gd name="connsiteY18" fmla="*/ 249614 h 3746534"/>
                <a:gd name="connsiteX19" fmla="*/ 1069339 w 1262467"/>
                <a:gd name="connsiteY19" fmla="*/ 159385 h 3746534"/>
                <a:gd name="connsiteX20" fmla="*/ 1035080 w 1262467"/>
                <a:gd name="connsiteY20" fmla="*/ 117418 h 3746534"/>
                <a:gd name="connsiteX21" fmla="*/ 924574 w 1262467"/>
                <a:gd name="connsiteY21" fmla="*/ 609 h 3746534"/>
                <a:gd name="connsiteX22" fmla="*/ 925862 w 1262467"/>
                <a:gd name="connsiteY22" fmla="*/ 609 h 3746534"/>
                <a:gd name="connsiteX23" fmla="*/ 942423 w 1262467"/>
                <a:gd name="connsiteY23" fmla="*/ 157 h 3746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62467" h="3746534">
                  <a:moveTo>
                    <a:pt x="942423" y="157"/>
                  </a:moveTo>
                  <a:cubicBezTo>
                    <a:pt x="988952" y="2254"/>
                    <a:pt x="1085209" y="24784"/>
                    <a:pt x="1116364" y="33658"/>
                  </a:cubicBezTo>
                  <a:cubicBezTo>
                    <a:pt x="1144298" y="41265"/>
                    <a:pt x="1170329" y="49527"/>
                    <a:pt x="1194932" y="58270"/>
                  </a:cubicBezTo>
                  <a:lnTo>
                    <a:pt x="1262467" y="84798"/>
                  </a:lnTo>
                  <a:lnTo>
                    <a:pt x="1262467" y="3655257"/>
                  </a:lnTo>
                  <a:lnTo>
                    <a:pt x="1030549" y="3721343"/>
                  </a:lnTo>
                  <a:cubicBezTo>
                    <a:pt x="787664" y="3766794"/>
                    <a:pt x="525475" y="3749417"/>
                    <a:pt x="299720" y="3679908"/>
                  </a:cubicBezTo>
                  <a:cubicBezTo>
                    <a:pt x="242563" y="3662072"/>
                    <a:pt x="190502" y="3641788"/>
                    <a:pt x="138440" y="3620105"/>
                  </a:cubicBezTo>
                  <a:cubicBezTo>
                    <a:pt x="72383" y="3590903"/>
                    <a:pt x="41931" y="3566772"/>
                    <a:pt x="0" y="3546487"/>
                  </a:cubicBezTo>
                  <a:cubicBezTo>
                    <a:pt x="10131" y="3537569"/>
                    <a:pt x="43160" y="3530050"/>
                    <a:pt x="57157" y="3524979"/>
                  </a:cubicBezTo>
                  <a:cubicBezTo>
                    <a:pt x="76189" y="3517285"/>
                    <a:pt x="91415" y="3510990"/>
                    <a:pt x="109218" y="3503296"/>
                  </a:cubicBezTo>
                  <a:cubicBezTo>
                    <a:pt x="142247" y="3489307"/>
                    <a:pt x="179082" y="3469023"/>
                    <a:pt x="207016" y="3452586"/>
                  </a:cubicBezTo>
                  <a:cubicBezTo>
                    <a:pt x="363201" y="3361132"/>
                    <a:pt x="419127" y="3268455"/>
                    <a:pt x="476283" y="3094466"/>
                  </a:cubicBezTo>
                  <a:cubicBezTo>
                    <a:pt x="502929" y="3013154"/>
                    <a:pt x="528345" y="2931843"/>
                    <a:pt x="554990" y="2849307"/>
                  </a:cubicBezTo>
                  <a:cubicBezTo>
                    <a:pt x="660401" y="2517766"/>
                    <a:pt x="760718" y="2182553"/>
                    <a:pt x="861093" y="1848565"/>
                  </a:cubicBezTo>
                  <a:cubicBezTo>
                    <a:pt x="961409" y="1513177"/>
                    <a:pt x="1063014" y="1177964"/>
                    <a:pt x="1162042" y="841352"/>
                  </a:cubicBezTo>
                  <a:cubicBezTo>
                    <a:pt x="1174750" y="798161"/>
                    <a:pt x="1187458" y="754969"/>
                    <a:pt x="1200166" y="713177"/>
                  </a:cubicBezTo>
                  <a:cubicBezTo>
                    <a:pt x="1211585" y="675057"/>
                    <a:pt x="1230618" y="622947"/>
                    <a:pt x="1237001" y="586051"/>
                  </a:cubicBezTo>
                  <a:cubicBezTo>
                    <a:pt x="1256034" y="469242"/>
                    <a:pt x="1188746" y="337221"/>
                    <a:pt x="1130301" y="249614"/>
                  </a:cubicBezTo>
                  <a:cubicBezTo>
                    <a:pt x="1109981" y="216565"/>
                    <a:pt x="1089659" y="193658"/>
                    <a:pt x="1069339" y="159385"/>
                  </a:cubicBezTo>
                  <a:cubicBezTo>
                    <a:pt x="1059207" y="140325"/>
                    <a:pt x="1051594" y="131406"/>
                    <a:pt x="1035080" y="117418"/>
                  </a:cubicBezTo>
                  <a:cubicBezTo>
                    <a:pt x="1013471" y="99756"/>
                    <a:pt x="933475" y="5680"/>
                    <a:pt x="924574" y="609"/>
                  </a:cubicBezTo>
                  <a:lnTo>
                    <a:pt x="925862" y="609"/>
                  </a:lnTo>
                  <a:cubicBezTo>
                    <a:pt x="930144" y="-25"/>
                    <a:pt x="935776" y="-143"/>
                    <a:pt x="942423" y="157"/>
                  </a:cubicBezTo>
                  <a:close/>
                </a:path>
              </a:pathLst>
            </a:custGeom>
            <a:solidFill>
              <a:schemeClr val="bg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9" name="Freeform: Shape 78">
              <a:extLst>
                <a:ext uri="{FF2B5EF4-FFF2-40B4-BE49-F238E27FC236}">
                  <a16:creationId xmlns:a16="http://schemas.microsoft.com/office/drawing/2014/main" id="{67FFA983-D823-40E0-9E7E-87674D6AF033}"/>
                </a:ext>
              </a:extLst>
            </p:cNvPr>
            <p:cNvSpPr/>
            <p:nvPr userDrawn="1"/>
          </p:nvSpPr>
          <p:spPr>
            <a:xfrm>
              <a:off x="8713470" y="2284918"/>
              <a:ext cx="430529" cy="156208"/>
            </a:xfrm>
            <a:custGeom>
              <a:avLst/>
              <a:gdLst>
                <a:gd name="connsiteX0" fmla="*/ 0 w 430529"/>
                <a:gd name="connsiteY0" fmla="*/ 0 h 156208"/>
                <a:gd name="connsiteX1" fmla="*/ 429253 w 430529"/>
                <a:gd name="connsiteY1" fmla="*/ 80006 h 156208"/>
                <a:gd name="connsiteX2" fmla="*/ 430529 w 430529"/>
                <a:gd name="connsiteY2" fmla="*/ 80006 h 156208"/>
                <a:gd name="connsiteX3" fmla="*/ 430529 w 430529"/>
                <a:gd name="connsiteY3" fmla="*/ 156208 h 156208"/>
                <a:gd name="connsiteX4" fmla="*/ 63503 w 430529"/>
                <a:gd name="connsiteY4" fmla="*/ 68580 h 156208"/>
                <a:gd name="connsiteX5" fmla="*/ 46999 w 430529"/>
                <a:gd name="connsiteY5" fmla="*/ 50804 h 15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529" h="156208">
                  <a:moveTo>
                    <a:pt x="0" y="0"/>
                  </a:moveTo>
                  <a:cubicBezTo>
                    <a:pt x="153675" y="0"/>
                    <a:pt x="298440" y="30482"/>
                    <a:pt x="429253" y="80006"/>
                  </a:cubicBezTo>
                  <a:lnTo>
                    <a:pt x="430529" y="80006"/>
                  </a:lnTo>
                  <a:lnTo>
                    <a:pt x="430529" y="156208"/>
                  </a:lnTo>
                  <a:cubicBezTo>
                    <a:pt x="280681" y="92705"/>
                    <a:pt x="220985" y="90174"/>
                    <a:pt x="63503" y="68580"/>
                  </a:cubicBezTo>
                  <a:cubicBezTo>
                    <a:pt x="57145" y="58419"/>
                    <a:pt x="53338" y="57153"/>
                    <a:pt x="46999" y="50804"/>
                  </a:cubicBezTo>
                  <a:close/>
                </a:path>
              </a:pathLst>
            </a:custGeom>
            <a:solidFill>
              <a:srgbClr val="D1D3D5"/>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7" name="Freeform: Shape 86">
              <a:extLst>
                <a:ext uri="{FF2B5EF4-FFF2-40B4-BE49-F238E27FC236}">
                  <a16:creationId xmlns:a16="http://schemas.microsoft.com/office/drawing/2014/main" id="{5240FF82-92A6-4DB7-8322-06DA2FE702BF}"/>
                </a:ext>
              </a:extLst>
            </p:cNvPr>
            <p:cNvSpPr/>
            <p:nvPr userDrawn="1"/>
          </p:nvSpPr>
          <p:spPr>
            <a:xfrm>
              <a:off x="7773670" y="5929825"/>
              <a:ext cx="1370330" cy="293401"/>
            </a:xfrm>
            <a:custGeom>
              <a:avLst/>
              <a:gdLst>
                <a:gd name="connsiteX0" fmla="*/ 83799 w 1370330"/>
                <a:gd name="connsiteY0" fmla="*/ 935 h 293401"/>
                <a:gd name="connsiteX1" fmla="*/ 118120 w 1370330"/>
                <a:gd name="connsiteY1" fmla="*/ 22527 h 293401"/>
                <a:gd name="connsiteX2" fmla="*/ 153652 w 1370330"/>
                <a:gd name="connsiteY2" fmla="*/ 44120 h 293401"/>
                <a:gd name="connsiteX3" fmla="*/ 687070 w 1370330"/>
                <a:gd name="connsiteY3" fmla="*/ 207952 h 293401"/>
                <a:gd name="connsiteX4" fmla="*/ 1220518 w 1370330"/>
                <a:gd name="connsiteY4" fmla="*/ 176699 h 293401"/>
                <a:gd name="connsiteX5" fmla="*/ 1370330 w 1370330"/>
                <a:gd name="connsiteY5" fmla="*/ 129547 h 293401"/>
                <a:gd name="connsiteX6" fmla="*/ 1370330 w 1370330"/>
                <a:gd name="connsiteY6" fmla="*/ 219504 h 293401"/>
                <a:gd name="connsiteX7" fmla="*/ 1248117 w 1370330"/>
                <a:gd name="connsiteY7" fmla="*/ 253037 h 293401"/>
                <a:gd name="connsiteX8" fmla="*/ 1118861 w 1370330"/>
                <a:gd name="connsiteY8" fmla="*/ 276522 h 293401"/>
                <a:gd name="connsiteX9" fmla="*/ 304820 w 1370330"/>
                <a:gd name="connsiteY9" fmla="*/ 190167 h 293401"/>
                <a:gd name="connsiteX10" fmla="*/ 139707 w 1370330"/>
                <a:gd name="connsiteY10" fmla="*/ 115233 h 293401"/>
                <a:gd name="connsiteX11" fmla="*/ 0 w 1370330"/>
                <a:gd name="connsiteY11" fmla="*/ 18720 h 293401"/>
                <a:gd name="connsiteX12" fmla="*/ 43173 w 1370330"/>
                <a:gd name="connsiteY12" fmla="*/ 8564 h 293401"/>
                <a:gd name="connsiteX13" fmla="*/ 83799 w 1370330"/>
                <a:gd name="connsiteY13" fmla="*/ 935 h 293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70330" h="293401">
                  <a:moveTo>
                    <a:pt x="83799" y="935"/>
                  </a:moveTo>
                  <a:cubicBezTo>
                    <a:pt x="90166" y="3478"/>
                    <a:pt x="110479" y="17456"/>
                    <a:pt x="118120" y="22527"/>
                  </a:cubicBezTo>
                  <a:cubicBezTo>
                    <a:pt x="129518" y="31420"/>
                    <a:pt x="140980" y="36506"/>
                    <a:pt x="153652" y="44120"/>
                  </a:cubicBezTo>
                  <a:cubicBezTo>
                    <a:pt x="304820" y="131754"/>
                    <a:pt x="510559" y="188903"/>
                    <a:pt x="687070" y="207952"/>
                  </a:cubicBezTo>
                  <a:cubicBezTo>
                    <a:pt x="868978" y="227002"/>
                    <a:pt x="1056617" y="216047"/>
                    <a:pt x="1220518" y="176699"/>
                  </a:cubicBezTo>
                  <a:lnTo>
                    <a:pt x="1370330" y="129547"/>
                  </a:lnTo>
                  <a:lnTo>
                    <a:pt x="1370330" y="219504"/>
                  </a:lnTo>
                  <a:lnTo>
                    <a:pt x="1248117" y="253037"/>
                  </a:lnTo>
                  <a:cubicBezTo>
                    <a:pt x="1204618" y="262878"/>
                    <a:pt x="1160792" y="270812"/>
                    <a:pt x="1118861" y="276522"/>
                  </a:cubicBezTo>
                  <a:cubicBezTo>
                    <a:pt x="850910" y="314621"/>
                    <a:pt x="557552" y="289222"/>
                    <a:pt x="304820" y="190167"/>
                  </a:cubicBezTo>
                  <a:cubicBezTo>
                    <a:pt x="245091" y="167310"/>
                    <a:pt x="191794" y="143175"/>
                    <a:pt x="139707" y="115233"/>
                  </a:cubicBezTo>
                  <a:cubicBezTo>
                    <a:pt x="118120" y="103812"/>
                    <a:pt x="16492" y="42841"/>
                    <a:pt x="0" y="18720"/>
                  </a:cubicBezTo>
                  <a:cubicBezTo>
                    <a:pt x="12672" y="13635"/>
                    <a:pt x="30501" y="11107"/>
                    <a:pt x="43173" y="8564"/>
                  </a:cubicBezTo>
                  <a:cubicBezTo>
                    <a:pt x="54635" y="6021"/>
                    <a:pt x="74948" y="-2873"/>
                    <a:pt x="83799" y="935"/>
                  </a:cubicBezTo>
                  <a:close/>
                </a:path>
              </a:pathLst>
            </a:custGeom>
            <a:solidFill>
              <a:srgbClr val="D1D3D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1" name="Freeform: Shape 80">
              <a:extLst>
                <a:ext uri="{FF2B5EF4-FFF2-40B4-BE49-F238E27FC236}">
                  <a16:creationId xmlns:a16="http://schemas.microsoft.com/office/drawing/2014/main" id="{08A2CF4F-90C2-4214-909A-C7AEBAA7526B}"/>
                </a:ext>
              </a:extLst>
            </p:cNvPr>
            <p:cNvSpPr/>
            <p:nvPr userDrawn="1"/>
          </p:nvSpPr>
          <p:spPr>
            <a:xfrm>
              <a:off x="6122711" y="1891264"/>
              <a:ext cx="3021289" cy="4470905"/>
            </a:xfrm>
            <a:custGeom>
              <a:avLst/>
              <a:gdLst>
                <a:gd name="connsiteX0" fmla="*/ 1669901 w 3021289"/>
                <a:gd name="connsiteY0" fmla="*/ 31268 h 4470905"/>
                <a:gd name="connsiteX1" fmla="*/ 919276 w 3021289"/>
                <a:gd name="connsiteY1" fmla="*/ 258552 h 4470905"/>
                <a:gd name="connsiteX2" fmla="*/ 849507 w 3021289"/>
                <a:gd name="connsiteY2" fmla="*/ 402057 h 4470905"/>
                <a:gd name="connsiteX3" fmla="*/ 741527 w 3021289"/>
                <a:gd name="connsiteY3" fmla="*/ 728466 h 4470905"/>
                <a:gd name="connsiteX4" fmla="*/ 318663 w 3021289"/>
                <a:gd name="connsiteY4" fmla="*/ 2044060 h 4470905"/>
                <a:gd name="connsiteX5" fmla="*/ 109072 w 3021289"/>
                <a:gd name="connsiteY5" fmla="*/ 2704553 h 4470905"/>
                <a:gd name="connsiteX6" fmla="*/ 32934 w 3021289"/>
                <a:gd name="connsiteY6" fmla="*/ 3058959 h 4470905"/>
                <a:gd name="connsiteX7" fmla="*/ 138366 w 3021289"/>
                <a:gd name="connsiteY7" fmla="*/ 3372511 h 4470905"/>
                <a:gd name="connsiteX8" fmla="*/ 171341 w 3021289"/>
                <a:gd name="connsiteY8" fmla="*/ 3415853 h 4470905"/>
                <a:gd name="connsiteX9" fmla="*/ 270405 w 3021289"/>
                <a:gd name="connsiteY9" fmla="*/ 3522444 h 4470905"/>
                <a:gd name="connsiteX10" fmla="*/ 1264728 w 3021289"/>
                <a:gd name="connsiteY10" fmla="*/ 3924961 h 4470905"/>
                <a:gd name="connsiteX11" fmla="*/ 1902277 w 3021289"/>
                <a:gd name="connsiteY11" fmla="*/ 3784153 h 4470905"/>
                <a:gd name="connsiteX12" fmla="*/ 2105501 w 3021289"/>
                <a:gd name="connsiteY12" fmla="*/ 3574496 h 4470905"/>
                <a:gd name="connsiteX13" fmla="*/ 2218576 w 3021289"/>
                <a:gd name="connsiteY13" fmla="*/ 3254514 h 4470905"/>
                <a:gd name="connsiteX14" fmla="*/ 2424205 w 3021289"/>
                <a:gd name="connsiteY14" fmla="*/ 2589045 h 4470905"/>
                <a:gd name="connsiteX15" fmla="*/ 2876363 w 3021289"/>
                <a:gd name="connsiteY15" fmla="*/ 1080176 h 4470905"/>
                <a:gd name="connsiteX16" fmla="*/ 2895468 w 3021289"/>
                <a:gd name="connsiteY16" fmla="*/ 902455 h 4470905"/>
                <a:gd name="connsiteX17" fmla="*/ 2741777 w 3021289"/>
                <a:gd name="connsiteY17" fmla="*/ 605285 h 4470905"/>
                <a:gd name="connsiteX18" fmla="*/ 2660544 w 3021289"/>
                <a:gd name="connsiteY18" fmla="*/ 507404 h 4470905"/>
                <a:gd name="connsiteX19" fmla="*/ 2572801 w 3021289"/>
                <a:gd name="connsiteY19" fmla="*/ 415951 h 4470905"/>
                <a:gd name="connsiteX20" fmla="*/ 1669901 w 3021289"/>
                <a:gd name="connsiteY20" fmla="*/ 31268 h 4470905"/>
                <a:gd name="connsiteX21" fmla="*/ 1569563 w 3021289"/>
                <a:gd name="connsiteY21" fmla="*/ 58 h 4470905"/>
                <a:gd name="connsiteX22" fmla="*/ 1798118 w 3021289"/>
                <a:gd name="connsiteY22" fmla="*/ 12189 h 4470905"/>
                <a:gd name="connsiteX23" fmla="*/ 2485200 w 3021289"/>
                <a:gd name="connsiteY23" fmla="*/ 300442 h 4470905"/>
                <a:gd name="connsiteX24" fmla="*/ 2508127 w 3021289"/>
                <a:gd name="connsiteY24" fmla="*/ 319521 h 4470905"/>
                <a:gd name="connsiteX25" fmla="*/ 2571528 w 3021289"/>
                <a:gd name="connsiteY25" fmla="*/ 372817 h 4470905"/>
                <a:gd name="connsiteX26" fmla="*/ 2678234 w 3021289"/>
                <a:gd name="connsiteY26" fmla="*/ 375305 h 4470905"/>
                <a:gd name="connsiteX27" fmla="*/ 2716303 w 3021289"/>
                <a:gd name="connsiteY27" fmla="*/ 379245 h 4470905"/>
                <a:gd name="connsiteX28" fmla="*/ 2873816 w 3021289"/>
                <a:gd name="connsiteY28" fmla="*/ 405063 h 4470905"/>
                <a:gd name="connsiteX29" fmla="*/ 3021289 w 3021289"/>
                <a:gd name="connsiteY29" fmla="*/ 447149 h 4470905"/>
                <a:gd name="connsiteX30" fmla="*/ 3021289 w 3021289"/>
                <a:gd name="connsiteY30" fmla="*/ 480321 h 4470905"/>
                <a:gd name="connsiteX31" fmla="*/ 2821488 w 3021289"/>
                <a:gd name="connsiteY31" fmla="*/ 423027 h 4470905"/>
                <a:gd name="connsiteX32" fmla="*/ 2711792 w 3021289"/>
                <a:gd name="connsiteY32" fmla="*/ 407069 h 4470905"/>
                <a:gd name="connsiteX33" fmla="*/ 2599603 w 3021289"/>
                <a:gd name="connsiteY33" fmla="*/ 402115 h 4470905"/>
                <a:gd name="connsiteX34" fmla="*/ 2599549 w 3021289"/>
                <a:gd name="connsiteY34" fmla="*/ 402057 h 4470905"/>
                <a:gd name="connsiteX35" fmla="*/ 2598275 w 3021289"/>
                <a:gd name="connsiteY35" fmla="*/ 402057 h 4470905"/>
                <a:gd name="connsiteX36" fmla="*/ 2599603 w 3021289"/>
                <a:gd name="connsiteY36" fmla="*/ 402115 h 4470905"/>
                <a:gd name="connsiteX37" fmla="*/ 2646533 w 3021289"/>
                <a:gd name="connsiteY37" fmla="*/ 452864 h 4470905"/>
                <a:gd name="connsiteX38" fmla="*/ 2663091 w 3021289"/>
                <a:gd name="connsiteY38" fmla="*/ 470698 h 4470905"/>
                <a:gd name="connsiteX39" fmla="*/ 2977764 w 3021289"/>
                <a:gd name="connsiteY39" fmla="*/ 537116 h 4470905"/>
                <a:gd name="connsiteX40" fmla="*/ 3021289 w 3021289"/>
                <a:gd name="connsiteY40" fmla="*/ 554675 h 4470905"/>
                <a:gd name="connsiteX41" fmla="*/ 3021289 w 3021289"/>
                <a:gd name="connsiteY41" fmla="*/ 579027 h 4470905"/>
                <a:gd name="connsiteX42" fmla="*/ 2960055 w 3021289"/>
                <a:gd name="connsiteY42" fmla="*/ 554944 h 4470905"/>
                <a:gd name="connsiteX43" fmla="*/ 2881457 w 3021289"/>
                <a:gd name="connsiteY43" fmla="*/ 530215 h 4470905"/>
                <a:gd name="connsiteX44" fmla="*/ 2690971 w 3021289"/>
                <a:gd name="connsiteY44" fmla="*/ 497242 h 4470905"/>
                <a:gd name="connsiteX45" fmla="*/ 2689697 w 3021289"/>
                <a:gd name="connsiteY45" fmla="*/ 497242 h 4470905"/>
                <a:gd name="connsiteX46" fmla="*/ 2800225 w 3021289"/>
                <a:gd name="connsiteY46" fmla="*/ 614202 h 4470905"/>
                <a:gd name="connsiteX47" fmla="*/ 2834473 w 3021289"/>
                <a:gd name="connsiteY47" fmla="*/ 656092 h 4470905"/>
                <a:gd name="connsiteX48" fmla="*/ 2895468 w 3021289"/>
                <a:gd name="connsiteY48" fmla="*/ 746301 h 4470905"/>
                <a:gd name="connsiteX49" fmla="*/ 3002175 w 3021289"/>
                <a:gd name="connsiteY49" fmla="*/ 1082665 h 4470905"/>
                <a:gd name="connsiteX50" fmla="*/ 2965237 w 3021289"/>
                <a:gd name="connsiteY50" fmla="*/ 1209786 h 4470905"/>
                <a:gd name="connsiteX51" fmla="*/ 2927169 w 3021289"/>
                <a:gd name="connsiteY51" fmla="*/ 1337945 h 4470905"/>
                <a:gd name="connsiteX52" fmla="*/ 2626155 w 3021289"/>
                <a:gd name="connsiteY52" fmla="*/ 2345170 h 4470905"/>
                <a:gd name="connsiteX53" fmla="*/ 2320187 w 3021289"/>
                <a:gd name="connsiteY53" fmla="*/ 3345967 h 4470905"/>
                <a:gd name="connsiteX54" fmla="*/ 2241360 w 3021289"/>
                <a:gd name="connsiteY54" fmla="*/ 3591086 h 4470905"/>
                <a:gd name="connsiteX55" fmla="*/ 1972189 w 3021289"/>
                <a:gd name="connsiteY55" fmla="*/ 3949224 h 4470905"/>
                <a:gd name="connsiteX56" fmla="*/ 1874398 w 3021289"/>
                <a:gd name="connsiteY56" fmla="*/ 4000031 h 4470905"/>
                <a:gd name="connsiteX57" fmla="*/ 1822318 w 3021289"/>
                <a:gd name="connsiteY57" fmla="*/ 4021599 h 4470905"/>
                <a:gd name="connsiteX58" fmla="*/ 1765144 w 3021289"/>
                <a:gd name="connsiteY58" fmla="*/ 4043166 h 4470905"/>
                <a:gd name="connsiteX59" fmla="*/ 1903551 w 3021289"/>
                <a:gd name="connsiteY59" fmla="*/ 4116784 h 4470905"/>
                <a:gd name="connsiteX60" fmla="*/ 2064885 w 3021289"/>
                <a:gd name="connsiteY60" fmla="*/ 4177753 h 4470905"/>
                <a:gd name="connsiteX61" fmla="*/ 2795661 w 3021289"/>
                <a:gd name="connsiteY61" fmla="*/ 4219397 h 4470905"/>
                <a:gd name="connsiteX62" fmla="*/ 3021289 w 3021289"/>
                <a:gd name="connsiteY62" fmla="*/ 4154957 h 4470905"/>
                <a:gd name="connsiteX63" fmla="*/ 3021289 w 3021289"/>
                <a:gd name="connsiteY63" fmla="*/ 4179264 h 4470905"/>
                <a:gd name="connsiteX64" fmla="*/ 2875173 w 3021289"/>
                <a:gd name="connsiteY64" fmla="*/ 4225206 h 4470905"/>
                <a:gd name="connsiteX65" fmla="*/ 2341699 w 3021289"/>
                <a:gd name="connsiteY65" fmla="*/ 4256556 h 4470905"/>
                <a:gd name="connsiteX66" fmla="*/ 1808308 w 3021289"/>
                <a:gd name="connsiteY66" fmla="*/ 4092729 h 4470905"/>
                <a:gd name="connsiteX67" fmla="*/ 1772786 w 3021289"/>
                <a:gd name="connsiteY67" fmla="*/ 4071161 h 4470905"/>
                <a:gd name="connsiteX68" fmla="*/ 1738538 w 3021289"/>
                <a:gd name="connsiteY68" fmla="*/ 4049387 h 4470905"/>
                <a:gd name="connsiteX69" fmla="*/ 1697780 w 3021289"/>
                <a:gd name="connsiteY69" fmla="*/ 4057060 h 4470905"/>
                <a:gd name="connsiteX70" fmla="*/ 1654617 w 3021289"/>
                <a:gd name="connsiteY70" fmla="*/ 4067221 h 4470905"/>
                <a:gd name="connsiteX71" fmla="*/ 1794297 w 3021289"/>
                <a:gd name="connsiteY71" fmla="*/ 4163859 h 4470905"/>
                <a:gd name="connsiteX72" fmla="*/ 1959452 w 3021289"/>
                <a:gd name="connsiteY72" fmla="*/ 4238721 h 4470905"/>
                <a:gd name="connsiteX73" fmla="*/ 2773477 w 3021289"/>
                <a:gd name="connsiteY73" fmla="*/ 4324990 h 4470905"/>
                <a:gd name="connsiteX74" fmla="*/ 2902721 w 3021289"/>
                <a:gd name="connsiteY74" fmla="*/ 4300442 h 4470905"/>
                <a:gd name="connsiteX75" fmla="*/ 3021289 w 3021289"/>
                <a:gd name="connsiteY75" fmla="*/ 4267880 h 4470905"/>
                <a:gd name="connsiteX76" fmla="*/ 3021289 w 3021289"/>
                <a:gd name="connsiteY76" fmla="*/ 4426256 h 4470905"/>
                <a:gd name="connsiteX77" fmla="*/ 3019865 w 3021289"/>
                <a:gd name="connsiteY77" fmla="*/ 4426604 h 4470905"/>
                <a:gd name="connsiteX78" fmla="*/ 2675687 w 3021289"/>
                <a:gd name="connsiteY78" fmla="*/ 4469946 h 4470905"/>
                <a:gd name="connsiteX79" fmla="*/ 2383589 w 3021289"/>
                <a:gd name="connsiteY79" fmla="*/ 4455844 h 4470905"/>
                <a:gd name="connsiteX80" fmla="*/ 1723254 w 3021289"/>
                <a:gd name="connsiteY80" fmla="*/ 4215910 h 4470905"/>
                <a:gd name="connsiteX81" fmla="*/ 1610179 w 3021289"/>
                <a:gd name="connsiteY81" fmla="*/ 4114296 h 4470905"/>
                <a:gd name="connsiteX82" fmla="*/ 1540410 w 3021289"/>
                <a:gd name="connsiteY82" fmla="*/ 4080079 h 4470905"/>
                <a:gd name="connsiteX83" fmla="*/ 1225385 w 3021289"/>
                <a:gd name="connsiteY83" fmla="*/ 4077383 h 4470905"/>
                <a:gd name="connsiteX84" fmla="*/ 158604 w 3021289"/>
                <a:gd name="connsiteY84" fmla="*/ 3504610 h 4470905"/>
                <a:gd name="connsiteX85" fmla="*/ 120535 w 3021289"/>
                <a:gd name="connsiteY85" fmla="*/ 3438664 h 4470905"/>
                <a:gd name="connsiteX86" fmla="*/ 109072 w 3021289"/>
                <a:gd name="connsiteY86" fmla="*/ 3415853 h 4470905"/>
                <a:gd name="connsiteX87" fmla="*/ 88834 w 3021289"/>
                <a:gd name="connsiteY87" fmla="*/ 3365046 h 4470905"/>
                <a:gd name="connsiteX88" fmla="*/ 27839 w 3021289"/>
                <a:gd name="connsiteY88" fmla="*/ 3220090 h 4470905"/>
                <a:gd name="connsiteX89" fmla="*/ 64634 w 3021289"/>
                <a:gd name="connsiteY89" fmla="*/ 2738770 h 4470905"/>
                <a:gd name="connsiteX90" fmla="*/ 390980 w 3021289"/>
                <a:gd name="connsiteY90" fmla="*/ 1708940 h 4470905"/>
                <a:gd name="connsiteX91" fmla="*/ 500234 w 3021289"/>
                <a:gd name="connsiteY91" fmla="*/ 1365941 h 4470905"/>
                <a:gd name="connsiteX92" fmla="*/ 683079 w 3021289"/>
                <a:gd name="connsiteY92" fmla="*/ 799596 h 4470905"/>
                <a:gd name="connsiteX93" fmla="*/ 720015 w 3021289"/>
                <a:gd name="connsiteY93" fmla="*/ 685332 h 4470905"/>
                <a:gd name="connsiteX94" fmla="*/ 794880 w 3021289"/>
                <a:gd name="connsiteY94" fmla="*/ 459085 h 4470905"/>
                <a:gd name="connsiteX95" fmla="*/ 883755 w 3021289"/>
                <a:gd name="connsiteY95" fmla="*/ 250879 h 4470905"/>
                <a:gd name="connsiteX96" fmla="*/ 1233027 w 3021289"/>
                <a:gd name="connsiteY96" fmla="*/ 41429 h 4470905"/>
                <a:gd name="connsiteX97" fmla="*/ 1344828 w 3021289"/>
                <a:gd name="connsiteY97" fmla="*/ 18411 h 4470905"/>
                <a:gd name="connsiteX98" fmla="*/ 1569563 w 3021289"/>
                <a:gd name="connsiteY98" fmla="*/ 58 h 447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3021289" h="4470905">
                  <a:moveTo>
                    <a:pt x="1669901" y="31268"/>
                  </a:moveTo>
                  <a:cubicBezTo>
                    <a:pt x="1393087" y="19655"/>
                    <a:pt x="1075515" y="64241"/>
                    <a:pt x="919276" y="258552"/>
                  </a:cubicBezTo>
                  <a:cubicBezTo>
                    <a:pt x="881207" y="306663"/>
                    <a:pt x="872291" y="337148"/>
                    <a:pt x="849507" y="402057"/>
                  </a:cubicBezTo>
                  <a:cubicBezTo>
                    <a:pt x="811438" y="508648"/>
                    <a:pt x="777048" y="619179"/>
                    <a:pt x="741527" y="728466"/>
                  </a:cubicBezTo>
                  <a:cubicBezTo>
                    <a:pt x="599298" y="1165201"/>
                    <a:pt x="455797" y="1604630"/>
                    <a:pt x="318663" y="2044060"/>
                  </a:cubicBezTo>
                  <a:cubicBezTo>
                    <a:pt x="250026" y="2265123"/>
                    <a:pt x="178983" y="2484734"/>
                    <a:pt x="109072" y="2704553"/>
                  </a:cubicBezTo>
                  <a:cubicBezTo>
                    <a:pt x="73550" y="2817573"/>
                    <a:pt x="29112" y="2931837"/>
                    <a:pt x="32934" y="3058959"/>
                  </a:cubicBezTo>
                  <a:cubicBezTo>
                    <a:pt x="35481" y="3179444"/>
                    <a:pt x="83739" y="3297649"/>
                    <a:pt x="138366" y="3372511"/>
                  </a:cubicBezTo>
                  <a:lnTo>
                    <a:pt x="171341" y="3415853"/>
                  </a:lnTo>
                  <a:cubicBezTo>
                    <a:pt x="196673" y="3450070"/>
                    <a:pt x="238704" y="3493204"/>
                    <a:pt x="270405" y="3522444"/>
                  </a:cubicBezTo>
                  <a:cubicBezTo>
                    <a:pt x="524434" y="3758646"/>
                    <a:pt x="904134" y="3907334"/>
                    <a:pt x="1264728" y="3924961"/>
                  </a:cubicBezTo>
                  <a:cubicBezTo>
                    <a:pt x="1497246" y="3936367"/>
                    <a:pt x="1705422" y="3899661"/>
                    <a:pt x="1902277" y="3784153"/>
                  </a:cubicBezTo>
                  <a:cubicBezTo>
                    <a:pt x="1986199" y="3734590"/>
                    <a:pt x="2061063" y="3665949"/>
                    <a:pt x="2105501" y="3574496"/>
                  </a:cubicBezTo>
                  <a:cubicBezTo>
                    <a:pt x="2149938" y="3483043"/>
                    <a:pt x="2185460" y="3356129"/>
                    <a:pt x="2218576" y="3254514"/>
                  </a:cubicBezTo>
                  <a:cubicBezTo>
                    <a:pt x="2289619" y="3033451"/>
                    <a:pt x="2356983" y="2811144"/>
                    <a:pt x="2424205" y="2589045"/>
                  </a:cubicBezTo>
                  <a:lnTo>
                    <a:pt x="2876363" y="1080176"/>
                  </a:lnTo>
                  <a:cubicBezTo>
                    <a:pt x="2896742" y="1011535"/>
                    <a:pt x="2909337" y="977318"/>
                    <a:pt x="2895468" y="902455"/>
                  </a:cubicBezTo>
                  <a:cubicBezTo>
                    <a:pt x="2872542" y="785495"/>
                    <a:pt x="2806593" y="695494"/>
                    <a:pt x="2741777" y="605285"/>
                  </a:cubicBezTo>
                  <a:cubicBezTo>
                    <a:pt x="2717577" y="572105"/>
                    <a:pt x="2688423" y="539132"/>
                    <a:pt x="2660544" y="507404"/>
                  </a:cubicBezTo>
                  <a:lnTo>
                    <a:pt x="2572801" y="415951"/>
                  </a:lnTo>
                  <a:cubicBezTo>
                    <a:pt x="2342972" y="180994"/>
                    <a:pt x="2021721" y="45162"/>
                    <a:pt x="1669901" y="31268"/>
                  </a:cubicBezTo>
                  <a:close/>
                  <a:moveTo>
                    <a:pt x="1569563" y="58"/>
                  </a:moveTo>
                  <a:cubicBezTo>
                    <a:pt x="1640995" y="-564"/>
                    <a:pt x="1713065" y="3894"/>
                    <a:pt x="1798118" y="12189"/>
                  </a:cubicBezTo>
                  <a:cubicBezTo>
                    <a:pt x="2048327" y="37489"/>
                    <a:pt x="2297261" y="145532"/>
                    <a:pt x="2485200" y="300442"/>
                  </a:cubicBezTo>
                  <a:cubicBezTo>
                    <a:pt x="2492842" y="306871"/>
                    <a:pt x="2500484" y="313092"/>
                    <a:pt x="2508127" y="319521"/>
                  </a:cubicBezTo>
                  <a:cubicBezTo>
                    <a:pt x="2521995" y="330926"/>
                    <a:pt x="2558932" y="370328"/>
                    <a:pt x="2571528" y="372817"/>
                  </a:cubicBezTo>
                  <a:cubicBezTo>
                    <a:pt x="2588085" y="376549"/>
                    <a:pt x="2655449" y="374061"/>
                    <a:pt x="2678234" y="375305"/>
                  </a:cubicBezTo>
                  <a:cubicBezTo>
                    <a:pt x="2689697" y="375305"/>
                    <a:pt x="2704981" y="378001"/>
                    <a:pt x="2716303" y="379245"/>
                  </a:cubicBezTo>
                  <a:cubicBezTo>
                    <a:pt x="2767746" y="384326"/>
                    <a:pt x="2821099" y="393191"/>
                    <a:pt x="2873816" y="405063"/>
                  </a:cubicBezTo>
                  <a:lnTo>
                    <a:pt x="3021289" y="447149"/>
                  </a:lnTo>
                  <a:lnTo>
                    <a:pt x="3021289" y="480321"/>
                  </a:lnTo>
                  <a:lnTo>
                    <a:pt x="2821488" y="423027"/>
                  </a:lnTo>
                  <a:cubicBezTo>
                    <a:pt x="2785613" y="416041"/>
                    <a:pt x="2749021" y="410643"/>
                    <a:pt x="2711792" y="407069"/>
                  </a:cubicBezTo>
                  <a:lnTo>
                    <a:pt x="2599603" y="402115"/>
                  </a:lnTo>
                  <a:lnTo>
                    <a:pt x="2599549" y="402057"/>
                  </a:lnTo>
                  <a:cubicBezTo>
                    <a:pt x="2599549" y="402057"/>
                    <a:pt x="2599549" y="402057"/>
                    <a:pt x="2598275" y="402057"/>
                  </a:cubicBezTo>
                  <a:lnTo>
                    <a:pt x="2599603" y="402115"/>
                  </a:lnTo>
                  <a:lnTo>
                    <a:pt x="2646533" y="452864"/>
                  </a:lnTo>
                  <a:cubicBezTo>
                    <a:pt x="2654175" y="459085"/>
                    <a:pt x="2657997" y="460537"/>
                    <a:pt x="2663091" y="470698"/>
                  </a:cubicBezTo>
                  <a:cubicBezTo>
                    <a:pt x="2801905" y="489569"/>
                    <a:pt x="2864006" y="493833"/>
                    <a:pt x="2977764" y="537116"/>
                  </a:cubicBezTo>
                  <a:lnTo>
                    <a:pt x="3021289" y="554675"/>
                  </a:lnTo>
                  <a:lnTo>
                    <a:pt x="3021289" y="579027"/>
                  </a:lnTo>
                  <a:lnTo>
                    <a:pt x="2960055" y="554944"/>
                  </a:lnTo>
                  <a:cubicBezTo>
                    <a:pt x="2935448" y="546183"/>
                    <a:pt x="2909408" y="537888"/>
                    <a:pt x="2881457" y="530215"/>
                  </a:cubicBezTo>
                  <a:cubicBezTo>
                    <a:pt x="2845936" y="520054"/>
                    <a:pt x="2725219" y="492265"/>
                    <a:pt x="2690971" y="497242"/>
                  </a:cubicBezTo>
                  <a:lnTo>
                    <a:pt x="2689697" y="497242"/>
                  </a:lnTo>
                  <a:cubicBezTo>
                    <a:pt x="2698613" y="501182"/>
                    <a:pt x="2779846" y="596368"/>
                    <a:pt x="2800225" y="614202"/>
                  </a:cubicBezTo>
                  <a:cubicBezTo>
                    <a:pt x="2816641" y="628096"/>
                    <a:pt x="2823009" y="637014"/>
                    <a:pt x="2834473" y="656092"/>
                  </a:cubicBezTo>
                  <a:cubicBezTo>
                    <a:pt x="2853578" y="690309"/>
                    <a:pt x="2873815" y="714365"/>
                    <a:pt x="2895468" y="746301"/>
                  </a:cubicBezTo>
                  <a:cubicBezTo>
                    <a:pt x="2955190" y="833813"/>
                    <a:pt x="3022412" y="965912"/>
                    <a:pt x="3002175" y="1082665"/>
                  </a:cubicBezTo>
                  <a:cubicBezTo>
                    <a:pt x="2995806" y="1119578"/>
                    <a:pt x="2976701" y="1171629"/>
                    <a:pt x="2965237" y="1209786"/>
                  </a:cubicBezTo>
                  <a:cubicBezTo>
                    <a:pt x="2952642" y="1252921"/>
                    <a:pt x="2939905" y="1294811"/>
                    <a:pt x="2927169" y="1337945"/>
                  </a:cubicBezTo>
                  <a:cubicBezTo>
                    <a:pt x="2828104" y="1674516"/>
                    <a:pt x="2726493" y="2009843"/>
                    <a:pt x="2626155" y="2345170"/>
                  </a:cubicBezTo>
                  <a:cubicBezTo>
                    <a:pt x="2525817" y="2679253"/>
                    <a:pt x="2425479" y="3015617"/>
                    <a:pt x="2320187" y="3345967"/>
                  </a:cubicBezTo>
                  <a:cubicBezTo>
                    <a:pt x="2294713" y="3428503"/>
                    <a:pt x="2268108" y="3509794"/>
                    <a:pt x="2241360" y="3591086"/>
                  </a:cubicBezTo>
                  <a:cubicBezTo>
                    <a:pt x="2184186" y="3765074"/>
                    <a:pt x="2128427" y="3856527"/>
                    <a:pt x="1972189" y="3949224"/>
                  </a:cubicBezTo>
                  <a:cubicBezTo>
                    <a:pt x="1944168" y="3965607"/>
                    <a:pt x="1908646" y="3985930"/>
                    <a:pt x="1874398" y="4000031"/>
                  </a:cubicBezTo>
                  <a:cubicBezTo>
                    <a:pt x="1856566" y="4007497"/>
                    <a:pt x="1841282" y="4015170"/>
                    <a:pt x="1822318" y="4021599"/>
                  </a:cubicBezTo>
                  <a:cubicBezTo>
                    <a:pt x="1807034" y="4026576"/>
                    <a:pt x="1775334" y="4033004"/>
                    <a:pt x="1765144" y="4043166"/>
                  </a:cubicBezTo>
                  <a:cubicBezTo>
                    <a:pt x="1807034" y="4063488"/>
                    <a:pt x="1838735" y="4087544"/>
                    <a:pt x="1903551" y="4116784"/>
                  </a:cubicBezTo>
                  <a:cubicBezTo>
                    <a:pt x="1955631" y="4139596"/>
                    <a:pt x="2007710" y="4159918"/>
                    <a:pt x="2064885" y="4177753"/>
                  </a:cubicBezTo>
                  <a:cubicBezTo>
                    <a:pt x="2290645" y="4248209"/>
                    <a:pt x="2552785" y="4265123"/>
                    <a:pt x="2795661" y="4219397"/>
                  </a:cubicBezTo>
                  <a:lnTo>
                    <a:pt x="3021289" y="4154957"/>
                  </a:lnTo>
                  <a:lnTo>
                    <a:pt x="3021289" y="4179264"/>
                  </a:lnTo>
                  <a:lnTo>
                    <a:pt x="2875173" y="4225206"/>
                  </a:lnTo>
                  <a:cubicBezTo>
                    <a:pt x="2711279" y="4264527"/>
                    <a:pt x="2523624" y="4275531"/>
                    <a:pt x="2341699" y="4256556"/>
                  </a:cubicBezTo>
                  <a:cubicBezTo>
                    <a:pt x="2165222" y="4237477"/>
                    <a:pt x="1959452" y="4178997"/>
                    <a:pt x="1808308" y="4092729"/>
                  </a:cubicBezTo>
                  <a:cubicBezTo>
                    <a:pt x="1795571" y="4083811"/>
                    <a:pt x="1784249" y="4078627"/>
                    <a:pt x="1772786" y="4071161"/>
                  </a:cubicBezTo>
                  <a:cubicBezTo>
                    <a:pt x="1765144" y="4065977"/>
                    <a:pt x="1744765" y="4052083"/>
                    <a:pt x="1738538" y="4049387"/>
                  </a:cubicBezTo>
                  <a:cubicBezTo>
                    <a:pt x="1728349" y="4045654"/>
                    <a:pt x="1709244" y="4054571"/>
                    <a:pt x="1697780" y="4057060"/>
                  </a:cubicBezTo>
                  <a:cubicBezTo>
                    <a:pt x="1683911" y="4059548"/>
                    <a:pt x="1666080" y="4062244"/>
                    <a:pt x="1654617" y="4067221"/>
                  </a:cubicBezTo>
                  <a:cubicBezTo>
                    <a:pt x="1671175" y="4091484"/>
                    <a:pt x="1772786" y="4152453"/>
                    <a:pt x="1794297" y="4163859"/>
                  </a:cubicBezTo>
                  <a:cubicBezTo>
                    <a:pt x="1846377" y="4191647"/>
                    <a:pt x="1899730" y="4215910"/>
                    <a:pt x="1959452" y="4238721"/>
                  </a:cubicBezTo>
                  <a:cubicBezTo>
                    <a:pt x="2212207" y="4337847"/>
                    <a:pt x="2505579" y="4363147"/>
                    <a:pt x="2773477" y="4324990"/>
                  </a:cubicBezTo>
                  <a:cubicBezTo>
                    <a:pt x="2815367" y="4318665"/>
                    <a:pt x="2859203" y="4310422"/>
                    <a:pt x="2902721" y="4300442"/>
                  </a:cubicBezTo>
                  <a:lnTo>
                    <a:pt x="3021289" y="4267880"/>
                  </a:lnTo>
                  <a:lnTo>
                    <a:pt x="3021289" y="4426256"/>
                  </a:lnTo>
                  <a:lnTo>
                    <a:pt x="3019865" y="4426604"/>
                  </a:lnTo>
                  <a:cubicBezTo>
                    <a:pt x="2909337" y="4450867"/>
                    <a:pt x="2792583" y="4467250"/>
                    <a:pt x="2675687" y="4469946"/>
                  </a:cubicBezTo>
                  <a:cubicBezTo>
                    <a:pt x="2575349" y="4473679"/>
                    <a:pt x="2483927" y="4466006"/>
                    <a:pt x="2383589" y="4455844"/>
                  </a:cubicBezTo>
                  <a:cubicBezTo>
                    <a:pt x="2166496" y="4434277"/>
                    <a:pt x="1894635" y="4341580"/>
                    <a:pt x="1723254" y="4215910"/>
                  </a:cubicBezTo>
                  <a:cubicBezTo>
                    <a:pt x="1655890" y="4166347"/>
                    <a:pt x="1654617" y="4156186"/>
                    <a:pt x="1610179" y="4114296"/>
                  </a:cubicBezTo>
                  <a:cubicBezTo>
                    <a:pt x="1568289" y="4074894"/>
                    <a:pt x="1601263" y="4073650"/>
                    <a:pt x="1540410" y="4080079"/>
                  </a:cubicBezTo>
                  <a:cubicBezTo>
                    <a:pt x="1436251" y="4091484"/>
                    <a:pt x="1333365" y="4087544"/>
                    <a:pt x="1225385" y="4077383"/>
                  </a:cubicBezTo>
                  <a:cubicBezTo>
                    <a:pt x="852054" y="4040677"/>
                    <a:pt x="377111" y="3831020"/>
                    <a:pt x="158604" y="3504610"/>
                  </a:cubicBezTo>
                  <a:lnTo>
                    <a:pt x="120535" y="3438664"/>
                  </a:lnTo>
                  <a:cubicBezTo>
                    <a:pt x="115440" y="3429747"/>
                    <a:pt x="112893" y="3426014"/>
                    <a:pt x="109072" y="3415853"/>
                  </a:cubicBezTo>
                  <a:cubicBezTo>
                    <a:pt x="101429" y="3398019"/>
                    <a:pt x="95061" y="3383917"/>
                    <a:pt x="88834" y="3365046"/>
                  </a:cubicBezTo>
                  <a:cubicBezTo>
                    <a:pt x="69729" y="3310299"/>
                    <a:pt x="45670" y="3279814"/>
                    <a:pt x="27839" y="3220090"/>
                  </a:cubicBezTo>
                  <a:cubicBezTo>
                    <a:pt x="-26789" y="3034696"/>
                    <a:pt x="6186" y="2922920"/>
                    <a:pt x="64634" y="2738770"/>
                  </a:cubicBezTo>
                  <a:lnTo>
                    <a:pt x="390980" y="1708940"/>
                  </a:lnTo>
                  <a:cubicBezTo>
                    <a:pt x="425370" y="1591980"/>
                    <a:pt x="464712" y="1481449"/>
                    <a:pt x="500234" y="1365941"/>
                  </a:cubicBezTo>
                  <a:lnTo>
                    <a:pt x="683079" y="799596"/>
                  </a:lnTo>
                  <a:cubicBezTo>
                    <a:pt x="695815" y="760195"/>
                    <a:pt x="708552" y="722038"/>
                    <a:pt x="720015" y="685332"/>
                  </a:cubicBezTo>
                  <a:lnTo>
                    <a:pt x="794880" y="459085"/>
                  </a:lnTo>
                  <a:cubicBezTo>
                    <a:pt x="819080" y="390651"/>
                    <a:pt x="838044" y="309359"/>
                    <a:pt x="883755" y="250879"/>
                  </a:cubicBezTo>
                  <a:cubicBezTo>
                    <a:pt x="976451" y="134127"/>
                    <a:pt x="1092073" y="82075"/>
                    <a:pt x="1233027" y="41429"/>
                  </a:cubicBezTo>
                  <a:cubicBezTo>
                    <a:pt x="1267275" y="32512"/>
                    <a:pt x="1307891" y="23595"/>
                    <a:pt x="1344828" y="18411"/>
                  </a:cubicBezTo>
                  <a:cubicBezTo>
                    <a:pt x="1427335" y="6383"/>
                    <a:pt x="1498130" y="680"/>
                    <a:pt x="1569563" y="58"/>
                  </a:cubicBez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0" name="Shape">
              <a:extLst>
                <a:ext uri="{FF2B5EF4-FFF2-40B4-BE49-F238E27FC236}">
                  <a16:creationId xmlns:a16="http://schemas.microsoft.com/office/drawing/2014/main" id="{D69E6F56-9E64-A048-B66D-2FE6370E62F8}"/>
                </a:ext>
              </a:extLst>
            </p:cNvPr>
            <p:cNvSpPr/>
            <p:nvPr userDrawn="1"/>
          </p:nvSpPr>
          <p:spPr>
            <a:xfrm>
              <a:off x="8675370" y="2119817"/>
              <a:ext cx="153684" cy="159338"/>
            </a:xfrm>
            <a:custGeom>
              <a:avLst/>
              <a:gdLst/>
              <a:ahLst/>
              <a:cxnLst>
                <a:cxn ang="0">
                  <a:pos x="wd2" y="hd2"/>
                </a:cxn>
                <a:cxn ang="5400000">
                  <a:pos x="wd2" y="hd2"/>
                </a:cxn>
                <a:cxn ang="10800000">
                  <a:pos x="wd2" y="hd2"/>
                </a:cxn>
                <a:cxn ang="16200000">
                  <a:pos x="wd2" y="hd2"/>
                </a:cxn>
              </a:cxnLst>
              <a:rect l="0" t="0" r="r" b="b"/>
              <a:pathLst>
                <a:path w="21600" h="20224" extrusionOk="0">
                  <a:moveTo>
                    <a:pt x="18387" y="18162"/>
                  </a:moveTo>
                  <a:cubicBezTo>
                    <a:pt x="18744" y="17195"/>
                    <a:pt x="18922" y="16227"/>
                    <a:pt x="19279" y="15261"/>
                  </a:cubicBezTo>
                  <a:cubicBezTo>
                    <a:pt x="19279" y="14938"/>
                    <a:pt x="19458" y="14616"/>
                    <a:pt x="19458" y="14455"/>
                  </a:cubicBezTo>
                  <a:cubicBezTo>
                    <a:pt x="19636" y="13488"/>
                    <a:pt x="19993" y="12520"/>
                    <a:pt x="20350" y="11554"/>
                  </a:cubicBezTo>
                  <a:cubicBezTo>
                    <a:pt x="20529" y="11070"/>
                    <a:pt x="20708" y="10586"/>
                    <a:pt x="20708" y="10103"/>
                  </a:cubicBezTo>
                  <a:cubicBezTo>
                    <a:pt x="20708" y="9780"/>
                    <a:pt x="20886" y="9458"/>
                    <a:pt x="20886" y="9136"/>
                  </a:cubicBezTo>
                  <a:cubicBezTo>
                    <a:pt x="20886" y="8813"/>
                    <a:pt x="21065" y="8652"/>
                    <a:pt x="21065" y="8330"/>
                  </a:cubicBezTo>
                  <a:cubicBezTo>
                    <a:pt x="21244" y="7685"/>
                    <a:pt x="21422" y="6879"/>
                    <a:pt x="21600" y="6073"/>
                  </a:cubicBezTo>
                  <a:cubicBezTo>
                    <a:pt x="20886" y="4784"/>
                    <a:pt x="19994" y="3494"/>
                    <a:pt x="18744" y="2527"/>
                  </a:cubicBezTo>
                  <a:cubicBezTo>
                    <a:pt x="15709" y="109"/>
                    <a:pt x="11604" y="-536"/>
                    <a:pt x="8034" y="431"/>
                  </a:cubicBezTo>
                  <a:cubicBezTo>
                    <a:pt x="7677" y="593"/>
                    <a:pt x="7499" y="593"/>
                    <a:pt x="7142" y="754"/>
                  </a:cubicBezTo>
                  <a:lnTo>
                    <a:pt x="7677" y="1560"/>
                  </a:lnTo>
                  <a:lnTo>
                    <a:pt x="7855" y="1883"/>
                  </a:lnTo>
                  <a:cubicBezTo>
                    <a:pt x="7855" y="1883"/>
                    <a:pt x="7855" y="2044"/>
                    <a:pt x="7855" y="2044"/>
                  </a:cubicBezTo>
                  <a:cubicBezTo>
                    <a:pt x="8034" y="2367"/>
                    <a:pt x="8034" y="2689"/>
                    <a:pt x="8034" y="2850"/>
                  </a:cubicBezTo>
                  <a:cubicBezTo>
                    <a:pt x="8034" y="3173"/>
                    <a:pt x="7677" y="3495"/>
                    <a:pt x="7320" y="3817"/>
                  </a:cubicBezTo>
                  <a:lnTo>
                    <a:pt x="7142" y="3817"/>
                  </a:lnTo>
                  <a:lnTo>
                    <a:pt x="5892" y="4462"/>
                  </a:lnTo>
                  <a:lnTo>
                    <a:pt x="3928" y="5429"/>
                  </a:lnTo>
                  <a:cubicBezTo>
                    <a:pt x="3571" y="5591"/>
                    <a:pt x="3214" y="5752"/>
                    <a:pt x="2678" y="5591"/>
                  </a:cubicBezTo>
                  <a:cubicBezTo>
                    <a:pt x="2321" y="5429"/>
                    <a:pt x="1965" y="5268"/>
                    <a:pt x="1607" y="4946"/>
                  </a:cubicBezTo>
                  <a:lnTo>
                    <a:pt x="1428" y="4623"/>
                  </a:lnTo>
                  <a:lnTo>
                    <a:pt x="1428" y="4623"/>
                  </a:lnTo>
                  <a:cubicBezTo>
                    <a:pt x="1428" y="4623"/>
                    <a:pt x="1428" y="4623"/>
                    <a:pt x="1428" y="4785"/>
                  </a:cubicBezTo>
                  <a:cubicBezTo>
                    <a:pt x="1071" y="5429"/>
                    <a:pt x="715" y="5913"/>
                    <a:pt x="536" y="6558"/>
                  </a:cubicBezTo>
                  <a:cubicBezTo>
                    <a:pt x="357" y="6719"/>
                    <a:pt x="357" y="7041"/>
                    <a:pt x="357" y="7364"/>
                  </a:cubicBezTo>
                  <a:cubicBezTo>
                    <a:pt x="179" y="7847"/>
                    <a:pt x="0" y="8493"/>
                    <a:pt x="0" y="8976"/>
                  </a:cubicBezTo>
                  <a:cubicBezTo>
                    <a:pt x="0" y="9459"/>
                    <a:pt x="0" y="9943"/>
                    <a:pt x="0" y="10588"/>
                  </a:cubicBezTo>
                  <a:cubicBezTo>
                    <a:pt x="179" y="13167"/>
                    <a:pt x="1428" y="15746"/>
                    <a:pt x="3749" y="17680"/>
                  </a:cubicBezTo>
                  <a:cubicBezTo>
                    <a:pt x="8212" y="20903"/>
                    <a:pt x="14281" y="21064"/>
                    <a:pt x="18387" y="1816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90DCFBD9-AEC7-FD4F-B21D-F30A8F3B20B7}"/>
                </a:ext>
              </a:extLst>
            </p:cNvPr>
            <p:cNvSpPr/>
            <p:nvPr userDrawn="1"/>
          </p:nvSpPr>
          <p:spPr>
            <a:xfrm>
              <a:off x="8726170" y="2030917"/>
              <a:ext cx="142243" cy="108514"/>
            </a:xfrm>
            <a:custGeom>
              <a:avLst/>
              <a:gdLst/>
              <a:ahLst/>
              <a:cxnLst>
                <a:cxn ang="0">
                  <a:pos x="wd2" y="hd2"/>
                </a:cxn>
                <a:cxn ang="5400000">
                  <a:pos x="wd2" y="hd2"/>
                </a:cxn>
                <a:cxn ang="10800000">
                  <a:pos x="wd2" y="hd2"/>
                </a:cxn>
                <a:cxn ang="16200000">
                  <a:pos x="wd2" y="hd2"/>
                </a:cxn>
              </a:cxnLst>
              <a:rect l="0" t="0" r="r" b="b"/>
              <a:pathLst>
                <a:path w="21600" h="20280" extrusionOk="0">
                  <a:moveTo>
                    <a:pt x="19092" y="9125"/>
                  </a:moveTo>
                  <a:cubicBezTo>
                    <a:pt x="19285" y="8414"/>
                    <a:pt x="19671" y="7939"/>
                    <a:pt x="20057" y="7463"/>
                  </a:cubicBezTo>
                  <a:cubicBezTo>
                    <a:pt x="20057" y="7463"/>
                    <a:pt x="20057" y="7463"/>
                    <a:pt x="20057" y="7226"/>
                  </a:cubicBezTo>
                  <a:cubicBezTo>
                    <a:pt x="20057" y="7226"/>
                    <a:pt x="20057" y="7226"/>
                    <a:pt x="20250" y="7226"/>
                  </a:cubicBezTo>
                  <a:cubicBezTo>
                    <a:pt x="20250" y="7226"/>
                    <a:pt x="20443" y="7226"/>
                    <a:pt x="20443" y="6988"/>
                  </a:cubicBezTo>
                  <a:cubicBezTo>
                    <a:pt x="20636" y="6751"/>
                    <a:pt x="20829" y="6513"/>
                    <a:pt x="21214" y="6277"/>
                  </a:cubicBezTo>
                  <a:cubicBezTo>
                    <a:pt x="21407" y="6039"/>
                    <a:pt x="21407" y="6039"/>
                    <a:pt x="21600" y="5802"/>
                  </a:cubicBezTo>
                  <a:cubicBezTo>
                    <a:pt x="21407" y="5564"/>
                    <a:pt x="21407" y="5564"/>
                    <a:pt x="21214" y="5326"/>
                  </a:cubicBezTo>
                  <a:cubicBezTo>
                    <a:pt x="20828" y="4851"/>
                    <a:pt x="20443" y="4140"/>
                    <a:pt x="20057" y="3665"/>
                  </a:cubicBezTo>
                  <a:cubicBezTo>
                    <a:pt x="15813" y="-845"/>
                    <a:pt x="9450" y="-1320"/>
                    <a:pt x="4821" y="2953"/>
                  </a:cubicBezTo>
                  <a:cubicBezTo>
                    <a:pt x="1929" y="5564"/>
                    <a:pt x="386" y="9598"/>
                    <a:pt x="0" y="13634"/>
                  </a:cubicBezTo>
                  <a:cubicBezTo>
                    <a:pt x="578" y="13396"/>
                    <a:pt x="1157" y="13158"/>
                    <a:pt x="1735" y="12922"/>
                  </a:cubicBezTo>
                  <a:cubicBezTo>
                    <a:pt x="2507" y="12684"/>
                    <a:pt x="3278" y="12447"/>
                    <a:pt x="4050" y="12447"/>
                  </a:cubicBezTo>
                  <a:cubicBezTo>
                    <a:pt x="7521" y="12209"/>
                    <a:pt x="11186" y="13396"/>
                    <a:pt x="14079" y="16482"/>
                  </a:cubicBezTo>
                  <a:lnTo>
                    <a:pt x="14079" y="16482"/>
                  </a:lnTo>
                  <a:cubicBezTo>
                    <a:pt x="15236" y="17669"/>
                    <a:pt x="16007" y="18856"/>
                    <a:pt x="16779" y="20280"/>
                  </a:cubicBezTo>
                  <a:cubicBezTo>
                    <a:pt x="17165" y="18382"/>
                    <a:pt x="17550" y="16482"/>
                    <a:pt x="17936" y="14584"/>
                  </a:cubicBezTo>
                  <a:cubicBezTo>
                    <a:pt x="17935" y="12448"/>
                    <a:pt x="18321" y="10786"/>
                    <a:pt x="19092" y="9125"/>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EDED85A7-9109-154F-BEFA-E70C5DC5BCFE}"/>
                </a:ext>
              </a:extLst>
            </p:cNvPr>
            <p:cNvSpPr/>
            <p:nvPr userDrawn="1"/>
          </p:nvSpPr>
          <p:spPr>
            <a:xfrm>
              <a:off x="8276907" y="2081718"/>
              <a:ext cx="156215" cy="160688"/>
            </a:xfrm>
            <a:custGeom>
              <a:avLst/>
              <a:gdLst/>
              <a:ahLst/>
              <a:cxnLst>
                <a:cxn ang="0">
                  <a:pos x="wd2" y="hd2"/>
                </a:cxn>
                <a:cxn ang="5400000">
                  <a:pos x="wd2" y="hd2"/>
                </a:cxn>
                <a:cxn ang="10800000">
                  <a:pos x="wd2" y="hd2"/>
                </a:cxn>
                <a:cxn ang="16200000">
                  <a:pos x="wd2" y="hd2"/>
                </a:cxn>
              </a:cxnLst>
              <a:rect l="0" t="0" r="r" b="b"/>
              <a:pathLst>
                <a:path w="21600" h="19804" extrusionOk="0">
                  <a:moveTo>
                    <a:pt x="5445" y="1903"/>
                  </a:moveTo>
                  <a:lnTo>
                    <a:pt x="5971" y="2373"/>
                  </a:lnTo>
                  <a:cubicBezTo>
                    <a:pt x="5971" y="2373"/>
                    <a:pt x="5971" y="2529"/>
                    <a:pt x="6147" y="2529"/>
                  </a:cubicBezTo>
                  <a:cubicBezTo>
                    <a:pt x="6499" y="3155"/>
                    <a:pt x="6323" y="3938"/>
                    <a:pt x="5795" y="4251"/>
                  </a:cubicBezTo>
                  <a:lnTo>
                    <a:pt x="3688" y="5816"/>
                  </a:lnTo>
                  <a:lnTo>
                    <a:pt x="3512" y="6130"/>
                  </a:lnTo>
                  <a:lnTo>
                    <a:pt x="2634" y="7852"/>
                  </a:lnTo>
                  <a:lnTo>
                    <a:pt x="1756" y="9574"/>
                  </a:lnTo>
                  <a:lnTo>
                    <a:pt x="1054" y="11139"/>
                  </a:lnTo>
                  <a:lnTo>
                    <a:pt x="1054" y="11296"/>
                  </a:lnTo>
                  <a:lnTo>
                    <a:pt x="176" y="12861"/>
                  </a:lnTo>
                  <a:lnTo>
                    <a:pt x="0" y="13174"/>
                  </a:lnTo>
                  <a:cubicBezTo>
                    <a:pt x="702" y="15209"/>
                    <a:pt x="2283" y="16931"/>
                    <a:pt x="4390" y="18183"/>
                  </a:cubicBezTo>
                  <a:cubicBezTo>
                    <a:pt x="9483" y="21157"/>
                    <a:pt x="16156" y="19905"/>
                    <a:pt x="19668" y="15522"/>
                  </a:cubicBezTo>
                  <a:cubicBezTo>
                    <a:pt x="19668" y="15522"/>
                    <a:pt x="19668" y="15365"/>
                    <a:pt x="19844" y="15365"/>
                  </a:cubicBezTo>
                  <a:cubicBezTo>
                    <a:pt x="20195" y="14896"/>
                    <a:pt x="20546" y="14426"/>
                    <a:pt x="20722" y="13800"/>
                  </a:cubicBezTo>
                  <a:cubicBezTo>
                    <a:pt x="21248" y="12861"/>
                    <a:pt x="21424" y="11921"/>
                    <a:pt x="21600" y="10983"/>
                  </a:cubicBezTo>
                  <a:cubicBezTo>
                    <a:pt x="21600" y="10514"/>
                    <a:pt x="21600" y="10044"/>
                    <a:pt x="21600" y="9574"/>
                  </a:cubicBezTo>
                  <a:cubicBezTo>
                    <a:pt x="21424" y="6444"/>
                    <a:pt x="19844" y="3470"/>
                    <a:pt x="16683" y="1592"/>
                  </a:cubicBezTo>
                  <a:cubicBezTo>
                    <a:pt x="13347" y="-287"/>
                    <a:pt x="9483" y="-443"/>
                    <a:pt x="6147" y="809"/>
                  </a:cubicBezTo>
                  <a:lnTo>
                    <a:pt x="5445" y="1903"/>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8BA7A99C-1FF3-2E44-9201-282E2E4C19A0}"/>
                </a:ext>
              </a:extLst>
            </p:cNvPr>
            <p:cNvSpPr/>
            <p:nvPr userDrawn="1"/>
          </p:nvSpPr>
          <p:spPr>
            <a:xfrm>
              <a:off x="8497569" y="2107118"/>
              <a:ext cx="165095" cy="158400"/>
            </a:xfrm>
            <a:custGeom>
              <a:avLst/>
              <a:gdLst/>
              <a:ahLst/>
              <a:cxnLst>
                <a:cxn ang="0">
                  <a:pos x="wd2" y="hd2"/>
                </a:cxn>
                <a:cxn ang="5400000">
                  <a:pos x="wd2" y="hd2"/>
                </a:cxn>
                <a:cxn ang="10800000">
                  <a:pos x="wd2" y="hd2"/>
                </a:cxn>
                <a:cxn ang="16200000">
                  <a:pos x="wd2" y="hd2"/>
                </a:cxn>
              </a:cxnLst>
              <a:rect l="0" t="0" r="r" b="b"/>
              <a:pathLst>
                <a:path w="21600" h="20724" extrusionOk="0">
                  <a:moveTo>
                    <a:pt x="11298" y="20670"/>
                  </a:moveTo>
                  <a:cubicBezTo>
                    <a:pt x="16116" y="20172"/>
                    <a:pt x="19772" y="16350"/>
                    <a:pt x="20437" y="11864"/>
                  </a:cubicBezTo>
                  <a:cubicBezTo>
                    <a:pt x="20603" y="11033"/>
                    <a:pt x="20603" y="10202"/>
                    <a:pt x="20437" y="9538"/>
                  </a:cubicBezTo>
                  <a:lnTo>
                    <a:pt x="20769" y="10535"/>
                  </a:lnTo>
                  <a:cubicBezTo>
                    <a:pt x="20769" y="9371"/>
                    <a:pt x="21102" y="8209"/>
                    <a:pt x="21434" y="7045"/>
                  </a:cubicBezTo>
                  <a:cubicBezTo>
                    <a:pt x="21434" y="6879"/>
                    <a:pt x="21600" y="6713"/>
                    <a:pt x="21600" y="6381"/>
                  </a:cubicBezTo>
                  <a:lnTo>
                    <a:pt x="21267" y="6547"/>
                  </a:lnTo>
                  <a:lnTo>
                    <a:pt x="19938" y="7045"/>
                  </a:lnTo>
                  <a:cubicBezTo>
                    <a:pt x="19772" y="6547"/>
                    <a:pt x="19606" y="6048"/>
                    <a:pt x="19274" y="5716"/>
                  </a:cubicBezTo>
                  <a:cubicBezTo>
                    <a:pt x="17280" y="1895"/>
                    <a:pt x="13292" y="-432"/>
                    <a:pt x="8806" y="67"/>
                  </a:cubicBezTo>
                  <a:cubicBezTo>
                    <a:pt x="4486" y="565"/>
                    <a:pt x="1163" y="3390"/>
                    <a:pt x="0" y="7212"/>
                  </a:cubicBezTo>
                  <a:lnTo>
                    <a:pt x="1163" y="7378"/>
                  </a:lnTo>
                  <a:cubicBezTo>
                    <a:pt x="1330" y="7378"/>
                    <a:pt x="1330" y="7378"/>
                    <a:pt x="1496" y="7544"/>
                  </a:cubicBezTo>
                  <a:cubicBezTo>
                    <a:pt x="2161" y="7710"/>
                    <a:pt x="2660" y="8375"/>
                    <a:pt x="2493" y="9039"/>
                  </a:cubicBezTo>
                  <a:lnTo>
                    <a:pt x="2161" y="12695"/>
                  </a:lnTo>
                  <a:cubicBezTo>
                    <a:pt x="2161" y="13193"/>
                    <a:pt x="1828" y="13526"/>
                    <a:pt x="1496" y="13692"/>
                  </a:cubicBezTo>
                  <a:cubicBezTo>
                    <a:pt x="1163" y="13859"/>
                    <a:pt x="832" y="14025"/>
                    <a:pt x="499" y="14025"/>
                  </a:cubicBezTo>
                  <a:lnTo>
                    <a:pt x="1" y="14025"/>
                  </a:lnTo>
                  <a:cubicBezTo>
                    <a:pt x="1826" y="18177"/>
                    <a:pt x="6313" y="21168"/>
                    <a:pt x="11298" y="2067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Freeform: Shape 69">
              <a:extLst>
                <a:ext uri="{FF2B5EF4-FFF2-40B4-BE49-F238E27FC236}">
                  <a16:creationId xmlns:a16="http://schemas.microsoft.com/office/drawing/2014/main" id="{0F37E9E5-F2E3-4B78-BD01-2D1C83ED5A67}"/>
                </a:ext>
              </a:extLst>
            </p:cNvPr>
            <p:cNvSpPr/>
            <p:nvPr userDrawn="1"/>
          </p:nvSpPr>
          <p:spPr>
            <a:xfrm>
              <a:off x="9056369" y="1714768"/>
              <a:ext cx="87631" cy="156837"/>
            </a:xfrm>
            <a:custGeom>
              <a:avLst/>
              <a:gdLst>
                <a:gd name="connsiteX0" fmla="*/ 87631 w 87631"/>
                <a:gd name="connsiteY0" fmla="*/ 0 h 156837"/>
                <a:gd name="connsiteX1" fmla="*/ 87631 w 87631"/>
                <a:gd name="connsiteY1" fmla="*/ 156837 h 156837"/>
                <a:gd name="connsiteX2" fmla="*/ 56062 w 87631"/>
                <a:gd name="connsiteY2" fmla="*/ 154498 h 156837"/>
                <a:gd name="connsiteX3" fmla="*/ 57332 w 87631"/>
                <a:gd name="connsiteY3" fmla="*/ 153224 h 156837"/>
                <a:gd name="connsiteX4" fmla="*/ 61142 w 87631"/>
                <a:gd name="connsiteY4" fmla="*/ 144335 h 156837"/>
                <a:gd name="connsiteX5" fmla="*/ 57332 w 87631"/>
                <a:gd name="connsiteY5" fmla="*/ 136712 h 156837"/>
                <a:gd name="connsiteX6" fmla="*/ 38280 w 87631"/>
                <a:gd name="connsiteY6" fmla="*/ 116393 h 156837"/>
                <a:gd name="connsiteX7" fmla="*/ 23039 w 87631"/>
                <a:gd name="connsiteY7" fmla="*/ 115119 h 156837"/>
                <a:gd name="connsiteX8" fmla="*/ 21768 w 87631"/>
                <a:gd name="connsiteY8" fmla="*/ 116393 h 156837"/>
                <a:gd name="connsiteX9" fmla="*/ 14148 w 87631"/>
                <a:gd name="connsiteY9" fmla="*/ 124016 h 156837"/>
                <a:gd name="connsiteX10" fmla="*/ 9067 w 87631"/>
                <a:gd name="connsiteY10" fmla="*/ 41466 h 156837"/>
                <a:gd name="connsiteX11" fmla="*/ 43039 w 87631"/>
                <a:gd name="connsiteY11" fmla="*/ 7177 h 156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631" h="156837">
                  <a:moveTo>
                    <a:pt x="87631" y="0"/>
                  </a:moveTo>
                  <a:lnTo>
                    <a:pt x="87631" y="156837"/>
                  </a:lnTo>
                  <a:lnTo>
                    <a:pt x="56062" y="154498"/>
                  </a:lnTo>
                  <a:lnTo>
                    <a:pt x="57332" y="153224"/>
                  </a:lnTo>
                  <a:cubicBezTo>
                    <a:pt x="59868" y="150683"/>
                    <a:pt x="61142" y="146875"/>
                    <a:pt x="61142" y="144335"/>
                  </a:cubicBezTo>
                  <a:cubicBezTo>
                    <a:pt x="59877" y="141794"/>
                    <a:pt x="59877" y="139253"/>
                    <a:pt x="57332" y="136712"/>
                  </a:cubicBezTo>
                  <a:lnTo>
                    <a:pt x="38280" y="116393"/>
                  </a:lnTo>
                  <a:cubicBezTo>
                    <a:pt x="34470" y="111312"/>
                    <a:pt x="28119" y="111312"/>
                    <a:pt x="23039" y="115119"/>
                  </a:cubicBezTo>
                  <a:cubicBezTo>
                    <a:pt x="23039" y="116393"/>
                    <a:pt x="21768" y="116393"/>
                    <a:pt x="21768" y="116393"/>
                  </a:cubicBezTo>
                  <a:lnTo>
                    <a:pt x="14148" y="124016"/>
                  </a:lnTo>
                  <a:cubicBezTo>
                    <a:pt x="-2359" y="101156"/>
                    <a:pt x="-4904" y="69407"/>
                    <a:pt x="9067" y="41466"/>
                  </a:cubicBezTo>
                  <a:cubicBezTo>
                    <a:pt x="16686" y="26225"/>
                    <a:pt x="28751" y="14478"/>
                    <a:pt x="43039" y="7177"/>
                  </a:cubicBezTo>
                  <a:close/>
                </a:path>
              </a:pathLst>
            </a:custGeom>
            <a:solidFill>
              <a:srgbClr val="A8A9AC"/>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D2961255-0150-9B4F-BED7-97F18B672366}"/>
                </a:ext>
              </a:extLst>
            </p:cNvPr>
            <p:cNvSpPr/>
            <p:nvPr userDrawn="1"/>
          </p:nvSpPr>
          <p:spPr>
            <a:xfrm>
              <a:off x="8434070" y="2170617"/>
              <a:ext cx="77472" cy="34294"/>
            </a:xfrm>
            <a:custGeom>
              <a:avLst/>
              <a:gdLst/>
              <a:ahLst/>
              <a:cxnLst>
                <a:cxn ang="0">
                  <a:pos x="wd2" y="hd2"/>
                </a:cxn>
                <a:cxn ang="5400000">
                  <a:pos x="wd2" y="hd2"/>
                </a:cxn>
                <a:cxn ang="10800000">
                  <a:pos x="wd2" y="hd2"/>
                </a:cxn>
                <a:cxn ang="16200000">
                  <a:pos x="wd2" y="hd2"/>
                </a:cxn>
              </a:cxnLst>
              <a:rect l="0" t="0" r="r" b="b"/>
              <a:pathLst>
                <a:path w="21600" h="21600" extrusionOk="0">
                  <a:moveTo>
                    <a:pt x="0" y="16800"/>
                  </a:moveTo>
                  <a:lnTo>
                    <a:pt x="15580" y="19999"/>
                  </a:lnTo>
                  <a:lnTo>
                    <a:pt x="18766" y="20799"/>
                  </a:lnTo>
                  <a:lnTo>
                    <a:pt x="20891" y="21600"/>
                  </a:lnTo>
                  <a:lnTo>
                    <a:pt x="21600" y="4000"/>
                  </a:lnTo>
                  <a:lnTo>
                    <a:pt x="18768" y="3199"/>
                  </a:lnTo>
                  <a:lnTo>
                    <a:pt x="15581" y="2398"/>
                  </a:lnTo>
                  <a:lnTo>
                    <a:pt x="1772" y="0"/>
                  </a:lnTo>
                  <a:cubicBezTo>
                    <a:pt x="1772" y="2398"/>
                    <a:pt x="1418" y="4800"/>
                    <a:pt x="1063" y="7199"/>
                  </a:cubicBezTo>
                  <a:cubicBezTo>
                    <a:pt x="1063" y="7999"/>
                    <a:pt x="709" y="9597"/>
                    <a:pt x="709" y="10398"/>
                  </a:cubicBezTo>
                  <a:cubicBezTo>
                    <a:pt x="1062" y="11999"/>
                    <a:pt x="354" y="14397"/>
                    <a:pt x="0" y="1680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6D1FA640-673B-3D49-8707-183E78B3CD37}"/>
                </a:ext>
              </a:extLst>
            </p:cNvPr>
            <p:cNvSpPr/>
            <p:nvPr userDrawn="1"/>
          </p:nvSpPr>
          <p:spPr>
            <a:xfrm>
              <a:off x="8789670" y="337055"/>
              <a:ext cx="158898" cy="161985"/>
            </a:xfrm>
            <a:custGeom>
              <a:avLst/>
              <a:gdLst/>
              <a:ahLst/>
              <a:cxnLst>
                <a:cxn ang="0">
                  <a:pos x="wd2" y="hd2"/>
                </a:cxn>
                <a:cxn ang="5400000">
                  <a:pos x="wd2" y="hd2"/>
                </a:cxn>
                <a:cxn ang="10800000">
                  <a:pos x="wd2" y="hd2"/>
                </a:cxn>
                <a:cxn ang="16200000">
                  <a:pos x="wd2" y="hd2"/>
                </a:cxn>
              </a:cxnLst>
              <a:rect l="0" t="0" r="r" b="b"/>
              <a:pathLst>
                <a:path w="21280" h="19401" extrusionOk="0">
                  <a:moveTo>
                    <a:pt x="1199" y="14486"/>
                  </a:moveTo>
                  <a:cubicBezTo>
                    <a:pt x="1370" y="14486"/>
                    <a:pt x="1370" y="14637"/>
                    <a:pt x="1199" y="14486"/>
                  </a:cubicBezTo>
                  <a:cubicBezTo>
                    <a:pt x="1540" y="14942"/>
                    <a:pt x="1880" y="15398"/>
                    <a:pt x="2050" y="15702"/>
                  </a:cubicBezTo>
                  <a:cubicBezTo>
                    <a:pt x="5281" y="19505"/>
                    <a:pt x="11234" y="20570"/>
                    <a:pt x="15997" y="17984"/>
                  </a:cubicBezTo>
                  <a:cubicBezTo>
                    <a:pt x="19569" y="16158"/>
                    <a:pt x="21440" y="12660"/>
                    <a:pt x="21270" y="9162"/>
                  </a:cubicBezTo>
                  <a:lnTo>
                    <a:pt x="19909" y="9466"/>
                  </a:lnTo>
                  <a:cubicBezTo>
                    <a:pt x="19909" y="9466"/>
                    <a:pt x="19739" y="9466"/>
                    <a:pt x="19739" y="9466"/>
                  </a:cubicBezTo>
                  <a:cubicBezTo>
                    <a:pt x="19059" y="9466"/>
                    <a:pt x="18379" y="9162"/>
                    <a:pt x="18209" y="8401"/>
                  </a:cubicBezTo>
                  <a:lnTo>
                    <a:pt x="17358" y="5207"/>
                  </a:lnTo>
                  <a:cubicBezTo>
                    <a:pt x="17358" y="4902"/>
                    <a:pt x="17358" y="4598"/>
                    <a:pt x="17528" y="4294"/>
                  </a:cubicBezTo>
                  <a:cubicBezTo>
                    <a:pt x="17699" y="3989"/>
                    <a:pt x="18038" y="3686"/>
                    <a:pt x="18549" y="3533"/>
                  </a:cubicBezTo>
                  <a:lnTo>
                    <a:pt x="18890" y="3381"/>
                  </a:lnTo>
                  <a:cubicBezTo>
                    <a:pt x="15658" y="-117"/>
                    <a:pt x="9876" y="-1030"/>
                    <a:pt x="5283" y="1252"/>
                  </a:cubicBezTo>
                  <a:cubicBezTo>
                    <a:pt x="1881" y="3077"/>
                    <a:pt x="-160" y="6423"/>
                    <a:pt x="10" y="9770"/>
                  </a:cubicBezTo>
                  <a:cubicBezTo>
                    <a:pt x="10" y="10226"/>
                    <a:pt x="10" y="10683"/>
                    <a:pt x="180" y="11139"/>
                  </a:cubicBezTo>
                  <a:cubicBezTo>
                    <a:pt x="179" y="12508"/>
                    <a:pt x="690" y="13421"/>
                    <a:pt x="1199" y="1448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116759B6-C1B7-1E43-ACC9-B5699CD4C37E}"/>
                </a:ext>
              </a:extLst>
            </p:cNvPr>
            <p:cNvSpPr/>
            <p:nvPr userDrawn="1"/>
          </p:nvSpPr>
          <p:spPr>
            <a:xfrm>
              <a:off x="8929370" y="367218"/>
              <a:ext cx="81286" cy="43186"/>
            </a:xfrm>
            <a:custGeom>
              <a:avLst/>
              <a:gdLst/>
              <a:ahLst/>
              <a:cxnLst>
                <a:cxn ang="0">
                  <a:pos x="wd2" y="hd2"/>
                </a:cxn>
                <a:cxn ang="5400000">
                  <a:pos x="wd2" y="hd2"/>
                </a:cxn>
                <a:cxn ang="10800000">
                  <a:pos x="wd2" y="hd2"/>
                </a:cxn>
                <a:cxn ang="16200000">
                  <a:pos x="wd2" y="hd2"/>
                </a:cxn>
              </a:cxnLst>
              <a:rect l="0" t="0" r="r" b="b"/>
              <a:pathLst>
                <a:path w="21600" h="21600" extrusionOk="0">
                  <a:moveTo>
                    <a:pt x="21600" y="13337"/>
                  </a:moveTo>
                  <a:cubicBezTo>
                    <a:pt x="21262" y="11433"/>
                    <a:pt x="20588" y="10161"/>
                    <a:pt x="20250" y="8257"/>
                  </a:cubicBezTo>
                  <a:cubicBezTo>
                    <a:pt x="20250" y="7621"/>
                    <a:pt x="19913" y="6985"/>
                    <a:pt x="19913" y="5716"/>
                  </a:cubicBezTo>
                  <a:cubicBezTo>
                    <a:pt x="19575" y="3812"/>
                    <a:pt x="19237" y="1904"/>
                    <a:pt x="19237" y="0"/>
                  </a:cubicBezTo>
                  <a:lnTo>
                    <a:pt x="5062" y="6352"/>
                  </a:lnTo>
                  <a:lnTo>
                    <a:pt x="2025" y="7624"/>
                  </a:lnTo>
                  <a:lnTo>
                    <a:pt x="0" y="8260"/>
                  </a:lnTo>
                  <a:lnTo>
                    <a:pt x="1687" y="21600"/>
                  </a:lnTo>
                  <a:lnTo>
                    <a:pt x="4724" y="20328"/>
                  </a:lnTo>
                  <a:lnTo>
                    <a:pt x="7424" y="19057"/>
                  </a:lnTo>
                  <a:lnTo>
                    <a:pt x="21600" y="13337"/>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Freeform: Shape 65">
              <a:extLst>
                <a:ext uri="{FF2B5EF4-FFF2-40B4-BE49-F238E27FC236}">
                  <a16:creationId xmlns:a16="http://schemas.microsoft.com/office/drawing/2014/main" id="{9D0691AA-6A81-4047-84D3-BEF86FAB8880}"/>
                </a:ext>
              </a:extLst>
            </p:cNvPr>
            <p:cNvSpPr/>
            <p:nvPr userDrawn="1"/>
          </p:nvSpPr>
          <p:spPr>
            <a:xfrm>
              <a:off x="9018267" y="260855"/>
              <a:ext cx="125733" cy="157495"/>
            </a:xfrm>
            <a:custGeom>
              <a:avLst/>
              <a:gdLst>
                <a:gd name="connsiteX0" fmla="*/ 80800 w 125733"/>
                <a:gd name="connsiteY0" fmla="*/ 4 h 157495"/>
                <a:gd name="connsiteX1" fmla="*/ 125733 w 125733"/>
                <a:gd name="connsiteY1" fmla="*/ 16380 h 157495"/>
                <a:gd name="connsiteX2" fmla="*/ 125733 w 125733"/>
                <a:gd name="connsiteY2" fmla="*/ 23334 h 157495"/>
                <a:gd name="connsiteX3" fmla="*/ 122870 w 125733"/>
                <a:gd name="connsiteY3" fmla="*/ 26197 h 157495"/>
                <a:gd name="connsiteX4" fmla="*/ 122870 w 125733"/>
                <a:gd name="connsiteY4" fmla="*/ 33818 h 157495"/>
                <a:gd name="connsiteX5" fmla="*/ 125733 w 125733"/>
                <a:gd name="connsiteY5" fmla="*/ 40773 h 157495"/>
                <a:gd name="connsiteX6" fmla="*/ 125733 w 125733"/>
                <a:gd name="connsiteY6" fmla="*/ 141104 h 157495"/>
                <a:gd name="connsiteX7" fmla="*/ 72865 w 125733"/>
                <a:gd name="connsiteY7" fmla="*/ 157495 h 157495"/>
                <a:gd name="connsiteX8" fmla="*/ 18726 w 125733"/>
                <a:gd name="connsiteY8" fmla="*/ 129077 h 157495"/>
                <a:gd name="connsiteX9" fmla="*/ 16188 w 125733"/>
                <a:gd name="connsiteY9" fmla="*/ 126539 h 157495"/>
                <a:gd name="connsiteX10" fmla="*/ 6025 w 125733"/>
                <a:gd name="connsiteY10" fmla="*/ 110025 h 157495"/>
                <a:gd name="connsiteX11" fmla="*/ 950 w 125733"/>
                <a:gd name="connsiteY11" fmla="*/ 92246 h 157495"/>
                <a:gd name="connsiteX12" fmla="*/ 944 w 125733"/>
                <a:gd name="connsiteY12" fmla="*/ 83352 h 157495"/>
                <a:gd name="connsiteX13" fmla="*/ 28889 w 125733"/>
                <a:gd name="connsiteY13" fmla="*/ 18577 h 157495"/>
                <a:gd name="connsiteX14" fmla="*/ 80800 w 125733"/>
                <a:gd name="connsiteY14" fmla="*/ 4 h 157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5733" h="157495">
                  <a:moveTo>
                    <a:pt x="80800" y="4"/>
                  </a:moveTo>
                  <a:lnTo>
                    <a:pt x="125733" y="16380"/>
                  </a:lnTo>
                  <a:lnTo>
                    <a:pt x="125733" y="23334"/>
                  </a:lnTo>
                  <a:lnTo>
                    <a:pt x="122870" y="26197"/>
                  </a:lnTo>
                  <a:cubicBezTo>
                    <a:pt x="121598" y="28743"/>
                    <a:pt x="121598" y="31280"/>
                    <a:pt x="122870" y="33818"/>
                  </a:cubicBezTo>
                  <a:lnTo>
                    <a:pt x="125733" y="40773"/>
                  </a:lnTo>
                  <a:lnTo>
                    <a:pt x="125733" y="141104"/>
                  </a:lnTo>
                  <a:lnTo>
                    <a:pt x="72865" y="157495"/>
                  </a:lnTo>
                  <a:cubicBezTo>
                    <a:pt x="52386" y="155749"/>
                    <a:pt x="32699" y="146223"/>
                    <a:pt x="18726" y="129077"/>
                  </a:cubicBezTo>
                  <a:cubicBezTo>
                    <a:pt x="17460" y="127804"/>
                    <a:pt x="17460" y="127804"/>
                    <a:pt x="16188" y="126539"/>
                  </a:cubicBezTo>
                  <a:cubicBezTo>
                    <a:pt x="12379" y="121456"/>
                    <a:pt x="8569" y="115108"/>
                    <a:pt x="6025" y="110025"/>
                  </a:cubicBezTo>
                  <a:cubicBezTo>
                    <a:pt x="3494" y="104950"/>
                    <a:pt x="2222" y="98602"/>
                    <a:pt x="950" y="92246"/>
                  </a:cubicBezTo>
                  <a:cubicBezTo>
                    <a:pt x="-316" y="88444"/>
                    <a:pt x="-316" y="84625"/>
                    <a:pt x="944" y="83352"/>
                  </a:cubicBezTo>
                  <a:cubicBezTo>
                    <a:pt x="-322" y="59218"/>
                    <a:pt x="9835" y="35083"/>
                    <a:pt x="28889" y="18577"/>
                  </a:cubicBezTo>
                  <a:cubicBezTo>
                    <a:pt x="44128" y="5877"/>
                    <a:pt x="62543" y="-155"/>
                    <a:pt x="80800" y="4"/>
                  </a:cubicBezTo>
                  <a:close/>
                </a:path>
              </a:pathLst>
            </a:custGeom>
            <a:solidFill>
              <a:srgbClr val="A8A9AC"/>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CBCD8322-53EB-994B-B1EE-C94441868C75}"/>
                </a:ext>
              </a:extLst>
            </p:cNvPr>
            <p:cNvSpPr/>
            <p:nvPr userDrawn="1"/>
          </p:nvSpPr>
          <p:spPr>
            <a:xfrm>
              <a:off x="8726170" y="1535618"/>
              <a:ext cx="68579" cy="43186"/>
            </a:xfrm>
            <a:custGeom>
              <a:avLst/>
              <a:gdLst/>
              <a:ahLst/>
              <a:cxnLst>
                <a:cxn ang="0">
                  <a:pos x="wd2" y="hd2"/>
                </a:cxn>
                <a:cxn ang="5400000">
                  <a:pos x="wd2" y="hd2"/>
                </a:cxn>
                <a:cxn ang="10800000">
                  <a:pos x="wd2" y="hd2"/>
                </a:cxn>
                <a:cxn ang="16200000">
                  <a:pos x="wd2" y="hd2"/>
                </a:cxn>
              </a:cxnLst>
              <a:rect l="0" t="0" r="r" b="b"/>
              <a:pathLst>
                <a:path w="21600" h="21600" extrusionOk="0">
                  <a:moveTo>
                    <a:pt x="4400" y="6355"/>
                  </a:moveTo>
                  <a:lnTo>
                    <a:pt x="400" y="8260"/>
                  </a:lnTo>
                  <a:lnTo>
                    <a:pt x="0" y="8260"/>
                  </a:lnTo>
                  <a:lnTo>
                    <a:pt x="2400" y="21600"/>
                  </a:lnTo>
                  <a:lnTo>
                    <a:pt x="4801" y="20328"/>
                  </a:lnTo>
                  <a:lnTo>
                    <a:pt x="8401" y="19057"/>
                  </a:lnTo>
                  <a:lnTo>
                    <a:pt x="12000" y="17785"/>
                  </a:lnTo>
                  <a:lnTo>
                    <a:pt x="21600" y="13973"/>
                  </a:lnTo>
                  <a:cubicBezTo>
                    <a:pt x="21600" y="13337"/>
                    <a:pt x="21200" y="12069"/>
                    <a:pt x="21200" y="11433"/>
                  </a:cubicBezTo>
                  <a:cubicBezTo>
                    <a:pt x="21200" y="10161"/>
                    <a:pt x="20799" y="9528"/>
                    <a:pt x="20799" y="8257"/>
                  </a:cubicBezTo>
                  <a:cubicBezTo>
                    <a:pt x="20799" y="7621"/>
                    <a:pt x="20799" y="6352"/>
                    <a:pt x="20399" y="5716"/>
                  </a:cubicBezTo>
                  <a:cubicBezTo>
                    <a:pt x="20399" y="3812"/>
                    <a:pt x="20399" y="1904"/>
                    <a:pt x="20399" y="0"/>
                  </a:cubicBezTo>
                  <a:lnTo>
                    <a:pt x="8399" y="5081"/>
                  </a:lnTo>
                  <a:lnTo>
                    <a:pt x="4400" y="6355"/>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Freeform: Shape 67">
              <a:extLst>
                <a:ext uri="{FF2B5EF4-FFF2-40B4-BE49-F238E27FC236}">
                  <a16:creationId xmlns:a16="http://schemas.microsoft.com/office/drawing/2014/main" id="{850EE797-F161-4F17-8B15-0AD1C1B1AC0F}"/>
                </a:ext>
              </a:extLst>
            </p:cNvPr>
            <p:cNvSpPr/>
            <p:nvPr userDrawn="1"/>
          </p:nvSpPr>
          <p:spPr>
            <a:xfrm>
              <a:off x="9030973" y="1472119"/>
              <a:ext cx="113027" cy="156518"/>
            </a:xfrm>
            <a:custGeom>
              <a:avLst/>
              <a:gdLst>
                <a:gd name="connsiteX0" fmla="*/ 104608 w 113027"/>
                <a:gd name="connsiteY0" fmla="*/ 4119 h 156518"/>
                <a:gd name="connsiteX1" fmla="*/ 113027 w 113027"/>
                <a:gd name="connsiteY1" fmla="*/ 8332 h 156518"/>
                <a:gd name="connsiteX2" fmla="*/ 113027 w 113027"/>
                <a:gd name="connsiteY2" fmla="*/ 152818 h 156518"/>
                <a:gd name="connsiteX3" fmla="*/ 53817 w 113027"/>
                <a:gd name="connsiteY3" fmla="*/ 156518 h 156518"/>
                <a:gd name="connsiteX4" fmla="*/ 479 w 113027"/>
                <a:gd name="connsiteY4" fmla="*/ 91749 h 156518"/>
                <a:gd name="connsiteX5" fmla="*/ 4283 w 113027"/>
                <a:gd name="connsiteY5" fmla="*/ 54919 h 156518"/>
                <a:gd name="connsiteX6" fmla="*/ 9360 w 113027"/>
                <a:gd name="connsiteY6" fmla="*/ 42219 h 156518"/>
                <a:gd name="connsiteX7" fmla="*/ 104608 w 113027"/>
                <a:gd name="connsiteY7" fmla="*/ 4119 h 15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3027" h="156518">
                  <a:moveTo>
                    <a:pt x="104608" y="4119"/>
                  </a:moveTo>
                  <a:lnTo>
                    <a:pt x="113027" y="8332"/>
                  </a:lnTo>
                  <a:lnTo>
                    <a:pt x="113027" y="152818"/>
                  </a:lnTo>
                  <a:lnTo>
                    <a:pt x="53817" y="156518"/>
                  </a:lnTo>
                  <a:cubicBezTo>
                    <a:pt x="24604" y="146358"/>
                    <a:pt x="4283" y="120959"/>
                    <a:pt x="479" y="91749"/>
                  </a:cubicBezTo>
                  <a:cubicBezTo>
                    <a:pt x="-795" y="79049"/>
                    <a:pt x="479" y="67619"/>
                    <a:pt x="4283" y="54919"/>
                  </a:cubicBezTo>
                  <a:cubicBezTo>
                    <a:pt x="5556" y="49839"/>
                    <a:pt x="6819" y="46029"/>
                    <a:pt x="9360" y="42219"/>
                  </a:cubicBezTo>
                  <a:cubicBezTo>
                    <a:pt x="27140" y="9199"/>
                    <a:pt x="66513" y="-8581"/>
                    <a:pt x="104608" y="4119"/>
                  </a:cubicBezTo>
                  <a:close/>
                </a:path>
              </a:pathLst>
            </a:custGeom>
            <a:solidFill>
              <a:srgbClr val="A8A9AC"/>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D72A2850-BC2F-A447-889F-DC5599476771}"/>
                </a:ext>
              </a:extLst>
            </p:cNvPr>
            <p:cNvSpPr/>
            <p:nvPr userDrawn="1"/>
          </p:nvSpPr>
          <p:spPr>
            <a:xfrm>
              <a:off x="8662669" y="2081717"/>
              <a:ext cx="58423" cy="67315"/>
            </a:xfrm>
            <a:custGeom>
              <a:avLst/>
              <a:gdLst/>
              <a:ahLst/>
              <a:cxnLst>
                <a:cxn ang="0">
                  <a:pos x="wd2" y="hd2"/>
                </a:cxn>
                <a:cxn ang="5400000">
                  <a:pos x="wd2" y="hd2"/>
                </a:cxn>
                <a:cxn ang="10800000">
                  <a:pos x="wd2" y="hd2"/>
                </a:cxn>
                <a:cxn ang="16200000">
                  <a:pos x="wd2" y="hd2"/>
                </a:cxn>
              </a:cxnLst>
              <a:rect l="0" t="0" r="r" b="b"/>
              <a:pathLst>
                <a:path w="21600" h="21600" extrusionOk="0">
                  <a:moveTo>
                    <a:pt x="6103" y="1224"/>
                  </a:moveTo>
                  <a:cubicBezTo>
                    <a:pt x="5633" y="1632"/>
                    <a:pt x="5163" y="1632"/>
                    <a:pt x="4226" y="2040"/>
                  </a:cubicBezTo>
                  <a:cubicBezTo>
                    <a:pt x="2818" y="2448"/>
                    <a:pt x="1408" y="2855"/>
                    <a:pt x="0" y="3261"/>
                  </a:cubicBezTo>
                  <a:lnTo>
                    <a:pt x="8921" y="15895"/>
                  </a:lnTo>
                  <a:lnTo>
                    <a:pt x="10799" y="18341"/>
                  </a:lnTo>
                  <a:lnTo>
                    <a:pt x="11739" y="19562"/>
                  </a:lnTo>
                  <a:lnTo>
                    <a:pt x="13147" y="21600"/>
                  </a:lnTo>
                  <a:lnTo>
                    <a:pt x="18782" y="18747"/>
                  </a:lnTo>
                  <a:lnTo>
                    <a:pt x="18782" y="18747"/>
                  </a:lnTo>
                  <a:lnTo>
                    <a:pt x="21600" y="17117"/>
                  </a:lnTo>
                  <a:lnTo>
                    <a:pt x="21600" y="17117"/>
                  </a:lnTo>
                  <a:lnTo>
                    <a:pt x="20660" y="15487"/>
                  </a:lnTo>
                  <a:lnTo>
                    <a:pt x="19720" y="13857"/>
                  </a:lnTo>
                  <a:lnTo>
                    <a:pt x="17842" y="11004"/>
                  </a:lnTo>
                  <a:lnTo>
                    <a:pt x="17842" y="10596"/>
                  </a:lnTo>
                  <a:lnTo>
                    <a:pt x="10329" y="0"/>
                  </a:lnTo>
                  <a:cubicBezTo>
                    <a:pt x="9859" y="408"/>
                    <a:pt x="9389" y="816"/>
                    <a:pt x="8451" y="816"/>
                  </a:cubicBezTo>
                  <a:cubicBezTo>
                    <a:pt x="7511" y="818"/>
                    <a:pt x="7041" y="818"/>
                    <a:pt x="6103" y="122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Freeform: Shape 74">
              <a:extLst>
                <a:ext uri="{FF2B5EF4-FFF2-40B4-BE49-F238E27FC236}">
                  <a16:creationId xmlns:a16="http://schemas.microsoft.com/office/drawing/2014/main" id="{4AF3814D-CBEF-4BED-8EBA-ECE91132183C}"/>
                </a:ext>
              </a:extLst>
            </p:cNvPr>
            <p:cNvSpPr/>
            <p:nvPr/>
          </p:nvSpPr>
          <p:spPr>
            <a:xfrm>
              <a:off x="8916669" y="2157915"/>
              <a:ext cx="227330" cy="159887"/>
            </a:xfrm>
            <a:custGeom>
              <a:avLst/>
              <a:gdLst>
                <a:gd name="connsiteX0" fmla="*/ 57148 w 227330"/>
                <a:gd name="connsiteY0" fmla="*/ 512 h 159887"/>
                <a:gd name="connsiteX1" fmla="*/ 137156 w 227330"/>
                <a:gd name="connsiteY1" fmla="*/ 43691 h 159887"/>
                <a:gd name="connsiteX2" fmla="*/ 142229 w 227330"/>
                <a:gd name="connsiteY2" fmla="*/ 53851 h 159887"/>
                <a:gd name="connsiteX3" fmla="*/ 152385 w 227330"/>
                <a:gd name="connsiteY3" fmla="*/ 50038 h 159887"/>
                <a:gd name="connsiteX4" fmla="*/ 199377 w 227330"/>
                <a:gd name="connsiteY4" fmla="*/ 33532 h 159887"/>
                <a:gd name="connsiteX5" fmla="*/ 209544 w 227330"/>
                <a:gd name="connsiteY5" fmla="*/ 29727 h 159887"/>
                <a:gd name="connsiteX6" fmla="*/ 220963 w 227330"/>
                <a:gd name="connsiteY6" fmla="*/ 25922 h 159887"/>
                <a:gd name="connsiteX7" fmla="*/ 220984 w 227330"/>
                <a:gd name="connsiteY7" fmla="*/ 37344 h 159887"/>
                <a:gd name="connsiteX8" fmla="*/ 227330 w 227330"/>
                <a:gd name="connsiteY8" fmla="*/ 53858 h 159887"/>
                <a:gd name="connsiteX9" fmla="*/ 219710 w 227330"/>
                <a:gd name="connsiteY9" fmla="*/ 56400 h 159887"/>
                <a:gd name="connsiteX10" fmla="*/ 209554 w 227330"/>
                <a:gd name="connsiteY10" fmla="*/ 60205 h 159887"/>
                <a:gd name="connsiteX11" fmla="*/ 154942 w 227330"/>
                <a:gd name="connsiteY11" fmla="*/ 79253 h 159887"/>
                <a:gd name="connsiteX12" fmla="*/ 146049 w 227330"/>
                <a:gd name="connsiteY12" fmla="*/ 81795 h 159887"/>
                <a:gd name="connsiteX13" fmla="*/ 143513 w 227330"/>
                <a:gd name="connsiteY13" fmla="*/ 74177 h 159887"/>
                <a:gd name="connsiteX14" fmla="*/ 143513 w 227330"/>
                <a:gd name="connsiteY14" fmla="*/ 91954 h 159887"/>
                <a:gd name="connsiteX15" fmla="*/ 73661 w 227330"/>
                <a:gd name="connsiteY15" fmla="*/ 159265 h 159887"/>
                <a:gd name="connsiteX16" fmla="*/ 0 w 227330"/>
                <a:gd name="connsiteY16" fmla="*/ 126245 h 159887"/>
                <a:gd name="connsiteX17" fmla="*/ 3810 w 227330"/>
                <a:gd name="connsiteY17" fmla="*/ 109731 h 159887"/>
                <a:gd name="connsiteX18" fmla="*/ 24133 w 227330"/>
                <a:gd name="connsiteY18" fmla="*/ 25914 h 159887"/>
                <a:gd name="connsiteX19" fmla="*/ 27932 w 227330"/>
                <a:gd name="connsiteY19" fmla="*/ 9408 h 159887"/>
                <a:gd name="connsiteX20" fmla="*/ 57148 w 227330"/>
                <a:gd name="connsiteY20" fmla="*/ 512 h 159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7330" h="159887">
                  <a:moveTo>
                    <a:pt x="57148" y="512"/>
                  </a:moveTo>
                  <a:cubicBezTo>
                    <a:pt x="91427" y="-3301"/>
                    <a:pt x="121906" y="14484"/>
                    <a:pt x="137156" y="43691"/>
                  </a:cubicBezTo>
                  <a:cubicBezTo>
                    <a:pt x="139692" y="46225"/>
                    <a:pt x="140955" y="50038"/>
                    <a:pt x="142229" y="53851"/>
                  </a:cubicBezTo>
                  <a:lnTo>
                    <a:pt x="152385" y="50038"/>
                  </a:lnTo>
                  <a:lnTo>
                    <a:pt x="199377" y="33532"/>
                  </a:lnTo>
                  <a:lnTo>
                    <a:pt x="209544" y="29727"/>
                  </a:lnTo>
                  <a:lnTo>
                    <a:pt x="220963" y="25922"/>
                  </a:lnTo>
                  <a:lnTo>
                    <a:pt x="220984" y="37344"/>
                  </a:lnTo>
                  <a:lnTo>
                    <a:pt x="227330" y="53858"/>
                  </a:lnTo>
                  <a:lnTo>
                    <a:pt x="219710" y="56400"/>
                  </a:lnTo>
                  <a:lnTo>
                    <a:pt x="209554" y="60205"/>
                  </a:lnTo>
                  <a:lnTo>
                    <a:pt x="154942" y="79253"/>
                  </a:lnTo>
                  <a:lnTo>
                    <a:pt x="146049" y="81795"/>
                  </a:lnTo>
                  <a:lnTo>
                    <a:pt x="143513" y="74177"/>
                  </a:lnTo>
                  <a:cubicBezTo>
                    <a:pt x="144776" y="79253"/>
                    <a:pt x="144776" y="85608"/>
                    <a:pt x="143513" y="91954"/>
                  </a:cubicBezTo>
                  <a:cubicBezTo>
                    <a:pt x="138429" y="126245"/>
                    <a:pt x="110487" y="155453"/>
                    <a:pt x="73661" y="159265"/>
                  </a:cubicBezTo>
                  <a:cubicBezTo>
                    <a:pt x="44445" y="163070"/>
                    <a:pt x="16502" y="149098"/>
                    <a:pt x="0" y="126245"/>
                  </a:cubicBezTo>
                  <a:cubicBezTo>
                    <a:pt x="1263" y="121162"/>
                    <a:pt x="2536" y="114815"/>
                    <a:pt x="3810" y="109731"/>
                  </a:cubicBezTo>
                  <a:cubicBezTo>
                    <a:pt x="10156" y="83066"/>
                    <a:pt x="17776" y="55121"/>
                    <a:pt x="24133" y="25914"/>
                  </a:cubicBezTo>
                  <a:cubicBezTo>
                    <a:pt x="25396" y="19560"/>
                    <a:pt x="26669" y="14484"/>
                    <a:pt x="27932" y="9408"/>
                  </a:cubicBezTo>
                  <a:cubicBezTo>
                    <a:pt x="36825" y="4316"/>
                    <a:pt x="46982" y="1782"/>
                    <a:pt x="57148" y="512"/>
                  </a:cubicBezTo>
                  <a:close/>
                </a:path>
              </a:pathLst>
            </a:custGeom>
            <a:solidFill>
              <a:srgbClr val="A8A9AC"/>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7B722DA2-646A-0547-A859-5CD6E84C011C}"/>
                </a:ext>
              </a:extLst>
            </p:cNvPr>
            <p:cNvSpPr/>
            <p:nvPr userDrawn="1"/>
          </p:nvSpPr>
          <p:spPr>
            <a:xfrm>
              <a:off x="8865869" y="2018217"/>
              <a:ext cx="66044" cy="44452"/>
            </a:xfrm>
            <a:custGeom>
              <a:avLst/>
              <a:gdLst/>
              <a:ahLst/>
              <a:cxnLst>
                <a:cxn ang="0">
                  <a:pos x="wd2" y="hd2"/>
                </a:cxn>
                <a:cxn ang="5400000">
                  <a:pos x="wd2" y="hd2"/>
                </a:cxn>
                <a:cxn ang="10800000">
                  <a:pos x="wd2" y="hd2"/>
                </a:cxn>
                <a:cxn ang="16200000">
                  <a:pos x="wd2" y="hd2"/>
                </a:cxn>
              </a:cxnLst>
              <a:rect l="0" t="0" r="r" b="b"/>
              <a:pathLst>
                <a:path w="21600" h="21600" extrusionOk="0">
                  <a:moveTo>
                    <a:pt x="16615" y="16664"/>
                  </a:moveTo>
                  <a:lnTo>
                    <a:pt x="19523" y="12961"/>
                  </a:lnTo>
                  <a:lnTo>
                    <a:pt x="21600" y="10493"/>
                  </a:lnTo>
                  <a:lnTo>
                    <a:pt x="17862" y="3703"/>
                  </a:lnTo>
                  <a:lnTo>
                    <a:pt x="15785" y="0"/>
                  </a:lnTo>
                  <a:lnTo>
                    <a:pt x="15785" y="0"/>
                  </a:lnTo>
                  <a:lnTo>
                    <a:pt x="12877" y="3703"/>
                  </a:lnTo>
                  <a:lnTo>
                    <a:pt x="9968" y="7407"/>
                  </a:lnTo>
                  <a:lnTo>
                    <a:pt x="0" y="19750"/>
                  </a:lnTo>
                  <a:cubicBezTo>
                    <a:pt x="416" y="20368"/>
                    <a:pt x="832" y="20985"/>
                    <a:pt x="1245" y="21600"/>
                  </a:cubicBezTo>
                  <a:cubicBezTo>
                    <a:pt x="1245" y="21600"/>
                    <a:pt x="1245" y="21600"/>
                    <a:pt x="1245" y="21600"/>
                  </a:cubicBezTo>
                  <a:cubicBezTo>
                    <a:pt x="2491" y="20982"/>
                    <a:pt x="4154" y="20365"/>
                    <a:pt x="5399" y="19750"/>
                  </a:cubicBezTo>
                  <a:cubicBezTo>
                    <a:pt x="6231" y="19750"/>
                    <a:pt x="7060" y="19750"/>
                    <a:pt x="7892" y="19750"/>
                  </a:cubicBezTo>
                  <a:cubicBezTo>
                    <a:pt x="9553" y="19750"/>
                    <a:pt x="11630" y="19750"/>
                    <a:pt x="13706" y="20368"/>
                  </a:cubicBezTo>
                  <a:lnTo>
                    <a:pt x="16615" y="1666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60DA7FC4-3E9C-DB44-AA2C-ADD61B7E72EE}"/>
                </a:ext>
              </a:extLst>
            </p:cNvPr>
            <p:cNvSpPr/>
            <p:nvPr userDrawn="1"/>
          </p:nvSpPr>
          <p:spPr>
            <a:xfrm>
              <a:off x="8713470" y="430717"/>
              <a:ext cx="76200" cy="48265"/>
            </a:xfrm>
            <a:custGeom>
              <a:avLst/>
              <a:gdLst/>
              <a:ahLst/>
              <a:cxnLst>
                <a:cxn ang="0">
                  <a:pos x="wd2" y="hd2"/>
                </a:cxn>
                <a:cxn ang="5400000">
                  <a:pos x="wd2" y="hd2"/>
                </a:cxn>
                <a:cxn ang="10800000">
                  <a:pos x="wd2" y="hd2"/>
                </a:cxn>
                <a:cxn ang="16200000">
                  <a:pos x="wd2" y="hd2"/>
                </a:cxn>
              </a:cxnLst>
              <a:rect l="0" t="0" r="r" b="b"/>
              <a:pathLst>
                <a:path w="21600" h="21600" extrusionOk="0">
                  <a:moveTo>
                    <a:pt x="21600" y="11934"/>
                  </a:moveTo>
                  <a:cubicBezTo>
                    <a:pt x="21240" y="10230"/>
                    <a:pt x="20521" y="9092"/>
                    <a:pt x="20160" y="7388"/>
                  </a:cubicBezTo>
                  <a:cubicBezTo>
                    <a:pt x="20160" y="6819"/>
                    <a:pt x="19800" y="6250"/>
                    <a:pt x="19800" y="5115"/>
                  </a:cubicBezTo>
                  <a:cubicBezTo>
                    <a:pt x="19440" y="3411"/>
                    <a:pt x="19079" y="1704"/>
                    <a:pt x="19079" y="0"/>
                  </a:cubicBezTo>
                  <a:lnTo>
                    <a:pt x="5400" y="6822"/>
                  </a:lnTo>
                  <a:lnTo>
                    <a:pt x="2160" y="8526"/>
                  </a:lnTo>
                  <a:lnTo>
                    <a:pt x="0" y="9664"/>
                  </a:lnTo>
                  <a:lnTo>
                    <a:pt x="2521" y="21600"/>
                  </a:lnTo>
                  <a:lnTo>
                    <a:pt x="5760" y="19896"/>
                  </a:lnTo>
                  <a:lnTo>
                    <a:pt x="8640" y="18192"/>
                  </a:lnTo>
                  <a:lnTo>
                    <a:pt x="21600" y="1193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15E5C5E7-87A1-744B-AE95-A852D79C84CB}"/>
                </a:ext>
              </a:extLst>
            </p:cNvPr>
            <p:cNvSpPr/>
            <p:nvPr userDrawn="1"/>
          </p:nvSpPr>
          <p:spPr>
            <a:xfrm>
              <a:off x="8942070" y="1522918"/>
              <a:ext cx="73658" cy="34287"/>
            </a:xfrm>
            <a:custGeom>
              <a:avLst/>
              <a:gdLst/>
              <a:ahLst/>
              <a:cxnLst>
                <a:cxn ang="0">
                  <a:pos x="wd2" y="hd2"/>
                </a:cxn>
                <a:cxn ang="5400000">
                  <a:pos x="wd2" y="hd2"/>
                </a:cxn>
                <a:cxn ang="10800000">
                  <a:pos x="wd2" y="hd2"/>
                </a:cxn>
                <a:cxn ang="16200000">
                  <a:pos x="wd2" y="hd2"/>
                </a:cxn>
              </a:cxnLst>
              <a:rect l="0" t="0" r="r" b="b"/>
              <a:pathLst>
                <a:path w="21600" h="21600" extrusionOk="0">
                  <a:moveTo>
                    <a:pt x="21229" y="13599"/>
                  </a:moveTo>
                  <a:lnTo>
                    <a:pt x="21229" y="11200"/>
                  </a:lnTo>
                  <a:lnTo>
                    <a:pt x="21600" y="4000"/>
                  </a:lnTo>
                  <a:lnTo>
                    <a:pt x="6332" y="1598"/>
                  </a:lnTo>
                  <a:lnTo>
                    <a:pt x="2608" y="801"/>
                  </a:lnTo>
                  <a:lnTo>
                    <a:pt x="373" y="0"/>
                  </a:lnTo>
                  <a:lnTo>
                    <a:pt x="0" y="11200"/>
                  </a:lnTo>
                  <a:lnTo>
                    <a:pt x="0" y="17600"/>
                  </a:lnTo>
                  <a:lnTo>
                    <a:pt x="0" y="17600"/>
                  </a:lnTo>
                  <a:lnTo>
                    <a:pt x="3351" y="18400"/>
                  </a:lnTo>
                  <a:lnTo>
                    <a:pt x="6703" y="18400"/>
                  </a:lnTo>
                  <a:lnTo>
                    <a:pt x="20856" y="21600"/>
                  </a:lnTo>
                  <a:lnTo>
                    <a:pt x="20856" y="20803"/>
                  </a:lnTo>
                  <a:lnTo>
                    <a:pt x="21229" y="144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91D1A3C9-8503-194B-A947-66BAB21E8519}"/>
                </a:ext>
              </a:extLst>
            </p:cNvPr>
            <p:cNvSpPr/>
            <p:nvPr userDrawn="1"/>
          </p:nvSpPr>
          <p:spPr>
            <a:xfrm>
              <a:off x="8561069" y="1929317"/>
              <a:ext cx="161047" cy="159025"/>
            </a:xfrm>
            <a:custGeom>
              <a:avLst/>
              <a:gdLst/>
              <a:ahLst/>
              <a:cxnLst>
                <a:cxn ang="0">
                  <a:pos x="wd2" y="hd2"/>
                </a:cxn>
                <a:cxn ang="5400000">
                  <a:pos x="wd2" y="hd2"/>
                </a:cxn>
                <a:cxn ang="10800000">
                  <a:pos x="wd2" y="hd2"/>
                </a:cxn>
                <a:cxn ang="16200000">
                  <a:pos x="wd2" y="hd2"/>
                </a:cxn>
              </a:cxnLst>
              <a:rect l="0" t="0" r="r" b="b"/>
              <a:pathLst>
                <a:path w="19426" h="21297" extrusionOk="0">
                  <a:moveTo>
                    <a:pt x="1201" y="15817"/>
                  </a:moveTo>
                  <a:cubicBezTo>
                    <a:pt x="3040" y="19560"/>
                    <a:pt x="6563" y="21600"/>
                    <a:pt x="10239" y="21260"/>
                  </a:cubicBezTo>
                  <a:cubicBezTo>
                    <a:pt x="10699" y="21260"/>
                    <a:pt x="11159" y="21090"/>
                    <a:pt x="11771" y="21090"/>
                  </a:cubicBezTo>
                  <a:cubicBezTo>
                    <a:pt x="12231" y="20920"/>
                    <a:pt x="12844" y="20750"/>
                    <a:pt x="13303" y="20580"/>
                  </a:cubicBezTo>
                  <a:cubicBezTo>
                    <a:pt x="13457" y="20580"/>
                    <a:pt x="13610" y="20410"/>
                    <a:pt x="13763" y="20410"/>
                  </a:cubicBezTo>
                  <a:cubicBezTo>
                    <a:pt x="14069" y="20240"/>
                    <a:pt x="14222" y="20240"/>
                    <a:pt x="14529" y="20069"/>
                  </a:cubicBezTo>
                  <a:cubicBezTo>
                    <a:pt x="14682" y="19899"/>
                    <a:pt x="14835" y="19899"/>
                    <a:pt x="14988" y="19729"/>
                  </a:cubicBezTo>
                  <a:cubicBezTo>
                    <a:pt x="15447" y="19388"/>
                    <a:pt x="15754" y="19219"/>
                    <a:pt x="16060" y="18879"/>
                  </a:cubicBezTo>
                  <a:cubicBezTo>
                    <a:pt x="19431" y="15647"/>
                    <a:pt x="20503" y="10034"/>
                    <a:pt x="18205" y="5612"/>
                  </a:cubicBezTo>
                  <a:cubicBezTo>
                    <a:pt x="16366" y="2040"/>
                    <a:pt x="12997" y="0"/>
                    <a:pt x="9473" y="0"/>
                  </a:cubicBezTo>
                  <a:lnTo>
                    <a:pt x="9779" y="1360"/>
                  </a:lnTo>
                  <a:cubicBezTo>
                    <a:pt x="9779" y="1360"/>
                    <a:pt x="9779" y="1531"/>
                    <a:pt x="9779" y="1531"/>
                  </a:cubicBezTo>
                  <a:cubicBezTo>
                    <a:pt x="9779" y="2211"/>
                    <a:pt x="9320" y="3061"/>
                    <a:pt x="8707" y="3231"/>
                  </a:cubicBezTo>
                  <a:lnTo>
                    <a:pt x="5489" y="3912"/>
                  </a:lnTo>
                  <a:cubicBezTo>
                    <a:pt x="5183" y="3912"/>
                    <a:pt x="4723" y="3912"/>
                    <a:pt x="4417" y="3741"/>
                  </a:cubicBezTo>
                  <a:cubicBezTo>
                    <a:pt x="4110" y="3571"/>
                    <a:pt x="3957" y="3231"/>
                    <a:pt x="3804" y="2721"/>
                  </a:cubicBezTo>
                  <a:lnTo>
                    <a:pt x="3804" y="2380"/>
                  </a:lnTo>
                  <a:cubicBezTo>
                    <a:pt x="-25" y="5442"/>
                    <a:pt x="-1097" y="11055"/>
                    <a:pt x="1201" y="1581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5F8D8619-2947-CA40-9581-0E374AEF9874}"/>
                </a:ext>
              </a:extLst>
            </p:cNvPr>
            <p:cNvSpPr/>
            <p:nvPr userDrawn="1"/>
          </p:nvSpPr>
          <p:spPr>
            <a:xfrm>
              <a:off x="8522970" y="1700717"/>
              <a:ext cx="160104" cy="245150"/>
            </a:xfrm>
            <a:custGeom>
              <a:avLst/>
              <a:gdLst/>
              <a:ahLst/>
              <a:cxnLst>
                <a:cxn ang="0">
                  <a:pos x="wd2" y="hd2"/>
                </a:cxn>
                <a:cxn ang="5400000">
                  <a:pos x="wd2" y="hd2"/>
                </a:cxn>
                <a:cxn ang="10800000">
                  <a:pos x="wd2" y="hd2"/>
                </a:cxn>
                <a:cxn ang="16200000">
                  <a:pos x="wd2" y="hd2"/>
                </a:cxn>
              </a:cxnLst>
              <a:rect l="0" t="0" r="r" b="b"/>
              <a:pathLst>
                <a:path w="21273" h="21492" extrusionOk="0">
                  <a:moveTo>
                    <a:pt x="21268" y="7240"/>
                  </a:moveTo>
                  <a:cubicBezTo>
                    <a:pt x="21437" y="3344"/>
                    <a:pt x="16881" y="115"/>
                    <a:pt x="10974" y="3"/>
                  </a:cubicBezTo>
                  <a:cubicBezTo>
                    <a:pt x="5068" y="-108"/>
                    <a:pt x="175" y="2898"/>
                    <a:pt x="6" y="6795"/>
                  </a:cubicBezTo>
                  <a:cubicBezTo>
                    <a:pt x="-163" y="10024"/>
                    <a:pt x="3043" y="12919"/>
                    <a:pt x="7599" y="13809"/>
                  </a:cubicBezTo>
                  <a:cubicBezTo>
                    <a:pt x="8274" y="13921"/>
                    <a:pt x="9118" y="14032"/>
                    <a:pt x="9962" y="14032"/>
                  </a:cubicBezTo>
                  <a:lnTo>
                    <a:pt x="8949" y="14144"/>
                  </a:lnTo>
                  <a:lnTo>
                    <a:pt x="9118" y="14923"/>
                  </a:lnTo>
                  <a:lnTo>
                    <a:pt x="10637" y="19822"/>
                  </a:lnTo>
                  <a:lnTo>
                    <a:pt x="10974" y="20824"/>
                  </a:lnTo>
                  <a:lnTo>
                    <a:pt x="11143" y="21492"/>
                  </a:lnTo>
                  <a:lnTo>
                    <a:pt x="13506" y="21158"/>
                  </a:lnTo>
                  <a:lnTo>
                    <a:pt x="14855" y="20935"/>
                  </a:lnTo>
                  <a:lnTo>
                    <a:pt x="14855" y="20935"/>
                  </a:lnTo>
                  <a:lnTo>
                    <a:pt x="14517" y="19933"/>
                  </a:lnTo>
                  <a:lnTo>
                    <a:pt x="14180" y="18931"/>
                  </a:lnTo>
                  <a:lnTo>
                    <a:pt x="12830" y="14701"/>
                  </a:lnTo>
                  <a:lnTo>
                    <a:pt x="12492" y="13699"/>
                  </a:lnTo>
                  <a:cubicBezTo>
                    <a:pt x="12998" y="13587"/>
                    <a:pt x="13505" y="13587"/>
                    <a:pt x="14011" y="13476"/>
                  </a:cubicBezTo>
                  <a:cubicBezTo>
                    <a:pt x="18061" y="12696"/>
                    <a:pt x="21099" y="10246"/>
                    <a:pt x="21268" y="724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31727022-D51C-9445-96FA-FC829BC6FE4C}"/>
                </a:ext>
              </a:extLst>
            </p:cNvPr>
            <p:cNvSpPr/>
            <p:nvPr userDrawn="1"/>
          </p:nvSpPr>
          <p:spPr>
            <a:xfrm>
              <a:off x="8891270" y="1891218"/>
              <a:ext cx="160062" cy="160400"/>
            </a:xfrm>
            <a:custGeom>
              <a:avLst/>
              <a:gdLst/>
              <a:ahLst/>
              <a:cxnLst>
                <a:cxn ang="0">
                  <a:pos x="wd2" y="hd2"/>
                </a:cxn>
                <a:cxn ang="5400000">
                  <a:pos x="wd2" y="hd2"/>
                </a:cxn>
                <a:cxn ang="10800000">
                  <a:pos x="wd2" y="hd2"/>
                </a:cxn>
                <a:cxn ang="16200000">
                  <a:pos x="wd2" y="hd2"/>
                </a:cxn>
              </a:cxnLst>
              <a:rect l="0" t="0" r="r" b="b"/>
              <a:pathLst>
                <a:path w="20468" h="19211" extrusionOk="0">
                  <a:moveTo>
                    <a:pt x="18842" y="14794"/>
                  </a:moveTo>
                  <a:cubicBezTo>
                    <a:pt x="21115" y="11447"/>
                    <a:pt x="20952" y="7341"/>
                    <a:pt x="18679" y="4146"/>
                  </a:cubicBezTo>
                  <a:cubicBezTo>
                    <a:pt x="18030" y="3233"/>
                    <a:pt x="17055" y="2321"/>
                    <a:pt x="16080" y="1712"/>
                  </a:cubicBezTo>
                  <a:cubicBezTo>
                    <a:pt x="15918" y="1712"/>
                    <a:pt x="15918" y="1560"/>
                    <a:pt x="15755" y="1560"/>
                  </a:cubicBezTo>
                  <a:cubicBezTo>
                    <a:pt x="11046" y="-1330"/>
                    <a:pt x="4712" y="-113"/>
                    <a:pt x="1626" y="4450"/>
                  </a:cubicBezTo>
                  <a:cubicBezTo>
                    <a:pt x="-485" y="7492"/>
                    <a:pt x="-485" y="11295"/>
                    <a:pt x="1301" y="14337"/>
                  </a:cubicBezTo>
                  <a:lnTo>
                    <a:pt x="2275" y="13577"/>
                  </a:lnTo>
                  <a:cubicBezTo>
                    <a:pt x="2275" y="13577"/>
                    <a:pt x="2438" y="13577"/>
                    <a:pt x="2438" y="13577"/>
                  </a:cubicBezTo>
                  <a:cubicBezTo>
                    <a:pt x="3087" y="13272"/>
                    <a:pt x="3899" y="13272"/>
                    <a:pt x="4387" y="13881"/>
                  </a:cubicBezTo>
                  <a:lnTo>
                    <a:pt x="6661" y="16467"/>
                  </a:lnTo>
                  <a:cubicBezTo>
                    <a:pt x="6986" y="16772"/>
                    <a:pt x="6986" y="17076"/>
                    <a:pt x="6986" y="17380"/>
                  </a:cubicBezTo>
                  <a:cubicBezTo>
                    <a:pt x="6986" y="17685"/>
                    <a:pt x="6823" y="18141"/>
                    <a:pt x="6499" y="18293"/>
                  </a:cubicBezTo>
                  <a:lnTo>
                    <a:pt x="6174" y="18445"/>
                  </a:lnTo>
                  <a:cubicBezTo>
                    <a:pt x="10721" y="20270"/>
                    <a:pt x="16080" y="18749"/>
                    <a:pt x="18842" y="14794"/>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AE9BD190-6D3C-3648-8A51-543A8CB7859E}"/>
                </a:ext>
              </a:extLst>
            </p:cNvPr>
            <p:cNvSpPr/>
            <p:nvPr userDrawn="1"/>
          </p:nvSpPr>
          <p:spPr>
            <a:xfrm>
              <a:off x="9018270" y="1840418"/>
              <a:ext cx="80014" cy="80014"/>
            </a:xfrm>
            <a:custGeom>
              <a:avLst/>
              <a:gdLst/>
              <a:ahLst/>
              <a:cxnLst>
                <a:cxn ang="0">
                  <a:pos x="wd2" y="hd2"/>
                </a:cxn>
                <a:cxn ang="5400000">
                  <a:pos x="wd2" y="hd2"/>
                </a:cxn>
                <a:cxn ang="10800000">
                  <a:pos x="wd2" y="hd2"/>
                </a:cxn>
                <a:cxn ang="16200000">
                  <a:pos x="wd2" y="hd2"/>
                </a:cxn>
              </a:cxnLst>
              <a:rect l="0" t="0" r="r" b="b"/>
              <a:pathLst>
                <a:path w="21600" h="21600" extrusionOk="0">
                  <a:moveTo>
                    <a:pt x="20229" y="6514"/>
                  </a:moveTo>
                  <a:lnTo>
                    <a:pt x="21600" y="5143"/>
                  </a:lnTo>
                  <a:lnTo>
                    <a:pt x="16457" y="0"/>
                  </a:lnTo>
                  <a:lnTo>
                    <a:pt x="14057" y="2401"/>
                  </a:lnTo>
                  <a:lnTo>
                    <a:pt x="11999" y="4458"/>
                  </a:lnTo>
                  <a:lnTo>
                    <a:pt x="0" y="16457"/>
                  </a:lnTo>
                  <a:cubicBezTo>
                    <a:pt x="2057" y="17828"/>
                    <a:pt x="3772" y="19886"/>
                    <a:pt x="5143" y="21600"/>
                  </a:cubicBezTo>
                  <a:lnTo>
                    <a:pt x="17828" y="8914"/>
                  </a:lnTo>
                  <a:lnTo>
                    <a:pt x="20229" y="6514"/>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56CFF323-2120-BB44-82FD-85411556AAF8}"/>
                </a:ext>
              </a:extLst>
            </p:cNvPr>
            <p:cNvSpPr/>
            <p:nvPr userDrawn="1"/>
          </p:nvSpPr>
          <p:spPr>
            <a:xfrm>
              <a:off x="8599170" y="1510217"/>
              <a:ext cx="160650" cy="159867"/>
            </a:xfrm>
            <a:custGeom>
              <a:avLst/>
              <a:gdLst/>
              <a:ahLst/>
              <a:cxnLst>
                <a:cxn ang="0">
                  <a:pos x="wd2" y="hd2"/>
                </a:cxn>
                <a:cxn ang="5400000">
                  <a:pos x="wd2" y="hd2"/>
                </a:cxn>
                <a:cxn ang="10800000">
                  <a:pos x="wd2" y="hd2"/>
                </a:cxn>
                <a:cxn ang="16200000">
                  <a:pos x="wd2" y="hd2"/>
                </a:cxn>
              </a:cxnLst>
              <a:rect l="0" t="0" r="r" b="b"/>
              <a:pathLst>
                <a:path w="19799" h="19284" extrusionOk="0">
                  <a:moveTo>
                    <a:pt x="4540" y="1513"/>
                  </a:moveTo>
                  <a:cubicBezTo>
                    <a:pt x="2" y="4423"/>
                    <a:pt x="-1407" y="10398"/>
                    <a:pt x="1567" y="14841"/>
                  </a:cubicBezTo>
                  <a:cubicBezTo>
                    <a:pt x="4540" y="19283"/>
                    <a:pt x="10644" y="20662"/>
                    <a:pt x="15184" y="17751"/>
                  </a:cubicBezTo>
                  <a:cubicBezTo>
                    <a:pt x="18471" y="15607"/>
                    <a:pt x="20193" y="11930"/>
                    <a:pt x="19723" y="8406"/>
                  </a:cubicBezTo>
                  <a:lnTo>
                    <a:pt x="18314" y="8713"/>
                  </a:lnTo>
                  <a:lnTo>
                    <a:pt x="17532" y="8866"/>
                  </a:lnTo>
                  <a:cubicBezTo>
                    <a:pt x="16749" y="9020"/>
                    <a:pt x="15967" y="8713"/>
                    <a:pt x="15810" y="7947"/>
                  </a:cubicBezTo>
                  <a:lnTo>
                    <a:pt x="14871" y="4730"/>
                  </a:lnTo>
                  <a:cubicBezTo>
                    <a:pt x="14714" y="4117"/>
                    <a:pt x="14871" y="3657"/>
                    <a:pt x="15340" y="3351"/>
                  </a:cubicBezTo>
                  <a:cubicBezTo>
                    <a:pt x="15497" y="3198"/>
                    <a:pt x="15653" y="3198"/>
                    <a:pt x="15809" y="3044"/>
                  </a:cubicBezTo>
                  <a:lnTo>
                    <a:pt x="16905" y="2738"/>
                  </a:lnTo>
                  <a:cubicBezTo>
                    <a:pt x="13618" y="-325"/>
                    <a:pt x="8453" y="-938"/>
                    <a:pt x="4540" y="151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3A50DAD3-DB71-F045-95F9-9B14AA5CE29C}"/>
                </a:ext>
              </a:extLst>
            </p:cNvPr>
            <p:cNvSpPr/>
            <p:nvPr userDrawn="1"/>
          </p:nvSpPr>
          <p:spPr>
            <a:xfrm>
              <a:off x="8103869" y="1878517"/>
              <a:ext cx="59688" cy="67315"/>
            </a:xfrm>
            <a:custGeom>
              <a:avLst/>
              <a:gdLst/>
              <a:ahLst/>
              <a:cxnLst>
                <a:cxn ang="0">
                  <a:pos x="wd2" y="hd2"/>
                </a:cxn>
                <a:cxn ang="5400000">
                  <a:pos x="wd2" y="hd2"/>
                </a:cxn>
                <a:cxn ang="10800000">
                  <a:pos x="wd2" y="hd2"/>
                </a:cxn>
                <a:cxn ang="16200000">
                  <a:pos x="wd2" y="hd2"/>
                </a:cxn>
              </a:cxnLst>
              <a:rect l="0" t="0" r="r" b="b"/>
              <a:pathLst>
                <a:path w="21600" h="21600" extrusionOk="0">
                  <a:moveTo>
                    <a:pt x="19302" y="13450"/>
                  </a:moveTo>
                  <a:lnTo>
                    <a:pt x="17004" y="10596"/>
                  </a:lnTo>
                  <a:lnTo>
                    <a:pt x="9190" y="0"/>
                  </a:lnTo>
                  <a:cubicBezTo>
                    <a:pt x="8730" y="408"/>
                    <a:pt x="8270" y="408"/>
                    <a:pt x="7812" y="816"/>
                  </a:cubicBezTo>
                  <a:cubicBezTo>
                    <a:pt x="7352" y="1224"/>
                    <a:pt x="6434" y="1632"/>
                    <a:pt x="5514" y="1632"/>
                  </a:cubicBezTo>
                  <a:cubicBezTo>
                    <a:pt x="5054" y="2040"/>
                    <a:pt x="4594" y="2040"/>
                    <a:pt x="4136" y="2448"/>
                  </a:cubicBezTo>
                  <a:cubicBezTo>
                    <a:pt x="2758" y="2855"/>
                    <a:pt x="1378" y="3263"/>
                    <a:pt x="0" y="3669"/>
                  </a:cubicBezTo>
                  <a:lnTo>
                    <a:pt x="9652" y="16303"/>
                  </a:lnTo>
                  <a:lnTo>
                    <a:pt x="11950" y="19562"/>
                  </a:lnTo>
                  <a:lnTo>
                    <a:pt x="13328" y="21600"/>
                  </a:lnTo>
                  <a:lnTo>
                    <a:pt x="21600" y="16709"/>
                  </a:lnTo>
                  <a:lnTo>
                    <a:pt x="19302" y="1345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19BD7DB7-45BC-3C4F-9728-ECF6E29FAA14}"/>
                </a:ext>
              </a:extLst>
            </p:cNvPr>
            <p:cNvSpPr/>
            <p:nvPr userDrawn="1"/>
          </p:nvSpPr>
          <p:spPr>
            <a:xfrm>
              <a:off x="7989570" y="1726117"/>
              <a:ext cx="161099" cy="160607"/>
            </a:xfrm>
            <a:custGeom>
              <a:avLst/>
              <a:gdLst/>
              <a:ahLst/>
              <a:cxnLst>
                <a:cxn ang="0">
                  <a:pos x="wd2" y="hd2"/>
                </a:cxn>
                <a:cxn ang="5400000">
                  <a:pos x="wd2" y="hd2"/>
                </a:cxn>
                <a:cxn ang="10800000">
                  <a:pos x="wd2" y="hd2"/>
                </a:cxn>
                <a:cxn ang="16200000">
                  <a:pos x="wd2" y="hd2"/>
                </a:cxn>
              </a:cxnLst>
              <a:rect l="0" t="0" r="r" b="b"/>
              <a:pathLst>
                <a:path w="19432" h="21012" extrusionOk="0">
                  <a:moveTo>
                    <a:pt x="12218" y="20476"/>
                  </a:moveTo>
                  <a:cubicBezTo>
                    <a:pt x="12677" y="20310"/>
                    <a:pt x="13137" y="20143"/>
                    <a:pt x="13596" y="19978"/>
                  </a:cubicBezTo>
                  <a:cubicBezTo>
                    <a:pt x="13750" y="19978"/>
                    <a:pt x="13903" y="19812"/>
                    <a:pt x="14056" y="19812"/>
                  </a:cubicBezTo>
                  <a:cubicBezTo>
                    <a:pt x="14362" y="19645"/>
                    <a:pt x="14515" y="19479"/>
                    <a:pt x="14822" y="19479"/>
                  </a:cubicBezTo>
                  <a:cubicBezTo>
                    <a:pt x="14975" y="19313"/>
                    <a:pt x="15128" y="19313"/>
                    <a:pt x="15281" y="19146"/>
                  </a:cubicBezTo>
                  <a:cubicBezTo>
                    <a:pt x="15740" y="18814"/>
                    <a:pt x="16047" y="18482"/>
                    <a:pt x="16354" y="18149"/>
                  </a:cubicBezTo>
                  <a:cubicBezTo>
                    <a:pt x="19571" y="14826"/>
                    <a:pt x="20490" y="9343"/>
                    <a:pt x="18039" y="5023"/>
                  </a:cubicBezTo>
                  <a:cubicBezTo>
                    <a:pt x="16048" y="1534"/>
                    <a:pt x="12677" y="-294"/>
                    <a:pt x="9154" y="39"/>
                  </a:cubicBezTo>
                  <a:lnTo>
                    <a:pt x="9461" y="1368"/>
                  </a:lnTo>
                  <a:cubicBezTo>
                    <a:pt x="9461" y="1368"/>
                    <a:pt x="9461" y="1534"/>
                    <a:pt x="9461" y="1534"/>
                  </a:cubicBezTo>
                  <a:cubicBezTo>
                    <a:pt x="9614" y="2198"/>
                    <a:pt x="9154" y="3029"/>
                    <a:pt x="8388" y="3195"/>
                  </a:cubicBezTo>
                  <a:lnTo>
                    <a:pt x="5171" y="4026"/>
                  </a:lnTo>
                  <a:cubicBezTo>
                    <a:pt x="4864" y="4192"/>
                    <a:pt x="4405" y="4026"/>
                    <a:pt x="4098" y="3860"/>
                  </a:cubicBezTo>
                  <a:cubicBezTo>
                    <a:pt x="3792" y="3694"/>
                    <a:pt x="3639" y="3362"/>
                    <a:pt x="3486" y="3029"/>
                  </a:cubicBezTo>
                  <a:lnTo>
                    <a:pt x="3332" y="2696"/>
                  </a:lnTo>
                  <a:cubicBezTo>
                    <a:pt x="-191" y="6020"/>
                    <a:pt x="-1110" y="11669"/>
                    <a:pt x="1494" y="15989"/>
                  </a:cubicBezTo>
                  <a:cubicBezTo>
                    <a:pt x="3485" y="19478"/>
                    <a:pt x="7162" y="21306"/>
                    <a:pt x="10685" y="20973"/>
                  </a:cubicBezTo>
                  <a:cubicBezTo>
                    <a:pt x="11146" y="20642"/>
                    <a:pt x="11759" y="20642"/>
                    <a:pt x="12218" y="2047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C345DC59-0504-FF4B-80B1-A32F9CEBA833}"/>
                </a:ext>
              </a:extLst>
            </p:cNvPr>
            <p:cNvSpPr/>
            <p:nvPr userDrawn="1"/>
          </p:nvSpPr>
          <p:spPr>
            <a:xfrm>
              <a:off x="8014969" y="1675318"/>
              <a:ext cx="43180" cy="76200"/>
            </a:xfrm>
            <a:custGeom>
              <a:avLst/>
              <a:gdLst/>
              <a:ahLst/>
              <a:cxnLst>
                <a:cxn ang="0">
                  <a:pos x="wd2" y="hd2"/>
                </a:cxn>
                <a:cxn ang="5400000">
                  <a:pos x="wd2" y="hd2"/>
                </a:cxn>
                <a:cxn ang="10800000">
                  <a:pos x="wd2" y="hd2"/>
                </a:cxn>
                <a:cxn ang="16200000">
                  <a:pos x="wd2" y="hd2"/>
                </a:cxn>
              </a:cxnLst>
              <a:rect l="0" t="0" r="r" b="b"/>
              <a:pathLst>
                <a:path w="21600" h="21600" extrusionOk="0">
                  <a:moveTo>
                    <a:pt x="21600" y="19440"/>
                  </a:moveTo>
                  <a:lnTo>
                    <a:pt x="21600" y="19440"/>
                  </a:lnTo>
                  <a:lnTo>
                    <a:pt x="20328" y="16200"/>
                  </a:lnTo>
                  <a:lnTo>
                    <a:pt x="19056" y="12960"/>
                  </a:lnTo>
                  <a:lnTo>
                    <a:pt x="13339" y="0"/>
                  </a:lnTo>
                  <a:cubicBezTo>
                    <a:pt x="11434" y="360"/>
                    <a:pt x="9527" y="721"/>
                    <a:pt x="8258" y="1079"/>
                  </a:cubicBezTo>
                  <a:cubicBezTo>
                    <a:pt x="7622" y="1079"/>
                    <a:pt x="6986" y="1440"/>
                    <a:pt x="5717" y="1440"/>
                  </a:cubicBezTo>
                  <a:cubicBezTo>
                    <a:pt x="3812" y="1800"/>
                    <a:pt x="1905" y="1800"/>
                    <a:pt x="0" y="2160"/>
                  </a:cubicBezTo>
                  <a:lnTo>
                    <a:pt x="6353" y="16200"/>
                  </a:lnTo>
                  <a:lnTo>
                    <a:pt x="7625" y="19440"/>
                  </a:lnTo>
                  <a:lnTo>
                    <a:pt x="8261" y="21600"/>
                  </a:lnTo>
                  <a:lnTo>
                    <a:pt x="17155" y="20521"/>
                  </a:lnTo>
                  <a:lnTo>
                    <a:pt x="21600" y="1944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84BE5F7D-601F-5442-A3B6-6ED58D7248F2}"/>
                </a:ext>
              </a:extLst>
            </p:cNvPr>
            <p:cNvSpPr/>
            <p:nvPr userDrawn="1"/>
          </p:nvSpPr>
          <p:spPr>
            <a:xfrm>
              <a:off x="7964170" y="1472118"/>
              <a:ext cx="34287"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19678"/>
                  </a:moveTo>
                  <a:lnTo>
                    <a:pt x="20799" y="15359"/>
                  </a:lnTo>
                  <a:lnTo>
                    <a:pt x="19998" y="11039"/>
                  </a:lnTo>
                  <a:lnTo>
                    <a:pt x="17600" y="0"/>
                  </a:lnTo>
                  <a:cubicBezTo>
                    <a:pt x="15201" y="480"/>
                    <a:pt x="12798" y="480"/>
                    <a:pt x="10400" y="480"/>
                  </a:cubicBezTo>
                  <a:cubicBezTo>
                    <a:pt x="9599" y="480"/>
                    <a:pt x="8001" y="480"/>
                    <a:pt x="7200" y="480"/>
                  </a:cubicBezTo>
                  <a:cubicBezTo>
                    <a:pt x="5598" y="480"/>
                    <a:pt x="4801" y="480"/>
                    <a:pt x="3200" y="480"/>
                  </a:cubicBezTo>
                  <a:cubicBezTo>
                    <a:pt x="2399" y="480"/>
                    <a:pt x="801" y="480"/>
                    <a:pt x="0" y="480"/>
                  </a:cubicBezTo>
                  <a:lnTo>
                    <a:pt x="3200" y="14400"/>
                  </a:lnTo>
                  <a:lnTo>
                    <a:pt x="4000" y="18720"/>
                  </a:lnTo>
                  <a:lnTo>
                    <a:pt x="4801" y="21600"/>
                  </a:lnTo>
                  <a:lnTo>
                    <a:pt x="21600" y="1967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093669ED-42B4-E942-8D28-CA11B2CD20FF}"/>
                </a:ext>
              </a:extLst>
            </p:cNvPr>
            <p:cNvSpPr/>
            <p:nvPr userDrawn="1"/>
          </p:nvSpPr>
          <p:spPr>
            <a:xfrm>
              <a:off x="7926069" y="1510218"/>
              <a:ext cx="160393" cy="161280"/>
            </a:xfrm>
            <a:custGeom>
              <a:avLst/>
              <a:gdLst/>
              <a:ahLst/>
              <a:cxnLst>
                <a:cxn ang="0">
                  <a:pos x="wd2" y="hd2"/>
                </a:cxn>
                <a:cxn ang="5400000">
                  <a:pos x="wd2" y="hd2"/>
                </a:cxn>
                <a:cxn ang="10800000">
                  <a:pos x="wd2" y="hd2"/>
                </a:cxn>
                <a:cxn ang="16200000">
                  <a:pos x="wd2" y="hd2"/>
                </a:cxn>
              </a:cxnLst>
              <a:rect l="0" t="0" r="r" b="b"/>
              <a:pathLst>
                <a:path w="19348" h="21600" extrusionOk="0">
                  <a:moveTo>
                    <a:pt x="13781" y="20240"/>
                  </a:moveTo>
                  <a:cubicBezTo>
                    <a:pt x="13934" y="20240"/>
                    <a:pt x="13934" y="20240"/>
                    <a:pt x="13781" y="20240"/>
                  </a:cubicBezTo>
                  <a:cubicBezTo>
                    <a:pt x="14240" y="19900"/>
                    <a:pt x="14700" y="19731"/>
                    <a:pt x="15006" y="19560"/>
                  </a:cubicBezTo>
                  <a:cubicBezTo>
                    <a:pt x="18989" y="16668"/>
                    <a:pt x="20521" y="10886"/>
                    <a:pt x="18376" y="5953"/>
                  </a:cubicBezTo>
                  <a:cubicBezTo>
                    <a:pt x="16691" y="2211"/>
                    <a:pt x="13474" y="0"/>
                    <a:pt x="9951" y="0"/>
                  </a:cubicBezTo>
                  <a:lnTo>
                    <a:pt x="10104" y="1360"/>
                  </a:lnTo>
                  <a:cubicBezTo>
                    <a:pt x="10104" y="1531"/>
                    <a:pt x="10104" y="1531"/>
                    <a:pt x="10104" y="1701"/>
                  </a:cubicBezTo>
                  <a:cubicBezTo>
                    <a:pt x="10104" y="2381"/>
                    <a:pt x="9645" y="3061"/>
                    <a:pt x="8879" y="3232"/>
                  </a:cubicBezTo>
                  <a:lnTo>
                    <a:pt x="5508" y="3741"/>
                  </a:lnTo>
                  <a:cubicBezTo>
                    <a:pt x="5201" y="3741"/>
                    <a:pt x="4742" y="3741"/>
                    <a:pt x="4589" y="3571"/>
                  </a:cubicBezTo>
                  <a:cubicBezTo>
                    <a:pt x="4282" y="3401"/>
                    <a:pt x="3976" y="2891"/>
                    <a:pt x="3976" y="2551"/>
                  </a:cubicBezTo>
                  <a:lnTo>
                    <a:pt x="3976" y="2210"/>
                  </a:lnTo>
                  <a:cubicBezTo>
                    <a:pt x="300" y="5271"/>
                    <a:pt x="-1079" y="10885"/>
                    <a:pt x="912" y="15647"/>
                  </a:cubicBezTo>
                  <a:cubicBezTo>
                    <a:pt x="2444" y="19219"/>
                    <a:pt x="5661" y="21430"/>
                    <a:pt x="9031" y="21600"/>
                  </a:cubicBezTo>
                  <a:cubicBezTo>
                    <a:pt x="9491" y="21600"/>
                    <a:pt x="9951" y="21600"/>
                    <a:pt x="10410" y="21600"/>
                  </a:cubicBezTo>
                  <a:cubicBezTo>
                    <a:pt x="11789" y="21091"/>
                    <a:pt x="12861" y="20751"/>
                    <a:pt x="13781" y="2024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47A8CEDE-9B07-1F4F-8E7A-95312EFA0612}"/>
                </a:ext>
              </a:extLst>
            </p:cNvPr>
            <p:cNvSpPr/>
            <p:nvPr userDrawn="1"/>
          </p:nvSpPr>
          <p:spPr>
            <a:xfrm>
              <a:off x="8087202" y="1873755"/>
              <a:ext cx="250194" cy="475086"/>
            </a:xfrm>
            <a:custGeom>
              <a:avLst/>
              <a:gdLst/>
              <a:ahLst/>
              <a:cxnLst>
                <a:cxn ang="0">
                  <a:pos x="wd2" y="hd2"/>
                </a:cxn>
                <a:cxn ang="5400000">
                  <a:pos x="wd2" y="hd2"/>
                </a:cxn>
                <a:cxn ang="10800000">
                  <a:pos x="wd2" y="hd2"/>
                </a:cxn>
                <a:cxn ang="16200000">
                  <a:pos x="wd2" y="hd2"/>
                </a:cxn>
              </a:cxnLst>
              <a:rect l="0" t="0" r="r" b="b"/>
              <a:pathLst>
                <a:path w="21600" h="21546" extrusionOk="0">
                  <a:moveTo>
                    <a:pt x="4934" y="21027"/>
                  </a:moveTo>
                  <a:cubicBezTo>
                    <a:pt x="5263" y="20912"/>
                    <a:pt x="5592" y="20681"/>
                    <a:pt x="5921" y="20509"/>
                  </a:cubicBezTo>
                  <a:cubicBezTo>
                    <a:pt x="5921" y="20509"/>
                    <a:pt x="5921" y="20509"/>
                    <a:pt x="5921" y="20509"/>
                  </a:cubicBezTo>
                  <a:cubicBezTo>
                    <a:pt x="6141" y="20393"/>
                    <a:pt x="6250" y="20278"/>
                    <a:pt x="6360" y="20105"/>
                  </a:cubicBezTo>
                  <a:cubicBezTo>
                    <a:pt x="7127" y="19645"/>
                    <a:pt x="7895" y="19011"/>
                    <a:pt x="8662" y="18320"/>
                  </a:cubicBezTo>
                  <a:cubicBezTo>
                    <a:pt x="9430" y="17629"/>
                    <a:pt x="10307" y="16822"/>
                    <a:pt x="11184" y="15901"/>
                  </a:cubicBezTo>
                  <a:cubicBezTo>
                    <a:pt x="11513" y="15555"/>
                    <a:pt x="11842" y="15267"/>
                    <a:pt x="12061" y="14921"/>
                  </a:cubicBezTo>
                  <a:cubicBezTo>
                    <a:pt x="12719" y="14230"/>
                    <a:pt x="13267" y="13539"/>
                    <a:pt x="13925" y="12733"/>
                  </a:cubicBezTo>
                  <a:cubicBezTo>
                    <a:pt x="14254" y="12330"/>
                    <a:pt x="14583" y="11927"/>
                    <a:pt x="14912" y="11523"/>
                  </a:cubicBezTo>
                  <a:cubicBezTo>
                    <a:pt x="15021" y="11408"/>
                    <a:pt x="15021" y="11351"/>
                    <a:pt x="15131" y="11235"/>
                  </a:cubicBezTo>
                  <a:cubicBezTo>
                    <a:pt x="15241" y="11063"/>
                    <a:pt x="15460" y="10890"/>
                    <a:pt x="15570" y="10717"/>
                  </a:cubicBezTo>
                  <a:cubicBezTo>
                    <a:pt x="15679" y="10544"/>
                    <a:pt x="15898" y="10371"/>
                    <a:pt x="16008" y="10199"/>
                  </a:cubicBezTo>
                  <a:cubicBezTo>
                    <a:pt x="16008" y="10141"/>
                    <a:pt x="16008" y="10141"/>
                    <a:pt x="16118" y="10083"/>
                  </a:cubicBezTo>
                  <a:cubicBezTo>
                    <a:pt x="16118" y="10026"/>
                    <a:pt x="16228" y="9968"/>
                    <a:pt x="16228" y="9968"/>
                  </a:cubicBezTo>
                  <a:cubicBezTo>
                    <a:pt x="16337" y="9795"/>
                    <a:pt x="16556" y="9622"/>
                    <a:pt x="16666" y="9392"/>
                  </a:cubicBezTo>
                  <a:cubicBezTo>
                    <a:pt x="16776" y="9219"/>
                    <a:pt x="16995" y="9046"/>
                    <a:pt x="17105" y="8816"/>
                  </a:cubicBezTo>
                  <a:cubicBezTo>
                    <a:pt x="18420" y="6973"/>
                    <a:pt x="19846" y="4957"/>
                    <a:pt x="21381" y="2768"/>
                  </a:cubicBezTo>
                  <a:lnTo>
                    <a:pt x="21381" y="2768"/>
                  </a:lnTo>
                  <a:cubicBezTo>
                    <a:pt x="21381" y="2768"/>
                    <a:pt x="21381" y="2711"/>
                    <a:pt x="21381" y="2711"/>
                  </a:cubicBezTo>
                  <a:cubicBezTo>
                    <a:pt x="21381" y="2711"/>
                    <a:pt x="21381" y="2711"/>
                    <a:pt x="21381" y="2711"/>
                  </a:cubicBezTo>
                  <a:cubicBezTo>
                    <a:pt x="21490" y="2423"/>
                    <a:pt x="21600" y="2192"/>
                    <a:pt x="21600" y="1962"/>
                  </a:cubicBezTo>
                  <a:cubicBezTo>
                    <a:pt x="21600" y="1847"/>
                    <a:pt x="21600" y="1732"/>
                    <a:pt x="21600" y="1616"/>
                  </a:cubicBezTo>
                  <a:cubicBezTo>
                    <a:pt x="21600" y="1501"/>
                    <a:pt x="21600" y="1386"/>
                    <a:pt x="21490" y="1328"/>
                  </a:cubicBezTo>
                  <a:cubicBezTo>
                    <a:pt x="21381" y="1040"/>
                    <a:pt x="21162" y="810"/>
                    <a:pt x="20832" y="580"/>
                  </a:cubicBezTo>
                  <a:cubicBezTo>
                    <a:pt x="20832" y="580"/>
                    <a:pt x="20832" y="580"/>
                    <a:pt x="20832" y="580"/>
                  </a:cubicBezTo>
                  <a:cubicBezTo>
                    <a:pt x="20613" y="407"/>
                    <a:pt x="20284" y="292"/>
                    <a:pt x="19955" y="176"/>
                  </a:cubicBezTo>
                  <a:cubicBezTo>
                    <a:pt x="19627" y="61"/>
                    <a:pt x="19188" y="4"/>
                    <a:pt x="18749" y="4"/>
                  </a:cubicBezTo>
                  <a:cubicBezTo>
                    <a:pt x="18749" y="4"/>
                    <a:pt x="18749" y="4"/>
                    <a:pt x="18749" y="4"/>
                  </a:cubicBezTo>
                  <a:cubicBezTo>
                    <a:pt x="17324" y="-54"/>
                    <a:pt x="15898" y="522"/>
                    <a:pt x="15460" y="1732"/>
                  </a:cubicBezTo>
                  <a:cubicBezTo>
                    <a:pt x="15460" y="1732"/>
                    <a:pt x="15460" y="1732"/>
                    <a:pt x="15460" y="1732"/>
                  </a:cubicBezTo>
                  <a:cubicBezTo>
                    <a:pt x="15460" y="1732"/>
                    <a:pt x="15460" y="1789"/>
                    <a:pt x="15460" y="1789"/>
                  </a:cubicBezTo>
                  <a:cubicBezTo>
                    <a:pt x="15240" y="2135"/>
                    <a:pt x="15021" y="2423"/>
                    <a:pt x="14692" y="2769"/>
                  </a:cubicBezTo>
                  <a:cubicBezTo>
                    <a:pt x="14582" y="2941"/>
                    <a:pt x="14363" y="3172"/>
                    <a:pt x="14254" y="3344"/>
                  </a:cubicBezTo>
                  <a:cubicBezTo>
                    <a:pt x="14144" y="3575"/>
                    <a:pt x="13925" y="3748"/>
                    <a:pt x="13815" y="3978"/>
                  </a:cubicBezTo>
                  <a:cubicBezTo>
                    <a:pt x="12719" y="5476"/>
                    <a:pt x="11622" y="6858"/>
                    <a:pt x="10636" y="8125"/>
                  </a:cubicBezTo>
                  <a:cubicBezTo>
                    <a:pt x="10636" y="8183"/>
                    <a:pt x="10526" y="8183"/>
                    <a:pt x="10526" y="8241"/>
                  </a:cubicBezTo>
                  <a:cubicBezTo>
                    <a:pt x="10306" y="8471"/>
                    <a:pt x="10197" y="8644"/>
                    <a:pt x="10087" y="8874"/>
                  </a:cubicBezTo>
                  <a:cubicBezTo>
                    <a:pt x="9978" y="9047"/>
                    <a:pt x="9759" y="9278"/>
                    <a:pt x="9649" y="9450"/>
                  </a:cubicBezTo>
                  <a:cubicBezTo>
                    <a:pt x="9320" y="9911"/>
                    <a:pt x="8881" y="10372"/>
                    <a:pt x="8553" y="10775"/>
                  </a:cubicBezTo>
                  <a:cubicBezTo>
                    <a:pt x="8224" y="11178"/>
                    <a:pt x="7895" y="11581"/>
                    <a:pt x="7566" y="11984"/>
                  </a:cubicBezTo>
                  <a:cubicBezTo>
                    <a:pt x="7456" y="12100"/>
                    <a:pt x="7346" y="12215"/>
                    <a:pt x="7237" y="12330"/>
                  </a:cubicBezTo>
                  <a:cubicBezTo>
                    <a:pt x="7018" y="12618"/>
                    <a:pt x="6689" y="12964"/>
                    <a:pt x="6469" y="13252"/>
                  </a:cubicBezTo>
                  <a:cubicBezTo>
                    <a:pt x="5921" y="13885"/>
                    <a:pt x="5373" y="14519"/>
                    <a:pt x="4825" y="15095"/>
                  </a:cubicBezTo>
                  <a:cubicBezTo>
                    <a:pt x="4825" y="15095"/>
                    <a:pt x="4825" y="15095"/>
                    <a:pt x="4825" y="15095"/>
                  </a:cubicBezTo>
                  <a:cubicBezTo>
                    <a:pt x="4605" y="15383"/>
                    <a:pt x="4277" y="15671"/>
                    <a:pt x="4057" y="15959"/>
                  </a:cubicBezTo>
                  <a:cubicBezTo>
                    <a:pt x="2741" y="17341"/>
                    <a:pt x="1645" y="18320"/>
                    <a:pt x="658" y="19011"/>
                  </a:cubicBezTo>
                  <a:cubicBezTo>
                    <a:pt x="438" y="19242"/>
                    <a:pt x="220" y="19472"/>
                    <a:pt x="110" y="19645"/>
                  </a:cubicBezTo>
                  <a:cubicBezTo>
                    <a:pt x="110" y="19645"/>
                    <a:pt x="110" y="19645"/>
                    <a:pt x="110" y="19645"/>
                  </a:cubicBezTo>
                  <a:cubicBezTo>
                    <a:pt x="0" y="19760"/>
                    <a:pt x="0" y="19875"/>
                    <a:pt x="0" y="19991"/>
                  </a:cubicBezTo>
                  <a:cubicBezTo>
                    <a:pt x="0" y="20163"/>
                    <a:pt x="0" y="20336"/>
                    <a:pt x="0" y="20509"/>
                  </a:cubicBezTo>
                  <a:cubicBezTo>
                    <a:pt x="110" y="20682"/>
                    <a:pt x="220" y="20797"/>
                    <a:pt x="438" y="20912"/>
                  </a:cubicBezTo>
                  <a:cubicBezTo>
                    <a:pt x="767" y="21143"/>
                    <a:pt x="1315" y="21316"/>
                    <a:pt x="1973" y="21431"/>
                  </a:cubicBezTo>
                  <a:cubicBezTo>
                    <a:pt x="2302" y="21488"/>
                    <a:pt x="2631" y="21546"/>
                    <a:pt x="2960" y="21546"/>
                  </a:cubicBezTo>
                  <a:cubicBezTo>
                    <a:pt x="3070" y="21546"/>
                    <a:pt x="3070" y="21546"/>
                    <a:pt x="3180" y="21546"/>
                  </a:cubicBezTo>
                  <a:cubicBezTo>
                    <a:pt x="3618" y="21546"/>
                    <a:pt x="3947" y="21488"/>
                    <a:pt x="4276" y="21373"/>
                  </a:cubicBezTo>
                  <a:cubicBezTo>
                    <a:pt x="4496" y="21200"/>
                    <a:pt x="4715" y="21142"/>
                    <a:pt x="4934" y="21027"/>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48" name="Shape">
              <a:extLst>
                <a:ext uri="{FF2B5EF4-FFF2-40B4-BE49-F238E27FC236}">
                  <a16:creationId xmlns:a16="http://schemas.microsoft.com/office/drawing/2014/main" id="{5A019D79-E282-7D42-9F15-8AD63153C781}"/>
                </a:ext>
              </a:extLst>
            </p:cNvPr>
            <p:cNvSpPr/>
            <p:nvPr userDrawn="1"/>
          </p:nvSpPr>
          <p:spPr>
            <a:xfrm>
              <a:off x="8116569" y="1903918"/>
              <a:ext cx="138597" cy="161080"/>
            </a:xfrm>
            <a:custGeom>
              <a:avLst/>
              <a:gdLst/>
              <a:ahLst/>
              <a:cxnLst>
                <a:cxn ang="0">
                  <a:pos x="wd2" y="hd2"/>
                </a:cxn>
                <a:cxn ang="5400000">
                  <a:pos x="wd2" y="hd2"/>
                </a:cxn>
                <a:cxn ang="10800000">
                  <a:pos x="wd2" y="hd2"/>
                </a:cxn>
                <a:cxn ang="16200000">
                  <a:pos x="wd2" y="hd2"/>
                </a:cxn>
              </a:cxnLst>
              <a:rect l="0" t="0" r="r" b="b"/>
              <a:pathLst>
                <a:path w="20321" h="20912" extrusionOk="0">
                  <a:moveTo>
                    <a:pt x="12872" y="19426"/>
                  </a:moveTo>
                  <a:lnTo>
                    <a:pt x="13245" y="18436"/>
                  </a:lnTo>
                  <a:lnTo>
                    <a:pt x="14176" y="16293"/>
                  </a:lnTo>
                  <a:lnTo>
                    <a:pt x="15107" y="14150"/>
                  </a:lnTo>
                  <a:lnTo>
                    <a:pt x="16224" y="11842"/>
                  </a:lnTo>
                  <a:lnTo>
                    <a:pt x="17342" y="9534"/>
                  </a:lnTo>
                  <a:lnTo>
                    <a:pt x="18459" y="7226"/>
                  </a:lnTo>
                  <a:lnTo>
                    <a:pt x="19576" y="4918"/>
                  </a:lnTo>
                  <a:lnTo>
                    <a:pt x="19576" y="4753"/>
                  </a:lnTo>
                  <a:lnTo>
                    <a:pt x="20321" y="3269"/>
                  </a:lnTo>
                  <a:cubicBezTo>
                    <a:pt x="19948" y="2939"/>
                    <a:pt x="19576" y="2610"/>
                    <a:pt x="19204" y="2279"/>
                  </a:cubicBezTo>
                  <a:cubicBezTo>
                    <a:pt x="15666" y="-194"/>
                    <a:pt x="11011" y="-688"/>
                    <a:pt x="7100" y="961"/>
                  </a:cubicBezTo>
                  <a:lnTo>
                    <a:pt x="7845" y="2115"/>
                  </a:lnTo>
                  <a:cubicBezTo>
                    <a:pt x="7845" y="2115"/>
                    <a:pt x="7845" y="2280"/>
                    <a:pt x="8031" y="2445"/>
                  </a:cubicBezTo>
                  <a:cubicBezTo>
                    <a:pt x="8404" y="3105"/>
                    <a:pt x="8218" y="3764"/>
                    <a:pt x="7473" y="4259"/>
                  </a:cubicBezTo>
                  <a:lnTo>
                    <a:pt x="4122" y="6238"/>
                  </a:lnTo>
                  <a:cubicBezTo>
                    <a:pt x="3749" y="6403"/>
                    <a:pt x="3377" y="6568"/>
                    <a:pt x="3004" y="6403"/>
                  </a:cubicBezTo>
                  <a:cubicBezTo>
                    <a:pt x="2446" y="6403"/>
                    <a:pt x="2073" y="6238"/>
                    <a:pt x="1700" y="5744"/>
                  </a:cubicBezTo>
                  <a:lnTo>
                    <a:pt x="1514" y="5414"/>
                  </a:lnTo>
                  <a:cubicBezTo>
                    <a:pt x="-1279" y="9701"/>
                    <a:pt x="-162" y="15306"/>
                    <a:pt x="4494" y="18604"/>
                  </a:cubicBezTo>
                  <a:cubicBezTo>
                    <a:pt x="6728" y="20253"/>
                    <a:pt x="9521" y="20912"/>
                    <a:pt x="12128" y="20912"/>
                  </a:cubicBezTo>
                  <a:lnTo>
                    <a:pt x="12315" y="20582"/>
                  </a:lnTo>
                  <a:lnTo>
                    <a:pt x="12872" y="19426"/>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20BF345E-22A5-264B-9C08-1E86AB59ADF7}"/>
                </a:ext>
              </a:extLst>
            </p:cNvPr>
            <p:cNvSpPr/>
            <p:nvPr userDrawn="1"/>
          </p:nvSpPr>
          <p:spPr>
            <a:xfrm>
              <a:off x="8789670" y="2069018"/>
              <a:ext cx="135505" cy="354329"/>
            </a:xfrm>
            <a:custGeom>
              <a:avLst/>
              <a:gdLst/>
              <a:ahLst/>
              <a:cxnLst>
                <a:cxn ang="0">
                  <a:pos x="wd2" y="hd2"/>
                </a:cxn>
                <a:cxn ang="5400000">
                  <a:pos x="wd2" y="hd2"/>
                </a:cxn>
                <a:cxn ang="10800000">
                  <a:pos x="wd2" y="hd2"/>
                </a:cxn>
                <a:cxn ang="16200000">
                  <a:pos x="wd2" y="hd2"/>
                </a:cxn>
              </a:cxnLst>
              <a:rect l="0" t="0" r="r" b="b"/>
              <a:pathLst>
                <a:path w="21145" h="21600" extrusionOk="0">
                  <a:moveTo>
                    <a:pt x="16645" y="11303"/>
                  </a:moveTo>
                  <a:cubicBezTo>
                    <a:pt x="16645" y="11148"/>
                    <a:pt x="16843" y="10993"/>
                    <a:pt x="16843" y="10838"/>
                  </a:cubicBezTo>
                  <a:cubicBezTo>
                    <a:pt x="17041" y="10606"/>
                    <a:pt x="17041" y="10374"/>
                    <a:pt x="17240" y="10142"/>
                  </a:cubicBezTo>
                  <a:cubicBezTo>
                    <a:pt x="17240" y="10064"/>
                    <a:pt x="17438" y="9910"/>
                    <a:pt x="17438" y="9832"/>
                  </a:cubicBezTo>
                  <a:cubicBezTo>
                    <a:pt x="17636" y="9600"/>
                    <a:pt x="17636" y="9367"/>
                    <a:pt x="17835" y="9135"/>
                  </a:cubicBezTo>
                  <a:cubicBezTo>
                    <a:pt x="18033" y="8903"/>
                    <a:pt x="18033" y="8671"/>
                    <a:pt x="18232" y="8439"/>
                  </a:cubicBezTo>
                  <a:cubicBezTo>
                    <a:pt x="18628" y="7742"/>
                    <a:pt x="19024" y="7122"/>
                    <a:pt x="19421" y="6426"/>
                  </a:cubicBezTo>
                  <a:cubicBezTo>
                    <a:pt x="20015" y="5496"/>
                    <a:pt x="20412" y="4490"/>
                    <a:pt x="21006" y="3484"/>
                  </a:cubicBezTo>
                  <a:cubicBezTo>
                    <a:pt x="21600" y="1858"/>
                    <a:pt x="20213" y="774"/>
                    <a:pt x="18232" y="310"/>
                  </a:cubicBezTo>
                  <a:cubicBezTo>
                    <a:pt x="17637" y="155"/>
                    <a:pt x="17042" y="77"/>
                    <a:pt x="16448" y="0"/>
                  </a:cubicBezTo>
                  <a:cubicBezTo>
                    <a:pt x="16051" y="0"/>
                    <a:pt x="15457" y="0"/>
                    <a:pt x="15061" y="0"/>
                  </a:cubicBezTo>
                  <a:cubicBezTo>
                    <a:pt x="14862" y="0"/>
                    <a:pt x="14664" y="0"/>
                    <a:pt x="14466" y="0"/>
                  </a:cubicBezTo>
                  <a:cubicBezTo>
                    <a:pt x="13872" y="77"/>
                    <a:pt x="13277" y="155"/>
                    <a:pt x="12881" y="232"/>
                  </a:cubicBezTo>
                  <a:cubicBezTo>
                    <a:pt x="12485" y="387"/>
                    <a:pt x="12089" y="542"/>
                    <a:pt x="11692" y="697"/>
                  </a:cubicBezTo>
                  <a:cubicBezTo>
                    <a:pt x="11692" y="697"/>
                    <a:pt x="11494" y="774"/>
                    <a:pt x="11494" y="774"/>
                  </a:cubicBezTo>
                  <a:cubicBezTo>
                    <a:pt x="11097" y="929"/>
                    <a:pt x="10900" y="1161"/>
                    <a:pt x="10701" y="1393"/>
                  </a:cubicBezTo>
                  <a:cubicBezTo>
                    <a:pt x="10305" y="1781"/>
                    <a:pt x="10107" y="2168"/>
                    <a:pt x="10107" y="2632"/>
                  </a:cubicBezTo>
                  <a:cubicBezTo>
                    <a:pt x="9513" y="3638"/>
                    <a:pt x="8918" y="4645"/>
                    <a:pt x="8324" y="5651"/>
                  </a:cubicBezTo>
                  <a:cubicBezTo>
                    <a:pt x="8324" y="5806"/>
                    <a:pt x="8125" y="5884"/>
                    <a:pt x="8125" y="6039"/>
                  </a:cubicBezTo>
                  <a:cubicBezTo>
                    <a:pt x="7927" y="6348"/>
                    <a:pt x="7729" y="6658"/>
                    <a:pt x="7531" y="6968"/>
                  </a:cubicBezTo>
                  <a:cubicBezTo>
                    <a:pt x="7531" y="7045"/>
                    <a:pt x="7531" y="7123"/>
                    <a:pt x="7333" y="7200"/>
                  </a:cubicBezTo>
                  <a:cubicBezTo>
                    <a:pt x="7135" y="7432"/>
                    <a:pt x="7135" y="7587"/>
                    <a:pt x="6936" y="7742"/>
                  </a:cubicBezTo>
                  <a:cubicBezTo>
                    <a:pt x="6936" y="7819"/>
                    <a:pt x="6936" y="7897"/>
                    <a:pt x="6738" y="7974"/>
                  </a:cubicBezTo>
                  <a:cubicBezTo>
                    <a:pt x="6341" y="8593"/>
                    <a:pt x="5945" y="9290"/>
                    <a:pt x="5549" y="9910"/>
                  </a:cubicBezTo>
                  <a:cubicBezTo>
                    <a:pt x="5350" y="10219"/>
                    <a:pt x="5152" y="10529"/>
                    <a:pt x="4954" y="10839"/>
                  </a:cubicBezTo>
                  <a:cubicBezTo>
                    <a:pt x="4756" y="11071"/>
                    <a:pt x="4756" y="11303"/>
                    <a:pt x="4558" y="11458"/>
                  </a:cubicBezTo>
                  <a:cubicBezTo>
                    <a:pt x="2973" y="13936"/>
                    <a:pt x="1387" y="16103"/>
                    <a:pt x="0" y="17961"/>
                  </a:cubicBezTo>
                  <a:cubicBezTo>
                    <a:pt x="0" y="17961"/>
                    <a:pt x="0" y="17961"/>
                    <a:pt x="0" y="17961"/>
                  </a:cubicBezTo>
                  <a:cubicBezTo>
                    <a:pt x="594" y="18116"/>
                    <a:pt x="1388" y="18348"/>
                    <a:pt x="1783" y="18503"/>
                  </a:cubicBezTo>
                  <a:cubicBezTo>
                    <a:pt x="1783" y="18503"/>
                    <a:pt x="1982" y="18581"/>
                    <a:pt x="1982" y="18581"/>
                  </a:cubicBezTo>
                  <a:cubicBezTo>
                    <a:pt x="4360" y="19355"/>
                    <a:pt x="5945" y="19974"/>
                    <a:pt x="7729" y="20826"/>
                  </a:cubicBezTo>
                  <a:cubicBezTo>
                    <a:pt x="8125" y="20981"/>
                    <a:pt x="8323" y="21135"/>
                    <a:pt x="8720" y="21290"/>
                  </a:cubicBezTo>
                  <a:cubicBezTo>
                    <a:pt x="8918" y="21368"/>
                    <a:pt x="9116" y="21445"/>
                    <a:pt x="9314" y="21600"/>
                  </a:cubicBezTo>
                  <a:cubicBezTo>
                    <a:pt x="11692" y="18813"/>
                    <a:pt x="14070" y="15406"/>
                    <a:pt x="16647" y="11380"/>
                  </a:cubicBezTo>
                  <a:cubicBezTo>
                    <a:pt x="16447" y="11380"/>
                    <a:pt x="16447" y="11303"/>
                    <a:pt x="16645" y="11303"/>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F9B92A32-BF9E-9A4D-AB19-40B124C7C04D}"/>
                </a:ext>
              </a:extLst>
            </p:cNvPr>
            <p:cNvSpPr/>
            <p:nvPr userDrawn="1"/>
          </p:nvSpPr>
          <p:spPr>
            <a:xfrm>
              <a:off x="8573769" y="425955"/>
              <a:ext cx="161114" cy="159164"/>
            </a:xfrm>
            <a:custGeom>
              <a:avLst/>
              <a:gdLst/>
              <a:ahLst/>
              <a:cxnLst>
                <a:cxn ang="0">
                  <a:pos x="wd2" y="hd2"/>
                </a:cxn>
                <a:cxn ang="5400000">
                  <a:pos x="wd2" y="hd2"/>
                </a:cxn>
                <a:cxn ang="10800000">
                  <a:pos x="wd2" y="hd2"/>
                </a:cxn>
                <a:cxn ang="16200000">
                  <a:pos x="wd2" y="hd2"/>
                </a:cxn>
              </a:cxnLst>
              <a:rect l="0" t="0" r="r" b="b"/>
              <a:pathLst>
                <a:path w="20603" h="19758" extrusionOk="0">
                  <a:moveTo>
                    <a:pt x="1776" y="14950"/>
                  </a:moveTo>
                  <a:cubicBezTo>
                    <a:pt x="1938" y="15108"/>
                    <a:pt x="2101" y="15423"/>
                    <a:pt x="2262" y="15581"/>
                  </a:cubicBezTo>
                  <a:cubicBezTo>
                    <a:pt x="2425" y="15738"/>
                    <a:pt x="2588" y="15896"/>
                    <a:pt x="2588" y="16053"/>
                  </a:cubicBezTo>
                  <a:cubicBezTo>
                    <a:pt x="2913" y="16369"/>
                    <a:pt x="3237" y="16842"/>
                    <a:pt x="3562" y="17157"/>
                  </a:cubicBezTo>
                  <a:cubicBezTo>
                    <a:pt x="7136" y="20310"/>
                    <a:pt x="12495" y="20626"/>
                    <a:pt x="16392" y="17946"/>
                  </a:cubicBezTo>
                  <a:cubicBezTo>
                    <a:pt x="19640" y="15738"/>
                    <a:pt x="21102" y="11955"/>
                    <a:pt x="20453" y="8486"/>
                  </a:cubicBezTo>
                  <a:lnTo>
                    <a:pt x="19154" y="8959"/>
                  </a:lnTo>
                  <a:cubicBezTo>
                    <a:pt x="19154" y="8959"/>
                    <a:pt x="18991" y="8959"/>
                    <a:pt x="18991" y="8959"/>
                  </a:cubicBezTo>
                  <a:cubicBezTo>
                    <a:pt x="18342" y="9117"/>
                    <a:pt x="17529" y="8801"/>
                    <a:pt x="17367" y="8013"/>
                  </a:cubicBezTo>
                  <a:lnTo>
                    <a:pt x="16230" y="4702"/>
                  </a:lnTo>
                  <a:cubicBezTo>
                    <a:pt x="16067" y="4386"/>
                    <a:pt x="16230" y="4071"/>
                    <a:pt x="16230" y="3756"/>
                  </a:cubicBezTo>
                  <a:cubicBezTo>
                    <a:pt x="16392" y="3440"/>
                    <a:pt x="16717" y="3125"/>
                    <a:pt x="17042" y="2967"/>
                  </a:cubicBezTo>
                  <a:lnTo>
                    <a:pt x="17367" y="2810"/>
                  </a:lnTo>
                  <a:cubicBezTo>
                    <a:pt x="13794" y="-501"/>
                    <a:pt x="8272" y="-974"/>
                    <a:pt x="4212" y="1864"/>
                  </a:cubicBezTo>
                  <a:cubicBezTo>
                    <a:pt x="964" y="4228"/>
                    <a:pt x="-498" y="8012"/>
                    <a:pt x="151" y="11639"/>
                  </a:cubicBezTo>
                  <a:cubicBezTo>
                    <a:pt x="314" y="12111"/>
                    <a:pt x="314" y="12585"/>
                    <a:pt x="477" y="13057"/>
                  </a:cubicBezTo>
                  <a:cubicBezTo>
                    <a:pt x="639" y="13530"/>
                    <a:pt x="802" y="14003"/>
                    <a:pt x="1126" y="14476"/>
                  </a:cubicBezTo>
                  <a:cubicBezTo>
                    <a:pt x="1613" y="14635"/>
                    <a:pt x="1613" y="14792"/>
                    <a:pt x="1776" y="14950"/>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05BDBC49-3766-DB43-8439-47DE190E205D}"/>
                </a:ext>
              </a:extLst>
            </p:cNvPr>
            <p:cNvSpPr/>
            <p:nvPr userDrawn="1"/>
          </p:nvSpPr>
          <p:spPr>
            <a:xfrm>
              <a:off x="8802369" y="1459417"/>
              <a:ext cx="156215" cy="159476"/>
            </a:xfrm>
            <a:custGeom>
              <a:avLst/>
              <a:gdLst/>
              <a:ahLst/>
              <a:cxnLst>
                <a:cxn ang="0">
                  <a:pos x="wd2" y="hd2"/>
                </a:cxn>
                <a:cxn ang="5400000">
                  <a:pos x="wd2" y="hd2"/>
                </a:cxn>
                <a:cxn ang="10800000">
                  <a:pos x="wd2" y="hd2"/>
                </a:cxn>
                <a:cxn ang="16200000">
                  <a:pos x="wd2" y="hd2"/>
                </a:cxn>
              </a:cxnLst>
              <a:rect l="0" t="0" r="r" b="b"/>
              <a:pathLst>
                <a:path w="21600" h="20091" extrusionOk="0">
                  <a:moveTo>
                    <a:pt x="352" y="7722"/>
                  </a:moveTo>
                  <a:cubicBezTo>
                    <a:pt x="176" y="8202"/>
                    <a:pt x="176" y="8682"/>
                    <a:pt x="0" y="9322"/>
                  </a:cubicBezTo>
                  <a:cubicBezTo>
                    <a:pt x="0" y="9802"/>
                    <a:pt x="0" y="10442"/>
                    <a:pt x="0" y="10922"/>
                  </a:cubicBezTo>
                  <a:cubicBezTo>
                    <a:pt x="0" y="11082"/>
                    <a:pt x="0" y="11242"/>
                    <a:pt x="0" y="11401"/>
                  </a:cubicBezTo>
                  <a:cubicBezTo>
                    <a:pt x="0" y="11722"/>
                    <a:pt x="0" y="11881"/>
                    <a:pt x="176" y="12201"/>
                  </a:cubicBezTo>
                  <a:cubicBezTo>
                    <a:pt x="176" y="12362"/>
                    <a:pt x="352" y="12522"/>
                    <a:pt x="352" y="12841"/>
                  </a:cubicBezTo>
                  <a:cubicBezTo>
                    <a:pt x="527" y="13321"/>
                    <a:pt x="703" y="13801"/>
                    <a:pt x="878" y="14121"/>
                  </a:cubicBezTo>
                  <a:cubicBezTo>
                    <a:pt x="2986" y="18441"/>
                    <a:pt x="8078" y="20841"/>
                    <a:pt x="13346" y="19881"/>
                  </a:cubicBezTo>
                  <a:cubicBezTo>
                    <a:pt x="17561" y="19081"/>
                    <a:pt x="20546" y="16201"/>
                    <a:pt x="21600" y="12681"/>
                  </a:cubicBezTo>
                  <a:lnTo>
                    <a:pt x="20195" y="12521"/>
                  </a:lnTo>
                  <a:cubicBezTo>
                    <a:pt x="20195" y="12521"/>
                    <a:pt x="20020" y="12521"/>
                    <a:pt x="20020" y="12521"/>
                  </a:cubicBezTo>
                  <a:cubicBezTo>
                    <a:pt x="19317" y="12361"/>
                    <a:pt x="18615" y="11721"/>
                    <a:pt x="18790" y="11081"/>
                  </a:cubicBezTo>
                  <a:lnTo>
                    <a:pt x="19142" y="7561"/>
                  </a:lnTo>
                  <a:cubicBezTo>
                    <a:pt x="19142" y="7241"/>
                    <a:pt x="19317" y="6761"/>
                    <a:pt x="19668" y="6601"/>
                  </a:cubicBezTo>
                  <a:cubicBezTo>
                    <a:pt x="20020" y="6281"/>
                    <a:pt x="20370" y="6281"/>
                    <a:pt x="20898" y="6281"/>
                  </a:cubicBezTo>
                  <a:lnTo>
                    <a:pt x="21249" y="6281"/>
                  </a:lnTo>
                  <a:cubicBezTo>
                    <a:pt x="19317" y="1801"/>
                    <a:pt x="14049" y="-759"/>
                    <a:pt x="8605" y="201"/>
                  </a:cubicBezTo>
                  <a:cubicBezTo>
                    <a:pt x="4390" y="1002"/>
                    <a:pt x="1230" y="4042"/>
                    <a:pt x="352" y="7722"/>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Line">
              <a:extLst>
                <a:ext uri="{FF2B5EF4-FFF2-40B4-BE49-F238E27FC236}">
                  <a16:creationId xmlns:a16="http://schemas.microsoft.com/office/drawing/2014/main" id="{EBC3678F-5ADE-DB44-9BB6-A7B08819ED00}"/>
                </a:ext>
              </a:extLst>
            </p:cNvPr>
            <p:cNvSpPr/>
            <p:nvPr userDrawn="1"/>
          </p:nvSpPr>
          <p:spPr>
            <a:xfrm>
              <a:off x="8916670" y="2132518"/>
              <a:ext cx="12700" cy="12700"/>
            </a:xfrm>
            <a:prstGeom prst="line">
              <a:avLst/>
            </a:pr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91DCA909-345D-064E-BE91-9F9840A549FD}"/>
                </a:ext>
              </a:extLst>
            </p:cNvPr>
            <p:cNvSpPr/>
            <p:nvPr userDrawn="1"/>
          </p:nvSpPr>
          <p:spPr>
            <a:xfrm>
              <a:off x="8345170" y="684718"/>
              <a:ext cx="80014" cy="69850"/>
            </a:xfrm>
            <a:custGeom>
              <a:avLst/>
              <a:gdLst/>
              <a:ahLst/>
              <a:cxnLst>
                <a:cxn ang="0">
                  <a:pos x="wd2" y="hd2"/>
                </a:cxn>
                <a:cxn ang="5400000">
                  <a:pos x="wd2" y="hd2"/>
                </a:cxn>
                <a:cxn ang="10800000">
                  <a:pos x="wd2" y="hd2"/>
                </a:cxn>
                <a:cxn ang="16200000">
                  <a:pos x="wd2" y="hd2"/>
                </a:cxn>
              </a:cxnLst>
              <a:rect l="0" t="0" r="r" b="b"/>
              <a:pathLst>
                <a:path w="21600" h="21600" extrusionOk="0">
                  <a:moveTo>
                    <a:pt x="1714" y="13352"/>
                  </a:moveTo>
                  <a:lnTo>
                    <a:pt x="0" y="14923"/>
                  </a:lnTo>
                  <a:lnTo>
                    <a:pt x="2742" y="19243"/>
                  </a:lnTo>
                  <a:lnTo>
                    <a:pt x="4456" y="21600"/>
                  </a:lnTo>
                  <a:lnTo>
                    <a:pt x="4456" y="21600"/>
                  </a:lnTo>
                  <a:lnTo>
                    <a:pt x="6857" y="19636"/>
                  </a:lnTo>
                  <a:lnTo>
                    <a:pt x="9257" y="17673"/>
                  </a:lnTo>
                  <a:lnTo>
                    <a:pt x="21600" y="6677"/>
                  </a:lnTo>
                  <a:cubicBezTo>
                    <a:pt x="19543" y="4713"/>
                    <a:pt x="18172" y="2357"/>
                    <a:pt x="16801" y="0"/>
                  </a:cubicBezTo>
                  <a:lnTo>
                    <a:pt x="3773" y="11389"/>
                  </a:lnTo>
                  <a:lnTo>
                    <a:pt x="1714" y="13352"/>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684A60F1-21C2-5243-92C2-B555A8CC31C3}"/>
                </a:ext>
              </a:extLst>
            </p:cNvPr>
            <p:cNvSpPr/>
            <p:nvPr userDrawn="1"/>
          </p:nvSpPr>
          <p:spPr>
            <a:xfrm>
              <a:off x="8226107" y="718056"/>
              <a:ext cx="158711" cy="158431"/>
            </a:xfrm>
            <a:custGeom>
              <a:avLst/>
              <a:gdLst/>
              <a:ahLst/>
              <a:cxnLst>
                <a:cxn ang="0">
                  <a:pos x="wd2" y="hd2"/>
                </a:cxn>
                <a:cxn ang="5400000">
                  <a:pos x="wd2" y="hd2"/>
                </a:cxn>
                <a:cxn ang="10800000">
                  <a:pos x="wd2" y="hd2"/>
                </a:cxn>
                <a:cxn ang="16200000">
                  <a:pos x="wd2" y="hd2"/>
                </a:cxn>
              </a:cxnLst>
              <a:rect l="0" t="0" r="r" b="b"/>
              <a:pathLst>
                <a:path w="20605" h="19385" extrusionOk="0">
                  <a:moveTo>
                    <a:pt x="4272" y="17549"/>
                  </a:moveTo>
                  <a:cubicBezTo>
                    <a:pt x="4272" y="17549"/>
                    <a:pt x="4272" y="17549"/>
                    <a:pt x="4272" y="17549"/>
                  </a:cubicBezTo>
                  <a:cubicBezTo>
                    <a:pt x="4767" y="17860"/>
                    <a:pt x="5262" y="18170"/>
                    <a:pt x="5591" y="18326"/>
                  </a:cubicBezTo>
                  <a:cubicBezTo>
                    <a:pt x="10207" y="20501"/>
                    <a:pt x="15814" y="19258"/>
                    <a:pt x="18782" y="15218"/>
                  </a:cubicBezTo>
                  <a:cubicBezTo>
                    <a:pt x="21090" y="12110"/>
                    <a:pt x="21090" y="8225"/>
                    <a:pt x="19441" y="5117"/>
                  </a:cubicBezTo>
                  <a:lnTo>
                    <a:pt x="18452" y="5894"/>
                  </a:lnTo>
                  <a:cubicBezTo>
                    <a:pt x="18452" y="5894"/>
                    <a:pt x="18287" y="5894"/>
                    <a:pt x="18287" y="5894"/>
                  </a:cubicBezTo>
                  <a:cubicBezTo>
                    <a:pt x="17627" y="6205"/>
                    <a:pt x="16803" y="6205"/>
                    <a:pt x="16308" y="5583"/>
                  </a:cubicBezTo>
                  <a:lnTo>
                    <a:pt x="14165" y="2941"/>
                  </a:lnTo>
                  <a:cubicBezTo>
                    <a:pt x="13999" y="2630"/>
                    <a:pt x="13834" y="2320"/>
                    <a:pt x="13834" y="2009"/>
                  </a:cubicBezTo>
                  <a:cubicBezTo>
                    <a:pt x="13834" y="1698"/>
                    <a:pt x="13999" y="1232"/>
                    <a:pt x="14329" y="1076"/>
                  </a:cubicBezTo>
                  <a:lnTo>
                    <a:pt x="14659" y="921"/>
                  </a:lnTo>
                  <a:cubicBezTo>
                    <a:pt x="10207" y="-1099"/>
                    <a:pt x="4601" y="299"/>
                    <a:pt x="1798" y="4184"/>
                  </a:cubicBezTo>
                  <a:cubicBezTo>
                    <a:pt x="-345" y="7136"/>
                    <a:pt x="-510" y="11021"/>
                    <a:pt x="974" y="14129"/>
                  </a:cubicBezTo>
                  <a:cubicBezTo>
                    <a:pt x="1139" y="14595"/>
                    <a:pt x="1468" y="14906"/>
                    <a:pt x="1798" y="15372"/>
                  </a:cubicBezTo>
                  <a:cubicBezTo>
                    <a:pt x="2458" y="15995"/>
                    <a:pt x="3283" y="16772"/>
                    <a:pt x="4272" y="1754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2E18E602-FB84-4B40-8877-93711B2081CF}"/>
                </a:ext>
              </a:extLst>
            </p:cNvPr>
            <p:cNvSpPr/>
            <p:nvPr userDrawn="1"/>
          </p:nvSpPr>
          <p:spPr>
            <a:xfrm>
              <a:off x="8408670" y="557718"/>
              <a:ext cx="160029" cy="157838"/>
            </a:xfrm>
            <a:custGeom>
              <a:avLst/>
              <a:gdLst/>
              <a:ahLst/>
              <a:cxnLst>
                <a:cxn ang="0">
                  <a:pos x="wd2" y="hd2"/>
                </a:cxn>
                <a:cxn ang="5400000">
                  <a:pos x="wd2" y="hd2"/>
                </a:cxn>
                <a:cxn ang="10800000">
                  <a:pos x="wd2" y="hd2"/>
                </a:cxn>
                <a:cxn ang="16200000">
                  <a:pos x="wd2" y="hd2"/>
                </a:cxn>
              </a:cxnLst>
              <a:rect l="0" t="0" r="r" b="b"/>
              <a:pathLst>
                <a:path w="20619" h="19174" extrusionOk="0">
                  <a:moveTo>
                    <a:pt x="4435" y="17418"/>
                  </a:moveTo>
                  <a:cubicBezTo>
                    <a:pt x="4435" y="17418"/>
                    <a:pt x="4599" y="17418"/>
                    <a:pt x="4435" y="17418"/>
                  </a:cubicBezTo>
                  <a:cubicBezTo>
                    <a:pt x="9180" y="20504"/>
                    <a:pt x="15725" y="19424"/>
                    <a:pt x="18834" y="14950"/>
                  </a:cubicBezTo>
                  <a:cubicBezTo>
                    <a:pt x="21125" y="11864"/>
                    <a:pt x="21125" y="8007"/>
                    <a:pt x="19325" y="4922"/>
                  </a:cubicBezTo>
                  <a:lnTo>
                    <a:pt x="18343" y="5693"/>
                  </a:lnTo>
                  <a:cubicBezTo>
                    <a:pt x="18343" y="5693"/>
                    <a:pt x="18179" y="5693"/>
                    <a:pt x="18179" y="5847"/>
                  </a:cubicBezTo>
                  <a:cubicBezTo>
                    <a:pt x="17525" y="6156"/>
                    <a:pt x="16707" y="6002"/>
                    <a:pt x="16379" y="5539"/>
                  </a:cubicBezTo>
                  <a:lnTo>
                    <a:pt x="14088" y="2915"/>
                  </a:lnTo>
                  <a:cubicBezTo>
                    <a:pt x="13924" y="2607"/>
                    <a:pt x="13761" y="2298"/>
                    <a:pt x="13761" y="1990"/>
                  </a:cubicBezTo>
                  <a:cubicBezTo>
                    <a:pt x="13761" y="1681"/>
                    <a:pt x="13924" y="1218"/>
                    <a:pt x="14251" y="1064"/>
                  </a:cubicBezTo>
                  <a:lnTo>
                    <a:pt x="14579" y="909"/>
                  </a:lnTo>
                  <a:cubicBezTo>
                    <a:pt x="10160" y="-1096"/>
                    <a:pt x="4597" y="292"/>
                    <a:pt x="1816" y="4304"/>
                  </a:cubicBezTo>
                  <a:cubicBezTo>
                    <a:pt x="-311" y="7081"/>
                    <a:pt x="-475" y="10629"/>
                    <a:pt x="834" y="13561"/>
                  </a:cubicBezTo>
                  <a:cubicBezTo>
                    <a:pt x="1654" y="14795"/>
                    <a:pt x="2798" y="16338"/>
                    <a:pt x="4435" y="17418"/>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F8A02016-7D44-3D4B-8197-F8BE0466086C}"/>
                </a:ext>
              </a:extLst>
            </p:cNvPr>
            <p:cNvSpPr/>
            <p:nvPr userDrawn="1"/>
          </p:nvSpPr>
          <p:spPr>
            <a:xfrm>
              <a:off x="7887970" y="1294318"/>
              <a:ext cx="160472" cy="158750"/>
            </a:xfrm>
            <a:custGeom>
              <a:avLst/>
              <a:gdLst/>
              <a:ahLst/>
              <a:cxnLst>
                <a:cxn ang="0">
                  <a:pos x="wd2" y="hd2"/>
                </a:cxn>
                <a:cxn ang="5400000">
                  <a:pos x="wd2" y="hd2"/>
                </a:cxn>
                <a:cxn ang="10800000">
                  <a:pos x="wd2" y="hd2"/>
                </a:cxn>
                <a:cxn ang="16200000">
                  <a:pos x="wd2" y="hd2"/>
                </a:cxn>
              </a:cxnLst>
              <a:rect l="0" t="0" r="r" b="b"/>
              <a:pathLst>
                <a:path w="20994" h="21600" extrusionOk="0">
                  <a:moveTo>
                    <a:pt x="13982" y="20909"/>
                  </a:moveTo>
                  <a:cubicBezTo>
                    <a:pt x="17803" y="19527"/>
                    <a:pt x="20628" y="15898"/>
                    <a:pt x="20960" y="11405"/>
                  </a:cubicBezTo>
                  <a:cubicBezTo>
                    <a:pt x="21293" y="7258"/>
                    <a:pt x="19133" y="3456"/>
                    <a:pt x="15976" y="1383"/>
                  </a:cubicBezTo>
                  <a:lnTo>
                    <a:pt x="15478" y="2765"/>
                  </a:lnTo>
                  <a:cubicBezTo>
                    <a:pt x="15478" y="2765"/>
                    <a:pt x="15478" y="2938"/>
                    <a:pt x="15312" y="2938"/>
                  </a:cubicBezTo>
                  <a:cubicBezTo>
                    <a:pt x="14979" y="3629"/>
                    <a:pt x="14148" y="3975"/>
                    <a:pt x="13484" y="3629"/>
                  </a:cubicBezTo>
                  <a:lnTo>
                    <a:pt x="10161" y="2247"/>
                  </a:lnTo>
                  <a:cubicBezTo>
                    <a:pt x="9828" y="2074"/>
                    <a:pt x="9496" y="1901"/>
                    <a:pt x="9330" y="1556"/>
                  </a:cubicBezTo>
                  <a:cubicBezTo>
                    <a:pt x="9164" y="1210"/>
                    <a:pt x="9164" y="692"/>
                    <a:pt x="9330" y="346"/>
                  </a:cubicBezTo>
                  <a:lnTo>
                    <a:pt x="9496" y="0"/>
                  </a:lnTo>
                  <a:cubicBezTo>
                    <a:pt x="4512" y="518"/>
                    <a:pt x="358" y="4666"/>
                    <a:pt x="26" y="10022"/>
                  </a:cubicBezTo>
                  <a:cubicBezTo>
                    <a:pt x="-307" y="15033"/>
                    <a:pt x="2684" y="19526"/>
                    <a:pt x="7170" y="21081"/>
                  </a:cubicBezTo>
                  <a:cubicBezTo>
                    <a:pt x="7668" y="21254"/>
                    <a:pt x="8167" y="21427"/>
                    <a:pt x="8831" y="21427"/>
                  </a:cubicBezTo>
                  <a:cubicBezTo>
                    <a:pt x="9164" y="21427"/>
                    <a:pt x="9496" y="21600"/>
                    <a:pt x="9828" y="21600"/>
                  </a:cubicBezTo>
                  <a:cubicBezTo>
                    <a:pt x="9994" y="21600"/>
                    <a:pt x="10161" y="21600"/>
                    <a:pt x="10326" y="21600"/>
                  </a:cubicBezTo>
                  <a:cubicBezTo>
                    <a:pt x="10493" y="21600"/>
                    <a:pt x="10824" y="21600"/>
                    <a:pt x="10991" y="21600"/>
                  </a:cubicBezTo>
                  <a:cubicBezTo>
                    <a:pt x="11489" y="21600"/>
                    <a:pt x="11988" y="21427"/>
                    <a:pt x="12486" y="21427"/>
                  </a:cubicBezTo>
                  <a:cubicBezTo>
                    <a:pt x="12985" y="21255"/>
                    <a:pt x="13484" y="21082"/>
                    <a:pt x="13982" y="20909"/>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C85D35FB-7A91-984F-BDA5-30E064757D8F}"/>
                </a:ext>
              </a:extLst>
            </p:cNvPr>
            <p:cNvSpPr/>
            <p:nvPr userDrawn="1"/>
          </p:nvSpPr>
          <p:spPr>
            <a:xfrm>
              <a:off x="8180069" y="849817"/>
              <a:ext cx="71129" cy="67315"/>
            </a:xfrm>
            <a:custGeom>
              <a:avLst/>
              <a:gdLst/>
              <a:ahLst/>
              <a:cxnLst>
                <a:cxn ang="0">
                  <a:pos x="wd2" y="hd2"/>
                </a:cxn>
                <a:cxn ang="5400000">
                  <a:pos x="wd2" y="hd2"/>
                </a:cxn>
                <a:cxn ang="10800000">
                  <a:pos x="wd2" y="hd2"/>
                </a:cxn>
                <a:cxn ang="16200000">
                  <a:pos x="wd2" y="hd2"/>
                </a:cxn>
              </a:cxnLst>
              <a:rect l="0" t="0" r="r" b="b"/>
              <a:pathLst>
                <a:path w="21600" h="21600" extrusionOk="0">
                  <a:moveTo>
                    <a:pt x="1542" y="13450"/>
                  </a:moveTo>
                  <a:lnTo>
                    <a:pt x="0" y="15079"/>
                  </a:lnTo>
                  <a:lnTo>
                    <a:pt x="3857" y="19154"/>
                  </a:lnTo>
                  <a:lnTo>
                    <a:pt x="5785" y="21600"/>
                  </a:lnTo>
                  <a:lnTo>
                    <a:pt x="5785" y="21600"/>
                  </a:lnTo>
                  <a:lnTo>
                    <a:pt x="8486" y="19154"/>
                  </a:lnTo>
                  <a:lnTo>
                    <a:pt x="11186" y="16709"/>
                  </a:lnTo>
                  <a:lnTo>
                    <a:pt x="21600" y="6521"/>
                  </a:lnTo>
                  <a:cubicBezTo>
                    <a:pt x="20828" y="5705"/>
                    <a:pt x="19672" y="4891"/>
                    <a:pt x="18900" y="4075"/>
                  </a:cubicBezTo>
                  <a:cubicBezTo>
                    <a:pt x="18513" y="3667"/>
                    <a:pt x="18127" y="3259"/>
                    <a:pt x="17743" y="2853"/>
                  </a:cubicBezTo>
                  <a:cubicBezTo>
                    <a:pt x="16971" y="2038"/>
                    <a:pt x="16201" y="816"/>
                    <a:pt x="15429" y="0"/>
                  </a:cubicBezTo>
                  <a:lnTo>
                    <a:pt x="4245" y="11004"/>
                  </a:lnTo>
                  <a:lnTo>
                    <a:pt x="1542" y="1345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9E8633BF-9556-254A-A84C-C604B48136D0}"/>
                </a:ext>
              </a:extLst>
            </p:cNvPr>
            <p:cNvSpPr/>
            <p:nvPr userDrawn="1"/>
          </p:nvSpPr>
          <p:spPr>
            <a:xfrm>
              <a:off x="8522969" y="532318"/>
              <a:ext cx="66044" cy="60952"/>
            </a:xfrm>
            <a:custGeom>
              <a:avLst/>
              <a:gdLst/>
              <a:ahLst/>
              <a:cxnLst>
                <a:cxn ang="0">
                  <a:pos x="wd2" y="hd2"/>
                </a:cxn>
                <a:cxn ang="5400000">
                  <a:pos x="wd2" y="hd2"/>
                </a:cxn>
                <a:cxn ang="10800000">
                  <a:pos x="wd2" y="hd2"/>
                </a:cxn>
                <a:cxn ang="16200000">
                  <a:pos x="wd2" y="hd2"/>
                </a:cxn>
              </a:cxnLst>
              <a:rect l="0" t="0" r="r" b="b"/>
              <a:pathLst>
                <a:path w="21600" h="21600" extrusionOk="0">
                  <a:moveTo>
                    <a:pt x="2077" y="12148"/>
                  </a:moveTo>
                  <a:lnTo>
                    <a:pt x="0" y="13948"/>
                  </a:lnTo>
                  <a:lnTo>
                    <a:pt x="5399" y="21600"/>
                  </a:lnTo>
                  <a:lnTo>
                    <a:pt x="8307" y="18899"/>
                  </a:lnTo>
                  <a:lnTo>
                    <a:pt x="11216" y="16649"/>
                  </a:lnTo>
                  <a:lnTo>
                    <a:pt x="21600" y="8098"/>
                  </a:lnTo>
                  <a:cubicBezTo>
                    <a:pt x="21184" y="7648"/>
                    <a:pt x="20768" y="7197"/>
                    <a:pt x="20355" y="6749"/>
                  </a:cubicBezTo>
                  <a:cubicBezTo>
                    <a:pt x="19939" y="6298"/>
                    <a:pt x="19523" y="5399"/>
                    <a:pt x="19109" y="4949"/>
                  </a:cubicBezTo>
                  <a:cubicBezTo>
                    <a:pt x="18694" y="4498"/>
                    <a:pt x="18694" y="4048"/>
                    <a:pt x="18278" y="3600"/>
                  </a:cubicBezTo>
                  <a:cubicBezTo>
                    <a:pt x="17446" y="2250"/>
                    <a:pt x="17033" y="1349"/>
                    <a:pt x="16617" y="0"/>
                  </a:cubicBezTo>
                  <a:lnTo>
                    <a:pt x="4571" y="10351"/>
                  </a:lnTo>
                  <a:lnTo>
                    <a:pt x="2077" y="12148"/>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1397826C-AAAF-7041-B65B-84971D79CCB6}"/>
                </a:ext>
              </a:extLst>
            </p:cNvPr>
            <p:cNvSpPr/>
            <p:nvPr userDrawn="1"/>
          </p:nvSpPr>
          <p:spPr>
            <a:xfrm>
              <a:off x="7976869" y="1243518"/>
              <a:ext cx="50795" cy="73658"/>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lnTo>
                    <a:pt x="12420" y="18249"/>
                  </a:lnTo>
                  <a:lnTo>
                    <a:pt x="14040" y="15270"/>
                  </a:lnTo>
                  <a:lnTo>
                    <a:pt x="21600" y="2608"/>
                  </a:lnTo>
                  <a:cubicBezTo>
                    <a:pt x="19981" y="2235"/>
                    <a:pt x="18359" y="2235"/>
                    <a:pt x="16740" y="1862"/>
                  </a:cubicBezTo>
                  <a:cubicBezTo>
                    <a:pt x="16199" y="1862"/>
                    <a:pt x="15659" y="1489"/>
                    <a:pt x="14580" y="1489"/>
                  </a:cubicBezTo>
                  <a:cubicBezTo>
                    <a:pt x="12961" y="1117"/>
                    <a:pt x="11339" y="373"/>
                    <a:pt x="10261" y="0"/>
                  </a:cubicBezTo>
                  <a:lnTo>
                    <a:pt x="2700" y="13781"/>
                  </a:lnTo>
                  <a:lnTo>
                    <a:pt x="1081" y="17132"/>
                  </a:lnTo>
                  <a:lnTo>
                    <a:pt x="0" y="19367"/>
                  </a:lnTo>
                  <a:lnTo>
                    <a:pt x="10801" y="2160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6CAC74AF-E0AA-8C4B-98A6-39F7BA91D063}"/>
                </a:ext>
              </a:extLst>
            </p:cNvPr>
            <p:cNvSpPr/>
            <p:nvPr userDrawn="1"/>
          </p:nvSpPr>
          <p:spPr>
            <a:xfrm>
              <a:off x="7964170" y="1078417"/>
              <a:ext cx="160973" cy="161288"/>
            </a:xfrm>
            <a:custGeom>
              <a:avLst/>
              <a:gdLst/>
              <a:ahLst/>
              <a:cxnLst>
                <a:cxn ang="0">
                  <a:pos x="wd2" y="hd2"/>
                </a:cxn>
                <a:cxn ang="5400000">
                  <a:pos x="wd2" y="hd2"/>
                </a:cxn>
                <a:cxn ang="10800000">
                  <a:pos x="wd2" y="hd2"/>
                </a:cxn>
                <a:cxn ang="16200000">
                  <a:pos x="wd2" y="hd2"/>
                </a:cxn>
              </a:cxnLst>
              <a:rect l="0" t="0" r="r" b="b"/>
              <a:pathLst>
                <a:path w="20585" h="21599" extrusionOk="0">
                  <a:moveTo>
                    <a:pt x="20444" y="12586"/>
                  </a:moveTo>
                  <a:cubicBezTo>
                    <a:pt x="21093" y="8505"/>
                    <a:pt x="19469" y="4592"/>
                    <a:pt x="16383" y="2211"/>
                  </a:cubicBezTo>
                  <a:lnTo>
                    <a:pt x="15734" y="3402"/>
                  </a:lnTo>
                  <a:cubicBezTo>
                    <a:pt x="15734" y="3402"/>
                    <a:pt x="15734" y="3573"/>
                    <a:pt x="15571" y="3573"/>
                  </a:cubicBezTo>
                  <a:cubicBezTo>
                    <a:pt x="15246" y="4253"/>
                    <a:pt x="14434" y="4423"/>
                    <a:pt x="13785" y="4082"/>
                  </a:cubicBezTo>
                  <a:lnTo>
                    <a:pt x="10699" y="2382"/>
                  </a:lnTo>
                  <a:cubicBezTo>
                    <a:pt x="10374" y="2211"/>
                    <a:pt x="10050" y="1872"/>
                    <a:pt x="10050" y="1531"/>
                  </a:cubicBezTo>
                  <a:cubicBezTo>
                    <a:pt x="9887" y="1191"/>
                    <a:pt x="9887" y="681"/>
                    <a:pt x="10050" y="340"/>
                  </a:cubicBezTo>
                  <a:lnTo>
                    <a:pt x="10212" y="0"/>
                  </a:lnTo>
                  <a:cubicBezTo>
                    <a:pt x="5340" y="0"/>
                    <a:pt x="955" y="3742"/>
                    <a:pt x="142" y="9014"/>
                  </a:cubicBezTo>
                  <a:cubicBezTo>
                    <a:pt x="-507" y="12925"/>
                    <a:pt x="1117" y="16837"/>
                    <a:pt x="3878" y="19218"/>
                  </a:cubicBezTo>
                  <a:cubicBezTo>
                    <a:pt x="4203" y="19559"/>
                    <a:pt x="4690" y="19728"/>
                    <a:pt x="5015" y="20069"/>
                  </a:cubicBezTo>
                  <a:cubicBezTo>
                    <a:pt x="5989" y="20749"/>
                    <a:pt x="7126" y="21089"/>
                    <a:pt x="8263" y="21429"/>
                  </a:cubicBezTo>
                  <a:cubicBezTo>
                    <a:pt x="8263" y="21429"/>
                    <a:pt x="8425" y="21429"/>
                    <a:pt x="8425" y="21429"/>
                  </a:cubicBezTo>
                  <a:cubicBezTo>
                    <a:pt x="8912" y="21429"/>
                    <a:pt x="9400" y="21599"/>
                    <a:pt x="9887" y="21599"/>
                  </a:cubicBezTo>
                  <a:cubicBezTo>
                    <a:pt x="15084" y="21600"/>
                    <a:pt x="19631" y="17859"/>
                    <a:pt x="20444" y="12586"/>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02B5D229-13D1-C043-8AC0-601438D69714}"/>
                </a:ext>
              </a:extLst>
            </p:cNvPr>
            <p:cNvSpPr/>
            <p:nvPr userDrawn="1"/>
          </p:nvSpPr>
          <p:spPr>
            <a:xfrm>
              <a:off x="8065770" y="887917"/>
              <a:ext cx="158803" cy="158407"/>
            </a:xfrm>
            <a:custGeom>
              <a:avLst/>
              <a:gdLst/>
              <a:ahLst/>
              <a:cxnLst>
                <a:cxn ang="0">
                  <a:pos x="wd2" y="hd2"/>
                </a:cxn>
                <a:cxn ang="5400000">
                  <a:pos x="wd2" y="hd2"/>
                </a:cxn>
                <a:cxn ang="10800000">
                  <a:pos x="wd2" y="hd2"/>
                </a:cxn>
                <a:cxn ang="16200000">
                  <a:pos x="wd2" y="hd2"/>
                </a:cxn>
              </a:cxnLst>
              <a:rect l="0" t="0" r="r" b="b"/>
              <a:pathLst>
                <a:path w="20305" h="19665" extrusionOk="0">
                  <a:moveTo>
                    <a:pt x="5194" y="18391"/>
                  </a:moveTo>
                  <a:cubicBezTo>
                    <a:pt x="5356" y="18549"/>
                    <a:pt x="5519" y="18549"/>
                    <a:pt x="5680" y="18707"/>
                  </a:cubicBezTo>
                  <a:cubicBezTo>
                    <a:pt x="6167" y="18864"/>
                    <a:pt x="6492" y="19022"/>
                    <a:pt x="6979" y="19179"/>
                  </a:cubicBezTo>
                  <a:cubicBezTo>
                    <a:pt x="11526" y="20598"/>
                    <a:pt x="16560" y="18864"/>
                    <a:pt x="18996" y="14607"/>
                  </a:cubicBezTo>
                  <a:cubicBezTo>
                    <a:pt x="20945" y="11296"/>
                    <a:pt x="20620" y="7355"/>
                    <a:pt x="18671" y="4359"/>
                  </a:cubicBezTo>
                  <a:lnTo>
                    <a:pt x="17696" y="5305"/>
                  </a:lnTo>
                  <a:cubicBezTo>
                    <a:pt x="17696" y="5305"/>
                    <a:pt x="17534" y="5305"/>
                    <a:pt x="17534" y="5463"/>
                  </a:cubicBezTo>
                  <a:cubicBezTo>
                    <a:pt x="16884" y="5936"/>
                    <a:pt x="16072" y="5779"/>
                    <a:pt x="15585" y="5305"/>
                  </a:cubicBezTo>
                  <a:lnTo>
                    <a:pt x="13149" y="2783"/>
                  </a:lnTo>
                  <a:cubicBezTo>
                    <a:pt x="12824" y="2467"/>
                    <a:pt x="12824" y="2152"/>
                    <a:pt x="12824" y="1836"/>
                  </a:cubicBezTo>
                  <a:cubicBezTo>
                    <a:pt x="12824" y="1521"/>
                    <a:pt x="12986" y="1048"/>
                    <a:pt x="13311" y="732"/>
                  </a:cubicBezTo>
                  <a:lnTo>
                    <a:pt x="13636" y="575"/>
                  </a:lnTo>
                  <a:cubicBezTo>
                    <a:pt x="9089" y="-1002"/>
                    <a:pt x="3730" y="732"/>
                    <a:pt x="1294" y="4989"/>
                  </a:cubicBezTo>
                  <a:cubicBezTo>
                    <a:pt x="-655" y="8458"/>
                    <a:pt x="-330" y="12556"/>
                    <a:pt x="1781" y="15553"/>
                  </a:cubicBezTo>
                  <a:cubicBezTo>
                    <a:pt x="2106" y="16025"/>
                    <a:pt x="2430" y="16341"/>
                    <a:pt x="2755" y="16813"/>
                  </a:cubicBezTo>
                  <a:cubicBezTo>
                    <a:pt x="3242" y="17286"/>
                    <a:pt x="3567" y="17602"/>
                    <a:pt x="4054" y="17917"/>
                  </a:cubicBezTo>
                  <a:cubicBezTo>
                    <a:pt x="4217" y="17917"/>
                    <a:pt x="4217" y="18075"/>
                    <a:pt x="4379" y="18075"/>
                  </a:cubicBezTo>
                  <a:cubicBezTo>
                    <a:pt x="4707" y="18076"/>
                    <a:pt x="4869" y="18233"/>
                    <a:pt x="5194" y="18391"/>
                  </a:cubicBez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79623800-9BD0-9545-ABB6-267922DFE860}"/>
                </a:ext>
              </a:extLst>
            </p:cNvPr>
            <p:cNvSpPr/>
            <p:nvPr userDrawn="1"/>
          </p:nvSpPr>
          <p:spPr>
            <a:xfrm>
              <a:off x="8053069" y="1027617"/>
              <a:ext cx="53338" cy="72388"/>
            </a:xfrm>
            <a:custGeom>
              <a:avLst/>
              <a:gdLst/>
              <a:ahLst/>
              <a:cxnLst>
                <a:cxn ang="0">
                  <a:pos x="wd2" y="hd2"/>
                </a:cxn>
                <a:cxn ang="5400000">
                  <a:pos x="wd2" y="hd2"/>
                </a:cxn>
                <a:cxn ang="10800000">
                  <a:pos x="wd2" y="hd2"/>
                </a:cxn>
                <a:cxn ang="16200000">
                  <a:pos x="wd2" y="hd2"/>
                </a:cxn>
              </a:cxnLst>
              <a:rect l="0" t="0" r="r" b="b"/>
              <a:pathLst>
                <a:path w="21600" h="21600" extrusionOk="0">
                  <a:moveTo>
                    <a:pt x="0" y="18190"/>
                  </a:moveTo>
                  <a:lnTo>
                    <a:pt x="6685" y="20464"/>
                  </a:lnTo>
                  <a:lnTo>
                    <a:pt x="10286" y="21600"/>
                  </a:lnTo>
                  <a:lnTo>
                    <a:pt x="10286" y="21600"/>
                  </a:lnTo>
                  <a:lnTo>
                    <a:pt x="12343" y="18569"/>
                  </a:lnTo>
                  <a:lnTo>
                    <a:pt x="14400" y="15538"/>
                  </a:lnTo>
                  <a:lnTo>
                    <a:pt x="21600" y="4928"/>
                  </a:lnTo>
                  <a:cubicBezTo>
                    <a:pt x="21085" y="4548"/>
                    <a:pt x="20570" y="4548"/>
                    <a:pt x="19543" y="4169"/>
                  </a:cubicBezTo>
                  <a:cubicBezTo>
                    <a:pt x="19028" y="3790"/>
                    <a:pt x="18001" y="3410"/>
                    <a:pt x="17486" y="3033"/>
                  </a:cubicBezTo>
                  <a:cubicBezTo>
                    <a:pt x="16972" y="2654"/>
                    <a:pt x="16457" y="2654"/>
                    <a:pt x="15944" y="2274"/>
                  </a:cubicBezTo>
                  <a:cubicBezTo>
                    <a:pt x="14403" y="1515"/>
                    <a:pt x="13373" y="759"/>
                    <a:pt x="12343" y="0"/>
                  </a:cubicBezTo>
                  <a:lnTo>
                    <a:pt x="3599" y="12505"/>
                  </a:lnTo>
                  <a:lnTo>
                    <a:pt x="1542" y="15536"/>
                  </a:lnTo>
                  <a:lnTo>
                    <a:pt x="0" y="18190"/>
                  </a:lnTo>
                  <a:close/>
                </a:path>
              </a:pathLst>
            </a:custGeom>
            <a:solidFill>
              <a:srgbClr val="A8A9A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Freeform: Shape 76">
              <a:extLst>
                <a:ext uri="{FF2B5EF4-FFF2-40B4-BE49-F238E27FC236}">
                  <a16:creationId xmlns:a16="http://schemas.microsoft.com/office/drawing/2014/main" id="{E8C784A0-E5EC-40D7-A9D5-180C5B55B798}"/>
                </a:ext>
              </a:extLst>
            </p:cNvPr>
            <p:cNvSpPr/>
            <p:nvPr userDrawn="1"/>
          </p:nvSpPr>
          <p:spPr>
            <a:xfrm>
              <a:off x="7875258" y="240241"/>
              <a:ext cx="1268742" cy="2221742"/>
            </a:xfrm>
            <a:custGeom>
              <a:avLst/>
              <a:gdLst>
                <a:gd name="connsiteX0" fmla="*/ 355934 w 1268742"/>
                <a:gd name="connsiteY0" fmla="*/ 2156606 h 2221742"/>
                <a:gd name="connsiteX1" fmla="*/ 347072 w 1268742"/>
                <a:gd name="connsiteY1" fmla="*/ 2166031 h 2221742"/>
                <a:gd name="connsiteX2" fmla="*/ 308832 w 1268742"/>
                <a:gd name="connsiteY2" fmla="*/ 2190032 h 2221742"/>
                <a:gd name="connsiteX3" fmla="*/ 296400 w 1268742"/>
                <a:gd name="connsiteY3" fmla="*/ 2192366 h 2221742"/>
                <a:gd name="connsiteX4" fmla="*/ 309590 w 1268742"/>
                <a:gd name="connsiteY4" fmla="*/ 2189139 h 2221742"/>
                <a:gd name="connsiteX5" fmla="*/ 356972 w 1268742"/>
                <a:gd name="connsiteY5" fmla="*/ 2155502 h 2221742"/>
                <a:gd name="connsiteX6" fmla="*/ 356551 w 1268742"/>
                <a:gd name="connsiteY6" fmla="*/ 2156173 h 2221742"/>
                <a:gd name="connsiteX7" fmla="*/ 355934 w 1268742"/>
                <a:gd name="connsiteY7" fmla="*/ 2156606 h 2221742"/>
                <a:gd name="connsiteX8" fmla="*/ 374843 w 1268742"/>
                <a:gd name="connsiteY8" fmla="*/ 2127745 h 2221742"/>
                <a:gd name="connsiteX9" fmla="*/ 363996 w 1268742"/>
                <a:gd name="connsiteY9" fmla="*/ 2148031 h 2221742"/>
                <a:gd name="connsiteX10" fmla="*/ 356972 w 1268742"/>
                <a:gd name="connsiteY10" fmla="*/ 2155502 h 2221742"/>
                <a:gd name="connsiteX11" fmla="*/ 374312 w 1268742"/>
                <a:gd name="connsiteY11" fmla="*/ 2127884 h 2221742"/>
                <a:gd name="connsiteX12" fmla="*/ 215503 w 1268742"/>
                <a:gd name="connsiteY12" fmla="*/ 2062586 h 2221742"/>
                <a:gd name="connsiteX13" fmla="*/ 218688 w 1268742"/>
                <a:gd name="connsiteY13" fmla="*/ 2064324 h 2221742"/>
                <a:gd name="connsiteX14" fmla="*/ 215458 w 1268742"/>
                <a:gd name="connsiteY14" fmla="*/ 2062847 h 2221742"/>
                <a:gd name="connsiteX15" fmla="*/ 909495 w 1268742"/>
                <a:gd name="connsiteY15" fmla="*/ 2017171 h 2221742"/>
                <a:gd name="connsiteX16" fmla="*/ 906064 w 1268742"/>
                <a:gd name="connsiteY16" fmla="*/ 2028745 h 2221742"/>
                <a:gd name="connsiteX17" fmla="*/ 878109 w 1268742"/>
                <a:gd name="connsiteY17" fmla="*/ 2037286 h 2221742"/>
                <a:gd name="connsiteX18" fmla="*/ 847624 w 1268742"/>
                <a:gd name="connsiteY18" fmla="*/ 2025353 h 2221742"/>
                <a:gd name="connsiteX19" fmla="*/ 871344 w 1268742"/>
                <a:gd name="connsiteY19" fmla="*/ 2028599 h 2221742"/>
                <a:gd name="connsiteX20" fmla="*/ 909495 w 1268742"/>
                <a:gd name="connsiteY20" fmla="*/ 2017171 h 2221742"/>
                <a:gd name="connsiteX21" fmla="*/ 364669 w 1268742"/>
                <a:gd name="connsiteY21" fmla="*/ 2014700 h 2221742"/>
                <a:gd name="connsiteX22" fmla="*/ 359641 w 1268742"/>
                <a:gd name="connsiteY22" fmla="*/ 2024892 h 2221742"/>
                <a:gd name="connsiteX23" fmla="*/ 354555 w 1268742"/>
                <a:gd name="connsiteY23" fmla="*/ 2034982 h 2221742"/>
                <a:gd name="connsiteX24" fmla="*/ 349468 w 1268742"/>
                <a:gd name="connsiteY24" fmla="*/ 2043939 h 2221742"/>
                <a:gd name="connsiteX25" fmla="*/ 344381 w 1268742"/>
                <a:gd name="connsiteY25" fmla="*/ 2052793 h 2221742"/>
                <a:gd name="connsiteX26" fmla="*/ 339294 w 1268742"/>
                <a:gd name="connsiteY26" fmla="*/ 2061647 h 2221742"/>
                <a:gd name="connsiteX27" fmla="*/ 334207 w 1268742"/>
                <a:gd name="connsiteY27" fmla="*/ 2069266 h 2221742"/>
                <a:gd name="connsiteX28" fmla="*/ 329120 w 1268742"/>
                <a:gd name="connsiteY28" fmla="*/ 2076988 h 2221742"/>
                <a:gd name="connsiteX29" fmla="*/ 324033 w 1268742"/>
                <a:gd name="connsiteY29" fmla="*/ 2084606 h 2221742"/>
                <a:gd name="connsiteX30" fmla="*/ 319006 w 1268742"/>
                <a:gd name="connsiteY30" fmla="*/ 2090887 h 2221742"/>
                <a:gd name="connsiteX31" fmla="*/ 313919 w 1268742"/>
                <a:gd name="connsiteY31" fmla="*/ 2097270 h 2221742"/>
                <a:gd name="connsiteX32" fmla="*/ 308832 w 1268742"/>
                <a:gd name="connsiteY32" fmla="*/ 2103653 h 2221742"/>
                <a:gd name="connsiteX33" fmla="*/ 310074 w 1268742"/>
                <a:gd name="connsiteY33" fmla="*/ 2102314 h 2221742"/>
                <a:gd name="connsiteX34" fmla="*/ 308832 w 1268742"/>
                <a:gd name="connsiteY34" fmla="*/ 2104888 h 2221742"/>
                <a:gd name="connsiteX35" fmla="*/ 307531 w 1268742"/>
                <a:gd name="connsiteY35" fmla="*/ 2107462 h 2221742"/>
                <a:gd name="connsiteX36" fmla="*/ 306288 w 1268742"/>
                <a:gd name="connsiteY36" fmla="*/ 2109933 h 2221742"/>
                <a:gd name="connsiteX37" fmla="*/ 304987 w 1268742"/>
                <a:gd name="connsiteY37" fmla="*/ 2112507 h 2221742"/>
                <a:gd name="connsiteX38" fmla="*/ 303745 w 1268742"/>
                <a:gd name="connsiteY38" fmla="*/ 2115081 h 2221742"/>
                <a:gd name="connsiteX39" fmla="*/ 302444 w 1268742"/>
                <a:gd name="connsiteY39" fmla="*/ 2117552 h 2221742"/>
                <a:gd name="connsiteX40" fmla="*/ 301202 w 1268742"/>
                <a:gd name="connsiteY40" fmla="*/ 2120126 h 2221742"/>
                <a:gd name="connsiteX41" fmla="*/ 298658 w 1268742"/>
                <a:gd name="connsiteY41" fmla="*/ 2122700 h 2221742"/>
                <a:gd name="connsiteX42" fmla="*/ 296115 w 1268742"/>
                <a:gd name="connsiteY42" fmla="*/ 2125171 h 2221742"/>
                <a:gd name="connsiteX43" fmla="*/ 386259 w 1268742"/>
                <a:gd name="connsiteY43" fmla="*/ 2092225 h 2221742"/>
                <a:gd name="connsiteX44" fmla="*/ 371057 w 1268742"/>
                <a:gd name="connsiteY44" fmla="*/ 2014700 h 2221742"/>
                <a:gd name="connsiteX45" fmla="*/ 778656 w 1268742"/>
                <a:gd name="connsiteY45" fmla="*/ 1962605 h 2221742"/>
                <a:gd name="connsiteX46" fmla="*/ 784299 w 1268742"/>
                <a:gd name="connsiteY46" fmla="*/ 1971730 h 2221742"/>
                <a:gd name="connsiteX47" fmla="*/ 778239 w 1268742"/>
                <a:gd name="connsiteY47" fmla="*/ 1988541 h 2221742"/>
                <a:gd name="connsiteX48" fmla="*/ 715189 w 1268742"/>
                <a:gd name="connsiteY48" fmla="*/ 2032511 h 2221742"/>
                <a:gd name="connsiteX49" fmla="*/ 663278 w 1268742"/>
                <a:gd name="connsiteY49" fmla="*/ 2020131 h 2221742"/>
                <a:gd name="connsiteX50" fmla="*/ 657071 w 1268742"/>
                <a:gd name="connsiteY50" fmla="*/ 2014479 h 2221742"/>
                <a:gd name="connsiteX51" fmla="*/ 665932 w 1268742"/>
                <a:gd name="connsiteY51" fmla="*/ 2019011 h 2221742"/>
                <a:gd name="connsiteX52" fmla="*/ 702472 w 1268742"/>
                <a:gd name="connsiteY52" fmla="*/ 2022319 h 2221742"/>
                <a:gd name="connsiteX53" fmla="*/ 763396 w 1268742"/>
                <a:gd name="connsiteY53" fmla="*/ 1989270 h 2221742"/>
                <a:gd name="connsiteX54" fmla="*/ 778656 w 1268742"/>
                <a:gd name="connsiteY54" fmla="*/ 1962605 h 2221742"/>
                <a:gd name="connsiteX55" fmla="*/ 563485 w 1268742"/>
                <a:gd name="connsiteY55" fmla="*/ 1954287 h 2221742"/>
                <a:gd name="connsiteX56" fmla="*/ 604698 w 1268742"/>
                <a:gd name="connsiteY56" fmla="*/ 1957560 h 2221742"/>
                <a:gd name="connsiteX57" fmla="*/ 607818 w 1268742"/>
                <a:gd name="connsiteY57" fmla="*/ 1964313 h 2221742"/>
                <a:gd name="connsiteX58" fmla="*/ 561518 w 1268742"/>
                <a:gd name="connsiteY58" fmla="*/ 1960134 h 2221742"/>
                <a:gd name="connsiteX59" fmla="*/ 539870 w 1268742"/>
                <a:gd name="connsiteY59" fmla="*/ 1952412 h 2221742"/>
                <a:gd name="connsiteX60" fmla="*/ 549727 w 1268742"/>
                <a:gd name="connsiteY60" fmla="*/ 1953195 h 2221742"/>
                <a:gd name="connsiteX61" fmla="*/ 548860 w 1268742"/>
                <a:gd name="connsiteY61" fmla="*/ 1956325 h 2221742"/>
                <a:gd name="connsiteX62" fmla="*/ 542472 w 1268742"/>
                <a:gd name="connsiteY62" fmla="*/ 1968988 h 2221742"/>
                <a:gd name="connsiteX63" fmla="*/ 541230 w 1268742"/>
                <a:gd name="connsiteY63" fmla="*/ 1970223 h 2221742"/>
                <a:gd name="connsiteX64" fmla="*/ 433283 w 1268742"/>
                <a:gd name="connsiteY64" fmla="*/ 1990609 h 2221742"/>
                <a:gd name="connsiteX65" fmla="*/ 426373 w 1268742"/>
                <a:gd name="connsiteY65" fmla="*/ 1984163 h 2221742"/>
                <a:gd name="connsiteX66" fmla="*/ 481489 w 1268742"/>
                <a:gd name="connsiteY66" fmla="*/ 1994418 h 2221742"/>
                <a:gd name="connsiteX67" fmla="*/ 538628 w 1268742"/>
                <a:gd name="connsiteY67" fmla="*/ 1954986 h 2221742"/>
                <a:gd name="connsiteX68" fmla="*/ 539870 w 1268742"/>
                <a:gd name="connsiteY68" fmla="*/ 1952412 h 2221742"/>
                <a:gd name="connsiteX69" fmla="*/ 814264 w 1268742"/>
                <a:gd name="connsiteY69" fmla="*/ 1843280 h 2221742"/>
                <a:gd name="connsiteX70" fmla="*/ 809178 w 1268742"/>
                <a:gd name="connsiteY70" fmla="*/ 1845854 h 2221742"/>
                <a:gd name="connsiteX71" fmla="*/ 804091 w 1268742"/>
                <a:gd name="connsiteY71" fmla="*/ 1848325 h 2221742"/>
                <a:gd name="connsiteX72" fmla="*/ 799004 w 1268742"/>
                <a:gd name="connsiteY72" fmla="*/ 1850899 h 2221742"/>
                <a:gd name="connsiteX73" fmla="*/ 787588 w 1268742"/>
                <a:gd name="connsiteY73" fmla="*/ 1854708 h 2221742"/>
                <a:gd name="connsiteX74" fmla="*/ 811721 w 1268742"/>
                <a:gd name="connsiteY74" fmla="*/ 1894037 h 2221742"/>
                <a:gd name="connsiteX75" fmla="*/ 816808 w 1268742"/>
                <a:gd name="connsiteY75" fmla="*/ 1901656 h 2221742"/>
                <a:gd name="connsiteX76" fmla="*/ 819351 w 1268742"/>
                <a:gd name="connsiteY76" fmla="*/ 1905465 h 2221742"/>
                <a:gd name="connsiteX77" fmla="*/ 821895 w 1268742"/>
                <a:gd name="connsiteY77" fmla="*/ 1910613 h 2221742"/>
                <a:gd name="connsiteX78" fmla="*/ 837096 w 1268742"/>
                <a:gd name="connsiteY78" fmla="*/ 1901656 h 2221742"/>
                <a:gd name="connsiteX79" fmla="*/ 844726 w 1268742"/>
                <a:gd name="connsiteY79" fmla="*/ 1896611 h 2221742"/>
                <a:gd name="connsiteX80" fmla="*/ 842183 w 1268742"/>
                <a:gd name="connsiteY80" fmla="*/ 1891566 h 2221742"/>
                <a:gd name="connsiteX81" fmla="*/ 839640 w 1268742"/>
                <a:gd name="connsiteY81" fmla="*/ 1886418 h 2221742"/>
                <a:gd name="connsiteX82" fmla="*/ 834612 w 1268742"/>
                <a:gd name="connsiteY82" fmla="*/ 1877564 h 2221742"/>
                <a:gd name="connsiteX83" fmla="*/ 834612 w 1268742"/>
                <a:gd name="connsiteY83" fmla="*/ 1876329 h 2221742"/>
                <a:gd name="connsiteX84" fmla="*/ 1006027 w 1268742"/>
                <a:gd name="connsiteY84" fmla="*/ 1835661 h 2221742"/>
                <a:gd name="connsiteX85" fmla="*/ 995854 w 1268742"/>
                <a:gd name="connsiteY85" fmla="*/ 1839471 h 2221742"/>
                <a:gd name="connsiteX86" fmla="*/ 988282 w 1268742"/>
                <a:gd name="connsiteY86" fmla="*/ 1847089 h 2221742"/>
                <a:gd name="connsiteX87" fmla="*/ 986981 w 1268742"/>
                <a:gd name="connsiteY87" fmla="*/ 1848325 h 2221742"/>
                <a:gd name="connsiteX88" fmla="*/ 981894 w 1268742"/>
                <a:gd name="connsiteY88" fmla="*/ 1858517 h 2221742"/>
                <a:gd name="connsiteX89" fmla="*/ 978109 w 1268742"/>
                <a:gd name="connsiteY89" fmla="*/ 1878800 h 2221742"/>
                <a:gd name="connsiteX90" fmla="*/ 966693 w 1268742"/>
                <a:gd name="connsiteY90" fmla="*/ 1928321 h 2221742"/>
                <a:gd name="connsiteX91" fmla="*/ 965392 w 1268742"/>
                <a:gd name="connsiteY91" fmla="*/ 1934704 h 2221742"/>
                <a:gd name="connsiteX92" fmla="*/ 961606 w 1268742"/>
                <a:gd name="connsiteY92" fmla="*/ 1949941 h 2221742"/>
                <a:gd name="connsiteX93" fmla="*/ 960305 w 1268742"/>
                <a:gd name="connsiteY93" fmla="*/ 1953751 h 2221742"/>
                <a:gd name="connsiteX94" fmla="*/ 957761 w 1268742"/>
                <a:gd name="connsiteY94" fmla="*/ 1962708 h 2221742"/>
                <a:gd name="connsiteX95" fmla="*/ 956519 w 1268742"/>
                <a:gd name="connsiteY95" fmla="*/ 1966517 h 2221742"/>
                <a:gd name="connsiteX96" fmla="*/ 948889 w 1268742"/>
                <a:gd name="connsiteY96" fmla="*/ 1998227 h 2221742"/>
                <a:gd name="connsiteX97" fmla="*/ 945103 w 1268742"/>
                <a:gd name="connsiteY97" fmla="*/ 2013465 h 2221742"/>
                <a:gd name="connsiteX98" fmla="*/ 942560 w 1268742"/>
                <a:gd name="connsiteY98" fmla="*/ 2023657 h 2221742"/>
                <a:gd name="connsiteX99" fmla="*/ 913340 w 1268742"/>
                <a:gd name="connsiteY99" fmla="*/ 2130318 h 2221742"/>
                <a:gd name="connsiteX100" fmla="*/ 924756 w 1268742"/>
                <a:gd name="connsiteY100" fmla="*/ 2139172 h 2221742"/>
                <a:gd name="connsiteX101" fmla="*/ 926057 w 1268742"/>
                <a:gd name="connsiteY101" fmla="*/ 2140511 h 2221742"/>
                <a:gd name="connsiteX102" fmla="*/ 962848 w 1268742"/>
                <a:gd name="connsiteY102" fmla="*/ 2177266 h 2221742"/>
                <a:gd name="connsiteX103" fmla="*/ 969236 w 1268742"/>
                <a:gd name="connsiteY103" fmla="*/ 2184884 h 2221742"/>
                <a:gd name="connsiteX104" fmla="*/ 971720 w 1268742"/>
                <a:gd name="connsiteY104" fmla="*/ 2192503 h 2221742"/>
                <a:gd name="connsiteX105" fmla="*/ 1018744 w 1268742"/>
                <a:gd name="connsiteY105" fmla="*/ 2024892 h 2221742"/>
                <a:gd name="connsiteX106" fmla="*/ 1019986 w 1268742"/>
                <a:gd name="connsiteY106" fmla="*/ 2021083 h 2221742"/>
                <a:gd name="connsiteX107" fmla="*/ 1021288 w 1268742"/>
                <a:gd name="connsiteY107" fmla="*/ 2013465 h 2221742"/>
                <a:gd name="connsiteX108" fmla="*/ 1023831 w 1268742"/>
                <a:gd name="connsiteY108" fmla="*/ 2002037 h 2221742"/>
                <a:gd name="connsiteX109" fmla="*/ 1025073 w 1268742"/>
                <a:gd name="connsiteY109" fmla="*/ 1996992 h 2221742"/>
                <a:gd name="connsiteX110" fmla="*/ 1027617 w 1268742"/>
                <a:gd name="connsiteY110" fmla="*/ 1985564 h 2221742"/>
                <a:gd name="connsiteX111" fmla="*/ 1030160 w 1268742"/>
                <a:gd name="connsiteY111" fmla="*/ 1974136 h 2221742"/>
                <a:gd name="connsiteX112" fmla="*/ 1037790 w 1268742"/>
                <a:gd name="connsiteY112" fmla="*/ 1941087 h 2221742"/>
                <a:gd name="connsiteX113" fmla="*/ 1047964 w 1268742"/>
                <a:gd name="connsiteY113" fmla="*/ 1892801 h 2221742"/>
                <a:gd name="connsiteX114" fmla="*/ 1030160 w 1268742"/>
                <a:gd name="connsiteY114" fmla="*/ 1840706 h 2221742"/>
                <a:gd name="connsiteX115" fmla="*/ 1018744 w 1268742"/>
                <a:gd name="connsiteY115" fmla="*/ 1835661 h 2221742"/>
                <a:gd name="connsiteX116" fmla="*/ 1009872 w 1268742"/>
                <a:gd name="connsiteY116" fmla="*/ 1835661 h 2221742"/>
                <a:gd name="connsiteX117" fmla="*/ 1006027 w 1268742"/>
                <a:gd name="connsiteY117" fmla="*/ 1835661 h 2221742"/>
                <a:gd name="connsiteX118" fmla="*/ 268220 w 1268742"/>
                <a:gd name="connsiteY118" fmla="*/ 1812123 h 2221742"/>
                <a:gd name="connsiteX119" fmla="*/ 307471 w 1268742"/>
                <a:gd name="connsiteY119" fmla="*/ 1826704 h 2221742"/>
                <a:gd name="connsiteX120" fmla="*/ 307471 w 1268742"/>
                <a:gd name="connsiteY120" fmla="*/ 1828043 h 2221742"/>
                <a:gd name="connsiteX121" fmla="*/ 306921 w 1268742"/>
                <a:gd name="connsiteY121" fmla="*/ 1829368 h 2221742"/>
                <a:gd name="connsiteX122" fmla="*/ 273224 w 1268742"/>
                <a:gd name="connsiteY122" fmla="*/ 1817850 h 2221742"/>
                <a:gd name="connsiteX123" fmla="*/ 928882 w 1268742"/>
                <a:gd name="connsiteY123" fmla="*/ 1798340 h 2221742"/>
                <a:gd name="connsiteX124" fmla="*/ 877791 w 1268742"/>
                <a:gd name="connsiteY124" fmla="*/ 1814041 h 2221742"/>
                <a:gd name="connsiteX125" fmla="*/ 846028 w 1268742"/>
                <a:gd name="connsiteY125" fmla="*/ 1872519 h 2221742"/>
                <a:gd name="connsiteX126" fmla="*/ 857444 w 1268742"/>
                <a:gd name="connsiteY126" fmla="*/ 1868710 h 2221742"/>
                <a:gd name="connsiteX127" fmla="*/ 872704 w 1268742"/>
                <a:gd name="connsiteY127" fmla="*/ 1866136 h 2221742"/>
                <a:gd name="connsiteX128" fmla="*/ 938715 w 1268742"/>
                <a:gd name="connsiteY128" fmla="*/ 1887757 h 2221742"/>
                <a:gd name="connsiteX129" fmla="*/ 956519 w 1268742"/>
                <a:gd name="connsiteY129" fmla="*/ 1908039 h 2221742"/>
                <a:gd name="connsiteX130" fmla="*/ 964149 w 1268742"/>
                <a:gd name="connsiteY130" fmla="*/ 1877564 h 2221742"/>
                <a:gd name="connsiteX131" fmla="*/ 971720 w 1268742"/>
                <a:gd name="connsiteY131" fmla="*/ 1847089 h 2221742"/>
                <a:gd name="connsiteX132" fmla="*/ 978109 w 1268742"/>
                <a:gd name="connsiteY132" fmla="*/ 1838235 h 2221742"/>
                <a:gd name="connsiteX133" fmla="*/ 978109 w 1268742"/>
                <a:gd name="connsiteY133" fmla="*/ 1836897 h 2221742"/>
                <a:gd name="connsiteX134" fmla="*/ 979351 w 1268742"/>
                <a:gd name="connsiteY134" fmla="*/ 1836897 h 2221742"/>
                <a:gd name="connsiteX135" fmla="*/ 980652 w 1268742"/>
                <a:gd name="connsiteY135" fmla="*/ 1835661 h 2221742"/>
                <a:gd name="connsiteX136" fmla="*/ 985739 w 1268742"/>
                <a:gd name="connsiteY136" fmla="*/ 1831852 h 2221742"/>
                <a:gd name="connsiteX137" fmla="*/ 988282 w 1268742"/>
                <a:gd name="connsiteY137" fmla="*/ 1829278 h 2221742"/>
                <a:gd name="connsiteX138" fmla="*/ 985739 w 1268742"/>
                <a:gd name="connsiteY138" fmla="*/ 1826807 h 2221742"/>
                <a:gd name="connsiteX139" fmla="*/ 978109 w 1268742"/>
                <a:gd name="connsiteY139" fmla="*/ 1817850 h 2221742"/>
                <a:gd name="connsiteX140" fmla="*/ 928882 w 1268742"/>
                <a:gd name="connsiteY140" fmla="*/ 1798340 h 2221742"/>
                <a:gd name="connsiteX141" fmla="*/ 1042877 w 1268742"/>
                <a:gd name="connsiteY141" fmla="*/ 1778521 h 2221742"/>
                <a:gd name="connsiteX142" fmla="*/ 1034005 w 1268742"/>
                <a:gd name="connsiteY142" fmla="*/ 1786140 h 2221742"/>
                <a:gd name="connsiteX143" fmla="*/ 1025073 w 1268742"/>
                <a:gd name="connsiteY143" fmla="*/ 1793759 h 2221742"/>
                <a:gd name="connsiteX144" fmla="*/ 994611 w 1268742"/>
                <a:gd name="connsiteY144" fmla="*/ 1817850 h 2221742"/>
                <a:gd name="connsiteX145" fmla="*/ 998397 w 1268742"/>
                <a:gd name="connsiteY145" fmla="*/ 1821660 h 2221742"/>
                <a:gd name="connsiteX146" fmla="*/ 1011114 w 1268742"/>
                <a:gd name="connsiteY146" fmla="*/ 1817850 h 2221742"/>
                <a:gd name="connsiteX147" fmla="*/ 1018744 w 1268742"/>
                <a:gd name="connsiteY147" fmla="*/ 1817850 h 2221742"/>
                <a:gd name="connsiteX148" fmla="*/ 1036489 w 1268742"/>
                <a:gd name="connsiteY148" fmla="*/ 1819189 h 2221742"/>
                <a:gd name="connsiteX149" fmla="*/ 1045421 w 1268742"/>
                <a:gd name="connsiteY149" fmla="*/ 1812805 h 2221742"/>
                <a:gd name="connsiteX150" fmla="*/ 1054293 w 1268742"/>
                <a:gd name="connsiteY150" fmla="*/ 1805187 h 2221742"/>
                <a:gd name="connsiteX151" fmla="*/ 1060622 w 1268742"/>
                <a:gd name="connsiteY151" fmla="*/ 1800142 h 2221742"/>
                <a:gd name="connsiteX152" fmla="*/ 1049206 w 1268742"/>
                <a:gd name="connsiteY152" fmla="*/ 1786140 h 2221742"/>
                <a:gd name="connsiteX153" fmla="*/ 380243 w 1268742"/>
                <a:gd name="connsiteY153" fmla="*/ 1698827 h 2221742"/>
                <a:gd name="connsiteX154" fmla="*/ 381172 w 1268742"/>
                <a:gd name="connsiteY154" fmla="*/ 1699761 h 2221742"/>
                <a:gd name="connsiteX155" fmla="*/ 376144 w 1268742"/>
                <a:gd name="connsiteY155" fmla="*/ 1711189 h 2221742"/>
                <a:gd name="connsiteX156" fmla="*/ 376144 w 1268742"/>
                <a:gd name="connsiteY156" fmla="*/ 1712424 h 2221742"/>
                <a:gd name="connsiteX157" fmla="*/ 368514 w 1268742"/>
                <a:gd name="connsiteY157" fmla="*/ 1730236 h 2221742"/>
                <a:gd name="connsiteX158" fmla="*/ 361907 w 1268742"/>
                <a:gd name="connsiteY158" fmla="*/ 1745659 h 2221742"/>
                <a:gd name="connsiteX159" fmla="*/ 374784 w 1268742"/>
                <a:gd name="connsiteY159" fmla="*/ 1713660 h 2221742"/>
                <a:gd name="connsiteX160" fmla="*/ 379871 w 1268742"/>
                <a:gd name="connsiteY160" fmla="*/ 1699761 h 2221742"/>
                <a:gd name="connsiteX161" fmla="*/ 763455 w 1268742"/>
                <a:gd name="connsiteY161" fmla="*/ 1687098 h 2221742"/>
                <a:gd name="connsiteX162" fmla="*/ 765998 w 1268742"/>
                <a:gd name="connsiteY162" fmla="*/ 1697187 h 2221742"/>
                <a:gd name="connsiteX163" fmla="*/ 765998 w 1268742"/>
                <a:gd name="connsiteY163" fmla="*/ 1698526 h 2221742"/>
                <a:gd name="connsiteX164" fmla="*/ 757126 w 1268742"/>
                <a:gd name="connsiteY164" fmla="*/ 1711189 h 2221742"/>
                <a:gd name="connsiteX165" fmla="*/ 730450 w 1268742"/>
                <a:gd name="connsiteY165" fmla="*/ 1716234 h 2221742"/>
                <a:gd name="connsiteX166" fmla="*/ 721577 w 1268742"/>
                <a:gd name="connsiteY166" fmla="*/ 1714998 h 2221742"/>
                <a:gd name="connsiteX167" fmla="*/ 716490 w 1268742"/>
                <a:gd name="connsiteY167" fmla="*/ 1707380 h 2221742"/>
                <a:gd name="connsiteX168" fmla="*/ 716490 w 1268742"/>
                <a:gd name="connsiteY168" fmla="*/ 1704806 h 2221742"/>
                <a:gd name="connsiteX169" fmla="*/ 696143 w 1268742"/>
                <a:gd name="connsiteY169" fmla="*/ 1806422 h 2221742"/>
                <a:gd name="connsiteX170" fmla="*/ 769843 w 1268742"/>
                <a:gd name="connsiteY170" fmla="*/ 1845854 h 2221742"/>
                <a:gd name="connsiteX171" fmla="*/ 782501 w 1268742"/>
                <a:gd name="connsiteY171" fmla="*/ 1844516 h 2221742"/>
                <a:gd name="connsiteX172" fmla="*/ 795218 w 1268742"/>
                <a:gd name="connsiteY172" fmla="*/ 1840706 h 2221742"/>
                <a:gd name="connsiteX173" fmla="*/ 799063 w 1268742"/>
                <a:gd name="connsiteY173" fmla="*/ 1839471 h 2221742"/>
                <a:gd name="connsiteX174" fmla="*/ 805392 w 1268742"/>
                <a:gd name="connsiteY174" fmla="*/ 1836897 h 2221742"/>
                <a:gd name="connsiteX175" fmla="*/ 809178 w 1268742"/>
                <a:gd name="connsiteY175" fmla="*/ 1834426 h 2221742"/>
                <a:gd name="connsiteX176" fmla="*/ 818109 w 1268742"/>
                <a:gd name="connsiteY176" fmla="*/ 1828043 h 2221742"/>
                <a:gd name="connsiteX177" fmla="*/ 835854 w 1268742"/>
                <a:gd name="connsiteY177" fmla="*/ 1729000 h 2221742"/>
                <a:gd name="connsiteX178" fmla="*/ 763455 w 1268742"/>
                <a:gd name="connsiteY178" fmla="*/ 1687098 h 2221742"/>
                <a:gd name="connsiteX179" fmla="*/ 1080637 w 1268742"/>
                <a:gd name="connsiteY179" fmla="*/ 1659763 h 2221742"/>
                <a:gd name="connsiteX180" fmla="*/ 1030160 w 1268742"/>
                <a:gd name="connsiteY180" fmla="*/ 1694716 h 2221742"/>
                <a:gd name="connsiteX181" fmla="*/ 1027617 w 1268742"/>
                <a:gd name="connsiteY181" fmla="*/ 1777286 h 2221742"/>
                <a:gd name="connsiteX182" fmla="*/ 1035247 w 1268742"/>
                <a:gd name="connsiteY182" fmla="*/ 1770903 h 2221742"/>
                <a:gd name="connsiteX183" fmla="*/ 1036548 w 1268742"/>
                <a:gd name="connsiteY183" fmla="*/ 1770903 h 2221742"/>
                <a:gd name="connsiteX184" fmla="*/ 1051750 w 1268742"/>
                <a:gd name="connsiteY184" fmla="*/ 1773477 h 2221742"/>
                <a:gd name="connsiteX185" fmla="*/ 1069554 w 1268742"/>
                <a:gd name="connsiteY185" fmla="*/ 1794994 h 2221742"/>
                <a:gd name="connsiteX186" fmla="*/ 1072097 w 1268742"/>
                <a:gd name="connsiteY186" fmla="*/ 1802613 h 2221742"/>
                <a:gd name="connsiteX187" fmla="*/ 1068252 w 1268742"/>
                <a:gd name="connsiteY187" fmla="*/ 1810232 h 2221742"/>
                <a:gd name="connsiteX188" fmla="*/ 1065709 w 1268742"/>
                <a:gd name="connsiteY188" fmla="*/ 1811570 h 2221742"/>
                <a:gd name="connsiteX189" fmla="*/ 1164784 w 1268742"/>
                <a:gd name="connsiteY189" fmla="*/ 1781095 h 2221742"/>
                <a:gd name="connsiteX190" fmla="*/ 1163542 w 1268742"/>
                <a:gd name="connsiteY190" fmla="*/ 1692142 h 2221742"/>
                <a:gd name="connsiteX191" fmla="*/ 1143195 w 1268742"/>
                <a:gd name="connsiteY191" fmla="*/ 1671860 h 2221742"/>
                <a:gd name="connsiteX192" fmla="*/ 1140652 w 1268742"/>
                <a:gd name="connsiteY192" fmla="*/ 1670522 h 2221742"/>
                <a:gd name="connsiteX193" fmla="*/ 1080637 w 1268742"/>
                <a:gd name="connsiteY193" fmla="*/ 1659763 h 2221742"/>
                <a:gd name="connsiteX194" fmla="*/ 252936 w 1268742"/>
                <a:gd name="connsiteY194" fmla="*/ 1645195 h 2221742"/>
                <a:gd name="connsiteX195" fmla="*/ 249091 w 1268742"/>
                <a:gd name="connsiteY195" fmla="*/ 1647666 h 2221742"/>
                <a:gd name="connsiteX196" fmla="*/ 242762 w 1268742"/>
                <a:gd name="connsiteY196" fmla="*/ 1650240 h 2221742"/>
                <a:gd name="connsiteX197" fmla="*/ 238976 w 1268742"/>
                <a:gd name="connsiteY197" fmla="*/ 1652814 h 2221742"/>
                <a:gd name="connsiteX198" fmla="*/ 227501 w 1268742"/>
                <a:gd name="connsiteY198" fmla="*/ 1656623 h 2221742"/>
                <a:gd name="connsiteX199" fmla="*/ 254178 w 1268742"/>
                <a:gd name="connsiteY199" fmla="*/ 1695952 h 2221742"/>
                <a:gd name="connsiteX200" fmla="*/ 260566 w 1268742"/>
                <a:gd name="connsiteY200" fmla="*/ 1706144 h 2221742"/>
                <a:gd name="connsiteX201" fmla="*/ 264351 w 1268742"/>
                <a:gd name="connsiteY201" fmla="*/ 1712424 h 2221742"/>
                <a:gd name="connsiteX202" fmla="*/ 287242 w 1268742"/>
                <a:gd name="connsiteY202" fmla="*/ 1697187 h 2221742"/>
                <a:gd name="connsiteX203" fmla="*/ 280854 w 1268742"/>
                <a:gd name="connsiteY203" fmla="*/ 1687098 h 2221742"/>
                <a:gd name="connsiteX204" fmla="*/ 274525 w 1268742"/>
                <a:gd name="connsiteY204" fmla="*/ 1678140 h 2221742"/>
                <a:gd name="connsiteX205" fmla="*/ 160380 w 1268742"/>
                <a:gd name="connsiteY205" fmla="*/ 1637310 h 2221742"/>
                <a:gd name="connsiteX206" fmla="*/ 166518 w 1268742"/>
                <a:gd name="connsiteY206" fmla="*/ 1640047 h 2221742"/>
                <a:gd name="connsiteX207" fmla="*/ 202067 w 1268742"/>
                <a:gd name="connsiteY207" fmla="*/ 1641283 h 2221742"/>
                <a:gd name="connsiteX208" fmla="*/ 207065 w 1268742"/>
                <a:gd name="connsiteY208" fmla="*/ 1648768 h 2221742"/>
                <a:gd name="connsiteX209" fmla="*/ 165623 w 1268742"/>
                <a:gd name="connsiteY209" fmla="*/ 1642003 h 2221742"/>
                <a:gd name="connsiteX210" fmla="*/ 254917 w 1268742"/>
                <a:gd name="connsiteY210" fmla="*/ 1629102 h 2221742"/>
                <a:gd name="connsiteX211" fmla="*/ 275767 w 1268742"/>
                <a:gd name="connsiteY211" fmla="*/ 1660329 h 2221742"/>
                <a:gd name="connsiteX212" fmla="*/ 303686 w 1268742"/>
                <a:gd name="connsiteY212" fmla="*/ 1652711 h 2221742"/>
                <a:gd name="connsiteX213" fmla="*/ 369756 w 1268742"/>
                <a:gd name="connsiteY213" fmla="*/ 1671757 h 2221742"/>
                <a:gd name="connsiteX214" fmla="*/ 370998 w 1268742"/>
                <a:gd name="connsiteY214" fmla="*/ 1673096 h 2221742"/>
                <a:gd name="connsiteX215" fmla="*/ 376085 w 1268742"/>
                <a:gd name="connsiteY215" fmla="*/ 1676802 h 2221742"/>
                <a:gd name="connsiteX216" fmla="*/ 380248 w 1268742"/>
                <a:gd name="connsiteY216" fmla="*/ 1665966 h 2221742"/>
                <a:gd name="connsiteX217" fmla="*/ 381172 w 1268742"/>
                <a:gd name="connsiteY217" fmla="*/ 1664139 h 2221742"/>
                <a:gd name="connsiteX218" fmla="*/ 392588 w 1268742"/>
                <a:gd name="connsiteY218" fmla="*/ 1667948 h 2221742"/>
                <a:gd name="connsiteX219" fmla="*/ 393889 w 1268742"/>
                <a:gd name="connsiteY219" fmla="*/ 1665307 h 2221742"/>
                <a:gd name="connsiteX220" fmla="*/ 393889 w 1268742"/>
                <a:gd name="connsiteY220" fmla="*/ 1665374 h 2221742"/>
                <a:gd name="connsiteX221" fmla="*/ 384957 w 1268742"/>
                <a:gd name="connsiteY221" fmla="*/ 1686995 h 2221742"/>
                <a:gd name="connsiteX222" fmla="*/ 380243 w 1268742"/>
                <a:gd name="connsiteY222" fmla="*/ 1698827 h 2221742"/>
                <a:gd name="connsiteX223" fmla="*/ 373601 w 1268742"/>
                <a:gd name="connsiteY223" fmla="*/ 1692142 h 2221742"/>
                <a:gd name="connsiteX224" fmla="*/ 291028 w 1268742"/>
                <a:gd name="connsiteY224" fmla="*/ 1681950 h 2221742"/>
                <a:gd name="connsiteX225" fmla="*/ 296115 w 1268742"/>
                <a:gd name="connsiteY225" fmla="*/ 1690907 h 2221742"/>
                <a:gd name="connsiteX226" fmla="*/ 297357 w 1268742"/>
                <a:gd name="connsiteY226" fmla="*/ 1693378 h 2221742"/>
                <a:gd name="connsiteX227" fmla="*/ 293571 w 1268742"/>
                <a:gd name="connsiteY227" fmla="*/ 1707380 h 2221742"/>
                <a:gd name="connsiteX228" fmla="*/ 270740 w 1268742"/>
                <a:gd name="connsiteY228" fmla="*/ 1722617 h 2221742"/>
                <a:gd name="connsiteX229" fmla="*/ 263109 w 1268742"/>
                <a:gd name="connsiteY229" fmla="*/ 1723852 h 2221742"/>
                <a:gd name="connsiteX230" fmla="*/ 254178 w 1268742"/>
                <a:gd name="connsiteY230" fmla="*/ 1718808 h 2221742"/>
                <a:gd name="connsiteX231" fmla="*/ 252936 w 1268742"/>
                <a:gd name="connsiteY231" fmla="*/ 1716234 h 2221742"/>
                <a:gd name="connsiteX232" fmla="*/ 254699 w 1268742"/>
                <a:gd name="connsiteY232" fmla="*/ 1796645 h 2221742"/>
                <a:gd name="connsiteX233" fmla="*/ 268220 w 1268742"/>
                <a:gd name="connsiteY233" fmla="*/ 1812123 h 2221742"/>
                <a:gd name="connsiteX234" fmla="*/ 252876 w 1268742"/>
                <a:gd name="connsiteY234" fmla="*/ 1806422 h 2221742"/>
                <a:gd name="connsiteX235" fmla="*/ 218570 w 1268742"/>
                <a:gd name="connsiteY235" fmla="*/ 1745473 h 2221742"/>
                <a:gd name="connsiteX236" fmla="*/ 232588 w 1268742"/>
                <a:gd name="connsiteY236" fmla="*/ 1686995 h 2221742"/>
                <a:gd name="connsiteX237" fmla="*/ 207065 w 1268742"/>
                <a:gd name="connsiteY237" fmla="*/ 1648768 h 2221742"/>
                <a:gd name="connsiteX238" fmla="*/ 208514 w 1268742"/>
                <a:gd name="connsiteY238" fmla="*/ 1649004 h 2221742"/>
                <a:gd name="connsiteX239" fmla="*/ 221172 w 1268742"/>
                <a:gd name="connsiteY239" fmla="*/ 1646430 h 2221742"/>
                <a:gd name="connsiteX240" fmla="*/ 232588 w 1268742"/>
                <a:gd name="connsiteY240" fmla="*/ 1642621 h 2221742"/>
                <a:gd name="connsiteX241" fmla="*/ 236433 w 1268742"/>
                <a:gd name="connsiteY241" fmla="*/ 1641385 h 2221742"/>
                <a:gd name="connsiteX242" fmla="*/ 242762 w 1268742"/>
                <a:gd name="connsiteY242" fmla="*/ 1638812 h 2221742"/>
                <a:gd name="connsiteX243" fmla="*/ 246607 w 1268742"/>
                <a:gd name="connsiteY243" fmla="*/ 1636238 h 2221742"/>
                <a:gd name="connsiteX244" fmla="*/ 1213050 w 1268742"/>
                <a:gd name="connsiteY244" fmla="*/ 1603292 h 2221742"/>
                <a:gd name="connsiteX245" fmla="*/ 1204178 w 1268742"/>
                <a:gd name="connsiteY245" fmla="*/ 1612146 h 2221742"/>
                <a:gd name="connsiteX246" fmla="*/ 1196548 w 1268742"/>
                <a:gd name="connsiteY246" fmla="*/ 1619765 h 2221742"/>
                <a:gd name="connsiteX247" fmla="*/ 1152067 w 1268742"/>
                <a:gd name="connsiteY247" fmla="*/ 1664242 h 2221742"/>
                <a:gd name="connsiteX248" fmla="*/ 1171114 w 1268742"/>
                <a:gd name="connsiteY248" fmla="*/ 1683288 h 2221742"/>
                <a:gd name="connsiteX249" fmla="*/ 1218137 w 1268742"/>
                <a:gd name="connsiteY249" fmla="*/ 1636238 h 2221742"/>
                <a:gd name="connsiteX250" fmla="*/ 1227010 w 1268742"/>
                <a:gd name="connsiteY250" fmla="*/ 1627384 h 2221742"/>
                <a:gd name="connsiteX251" fmla="*/ 1232097 w 1268742"/>
                <a:gd name="connsiteY251" fmla="*/ 1622339 h 2221742"/>
                <a:gd name="connsiteX252" fmla="*/ 1216836 w 1268742"/>
                <a:gd name="connsiteY252" fmla="*/ 1607102 h 2221742"/>
                <a:gd name="connsiteX253" fmla="*/ 1215594 w 1268742"/>
                <a:gd name="connsiteY253" fmla="*/ 1605763 h 2221742"/>
                <a:gd name="connsiteX254" fmla="*/ 280516 w 1268742"/>
                <a:gd name="connsiteY254" fmla="*/ 1579938 h 2221742"/>
                <a:gd name="connsiteX255" fmla="*/ 280559 w 1268742"/>
                <a:gd name="connsiteY255" fmla="*/ 1581376 h 2221742"/>
                <a:gd name="connsiteX256" fmla="*/ 255479 w 1268742"/>
                <a:gd name="connsiteY256" fmla="*/ 1628619 h 2221742"/>
                <a:gd name="connsiteX257" fmla="*/ 254917 w 1268742"/>
                <a:gd name="connsiteY257" fmla="*/ 1629102 h 2221742"/>
                <a:gd name="connsiteX258" fmla="*/ 252876 w 1268742"/>
                <a:gd name="connsiteY258" fmla="*/ 1626045 h 2221742"/>
                <a:gd name="connsiteX259" fmla="*/ 270658 w 1268742"/>
                <a:gd name="connsiteY259" fmla="*/ 1604463 h 2221742"/>
                <a:gd name="connsiteX260" fmla="*/ 726664 w 1268742"/>
                <a:gd name="connsiteY260" fmla="*/ 1461009 h 2221742"/>
                <a:gd name="connsiteX261" fmla="*/ 644091 w 1268742"/>
                <a:gd name="connsiteY261" fmla="*/ 1538431 h 2221742"/>
                <a:gd name="connsiteX262" fmla="*/ 701230 w 1268742"/>
                <a:gd name="connsiteY262" fmla="*/ 1618530 h 2221742"/>
                <a:gd name="connsiteX263" fmla="*/ 719034 w 1268742"/>
                <a:gd name="connsiteY263" fmla="*/ 1621001 h 2221742"/>
                <a:gd name="connsiteX264" fmla="*/ 711403 w 1268742"/>
                <a:gd name="connsiteY264" fmla="*/ 1622339 h 2221742"/>
                <a:gd name="connsiteX265" fmla="*/ 712646 w 1268742"/>
                <a:gd name="connsiteY265" fmla="*/ 1631193 h 2221742"/>
                <a:gd name="connsiteX266" fmla="*/ 724121 w 1268742"/>
                <a:gd name="connsiteY266" fmla="*/ 1687098 h 2221742"/>
                <a:gd name="connsiteX267" fmla="*/ 726664 w 1268742"/>
                <a:gd name="connsiteY267" fmla="*/ 1698526 h 2221742"/>
                <a:gd name="connsiteX268" fmla="*/ 727906 w 1268742"/>
                <a:gd name="connsiteY268" fmla="*/ 1707380 h 2221742"/>
                <a:gd name="connsiteX269" fmla="*/ 745710 w 1268742"/>
                <a:gd name="connsiteY269" fmla="*/ 1703570 h 2221742"/>
                <a:gd name="connsiteX270" fmla="*/ 755884 w 1268742"/>
                <a:gd name="connsiteY270" fmla="*/ 1700996 h 2221742"/>
                <a:gd name="connsiteX271" fmla="*/ 753340 w 1268742"/>
                <a:gd name="connsiteY271" fmla="*/ 1689568 h 2221742"/>
                <a:gd name="connsiteX272" fmla="*/ 750797 w 1268742"/>
                <a:gd name="connsiteY272" fmla="*/ 1678140 h 2221742"/>
                <a:gd name="connsiteX273" fmla="*/ 740623 w 1268742"/>
                <a:gd name="connsiteY273" fmla="*/ 1629958 h 2221742"/>
                <a:gd name="connsiteX274" fmla="*/ 738080 w 1268742"/>
                <a:gd name="connsiteY274" fmla="*/ 1618530 h 2221742"/>
                <a:gd name="connsiteX275" fmla="*/ 749496 w 1268742"/>
                <a:gd name="connsiteY275" fmla="*/ 1615956 h 2221742"/>
                <a:gd name="connsiteX276" fmla="*/ 804091 w 1268742"/>
                <a:gd name="connsiteY276" fmla="*/ 1543578 h 2221742"/>
                <a:gd name="connsiteX277" fmla="*/ 726664 w 1268742"/>
                <a:gd name="connsiteY277" fmla="*/ 1461009 h 2221742"/>
                <a:gd name="connsiteX278" fmla="*/ 729148 w 1268742"/>
                <a:gd name="connsiteY278" fmla="*/ 1445771 h 2221742"/>
                <a:gd name="connsiteX279" fmla="*/ 792675 w 1268742"/>
                <a:gd name="connsiteY279" fmla="*/ 1475011 h 2221742"/>
                <a:gd name="connsiteX280" fmla="*/ 816808 w 1268742"/>
                <a:gd name="connsiteY280" fmla="*/ 1539769 h 2221742"/>
                <a:gd name="connsiteX281" fmla="*/ 787588 w 1268742"/>
                <a:gd name="connsiteY281" fmla="*/ 1603292 h 2221742"/>
                <a:gd name="connsiteX282" fmla="*/ 753281 w 1268742"/>
                <a:gd name="connsiteY282" fmla="*/ 1623574 h 2221742"/>
                <a:gd name="connsiteX283" fmla="*/ 763455 w 1268742"/>
                <a:gd name="connsiteY283" fmla="*/ 1673096 h 2221742"/>
                <a:gd name="connsiteX284" fmla="*/ 792616 w 1268742"/>
                <a:gd name="connsiteY284" fmla="*/ 1676905 h 2221742"/>
                <a:gd name="connsiteX285" fmla="*/ 847270 w 1268742"/>
                <a:gd name="connsiteY285" fmla="*/ 1720043 h 2221742"/>
                <a:gd name="connsiteX286" fmla="*/ 854900 w 1268742"/>
                <a:gd name="connsiteY286" fmla="*/ 1789949 h 2221742"/>
                <a:gd name="connsiteX287" fmla="*/ 824379 w 1268742"/>
                <a:gd name="connsiteY287" fmla="*/ 1835661 h 2221742"/>
                <a:gd name="connsiteX288" fmla="*/ 838338 w 1268742"/>
                <a:gd name="connsiteY288" fmla="*/ 1858517 h 2221742"/>
                <a:gd name="connsiteX289" fmla="*/ 872645 w 1268742"/>
                <a:gd name="connsiteY289" fmla="*/ 1803951 h 2221742"/>
                <a:gd name="connsiteX290" fmla="*/ 939957 w 1268742"/>
                <a:gd name="connsiteY290" fmla="*/ 1786140 h 2221742"/>
                <a:gd name="connsiteX291" fmla="*/ 988223 w 1268742"/>
                <a:gd name="connsiteY291" fmla="*/ 1808996 h 2221742"/>
                <a:gd name="connsiteX292" fmla="*/ 1019986 w 1268742"/>
                <a:gd name="connsiteY292" fmla="*/ 1782331 h 2221742"/>
                <a:gd name="connsiteX293" fmla="*/ 1009813 w 1268742"/>
                <a:gd name="connsiteY293" fmla="*/ 1755666 h 2221742"/>
                <a:gd name="connsiteX294" fmla="*/ 1022530 w 1268742"/>
                <a:gd name="connsiteY294" fmla="*/ 1687098 h 2221742"/>
                <a:gd name="connsiteX295" fmla="*/ 1079668 w 1268742"/>
                <a:gd name="connsiteY295" fmla="*/ 1647666 h 2221742"/>
                <a:gd name="connsiteX296" fmla="*/ 1143136 w 1268742"/>
                <a:gd name="connsiteY296" fmla="*/ 1657858 h 2221742"/>
                <a:gd name="connsiteX297" fmla="*/ 1144437 w 1268742"/>
                <a:gd name="connsiteY297" fmla="*/ 1656623 h 2221742"/>
                <a:gd name="connsiteX298" fmla="*/ 1190160 w 1268742"/>
                <a:gd name="connsiteY298" fmla="*/ 1612146 h 2221742"/>
                <a:gd name="connsiteX299" fmla="*/ 1176200 w 1268742"/>
                <a:gd name="connsiteY299" fmla="*/ 1585481 h 2221742"/>
                <a:gd name="connsiteX300" fmla="*/ 1182529 w 1268742"/>
                <a:gd name="connsiteY300" fmla="*/ 1515575 h 2221742"/>
                <a:gd name="connsiteX301" fmla="*/ 1235882 w 1268742"/>
                <a:gd name="connsiteY301" fmla="*/ 1471201 h 2221742"/>
                <a:gd name="connsiteX302" fmla="*/ 1268742 w 1268742"/>
                <a:gd name="connsiteY302" fmla="*/ 1467915 h 2221742"/>
                <a:gd name="connsiteX303" fmla="*/ 1268742 w 1268742"/>
                <a:gd name="connsiteY303" fmla="*/ 1479734 h 2221742"/>
                <a:gd name="connsiteX304" fmla="*/ 1227616 w 1268742"/>
                <a:gd name="connsiteY304" fmla="*/ 1486915 h 2221742"/>
                <a:gd name="connsiteX305" fmla="*/ 1192703 w 1268742"/>
                <a:gd name="connsiteY305" fmla="*/ 1520723 h 2221742"/>
                <a:gd name="connsiteX306" fmla="*/ 1197790 w 1268742"/>
                <a:gd name="connsiteY306" fmla="*/ 1603292 h 2221742"/>
                <a:gd name="connsiteX307" fmla="*/ 1205420 w 1268742"/>
                <a:gd name="connsiteY307" fmla="*/ 1595674 h 2221742"/>
                <a:gd name="connsiteX308" fmla="*/ 1206662 w 1268742"/>
                <a:gd name="connsiteY308" fmla="*/ 1594335 h 2221742"/>
                <a:gd name="connsiteX309" fmla="*/ 1221923 w 1268742"/>
                <a:gd name="connsiteY309" fmla="*/ 1595674 h 2221742"/>
                <a:gd name="connsiteX310" fmla="*/ 1240969 w 1268742"/>
                <a:gd name="connsiteY310" fmla="*/ 1615956 h 2221742"/>
                <a:gd name="connsiteX311" fmla="*/ 1244755 w 1268742"/>
                <a:gd name="connsiteY311" fmla="*/ 1623574 h 2221742"/>
                <a:gd name="connsiteX312" fmla="*/ 1240969 w 1268742"/>
                <a:gd name="connsiteY312" fmla="*/ 1632429 h 2221742"/>
                <a:gd name="connsiteX313" fmla="*/ 1239668 w 1268742"/>
                <a:gd name="connsiteY313" fmla="*/ 1633767 h 2221742"/>
                <a:gd name="connsiteX314" fmla="*/ 1268742 w 1268742"/>
                <a:gd name="connsiteY314" fmla="*/ 1635861 h 2221742"/>
                <a:gd name="connsiteX315" fmla="*/ 1268742 w 1268742"/>
                <a:gd name="connsiteY315" fmla="*/ 1647054 h 2221742"/>
                <a:gd name="connsiteX316" fmla="*/ 1230795 w 1268742"/>
                <a:gd name="connsiteY316" fmla="*/ 1642621 h 2221742"/>
                <a:gd name="connsiteX317" fmla="*/ 1181287 w 1268742"/>
                <a:gd name="connsiteY317" fmla="*/ 1692142 h 2221742"/>
                <a:gd name="connsiteX318" fmla="*/ 1179986 w 1268742"/>
                <a:gd name="connsiteY318" fmla="*/ 1693378 h 2221742"/>
                <a:gd name="connsiteX319" fmla="*/ 1190160 w 1268742"/>
                <a:gd name="connsiteY319" fmla="*/ 1718808 h 2221742"/>
                <a:gd name="connsiteX320" fmla="*/ 1177442 w 1268742"/>
                <a:gd name="connsiteY320" fmla="*/ 1787376 h 2221742"/>
                <a:gd name="connsiteX321" fmla="*/ 1120304 w 1268742"/>
                <a:gd name="connsiteY321" fmla="*/ 1826807 h 2221742"/>
                <a:gd name="connsiteX322" fmla="*/ 1059380 w 1268742"/>
                <a:gd name="connsiteY322" fmla="*/ 1819189 h 2221742"/>
                <a:gd name="connsiteX323" fmla="*/ 1052992 w 1268742"/>
                <a:gd name="connsiteY323" fmla="*/ 1824233 h 2221742"/>
                <a:gd name="connsiteX324" fmla="*/ 1082212 w 1268742"/>
                <a:gd name="connsiteY324" fmla="*/ 1895375 h 2221742"/>
                <a:gd name="connsiteX325" fmla="*/ 1078426 w 1268742"/>
                <a:gd name="connsiteY325" fmla="*/ 1913084 h 2221742"/>
                <a:gd name="connsiteX326" fmla="*/ 1103801 w 1268742"/>
                <a:gd name="connsiteY326" fmla="*/ 1906803 h 2221742"/>
                <a:gd name="connsiteX327" fmla="*/ 1171114 w 1268742"/>
                <a:gd name="connsiteY327" fmla="*/ 1925850 h 2221742"/>
                <a:gd name="connsiteX328" fmla="*/ 1195246 w 1268742"/>
                <a:gd name="connsiteY328" fmla="*/ 1956325 h 2221742"/>
                <a:gd name="connsiteX329" fmla="*/ 1243512 w 1268742"/>
                <a:gd name="connsiteY329" fmla="*/ 1938513 h 2221742"/>
                <a:gd name="connsiteX330" fmla="*/ 1242211 w 1268742"/>
                <a:gd name="connsiteY330" fmla="*/ 1909274 h 2221742"/>
                <a:gd name="connsiteX331" fmla="*/ 1253664 w 1268742"/>
                <a:gd name="connsiteY331" fmla="*/ 1876612 h 2221742"/>
                <a:gd name="connsiteX332" fmla="*/ 1268742 w 1268742"/>
                <a:gd name="connsiteY332" fmla="*/ 1858833 h 2221742"/>
                <a:gd name="connsiteX333" fmla="*/ 1268742 w 1268742"/>
                <a:gd name="connsiteY333" fmla="*/ 1877800 h 2221742"/>
                <a:gd name="connsiteX334" fmla="*/ 1256518 w 1268742"/>
                <a:gd name="connsiteY334" fmla="*/ 1898078 h 2221742"/>
                <a:gd name="connsiteX335" fmla="*/ 1253686 w 1268742"/>
                <a:gd name="connsiteY335" fmla="*/ 1936043 h 2221742"/>
                <a:gd name="connsiteX336" fmla="*/ 1263801 w 1268742"/>
                <a:gd name="connsiteY336" fmla="*/ 1932233 h 2221742"/>
                <a:gd name="connsiteX337" fmla="*/ 1265102 w 1268742"/>
                <a:gd name="connsiteY337" fmla="*/ 1932233 h 2221742"/>
                <a:gd name="connsiteX338" fmla="*/ 1268742 w 1268742"/>
                <a:gd name="connsiteY338" fmla="*/ 1933842 h 2221742"/>
                <a:gd name="connsiteX339" fmla="*/ 1268742 w 1268742"/>
                <a:gd name="connsiteY339" fmla="*/ 1948679 h 2221742"/>
                <a:gd name="connsiteX340" fmla="*/ 1266344 w 1268742"/>
                <a:gd name="connsiteY340" fmla="*/ 1942323 h 2221742"/>
                <a:gd name="connsiteX341" fmla="*/ 1254928 w 1268742"/>
                <a:gd name="connsiteY341" fmla="*/ 1946132 h 2221742"/>
                <a:gd name="connsiteX342" fmla="*/ 1244755 w 1268742"/>
                <a:gd name="connsiteY342" fmla="*/ 1949941 h 2221742"/>
                <a:gd name="connsiteX343" fmla="*/ 1197790 w 1268742"/>
                <a:gd name="connsiteY343" fmla="*/ 1966517 h 2221742"/>
                <a:gd name="connsiteX344" fmla="*/ 1187616 w 1268742"/>
                <a:gd name="connsiteY344" fmla="*/ 1970326 h 2221742"/>
                <a:gd name="connsiteX345" fmla="*/ 1182529 w 1268742"/>
                <a:gd name="connsiteY345" fmla="*/ 1960134 h 2221742"/>
                <a:gd name="connsiteX346" fmla="*/ 1102559 w 1268742"/>
                <a:gd name="connsiteY346" fmla="*/ 1916893 h 2221742"/>
                <a:gd name="connsiteX347" fmla="*/ 1073339 w 1268742"/>
                <a:gd name="connsiteY347" fmla="*/ 1925850 h 2221742"/>
                <a:gd name="connsiteX348" fmla="*/ 1069554 w 1268742"/>
                <a:gd name="connsiteY348" fmla="*/ 1942323 h 2221742"/>
                <a:gd name="connsiteX349" fmla="*/ 1049206 w 1268742"/>
                <a:gd name="connsiteY349" fmla="*/ 2026128 h 2221742"/>
                <a:gd name="connsiteX350" fmla="*/ 1045421 w 1268742"/>
                <a:gd name="connsiteY350" fmla="*/ 2042704 h 2221742"/>
                <a:gd name="connsiteX351" fmla="*/ 1119062 w 1268742"/>
                <a:gd name="connsiteY351" fmla="*/ 2075649 h 2221742"/>
                <a:gd name="connsiteX352" fmla="*/ 1188918 w 1268742"/>
                <a:gd name="connsiteY352" fmla="*/ 2008420 h 2221742"/>
                <a:gd name="connsiteX353" fmla="*/ 1188918 w 1268742"/>
                <a:gd name="connsiteY353" fmla="*/ 1990609 h 2221742"/>
                <a:gd name="connsiteX354" fmla="*/ 1191461 w 1268742"/>
                <a:gd name="connsiteY354" fmla="*/ 1998227 h 2221742"/>
                <a:gd name="connsiteX355" fmla="*/ 1200333 w 1268742"/>
                <a:gd name="connsiteY355" fmla="*/ 1995653 h 2221742"/>
                <a:gd name="connsiteX356" fmla="*/ 1254928 w 1268742"/>
                <a:gd name="connsiteY356" fmla="*/ 1976607 h 2221742"/>
                <a:gd name="connsiteX357" fmla="*/ 1265102 w 1268742"/>
                <a:gd name="connsiteY357" fmla="*/ 1972797 h 2221742"/>
                <a:gd name="connsiteX358" fmla="*/ 1268742 w 1268742"/>
                <a:gd name="connsiteY358" fmla="*/ 1971619 h 2221742"/>
                <a:gd name="connsiteX359" fmla="*/ 1268742 w 1268742"/>
                <a:gd name="connsiteY359" fmla="*/ 1990945 h 2221742"/>
                <a:gd name="connsiteX360" fmla="*/ 1262559 w 1268742"/>
                <a:gd name="connsiteY360" fmla="*/ 1985564 h 2221742"/>
                <a:gd name="connsiteX361" fmla="*/ 1199091 w 1268742"/>
                <a:gd name="connsiteY361" fmla="*/ 2008420 h 2221742"/>
                <a:gd name="connsiteX362" fmla="*/ 1180045 w 1268742"/>
                <a:gd name="connsiteY362" fmla="*/ 2055367 h 2221742"/>
                <a:gd name="connsiteX363" fmla="*/ 1119062 w 1268742"/>
                <a:gd name="connsiteY363" fmla="*/ 2088416 h 2221742"/>
                <a:gd name="connsiteX364" fmla="*/ 1051750 w 1268742"/>
                <a:gd name="connsiteY364" fmla="*/ 2069369 h 2221742"/>
                <a:gd name="connsiteX365" fmla="*/ 1040334 w 1268742"/>
                <a:gd name="connsiteY365" fmla="*/ 2057941 h 2221742"/>
                <a:gd name="connsiteX366" fmla="*/ 1011114 w 1268742"/>
                <a:gd name="connsiteY366" fmla="*/ 2160793 h 2221742"/>
                <a:gd name="connsiteX367" fmla="*/ 989524 w 1268742"/>
                <a:gd name="connsiteY367" fmla="*/ 2221742 h 2221742"/>
                <a:gd name="connsiteX368" fmla="*/ 961547 w 1268742"/>
                <a:gd name="connsiteY368" fmla="*/ 2191165 h 2221742"/>
                <a:gd name="connsiteX369" fmla="*/ 959003 w 1268742"/>
                <a:gd name="connsiteY369" fmla="*/ 2200122 h 2221742"/>
                <a:gd name="connsiteX370" fmla="*/ 947587 w 1268742"/>
                <a:gd name="connsiteY370" fmla="*/ 2187355 h 2221742"/>
                <a:gd name="connsiteX371" fmla="*/ 937414 w 1268742"/>
                <a:gd name="connsiteY371" fmla="*/ 2174692 h 2221742"/>
                <a:gd name="connsiteX372" fmla="*/ 924697 w 1268742"/>
                <a:gd name="connsiteY372" fmla="*/ 2160690 h 2221742"/>
                <a:gd name="connsiteX373" fmla="*/ 912039 w 1268742"/>
                <a:gd name="connsiteY373" fmla="*/ 2148026 h 2221742"/>
                <a:gd name="connsiteX374" fmla="*/ 904408 w 1268742"/>
                <a:gd name="connsiteY374" fmla="*/ 2141643 h 2221742"/>
                <a:gd name="connsiteX375" fmla="*/ 896778 w 1268742"/>
                <a:gd name="connsiteY375" fmla="*/ 2135363 h 2221742"/>
                <a:gd name="connsiteX376" fmla="*/ 891691 w 1268742"/>
                <a:gd name="connsiteY376" fmla="*/ 2131554 h 2221742"/>
                <a:gd name="connsiteX377" fmla="*/ 892933 w 1268742"/>
                <a:gd name="connsiteY377" fmla="*/ 2127745 h 2221742"/>
                <a:gd name="connsiteX378" fmla="*/ 886604 w 1268742"/>
                <a:gd name="connsiteY378" fmla="*/ 2123935 h 2221742"/>
                <a:gd name="connsiteX379" fmla="*/ 878974 w 1268742"/>
                <a:gd name="connsiteY379" fmla="*/ 2120126 h 2221742"/>
                <a:gd name="connsiteX380" fmla="*/ 906064 w 1268742"/>
                <a:gd name="connsiteY380" fmla="*/ 2028745 h 2221742"/>
                <a:gd name="connsiteX381" fmla="*/ 931144 w 1268742"/>
                <a:gd name="connsiteY381" fmla="*/ 2021083 h 2221742"/>
                <a:gd name="connsiteX382" fmla="*/ 937473 w 1268742"/>
                <a:gd name="connsiteY382" fmla="*/ 1998227 h 2221742"/>
                <a:gd name="connsiteX383" fmla="*/ 938715 w 1268742"/>
                <a:gd name="connsiteY383" fmla="*/ 1991844 h 2221742"/>
                <a:gd name="connsiteX384" fmla="*/ 945103 w 1268742"/>
                <a:gd name="connsiteY384" fmla="*/ 1968988 h 2221742"/>
                <a:gd name="connsiteX385" fmla="*/ 947647 w 1268742"/>
                <a:gd name="connsiteY385" fmla="*/ 1957560 h 2221742"/>
                <a:gd name="connsiteX386" fmla="*/ 948889 w 1268742"/>
                <a:gd name="connsiteY386" fmla="*/ 1949941 h 2221742"/>
                <a:gd name="connsiteX387" fmla="*/ 950190 w 1268742"/>
                <a:gd name="connsiteY387" fmla="*/ 1943558 h 2221742"/>
                <a:gd name="connsiteX388" fmla="*/ 953976 w 1268742"/>
                <a:gd name="connsiteY388" fmla="*/ 1925850 h 2221742"/>
                <a:gd name="connsiteX389" fmla="*/ 933687 w 1268742"/>
                <a:gd name="connsiteY389" fmla="*/ 1897846 h 2221742"/>
                <a:gd name="connsiteX390" fmla="*/ 857444 w 1268742"/>
                <a:gd name="connsiteY390" fmla="*/ 1881374 h 2221742"/>
                <a:gd name="connsiteX391" fmla="*/ 851115 w 1268742"/>
                <a:gd name="connsiteY391" fmla="*/ 1883947 h 2221742"/>
                <a:gd name="connsiteX392" fmla="*/ 854900 w 1268742"/>
                <a:gd name="connsiteY392" fmla="*/ 1890228 h 2221742"/>
                <a:gd name="connsiteX393" fmla="*/ 856201 w 1268742"/>
                <a:gd name="connsiteY393" fmla="*/ 1892801 h 2221742"/>
                <a:gd name="connsiteX394" fmla="*/ 856201 w 1268742"/>
                <a:gd name="connsiteY394" fmla="*/ 1894037 h 2221742"/>
                <a:gd name="connsiteX395" fmla="*/ 857444 w 1268742"/>
                <a:gd name="connsiteY395" fmla="*/ 1900420 h 2221742"/>
                <a:gd name="connsiteX396" fmla="*/ 852357 w 1268742"/>
                <a:gd name="connsiteY396" fmla="*/ 1908039 h 2221742"/>
                <a:gd name="connsiteX397" fmla="*/ 851115 w 1268742"/>
                <a:gd name="connsiteY397" fmla="*/ 1908039 h 2221742"/>
                <a:gd name="connsiteX398" fmla="*/ 842242 w 1268742"/>
                <a:gd name="connsiteY398" fmla="*/ 1913084 h 2221742"/>
                <a:gd name="connsiteX399" fmla="*/ 828224 w 1268742"/>
                <a:gd name="connsiteY399" fmla="*/ 1920702 h 2221742"/>
                <a:gd name="connsiteX400" fmla="*/ 819351 w 1268742"/>
                <a:gd name="connsiteY400" fmla="*/ 1922041 h 2221742"/>
                <a:gd name="connsiteX401" fmla="*/ 811721 w 1268742"/>
                <a:gd name="connsiteY401" fmla="*/ 1916893 h 2221742"/>
                <a:gd name="connsiteX402" fmla="*/ 810479 w 1268742"/>
                <a:gd name="connsiteY402" fmla="*/ 1914422 h 2221742"/>
                <a:gd name="connsiteX403" fmla="*/ 810479 w 1268742"/>
                <a:gd name="connsiteY403" fmla="*/ 1915657 h 2221742"/>
                <a:gd name="connsiteX404" fmla="*/ 804091 w 1268742"/>
                <a:gd name="connsiteY404" fmla="*/ 1929659 h 2221742"/>
                <a:gd name="connsiteX405" fmla="*/ 802849 w 1268742"/>
                <a:gd name="connsiteY405" fmla="*/ 1936043 h 2221742"/>
                <a:gd name="connsiteX406" fmla="*/ 800305 w 1268742"/>
                <a:gd name="connsiteY406" fmla="*/ 1948706 h 2221742"/>
                <a:gd name="connsiteX407" fmla="*/ 800305 w 1268742"/>
                <a:gd name="connsiteY407" fmla="*/ 1961369 h 2221742"/>
                <a:gd name="connsiteX408" fmla="*/ 826982 w 1268742"/>
                <a:gd name="connsiteY408" fmla="*/ 2017274 h 2221742"/>
                <a:gd name="connsiteX409" fmla="*/ 847624 w 1268742"/>
                <a:gd name="connsiteY409" fmla="*/ 2025353 h 2221742"/>
                <a:gd name="connsiteX410" fmla="*/ 836919 w 1268742"/>
                <a:gd name="connsiteY410" fmla="*/ 2023889 h 2221742"/>
                <a:gd name="connsiteX411" fmla="*/ 805333 w 1268742"/>
                <a:gd name="connsiteY411" fmla="*/ 2005743 h 2221742"/>
                <a:gd name="connsiteX412" fmla="*/ 784299 w 1268742"/>
                <a:gd name="connsiteY412" fmla="*/ 1971730 h 2221742"/>
                <a:gd name="connsiteX413" fmla="*/ 787588 w 1268742"/>
                <a:gd name="connsiteY413" fmla="*/ 1962605 h 2221742"/>
                <a:gd name="connsiteX414" fmla="*/ 787588 w 1268742"/>
                <a:gd name="connsiteY414" fmla="*/ 1944897 h 2221742"/>
                <a:gd name="connsiteX415" fmla="*/ 790131 w 1268742"/>
                <a:gd name="connsiteY415" fmla="*/ 1952515 h 2221742"/>
                <a:gd name="connsiteX416" fmla="*/ 795218 w 1268742"/>
                <a:gd name="connsiteY416" fmla="*/ 1925850 h 2221742"/>
                <a:gd name="connsiteX417" fmla="*/ 796460 w 1268742"/>
                <a:gd name="connsiteY417" fmla="*/ 1920702 h 2221742"/>
                <a:gd name="connsiteX418" fmla="*/ 793917 w 1268742"/>
                <a:gd name="connsiteY418" fmla="*/ 1922041 h 2221742"/>
                <a:gd name="connsiteX419" fmla="*/ 783802 w 1268742"/>
                <a:gd name="connsiteY419" fmla="*/ 1925850 h 2221742"/>
                <a:gd name="connsiteX420" fmla="*/ 778716 w 1268742"/>
                <a:gd name="connsiteY420" fmla="*/ 1915657 h 2221742"/>
                <a:gd name="connsiteX421" fmla="*/ 698686 w 1268742"/>
                <a:gd name="connsiteY421" fmla="*/ 1872519 h 2221742"/>
                <a:gd name="connsiteX422" fmla="*/ 631374 w 1268742"/>
                <a:gd name="connsiteY422" fmla="*/ 1927085 h 2221742"/>
                <a:gd name="connsiteX423" fmla="*/ 640306 w 1268742"/>
                <a:gd name="connsiteY423" fmla="*/ 1928321 h 2221742"/>
                <a:gd name="connsiteX424" fmla="*/ 642790 w 1268742"/>
                <a:gd name="connsiteY424" fmla="*/ 1929659 h 2221742"/>
                <a:gd name="connsiteX425" fmla="*/ 650420 w 1268742"/>
                <a:gd name="connsiteY425" fmla="*/ 1941087 h 2221742"/>
                <a:gd name="connsiteX426" fmla="*/ 647877 w 1268742"/>
                <a:gd name="connsiteY426" fmla="*/ 1968988 h 2221742"/>
                <a:gd name="connsiteX427" fmla="*/ 642790 w 1268742"/>
                <a:gd name="connsiteY427" fmla="*/ 1976607 h 2221742"/>
                <a:gd name="connsiteX428" fmla="*/ 635219 w 1268742"/>
                <a:gd name="connsiteY428" fmla="*/ 1979181 h 2221742"/>
                <a:gd name="connsiteX429" fmla="*/ 631374 w 1268742"/>
                <a:gd name="connsiteY429" fmla="*/ 1979181 h 2221742"/>
                <a:gd name="connsiteX430" fmla="*/ 643930 w 1268742"/>
                <a:gd name="connsiteY430" fmla="*/ 2002513 h 2221742"/>
                <a:gd name="connsiteX431" fmla="*/ 657071 w 1268742"/>
                <a:gd name="connsiteY431" fmla="*/ 2014479 h 2221742"/>
                <a:gd name="connsiteX432" fmla="*/ 635160 w 1268742"/>
                <a:gd name="connsiteY432" fmla="*/ 2003272 h 2221742"/>
                <a:gd name="connsiteX433" fmla="*/ 616579 w 1268742"/>
                <a:gd name="connsiteY433" fmla="*/ 1983273 h 2221742"/>
                <a:gd name="connsiteX434" fmla="*/ 607818 w 1268742"/>
                <a:gd name="connsiteY434" fmla="*/ 1964313 h 2221742"/>
                <a:gd name="connsiteX435" fmla="*/ 617415 w 1268742"/>
                <a:gd name="connsiteY435" fmla="*/ 1965179 h 2221742"/>
                <a:gd name="connsiteX436" fmla="*/ 628831 w 1268742"/>
                <a:gd name="connsiteY436" fmla="*/ 1966517 h 2221742"/>
                <a:gd name="connsiteX437" fmla="*/ 636461 w 1268742"/>
                <a:gd name="connsiteY437" fmla="*/ 1967753 h 2221742"/>
                <a:gd name="connsiteX438" fmla="*/ 639004 w 1268742"/>
                <a:gd name="connsiteY438" fmla="*/ 1939749 h 2221742"/>
                <a:gd name="connsiteX439" fmla="*/ 628831 w 1268742"/>
                <a:gd name="connsiteY439" fmla="*/ 1938513 h 2221742"/>
                <a:gd name="connsiteX440" fmla="*/ 617415 w 1268742"/>
                <a:gd name="connsiteY440" fmla="*/ 1937278 h 2221742"/>
                <a:gd name="connsiteX441" fmla="*/ 567907 w 1268742"/>
                <a:gd name="connsiteY441" fmla="*/ 1933469 h 2221742"/>
                <a:gd name="connsiteX442" fmla="*/ 566605 w 1268742"/>
                <a:gd name="connsiteY442" fmla="*/ 1943661 h 2221742"/>
                <a:gd name="connsiteX443" fmla="*/ 565363 w 1268742"/>
                <a:gd name="connsiteY443" fmla="*/ 1948706 h 2221742"/>
                <a:gd name="connsiteX444" fmla="*/ 563485 w 1268742"/>
                <a:gd name="connsiteY444" fmla="*/ 1954287 h 2221742"/>
                <a:gd name="connsiteX445" fmla="*/ 549727 w 1268742"/>
                <a:gd name="connsiteY445" fmla="*/ 1953195 h 2221742"/>
                <a:gd name="connsiteX446" fmla="*/ 555190 w 1268742"/>
                <a:gd name="connsiteY446" fmla="*/ 1933469 h 2221742"/>
                <a:gd name="connsiteX447" fmla="*/ 555190 w 1268742"/>
                <a:gd name="connsiteY447" fmla="*/ 1922041 h 2221742"/>
                <a:gd name="connsiteX448" fmla="*/ 519641 w 1268742"/>
                <a:gd name="connsiteY448" fmla="*/ 1857282 h 2221742"/>
                <a:gd name="connsiteX449" fmla="*/ 443456 w 1268742"/>
                <a:gd name="connsiteY449" fmla="*/ 1850899 h 2221742"/>
                <a:gd name="connsiteX450" fmla="*/ 440913 w 1268742"/>
                <a:gd name="connsiteY450" fmla="*/ 1858517 h 2221742"/>
                <a:gd name="connsiteX451" fmla="*/ 444698 w 1268742"/>
                <a:gd name="connsiteY451" fmla="*/ 1862327 h 2221742"/>
                <a:gd name="connsiteX452" fmla="*/ 446000 w 1268742"/>
                <a:gd name="connsiteY452" fmla="*/ 1863562 h 2221742"/>
                <a:gd name="connsiteX453" fmla="*/ 443456 w 1268742"/>
                <a:gd name="connsiteY453" fmla="*/ 1877564 h 2221742"/>
                <a:gd name="connsiteX454" fmla="*/ 428196 w 1268742"/>
                <a:gd name="connsiteY454" fmla="*/ 1890228 h 2221742"/>
                <a:gd name="connsiteX455" fmla="*/ 426894 w 1268742"/>
                <a:gd name="connsiteY455" fmla="*/ 1892801 h 2221742"/>
                <a:gd name="connsiteX456" fmla="*/ 420565 w 1268742"/>
                <a:gd name="connsiteY456" fmla="*/ 1906803 h 2221742"/>
                <a:gd name="connsiteX457" fmla="*/ 414236 w 1268742"/>
                <a:gd name="connsiteY457" fmla="*/ 1920702 h 2221742"/>
                <a:gd name="connsiteX458" fmla="*/ 409150 w 1268742"/>
                <a:gd name="connsiteY458" fmla="*/ 1933469 h 2221742"/>
                <a:gd name="connsiteX459" fmla="*/ 409150 w 1268742"/>
                <a:gd name="connsiteY459" fmla="*/ 1934704 h 2221742"/>
                <a:gd name="connsiteX460" fmla="*/ 402821 w 1268742"/>
                <a:gd name="connsiteY460" fmla="*/ 1947368 h 2221742"/>
                <a:gd name="connsiteX461" fmla="*/ 401519 w 1268742"/>
                <a:gd name="connsiteY461" fmla="*/ 1949941 h 2221742"/>
                <a:gd name="connsiteX462" fmla="*/ 414052 w 1268742"/>
                <a:gd name="connsiteY462" fmla="*/ 1972669 h 2221742"/>
                <a:gd name="connsiteX463" fmla="*/ 426373 w 1268742"/>
                <a:gd name="connsiteY463" fmla="*/ 1984163 h 2221742"/>
                <a:gd name="connsiteX464" fmla="*/ 412876 w 1268742"/>
                <a:gd name="connsiteY464" fmla="*/ 1981651 h 2221742"/>
                <a:gd name="connsiteX465" fmla="*/ 381172 w 1268742"/>
                <a:gd name="connsiteY465" fmla="*/ 1946132 h 2221742"/>
                <a:gd name="connsiteX466" fmla="*/ 377327 w 1268742"/>
                <a:gd name="connsiteY466" fmla="*/ 1953751 h 2221742"/>
                <a:gd name="connsiteX467" fmla="*/ 370998 w 1268742"/>
                <a:gd name="connsiteY467" fmla="*/ 1965179 h 2221742"/>
                <a:gd name="connsiteX468" fmla="*/ 368455 w 1268742"/>
                <a:gd name="connsiteY468" fmla="*/ 1971562 h 2221742"/>
                <a:gd name="connsiteX469" fmla="*/ 395131 w 1268742"/>
                <a:gd name="connsiteY469" fmla="*/ 2043939 h 2221742"/>
                <a:gd name="connsiteX470" fmla="*/ 387564 w 1268742"/>
                <a:gd name="connsiteY470" fmla="*/ 2106779 h 2221742"/>
                <a:gd name="connsiteX471" fmla="*/ 374312 w 1268742"/>
                <a:gd name="connsiteY471" fmla="*/ 2127884 h 2221742"/>
                <a:gd name="connsiteX472" fmla="*/ 339216 w 1268742"/>
                <a:gd name="connsiteY472" fmla="*/ 2137123 h 2221742"/>
                <a:gd name="connsiteX473" fmla="*/ 209756 w 1268742"/>
                <a:gd name="connsiteY473" fmla="*/ 2188694 h 2221742"/>
                <a:gd name="connsiteX474" fmla="*/ 208455 w 1268742"/>
                <a:gd name="connsiteY474" fmla="*/ 2188694 h 2221742"/>
                <a:gd name="connsiteX475" fmla="*/ 259131 w 1268742"/>
                <a:gd name="connsiteY475" fmla="*/ 2199362 h 2221742"/>
                <a:gd name="connsiteX476" fmla="*/ 296400 w 1268742"/>
                <a:gd name="connsiteY476" fmla="*/ 2192366 h 2221742"/>
                <a:gd name="connsiteX477" fmla="*/ 254178 w 1268742"/>
                <a:gd name="connsiteY477" fmla="*/ 2202695 h 2221742"/>
                <a:gd name="connsiteX478" fmla="*/ 89032 w 1268742"/>
                <a:gd name="connsiteY478" fmla="*/ 2065457 h 2221742"/>
                <a:gd name="connsiteX479" fmla="*/ 231287 w 1268742"/>
                <a:gd name="connsiteY479" fmla="*/ 1904229 h 2221742"/>
                <a:gd name="connsiteX480" fmla="*/ 271923 w 1268742"/>
                <a:gd name="connsiteY480" fmla="*/ 1906700 h 2221742"/>
                <a:gd name="connsiteX481" fmla="*/ 275767 w 1268742"/>
                <a:gd name="connsiteY481" fmla="*/ 1897846 h 2221742"/>
                <a:gd name="connsiteX482" fmla="*/ 282096 w 1268742"/>
                <a:gd name="connsiteY482" fmla="*/ 1885183 h 2221742"/>
                <a:gd name="connsiteX483" fmla="*/ 288425 w 1268742"/>
                <a:gd name="connsiteY483" fmla="*/ 1871181 h 2221742"/>
                <a:gd name="connsiteX484" fmla="*/ 294813 w 1268742"/>
                <a:gd name="connsiteY484" fmla="*/ 1857179 h 2221742"/>
                <a:gd name="connsiteX485" fmla="*/ 301142 w 1268742"/>
                <a:gd name="connsiteY485" fmla="*/ 1843280 h 2221742"/>
                <a:gd name="connsiteX486" fmla="*/ 306921 w 1268742"/>
                <a:gd name="connsiteY486" fmla="*/ 1829368 h 2221742"/>
                <a:gd name="connsiteX487" fmla="*/ 325335 w 1268742"/>
                <a:gd name="connsiteY487" fmla="*/ 1835661 h 2221742"/>
                <a:gd name="connsiteX488" fmla="*/ 326577 w 1268742"/>
                <a:gd name="connsiteY488" fmla="*/ 1833088 h 2221742"/>
                <a:gd name="connsiteX489" fmla="*/ 330422 w 1268742"/>
                <a:gd name="connsiteY489" fmla="*/ 1824233 h 2221742"/>
                <a:gd name="connsiteX490" fmla="*/ 332965 w 1268742"/>
                <a:gd name="connsiteY490" fmla="*/ 1816615 h 2221742"/>
                <a:gd name="connsiteX491" fmla="*/ 339294 w 1268742"/>
                <a:gd name="connsiteY491" fmla="*/ 1800039 h 2221742"/>
                <a:gd name="connsiteX492" fmla="*/ 345623 w 1268742"/>
                <a:gd name="connsiteY492" fmla="*/ 1783566 h 2221742"/>
                <a:gd name="connsiteX493" fmla="*/ 353253 w 1268742"/>
                <a:gd name="connsiteY493" fmla="*/ 1765755 h 2221742"/>
                <a:gd name="connsiteX494" fmla="*/ 360884 w 1268742"/>
                <a:gd name="connsiteY494" fmla="*/ 1748047 h 2221742"/>
                <a:gd name="connsiteX495" fmla="*/ 361907 w 1268742"/>
                <a:gd name="connsiteY495" fmla="*/ 1745659 h 2221742"/>
                <a:gd name="connsiteX496" fmla="*/ 337993 w 1268742"/>
                <a:gd name="connsiteY496" fmla="*/ 1805084 h 2221742"/>
                <a:gd name="connsiteX497" fmla="*/ 336691 w 1268742"/>
                <a:gd name="connsiteY497" fmla="*/ 1807658 h 2221742"/>
                <a:gd name="connsiteX498" fmla="*/ 331664 w 1268742"/>
                <a:gd name="connsiteY498" fmla="*/ 1821660 h 2221742"/>
                <a:gd name="connsiteX499" fmla="*/ 326577 w 1268742"/>
                <a:gd name="connsiteY499" fmla="*/ 1834323 h 2221742"/>
                <a:gd name="connsiteX500" fmla="*/ 313860 w 1268742"/>
                <a:gd name="connsiteY500" fmla="*/ 1863562 h 2221742"/>
                <a:gd name="connsiteX501" fmla="*/ 302444 w 1268742"/>
                <a:gd name="connsiteY501" fmla="*/ 1890228 h 2221742"/>
                <a:gd name="connsiteX502" fmla="*/ 298599 w 1268742"/>
                <a:gd name="connsiteY502" fmla="*/ 1897846 h 2221742"/>
                <a:gd name="connsiteX503" fmla="*/ 289727 w 1268742"/>
                <a:gd name="connsiteY503" fmla="*/ 1918128 h 2221742"/>
                <a:gd name="connsiteX504" fmla="*/ 270680 w 1268742"/>
                <a:gd name="connsiteY504" fmla="*/ 1958796 h 2221742"/>
                <a:gd name="connsiteX505" fmla="*/ 261808 w 1268742"/>
                <a:gd name="connsiteY505" fmla="*/ 1977842 h 2221742"/>
                <a:gd name="connsiteX506" fmla="*/ 222414 w 1268742"/>
                <a:gd name="connsiteY506" fmla="*/ 2045175 h 2221742"/>
                <a:gd name="connsiteX507" fmla="*/ 218629 w 1268742"/>
                <a:gd name="connsiteY507" fmla="*/ 2052793 h 2221742"/>
                <a:gd name="connsiteX508" fmla="*/ 216085 w 1268742"/>
                <a:gd name="connsiteY508" fmla="*/ 2059177 h 2221742"/>
                <a:gd name="connsiteX509" fmla="*/ 215503 w 1268742"/>
                <a:gd name="connsiteY509" fmla="*/ 2062586 h 2221742"/>
                <a:gd name="connsiteX510" fmla="*/ 204729 w 1268742"/>
                <a:gd name="connsiteY510" fmla="*/ 2056706 h 2221742"/>
                <a:gd name="connsiteX511" fmla="*/ 205971 w 1268742"/>
                <a:gd name="connsiteY511" fmla="*/ 2056706 h 2221742"/>
                <a:gd name="connsiteX512" fmla="*/ 209816 w 1268742"/>
                <a:gd name="connsiteY512" fmla="*/ 2052896 h 2221742"/>
                <a:gd name="connsiteX513" fmla="*/ 213601 w 1268742"/>
                <a:gd name="connsiteY513" fmla="*/ 2047749 h 2221742"/>
                <a:gd name="connsiteX514" fmla="*/ 217387 w 1268742"/>
                <a:gd name="connsiteY514" fmla="*/ 2042704 h 2221742"/>
                <a:gd name="connsiteX515" fmla="*/ 221231 w 1268742"/>
                <a:gd name="connsiteY515" fmla="*/ 2036320 h 2221742"/>
                <a:gd name="connsiteX516" fmla="*/ 225017 w 1268742"/>
                <a:gd name="connsiteY516" fmla="*/ 2030040 h 2221742"/>
                <a:gd name="connsiteX517" fmla="*/ 228862 w 1268742"/>
                <a:gd name="connsiteY517" fmla="*/ 2022422 h 2221742"/>
                <a:gd name="connsiteX518" fmla="*/ 233889 w 1268742"/>
                <a:gd name="connsiteY518" fmla="*/ 2014803 h 2221742"/>
                <a:gd name="connsiteX519" fmla="*/ 238976 w 1268742"/>
                <a:gd name="connsiteY519" fmla="*/ 2007081 h 2221742"/>
                <a:gd name="connsiteX520" fmla="*/ 244063 w 1268742"/>
                <a:gd name="connsiteY520" fmla="*/ 1998227 h 2221742"/>
                <a:gd name="connsiteX521" fmla="*/ 249150 w 1268742"/>
                <a:gd name="connsiteY521" fmla="*/ 1989373 h 2221742"/>
                <a:gd name="connsiteX522" fmla="*/ 254237 w 1268742"/>
                <a:gd name="connsiteY522" fmla="*/ 1980416 h 2221742"/>
                <a:gd name="connsiteX523" fmla="*/ 259324 w 1268742"/>
                <a:gd name="connsiteY523" fmla="*/ 1970326 h 2221742"/>
                <a:gd name="connsiteX524" fmla="*/ 260566 w 1268742"/>
                <a:gd name="connsiteY524" fmla="*/ 1968988 h 2221742"/>
                <a:gd name="connsiteX525" fmla="*/ 137417 w 1268742"/>
                <a:gd name="connsiteY525" fmla="*/ 2106227 h 2221742"/>
                <a:gd name="connsiteX526" fmla="*/ 167879 w 1268742"/>
                <a:gd name="connsiteY526" fmla="*/ 2162029 h 2221742"/>
                <a:gd name="connsiteX527" fmla="*/ 172965 w 1268742"/>
                <a:gd name="connsiteY527" fmla="*/ 2167176 h 2221742"/>
                <a:gd name="connsiteX528" fmla="*/ 251693 w 1268742"/>
                <a:gd name="connsiteY528" fmla="*/ 2137937 h 2221742"/>
                <a:gd name="connsiteX529" fmla="*/ 249150 w 1268742"/>
                <a:gd name="connsiteY529" fmla="*/ 2137937 h 2221742"/>
                <a:gd name="connsiteX530" fmla="*/ 246607 w 1268742"/>
                <a:gd name="connsiteY530" fmla="*/ 2137937 h 2221742"/>
                <a:gd name="connsiteX531" fmla="*/ 244063 w 1268742"/>
                <a:gd name="connsiteY531" fmla="*/ 2137937 h 2221742"/>
                <a:gd name="connsiteX532" fmla="*/ 241520 w 1268742"/>
                <a:gd name="connsiteY532" fmla="*/ 2137937 h 2221742"/>
                <a:gd name="connsiteX533" fmla="*/ 238976 w 1268742"/>
                <a:gd name="connsiteY533" fmla="*/ 2137937 h 2221742"/>
                <a:gd name="connsiteX534" fmla="*/ 236433 w 1268742"/>
                <a:gd name="connsiteY534" fmla="*/ 2136701 h 2221742"/>
                <a:gd name="connsiteX535" fmla="*/ 232647 w 1268742"/>
                <a:gd name="connsiteY535" fmla="*/ 2135363 h 2221742"/>
                <a:gd name="connsiteX536" fmla="*/ 230104 w 1268742"/>
                <a:gd name="connsiteY536" fmla="*/ 2134128 h 2221742"/>
                <a:gd name="connsiteX537" fmla="*/ 227560 w 1268742"/>
                <a:gd name="connsiteY537" fmla="*/ 2132892 h 2221742"/>
                <a:gd name="connsiteX538" fmla="*/ 225017 w 1268742"/>
                <a:gd name="connsiteY538" fmla="*/ 2131554 h 2221742"/>
                <a:gd name="connsiteX539" fmla="*/ 222474 w 1268742"/>
                <a:gd name="connsiteY539" fmla="*/ 2130318 h 2221742"/>
                <a:gd name="connsiteX540" fmla="*/ 219930 w 1268742"/>
                <a:gd name="connsiteY540" fmla="*/ 2129083 h 2221742"/>
                <a:gd name="connsiteX541" fmla="*/ 217387 w 1268742"/>
                <a:gd name="connsiteY541" fmla="*/ 2127745 h 2221742"/>
                <a:gd name="connsiteX542" fmla="*/ 213601 w 1268742"/>
                <a:gd name="connsiteY542" fmla="*/ 2117655 h 2221742"/>
                <a:gd name="connsiteX543" fmla="*/ 211058 w 1268742"/>
                <a:gd name="connsiteY543" fmla="*/ 2115184 h 2221742"/>
                <a:gd name="connsiteX544" fmla="*/ 208514 w 1268742"/>
                <a:gd name="connsiteY544" fmla="*/ 2112610 h 2221742"/>
                <a:gd name="connsiteX545" fmla="*/ 205971 w 1268742"/>
                <a:gd name="connsiteY545" fmla="*/ 2110036 h 2221742"/>
                <a:gd name="connsiteX546" fmla="*/ 203427 w 1268742"/>
                <a:gd name="connsiteY546" fmla="*/ 2107462 h 2221742"/>
                <a:gd name="connsiteX547" fmla="*/ 202185 w 1268742"/>
                <a:gd name="connsiteY547" fmla="*/ 2104991 h 2221742"/>
                <a:gd name="connsiteX548" fmla="*/ 200884 w 1268742"/>
                <a:gd name="connsiteY548" fmla="*/ 2102417 h 2221742"/>
                <a:gd name="connsiteX549" fmla="*/ 199642 w 1268742"/>
                <a:gd name="connsiteY549" fmla="*/ 2099844 h 2221742"/>
                <a:gd name="connsiteX550" fmla="*/ 198341 w 1268742"/>
                <a:gd name="connsiteY550" fmla="*/ 2097373 h 2221742"/>
                <a:gd name="connsiteX551" fmla="*/ 197098 w 1268742"/>
                <a:gd name="connsiteY551" fmla="*/ 2094799 h 2221742"/>
                <a:gd name="connsiteX552" fmla="*/ 195797 w 1268742"/>
                <a:gd name="connsiteY552" fmla="*/ 2092225 h 2221742"/>
                <a:gd name="connsiteX553" fmla="*/ 195797 w 1268742"/>
                <a:gd name="connsiteY553" fmla="*/ 2089754 h 2221742"/>
                <a:gd name="connsiteX554" fmla="*/ 195797 w 1268742"/>
                <a:gd name="connsiteY554" fmla="*/ 2087180 h 2221742"/>
                <a:gd name="connsiteX555" fmla="*/ 195797 w 1268742"/>
                <a:gd name="connsiteY555" fmla="*/ 2084606 h 2221742"/>
                <a:gd name="connsiteX556" fmla="*/ 195797 w 1268742"/>
                <a:gd name="connsiteY556" fmla="*/ 2082136 h 2221742"/>
                <a:gd name="connsiteX557" fmla="*/ 195797 w 1268742"/>
                <a:gd name="connsiteY557" fmla="*/ 2079562 h 2221742"/>
                <a:gd name="connsiteX558" fmla="*/ 195797 w 1268742"/>
                <a:gd name="connsiteY558" fmla="*/ 2076988 h 2221742"/>
                <a:gd name="connsiteX559" fmla="*/ 195797 w 1268742"/>
                <a:gd name="connsiteY559" fmla="*/ 2074414 h 2221742"/>
                <a:gd name="connsiteX560" fmla="*/ 197098 w 1268742"/>
                <a:gd name="connsiteY560" fmla="*/ 2071943 h 2221742"/>
                <a:gd name="connsiteX561" fmla="*/ 198341 w 1268742"/>
                <a:gd name="connsiteY561" fmla="*/ 2069369 h 2221742"/>
                <a:gd name="connsiteX562" fmla="*/ 199642 w 1268742"/>
                <a:gd name="connsiteY562" fmla="*/ 2066795 h 2221742"/>
                <a:gd name="connsiteX563" fmla="*/ 200884 w 1268742"/>
                <a:gd name="connsiteY563" fmla="*/ 2064324 h 2221742"/>
                <a:gd name="connsiteX564" fmla="*/ 202185 w 1268742"/>
                <a:gd name="connsiteY564" fmla="*/ 2061750 h 2221742"/>
                <a:gd name="connsiteX565" fmla="*/ 203427 w 1268742"/>
                <a:gd name="connsiteY565" fmla="*/ 2059177 h 2221742"/>
                <a:gd name="connsiteX566" fmla="*/ 204729 w 1268742"/>
                <a:gd name="connsiteY566" fmla="*/ 2056706 h 2221742"/>
                <a:gd name="connsiteX567" fmla="*/ 204729 w 1268742"/>
                <a:gd name="connsiteY567" fmla="*/ 2057941 h 2221742"/>
                <a:gd name="connsiteX568" fmla="*/ 215458 w 1268742"/>
                <a:gd name="connsiteY568" fmla="*/ 2062847 h 2221742"/>
                <a:gd name="connsiteX569" fmla="*/ 214784 w 1268742"/>
                <a:gd name="connsiteY569" fmla="*/ 2066795 h 2221742"/>
                <a:gd name="connsiteX570" fmla="*/ 214784 w 1268742"/>
                <a:gd name="connsiteY570" fmla="*/ 2078223 h 2221742"/>
                <a:gd name="connsiteX571" fmla="*/ 219871 w 1268742"/>
                <a:gd name="connsiteY571" fmla="*/ 2087077 h 2221742"/>
                <a:gd name="connsiteX572" fmla="*/ 237675 w 1268742"/>
                <a:gd name="connsiteY572" fmla="*/ 2098505 h 2221742"/>
                <a:gd name="connsiteX573" fmla="*/ 249091 w 1268742"/>
                <a:gd name="connsiteY573" fmla="*/ 2101079 h 2221742"/>
                <a:gd name="connsiteX574" fmla="*/ 251634 w 1268742"/>
                <a:gd name="connsiteY574" fmla="*/ 2101079 h 2221742"/>
                <a:gd name="connsiteX575" fmla="*/ 264292 w 1268742"/>
                <a:gd name="connsiteY575" fmla="*/ 2097270 h 2221742"/>
                <a:gd name="connsiteX576" fmla="*/ 270680 w 1268742"/>
                <a:gd name="connsiteY576" fmla="*/ 2093461 h 2221742"/>
                <a:gd name="connsiteX577" fmla="*/ 282096 w 1268742"/>
                <a:gd name="connsiteY577" fmla="*/ 2082032 h 2221742"/>
                <a:gd name="connsiteX578" fmla="*/ 287183 w 1268742"/>
                <a:gd name="connsiteY578" fmla="*/ 2073075 h 2221742"/>
                <a:gd name="connsiteX579" fmla="*/ 313860 w 1268742"/>
                <a:gd name="connsiteY579" fmla="*/ 2033747 h 2221742"/>
                <a:gd name="connsiteX580" fmla="*/ 343080 w 1268742"/>
                <a:gd name="connsiteY580" fmla="*/ 1980416 h 2221742"/>
                <a:gd name="connsiteX581" fmla="*/ 353194 w 1268742"/>
                <a:gd name="connsiteY581" fmla="*/ 1958796 h 2221742"/>
                <a:gd name="connsiteX582" fmla="*/ 374784 w 1268742"/>
                <a:gd name="connsiteY582" fmla="*/ 1910510 h 2221742"/>
                <a:gd name="connsiteX583" fmla="*/ 386259 w 1268742"/>
                <a:gd name="connsiteY583" fmla="*/ 1883844 h 2221742"/>
                <a:gd name="connsiteX584" fmla="*/ 388802 w 1268742"/>
                <a:gd name="connsiteY584" fmla="*/ 1877564 h 2221742"/>
                <a:gd name="connsiteX585" fmla="*/ 393830 w 1268742"/>
                <a:gd name="connsiteY585" fmla="*/ 1866136 h 2221742"/>
                <a:gd name="connsiteX586" fmla="*/ 398917 w 1268742"/>
                <a:gd name="connsiteY586" fmla="*/ 1854708 h 2221742"/>
                <a:gd name="connsiteX587" fmla="*/ 400218 w 1268742"/>
                <a:gd name="connsiteY587" fmla="*/ 1852134 h 2221742"/>
                <a:gd name="connsiteX588" fmla="*/ 401460 w 1268742"/>
                <a:gd name="connsiteY588" fmla="*/ 1849560 h 2221742"/>
                <a:gd name="connsiteX589" fmla="*/ 406547 w 1268742"/>
                <a:gd name="connsiteY589" fmla="*/ 1836897 h 2221742"/>
                <a:gd name="connsiteX590" fmla="*/ 411634 w 1268742"/>
                <a:gd name="connsiteY590" fmla="*/ 1824233 h 2221742"/>
                <a:gd name="connsiteX591" fmla="*/ 461142 w 1268742"/>
                <a:gd name="connsiteY591" fmla="*/ 1690804 h 2221742"/>
                <a:gd name="connsiteX592" fmla="*/ 461142 w 1268742"/>
                <a:gd name="connsiteY592" fmla="*/ 1689568 h 2221742"/>
                <a:gd name="connsiteX593" fmla="*/ 462443 w 1268742"/>
                <a:gd name="connsiteY593" fmla="*/ 1659094 h 2221742"/>
                <a:gd name="connsiteX594" fmla="*/ 454813 w 1268742"/>
                <a:gd name="connsiteY594" fmla="*/ 1642621 h 2221742"/>
                <a:gd name="connsiteX595" fmla="*/ 444639 w 1268742"/>
                <a:gd name="connsiteY595" fmla="*/ 1633664 h 2221742"/>
                <a:gd name="connsiteX596" fmla="*/ 430680 w 1268742"/>
                <a:gd name="connsiteY596" fmla="*/ 1629855 h 2221742"/>
                <a:gd name="connsiteX597" fmla="*/ 407353 w 1268742"/>
                <a:gd name="connsiteY597" fmla="*/ 1637975 h 2221742"/>
                <a:gd name="connsiteX598" fmla="*/ 393889 w 1268742"/>
                <a:gd name="connsiteY598" fmla="*/ 1665307 h 2221742"/>
                <a:gd name="connsiteX599" fmla="*/ 393889 w 1268742"/>
                <a:gd name="connsiteY599" fmla="*/ 1664139 h 2221742"/>
                <a:gd name="connsiteX600" fmla="*/ 382414 w 1268742"/>
                <a:gd name="connsiteY600" fmla="*/ 1660329 h 2221742"/>
                <a:gd name="connsiteX601" fmla="*/ 380248 w 1268742"/>
                <a:gd name="connsiteY601" fmla="*/ 1665966 h 2221742"/>
                <a:gd name="connsiteX602" fmla="*/ 379871 w 1268742"/>
                <a:gd name="connsiteY602" fmla="*/ 1666713 h 2221742"/>
                <a:gd name="connsiteX603" fmla="*/ 381172 w 1268742"/>
                <a:gd name="connsiteY603" fmla="*/ 1662903 h 2221742"/>
                <a:gd name="connsiteX604" fmla="*/ 382414 w 1268742"/>
                <a:gd name="connsiteY604" fmla="*/ 1659094 h 2221742"/>
                <a:gd name="connsiteX605" fmla="*/ 383715 w 1268742"/>
                <a:gd name="connsiteY605" fmla="*/ 1655285 h 2221742"/>
                <a:gd name="connsiteX606" fmla="*/ 384957 w 1268742"/>
                <a:gd name="connsiteY606" fmla="*/ 1651475 h 2221742"/>
                <a:gd name="connsiteX607" fmla="*/ 386259 w 1268742"/>
                <a:gd name="connsiteY607" fmla="*/ 1647666 h 2221742"/>
                <a:gd name="connsiteX608" fmla="*/ 387501 w 1268742"/>
                <a:gd name="connsiteY608" fmla="*/ 1645092 h 2221742"/>
                <a:gd name="connsiteX609" fmla="*/ 388802 w 1268742"/>
                <a:gd name="connsiteY609" fmla="*/ 1642621 h 2221742"/>
                <a:gd name="connsiteX610" fmla="*/ 390044 w 1268742"/>
                <a:gd name="connsiteY610" fmla="*/ 1640047 h 2221742"/>
                <a:gd name="connsiteX611" fmla="*/ 391346 w 1268742"/>
                <a:gd name="connsiteY611" fmla="*/ 1637473 h 2221742"/>
                <a:gd name="connsiteX612" fmla="*/ 392588 w 1268742"/>
                <a:gd name="connsiteY612" fmla="*/ 1635002 h 2221742"/>
                <a:gd name="connsiteX613" fmla="*/ 395131 w 1268742"/>
                <a:gd name="connsiteY613" fmla="*/ 1632429 h 2221742"/>
                <a:gd name="connsiteX614" fmla="*/ 397675 w 1268742"/>
                <a:gd name="connsiteY614" fmla="*/ 1629855 h 2221742"/>
                <a:gd name="connsiteX615" fmla="*/ 400218 w 1268742"/>
                <a:gd name="connsiteY615" fmla="*/ 1627384 h 2221742"/>
                <a:gd name="connsiteX616" fmla="*/ 402761 w 1268742"/>
                <a:gd name="connsiteY616" fmla="*/ 1624810 h 2221742"/>
                <a:gd name="connsiteX617" fmla="*/ 405305 w 1268742"/>
                <a:gd name="connsiteY617" fmla="*/ 1622236 h 2221742"/>
                <a:gd name="connsiteX618" fmla="*/ 407848 w 1268742"/>
                <a:gd name="connsiteY618" fmla="*/ 1621001 h 2221742"/>
                <a:gd name="connsiteX619" fmla="*/ 410392 w 1268742"/>
                <a:gd name="connsiteY619" fmla="*/ 1619662 h 2221742"/>
                <a:gd name="connsiteX620" fmla="*/ 412935 w 1268742"/>
                <a:gd name="connsiteY620" fmla="*/ 1618427 h 2221742"/>
                <a:gd name="connsiteX621" fmla="*/ 416721 w 1268742"/>
                <a:gd name="connsiteY621" fmla="*/ 1617191 h 2221742"/>
                <a:gd name="connsiteX622" fmla="*/ 420565 w 1268742"/>
                <a:gd name="connsiteY622" fmla="*/ 1615853 h 2221742"/>
                <a:gd name="connsiteX623" fmla="*/ 424351 w 1268742"/>
                <a:gd name="connsiteY623" fmla="*/ 1614617 h 2221742"/>
                <a:gd name="connsiteX624" fmla="*/ 428196 w 1268742"/>
                <a:gd name="connsiteY624" fmla="*/ 1614617 h 2221742"/>
                <a:gd name="connsiteX625" fmla="*/ 431981 w 1268742"/>
                <a:gd name="connsiteY625" fmla="*/ 1614617 h 2221742"/>
                <a:gd name="connsiteX626" fmla="*/ 435767 w 1268742"/>
                <a:gd name="connsiteY626" fmla="*/ 1614617 h 2221742"/>
                <a:gd name="connsiteX627" fmla="*/ 439612 w 1268742"/>
                <a:gd name="connsiteY627" fmla="*/ 1614617 h 2221742"/>
                <a:gd name="connsiteX628" fmla="*/ 443397 w 1268742"/>
                <a:gd name="connsiteY628" fmla="*/ 1614617 h 2221742"/>
                <a:gd name="connsiteX629" fmla="*/ 447183 w 1268742"/>
                <a:gd name="connsiteY629" fmla="*/ 1614617 h 2221742"/>
                <a:gd name="connsiteX630" fmla="*/ 451027 w 1268742"/>
                <a:gd name="connsiteY630" fmla="*/ 1614617 h 2221742"/>
                <a:gd name="connsiteX631" fmla="*/ 454813 w 1268742"/>
                <a:gd name="connsiteY631" fmla="*/ 1615853 h 2221742"/>
                <a:gd name="connsiteX632" fmla="*/ 458599 w 1268742"/>
                <a:gd name="connsiteY632" fmla="*/ 1617191 h 2221742"/>
                <a:gd name="connsiteX633" fmla="*/ 462443 w 1268742"/>
                <a:gd name="connsiteY633" fmla="*/ 1618427 h 2221742"/>
                <a:gd name="connsiteX634" fmla="*/ 466229 w 1268742"/>
                <a:gd name="connsiteY634" fmla="*/ 1619662 h 2221742"/>
                <a:gd name="connsiteX635" fmla="*/ 461142 w 1268742"/>
                <a:gd name="connsiteY635" fmla="*/ 1634899 h 2221742"/>
                <a:gd name="connsiteX636" fmla="*/ 466229 w 1268742"/>
                <a:gd name="connsiteY636" fmla="*/ 1621001 h 2221742"/>
                <a:gd name="connsiteX637" fmla="*/ 470074 w 1268742"/>
                <a:gd name="connsiteY637" fmla="*/ 1622236 h 2221742"/>
                <a:gd name="connsiteX638" fmla="*/ 472617 w 1268742"/>
                <a:gd name="connsiteY638" fmla="*/ 1624810 h 2221742"/>
                <a:gd name="connsiteX639" fmla="*/ 473859 w 1268742"/>
                <a:gd name="connsiteY639" fmla="*/ 1624810 h 2221742"/>
                <a:gd name="connsiteX640" fmla="*/ 476403 w 1268742"/>
                <a:gd name="connsiteY640" fmla="*/ 1626045 h 2221742"/>
                <a:gd name="connsiteX641" fmla="*/ 478946 w 1268742"/>
                <a:gd name="connsiteY641" fmla="*/ 1627384 h 2221742"/>
                <a:gd name="connsiteX642" fmla="*/ 481489 w 1268742"/>
                <a:gd name="connsiteY642" fmla="*/ 1629855 h 2221742"/>
                <a:gd name="connsiteX643" fmla="*/ 482791 w 1268742"/>
                <a:gd name="connsiteY643" fmla="*/ 1632429 h 2221742"/>
                <a:gd name="connsiteX644" fmla="*/ 484033 w 1268742"/>
                <a:gd name="connsiteY644" fmla="*/ 1635002 h 2221742"/>
                <a:gd name="connsiteX645" fmla="*/ 485275 w 1268742"/>
                <a:gd name="connsiteY645" fmla="*/ 1637473 h 2221742"/>
                <a:gd name="connsiteX646" fmla="*/ 486576 w 1268742"/>
                <a:gd name="connsiteY646" fmla="*/ 1640047 h 2221742"/>
                <a:gd name="connsiteX647" fmla="*/ 487818 w 1268742"/>
                <a:gd name="connsiteY647" fmla="*/ 1642621 h 2221742"/>
                <a:gd name="connsiteX648" fmla="*/ 489120 w 1268742"/>
                <a:gd name="connsiteY648" fmla="*/ 1645092 h 2221742"/>
                <a:gd name="connsiteX649" fmla="*/ 490362 w 1268742"/>
                <a:gd name="connsiteY649" fmla="*/ 1647666 h 2221742"/>
                <a:gd name="connsiteX650" fmla="*/ 491663 w 1268742"/>
                <a:gd name="connsiteY650" fmla="*/ 1650240 h 2221742"/>
                <a:gd name="connsiteX651" fmla="*/ 492905 w 1268742"/>
                <a:gd name="connsiteY651" fmla="*/ 1652711 h 2221742"/>
                <a:gd name="connsiteX652" fmla="*/ 494207 w 1268742"/>
                <a:gd name="connsiteY652" fmla="*/ 1655285 h 2221742"/>
                <a:gd name="connsiteX653" fmla="*/ 495449 w 1268742"/>
                <a:gd name="connsiteY653" fmla="*/ 1657858 h 2221742"/>
                <a:gd name="connsiteX654" fmla="*/ 496750 w 1268742"/>
                <a:gd name="connsiteY654" fmla="*/ 1660432 h 2221742"/>
                <a:gd name="connsiteX655" fmla="*/ 497992 w 1268742"/>
                <a:gd name="connsiteY655" fmla="*/ 1662903 h 2221742"/>
                <a:gd name="connsiteX656" fmla="*/ 499293 w 1268742"/>
                <a:gd name="connsiteY656" fmla="*/ 1665477 h 2221742"/>
                <a:gd name="connsiteX657" fmla="*/ 499293 w 1268742"/>
                <a:gd name="connsiteY657" fmla="*/ 1668051 h 2221742"/>
                <a:gd name="connsiteX658" fmla="*/ 499293 w 1268742"/>
                <a:gd name="connsiteY658" fmla="*/ 1670522 h 2221742"/>
                <a:gd name="connsiteX659" fmla="*/ 499293 w 1268742"/>
                <a:gd name="connsiteY659" fmla="*/ 1673096 h 2221742"/>
                <a:gd name="connsiteX660" fmla="*/ 499293 w 1268742"/>
                <a:gd name="connsiteY660" fmla="*/ 1675670 h 2221742"/>
                <a:gd name="connsiteX661" fmla="*/ 499293 w 1268742"/>
                <a:gd name="connsiteY661" fmla="*/ 1678140 h 2221742"/>
                <a:gd name="connsiteX662" fmla="*/ 499293 w 1268742"/>
                <a:gd name="connsiteY662" fmla="*/ 1680714 h 2221742"/>
                <a:gd name="connsiteX663" fmla="*/ 499293 w 1268742"/>
                <a:gd name="connsiteY663" fmla="*/ 1683288 h 2221742"/>
                <a:gd name="connsiteX664" fmla="*/ 499293 w 1268742"/>
                <a:gd name="connsiteY664" fmla="*/ 1685862 h 2221742"/>
                <a:gd name="connsiteX665" fmla="*/ 499293 w 1268742"/>
                <a:gd name="connsiteY665" fmla="*/ 1688333 h 2221742"/>
                <a:gd name="connsiteX666" fmla="*/ 499293 w 1268742"/>
                <a:gd name="connsiteY666" fmla="*/ 1690907 h 2221742"/>
                <a:gd name="connsiteX667" fmla="*/ 499293 w 1268742"/>
                <a:gd name="connsiteY667" fmla="*/ 1693481 h 2221742"/>
                <a:gd name="connsiteX668" fmla="*/ 499293 w 1268742"/>
                <a:gd name="connsiteY668" fmla="*/ 1695952 h 2221742"/>
                <a:gd name="connsiteX669" fmla="*/ 499293 w 1268742"/>
                <a:gd name="connsiteY669" fmla="*/ 1698526 h 2221742"/>
                <a:gd name="connsiteX670" fmla="*/ 499293 w 1268742"/>
                <a:gd name="connsiteY670" fmla="*/ 1701099 h 2221742"/>
                <a:gd name="connsiteX671" fmla="*/ 497992 w 1268742"/>
                <a:gd name="connsiteY671" fmla="*/ 1703570 h 2221742"/>
                <a:gd name="connsiteX672" fmla="*/ 491663 w 1268742"/>
                <a:gd name="connsiteY672" fmla="*/ 1722617 h 2221742"/>
                <a:gd name="connsiteX673" fmla="*/ 485334 w 1268742"/>
                <a:gd name="connsiteY673" fmla="*/ 1741664 h 2221742"/>
                <a:gd name="connsiteX674" fmla="*/ 478946 w 1268742"/>
                <a:gd name="connsiteY674" fmla="*/ 1759475 h 2221742"/>
                <a:gd name="connsiteX675" fmla="*/ 472617 w 1268742"/>
                <a:gd name="connsiteY675" fmla="*/ 1777286 h 2221742"/>
                <a:gd name="connsiteX676" fmla="*/ 466288 w 1268742"/>
                <a:gd name="connsiteY676" fmla="*/ 1795097 h 2221742"/>
                <a:gd name="connsiteX677" fmla="*/ 459900 w 1268742"/>
                <a:gd name="connsiteY677" fmla="*/ 1811570 h 2221742"/>
                <a:gd name="connsiteX678" fmla="*/ 453571 w 1268742"/>
                <a:gd name="connsiteY678" fmla="*/ 1828043 h 2221742"/>
                <a:gd name="connsiteX679" fmla="*/ 451027 w 1268742"/>
                <a:gd name="connsiteY679" fmla="*/ 1834426 h 2221742"/>
                <a:gd name="connsiteX680" fmla="*/ 459900 w 1268742"/>
                <a:gd name="connsiteY680" fmla="*/ 1831852 h 2221742"/>
                <a:gd name="connsiteX681" fmla="*/ 528513 w 1268742"/>
                <a:gd name="connsiteY681" fmla="*/ 1844619 h 2221742"/>
                <a:gd name="connsiteX682" fmla="*/ 567848 w 1268742"/>
                <a:gd name="connsiteY682" fmla="*/ 1901759 h 2221742"/>
                <a:gd name="connsiteX683" fmla="*/ 569149 w 1268742"/>
                <a:gd name="connsiteY683" fmla="*/ 1919467 h 2221742"/>
                <a:gd name="connsiteX684" fmla="*/ 619958 w 1268742"/>
                <a:gd name="connsiteY684" fmla="*/ 1924614 h 2221742"/>
                <a:gd name="connsiteX685" fmla="*/ 636461 w 1268742"/>
                <a:gd name="connsiteY685" fmla="*/ 1892801 h 2221742"/>
                <a:gd name="connsiteX686" fmla="*/ 697385 w 1268742"/>
                <a:gd name="connsiteY686" fmla="*/ 1859856 h 2221742"/>
                <a:gd name="connsiteX687" fmla="*/ 764697 w 1268742"/>
                <a:gd name="connsiteY687" fmla="*/ 1878902 h 2221742"/>
                <a:gd name="connsiteX688" fmla="*/ 790131 w 1268742"/>
                <a:gd name="connsiteY688" fmla="*/ 1909377 h 2221742"/>
                <a:gd name="connsiteX689" fmla="*/ 805333 w 1268742"/>
                <a:gd name="connsiteY689" fmla="*/ 1904229 h 2221742"/>
                <a:gd name="connsiteX690" fmla="*/ 806634 w 1268742"/>
                <a:gd name="connsiteY690" fmla="*/ 1901759 h 2221742"/>
                <a:gd name="connsiteX691" fmla="*/ 778656 w 1268742"/>
                <a:gd name="connsiteY691" fmla="*/ 1854708 h 2221742"/>
                <a:gd name="connsiteX692" fmla="*/ 741865 w 1268742"/>
                <a:gd name="connsiteY692" fmla="*/ 1852134 h 2221742"/>
                <a:gd name="connsiteX693" fmla="*/ 687270 w 1268742"/>
                <a:gd name="connsiteY693" fmla="*/ 1808996 h 2221742"/>
                <a:gd name="connsiteX694" fmla="*/ 687270 w 1268742"/>
                <a:gd name="connsiteY694" fmla="*/ 1807761 h 2221742"/>
                <a:gd name="connsiteX695" fmla="*/ 679640 w 1268742"/>
                <a:gd name="connsiteY695" fmla="*/ 1737854 h 2221742"/>
                <a:gd name="connsiteX696" fmla="*/ 715189 w 1268742"/>
                <a:gd name="connsiteY696" fmla="*/ 1688333 h 2221742"/>
                <a:gd name="connsiteX697" fmla="*/ 702472 w 1268742"/>
                <a:gd name="connsiteY697" fmla="*/ 1623574 h 2221742"/>
                <a:gd name="connsiteX698" fmla="*/ 659293 w 1268742"/>
                <a:gd name="connsiteY698" fmla="*/ 1598145 h 2221742"/>
                <a:gd name="connsiteX699" fmla="*/ 635160 w 1268742"/>
                <a:gd name="connsiteY699" fmla="*/ 1533386 h 2221742"/>
                <a:gd name="connsiteX700" fmla="*/ 664380 w 1268742"/>
                <a:gd name="connsiteY700" fmla="*/ 1469863 h 2221742"/>
                <a:gd name="connsiteX701" fmla="*/ 729148 w 1268742"/>
                <a:gd name="connsiteY701" fmla="*/ 1445771 h 2221742"/>
                <a:gd name="connsiteX702" fmla="*/ 169121 w 1268742"/>
                <a:gd name="connsiteY702" fmla="*/ 1434343 h 2221742"/>
                <a:gd name="connsiteX703" fmla="*/ 158947 w 1268742"/>
                <a:gd name="connsiteY703" fmla="*/ 1438153 h 2221742"/>
                <a:gd name="connsiteX704" fmla="*/ 153860 w 1268742"/>
                <a:gd name="connsiteY704" fmla="*/ 1439388 h 2221742"/>
                <a:gd name="connsiteX705" fmla="*/ 142444 w 1268742"/>
                <a:gd name="connsiteY705" fmla="*/ 1441962 h 2221742"/>
                <a:gd name="connsiteX706" fmla="*/ 155161 w 1268742"/>
                <a:gd name="connsiteY706" fmla="*/ 1491483 h 2221742"/>
                <a:gd name="connsiteX707" fmla="*/ 157705 w 1268742"/>
                <a:gd name="connsiteY707" fmla="*/ 1502911 h 2221742"/>
                <a:gd name="connsiteX708" fmla="*/ 158947 w 1268742"/>
                <a:gd name="connsiteY708" fmla="*/ 1509295 h 2221742"/>
                <a:gd name="connsiteX709" fmla="*/ 176751 w 1268742"/>
                <a:gd name="connsiteY709" fmla="*/ 1505485 h 2221742"/>
                <a:gd name="connsiteX710" fmla="*/ 185623 w 1268742"/>
                <a:gd name="connsiteY710" fmla="*/ 1502911 h 2221742"/>
                <a:gd name="connsiteX711" fmla="*/ 183080 w 1268742"/>
                <a:gd name="connsiteY711" fmla="*/ 1491483 h 2221742"/>
                <a:gd name="connsiteX712" fmla="*/ 180537 w 1268742"/>
                <a:gd name="connsiteY712" fmla="*/ 1480055 h 2221742"/>
                <a:gd name="connsiteX713" fmla="*/ 172158 w 1268742"/>
                <a:gd name="connsiteY713" fmla="*/ 1419918 h 2221742"/>
                <a:gd name="connsiteX714" fmla="*/ 184322 w 1268742"/>
                <a:gd name="connsiteY714" fmla="*/ 1467289 h 2221742"/>
                <a:gd name="connsiteX715" fmla="*/ 214784 w 1268742"/>
                <a:gd name="connsiteY715" fmla="*/ 1469863 h 2221742"/>
                <a:gd name="connsiteX716" fmla="*/ 270680 w 1268742"/>
                <a:gd name="connsiteY716" fmla="*/ 1510530 h 2221742"/>
                <a:gd name="connsiteX717" fmla="*/ 280854 w 1268742"/>
                <a:gd name="connsiteY717" fmla="*/ 1579098 h 2221742"/>
                <a:gd name="connsiteX718" fmla="*/ 280516 w 1268742"/>
                <a:gd name="connsiteY718" fmla="*/ 1579938 h 2221742"/>
                <a:gd name="connsiteX719" fmla="*/ 279767 w 1268742"/>
                <a:gd name="connsiteY719" fmla="*/ 1554390 h 2221742"/>
                <a:gd name="connsiteX720" fmla="*/ 269438 w 1268742"/>
                <a:gd name="connsiteY720" fmla="*/ 1528341 h 2221742"/>
                <a:gd name="connsiteX721" fmla="*/ 195797 w 1268742"/>
                <a:gd name="connsiteY721" fmla="*/ 1490248 h 2221742"/>
                <a:gd name="connsiteX722" fmla="*/ 198341 w 1268742"/>
                <a:gd name="connsiteY722" fmla="*/ 1500337 h 2221742"/>
                <a:gd name="connsiteX723" fmla="*/ 198341 w 1268742"/>
                <a:gd name="connsiteY723" fmla="*/ 1501676 h 2221742"/>
                <a:gd name="connsiteX724" fmla="*/ 189409 w 1268742"/>
                <a:gd name="connsiteY724" fmla="*/ 1514339 h 2221742"/>
                <a:gd name="connsiteX725" fmla="*/ 162792 w 1268742"/>
                <a:gd name="connsiteY725" fmla="*/ 1520723 h 2221742"/>
                <a:gd name="connsiteX726" fmla="*/ 153860 w 1268742"/>
                <a:gd name="connsiteY726" fmla="*/ 1519384 h 2221742"/>
                <a:gd name="connsiteX727" fmla="*/ 148773 w 1268742"/>
                <a:gd name="connsiteY727" fmla="*/ 1513104 h 2221742"/>
                <a:gd name="connsiteX728" fmla="*/ 147531 w 1268742"/>
                <a:gd name="connsiteY728" fmla="*/ 1510530 h 2221742"/>
                <a:gd name="connsiteX729" fmla="*/ 132271 w 1268742"/>
                <a:gd name="connsiteY729" fmla="*/ 1612146 h 2221742"/>
                <a:gd name="connsiteX730" fmla="*/ 160380 w 1268742"/>
                <a:gd name="connsiteY730" fmla="*/ 1637310 h 2221742"/>
                <a:gd name="connsiteX731" fmla="*/ 134777 w 1268742"/>
                <a:gd name="connsiteY731" fmla="*/ 1625891 h 2221742"/>
                <a:gd name="connsiteX732" fmla="*/ 110622 w 1268742"/>
                <a:gd name="connsiteY732" fmla="*/ 1599380 h 2221742"/>
                <a:gd name="connsiteX733" fmla="*/ 100507 w 1268742"/>
                <a:gd name="connsiteY733" fmla="*/ 1530812 h 2221742"/>
                <a:gd name="connsiteX734" fmla="*/ 133513 w 1268742"/>
                <a:gd name="connsiteY734" fmla="*/ 1480055 h 2221742"/>
                <a:gd name="connsiteX735" fmla="*/ 120224 w 1268742"/>
                <a:gd name="connsiteY735" fmla="*/ 1426835 h 2221742"/>
                <a:gd name="connsiteX736" fmla="*/ 129727 w 1268742"/>
                <a:gd name="connsiteY736" fmla="*/ 1429298 h 2221742"/>
                <a:gd name="connsiteX737" fmla="*/ 141143 w 1268742"/>
                <a:gd name="connsiteY737" fmla="*/ 1429298 h 2221742"/>
                <a:gd name="connsiteX738" fmla="*/ 167819 w 1268742"/>
                <a:gd name="connsiteY738" fmla="*/ 1421680 h 2221742"/>
                <a:gd name="connsiteX739" fmla="*/ 169121 w 1268742"/>
                <a:gd name="connsiteY739" fmla="*/ 1421680 h 2221742"/>
                <a:gd name="connsiteX740" fmla="*/ 87529 w 1268742"/>
                <a:gd name="connsiteY740" fmla="*/ 1416872 h 2221742"/>
                <a:gd name="connsiteX741" fmla="*/ 91576 w 1268742"/>
                <a:gd name="connsiteY741" fmla="*/ 1419106 h 2221742"/>
                <a:gd name="connsiteX742" fmla="*/ 119553 w 1268742"/>
                <a:gd name="connsiteY742" fmla="*/ 1424151 h 2221742"/>
                <a:gd name="connsiteX743" fmla="*/ 120224 w 1268742"/>
                <a:gd name="connsiteY743" fmla="*/ 1426835 h 2221742"/>
                <a:gd name="connsiteX744" fmla="*/ 89262 w 1268742"/>
                <a:gd name="connsiteY744" fmla="*/ 1418810 h 2221742"/>
                <a:gd name="connsiteX745" fmla="*/ 211686 w 1268742"/>
                <a:gd name="connsiteY745" fmla="*/ 1364515 h 2221742"/>
                <a:gd name="connsiteX746" fmla="*/ 211013 w 1268742"/>
                <a:gd name="connsiteY746" fmla="*/ 1371489 h 2221742"/>
                <a:gd name="connsiteX747" fmla="*/ 177993 w 1268742"/>
                <a:gd name="connsiteY747" fmla="*/ 1416532 h 2221742"/>
                <a:gd name="connsiteX748" fmla="*/ 172158 w 1268742"/>
                <a:gd name="connsiteY748" fmla="*/ 1419918 h 2221742"/>
                <a:gd name="connsiteX749" fmla="*/ 171605 w 1268742"/>
                <a:gd name="connsiteY749" fmla="*/ 1417768 h 2221742"/>
                <a:gd name="connsiteX750" fmla="*/ 210999 w 1268742"/>
                <a:gd name="connsiteY750" fmla="*/ 1369482 h 2221742"/>
                <a:gd name="connsiteX751" fmla="*/ 118311 w 1268742"/>
                <a:gd name="connsiteY751" fmla="*/ 1231110 h 2221742"/>
                <a:gd name="connsiteX752" fmla="*/ 106895 w 1268742"/>
                <a:gd name="connsiteY752" fmla="*/ 1232449 h 2221742"/>
                <a:gd name="connsiteX753" fmla="*/ 101809 w 1268742"/>
                <a:gd name="connsiteY753" fmla="*/ 1232449 h 2221742"/>
                <a:gd name="connsiteX754" fmla="*/ 95480 w 1268742"/>
                <a:gd name="connsiteY754" fmla="*/ 1232449 h 2221742"/>
                <a:gd name="connsiteX755" fmla="*/ 90393 w 1268742"/>
                <a:gd name="connsiteY755" fmla="*/ 1232449 h 2221742"/>
                <a:gd name="connsiteX756" fmla="*/ 95480 w 1268742"/>
                <a:gd name="connsiteY756" fmla="*/ 1269204 h 2221742"/>
                <a:gd name="connsiteX757" fmla="*/ 96722 w 1268742"/>
                <a:gd name="connsiteY757" fmla="*/ 1280632 h 2221742"/>
                <a:gd name="connsiteX758" fmla="*/ 96722 w 1268742"/>
                <a:gd name="connsiteY758" fmla="*/ 1287015 h 2221742"/>
                <a:gd name="connsiteX759" fmla="*/ 124640 w 1268742"/>
                <a:gd name="connsiteY759" fmla="*/ 1283206 h 2221742"/>
                <a:gd name="connsiteX760" fmla="*/ 123398 w 1268742"/>
                <a:gd name="connsiteY760" fmla="*/ 1271778 h 2221742"/>
                <a:gd name="connsiteX761" fmla="*/ 122097 w 1268742"/>
                <a:gd name="connsiteY761" fmla="*/ 1260350 h 2221742"/>
                <a:gd name="connsiteX762" fmla="*/ 171004 w 1268742"/>
                <a:gd name="connsiteY762" fmla="*/ 1175586 h 2221742"/>
                <a:gd name="connsiteX763" fmla="*/ 165165 w 1268742"/>
                <a:gd name="connsiteY763" fmla="*/ 1190829 h 2221742"/>
                <a:gd name="connsiteX764" fmla="*/ 128485 w 1268742"/>
                <a:gd name="connsiteY764" fmla="*/ 1217211 h 2221742"/>
                <a:gd name="connsiteX765" fmla="*/ 121124 w 1268742"/>
                <a:gd name="connsiteY765" fmla="*/ 1218805 h 2221742"/>
                <a:gd name="connsiteX766" fmla="*/ 120855 w 1268742"/>
                <a:gd name="connsiteY766" fmla="*/ 1217109 h 2221742"/>
                <a:gd name="connsiteX767" fmla="*/ 152559 w 1268742"/>
                <a:gd name="connsiteY767" fmla="*/ 1199297 h 2221742"/>
                <a:gd name="connsiteX768" fmla="*/ 179551 w 1268742"/>
                <a:gd name="connsiteY768" fmla="*/ 1153275 h 2221742"/>
                <a:gd name="connsiteX769" fmla="*/ 174163 w 1268742"/>
                <a:gd name="connsiteY769" fmla="*/ 1171525 h 2221742"/>
                <a:gd name="connsiteX770" fmla="*/ 171004 w 1268742"/>
                <a:gd name="connsiteY770" fmla="*/ 1175586 h 2221742"/>
                <a:gd name="connsiteX771" fmla="*/ 181618 w 1268742"/>
                <a:gd name="connsiteY771" fmla="*/ 1146274 h 2221742"/>
                <a:gd name="connsiteX772" fmla="*/ 181838 w 1268742"/>
                <a:gd name="connsiteY772" fmla="*/ 1147305 h 2221742"/>
                <a:gd name="connsiteX773" fmla="*/ 179551 w 1268742"/>
                <a:gd name="connsiteY773" fmla="*/ 1153275 h 2221742"/>
                <a:gd name="connsiteX774" fmla="*/ 127184 w 1268742"/>
                <a:gd name="connsiteY774" fmla="*/ 1003786 h 2221742"/>
                <a:gd name="connsiteX775" fmla="*/ 109439 w 1268742"/>
                <a:gd name="connsiteY775" fmla="*/ 1050837 h 2221742"/>
                <a:gd name="connsiteX776" fmla="*/ 105594 w 1268742"/>
                <a:gd name="connsiteY776" fmla="*/ 1059691 h 2221742"/>
                <a:gd name="connsiteX777" fmla="*/ 103051 w 1268742"/>
                <a:gd name="connsiteY777" fmla="*/ 1067309 h 2221742"/>
                <a:gd name="connsiteX778" fmla="*/ 128485 w 1268742"/>
                <a:gd name="connsiteY778" fmla="*/ 1077502 h 2221742"/>
                <a:gd name="connsiteX779" fmla="*/ 132271 w 1268742"/>
                <a:gd name="connsiteY779" fmla="*/ 1066074 h 2221742"/>
                <a:gd name="connsiteX780" fmla="*/ 136115 w 1268742"/>
                <a:gd name="connsiteY780" fmla="*/ 1055881 h 2221742"/>
                <a:gd name="connsiteX781" fmla="*/ 153860 w 1268742"/>
                <a:gd name="connsiteY781" fmla="*/ 1012743 h 2221742"/>
                <a:gd name="connsiteX782" fmla="*/ 142444 w 1268742"/>
                <a:gd name="connsiteY782" fmla="*/ 1010169 h 2221742"/>
                <a:gd name="connsiteX783" fmla="*/ 137357 w 1268742"/>
                <a:gd name="connsiteY783" fmla="*/ 1008934 h 2221742"/>
                <a:gd name="connsiteX784" fmla="*/ 127184 w 1268742"/>
                <a:gd name="connsiteY784" fmla="*/ 1003786 h 2221742"/>
                <a:gd name="connsiteX785" fmla="*/ 179778 w 1268742"/>
                <a:gd name="connsiteY785" fmla="*/ 1002733 h 2221742"/>
                <a:gd name="connsiteX786" fmla="*/ 172906 w 1268742"/>
                <a:gd name="connsiteY786" fmla="*/ 1005124 h 2221742"/>
                <a:gd name="connsiteX787" fmla="*/ 164952 w 1268742"/>
                <a:gd name="connsiteY787" fmla="*/ 1004362 h 2221742"/>
                <a:gd name="connsiteX788" fmla="*/ 212935 w 1268742"/>
                <a:gd name="connsiteY788" fmla="*/ 991196 h 2221742"/>
                <a:gd name="connsiteX789" fmla="*/ 190696 w 1268742"/>
                <a:gd name="connsiteY789" fmla="*/ 1001534 h 2221742"/>
                <a:gd name="connsiteX790" fmla="*/ 179778 w 1268742"/>
                <a:gd name="connsiteY790" fmla="*/ 1002733 h 2221742"/>
                <a:gd name="connsiteX791" fmla="*/ 253657 w 1268742"/>
                <a:gd name="connsiteY791" fmla="*/ 933584 h 2221742"/>
                <a:gd name="connsiteX792" fmla="*/ 254178 w 1268742"/>
                <a:gd name="connsiteY792" fmla="*/ 937792 h 2221742"/>
                <a:gd name="connsiteX793" fmla="*/ 225941 w 1268742"/>
                <a:gd name="connsiteY793" fmla="*/ 986670 h 2221742"/>
                <a:gd name="connsiteX794" fmla="*/ 212935 w 1268742"/>
                <a:gd name="connsiteY794" fmla="*/ 991196 h 2221742"/>
                <a:gd name="connsiteX795" fmla="*/ 218629 w 1268742"/>
                <a:gd name="connsiteY795" fmla="*/ 988549 h 2221742"/>
                <a:gd name="connsiteX796" fmla="*/ 242747 w 1268742"/>
                <a:gd name="connsiteY796" fmla="*/ 962977 h 2221742"/>
                <a:gd name="connsiteX797" fmla="*/ 233237 w 1268742"/>
                <a:gd name="connsiteY797" fmla="*/ 809180 h 2221742"/>
                <a:gd name="connsiteX798" fmla="*/ 233889 w 1268742"/>
                <a:gd name="connsiteY798" fmla="*/ 809510 h 2221742"/>
                <a:gd name="connsiteX799" fmla="*/ 218218 w 1268742"/>
                <a:gd name="connsiteY799" fmla="*/ 840774 h 2221742"/>
                <a:gd name="connsiteX800" fmla="*/ 217328 w 1268742"/>
                <a:gd name="connsiteY800" fmla="*/ 839882 h 2221742"/>
                <a:gd name="connsiteX801" fmla="*/ 343430 w 1268742"/>
                <a:gd name="connsiteY801" fmla="*/ 763820 h 2221742"/>
                <a:gd name="connsiteX802" fmla="*/ 343139 w 1268742"/>
                <a:gd name="connsiteY802" fmla="*/ 765034 h 2221742"/>
                <a:gd name="connsiteX803" fmla="*/ 302311 w 1268742"/>
                <a:gd name="connsiteY803" fmla="*/ 800605 h 2221742"/>
                <a:gd name="connsiteX804" fmla="*/ 298301 w 1268742"/>
                <a:gd name="connsiteY804" fmla="*/ 800702 h 2221742"/>
                <a:gd name="connsiteX805" fmla="*/ 322606 w 1268742"/>
                <a:gd name="connsiteY805" fmla="*/ 788469 h 2221742"/>
                <a:gd name="connsiteX806" fmla="*/ 455383 w 1268742"/>
                <a:gd name="connsiteY806" fmla="*/ 634544 h 2221742"/>
                <a:gd name="connsiteX807" fmla="*/ 450273 w 1268742"/>
                <a:gd name="connsiteY807" fmla="*/ 636791 h 2221742"/>
                <a:gd name="connsiteX808" fmla="*/ 449675 w 1268742"/>
                <a:gd name="connsiteY808" fmla="*/ 636722 h 2221742"/>
                <a:gd name="connsiteX809" fmla="*/ 375845 w 1268742"/>
                <a:gd name="connsiteY809" fmla="*/ 632958 h 2221742"/>
                <a:gd name="connsiteX810" fmla="*/ 377386 w 1268742"/>
                <a:gd name="connsiteY810" fmla="*/ 634281 h 2221742"/>
                <a:gd name="connsiteX811" fmla="*/ 343080 w 1268742"/>
                <a:gd name="connsiteY811" fmla="*/ 665991 h 2221742"/>
                <a:gd name="connsiteX812" fmla="*/ 342609 w 1268742"/>
                <a:gd name="connsiteY812" fmla="*/ 666395 h 2221742"/>
                <a:gd name="connsiteX813" fmla="*/ 341778 w 1268742"/>
                <a:gd name="connsiteY813" fmla="*/ 664653 h 2221742"/>
                <a:gd name="connsiteX814" fmla="*/ 473887 w 1268742"/>
                <a:gd name="connsiteY814" fmla="*/ 626409 h 2221742"/>
                <a:gd name="connsiteX815" fmla="*/ 472129 w 1268742"/>
                <a:gd name="connsiteY815" fmla="*/ 628155 h 2221742"/>
                <a:gd name="connsiteX816" fmla="*/ 455383 w 1268742"/>
                <a:gd name="connsiteY816" fmla="*/ 634544 h 2221742"/>
                <a:gd name="connsiteX817" fmla="*/ 497471 w 1268742"/>
                <a:gd name="connsiteY817" fmla="*/ 602985 h 2221742"/>
                <a:gd name="connsiteX818" fmla="*/ 496750 w 1268742"/>
                <a:gd name="connsiteY818" fmla="*/ 605042 h 2221742"/>
                <a:gd name="connsiteX819" fmla="*/ 476074 w 1268742"/>
                <a:gd name="connsiteY819" fmla="*/ 625448 h 2221742"/>
                <a:gd name="connsiteX820" fmla="*/ 473887 w 1268742"/>
                <a:gd name="connsiteY820" fmla="*/ 626409 h 2221742"/>
                <a:gd name="connsiteX821" fmla="*/ 548150 w 1268742"/>
                <a:gd name="connsiteY821" fmla="*/ 469344 h 2221742"/>
                <a:gd name="connsiteX822" fmla="*/ 550103 w 1268742"/>
                <a:gd name="connsiteY822" fmla="*/ 471715 h 2221742"/>
                <a:gd name="connsiteX823" fmla="*/ 504380 w 1268742"/>
                <a:gd name="connsiteY823" fmla="*/ 507235 h 2221742"/>
                <a:gd name="connsiteX824" fmla="*/ 502752 w 1268742"/>
                <a:gd name="connsiteY824" fmla="*/ 508406 h 2221742"/>
                <a:gd name="connsiteX825" fmla="*/ 501837 w 1268742"/>
                <a:gd name="connsiteY825" fmla="*/ 505896 h 2221742"/>
                <a:gd name="connsiteX826" fmla="*/ 683021 w 1268742"/>
                <a:gd name="connsiteY826" fmla="*/ 429219 h 2221742"/>
                <a:gd name="connsiteX827" fmla="*/ 677097 w 1268742"/>
                <a:gd name="connsiteY827" fmla="*/ 447521 h 2221742"/>
                <a:gd name="connsiteX828" fmla="*/ 625533 w 1268742"/>
                <a:gd name="connsiteY828" fmla="*/ 481187 h 2221742"/>
                <a:gd name="connsiteX829" fmla="*/ 621921 w 1268742"/>
                <a:gd name="connsiteY829" fmla="*/ 480464 h 2221742"/>
                <a:gd name="connsiteX830" fmla="*/ 651204 w 1268742"/>
                <a:gd name="connsiteY830" fmla="*/ 468434 h 2221742"/>
                <a:gd name="connsiteX831" fmla="*/ 677097 w 1268742"/>
                <a:gd name="connsiteY831" fmla="*/ 443712 h 2221742"/>
                <a:gd name="connsiteX832" fmla="*/ 713832 w 1268742"/>
                <a:gd name="connsiteY832" fmla="*/ 321753 h 2221742"/>
                <a:gd name="connsiteX833" fmla="*/ 716490 w 1268742"/>
                <a:gd name="connsiteY833" fmla="*/ 324387 h 2221742"/>
                <a:gd name="connsiteX834" fmla="*/ 684727 w 1268742"/>
                <a:gd name="connsiteY834" fmla="*/ 348478 h 2221742"/>
                <a:gd name="connsiteX835" fmla="*/ 682064 w 1268742"/>
                <a:gd name="connsiteY835" fmla="*/ 350394 h 2221742"/>
                <a:gd name="connsiteX836" fmla="*/ 680882 w 1268742"/>
                <a:gd name="connsiteY836" fmla="*/ 347140 h 2221742"/>
                <a:gd name="connsiteX837" fmla="*/ 863854 w 1268742"/>
                <a:gd name="connsiteY837" fmla="*/ 276290 h 2221742"/>
                <a:gd name="connsiteX838" fmla="*/ 860956 w 1268742"/>
                <a:gd name="connsiteY838" fmla="*/ 298931 h 2221742"/>
                <a:gd name="connsiteX839" fmla="*/ 834612 w 1268742"/>
                <a:gd name="connsiteY839" fmla="*/ 333241 h 2221742"/>
                <a:gd name="connsiteX840" fmla="*/ 782516 w 1268742"/>
                <a:gd name="connsiteY840" fmla="*/ 348157 h 2221742"/>
                <a:gd name="connsiteX841" fmla="*/ 771945 w 1268742"/>
                <a:gd name="connsiteY841" fmla="*/ 343493 h 2221742"/>
                <a:gd name="connsiteX842" fmla="*/ 829466 w 1268742"/>
                <a:gd name="connsiteY842" fmla="*/ 329329 h 2221742"/>
                <a:gd name="connsiteX843" fmla="*/ 854079 w 1268742"/>
                <a:gd name="connsiteY843" fmla="*/ 302380 h 2221742"/>
                <a:gd name="connsiteX844" fmla="*/ 866316 w 1268742"/>
                <a:gd name="connsiteY844" fmla="*/ 257054 h 2221742"/>
                <a:gd name="connsiteX845" fmla="*/ 866316 w 1268742"/>
                <a:gd name="connsiteY845" fmla="*/ 269718 h 2221742"/>
                <a:gd name="connsiteX846" fmla="*/ 863854 w 1268742"/>
                <a:gd name="connsiteY846" fmla="*/ 276290 h 2221742"/>
                <a:gd name="connsiteX847" fmla="*/ 914582 w 1268742"/>
                <a:gd name="connsiteY847" fmla="*/ 222668 h 2221742"/>
                <a:gd name="connsiteX848" fmla="*/ 918291 w 1268742"/>
                <a:gd name="connsiteY848" fmla="*/ 226308 h 2221742"/>
                <a:gd name="connsiteX849" fmla="*/ 918427 w 1268742"/>
                <a:gd name="connsiteY849" fmla="*/ 226580 h 2221742"/>
                <a:gd name="connsiteX850" fmla="*/ 873946 w 1268742"/>
                <a:gd name="connsiteY850" fmla="*/ 241817 h 2221742"/>
                <a:gd name="connsiteX851" fmla="*/ 866316 w 1268742"/>
                <a:gd name="connsiteY851" fmla="*/ 244691 h 2221742"/>
                <a:gd name="connsiteX852" fmla="*/ 866316 w 1268742"/>
                <a:gd name="connsiteY852" fmla="*/ 239243 h 2221742"/>
                <a:gd name="connsiteX853" fmla="*/ 1073092 w 1268742"/>
                <a:gd name="connsiteY853" fmla="*/ 197898 h 2221742"/>
                <a:gd name="connsiteX854" fmla="*/ 1067949 w 1268742"/>
                <a:gd name="connsiteY854" fmla="*/ 221187 h 2221742"/>
                <a:gd name="connsiteX855" fmla="*/ 1037790 w 1268742"/>
                <a:gd name="connsiteY855" fmla="*/ 253245 h 2221742"/>
                <a:gd name="connsiteX856" fmla="*/ 981916 w 1268742"/>
                <a:gd name="connsiteY856" fmla="*/ 262756 h 2221742"/>
                <a:gd name="connsiteX857" fmla="*/ 972562 w 1268742"/>
                <a:gd name="connsiteY857" fmla="*/ 257224 h 2221742"/>
                <a:gd name="connsiteX858" fmla="*/ 1033946 w 1268742"/>
                <a:gd name="connsiteY858" fmla="*/ 248097 h 2221742"/>
                <a:gd name="connsiteX859" fmla="*/ 1060608 w 1268742"/>
                <a:gd name="connsiteY859" fmla="*/ 223967 h 2221742"/>
                <a:gd name="connsiteX860" fmla="*/ 1076719 w 1268742"/>
                <a:gd name="connsiteY860" fmla="*/ 181473 h 2221742"/>
                <a:gd name="connsiteX861" fmla="*/ 1075824 w 1268742"/>
                <a:gd name="connsiteY861" fmla="*/ 192193 h 2221742"/>
                <a:gd name="connsiteX862" fmla="*/ 1073092 w 1268742"/>
                <a:gd name="connsiteY862" fmla="*/ 197898 h 2221742"/>
                <a:gd name="connsiteX863" fmla="*/ 1077125 w 1268742"/>
                <a:gd name="connsiteY863" fmla="*/ 179632 h 2221742"/>
                <a:gd name="connsiteX864" fmla="*/ 1076719 w 1268742"/>
                <a:gd name="connsiteY864" fmla="*/ 181473 h 2221742"/>
                <a:gd name="connsiteX865" fmla="*/ 1076867 w 1268742"/>
                <a:gd name="connsiteY865" fmla="*/ 179695 h 2221742"/>
                <a:gd name="connsiteX866" fmla="*/ 1135565 w 1268742"/>
                <a:gd name="connsiteY866" fmla="*/ 149055 h 2221742"/>
                <a:gd name="connsiteX867" fmla="*/ 1138576 w 1268742"/>
                <a:gd name="connsiteY867" fmla="*/ 153068 h 2221742"/>
                <a:gd name="connsiteX868" fmla="*/ 1087299 w 1268742"/>
                <a:gd name="connsiteY868" fmla="*/ 165631 h 2221742"/>
                <a:gd name="connsiteX869" fmla="*/ 1077848 w 1268742"/>
                <a:gd name="connsiteY869" fmla="*/ 167939 h 2221742"/>
                <a:gd name="connsiteX870" fmla="*/ 1078367 w 1268742"/>
                <a:gd name="connsiteY870" fmla="*/ 161718 h 2221742"/>
                <a:gd name="connsiteX871" fmla="*/ 1260015 w 1268742"/>
                <a:gd name="connsiteY871" fmla="*/ 32201 h 2221742"/>
                <a:gd name="connsiteX872" fmla="*/ 1260015 w 1268742"/>
                <a:gd name="connsiteY872" fmla="*/ 69059 h 2221742"/>
                <a:gd name="connsiteX873" fmla="*/ 1251084 w 1268742"/>
                <a:gd name="connsiteY873" fmla="*/ 47438 h 2221742"/>
                <a:gd name="connsiteX874" fmla="*/ 1251084 w 1268742"/>
                <a:gd name="connsiteY874" fmla="*/ 39820 h 2221742"/>
                <a:gd name="connsiteX875" fmla="*/ 1257472 w 1268742"/>
                <a:gd name="connsiteY875" fmla="*/ 33436 h 2221742"/>
                <a:gd name="connsiteX876" fmla="*/ 1215535 w 1268742"/>
                <a:gd name="connsiteY876" fmla="*/ 491 h 2221742"/>
                <a:gd name="connsiteX877" fmla="*/ 1260015 w 1268742"/>
                <a:gd name="connsiteY877" fmla="*/ 16964 h 2221742"/>
                <a:gd name="connsiteX878" fmla="*/ 1260015 w 1268742"/>
                <a:gd name="connsiteY878" fmla="*/ 32201 h 2221742"/>
                <a:gd name="connsiteX879" fmla="*/ 1157154 w 1268742"/>
                <a:gd name="connsiteY879" fmla="*/ 32201 h 2221742"/>
                <a:gd name="connsiteX880" fmla="*/ 1129176 w 1268742"/>
                <a:gd name="connsiteY880" fmla="*/ 96960 h 2221742"/>
                <a:gd name="connsiteX881" fmla="*/ 1130478 w 1268742"/>
                <a:gd name="connsiteY881" fmla="*/ 108388 h 2221742"/>
                <a:gd name="connsiteX882" fmla="*/ 1135565 w 1268742"/>
                <a:gd name="connsiteY882" fmla="*/ 126199 h 2221742"/>
                <a:gd name="connsiteX883" fmla="*/ 1145679 w 1268742"/>
                <a:gd name="connsiteY883" fmla="*/ 142672 h 2221742"/>
                <a:gd name="connsiteX884" fmla="*/ 1148223 w 1268742"/>
                <a:gd name="connsiteY884" fmla="*/ 145245 h 2221742"/>
                <a:gd name="connsiteX885" fmla="*/ 1261257 w 1268742"/>
                <a:gd name="connsiteY885" fmla="*/ 155438 h 2221742"/>
                <a:gd name="connsiteX886" fmla="*/ 1261257 w 1268742"/>
                <a:gd name="connsiteY886" fmla="*/ 169337 h 2221742"/>
                <a:gd name="connsiteX887" fmla="*/ 1201576 w 1268742"/>
                <a:gd name="connsiteY887" fmla="*/ 185913 h 2221742"/>
                <a:gd name="connsiteX888" fmla="*/ 1139350 w 1268742"/>
                <a:gd name="connsiteY888" fmla="*/ 154100 h 2221742"/>
                <a:gd name="connsiteX889" fmla="*/ 1138576 w 1268742"/>
                <a:gd name="connsiteY889" fmla="*/ 153068 h 2221742"/>
                <a:gd name="connsiteX890" fmla="*/ 1139409 w 1268742"/>
                <a:gd name="connsiteY890" fmla="*/ 152864 h 2221742"/>
                <a:gd name="connsiteX891" fmla="*/ 1134322 w 1268742"/>
                <a:gd name="connsiteY891" fmla="*/ 142774 h 2221742"/>
                <a:gd name="connsiteX892" fmla="*/ 1133021 w 1268742"/>
                <a:gd name="connsiteY892" fmla="*/ 137627 h 2221742"/>
                <a:gd name="connsiteX893" fmla="*/ 1130478 w 1268742"/>
                <a:gd name="connsiteY893" fmla="*/ 126199 h 2221742"/>
                <a:gd name="connsiteX894" fmla="*/ 1078426 w 1268742"/>
                <a:gd name="connsiteY894" fmla="*/ 140201 h 2221742"/>
                <a:gd name="connsiteX895" fmla="*/ 1067010 w 1268742"/>
                <a:gd name="connsiteY895" fmla="*/ 142774 h 2221742"/>
                <a:gd name="connsiteX896" fmla="*/ 1059380 w 1268742"/>
                <a:gd name="connsiteY896" fmla="*/ 144010 h 2221742"/>
                <a:gd name="connsiteX897" fmla="*/ 1065709 w 1268742"/>
                <a:gd name="connsiteY897" fmla="*/ 170675 h 2221742"/>
                <a:gd name="connsiteX898" fmla="*/ 1077184 w 1268742"/>
                <a:gd name="connsiteY898" fmla="*/ 168101 h 2221742"/>
                <a:gd name="connsiteX899" fmla="*/ 1077848 w 1268742"/>
                <a:gd name="connsiteY899" fmla="*/ 167939 h 2221742"/>
                <a:gd name="connsiteX900" fmla="*/ 1076867 w 1268742"/>
                <a:gd name="connsiteY900" fmla="*/ 179695 h 2221742"/>
                <a:gd name="connsiteX901" fmla="*/ 1067010 w 1268742"/>
                <a:gd name="connsiteY901" fmla="*/ 182103 h 2221742"/>
                <a:gd name="connsiteX902" fmla="*/ 1065709 w 1268742"/>
                <a:gd name="connsiteY902" fmla="*/ 182103 h 2221742"/>
                <a:gd name="connsiteX903" fmla="*/ 1054293 w 1268742"/>
                <a:gd name="connsiteY903" fmla="*/ 173249 h 2221742"/>
                <a:gd name="connsiteX904" fmla="*/ 1047964 w 1268742"/>
                <a:gd name="connsiteY904" fmla="*/ 146584 h 2221742"/>
                <a:gd name="connsiteX905" fmla="*/ 1049206 w 1268742"/>
                <a:gd name="connsiteY905" fmla="*/ 138965 h 2221742"/>
                <a:gd name="connsiteX906" fmla="*/ 1056837 w 1268742"/>
                <a:gd name="connsiteY906" fmla="*/ 132582 h 2221742"/>
                <a:gd name="connsiteX907" fmla="*/ 1059380 w 1268742"/>
                <a:gd name="connsiteY907" fmla="*/ 131347 h 2221742"/>
                <a:gd name="connsiteX908" fmla="*/ 957761 w 1268742"/>
                <a:gd name="connsiteY908" fmla="*/ 113535 h 2221742"/>
                <a:gd name="connsiteX909" fmla="*/ 918427 w 1268742"/>
                <a:gd name="connsiteY909" fmla="*/ 184677 h 2221742"/>
                <a:gd name="connsiteX910" fmla="*/ 918368 w 1268742"/>
                <a:gd name="connsiteY910" fmla="*/ 197341 h 2221742"/>
                <a:gd name="connsiteX911" fmla="*/ 927299 w 1268742"/>
                <a:gd name="connsiteY911" fmla="*/ 224006 h 2221742"/>
                <a:gd name="connsiteX912" fmla="*/ 927299 w 1268742"/>
                <a:gd name="connsiteY912" fmla="*/ 225344 h 2221742"/>
                <a:gd name="connsiteX913" fmla="*/ 933628 w 1268742"/>
                <a:gd name="connsiteY913" fmla="*/ 234198 h 2221742"/>
                <a:gd name="connsiteX914" fmla="*/ 972562 w 1268742"/>
                <a:gd name="connsiteY914" fmla="*/ 257224 h 2221742"/>
                <a:gd name="connsiteX915" fmla="*/ 965392 w 1268742"/>
                <a:gd name="connsiteY915" fmla="*/ 258290 h 2221742"/>
                <a:gd name="connsiteX916" fmla="*/ 937569 w 1268742"/>
                <a:gd name="connsiteY916" fmla="*/ 245227 h 2221742"/>
                <a:gd name="connsiteX917" fmla="*/ 918291 w 1268742"/>
                <a:gd name="connsiteY917" fmla="*/ 226308 h 2221742"/>
                <a:gd name="connsiteX918" fmla="*/ 913340 w 1268742"/>
                <a:gd name="connsiteY918" fmla="*/ 216387 h 2221742"/>
                <a:gd name="connsiteX919" fmla="*/ 912039 w 1268742"/>
                <a:gd name="connsiteY919" fmla="*/ 211343 h 2221742"/>
                <a:gd name="connsiteX920" fmla="*/ 909495 w 1268742"/>
                <a:gd name="connsiteY920" fmla="*/ 199914 h 2221742"/>
                <a:gd name="connsiteX921" fmla="*/ 863832 w 1268742"/>
                <a:gd name="connsiteY921" fmla="*/ 217623 h 2221742"/>
                <a:gd name="connsiteX922" fmla="*/ 852357 w 1268742"/>
                <a:gd name="connsiteY922" fmla="*/ 221432 h 2221742"/>
                <a:gd name="connsiteX923" fmla="*/ 844726 w 1268742"/>
                <a:gd name="connsiteY923" fmla="*/ 224006 h 2221742"/>
                <a:gd name="connsiteX924" fmla="*/ 851115 w 1268742"/>
                <a:gd name="connsiteY924" fmla="*/ 244391 h 2221742"/>
                <a:gd name="connsiteX925" fmla="*/ 851115 w 1268742"/>
                <a:gd name="connsiteY925" fmla="*/ 245626 h 2221742"/>
                <a:gd name="connsiteX926" fmla="*/ 852357 w 1268742"/>
                <a:gd name="connsiteY926" fmla="*/ 249436 h 2221742"/>
                <a:gd name="connsiteX927" fmla="*/ 863832 w 1268742"/>
                <a:gd name="connsiteY927" fmla="*/ 245626 h 2221742"/>
                <a:gd name="connsiteX928" fmla="*/ 866316 w 1268742"/>
                <a:gd name="connsiteY928" fmla="*/ 244691 h 2221742"/>
                <a:gd name="connsiteX929" fmla="*/ 866316 w 1268742"/>
                <a:gd name="connsiteY929" fmla="*/ 257054 h 2221742"/>
                <a:gd name="connsiteX930" fmla="*/ 856201 w 1268742"/>
                <a:gd name="connsiteY930" fmla="*/ 260864 h 2221742"/>
                <a:gd name="connsiteX931" fmla="*/ 854900 w 1268742"/>
                <a:gd name="connsiteY931" fmla="*/ 260864 h 2221742"/>
                <a:gd name="connsiteX932" fmla="*/ 842183 w 1268742"/>
                <a:gd name="connsiteY932" fmla="*/ 253245 h 2221742"/>
                <a:gd name="connsiteX933" fmla="*/ 833311 w 1268742"/>
                <a:gd name="connsiteY933" fmla="*/ 226580 h 2221742"/>
                <a:gd name="connsiteX934" fmla="*/ 833311 w 1268742"/>
                <a:gd name="connsiteY934" fmla="*/ 218961 h 2221742"/>
                <a:gd name="connsiteX935" fmla="*/ 839640 w 1268742"/>
                <a:gd name="connsiteY935" fmla="*/ 212578 h 2221742"/>
                <a:gd name="connsiteX936" fmla="*/ 842183 w 1268742"/>
                <a:gd name="connsiteY936" fmla="*/ 211343 h 2221742"/>
                <a:gd name="connsiteX937" fmla="*/ 739322 w 1268742"/>
                <a:gd name="connsiteY937" fmla="*/ 203724 h 2221742"/>
                <a:gd name="connsiteX938" fmla="*/ 707618 w 1268742"/>
                <a:gd name="connsiteY938" fmla="*/ 282484 h 2221742"/>
                <a:gd name="connsiteX939" fmla="*/ 713947 w 1268742"/>
                <a:gd name="connsiteY939" fmla="*/ 293912 h 2221742"/>
                <a:gd name="connsiteX940" fmla="*/ 719034 w 1268742"/>
                <a:gd name="connsiteY940" fmla="*/ 305340 h 2221742"/>
                <a:gd name="connsiteX941" fmla="*/ 720276 w 1268742"/>
                <a:gd name="connsiteY941" fmla="*/ 309150 h 2221742"/>
                <a:gd name="connsiteX942" fmla="*/ 724121 w 1268742"/>
                <a:gd name="connsiteY942" fmla="*/ 314194 h 2221742"/>
                <a:gd name="connsiteX943" fmla="*/ 726664 w 1268742"/>
                <a:gd name="connsiteY943" fmla="*/ 318004 h 2221742"/>
                <a:gd name="connsiteX944" fmla="*/ 734235 w 1268742"/>
                <a:gd name="connsiteY944" fmla="*/ 326858 h 2221742"/>
                <a:gd name="connsiteX945" fmla="*/ 771945 w 1268742"/>
                <a:gd name="connsiteY945" fmla="*/ 343493 h 2221742"/>
                <a:gd name="connsiteX946" fmla="*/ 762154 w 1268742"/>
                <a:gd name="connsiteY946" fmla="*/ 345905 h 2221742"/>
                <a:gd name="connsiteX947" fmla="*/ 713888 w 1268742"/>
                <a:gd name="connsiteY947" fmla="*/ 321710 h 2221742"/>
                <a:gd name="connsiteX948" fmla="*/ 713832 w 1268742"/>
                <a:gd name="connsiteY948" fmla="*/ 321753 h 2221742"/>
                <a:gd name="connsiteX949" fmla="*/ 712646 w 1268742"/>
                <a:gd name="connsiteY949" fmla="*/ 320578 h 2221742"/>
                <a:gd name="connsiteX950" fmla="*/ 708860 w 1268742"/>
                <a:gd name="connsiteY950" fmla="*/ 315430 h 2221742"/>
                <a:gd name="connsiteX951" fmla="*/ 706317 w 1268742"/>
                <a:gd name="connsiteY951" fmla="*/ 311621 h 2221742"/>
                <a:gd name="connsiteX952" fmla="*/ 701230 w 1268742"/>
                <a:gd name="connsiteY952" fmla="*/ 301531 h 2221742"/>
                <a:gd name="connsiteX953" fmla="*/ 665681 w 1268742"/>
                <a:gd name="connsiteY953" fmla="*/ 328196 h 2221742"/>
                <a:gd name="connsiteX954" fmla="*/ 656808 w 1268742"/>
                <a:gd name="connsiteY954" fmla="*/ 335815 h 2221742"/>
                <a:gd name="connsiteX955" fmla="*/ 650420 w 1268742"/>
                <a:gd name="connsiteY955" fmla="*/ 340860 h 2221742"/>
                <a:gd name="connsiteX956" fmla="*/ 666923 w 1268742"/>
                <a:gd name="connsiteY956" fmla="*/ 362480 h 2221742"/>
                <a:gd name="connsiteX957" fmla="*/ 675854 w 1268742"/>
                <a:gd name="connsiteY957" fmla="*/ 354862 h 2221742"/>
                <a:gd name="connsiteX958" fmla="*/ 682064 w 1268742"/>
                <a:gd name="connsiteY958" fmla="*/ 350394 h 2221742"/>
                <a:gd name="connsiteX959" fmla="*/ 691056 w 1268742"/>
                <a:gd name="connsiteY959" fmla="*/ 375144 h 2221742"/>
                <a:gd name="connsiteX960" fmla="*/ 690731 w 1268742"/>
                <a:gd name="connsiteY960" fmla="*/ 410354 h 2221742"/>
                <a:gd name="connsiteX961" fmla="*/ 683021 w 1268742"/>
                <a:gd name="connsiteY961" fmla="*/ 429219 h 2221742"/>
                <a:gd name="connsiteX962" fmla="*/ 690442 w 1268742"/>
                <a:gd name="connsiteY962" fmla="*/ 406288 h 2221742"/>
                <a:gd name="connsiteX963" fmla="*/ 680941 w 1268742"/>
                <a:gd name="connsiteY963" fmla="*/ 365054 h 2221742"/>
                <a:gd name="connsiteX964" fmla="*/ 673311 w 1268742"/>
                <a:gd name="connsiteY964" fmla="*/ 371334 h 2221742"/>
                <a:gd name="connsiteX965" fmla="*/ 672010 w 1268742"/>
                <a:gd name="connsiteY965" fmla="*/ 372673 h 2221742"/>
                <a:gd name="connsiteX966" fmla="*/ 658050 w 1268742"/>
                <a:gd name="connsiteY966" fmla="*/ 370099 h 2221742"/>
                <a:gd name="connsiteX967" fmla="*/ 640306 w 1268742"/>
                <a:gd name="connsiteY967" fmla="*/ 348478 h 2221742"/>
                <a:gd name="connsiteX968" fmla="*/ 637762 w 1268742"/>
                <a:gd name="connsiteY968" fmla="*/ 340860 h 2221742"/>
                <a:gd name="connsiteX969" fmla="*/ 641548 w 1268742"/>
                <a:gd name="connsiteY969" fmla="*/ 333241 h 2221742"/>
                <a:gd name="connsiteX970" fmla="*/ 644091 w 1268742"/>
                <a:gd name="connsiteY970" fmla="*/ 332006 h 2221742"/>
                <a:gd name="connsiteX971" fmla="*/ 545016 w 1268742"/>
                <a:gd name="connsiteY971" fmla="*/ 359906 h 2221742"/>
                <a:gd name="connsiteX972" fmla="*/ 537386 w 1268742"/>
                <a:gd name="connsiteY972" fmla="*/ 436093 h 2221742"/>
                <a:gd name="connsiteX973" fmla="*/ 564062 w 1268742"/>
                <a:gd name="connsiteY973" fmla="*/ 469141 h 2221742"/>
                <a:gd name="connsiteX974" fmla="*/ 565363 w 1268742"/>
                <a:gd name="connsiteY974" fmla="*/ 469141 h 2221742"/>
                <a:gd name="connsiteX975" fmla="*/ 621921 w 1268742"/>
                <a:gd name="connsiteY975" fmla="*/ 480464 h 2221742"/>
                <a:gd name="connsiteX976" fmla="*/ 618657 w 1268742"/>
                <a:gd name="connsiteY976" fmla="*/ 481805 h 2221742"/>
                <a:gd name="connsiteX977" fmla="*/ 550103 w 1268742"/>
                <a:gd name="connsiteY977" fmla="*/ 467803 h 2221742"/>
                <a:gd name="connsiteX978" fmla="*/ 548150 w 1268742"/>
                <a:gd name="connsiteY978" fmla="*/ 469344 h 2221742"/>
                <a:gd name="connsiteX979" fmla="*/ 532299 w 1268742"/>
                <a:gd name="connsiteY979" fmla="*/ 450095 h 2221742"/>
                <a:gd name="connsiteX980" fmla="*/ 485334 w 1268742"/>
                <a:gd name="connsiteY980" fmla="*/ 485614 h 2221742"/>
                <a:gd name="connsiteX981" fmla="*/ 476462 w 1268742"/>
                <a:gd name="connsiteY981" fmla="*/ 493233 h 2221742"/>
                <a:gd name="connsiteX982" fmla="*/ 470074 w 1268742"/>
                <a:gd name="connsiteY982" fmla="*/ 498381 h 2221742"/>
                <a:gd name="connsiteX983" fmla="*/ 480247 w 1268742"/>
                <a:gd name="connsiteY983" fmla="*/ 512279 h 2221742"/>
                <a:gd name="connsiteX984" fmla="*/ 486576 w 1268742"/>
                <a:gd name="connsiteY984" fmla="*/ 519898 h 2221742"/>
                <a:gd name="connsiteX985" fmla="*/ 495508 w 1268742"/>
                <a:gd name="connsiteY985" fmla="*/ 513618 h 2221742"/>
                <a:gd name="connsiteX986" fmla="*/ 502752 w 1268742"/>
                <a:gd name="connsiteY986" fmla="*/ 508406 h 2221742"/>
                <a:gd name="connsiteX987" fmla="*/ 512011 w 1268742"/>
                <a:gd name="connsiteY987" fmla="*/ 533797 h 2221742"/>
                <a:gd name="connsiteX988" fmla="*/ 497992 w 1268742"/>
                <a:gd name="connsiteY988" fmla="*/ 602468 h 2221742"/>
                <a:gd name="connsiteX989" fmla="*/ 497471 w 1268742"/>
                <a:gd name="connsiteY989" fmla="*/ 602985 h 2221742"/>
                <a:gd name="connsiteX990" fmla="*/ 511227 w 1268742"/>
                <a:gd name="connsiteY990" fmla="*/ 563757 h 2221742"/>
                <a:gd name="connsiteX991" fmla="*/ 501837 w 1268742"/>
                <a:gd name="connsiteY991" fmla="*/ 522472 h 2221742"/>
                <a:gd name="connsiteX992" fmla="*/ 494207 w 1268742"/>
                <a:gd name="connsiteY992" fmla="*/ 528855 h 2221742"/>
                <a:gd name="connsiteX993" fmla="*/ 492964 w 1268742"/>
                <a:gd name="connsiteY993" fmla="*/ 528855 h 2221742"/>
                <a:gd name="connsiteX994" fmla="*/ 477704 w 1268742"/>
                <a:gd name="connsiteY994" fmla="*/ 526281 h 2221742"/>
                <a:gd name="connsiteX995" fmla="*/ 461201 w 1268742"/>
                <a:gd name="connsiteY995" fmla="*/ 504661 h 2221742"/>
                <a:gd name="connsiteX996" fmla="*/ 458658 w 1268742"/>
                <a:gd name="connsiteY996" fmla="*/ 497042 h 2221742"/>
                <a:gd name="connsiteX997" fmla="*/ 462502 w 1268742"/>
                <a:gd name="connsiteY997" fmla="*/ 489424 h 2221742"/>
                <a:gd name="connsiteX998" fmla="*/ 465046 w 1268742"/>
                <a:gd name="connsiteY998" fmla="*/ 488188 h 2221742"/>
                <a:gd name="connsiteX999" fmla="*/ 365970 w 1268742"/>
                <a:gd name="connsiteY999" fmla="*/ 514853 h 2221742"/>
                <a:gd name="connsiteX1000" fmla="*/ 359641 w 1268742"/>
                <a:gd name="connsiteY1000" fmla="*/ 596188 h 2221742"/>
                <a:gd name="connsiteX1001" fmla="*/ 365970 w 1268742"/>
                <a:gd name="connsiteY1001" fmla="*/ 603807 h 2221742"/>
                <a:gd name="connsiteX1002" fmla="*/ 385017 w 1268742"/>
                <a:gd name="connsiteY1002" fmla="*/ 624089 h 2221742"/>
                <a:gd name="connsiteX1003" fmla="*/ 386259 w 1268742"/>
                <a:gd name="connsiteY1003" fmla="*/ 625324 h 2221742"/>
                <a:gd name="connsiteX1004" fmla="*/ 395190 w 1268742"/>
                <a:gd name="connsiteY1004" fmla="*/ 630472 h 2221742"/>
                <a:gd name="connsiteX1005" fmla="*/ 449675 w 1268742"/>
                <a:gd name="connsiteY1005" fmla="*/ 636722 h 2221742"/>
                <a:gd name="connsiteX1006" fmla="*/ 439612 w 1268742"/>
                <a:gd name="connsiteY1006" fmla="*/ 640561 h 2221742"/>
                <a:gd name="connsiteX1007" fmla="*/ 378628 w 1268742"/>
                <a:gd name="connsiteY1007" fmla="*/ 630369 h 2221742"/>
                <a:gd name="connsiteX1008" fmla="*/ 375845 w 1268742"/>
                <a:gd name="connsiteY1008" fmla="*/ 632958 h 2221742"/>
                <a:gd name="connsiteX1009" fmla="*/ 368514 w 1268742"/>
                <a:gd name="connsiteY1009" fmla="*/ 626662 h 2221742"/>
                <a:gd name="connsiteX1010" fmla="*/ 364669 w 1268742"/>
                <a:gd name="connsiteY1010" fmla="*/ 622853 h 2221742"/>
                <a:gd name="connsiteX1011" fmla="*/ 357098 w 1268742"/>
                <a:gd name="connsiteY1011" fmla="*/ 613896 h 2221742"/>
                <a:gd name="connsiteX1012" fmla="*/ 320248 w 1268742"/>
                <a:gd name="connsiteY1012" fmla="*/ 648180 h 2221742"/>
                <a:gd name="connsiteX1013" fmla="*/ 311316 w 1268742"/>
                <a:gd name="connsiteY1013" fmla="*/ 655799 h 2221742"/>
                <a:gd name="connsiteX1014" fmla="*/ 306288 w 1268742"/>
                <a:gd name="connsiteY1014" fmla="*/ 660946 h 2221742"/>
                <a:gd name="connsiteX1015" fmla="*/ 318946 w 1268742"/>
                <a:gd name="connsiteY1015" fmla="*/ 673610 h 2221742"/>
                <a:gd name="connsiteX1016" fmla="*/ 325335 w 1268742"/>
                <a:gd name="connsiteY1016" fmla="*/ 681228 h 2221742"/>
                <a:gd name="connsiteX1017" fmla="*/ 334207 w 1268742"/>
                <a:gd name="connsiteY1017" fmla="*/ 673610 h 2221742"/>
                <a:gd name="connsiteX1018" fmla="*/ 342609 w 1268742"/>
                <a:gd name="connsiteY1018" fmla="*/ 666395 h 2221742"/>
                <a:gd name="connsiteX1019" fmla="*/ 354495 w 1268742"/>
                <a:gd name="connsiteY1019" fmla="*/ 691318 h 2221742"/>
                <a:gd name="connsiteX1020" fmla="*/ 345623 w 1268742"/>
                <a:gd name="connsiteY1020" fmla="*/ 761224 h 2221742"/>
                <a:gd name="connsiteX1021" fmla="*/ 343430 w 1268742"/>
                <a:gd name="connsiteY1021" fmla="*/ 763820 h 2221742"/>
                <a:gd name="connsiteX1022" fmla="*/ 353268 w 1268742"/>
                <a:gd name="connsiteY1022" fmla="*/ 722822 h 2221742"/>
                <a:gd name="connsiteX1023" fmla="*/ 340595 w 1268742"/>
                <a:gd name="connsiteY1023" fmla="*/ 682464 h 2221742"/>
                <a:gd name="connsiteX1024" fmla="*/ 332965 w 1268742"/>
                <a:gd name="connsiteY1024" fmla="*/ 690083 h 2221742"/>
                <a:gd name="connsiteX1025" fmla="*/ 331664 w 1268742"/>
                <a:gd name="connsiteY1025" fmla="*/ 691421 h 2221742"/>
                <a:gd name="connsiteX1026" fmla="*/ 316462 w 1268742"/>
                <a:gd name="connsiteY1026" fmla="*/ 690083 h 2221742"/>
                <a:gd name="connsiteX1027" fmla="*/ 297357 w 1268742"/>
                <a:gd name="connsiteY1027" fmla="*/ 669801 h 2221742"/>
                <a:gd name="connsiteX1028" fmla="*/ 294873 w 1268742"/>
                <a:gd name="connsiteY1028" fmla="*/ 662182 h 2221742"/>
                <a:gd name="connsiteX1029" fmla="*/ 298658 w 1268742"/>
                <a:gd name="connsiteY1029" fmla="*/ 653328 h 2221742"/>
                <a:gd name="connsiteX1030" fmla="*/ 301202 w 1268742"/>
                <a:gd name="connsiteY1030" fmla="*/ 651989 h 2221742"/>
                <a:gd name="connsiteX1031" fmla="*/ 204670 w 1268742"/>
                <a:gd name="connsiteY1031" fmla="*/ 687612 h 2221742"/>
                <a:gd name="connsiteX1032" fmla="*/ 208455 w 1268742"/>
                <a:gd name="connsiteY1032" fmla="*/ 772652 h 2221742"/>
                <a:gd name="connsiteX1033" fmla="*/ 216085 w 1268742"/>
                <a:gd name="connsiteY1033" fmla="*/ 782845 h 2221742"/>
                <a:gd name="connsiteX1034" fmla="*/ 227560 w 1268742"/>
                <a:gd name="connsiteY1034" fmla="*/ 790464 h 2221742"/>
                <a:gd name="connsiteX1035" fmla="*/ 230104 w 1268742"/>
                <a:gd name="connsiteY1035" fmla="*/ 791699 h 2221742"/>
                <a:gd name="connsiteX1036" fmla="*/ 235191 w 1268742"/>
                <a:gd name="connsiteY1036" fmla="*/ 795508 h 2221742"/>
                <a:gd name="connsiteX1037" fmla="*/ 238976 w 1268742"/>
                <a:gd name="connsiteY1037" fmla="*/ 798082 h 2221742"/>
                <a:gd name="connsiteX1038" fmla="*/ 249150 w 1268742"/>
                <a:gd name="connsiteY1038" fmla="*/ 801892 h 2221742"/>
                <a:gd name="connsiteX1039" fmla="*/ 298301 w 1268742"/>
                <a:gd name="connsiteY1039" fmla="*/ 800702 h 2221742"/>
                <a:gd name="connsiteX1040" fmla="*/ 291028 w 1268742"/>
                <a:gd name="connsiteY1040" fmla="*/ 804363 h 2221742"/>
                <a:gd name="connsiteX1041" fmla="*/ 236374 w 1268742"/>
                <a:gd name="connsiteY1041" fmla="*/ 803127 h 2221742"/>
                <a:gd name="connsiteX1042" fmla="*/ 233237 w 1268742"/>
                <a:gd name="connsiteY1042" fmla="*/ 809180 h 2221742"/>
                <a:gd name="connsiteX1043" fmla="*/ 228803 w 1268742"/>
                <a:gd name="connsiteY1043" fmla="*/ 806936 h 2221742"/>
                <a:gd name="connsiteX1044" fmla="*/ 223716 w 1268742"/>
                <a:gd name="connsiteY1044" fmla="*/ 803127 h 2221742"/>
                <a:gd name="connsiteX1045" fmla="*/ 219930 w 1268742"/>
                <a:gd name="connsiteY1045" fmla="*/ 800656 h 2221742"/>
                <a:gd name="connsiteX1046" fmla="*/ 210999 w 1268742"/>
                <a:gd name="connsiteY1046" fmla="*/ 793037 h 2221742"/>
                <a:gd name="connsiteX1047" fmla="*/ 189409 w 1268742"/>
                <a:gd name="connsiteY1047" fmla="*/ 837411 h 2221742"/>
                <a:gd name="connsiteX1048" fmla="*/ 184322 w 1268742"/>
                <a:gd name="connsiteY1048" fmla="*/ 847604 h 2221742"/>
                <a:gd name="connsiteX1049" fmla="*/ 180537 w 1268742"/>
                <a:gd name="connsiteY1049" fmla="*/ 853987 h 2221742"/>
                <a:gd name="connsiteX1050" fmla="*/ 197039 w 1268742"/>
                <a:gd name="connsiteY1050" fmla="*/ 861605 h 2221742"/>
                <a:gd name="connsiteX1051" fmla="*/ 205971 w 1268742"/>
                <a:gd name="connsiteY1051" fmla="*/ 865415 h 2221742"/>
                <a:gd name="connsiteX1052" fmla="*/ 210999 w 1268742"/>
                <a:gd name="connsiteY1052" fmla="*/ 855222 h 2221742"/>
                <a:gd name="connsiteX1053" fmla="*/ 216085 w 1268742"/>
                <a:gd name="connsiteY1053" fmla="*/ 845030 h 2221742"/>
                <a:gd name="connsiteX1054" fmla="*/ 218218 w 1268742"/>
                <a:gd name="connsiteY1054" fmla="*/ 840774 h 2221742"/>
                <a:gd name="connsiteX1055" fmla="*/ 238917 w 1268742"/>
                <a:gd name="connsiteY1055" fmla="*/ 861502 h 2221742"/>
                <a:gd name="connsiteX1056" fmla="*/ 255420 w 1268742"/>
                <a:gd name="connsiteY1056" fmla="*/ 928835 h 2221742"/>
                <a:gd name="connsiteX1057" fmla="*/ 253657 w 1268742"/>
                <a:gd name="connsiteY1057" fmla="*/ 933584 h 2221742"/>
                <a:gd name="connsiteX1058" fmla="*/ 248795 w 1268742"/>
                <a:gd name="connsiteY1058" fmla="*/ 894281 h 2221742"/>
                <a:gd name="connsiteX1059" fmla="*/ 222474 w 1268742"/>
                <a:gd name="connsiteY1059" fmla="*/ 860267 h 2221742"/>
                <a:gd name="connsiteX1060" fmla="*/ 217387 w 1268742"/>
                <a:gd name="connsiteY1060" fmla="*/ 869224 h 2221742"/>
                <a:gd name="connsiteX1061" fmla="*/ 216085 w 1268742"/>
                <a:gd name="connsiteY1061" fmla="*/ 870460 h 2221742"/>
                <a:gd name="connsiteX1062" fmla="*/ 202126 w 1268742"/>
                <a:gd name="connsiteY1062" fmla="*/ 874269 h 2221742"/>
                <a:gd name="connsiteX1063" fmla="*/ 177993 w 1268742"/>
                <a:gd name="connsiteY1063" fmla="*/ 861605 h 2221742"/>
                <a:gd name="connsiteX1064" fmla="*/ 172906 w 1268742"/>
                <a:gd name="connsiteY1064" fmla="*/ 855222 h 2221742"/>
                <a:gd name="connsiteX1065" fmla="*/ 172906 w 1268742"/>
                <a:gd name="connsiteY1065" fmla="*/ 846368 h 2221742"/>
                <a:gd name="connsiteX1066" fmla="*/ 174208 w 1268742"/>
                <a:gd name="connsiteY1066" fmla="*/ 843794 h 2221742"/>
                <a:gd name="connsiteX1067" fmla="*/ 95480 w 1268742"/>
                <a:gd name="connsiteY1067" fmla="*/ 911127 h 2221742"/>
                <a:gd name="connsiteX1068" fmla="*/ 124640 w 1268742"/>
                <a:gd name="connsiteY1068" fmla="*/ 987313 h 2221742"/>
                <a:gd name="connsiteX1069" fmla="*/ 133572 w 1268742"/>
                <a:gd name="connsiteY1069" fmla="*/ 993697 h 2221742"/>
                <a:gd name="connsiteX1070" fmla="*/ 158947 w 1268742"/>
                <a:gd name="connsiteY1070" fmla="*/ 1003786 h 2221742"/>
                <a:gd name="connsiteX1071" fmla="*/ 164952 w 1268742"/>
                <a:gd name="connsiteY1071" fmla="*/ 1004362 h 2221742"/>
                <a:gd name="connsiteX1072" fmla="*/ 158947 w 1268742"/>
                <a:gd name="connsiteY1072" fmla="*/ 1005022 h 2221742"/>
                <a:gd name="connsiteX1073" fmla="*/ 139901 w 1268742"/>
                <a:gd name="connsiteY1073" fmla="*/ 1051969 h 2221742"/>
                <a:gd name="connsiteX1074" fmla="*/ 162733 w 1268742"/>
                <a:gd name="connsiteY1074" fmla="*/ 1071016 h 2221742"/>
                <a:gd name="connsiteX1075" fmla="*/ 184322 w 1268742"/>
                <a:gd name="connsiteY1075" fmla="*/ 1137113 h 2221742"/>
                <a:gd name="connsiteX1076" fmla="*/ 181618 w 1268742"/>
                <a:gd name="connsiteY1076" fmla="*/ 1146274 h 2221742"/>
                <a:gd name="connsiteX1077" fmla="*/ 172766 w 1268742"/>
                <a:gd name="connsiteY1077" fmla="*/ 1104785 h 2221742"/>
                <a:gd name="connsiteX1078" fmla="*/ 143686 w 1268742"/>
                <a:gd name="connsiteY1078" fmla="*/ 1073692 h 2221742"/>
                <a:gd name="connsiteX1079" fmla="*/ 139901 w 1268742"/>
                <a:gd name="connsiteY1079" fmla="*/ 1083782 h 2221742"/>
                <a:gd name="connsiteX1080" fmla="*/ 138659 w 1268742"/>
                <a:gd name="connsiteY1080" fmla="*/ 1085120 h 2221742"/>
                <a:gd name="connsiteX1081" fmla="*/ 124640 w 1268742"/>
                <a:gd name="connsiteY1081" fmla="*/ 1090165 h 2221742"/>
                <a:gd name="connsiteX1082" fmla="*/ 99265 w 1268742"/>
                <a:gd name="connsiteY1082" fmla="*/ 1079973 h 2221742"/>
                <a:gd name="connsiteX1083" fmla="*/ 92936 w 1268742"/>
                <a:gd name="connsiteY1083" fmla="*/ 1074928 h 2221742"/>
                <a:gd name="connsiteX1084" fmla="*/ 92936 w 1268742"/>
                <a:gd name="connsiteY1084" fmla="*/ 1066074 h 2221742"/>
                <a:gd name="connsiteX1085" fmla="*/ 94178 w 1268742"/>
                <a:gd name="connsiteY1085" fmla="*/ 1063500 h 2221742"/>
                <a:gd name="connsiteX1086" fmla="*/ 21779 w 1268742"/>
                <a:gd name="connsiteY1086" fmla="*/ 1137113 h 2221742"/>
                <a:gd name="connsiteX1087" fmla="*/ 76374 w 1268742"/>
                <a:gd name="connsiteY1087" fmla="*/ 1218447 h 2221742"/>
                <a:gd name="connsiteX1088" fmla="*/ 89091 w 1268742"/>
                <a:gd name="connsiteY1088" fmla="*/ 1221021 h 2221742"/>
                <a:gd name="connsiteX1089" fmla="*/ 96722 w 1268742"/>
                <a:gd name="connsiteY1089" fmla="*/ 1222256 h 2221742"/>
                <a:gd name="connsiteX1090" fmla="*/ 100507 w 1268742"/>
                <a:gd name="connsiteY1090" fmla="*/ 1222256 h 2221742"/>
                <a:gd name="connsiteX1091" fmla="*/ 105594 w 1268742"/>
                <a:gd name="connsiteY1091" fmla="*/ 1221021 h 2221742"/>
                <a:gd name="connsiteX1092" fmla="*/ 117069 w 1268742"/>
                <a:gd name="connsiteY1092" fmla="*/ 1219682 h 2221742"/>
                <a:gd name="connsiteX1093" fmla="*/ 121124 w 1268742"/>
                <a:gd name="connsiteY1093" fmla="*/ 1218805 h 2221742"/>
                <a:gd name="connsiteX1094" fmla="*/ 125882 w 1268742"/>
                <a:gd name="connsiteY1094" fmla="*/ 1248819 h 2221742"/>
                <a:gd name="connsiteX1095" fmla="*/ 155102 w 1268742"/>
                <a:gd name="connsiteY1095" fmla="*/ 1253966 h 2221742"/>
                <a:gd name="connsiteX1096" fmla="*/ 207213 w 1268742"/>
                <a:gd name="connsiteY1096" fmla="*/ 1299678 h 2221742"/>
                <a:gd name="connsiteX1097" fmla="*/ 215760 w 1268742"/>
                <a:gd name="connsiteY1097" fmla="*/ 1335082 h 2221742"/>
                <a:gd name="connsiteX1098" fmla="*/ 211686 w 1268742"/>
                <a:gd name="connsiteY1098" fmla="*/ 1364515 h 2221742"/>
                <a:gd name="connsiteX1099" fmla="*/ 213727 w 1268742"/>
                <a:gd name="connsiteY1099" fmla="*/ 1343360 h 2221742"/>
                <a:gd name="connsiteX1100" fmla="*/ 205971 w 1268742"/>
                <a:gd name="connsiteY1100" fmla="*/ 1315019 h 2221742"/>
                <a:gd name="connsiteX1101" fmla="*/ 136115 w 1268742"/>
                <a:gd name="connsiteY1101" fmla="*/ 1270542 h 2221742"/>
                <a:gd name="connsiteX1102" fmla="*/ 137357 w 1268742"/>
                <a:gd name="connsiteY1102" fmla="*/ 1280632 h 2221742"/>
                <a:gd name="connsiteX1103" fmla="*/ 137357 w 1268742"/>
                <a:gd name="connsiteY1103" fmla="*/ 1283206 h 2221742"/>
                <a:gd name="connsiteX1104" fmla="*/ 127184 w 1268742"/>
                <a:gd name="connsiteY1104" fmla="*/ 1294634 h 2221742"/>
                <a:gd name="connsiteX1105" fmla="*/ 99265 w 1268742"/>
                <a:gd name="connsiteY1105" fmla="*/ 1298443 h 2221742"/>
                <a:gd name="connsiteX1106" fmla="*/ 91635 w 1268742"/>
                <a:gd name="connsiteY1106" fmla="*/ 1297207 h 2221742"/>
                <a:gd name="connsiteX1107" fmla="*/ 86548 w 1268742"/>
                <a:gd name="connsiteY1107" fmla="*/ 1289589 h 2221742"/>
                <a:gd name="connsiteX1108" fmla="*/ 86548 w 1268742"/>
                <a:gd name="connsiteY1108" fmla="*/ 1287015 h 2221742"/>
                <a:gd name="connsiteX1109" fmla="*/ 61173 w 1268742"/>
                <a:gd name="connsiteY1109" fmla="*/ 1387396 h 2221742"/>
                <a:gd name="connsiteX1110" fmla="*/ 87529 w 1268742"/>
                <a:gd name="connsiteY1110" fmla="*/ 1416872 h 2221742"/>
                <a:gd name="connsiteX1111" fmla="*/ 61269 w 1268742"/>
                <a:gd name="connsiteY1111" fmla="*/ 1402376 h 2221742"/>
                <a:gd name="connsiteX1112" fmla="*/ 39524 w 1268742"/>
                <a:gd name="connsiteY1112" fmla="*/ 1373291 h 2221742"/>
                <a:gd name="connsiteX1113" fmla="*/ 35739 w 1268742"/>
                <a:gd name="connsiteY1113" fmla="*/ 1303488 h 2221742"/>
                <a:gd name="connsiteX1114" fmla="*/ 73831 w 1268742"/>
                <a:gd name="connsiteY1114" fmla="*/ 1256540 h 2221742"/>
                <a:gd name="connsiteX1115" fmla="*/ 67502 w 1268742"/>
                <a:gd name="connsiteY1115" fmla="*/ 1212064 h 2221742"/>
                <a:gd name="connsiteX1116" fmla="*/ 21779 w 1268742"/>
                <a:gd name="connsiteY1116" fmla="*/ 1184060 h 2221742"/>
                <a:gd name="connsiteX1117" fmla="*/ 131 w 1268742"/>
                <a:gd name="connsiteY1117" fmla="*/ 1118066 h 2221742"/>
                <a:gd name="connsiteX1118" fmla="*/ 31894 w 1268742"/>
                <a:gd name="connsiteY1118" fmla="*/ 1055881 h 2221742"/>
                <a:gd name="connsiteX1119" fmla="*/ 89032 w 1268742"/>
                <a:gd name="connsiteY1119" fmla="*/ 1032922 h 2221742"/>
                <a:gd name="connsiteX1120" fmla="*/ 109380 w 1268742"/>
                <a:gd name="connsiteY1120" fmla="*/ 980930 h 2221742"/>
                <a:gd name="connsiteX1121" fmla="*/ 89032 w 1268742"/>
                <a:gd name="connsiteY1121" fmla="*/ 960545 h 2221742"/>
                <a:gd name="connsiteX1122" fmla="*/ 72530 w 1268742"/>
                <a:gd name="connsiteY1122" fmla="*/ 893316 h 2221742"/>
                <a:gd name="connsiteX1123" fmla="*/ 109380 w 1268742"/>
                <a:gd name="connsiteY1123" fmla="*/ 833602 h 2221742"/>
                <a:gd name="connsiteX1124" fmla="*/ 167819 w 1268742"/>
                <a:gd name="connsiteY1124" fmla="*/ 817026 h 2221742"/>
                <a:gd name="connsiteX1125" fmla="*/ 193195 w 1268742"/>
                <a:gd name="connsiteY1125" fmla="*/ 767505 h 2221742"/>
                <a:gd name="connsiteX1126" fmla="*/ 176692 w 1268742"/>
                <a:gd name="connsiteY1126" fmla="*/ 734559 h 2221742"/>
                <a:gd name="connsiteX1127" fmla="*/ 185564 w 1268742"/>
                <a:gd name="connsiteY1127" fmla="*/ 664653 h 2221742"/>
                <a:gd name="connsiteX1128" fmla="*/ 240218 w 1268742"/>
                <a:gd name="connsiteY1128" fmla="*/ 621515 h 2221742"/>
                <a:gd name="connsiteX1129" fmla="*/ 299900 w 1268742"/>
                <a:gd name="connsiteY1129" fmla="*/ 625324 h 2221742"/>
                <a:gd name="connsiteX1130" fmla="*/ 340536 w 1268742"/>
                <a:gd name="connsiteY1130" fmla="*/ 587231 h 2221742"/>
                <a:gd name="connsiteX1131" fmla="*/ 331664 w 1268742"/>
                <a:gd name="connsiteY1131" fmla="*/ 560565 h 2221742"/>
                <a:gd name="connsiteX1132" fmla="*/ 345623 w 1268742"/>
                <a:gd name="connsiteY1132" fmla="*/ 491997 h 2221742"/>
                <a:gd name="connsiteX1133" fmla="*/ 404004 w 1268742"/>
                <a:gd name="connsiteY1133" fmla="*/ 453801 h 2221742"/>
                <a:gd name="connsiteX1134" fmla="*/ 463745 w 1268742"/>
                <a:gd name="connsiteY1134" fmla="*/ 463994 h 2221742"/>
                <a:gd name="connsiteX1135" fmla="*/ 517038 w 1268742"/>
                <a:gd name="connsiteY1135" fmla="*/ 423327 h 2221742"/>
                <a:gd name="connsiteX1136" fmla="*/ 510709 w 1268742"/>
                <a:gd name="connsiteY1136" fmla="*/ 404280 h 2221742"/>
                <a:gd name="connsiteX1137" fmla="*/ 524668 w 1268742"/>
                <a:gd name="connsiteY1137" fmla="*/ 335712 h 2221742"/>
                <a:gd name="connsiteX1138" fmla="*/ 583108 w 1268742"/>
                <a:gd name="connsiteY1138" fmla="*/ 297619 h 2221742"/>
                <a:gd name="connsiteX1139" fmla="*/ 644032 w 1268742"/>
                <a:gd name="connsiteY1139" fmla="*/ 306576 h 2221742"/>
                <a:gd name="connsiteX1140" fmla="*/ 687211 w 1268742"/>
                <a:gd name="connsiteY1140" fmla="*/ 272189 h 2221742"/>
                <a:gd name="connsiteX1141" fmla="*/ 685969 w 1268742"/>
                <a:gd name="connsiteY1141" fmla="*/ 235434 h 2221742"/>
                <a:gd name="connsiteX1142" fmla="*/ 721518 w 1268742"/>
                <a:gd name="connsiteY1142" fmla="*/ 176956 h 2221742"/>
                <a:gd name="connsiteX1143" fmla="*/ 722819 w 1268742"/>
                <a:gd name="connsiteY1143" fmla="*/ 176956 h 2221742"/>
                <a:gd name="connsiteX1144" fmla="*/ 790131 w 1268742"/>
                <a:gd name="connsiteY1144" fmla="*/ 160483 h 2221742"/>
                <a:gd name="connsiteX1145" fmla="*/ 843425 w 1268742"/>
                <a:gd name="connsiteY1145" fmla="*/ 189722 h 2221742"/>
                <a:gd name="connsiteX1146" fmla="*/ 896778 w 1268742"/>
                <a:gd name="connsiteY1146" fmla="*/ 171911 h 2221742"/>
                <a:gd name="connsiteX1147" fmla="*/ 899321 w 1268742"/>
                <a:gd name="connsiteY1147" fmla="*/ 144010 h 2221742"/>
                <a:gd name="connsiteX1148" fmla="*/ 941258 w 1268742"/>
                <a:gd name="connsiteY1148" fmla="*/ 88105 h 2221742"/>
                <a:gd name="connsiteX1149" fmla="*/ 1009813 w 1268742"/>
                <a:gd name="connsiteY1149" fmla="*/ 77913 h 2221742"/>
                <a:gd name="connsiteX1150" fmla="*/ 1059321 w 1268742"/>
                <a:gd name="connsiteY1150" fmla="*/ 112197 h 2221742"/>
                <a:gd name="connsiteX1151" fmla="*/ 1117761 w 1268742"/>
                <a:gd name="connsiteY1151" fmla="*/ 98298 h 2221742"/>
                <a:gd name="connsiteX1152" fmla="*/ 1117761 w 1268742"/>
                <a:gd name="connsiteY1152" fmla="*/ 84296 h 2221742"/>
                <a:gd name="connsiteX1153" fmla="*/ 1149524 w 1268742"/>
                <a:gd name="connsiteY1153" fmla="*/ 22008 h 2221742"/>
                <a:gd name="connsiteX1154" fmla="*/ 1215535 w 1268742"/>
                <a:gd name="connsiteY1154" fmla="*/ 491 h 2221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Lst>
              <a:rect l="l" t="t" r="r" b="b"/>
              <a:pathLst>
                <a:path w="1268742" h="2221742">
                  <a:moveTo>
                    <a:pt x="355934" y="2156606"/>
                  </a:moveTo>
                  <a:lnTo>
                    <a:pt x="347072" y="2166031"/>
                  </a:lnTo>
                  <a:cubicBezTo>
                    <a:pt x="334532" y="2176983"/>
                    <a:pt x="320248" y="2185554"/>
                    <a:pt x="308832" y="2190032"/>
                  </a:cubicBezTo>
                  <a:lnTo>
                    <a:pt x="296400" y="2192366"/>
                  </a:lnTo>
                  <a:lnTo>
                    <a:pt x="309590" y="2189139"/>
                  </a:lnTo>
                  <a:close/>
                  <a:moveTo>
                    <a:pt x="356972" y="2155502"/>
                  </a:moveTo>
                  <a:lnTo>
                    <a:pt x="356551" y="2156173"/>
                  </a:lnTo>
                  <a:lnTo>
                    <a:pt x="355934" y="2156606"/>
                  </a:lnTo>
                  <a:close/>
                  <a:moveTo>
                    <a:pt x="374843" y="2127745"/>
                  </a:moveTo>
                  <a:cubicBezTo>
                    <a:pt x="372625" y="2134745"/>
                    <a:pt x="368817" y="2141579"/>
                    <a:pt x="363996" y="2148031"/>
                  </a:cubicBezTo>
                  <a:lnTo>
                    <a:pt x="356972" y="2155502"/>
                  </a:lnTo>
                  <a:lnTo>
                    <a:pt x="374312" y="2127884"/>
                  </a:lnTo>
                  <a:close/>
                  <a:moveTo>
                    <a:pt x="215503" y="2062586"/>
                  </a:moveTo>
                  <a:lnTo>
                    <a:pt x="218688" y="2064324"/>
                  </a:lnTo>
                  <a:lnTo>
                    <a:pt x="215458" y="2062847"/>
                  </a:lnTo>
                  <a:close/>
                  <a:moveTo>
                    <a:pt x="909495" y="2017171"/>
                  </a:moveTo>
                  <a:lnTo>
                    <a:pt x="906064" y="2028745"/>
                  </a:lnTo>
                  <a:lnTo>
                    <a:pt x="878109" y="2037286"/>
                  </a:lnTo>
                  <a:lnTo>
                    <a:pt x="847624" y="2025353"/>
                  </a:lnTo>
                  <a:lnTo>
                    <a:pt x="871344" y="2028599"/>
                  </a:lnTo>
                  <a:cubicBezTo>
                    <a:pt x="885362" y="2027364"/>
                    <a:pt x="898020" y="2023554"/>
                    <a:pt x="909495" y="2017171"/>
                  </a:cubicBezTo>
                  <a:close/>
                  <a:moveTo>
                    <a:pt x="364669" y="2014700"/>
                  </a:moveTo>
                  <a:lnTo>
                    <a:pt x="359641" y="2024892"/>
                  </a:lnTo>
                  <a:lnTo>
                    <a:pt x="354555" y="2034982"/>
                  </a:lnTo>
                  <a:lnTo>
                    <a:pt x="349468" y="2043939"/>
                  </a:lnTo>
                  <a:lnTo>
                    <a:pt x="344381" y="2052793"/>
                  </a:lnTo>
                  <a:lnTo>
                    <a:pt x="339294" y="2061647"/>
                  </a:lnTo>
                  <a:lnTo>
                    <a:pt x="334207" y="2069266"/>
                  </a:lnTo>
                  <a:lnTo>
                    <a:pt x="329120" y="2076988"/>
                  </a:lnTo>
                  <a:lnTo>
                    <a:pt x="324033" y="2084606"/>
                  </a:lnTo>
                  <a:lnTo>
                    <a:pt x="319006" y="2090887"/>
                  </a:lnTo>
                  <a:lnTo>
                    <a:pt x="313919" y="2097270"/>
                  </a:lnTo>
                  <a:lnTo>
                    <a:pt x="308832" y="2103653"/>
                  </a:lnTo>
                  <a:lnTo>
                    <a:pt x="310074" y="2102314"/>
                  </a:lnTo>
                  <a:lnTo>
                    <a:pt x="308832" y="2104888"/>
                  </a:lnTo>
                  <a:lnTo>
                    <a:pt x="307531" y="2107462"/>
                  </a:lnTo>
                  <a:lnTo>
                    <a:pt x="306288" y="2109933"/>
                  </a:lnTo>
                  <a:lnTo>
                    <a:pt x="304987" y="2112507"/>
                  </a:lnTo>
                  <a:lnTo>
                    <a:pt x="303745" y="2115081"/>
                  </a:lnTo>
                  <a:lnTo>
                    <a:pt x="302444" y="2117552"/>
                  </a:lnTo>
                  <a:lnTo>
                    <a:pt x="301202" y="2120126"/>
                  </a:lnTo>
                  <a:lnTo>
                    <a:pt x="298658" y="2122700"/>
                  </a:lnTo>
                  <a:lnTo>
                    <a:pt x="296115" y="2125171"/>
                  </a:lnTo>
                  <a:lnTo>
                    <a:pt x="386259" y="2092225"/>
                  </a:lnTo>
                  <a:cubicBezTo>
                    <a:pt x="388802" y="2062986"/>
                    <a:pt x="381172" y="2033747"/>
                    <a:pt x="371057" y="2014700"/>
                  </a:cubicBezTo>
                  <a:close/>
                  <a:moveTo>
                    <a:pt x="778656" y="1962605"/>
                  </a:moveTo>
                  <a:lnTo>
                    <a:pt x="784299" y="1971730"/>
                  </a:lnTo>
                  <a:lnTo>
                    <a:pt x="778239" y="1988541"/>
                  </a:lnTo>
                  <a:cubicBezTo>
                    <a:pt x="765440" y="2012493"/>
                    <a:pt x="742827" y="2029654"/>
                    <a:pt x="715189" y="2032511"/>
                  </a:cubicBezTo>
                  <a:cubicBezTo>
                    <a:pt x="696143" y="2034416"/>
                    <a:pt x="678043" y="2029654"/>
                    <a:pt x="663278" y="2020131"/>
                  </a:cubicBezTo>
                  <a:lnTo>
                    <a:pt x="657071" y="2014479"/>
                  </a:lnTo>
                  <a:lnTo>
                    <a:pt x="665932" y="2019011"/>
                  </a:lnTo>
                  <a:cubicBezTo>
                    <a:pt x="677363" y="2022344"/>
                    <a:pt x="689755" y="2023606"/>
                    <a:pt x="702472" y="2022319"/>
                  </a:cubicBezTo>
                  <a:cubicBezTo>
                    <a:pt x="727847" y="2019745"/>
                    <a:pt x="749437" y="2007081"/>
                    <a:pt x="763396" y="1989270"/>
                  </a:cubicBezTo>
                  <a:cubicBezTo>
                    <a:pt x="769784" y="1981651"/>
                    <a:pt x="774812" y="1972797"/>
                    <a:pt x="778656" y="1962605"/>
                  </a:cubicBezTo>
                  <a:close/>
                  <a:moveTo>
                    <a:pt x="563485" y="1954287"/>
                  </a:moveTo>
                  <a:lnTo>
                    <a:pt x="604698" y="1957560"/>
                  </a:lnTo>
                  <a:lnTo>
                    <a:pt x="607818" y="1964313"/>
                  </a:lnTo>
                  <a:lnTo>
                    <a:pt x="561518" y="1960134"/>
                  </a:lnTo>
                  <a:close/>
                  <a:moveTo>
                    <a:pt x="539870" y="1952412"/>
                  </a:moveTo>
                  <a:lnTo>
                    <a:pt x="549727" y="1953195"/>
                  </a:lnTo>
                  <a:lnTo>
                    <a:pt x="548860" y="1956325"/>
                  </a:lnTo>
                  <a:cubicBezTo>
                    <a:pt x="547559" y="1960134"/>
                    <a:pt x="545016" y="1965179"/>
                    <a:pt x="542472" y="1968988"/>
                  </a:cubicBezTo>
                  <a:cubicBezTo>
                    <a:pt x="542472" y="1968988"/>
                    <a:pt x="542472" y="1970223"/>
                    <a:pt x="541230" y="1970223"/>
                  </a:cubicBezTo>
                  <a:cubicBezTo>
                    <a:pt x="518339" y="2004610"/>
                    <a:pt x="470074" y="2014700"/>
                    <a:pt x="433283" y="1990609"/>
                  </a:cubicBezTo>
                  <a:lnTo>
                    <a:pt x="426373" y="1984163"/>
                  </a:lnTo>
                  <a:lnTo>
                    <a:pt x="481489" y="1994418"/>
                  </a:lnTo>
                  <a:cubicBezTo>
                    <a:pt x="504321" y="1989270"/>
                    <a:pt x="525910" y="1976607"/>
                    <a:pt x="538628" y="1954986"/>
                  </a:cubicBezTo>
                  <a:cubicBezTo>
                    <a:pt x="538628" y="1953751"/>
                    <a:pt x="539870" y="1953751"/>
                    <a:pt x="539870" y="1952412"/>
                  </a:cubicBezTo>
                  <a:close/>
                  <a:moveTo>
                    <a:pt x="814264" y="1843280"/>
                  </a:moveTo>
                  <a:cubicBezTo>
                    <a:pt x="811721" y="1844516"/>
                    <a:pt x="810479" y="1844516"/>
                    <a:pt x="809178" y="1845854"/>
                  </a:cubicBezTo>
                  <a:cubicBezTo>
                    <a:pt x="807935" y="1847089"/>
                    <a:pt x="805392" y="1847089"/>
                    <a:pt x="804091" y="1848325"/>
                  </a:cubicBezTo>
                  <a:cubicBezTo>
                    <a:pt x="801547" y="1849663"/>
                    <a:pt x="800305" y="1850899"/>
                    <a:pt x="799004" y="1850899"/>
                  </a:cubicBezTo>
                  <a:cubicBezTo>
                    <a:pt x="795218" y="1852134"/>
                    <a:pt x="791433" y="1853473"/>
                    <a:pt x="787588" y="1854708"/>
                  </a:cubicBezTo>
                  <a:lnTo>
                    <a:pt x="811721" y="1894037"/>
                  </a:lnTo>
                  <a:lnTo>
                    <a:pt x="816808" y="1901656"/>
                  </a:lnTo>
                  <a:lnTo>
                    <a:pt x="819351" y="1905465"/>
                  </a:lnTo>
                  <a:lnTo>
                    <a:pt x="821895" y="1910613"/>
                  </a:lnTo>
                  <a:lnTo>
                    <a:pt x="837096" y="1901656"/>
                  </a:lnTo>
                  <a:lnTo>
                    <a:pt x="844726" y="1896611"/>
                  </a:lnTo>
                  <a:lnTo>
                    <a:pt x="842183" y="1891566"/>
                  </a:lnTo>
                  <a:lnTo>
                    <a:pt x="839640" y="1886418"/>
                  </a:lnTo>
                  <a:lnTo>
                    <a:pt x="834612" y="1877564"/>
                  </a:lnTo>
                  <a:lnTo>
                    <a:pt x="834612" y="1876329"/>
                  </a:lnTo>
                  <a:close/>
                  <a:moveTo>
                    <a:pt x="1006027" y="1835661"/>
                  </a:moveTo>
                  <a:cubicBezTo>
                    <a:pt x="1002242" y="1835661"/>
                    <a:pt x="999698" y="1836897"/>
                    <a:pt x="995854" y="1839471"/>
                  </a:cubicBezTo>
                  <a:cubicBezTo>
                    <a:pt x="993310" y="1842045"/>
                    <a:pt x="990826" y="1844516"/>
                    <a:pt x="988282" y="1847089"/>
                  </a:cubicBezTo>
                  <a:cubicBezTo>
                    <a:pt x="986981" y="1847089"/>
                    <a:pt x="986981" y="1848325"/>
                    <a:pt x="986981" y="1848325"/>
                  </a:cubicBezTo>
                  <a:cubicBezTo>
                    <a:pt x="985739" y="1852134"/>
                    <a:pt x="983196" y="1854708"/>
                    <a:pt x="981894" y="1858517"/>
                  </a:cubicBezTo>
                  <a:cubicBezTo>
                    <a:pt x="979351" y="1863562"/>
                    <a:pt x="978109" y="1871181"/>
                    <a:pt x="978109" y="1878800"/>
                  </a:cubicBezTo>
                  <a:cubicBezTo>
                    <a:pt x="974323" y="1896611"/>
                    <a:pt x="970478" y="1911848"/>
                    <a:pt x="966693" y="1928321"/>
                  </a:cubicBezTo>
                  <a:cubicBezTo>
                    <a:pt x="966693" y="1930895"/>
                    <a:pt x="965392" y="1932130"/>
                    <a:pt x="965392" y="1934704"/>
                  </a:cubicBezTo>
                  <a:cubicBezTo>
                    <a:pt x="964149" y="1939852"/>
                    <a:pt x="962848" y="1944897"/>
                    <a:pt x="961606" y="1949941"/>
                  </a:cubicBezTo>
                  <a:cubicBezTo>
                    <a:pt x="960305" y="1951280"/>
                    <a:pt x="960305" y="1952515"/>
                    <a:pt x="960305" y="1953751"/>
                  </a:cubicBezTo>
                  <a:cubicBezTo>
                    <a:pt x="959062" y="1956325"/>
                    <a:pt x="959062" y="1960134"/>
                    <a:pt x="957761" y="1962708"/>
                  </a:cubicBezTo>
                  <a:cubicBezTo>
                    <a:pt x="956519" y="1963943"/>
                    <a:pt x="956519" y="1965179"/>
                    <a:pt x="956519" y="1966517"/>
                  </a:cubicBezTo>
                  <a:cubicBezTo>
                    <a:pt x="953976" y="1977945"/>
                    <a:pt x="951432" y="1988035"/>
                    <a:pt x="948889" y="1998227"/>
                  </a:cubicBezTo>
                  <a:cubicBezTo>
                    <a:pt x="947647" y="2003272"/>
                    <a:pt x="946345" y="2008420"/>
                    <a:pt x="945103" y="2013465"/>
                  </a:cubicBezTo>
                  <a:cubicBezTo>
                    <a:pt x="943802" y="2017274"/>
                    <a:pt x="943802" y="2019848"/>
                    <a:pt x="942560" y="2023657"/>
                  </a:cubicBezTo>
                  <a:cubicBezTo>
                    <a:pt x="932386" y="2062986"/>
                    <a:pt x="922212" y="2098505"/>
                    <a:pt x="913340" y="2130318"/>
                  </a:cubicBezTo>
                  <a:cubicBezTo>
                    <a:pt x="917125" y="2132892"/>
                    <a:pt x="920970" y="2136598"/>
                    <a:pt x="924756" y="2139172"/>
                  </a:cubicBezTo>
                  <a:cubicBezTo>
                    <a:pt x="924756" y="2139172"/>
                    <a:pt x="926057" y="2140511"/>
                    <a:pt x="926057" y="2140511"/>
                  </a:cubicBezTo>
                  <a:cubicBezTo>
                    <a:pt x="941258" y="2153174"/>
                    <a:pt x="951432" y="2163367"/>
                    <a:pt x="962848" y="2177266"/>
                  </a:cubicBezTo>
                  <a:cubicBezTo>
                    <a:pt x="965392" y="2179839"/>
                    <a:pt x="966693" y="2182413"/>
                    <a:pt x="969236" y="2184884"/>
                  </a:cubicBezTo>
                  <a:cubicBezTo>
                    <a:pt x="970478" y="2187458"/>
                    <a:pt x="971720" y="2188694"/>
                    <a:pt x="971720" y="2192503"/>
                  </a:cubicBezTo>
                  <a:cubicBezTo>
                    <a:pt x="986981" y="2148130"/>
                    <a:pt x="1002242" y="2090887"/>
                    <a:pt x="1018744" y="2024892"/>
                  </a:cubicBezTo>
                  <a:cubicBezTo>
                    <a:pt x="1019986" y="2023657"/>
                    <a:pt x="1019986" y="2022319"/>
                    <a:pt x="1019986" y="2021083"/>
                  </a:cubicBezTo>
                  <a:cubicBezTo>
                    <a:pt x="1019986" y="2018509"/>
                    <a:pt x="1021288" y="2016038"/>
                    <a:pt x="1021288" y="2013465"/>
                  </a:cubicBezTo>
                  <a:cubicBezTo>
                    <a:pt x="1022530" y="2009655"/>
                    <a:pt x="1022530" y="2005846"/>
                    <a:pt x="1023831" y="2002037"/>
                  </a:cubicBezTo>
                  <a:cubicBezTo>
                    <a:pt x="1023831" y="2000801"/>
                    <a:pt x="1025073" y="1998227"/>
                    <a:pt x="1025073" y="1996992"/>
                  </a:cubicBezTo>
                  <a:cubicBezTo>
                    <a:pt x="1026375" y="1993182"/>
                    <a:pt x="1026375" y="1989373"/>
                    <a:pt x="1027617" y="1985564"/>
                  </a:cubicBezTo>
                  <a:cubicBezTo>
                    <a:pt x="1028918" y="1981755"/>
                    <a:pt x="1028918" y="1977945"/>
                    <a:pt x="1030160" y="1974136"/>
                  </a:cubicBezTo>
                  <a:cubicBezTo>
                    <a:pt x="1032704" y="1963943"/>
                    <a:pt x="1035247" y="1952515"/>
                    <a:pt x="1037790" y="1941087"/>
                  </a:cubicBezTo>
                  <a:cubicBezTo>
                    <a:pt x="1041576" y="1924614"/>
                    <a:pt x="1044120" y="1909274"/>
                    <a:pt x="1047964" y="1892801"/>
                  </a:cubicBezTo>
                  <a:cubicBezTo>
                    <a:pt x="1051750" y="1866136"/>
                    <a:pt x="1042877" y="1848325"/>
                    <a:pt x="1030160" y="1840706"/>
                  </a:cubicBezTo>
                  <a:cubicBezTo>
                    <a:pt x="1026375" y="1838235"/>
                    <a:pt x="1022530" y="1836897"/>
                    <a:pt x="1018744" y="1835661"/>
                  </a:cubicBezTo>
                  <a:cubicBezTo>
                    <a:pt x="1016201" y="1835661"/>
                    <a:pt x="1012415" y="1835661"/>
                    <a:pt x="1009872" y="1835661"/>
                  </a:cubicBezTo>
                  <a:cubicBezTo>
                    <a:pt x="1008571" y="1835661"/>
                    <a:pt x="1007328" y="1835661"/>
                    <a:pt x="1006027" y="1835661"/>
                  </a:cubicBezTo>
                  <a:close/>
                  <a:moveTo>
                    <a:pt x="268220" y="1812123"/>
                  </a:moveTo>
                  <a:lnTo>
                    <a:pt x="307471" y="1826704"/>
                  </a:lnTo>
                  <a:lnTo>
                    <a:pt x="307471" y="1828043"/>
                  </a:lnTo>
                  <a:lnTo>
                    <a:pt x="306921" y="1829368"/>
                  </a:lnTo>
                  <a:lnTo>
                    <a:pt x="273224" y="1817850"/>
                  </a:lnTo>
                  <a:close/>
                  <a:moveTo>
                    <a:pt x="928882" y="1798340"/>
                  </a:moveTo>
                  <a:cubicBezTo>
                    <a:pt x="911107" y="1797542"/>
                    <a:pt x="893022" y="1802613"/>
                    <a:pt x="877791" y="1814041"/>
                  </a:cubicBezTo>
                  <a:cubicBezTo>
                    <a:pt x="858745" y="1829278"/>
                    <a:pt x="848571" y="1849663"/>
                    <a:pt x="846028" y="1872519"/>
                  </a:cubicBezTo>
                  <a:cubicBezTo>
                    <a:pt x="849813" y="1871181"/>
                    <a:pt x="853658" y="1869945"/>
                    <a:pt x="857444" y="1868710"/>
                  </a:cubicBezTo>
                  <a:cubicBezTo>
                    <a:pt x="862530" y="1867372"/>
                    <a:pt x="867617" y="1866136"/>
                    <a:pt x="872704" y="1866136"/>
                  </a:cubicBezTo>
                  <a:cubicBezTo>
                    <a:pt x="895536" y="1863562"/>
                    <a:pt x="919669" y="1871181"/>
                    <a:pt x="938715" y="1887757"/>
                  </a:cubicBezTo>
                  <a:cubicBezTo>
                    <a:pt x="946345" y="1894037"/>
                    <a:pt x="951432" y="1900420"/>
                    <a:pt x="956519" y="1908039"/>
                  </a:cubicBezTo>
                  <a:cubicBezTo>
                    <a:pt x="959062" y="1897949"/>
                    <a:pt x="961606" y="1887757"/>
                    <a:pt x="964149" y="1877564"/>
                  </a:cubicBezTo>
                  <a:cubicBezTo>
                    <a:pt x="964149" y="1864901"/>
                    <a:pt x="967935" y="1854708"/>
                    <a:pt x="971720" y="1847089"/>
                  </a:cubicBezTo>
                  <a:cubicBezTo>
                    <a:pt x="974264" y="1844516"/>
                    <a:pt x="975565" y="1840706"/>
                    <a:pt x="978109" y="1838235"/>
                  </a:cubicBezTo>
                  <a:cubicBezTo>
                    <a:pt x="978109" y="1836897"/>
                    <a:pt x="978109" y="1836897"/>
                    <a:pt x="978109" y="1836897"/>
                  </a:cubicBezTo>
                  <a:cubicBezTo>
                    <a:pt x="979351" y="1836897"/>
                    <a:pt x="979351" y="1836897"/>
                    <a:pt x="979351" y="1836897"/>
                  </a:cubicBezTo>
                  <a:cubicBezTo>
                    <a:pt x="979351" y="1835661"/>
                    <a:pt x="980652" y="1835661"/>
                    <a:pt x="980652" y="1835661"/>
                  </a:cubicBezTo>
                  <a:cubicBezTo>
                    <a:pt x="981894" y="1834426"/>
                    <a:pt x="984438" y="1833088"/>
                    <a:pt x="985739" y="1831852"/>
                  </a:cubicBezTo>
                  <a:cubicBezTo>
                    <a:pt x="985739" y="1830617"/>
                    <a:pt x="986981" y="1830617"/>
                    <a:pt x="988282" y="1829278"/>
                  </a:cubicBezTo>
                  <a:cubicBezTo>
                    <a:pt x="986981" y="1828043"/>
                    <a:pt x="986981" y="1828043"/>
                    <a:pt x="985739" y="1826807"/>
                  </a:cubicBezTo>
                  <a:cubicBezTo>
                    <a:pt x="983196" y="1822998"/>
                    <a:pt x="980652" y="1820424"/>
                    <a:pt x="978109" y="1817850"/>
                  </a:cubicBezTo>
                  <a:cubicBezTo>
                    <a:pt x="964120" y="1805805"/>
                    <a:pt x="946656" y="1799138"/>
                    <a:pt x="928882" y="1798340"/>
                  </a:cubicBezTo>
                  <a:close/>
                  <a:moveTo>
                    <a:pt x="1042877" y="1778521"/>
                  </a:moveTo>
                  <a:lnTo>
                    <a:pt x="1034005" y="1786140"/>
                  </a:lnTo>
                  <a:lnTo>
                    <a:pt x="1025073" y="1793759"/>
                  </a:lnTo>
                  <a:lnTo>
                    <a:pt x="994611" y="1817850"/>
                  </a:lnTo>
                  <a:cubicBezTo>
                    <a:pt x="995854" y="1819189"/>
                    <a:pt x="997155" y="1820424"/>
                    <a:pt x="998397" y="1821660"/>
                  </a:cubicBezTo>
                  <a:cubicBezTo>
                    <a:pt x="1002242" y="1819189"/>
                    <a:pt x="1006027" y="1819189"/>
                    <a:pt x="1011114" y="1817850"/>
                  </a:cubicBezTo>
                  <a:cubicBezTo>
                    <a:pt x="1013658" y="1817850"/>
                    <a:pt x="1016201" y="1817850"/>
                    <a:pt x="1018744" y="1817850"/>
                  </a:cubicBezTo>
                  <a:cubicBezTo>
                    <a:pt x="1025073" y="1817850"/>
                    <a:pt x="1030160" y="1817850"/>
                    <a:pt x="1036489" y="1819189"/>
                  </a:cubicBezTo>
                  <a:lnTo>
                    <a:pt x="1045421" y="1812805"/>
                  </a:lnTo>
                  <a:lnTo>
                    <a:pt x="1054293" y="1805187"/>
                  </a:lnTo>
                  <a:lnTo>
                    <a:pt x="1060622" y="1800142"/>
                  </a:lnTo>
                  <a:lnTo>
                    <a:pt x="1049206" y="1786140"/>
                  </a:lnTo>
                  <a:close/>
                  <a:moveTo>
                    <a:pt x="380243" y="1698827"/>
                  </a:moveTo>
                  <a:lnTo>
                    <a:pt x="381172" y="1699761"/>
                  </a:lnTo>
                  <a:lnTo>
                    <a:pt x="376144" y="1711189"/>
                  </a:lnTo>
                  <a:lnTo>
                    <a:pt x="376144" y="1712424"/>
                  </a:lnTo>
                  <a:lnTo>
                    <a:pt x="368514" y="1730236"/>
                  </a:lnTo>
                  <a:lnTo>
                    <a:pt x="361907" y="1745659"/>
                  </a:lnTo>
                  <a:lnTo>
                    <a:pt x="374784" y="1713660"/>
                  </a:lnTo>
                  <a:cubicBezTo>
                    <a:pt x="376085" y="1708615"/>
                    <a:pt x="378628" y="1704806"/>
                    <a:pt x="379871" y="1699761"/>
                  </a:cubicBezTo>
                  <a:close/>
                  <a:moveTo>
                    <a:pt x="763455" y="1687098"/>
                  </a:moveTo>
                  <a:lnTo>
                    <a:pt x="765998" y="1697187"/>
                  </a:lnTo>
                  <a:cubicBezTo>
                    <a:pt x="765998" y="1697187"/>
                    <a:pt x="765998" y="1698526"/>
                    <a:pt x="765998" y="1698526"/>
                  </a:cubicBezTo>
                  <a:cubicBezTo>
                    <a:pt x="765998" y="1704806"/>
                    <a:pt x="762213" y="1709954"/>
                    <a:pt x="757126" y="1711189"/>
                  </a:cubicBezTo>
                  <a:lnTo>
                    <a:pt x="730450" y="1716234"/>
                  </a:lnTo>
                  <a:cubicBezTo>
                    <a:pt x="726664" y="1717572"/>
                    <a:pt x="724121" y="1716234"/>
                    <a:pt x="721577" y="1714998"/>
                  </a:cubicBezTo>
                  <a:cubicBezTo>
                    <a:pt x="719034" y="1712424"/>
                    <a:pt x="717732" y="1709954"/>
                    <a:pt x="716490" y="1707380"/>
                  </a:cubicBezTo>
                  <a:lnTo>
                    <a:pt x="716490" y="1704806"/>
                  </a:lnTo>
                  <a:cubicBezTo>
                    <a:pt x="686028" y="1729000"/>
                    <a:pt x="677097" y="1772138"/>
                    <a:pt x="696143" y="1806422"/>
                  </a:cubicBezTo>
                  <a:cubicBezTo>
                    <a:pt x="711403" y="1834426"/>
                    <a:pt x="740623" y="1848325"/>
                    <a:pt x="769843" y="1845854"/>
                  </a:cubicBezTo>
                  <a:cubicBezTo>
                    <a:pt x="774930" y="1845854"/>
                    <a:pt x="778716" y="1845854"/>
                    <a:pt x="782501" y="1844516"/>
                  </a:cubicBezTo>
                  <a:cubicBezTo>
                    <a:pt x="786346" y="1843280"/>
                    <a:pt x="791433" y="1842045"/>
                    <a:pt x="795218" y="1840706"/>
                  </a:cubicBezTo>
                  <a:cubicBezTo>
                    <a:pt x="796520" y="1840706"/>
                    <a:pt x="797762" y="1839471"/>
                    <a:pt x="799063" y="1839471"/>
                  </a:cubicBezTo>
                  <a:cubicBezTo>
                    <a:pt x="801606" y="1839471"/>
                    <a:pt x="802849" y="1838235"/>
                    <a:pt x="805392" y="1836897"/>
                  </a:cubicBezTo>
                  <a:cubicBezTo>
                    <a:pt x="806634" y="1835661"/>
                    <a:pt x="807935" y="1835661"/>
                    <a:pt x="809178" y="1834426"/>
                  </a:cubicBezTo>
                  <a:cubicBezTo>
                    <a:pt x="811721" y="1833088"/>
                    <a:pt x="815566" y="1830617"/>
                    <a:pt x="818109" y="1828043"/>
                  </a:cubicBezTo>
                  <a:cubicBezTo>
                    <a:pt x="846028" y="1803951"/>
                    <a:pt x="854900" y="1763284"/>
                    <a:pt x="835854" y="1729000"/>
                  </a:cubicBezTo>
                  <a:cubicBezTo>
                    <a:pt x="820653" y="1701099"/>
                    <a:pt x="792675" y="1685759"/>
                    <a:pt x="763455" y="1687098"/>
                  </a:cubicBezTo>
                  <a:close/>
                  <a:moveTo>
                    <a:pt x="1080637" y="1659763"/>
                  </a:moveTo>
                  <a:cubicBezTo>
                    <a:pt x="1060637" y="1664216"/>
                    <a:pt x="1042227" y="1676287"/>
                    <a:pt x="1030160" y="1694716"/>
                  </a:cubicBezTo>
                  <a:cubicBezTo>
                    <a:pt x="1013658" y="1720043"/>
                    <a:pt x="1013658" y="1751856"/>
                    <a:pt x="1027617" y="1777286"/>
                  </a:cubicBezTo>
                  <a:lnTo>
                    <a:pt x="1035247" y="1770903"/>
                  </a:lnTo>
                  <a:cubicBezTo>
                    <a:pt x="1035247" y="1770903"/>
                    <a:pt x="1036548" y="1770903"/>
                    <a:pt x="1036548" y="1770903"/>
                  </a:cubicBezTo>
                  <a:cubicBezTo>
                    <a:pt x="1041635" y="1768329"/>
                    <a:pt x="1047964" y="1769667"/>
                    <a:pt x="1051750" y="1773477"/>
                  </a:cubicBezTo>
                  <a:lnTo>
                    <a:pt x="1069554" y="1794994"/>
                  </a:lnTo>
                  <a:cubicBezTo>
                    <a:pt x="1072097" y="1796333"/>
                    <a:pt x="1072097" y="1800142"/>
                    <a:pt x="1072097" y="1802613"/>
                  </a:cubicBezTo>
                  <a:cubicBezTo>
                    <a:pt x="1072097" y="1805187"/>
                    <a:pt x="1070796" y="1807761"/>
                    <a:pt x="1068252" y="1810232"/>
                  </a:cubicBezTo>
                  <a:lnTo>
                    <a:pt x="1065709" y="1811570"/>
                  </a:lnTo>
                  <a:cubicBezTo>
                    <a:pt x="1101317" y="1826807"/>
                    <a:pt x="1143195" y="1814041"/>
                    <a:pt x="1164784" y="1781095"/>
                  </a:cubicBezTo>
                  <a:cubicBezTo>
                    <a:pt x="1182588" y="1753092"/>
                    <a:pt x="1181287" y="1717572"/>
                    <a:pt x="1163542" y="1692142"/>
                  </a:cubicBezTo>
                  <a:cubicBezTo>
                    <a:pt x="1158456" y="1684524"/>
                    <a:pt x="1152067" y="1678140"/>
                    <a:pt x="1143195" y="1671860"/>
                  </a:cubicBezTo>
                  <a:cubicBezTo>
                    <a:pt x="1141953" y="1671860"/>
                    <a:pt x="1141953" y="1670522"/>
                    <a:pt x="1140652" y="1670522"/>
                  </a:cubicBezTo>
                  <a:cubicBezTo>
                    <a:pt x="1122227" y="1658476"/>
                    <a:pt x="1100637" y="1655310"/>
                    <a:pt x="1080637" y="1659763"/>
                  </a:cubicBezTo>
                  <a:close/>
                  <a:moveTo>
                    <a:pt x="252936" y="1645195"/>
                  </a:moveTo>
                  <a:cubicBezTo>
                    <a:pt x="251634" y="1646430"/>
                    <a:pt x="250392" y="1646430"/>
                    <a:pt x="249091" y="1647666"/>
                  </a:cubicBezTo>
                  <a:cubicBezTo>
                    <a:pt x="246547" y="1647666"/>
                    <a:pt x="245305" y="1649004"/>
                    <a:pt x="242762" y="1650240"/>
                  </a:cubicBezTo>
                  <a:cubicBezTo>
                    <a:pt x="241520" y="1651475"/>
                    <a:pt x="240218" y="1651475"/>
                    <a:pt x="238976" y="1652814"/>
                  </a:cubicBezTo>
                  <a:cubicBezTo>
                    <a:pt x="235132" y="1654049"/>
                    <a:pt x="231346" y="1655285"/>
                    <a:pt x="227501" y="1656623"/>
                  </a:cubicBezTo>
                  <a:lnTo>
                    <a:pt x="254178" y="1695952"/>
                  </a:lnTo>
                  <a:lnTo>
                    <a:pt x="260566" y="1706144"/>
                  </a:lnTo>
                  <a:lnTo>
                    <a:pt x="264351" y="1712424"/>
                  </a:lnTo>
                  <a:lnTo>
                    <a:pt x="287242" y="1697187"/>
                  </a:lnTo>
                  <a:lnTo>
                    <a:pt x="280854" y="1687098"/>
                  </a:lnTo>
                  <a:lnTo>
                    <a:pt x="274525" y="1678140"/>
                  </a:lnTo>
                  <a:close/>
                  <a:moveTo>
                    <a:pt x="160380" y="1637310"/>
                  </a:moveTo>
                  <a:lnTo>
                    <a:pt x="166518" y="1640047"/>
                  </a:lnTo>
                  <a:cubicBezTo>
                    <a:pt x="177934" y="1642621"/>
                    <a:pt x="190651" y="1643857"/>
                    <a:pt x="202067" y="1641283"/>
                  </a:cubicBezTo>
                  <a:lnTo>
                    <a:pt x="207065" y="1648768"/>
                  </a:lnTo>
                  <a:lnTo>
                    <a:pt x="165623" y="1642003"/>
                  </a:lnTo>
                  <a:close/>
                  <a:moveTo>
                    <a:pt x="254917" y="1629102"/>
                  </a:moveTo>
                  <a:lnTo>
                    <a:pt x="275767" y="1660329"/>
                  </a:lnTo>
                  <a:cubicBezTo>
                    <a:pt x="284640" y="1656520"/>
                    <a:pt x="293512" y="1653946"/>
                    <a:pt x="303686" y="1652711"/>
                  </a:cubicBezTo>
                  <a:cubicBezTo>
                    <a:pt x="326577" y="1650137"/>
                    <a:pt x="350710" y="1656520"/>
                    <a:pt x="369756" y="1671757"/>
                  </a:cubicBezTo>
                  <a:cubicBezTo>
                    <a:pt x="369756" y="1671757"/>
                    <a:pt x="370998" y="1673096"/>
                    <a:pt x="370998" y="1673096"/>
                  </a:cubicBezTo>
                  <a:cubicBezTo>
                    <a:pt x="373542" y="1674331"/>
                    <a:pt x="374784" y="1675567"/>
                    <a:pt x="376085" y="1676802"/>
                  </a:cubicBezTo>
                  <a:lnTo>
                    <a:pt x="380248" y="1665966"/>
                  </a:lnTo>
                  <a:lnTo>
                    <a:pt x="381172" y="1664139"/>
                  </a:lnTo>
                  <a:lnTo>
                    <a:pt x="392588" y="1667948"/>
                  </a:lnTo>
                  <a:lnTo>
                    <a:pt x="393889" y="1665307"/>
                  </a:lnTo>
                  <a:lnTo>
                    <a:pt x="393889" y="1665374"/>
                  </a:lnTo>
                  <a:cubicBezTo>
                    <a:pt x="390044" y="1673096"/>
                    <a:pt x="387501" y="1679376"/>
                    <a:pt x="384957" y="1686995"/>
                  </a:cubicBezTo>
                  <a:lnTo>
                    <a:pt x="380243" y="1698827"/>
                  </a:lnTo>
                  <a:lnTo>
                    <a:pt x="373601" y="1692142"/>
                  </a:lnTo>
                  <a:cubicBezTo>
                    <a:pt x="349468" y="1673096"/>
                    <a:pt x="317704" y="1670522"/>
                    <a:pt x="291028" y="1681950"/>
                  </a:cubicBezTo>
                  <a:lnTo>
                    <a:pt x="296115" y="1690907"/>
                  </a:lnTo>
                  <a:cubicBezTo>
                    <a:pt x="297357" y="1692142"/>
                    <a:pt x="297357" y="1692142"/>
                    <a:pt x="297357" y="1693378"/>
                  </a:cubicBezTo>
                  <a:cubicBezTo>
                    <a:pt x="299900" y="1698526"/>
                    <a:pt x="298658" y="1704806"/>
                    <a:pt x="293571" y="1707380"/>
                  </a:cubicBezTo>
                  <a:lnTo>
                    <a:pt x="270740" y="1722617"/>
                  </a:lnTo>
                  <a:cubicBezTo>
                    <a:pt x="268196" y="1723852"/>
                    <a:pt x="265653" y="1723852"/>
                    <a:pt x="263109" y="1723852"/>
                  </a:cubicBezTo>
                  <a:cubicBezTo>
                    <a:pt x="259265" y="1723852"/>
                    <a:pt x="256721" y="1721382"/>
                    <a:pt x="254178" y="1718808"/>
                  </a:cubicBezTo>
                  <a:lnTo>
                    <a:pt x="252936" y="1716234"/>
                  </a:lnTo>
                  <a:cubicBezTo>
                    <a:pt x="239583" y="1742024"/>
                    <a:pt x="240536" y="1772737"/>
                    <a:pt x="254699" y="1796645"/>
                  </a:cubicBezTo>
                  <a:lnTo>
                    <a:pt x="268220" y="1812123"/>
                  </a:lnTo>
                  <a:lnTo>
                    <a:pt x="252876" y="1806422"/>
                  </a:lnTo>
                  <a:cubicBezTo>
                    <a:pt x="232588" y="1791185"/>
                    <a:pt x="221113" y="1768329"/>
                    <a:pt x="218570" y="1745473"/>
                  </a:cubicBezTo>
                  <a:cubicBezTo>
                    <a:pt x="216085" y="1726426"/>
                    <a:pt x="221113" y="1704806"/>
                    <a:pt x="232588" y="1686995"/>
                  </a:cubicBezTo>
                  <a:lnTo>
                    <a:pt x="207065" y="1648768"/>
                  </a:lnTo>
                  <a:lnTo>
                    <a:pt x="208514" y="1649004"/>
                  </a:lnTo>
                  <a:cubicBezTo>
                    <a:pt x="213542" y="1647666"/>
                    <a:pt x="217387" y="1647666"/>
                    <a:pt x="221172" y="1646430"/>
                  </a:cubicBezTo>
                  <a:cubicBezTo>
                    <a:pt x="225017" y="1645195"/>
                    <a:pt x="228803" y="1643857"/>
                    <a:pt x="232588" y="1642621"/>
                  </a:cubicBezTo>
                  <a:cubicBezTo>
                    <a:pt x="233889" y="1642621"/>
                    <a:pt x="235132" y="1641385"/>
                    <a:pt x="236433" y="1641385"/>
                  </a:cubicBezTo>
                  <a:cubicBezTo>
                    <a:pt x="238976" y="1641385"/>
                    <a:pt x="240218" y="1640047"/>
                    <a:pt x="242762" y="1638812"/>
                  </a:cubicBezTo>
                  <a:cubicBezTo>
                    <a:pt x="244063" y="1637576"/>
                    <a:pt x="245305" y="1637576"/>
                    <a:pt x="246607" y="1636238"/>
                  </a:cubicBezTo>
                  <a:close/>
                  <a:moveTo>
                    <a:pt x="1213050" y="1603292"/>
                  </a:moveTo>
                  <a:lnTo>
                    <a:pt x="1204178" y="1612146"/>
                  </a:lnTo>
                  <a:lnTo>
                    <a:pt x="1196548" y="1619765"/>
                  </a:lnTo>
                  <a:lnTo>
                    <a:pt x="1152067" y="1664242"/>
                  </a:lnTo>
                  <a:cubicBezTo>
                    <a:pt x="1159698" y="1669286"/>
                    <a:pt x="1166086" y="1675670"/>
                    <a:pt x="1171114" y="1683288"/>
                  </a:cubicBezTo>
                  <a:lnTo>
                    <a:pt x="1218137" y="1636238"/>
                  </a:lnTo>
                  <a:lnTo>
                    <a:pt x="1227010" y="1627384"/>
                  </a:lnTo>
                  <a:lnTo>
                    <a:pt x="1232097" y="1622339"/>
                  </a:lnTo>
                  <a:lnTo>
                    <a:pt x="1216836" y="1607102"/>
                  </a:lnTo>
                  <a:cubicBezTo>
                    <a:pt x="1216836" y="1607102"/>
                    <a:pt x="1215594" y="1605763"/>
                    <a:pt x="1215594" y="1605763"/>
                  </a:cubicBezTo>
                  <a:close/>
                  <a:moveTo>
                    <a:pt x="280516" y="1579938"/>
                  </a:moveTo>
                  <a:lnTo>
                    <a:pt x="280559" y="1581376"/>
                  </a:lnTo>
                  <a:cubicBezTo>
                    <a:pt x="278015" y="1599148"/>
                    <a:pt x="269439" y="1615956"/>
                    <a:pt x="255479" y="1628619"/>
                  </a:cubicBezTo>
                  <a:lnTo>
                    <a:pt x="254917" y="1629102"/>
                  </a:lnTo>
                  <a:lnTo>
                    <a:pt x="252876" y="1626045"/>
                  </a:lnTo>
                  <a:cubicBezTo>
                    <a:pt x="259856" y="1619714"/>
                    <a:pt x="265889" y="1612404"/>
                    <a:pt x="270658" y="1604463"/>
                  </a:cubicBezTo>
                  <a:close/>
                  <a:moveTo>
                    <a:pt x="726664" y="1461009"/>
                  </a:moveTo>
                  <a:cubicBezTo>
                    <a:pt x="682184" y="1459773"/>
                    <a:pt x="645333" y="1494057"/>
                    <a:pt x="644091" y="1538431"/>
                  </a:cubicBezTo>
                  <a:cubicBezTo>
                    <a:pt x="642790" y="1576627"/>
                    <a:pt x="666923" y="1608337"/>
                    <a:pt x="701230" y="1618530"/>
                  </a:cubicBezTo>
                  <a:cubicBezTo>
                    <a:pt x="706317" y="1619765"/>
                    <a:pt x="712646" y="1621001"/>
                    <a:pt x="719034" y="1621001"/>
                  </a:cubicBezTo>
                  <a:lnTo>
                    <a:pt x="711403" y="1622339"/>
                  </a:lnTo>
                  <a:lnTo>
                    <a:pt x="712646" y="1631193"/>
                  </a:lnTo>
                  <a:lnTo>
                    <a:pt x="724121" y="1687098"/>
                  </a:lnTo>
                  <a:lnTo>
                    <a:pt x="726664" y="1698526"/>
                  </a:lnTo>
                  <a:lnTo>
                    <a:pt x="727906" y="1707380"/>
                  </a:lnTo>
                  <a:lnTo>
                    <a:pt x="745710" y="1703570"/>
                  </a:lnTo>
                  <a:lnTo>
                    <a:pt x="755884" y="1700996"/>
                  </a:lnTo>
                  <a:lnTo>
                    <a:pt x="753340" y="1689568"/>
                  </a:lnTo>
                  <a:lnTo>
                    <a:pt x="750797" y="1678140"/>
                  </a:lnTo>
                  <a:lnTo>
                    <a:pt x="740623" y="1629958"/>
                  </a:lnTo>
                  <a:lnTo>
                    <a:pt x="738080" y="1618530"/>
                  </a:lnTo>
                  <a:cubicBezTo>
                    <a:pt x="741865" y="1618530"/>
                    <a:pt x="745710" y="1617191"/>
                    <a:pt x="749496" y="1615956"/>
                  </a:cubicBezTo>
                  <a:cubicBezTo>
                    <a:pt x="779958" y="1605763"/>
                    <a:pt x="802849" y="1577862"/>
                    <a:pt x="804091" y="1543578"/>
                  </a:cubicBezTo>
                  <a:cubicBezTo>
                    <a:pt x="805392" y="1499102"/>
                    <a:pt x="771085" y="1462244"/>
                    <a:pt x="726664" y="1461009"/>
                  </a:cubicBezTo>
                  <a:close/>
                  <a:moveTo>
                    <a:pt x="729148" y="1445771"/>
                  </a:moveTo>
                  <a:cubicBezTo>
                    <a:pt x="754523" y="1447007"/>
                    <a:pt x="777414" y="1458435"/>
                    <a:pt x="792675" y="1475011"/>
                  </a:cubicBezTo>
                  <a:cubicBezTo>
                    <a:pt x="807876" y="1491483"/>
                    <a:pt x="818050" y="1514339"/>
                    <a:pt x="816808" y="1539769"/>
                  </a:cubicBezTo>
                  <a:cubicBezTo>
                    <a:pt x="815507" y="1565199"/>
                    <a:pt x="804091" y="1588055"/>
                    <a:pt x="787588" y="1603292"/>
                  </a:cubicBezTo>
                  <a:cubicBezTo>
                    <a:pt x="777414" y="1612146"/>
                    <a:pt x="765998" y="1619765"/>
                    <a:pt x="753281" y="1623574"/>
                  </a:cubicBezTo>
                  <a:lnTo>
                    <a:pt x="763455" y="1673096"/>
                  </a:lnTo>
                  <a:cubicBezTo>
                    <a:pt x="773570" y="1673096"/>
                    <a:pt x="783743" y="1674331"/>
                    <a:pt x="792616" y="1676905"/>
                  </a:cubicBezTo>
                  <a:cubicBezTo>
                    <a:pt x="815507" y="1683288"/>
                    <a:pt x="835795" y="1697187"/>
                    <a:pt x="847270" y="1720043"/>
                  </a:cubicBezTo>
                  <a:cubicBezTo>
                    <a:pt x="858686" y="1742899"/>
                    <a:pt x="861229" y="1767094"/>
                    <a:pt x="854900" y="1789949"/>
                  </a:cubicBezTo>
                  <a:cubicBezTo>
                    <a:pt x="849813" y="1807761"/>
                    <a:pt x="839640" y="1824233"/>
                    <a:pt x="824379" y="1835661"/>
                  </a:cubicBezTo>
                  <a:lnTo>
                    <a:pt x="838338" y="1858517"/>
                  </a:lnTo>
                  <a:cubicBezTo>
                    <a:pt x="842183" y="1838235"/>
                    <a:pt x="854900" y="1817850"/>
                    <a:pt x="872645" y="1803951"/>
                  </a:cubicBezTo>
                  <a:cubicBezTo>
                    <a:pt x="892992" y="1788714"/>
                    <a:pt x="917125" y="1782331"/>
                    <a:pt x="939957" y="1786140"/>
                  </a:cubicBezTo>
                  <a:cubicBezTo>
                    <a:pt x="957761" y="1788714"/>
                    <a:pt x="974264" y="1796333"/>
                    <a:pt x="988223" y="1808996"/>
                  </a:cubicBezTo>
                  <a:lnTo>
                    <a:pt x="1019986" y="1782331"/>
                  </a:lnTo>
                  <a:cubicBezTo>
                    <a:pt x="1014900" y="1774712"/>
                    <a:pt x="1012356" y="1764520"/>
                    <a:pt x="1009813" y="1755666"/>
                  </a:cubicBezTo>
                  <a:cubicBezTo>
                    <a:pt x="1004726" y="1732810"/>
                    <a:pt x="1009813" y="1708615"/>
                    <a:pt x="1022530" y="1687098"/>
                  </a:cubicBezTo>
                  <a:cubicBezTo>
                    <a:pt x="1035188" y="1666713"/>
                    <a:pt x="1056778" y="1652814"/>
                    <a:pt x="1079668" y="1647666"/>
                  </a:cubicBezTo>
                  <a:cubicBezTo>
                    <a:pt x="1099957" y="1643857"/>
                    <a:pt x="1122848" y="1646430"/>
                    <a:pt x="1143136" y="1657858"/>
                  </a:cubicBezTo>
                  <a:cubicBezTo>
                    <a:pt x="1143136" y="1657858"/>
                    <a:pt x="1144437" y="1656623"/>
                    <a:pt x="1144437" y="1656623"/>
                  </a:cubicBezTo>
                  <a:lnTo>
                    <a:pt x="1190160" y="1612146"/>
                  </a:lnTo>
                  <a:cubicBezTo>
                    <a:pt x="1183831" y="1604528"/>
                    <a:pt x="1178744" y="1594335"/>
                    <a:pt x="1176200" y="1585481"/>
                  </a:cubicBezTo>
                  <a:cubicBezTo>
                    <a:pt x="1169812" y="1562625"/>
                    <a:pt x="1171114" y="1537195"/>
                    <a:pt x="1182529" y="1515575"/>
                  </a:cubicBezTo>
                  <a:cubicBezTo>
                    <a:pt x="1193945" y="1494057"/>
                    <a:pt x="1212991" y="1478820"/>
                    <a:pt x="1235882" y="1471201"/>
                  </a:cubicBezTo>
                  <a:lnTo>
                    <a:pt x="1268742" y="1467915"/>
                  </a:lnTo>
                  <a:lnTo>
                    <a:pt x="1268742" y="1479734"/>
                  </a:lnTo>
                  <a:lnTo>
                    <a:pt x="1227616" y="1486915"/>
                  </a:lnTo>
                  <a:cubicBezTo>
                    <a:pt x="1213332" y="1494057"/>
                    <a:pt x="1200955" y="1505485"/>
                    <a:pt x="1192703" y="1520723"/>
                  </a:cubicBezTo>
                  <a:cubicBezTo>
                    <a:pt x="1177442" y="1547388"/>
                    <a:pt x="1181287" y="1579098"/>
                    <a:pt x="1197790" y="1603292"/>
                  </a:cubicBezTo>
                  <a:lnTo>
                    <a:pt x="1205420" y="1595674"/>
                  </a:lnTo>
                  <a:cubicBezTo>
                    <a:pt x="1205420" y="1594335"/>
                    <a:pt x="1206662" y="1594335"/>
                    <a:pt x="1206662" y="1594335"/>
                  </a:cubicBezTo>
                  <a:cubicBezTo>
                    <a:pt x="1211749" y="1591864"/>
                    <a:pt x="1218078" y="1591864"/>
                    <a:pt x="1221923" y="1595674"/>
                  </a:cubicBezTo>
                  <a:lnTo>
                    <a:pt x="1240969" y="1615956"/>
                  </a:lnTo>
                  <a:cubicBezTo>
                    <a:pt x="1243512" y="1618530"/>
                    <a:pt x="1244755" y="1621001"/>
                    <a:pt x="1244755" y="1623574"/>
                  </a:cubicBezTo>
                  <a:cubicBezTo>
                    <a:pt x="1244755" y="1627384"/>
                    <a:pt x="1243512" y="1629958"/>
                    <a:pt x="1240969" y="1632429"/>
                  </a:cubicBezTo>
                  <a:lnTo>
                    <a:pt x="1239668" y="1633767"/>
                  </a:lnTo>
                  <a:lnTo>
                    <a:pt x="1268742" y="1635861"/>
                  </a:lnTo>
                  <a:lnTo>
                    <a:pt x="1268742" y="1647054"/>
                  </a:lnTo>
                  <a:lnTo>
                    <a:pt x="1230795" y="1642621"/>
                  </a:lnTo>
                  <a:lnTo>
                    <a:pt x="1181287" y="1692142"/>
                  </a:lnTo>
                  <a:cubicBezTo>
                    <a:pt x="1181287" y="1693378"/>
                    <a:pt x="1179986" y="1693378"/>
                    <a:pt x="1179986" y="1693378"/>
                  </a:cubicBezTo>
                  <a:cubicBezTo>
                    <a:pt x="1185073" y="1700996"/>
                    <a:pt x="1188918" y="1709954"/>
                    <a:pt x="1190160" y="1718808"/>
                  </a:cubicBezTo>
                  <a:cubicBezTo>
                    <a:pt x="1195246" y="1741664"/>
                    <a:pt x="1191461" y="1765858"/>
                    <a:pt x="1177442" y="1787376"/>
                  </a:cubicBezTo>
                  <a:cubicBezTo>
                    <a:pt x="1164784" y="1807761"/>
                    <a:pt x="1143195" y="1821660"/>
                    <a:pt x="1120304" y="1826807"/>
                  </a:cubicBezTo>
                  <a:cubicBezTo>
                    <a:pt x="1100016" y="1831852"/>
                    <a:pt x="1078426" y="1829278"/>
                    <a:pt x="1059380" y="1819189"/>
                  </a:cubicBezTo>
                  <a:lnTo>
                    <a:pt x="1052992" y="1824233"/>
                  </a:lnTo>
                  <a:cubicBezTo>
                    <a:pt x="1078426" y="1840706"/>
                    <a:pt x="1087299" y="1866136"/>
                    <a:pt x="1082212" y="1895375"/>
                  </a:cubicBezTo>
                  <a:cubicBezTo>
                    <a:pt x="1080970" y="1901656"/>
                    <a:pt x="1079668" y="1906803"/>
                    <a:pt x="1078426" y="1913084"/>
                  </a:cubicBezTo>
                  <a:cubicBezTo>
                    <a:pt x="1087299" y="1909274"/>
                    <a:pt x="1094929" y="1908039"/>
                    <a:pt x="1103801" y="1906803"/>
                  </a:cubicBezTo>
                  <a:cubicBezTo>
                    <a:pt x="1129176" y="1904229"/>
                    <a:pt x="1153310" y="1911848"/>
                    <a:pt x="1171114" y="1925850"/>
                  </a:cubicBezTo>
                  <a:cubicBezTo>
                    <a:pt x="1181287" y="1933469"/>
                    <a:pt x="1188918" y="1943558"/>
                    <a:pt x="1195246" y="1956325"/>
                  </a:cubicBezTo>
                  <a:lnTo>
                    <a:pt x="1243512" y="1938513"/>
                  </a:lnTo>
                  <a:cubicBezTo>
                    <a:pt x="1240969" y="1929659"/>
                    <a:pt x="1240969" y="1919467"/>
                    <a:pt x="1242211" y="1909274"/>
                  </a:cubicBezTo>
                  <a:cubicBezTo>
                    <a:pt x="1244134" y="1897846"/>
                    <a:pt x="1247949" y="1886753"/>
                    <a:pt x="1253664" y="1876612"/>
                  </a:cubicBezTo>
                  <a:lnTo>
                    <a:pt x="1268742" y="1858833"/>
                  </a:lnTo>
                  <a:lnTo>
                    <a:pt x="1268742" y="1877800"/>
                  </a:lnTo>
                  <a:lnTo>
                    <a:pt x="1256518" y="1898078"/>
                  </a:lnTo>
                  <a:cubicBezTo>
                    <a:pt x="1252711" y="1910304"/>
                    <a:pt x="1251764" y="1923328"/>
                    <a:pt x="1253686" y="1936043"/>
                  </a:cubicBezTo>
                  <a:lnTo>
                    <a:pt x="1263801" y="1932233"/>
                  </a:lnTo>
                  <a:cubicBezTo>
                    <a:pt x="1263801" y="1932233"/>
                    <a:pt x="1265102" y="1932233"/>
                    <a:pt x="1265102" y="1932233"/>
                  </a:cubicBezTo>
                  <a:lnTo>
                    <a:pt x="1268742" y="1933842"/>
                  </a:lnTo>
                  <a:lnTo>
                    <a:pt x="1268742" y="1948679"/>
                  </a:lnTo>
                  <a:lnTo>
                    <a:pt x="1266344" y="1942323"/>
                  </a:lnTo>
                  <a:lnTo>
                    <a:pt x="1254928" y="1946132"/>
                  </a:lnTo>
                  <a:lnTo>
                    <a:pt x="1244755" y="1949941"/>
                  </a:lnTo>
                  <a:lnTo>
                    <a:pt x="1197790" y="1966517"/>
                  </a:lnTo>
                  <a:lnTo>
                    <a:pt x="1187616" y="1970326"/>
                  </a:lnTo>
                  <a:cubicBezTo>
                    <a:pt x="1186374" y="1966517"/>
                    <a:pt x="1183831" y="1963943"/>
                    <a:pt x="1182529" y="1960134"/>
                  </a:cubicBezTo>
                  <a:cubicBezTo>
                    <a:pt x="1167328" y="1930895"/>
                    <a:pt x="1136807" y="1913084"/>
                    <a:pt x="1102559" y="1916893"/>
                  </a:cubicBezTo>
                  <a:cubicBezTo>
                    <a:pt x="1092386" y="1918231"/>
                    <a:pt x="1082212" y="1920805"/>
                    <a:pt x="1073339" y="1925850"/>
                  </a:cubicBezTo>
                  <a:cubicBezTo>
                    <a:pt x="1072038" y="1932233"/>
                    <a:pt x="1070796" y="1937278"/>
                    <a:pt x="1069554" y="1942323"/>
                  </a:cubicBezTo>
                  <a:cubicBezTo>
                    <a:pt x="1061924" y="1971562"/>
                    <a:pt x="1055535" y="1999463"/>
                    <a:pt x="1049206" y="2026128"/>
                  </a:cubicBezTo>
                  <a:cubicBezTo>
                    <a:pt x="1047964" y="2031276"/>
                    <a:pt x="1046663" y="2037556"/>
                    <a:pt x="1045421" y="2042704"/>
                  </a:cubicBezTo>
                  <a:cubicBezTo>
                    <a:pt x="1060622" y="2065560"/>
                    <a:pt x="1088600" y="2079459"/>
                    <a:pt x="1119062" y="2075649"/>
                  </a:cubicBezTo>
                  <a:cubicBezTo>
                    <a:pt x="1155853" y="2071840"/>
                    <a:pt x="1183831" y="2043939"/>
                    <a:pt x="1188918" y="2008420"/>
                  </a:cubicBezTo>
                  <a:cubicBezTo>
                    <a:pt x="1188918" y="2003272"/>
                    <a:pt x="1188918" y="1996992"/>
                    <a:pt x="1188918" y="1990609"/>
                  </a:cubicBezTo>
                  <a:lnTo>
                    <a:pt x="1191461" y="1998227"/>
                  </a:lnTo>
                  <a:lnTo>
                    <a:pt x="1200333" y="1995653"/>
                  </a:lnTo>
                  <a:lnTo>
                    <a:pt x="1254928" y="1976607"/>
                  </a:lnTo>
                  <a:lnTo>
                    <a:pt x="1265102" y="1972797"/>
                  </a:lnTo>
                  <a:lnTo>
                    <a:pt x="1268742" y="1971619"/>
                  </a:lnTo>
                  <a:lnTo>
                    <a:pt x="1268742" y="1990945"/>
                  </a:lnTo>
                  <a:lnTo>
                    <a:pt x="1262559" y="1985564"/>
                  </a:lnTo>
                  <a:lnTo>
                    <a:pt x="1199091" y="2008420"/>
                  </a:lnTo>
                  <a:cubicBezTo>
                    <a:pt x="1197790" y="2026128"/>
                    <a:pt x="1190160" y="2042704"/>
                    <a:pt x="1180045" y="2055367"/>
                  </a:cubicBezTo>
                  <a:cubicBezTo>
                    <a:pt x="1166027" y="2073178"/>
                    <a:pt x="1144437" y="2085842"/>
                    <a:pt x="1119062" y="2088416"/>
                  </a:cubicBezTo>
                  <a:cubicBezTo>
                    <a:pt x="1093687" y="2090887"/>
                    <a:pt x="1069554" y="2083268"/>
                    <a:pt x="1051750" y="2069369"/>
                  </a:cubicBezTo>
                  <a:cubicBezTo>
                    <a:pt x="1047964" y="2065560"/>
                    <a:pt x="1044120" y="2061750"/>
                    <a:pt x="1040334" y="2057941"/>
                  </a:cubicBezTo>
                  <a:cubicBezTo>
                    <a:pt x="1030160" y="2096034"/>
                    <a:pt x="1021288" y="2130318"/>
                    <a:pt x="1011114" y="2160793"/>
                  </a:cubicBezTo>
                  <a:cubicBezTo>
                    <a:pt x="1003484" y="2182413"/>
                    <a:pt x="995854" y="2202695"/>
                    <a:pt x="989524" y="2221742"/>
                  </a:cubicBezTo>
                  <a:cubicBezTo>
                    <a:pt x="985739" y="2217933"/>
                    <a:pt x="981894" y="2214123"/>
                    <a:pt x="961547" y="2191165"/>
                  </a:cubicBezTo>
                  <a:cubicBezTo>
                    <a:pt x="961547" y="2194974"/>
                    <a:pt x="960245" y="2197548"/>
                    <a:pt x="959003" y="2200122"/>
                  </a:cubicBezTo>
                  <a:cubicBezTo>
                    <a:pt x="955159" y="2194974"/>
                    <a:pt x="952674" y="2191165"/>
                    <a:pt x="947587" y="2187355"/>
                  </a:cubicBezTo>
                  <a:cubicBezTo>
                    <a:pt x="943743" y="2183546"/>
                    <a:pt x="941199" y="2178501"/>
                    <a:pt x="937414" y="2174692"/>
                  </a:cubicBezTo>
                  <a:cubicBezTo>
                    <a:pt x="933628" y="2169647"/>
                    <a:pt x="929783" y="2164499"/>
                    <a:pt x="924697" y="2160690"/>
                  </a:cubicBezTo>
                  <a:cubicBezTo>
                    <a:pt x="920911" y="2155645"/>
                    <a:pt x="917066" y="2151836"/>
                    <a:pt x="912039" y="2148026"/>
                  </a:cubicBezTo>
                  <a:cubicBezTo>
                    <a:pt x="909495" y="2145453"/>
                    <a:pt x="906952" y="2142982"/>
                    <a:pt x="904408" y="2141643"/>
                  </a:cubicBezTo>
                  <a:cubicBezTo>
                    <a:pt x="901865" y="2139172"/>
                    <a:pt x="899321" y="2136598"/>
                    <a:pt x="896778" y="2135363"/>
                  </a:cubicBezTo>
                  <a:cubicBezTo>
                    <a:pt x="895477" y="2134025"/>
                    <a:pt x="892933" y="2132789"/>
                    <a:pt x="891691" y="2131554"/>
                  </a:cubicBezTo>
                  <a:cubicBezTo>
                    <a:pt x="891691" y="2130215"/>
                    <a:pt x="892933" y="2128980"/>
                    <a:pt x="892933" y="2127745"/>
                  </a:cubicBezTo>
                  <a:cubicBezTo>
                    <a:pt x="890390" y="2126406"/>
                    <a:pt x="889148" y="2125171"/>
                    <a:pt x="886604" y="2123935"/>
                  </a:cubicBezTo>
                  <a:cubicBezTo>
                    <a:pt x="884061" y="2122597"/>
                    <a:pt x="881517" y="2121361"/>
                    <a:pt x="878974" y="2120126"/>
                  </a:cubicBezTo>
                  <a:lnTo>
                    <a:pt x="906064" y="2028745"/>
                  </a:lnTo>
                  <a:lnTo>
                    <a:pt x="931144" y="2021083"/>
                  </a:lnTo>
                  <a:cubicBezTo>
                    <a:pt x="933687" y="2013465"/>
                    <a:pt x="934929" y="2005846"/>
                    <a:pt x="937473" y="1998227"/>
                  </a:cubicBezTo>
                  <a:cubicBezTo>
                    <a:pt x="937473" y="1996889"/>
                    <a:pt x="938715" y="1994418"/>
                    <a:pt x="938715" y="1991844"/>
                  </a:cubicBezTo>
                  <a:cubicBezTo>
                    <a:pt x="941258" y="1984225"/>
                    <a:pt x="942560" y="1976607"/>
                    <a:pt x="945103" y="1968988"/>
                  </a:cubicBezTo>
                  <a:cubicBezTo>
                    <a:pt x="945103" y="1965179"/>
                    <a:pt x="946345" y="1961369"/>
                    <a:pt x="947647" y="1957560"/>
                  </a:cubicBezTo>
                  <a:cubicBezTo>
                    <a:pt x="947647" y="1954986"/>
                    <a:pt x="948889" y="1952515"/>
                    <a:pt x="948889" y="1949941"/>
                  </a:cubicBezTo>
                  <a:cubicBezTo>
                    <a:pt x="948889" y="1947368"/>
                    <a:pt x="950190" y="1946132"/>
                    <a:pt x="950190" y="1943558"/>
                  </a:cubicBezTo>
                  <a:cubicBezTo>
                    <a:pt x="951432" y="1937278"/>
                    <a:pt x="952734" y="1932130"/>
                    <a:pt x="953976" y="1925850"/>
                  </a:cubicBezTo>
                  <a:cubicBezTo>
                    <a:pt x="950190" y="1915657"/>
                    <a:pt x="942560" y="1905465"/>
                    <a:pt x="933687" y="1897846"/>
                  </a:cubicBezTo>
                  <a:cubicBezTo>
                    <a:pt x="912039" y="1878800"/>
                    <a:pt x="882878" y="1873755"/>
                    <a:pt x="857444" y="1881374"/>
                  </a:cubicBezTo>
                  <a:cubicBezTo>
                    <a:pt x="854900" y="1882609"/>
                    <a:pt x="853658" y="1882609"/>
                    <a:pt x="851115" y="1883947"/>
                  </a:cubicBezTo>
                  <a:lnTo>
                    <a:pt x="854900" y="1890228"/>
                  </a:lnTo>
                  <a:lnTo>
                    <a:pt x="856201" y="1892801"/>
                  </a:lnTo>
                  <a:cubicBezTo>
                    <a:pt x="856201" y="1892801"/>
                    <a:pt x="856201" y="1894037"/>
                    <a:pt x="856201" y="1894037"/>
                  </a:cubicBezTo>
                  <a:cubicBezTo>
                    <a:pt x="857444" y="1895375"/>
                    <a:pt x="857444" y="1897846"/>
                    <a:pt x="857444" y="1900420"/>
                  </a:cubicBezTo>
                  <a:cubicBezTo>
                    <a:pt x="857444" y="1904229"/>
                    <a:pt x="854900" y="1906803"/>
                    <a:pt x="852357" y="1908039"/>
                  </a:cubicBezTo>
                  <a:lnTo>
                    <a:pt x="851115" y="1908039"/>
                  </a:lnTo>
                  <a:lnTo>
                    <a:pt x="842242" y="1913084"/>
                  </a:lnTo>
                  <a:lnTo>
                    <a:pt x="828224" y="1920702"/>
                  </a:lnTo>
                  <a:cubicBezTo>
                    <a:pt x="825680" y="1922041"/>
                    <a:pt x="821895" y="1922041"/>
                    <a:pt x="819351" y="1922041"/>
                  </a:cubicBezTo>
                  <a:cubicBezTo>
                    <a:pt x="815566" y="1920702"/>
                    <a:pt x="813022" y="1919467"/>
                    <a:pt x="811721" y="1916893"/>
                  </a:cubicBezTo>
                  <a:lnTo>
                    <a:pt x="810479" y="1914422"/>
                  </a:lnTo>
                  <a:cubicBezTo>
                    <a:pt x="810479" y="1915657"/>
                    <a:pt x="810479" y="1915657"/>
                    <a:pt x="810479" y="1915657"/>
                  </a:cubicBezTo>
                  <a:cubicBezTo>
                    <a:pt x="807935" y="1919467"/>
                    <a:pt x="805392" y="1924614"/>
                    <a:pt x="804091" y="1929659"/>
                  </a:cubicBezTo>
                  <a:cubicBezTo>
                    <a:pt x="804091" y="1932233"/>
                    <a:pt x="802849" y="1933469"/>
                    <a:pt x="802849" y="1936043"/>
                  </a:cubicBezTo>
                  <a:cubicBezTo>
                    <a:pt x="801547" y="1939749"/>
                    <a:pt x="800305" y="1944897"/>
                    <a:pt x="800305" y="1948706"/>
                  </a:cubicBezTo>
                  <a:cubicBezTo>
                    <a:pt x="800305" y="1953751"/>
                    <a:pt x="800305" y="1957560"/>
                    <a:pt x="800305" y="1961369"/>
                  </a:cubicBezTo>
                  <a:cubicBezTo>
                    <a:pt x="801547" y="1981755"/>
                    <a:pt x="810479" y="2002037"/>
                    <a:pt x="826982" y="2017274"/>
                  </a:cubicBezTo>
                  <a:lnTo>
                    <a:pt x="847624" y="2025353"/>
                  </a:lnTo>
                  <a:lnTo>
                    <a:pt x="836919" y="2023889"/>
                  </a:lnTo>
                  <a:cubicBezTo>
                    <a:pt x="825651" y="2020079"/>
                    <a:pt x="814856" y="2014031"/>
                    <a:pt x="805333" y="2005743"/>
                  </a:cubicBezTo>
                  <a:lnTo>
                    <a:pt x="784299" y="1971730"/>
                  </a:lnTo>
                  <a:lnTo>
                    <a:pt x="787588" y="1962605"/>
                  </a:lnTo>
                  <a:cubicBezTo>
                    <a:pt x="787588" y="1957560"/>
                    <a:pt x="787588" y="1951177"/>
                    <a:pt x="787588" y="1944897"/>
                  </a:cubicBezTo>
                  <a:lnTo>
                    <a:pt x="790131" y="1952515"/>
                  </a:lnTo>
                  <a:cubicBezTo>
                    <a:pt x="790131" y="1943558"/>
                    <a:pt x="792675" y="1934704"/>
                    <a:pt x="795218" y="1925850"/>
                  </a:cubicBezTo>
                  <a:cubicBezTo>
                    <a:pt x="795218" y="1923276"/>
                    <a:pt x="796460" y="1922041"/>
                    <a:pt x="796460" y="1920702"/>
                  </a:cubicBezTo>
                  <a:lnTo>
                    <a:pt x="793917" y="1922041"/>
                  </a:lnTo>
                  <a:lnTo>
                    <a:pt x="783802" y="1925850"/>
                  </a:lnTo>
                  <a:cubicBezTo>
                    <a:pt x="782501" y="1922041"/>
                    <a:pt x="779958" y="1919467"/>
                    <a:pt x="778716" y="1915657"/>
                  </a:cubicBezTo>
                  <a:cubicBezTo>
                    <a:pt x="763455" y="1886418"/>
                    <a:pt x="732993" y="1868710"/>
                    <a:pt x="698686" y="1872519"/>
                  </a:cubicBezTo>
                  <a:cubicBezTo>
                    <a:pt x="666923" y="1874990"/>
                    <a:pt x="640306" y="1897846"/>
                    <a:pt x="631374" y="1927085"/>
                  </a:cubicBezTo>
                  <a:lnTo>
                    <a:pt x="640306" y="1928321"/>
                  </a:lnTo>
                  <a:cubicBezTo>
                    <a:pt x="641548" y="1929659"/>
                    <a:pt x="641548" y="1929659"/>
                    <a:pt x="642790" y="1929659"/>
                  </a:cubicBezTo>
                  <a:cubicBezTo>
                    <a:pt x="647877" y="1930895"/>
                    <a:pt x="650420" y="1935939"/>
                    <a:pt x="650420" y="1941087"/>
                  </a:cubicBezTo>
                  <a:lnTo>
                    <a:pt x="647877" y="1968988"/>
                  </a:lnTo>
                  <a:cubicBezTo>
                    <a:pt x="646635" y="1971562"/>
                    <a:pt x="645333" y="1975371"/>
                    <a:pt x="642790" y="1976607"/>
                  </a:cubicBezTo>
                  <a:cubicBezTo>
                    <a:pt x="640306" y="1977945"/>
                    <a:pt x="637762" y="1979181"/>
                    <a:pt x="635219" y="1979181"/>
                  </a:cubicBezTo>
                  <a:lnTo>
                    <a:pt x="631374" y="1979181"/>
                  </a:lnTo>
                  <a:cubicBezTo>
                    <a:pt x="634228" y="1987752"/>
                    <a:pt x="638513" y="1995608"/>
                    <a:pt x="643930" y="2002513"/>
                  </a:cubicBezTo>
                  <a:lnTo>
                    <a:pt x="657071" y="2014479"/>
                  </a:lnTo>
                  <a:lnTo>
                    <a:pt x="635160" y="2003272"/>
                  </a:lnTo>
                  <a:cubicBezTo>
                    <a:pt x="628180" y="1997558"/>
                    <a:pt x="621821" y="1990892"/>
                    <a:pt x="616579" y="1983273"/>
                  </a:cubicBezTo>
                  <a:lnTo>
                    <a:pt x="607818" y="1964313"/>
                  </a:lnTo>
                  <a:lnTo>
                    <a:pt x="617415" y="1965179"/>
                  </a:lnTo>
                  <a:lnTo>
                    <a:pt x="628831" y="1966517"/>
                  </a:lnTo>
                  <a:lnTo>
                    <a:pt x="636461" y="1967753"/>
                  </a:lnTo>
                  <a:lnTo>
                    <a:pt x="639004" y="1939749"/>
                  </a:lnTo>
                  <a:lnTo>
                    <a:pt x="628831" y="1938513"/>
                  </a:lnTo>
                  <a:lnTo>
                    <a:pt x="617415" y="1937278"/>
                  </a:lnTo>
                  <a:lnTo>
                    <a:pt x="567907" y="1933469"/>
                  </a:lnTo>
                  <a:cubicBezTo>
                    <a:pt x="567907" y="1937278"/>
                    <a:pt x="566605" y="1941087"/>
                    <a:pt x="566605" y="1943661"/>
                  </a:cubicBezTo>
                  <a:cubicBezTo>
                    <a:pt x="566605" y="1944897"/>
                    <a:pt x="565363" y="1947471"/>
                    <a:pt x="565363" y="1948706"/>
                  </a:cubicBezTo>
                  <a:lnTo>
                    <a:pt x="563485" y="1954287"/>
                  </a:lnTo>
                  <a:lnTo>
                    <a:pt x="549727" y="1953195"/>
                  </a:lnTo>
                  <a:lnTo>
                    <a:pt x="555190" y="1933469"/>
                  </a:lnTo>
                  <a:cubicBezTo>
                    <a:pt x="555190" y="1929659"/>
                    <a:pt x="555190" y="1925850"/>
                    <a:pt x="555190" y="1922041"/>
                  </a:cubicBezTo>
                  <a:cubicBezTo>
                    <a:pt x="555190" y="1896611"/>
                    <a:pt x="542472" y="1872519"/>
                    <a:pt x="519641" y="1857282"/>
                  </a:cubicBezTo>
                  <a:cubicBezTo>
                    <a:pt x="496809" y="1842045"/>
                    <a:pt x="467589" y="1840706"/>
                    <a:pt x="443456" y="1850899"/>
                  </a:cubicBezTo>
                  <a:lnTo>
                    <a:pt x="440913" y="1858517"/>
                  </a:lnTo>
                  <a:lnTo>
                    <a:pt x="444698" y="1862327"/>
                  </a:lnTo>
                  <a:cubicBezTo>
                    <a:pt x="446000" y="1862327"/>
                    <a:pt x="446000" y="1863562"/>
                    <a:pt x="446000" y="1863562"/>
                  </a:cubicBezTo>
                  <a:cubicBezTo>
                    <a:pt x="448484" y="1867372"/>
                    <a:pt x="447242" y="1873755"/>
                    <a:pt x="443456" y="1877564"/>
                  </a:cubicBezTo>
                  <a:lnTo>
                    <a:pt x="428196" y="1890228"/>
                  </a:lnTo>
                  <a:lnTo>
                    <a:pt x="426894" y="1892801"/>
                  </a:lnTo>
                  <a:lnTo>
                    <a:pt x="420565" y="1906803"/>
                  </a:lnTo>
                  <a:lnTo>
                    <a:pt x="414236" y="1920702"/>
                  </a:lnTo>
                  <a:lnTo>
                    <a:pt x="409150" y="1933469"/>
                  </a:lnTo>
                  <a:lnTo>
                    <a:pt x="409150" y="1934704"/>
                  </a:lnTo>
                  <a:lnTo>
                    <a:pt x="402821" y="1947368"/>
                  </a:lnTo>
                  <a:lnTo>
                    <a:pt x="401519" y="1949941"/>
                  </a:lnTo>
                  <a:cubicBezTo>
                    <a:pt x="404684" y="1958229"/>
                    <a:pt x="408809" y="1965848"/>
                    <a:pt x="414052" y="1972669"/>
                  </a:cubicBezTo>
                  <a:lnTo>
                    <a:pt x="426373" y="1984163"/>
                  </a:lnTo>
                  <a:lnTo>
                    <a:pt x="412876" y="1981651"/>
                  </a:lnTo>
                  <a:cubicBezTo>
                    <a:pt x="398917" y="1972797"/>
                    <a:pt x="387501" y="1960134"/>
                    <a:pt x="381172" y="1946132"/>
                  </a:cubicBezTo>
                  <a:lnTo>
                    <a:pt x="377327" y="1953751"/>
                  </a:lnTo>
                  <a:lnTo>
                    <a:pt x="370998" y="1965179"/>
                  </a:lnTo>
                  <a:lnTo>
                    <a:pt x="368455" y="1971562"/>
                  </a:lnTo>
                  <a:cubicBezTo>
                    <a:pt x="383715" y="1993080"/>
                    <a:pt x="392588" y="2018509"/>
                    <a:pt x="395131" y="2043939"/>
                  </a:cubicBezTo>
                  <a:cubicBezTo>
                    <a:pt x="397349" y="2066795"/>
                    <a:pt x="394410" y="2087907"/>
                    <a:pt x="387564" y="2106779"/>
                  </a:cubicBezTo>
                  <a:lnTo>
                    <a:pt x="374312" y="2127884"/>
                  </a:lnTo>
                  <a:lnTo>
                    <a:pt x="339216" y="2137123"/>
                  </a:lnTo>
                  <a:cubicBezTo>
                    <a:pt x="294267" y="2151128"/>
                    <a:pt x="228788" y="2176339"/>
                    <a:pt x="209756" y="2188694"/>
                  </a:cubicBezTo>
                  <a:cubicBezTo>
                    <a:pt x="208455" y="2188694"/>
                    <a:pt x="208455" y="2188694"/>
                    <a:pt x="208455" y="2188694"/>
                  </a:cubicBezTo>
                  <a:cubicBezTo>
                    <a:pt x="222444" y="2196982"/>
                    <a:pt x="240869" y="2199839"/>
                    <a:pt x="259131" y="2199362"/>
                  </a:cubicBezTo>
                  <a:lnTo>
                    <a:pt x="296400" y="2192366"/>
                  </a:lnTo>
                  <a:lnTo>
                    <a:pt x="254178" y="2202695"/>
                  </a:lnTo>
                  <a:cubicBezTo>
                    <a:pt x="161431" y="2207741"/>
                    <a:pt x="96663" y="2139172"/>
                    <a:pt x="89032" y="2065457"/>
                  </a:cubicBezTo>
                  <a:cubicBezTo>
                    <a:pt x="78918" y="1972797"/>
                    <a:pt x="153801" y="1908039"/>
                    <a:pt x="231287" y="1904229"/>
                  </a:cubicBezTo>
                  <a:cubicBezTo>
                    <a:pt x="245246" y="1902891"/>
                    <a:pt x="259265" y="1904229"/>
                    <a:pt x="271923" y="1906700"/>
                  </a:cubicBezTo>
                  <a:lnTo>
                    <a:pt x="275767" y="1897846"/>
                  </a:lnTo>
                  <a:lnTo>
                    <a:pt x="282096" y="1885183"/>
                  </a:lnTo>
                  <a:lnTo>
                    <a:pt x="288425" y="1871181"/>
                  </a:lnTo>
                  <a:lnTo>
                    <a:pt x="294813" y="1857179"/>
                  </a:lnTo>
                  <a:lnTo>
                    <a:pt x="301142" y="1843280"/>
                  </a:lnTo>
                  <a:lnTo>
                    <a:pt x="306921" y="1829368"/>
                  </a:lnTo>
                  <a:lnTo>
                    <a:pt x="325335" y="1835661"/>
                  </a:lnTo>
                  <a:lnTo>
                    <a:pt x="326577" y="1833088"/>
                  </a:lnTo>
                  <a:lnTo>
                    <a:pt x="330422" y="1824233"/>
                  </a:lnTo>
                  <a:lnTo>
                    <a:pt x="332965" y="1816615"/>
                  </a:lnTo>
                  <a:lnTo>
                    <a:pt x="339294" y="1800039"/>
                  </a:lnTo>
                  <a:lnTo>
                    <a:pt x="345623" y="1783566"/>
                  </a:lnTo>
                  <a:lnTo>
                    <a:pt x="353253" y="1765755"/>
                  </a:lnTo>
                  <a:lnTo>
                    <a:pt x="360884" y="1748047"/>
                  </a:lnTo>
                  <a:lnTo>
                    <a:pt x="361907" y="1745659"/>
                  </a:lnTo>
                  <a:lnTo>
                    <a:pt x="337993" y="1805084"/>
                  </a:lnTo>
                  <a:cubicBezTo>
                    <a:pt x="337993" y="1806422"/>
                    <a:pt x="336691" y="1806422"/>
                    <a:pt x="336691" y="1807658"/>
                  </a:cubicBezTo>
                  <a:cubicBezTo>
                    <a:pt x="335449" y="1812703"/>
                    <a:pt x="332906" y="1816615"/>
                    <a:pt x="331664" y="1821660"/>
                  </a:cubicBezTo>
                  <a:cubicBezTo>
                    <a:pt x="330362" y="1825469"/>
                    <a:pt x="327819" y="1830514"/>
                    <a:pt x="326577" y="1834323"/>
                  </a:cubicBezTo>
                  <a:cubicBezTo>
                    <a:pt x="321490" y="1844516"/>
                    <a:pt x="317645" y="1853370"/>
                    <a:pt x="313860" y="1863562"/>
                  </a:cubicBezTo>
                  <a:cubicBezTo>
                    <a:pt x="310074" y="1872416"/>
                    <a:pt x="306229" y="1881374"/>
                    <a:pt x="302444" y="1890228"/>
                  </a:cubicBezTo>
                  <a:cubicBezTo>
                    <a:pt x="301142" y="1892801"/>
                    <a:pt x="299900" y="1895272"/>
                    <a:pt x="298599" y="1897846"/>
                  </a:cubicBezTo>
                  <a:cubicBezTo>
                    <a:pt x="296056" y="1905465"/>
                    <a:pt x="292270" y="1911848"/>
                    <a:pt x="289727" y="1918128"/>
                  </a:cubicBezTo>
                  <a:cubicBezTo>
                    <a:pt x="283398" y="1933366"/>
                    <a:pt x="277009" y="1946132"/>
                    <a:pt x="270680" y="1958796"/>
                  </a:cubicBezTo>
                  <a:cubicBezTo>
                    <a:pt x="268137" y="1965179"/>
                    <a:pt x="264351" y="1971459"/>
                    <a:pt x="261808" y="1977842"/>
                  </a:cubicBezTo>
                  <a:cubicBezTo>
                    <a:pt x="246547" y="2008317"/>
                    <a:pt x="233830" y="2029937"/>
                    <a:pt x="222414" y="2045175"/>
                  </a:cubicBezTo>
                  <a:cubicBezTo>
                    <a:pt x="221172" y="2047749"/>
                    <a:pt x="219871" y="2050219"/>
                    <a:pt x="218629" y="2052793"/>
                  </a:cubicBezTo>
                  <a:cubicBezTo>
                    <a:pt x="217328" y="2054029"/>
                    <a:pt x="217328" y="2056603"/>
                    <a:pt x="216085" y="2059177"/>
                  </a:cubicBezTo>
                  <a:lnTo>
                    <a:pt x="215503" y="2062586"/>
                  </a:lnTo>
                  <a:lnTo>
                    <a:pt x="204729" y="2056706"/>
                  </a:lnTo>
                  <a:lnTo>
                    <a:pt x="205971" y="2056706"/>
                  </a:lnTo>
                  <a:lnTo>
                    <a:pt x="209816" y="2052896"/>
                  </a:lnTo>
                  <a:lnTo>
                    <a:pt x="213601" y="2047749"/>
                  </a:lnTo>
                  <a:lnTo>
                    <a:pt x="217387" y="2042704"/>
                  </a:lnTo>
                  <a:lnTo>
                    <a:pt x="221231" y="2036320"/>
                  </a:lnTo>
                  <a:lnTo>
                    <a:pt x="225017" y="2030040"/>
                  </a:lnTo>
                  <a:lnTo>
                    <a:pt x="228862" y="2022422"/>
                  </a:lnTo>
                  <a:lnTo>
                    <a:pt x="233889" y="2014803"/>
                  </a:lnTo>
                  <a:lnTo>
                    <a:pt x="238976" y="2007081"/>
                  </a:lnTo>
                  <a:lnTo>
                    <a:pt x="244063" y="1998227"/>
                  </a:lnTo>
                  <a:lnTo>
                    <a:pt x="249150" y="1989373"/>
                  </a:lnTo>
                  <a:lnTo>
                    <a:pt x="254237" y="1980416"/>
                  </a:lnTo>
                  <a:lnTo>
                    <a:pt x="259324" y="1970326"/>
                  </a:lnTo>
                  <a:lnTo>
                    <a:pt x="260566" y="1968988"/>
                  </a:lnTo>
                  <a:cubicBezTo>
                    <a:pt x="199642" y="1977945"/>
                    <a:pt x="144988" y="2029937"/>
                    <a:pt x="137417" y="2106227"/>
                  </a:cubicBezTo>
                  <a:cubicBezTo>
                    <a:pt x="136115" y="2132892"/>
                    <a:pt x="148832" y="2144320"/>
                    <a:pt x="167879" y="2162029"/>
                  </a:cubicBezTo>
                  <a:cubicBezTo>
                    <a:pt x="169121" y="2163367"/>
                    <a:pt x="171664" y="2165838"/>
                    <a:pt x="172965" y="2167176"/>
                  </a:cubicBezTo>
                  <a:lnTo>
                    <a:pt x="251693" y="2137937"/>
                  </a:lnTo>
                  <a:lnTo>
                    <a:pt x="249150" y="2137937"/>
                  </a:lnTo>
                  <a:lnTo>
                    <a:pt x="246607" y="2137937"/>
                  </a:lnTo>
                  <a:lnTo>
                    <a:pt x="244063" y="2137937"/>
                  </a:lnTo>
                  <a:lnTo>
                    <a:pt x="241520" y="2137937"/>
                  </a:lnTo>
                  <a:lnTo>
                    <a:pt x="238976" y="2137937"/>
                  </a:lnTo>
                  <a:lnTo>
                    <a:pt x="236433" y="2136701"/>
                  </a:lnTo>
                  <a:lnTo>
                    <a:pt x="232647" y="2135363"/>
                  </a:lnTo>
                  <a:lnTo>
                    <a:pt x="230104" y="2134128"/>
                  </a:lnTo>
                  <a:lnTo>
                    <a:pt x="227560" y="2132892"/>
                  </a:lnTo>
                  <a:lnTo>
                    <a:pt x="225017" y="2131554"/>
                  </a:lnTo>
                  <a:lnTo>
                    <a:pt x="222474" y="2130318"/>
                  </a:lnTo>
                  <a:lnTo>
                    <a:pt x="219930" y="2129083"/>
                  </a:lnTo>
                  <a:lnTo>
                    <a:pt x="217387" y="2127745"/>
                  </a:lnTo>
                  <a:lnTo>
                    <a:pt x="213601" y="2117655"/>
                  </a:lnTo>
                  <a:lnTo>
                    <a:pt x="211058" y="2115184"/>
                  </a:lnTo>
                  <a:lnTo>
                    <a:pt x="208514" y="2112610"/>
                  </a:lnTo>
                  <a:lnTo>
                    <a:pt x="205971" y="2110036"/>
                  </a:lnTo>
                  <a:lnTo>
                    <a:pt x="203427" y="2107462"/>
                  </a:lnTo>
                  <a:lnTo>
                    <a:pt x="202185" y="2104991"/>
                  </a:lnTo>
                  <a:lnTo>
                    <a:pt x="200884" y="2102417"/>
                  </a:lnTo>
                  <a:lnTo>
                    <a:pt x="199642" y="2099844"/>
                  </a:lnTo>
                  <a:lnTo>
                    <a:pt x="198341" y="2097373"/>
                  </a:lnTo>
                  <a:lnTo>
                    <a:pt x="197098" y="2094799"/>
                  </a:lnTo>
                  <a:lnTo>
                    <a:pt x="195797" y="2092225"/>
                  </a:lnTo>
                  <a:lnTo>
                    <a:pt x="195797" y="2089754"/>
                  </a:lnTo>
                  <a:lnTo>
                    <a:pt x="195797" y="2087180"/>
                  </a:lnTo>
                  <a:lnTo>
                    <a:pt x="195797" y="2084606"/>
                  </a:lnTo>
                  <a:lnTo>
                    <a:pt x="195797" y="2082136"/>
                  </a:lnTo>
                  <a:lnTo>
                    <a:pt x="195797" y="2079562"/>
                  </a:lnTo>
                  <a:lnTo>
                    <a:pt x="195797" y="2076988"/>
                  </a:lnTo>
                  <a:lnTo>
                    <a:pt x="195797" y="2074414"/>
                  </a:lnTo>
                  <a:lnTo>
                    <a:pt x="197098" y="2071943"/>
                  </a:lnTo>
                  <a:lnTo>
                    <a:pt x="198341" y="2069369"/>
                  </a:lnTo>
                  <a:lnTo>
                    <a:pt x="199642" y="2066795"/>
                  </a:lnTo>
                  <a:lnTo>
                    <a:pt x="200884" y="2064324"/>
                  </a:lnTo>
                  <a:lnTo>
                    <a:pt x="202185" y="2061750"/>
                  </a:lnTo>
                  <a:lnTo>
                    <a:pt x="203427" y="2059177"/>
                  </a:lnTo>
                  <a:lnTo>
                    <a:pt x="204729" y="2056706"/>
                  </a:lnTo>
                  <a:lnTo>
                    <a:pt x="204729" y="2057941"/>
                  </a:lnTo>
                  <a:lnTo>
                    <a:pt x="215458" y="2062847"/>
                  </a:lnTo>
                  <a:lnTo>
                    <a:pt x="214784" y="2066795"/>
                  </a:lnTo>
                  <a:cubicBezTo>
                    <a:pt x="213542" y="2070604"/>
                    <a:pt x="213542" y="2074414"/>
                    <a:pt x="214784" y="2078223"/>
                  </a:cubicBezTo>
                  <a:cubicBezTo>
                    <a:pt x="216085" y="2082032"/>
                    <a:pt x="217328" y="2084503"/>
                    <a:pt x="219871" y="2087077"/>
                  </a:cubicBezTo>
                  <a:cubicBezTo>
                    <a:pt x="223657" y="2092122"/>
                    <a:pt x="230045" y="2095931"/>
                    <a:pt x="237675" y="2098505"/>
                  </a:cubicBezTo>
                  <a:cubicBezTo>
                    <a:pt x="241461" y="2101079"/>
                    <a:pt x="245246" y="2101079"/>
                    <a:pt x="249091" y="2101079"/>
                  </a:cubicBezTo>
                  <a:cubicBezTo>
                    <a:pt x="250333" y="2101079"/>
                    <a:pt x="250333" y="2101079"/>
                    <a:pt x="251634" y="2101079"/>
                  </a:cubicBezTo>
                  <a:cubicBezTo>
                    <a:pt x="255420" y="2101079"/>
                    <a:pt x="260507" y="2099741"/>
                    <a:pt x="264292" y="2097270"/>
                  </a:cubicBezTo>
                  <a:cubicBezTo>
                    <a:pt x="266836" y="2095931"/>
                    <a:pt x="268137" y="2094696"/>
                    <a:pt x="270680" y="2093461"/>
                  </a:cubicBezTo>
                  <a:cubicBezTo>
                    <a:pt x="274466" y="2090887"/>
                    <a:pt x="278311" y="2087077"/>
                    <a:pt x="282096" y="2082032"/>
                  </a:cubicBezTo>
                  <a:cubicBezTo>
                    <a:pt x="283398" y="2079459"/>
                    <a:pt x="285882" y="2076885"/>
                    <a:pt x="287183" y="2073075"/>
                  </a:cubicBezTo>
                  <a:cubicBezTo>
                    <a:pt x="296056" y="2062986"/>
                    <a:pt x="304928" y="2048984"/>
                    <a:pt x="313860" y="2033747"/>
                  </a:cubicBezTo>
                  <a:cubicBezTo>
                    <a:pt x="324033" y="2018509"/>
                    <a:pt x="332906" y="2000698"/>
                    <a:pt x="343080" y="1980416"/>
                  </a:cubicBezTo>
                  <a:cubicBezTo>
                    <a:pt x="345564" y="1974033"/>
                    <a:pt x="349409" y="1966414"/>
                    <a:pt x="353194" y="1958796"/>
                  </a:cubicBezTo>
                  <a:cubicBezTo>
                    <a:pt x="359582" y="1943558"/>
                    <a:pt x="367213" y="1927085"/>
                    <a:pt x="374784" y="1910510"/>
                  </a:cubicBezTo>
                  <a:cubicBezTo>
                    <a:pt x="378628" y="1901656"/>
                    <a:pt x="382414" y="1892801"/>
                    <a:pt x="386259" y="1883844"/>
                  </a:cubicBezTo>
                  <a:cubicBezTo>
                    <a:pt x="387501" y="1881374"/>
                    <a:pt x="387501" y="1880035"/>
                    <a:pt x="388802" y="1877564"/>
                  </a:cubicBezTo>
                  <a:cubicBezTo>
                    <a:pt x="390044" y="1873755"/>
                    <a:pt x="392588" y="1869945"/>
                    <a:pt x="393830" y="1866136"/>
                  </a:cubicBezTo>
                  <a:cubicBezTo>
                    <a:pt x="395131" y="1862327"/>
                    <a:pt x="397675" y="1858517"/>
                    <a:pt x="398917" y="1854708"/>
                  </a:cubicBezTo>
                  <a:cubicBezTo>
                    <a:pt x="400218" y="1853370"/>
                    <a:pt x="400218" y="1853370"/>
                    <a:pt x="400218" y="1852134"/>
                  </a:cubicBezTo>
                  <a:cubicBezTo>
                    <a:pt x="400218" y="1852134"/>
                    <a:pt x="401460" y="1850899"/>
                    <a:pt x="401460" y="1849560"/>
                  </a:cubicBezTo>
                  <a:cubicBezTo>
                    <a:pt x="402761" y="1844516"/>
                    <a:pt x="405305" y="1840706"/>
                    <a:pt x="406547" y="1836897"/>
                  </a:cubicBezTo>
                  <a:cubicBezTo>
                    <a:pt x="407848" y="1831852"/>
                    <a:pt x="410392" y="1828043"/>
                    <a:pt x="411634" y="1824233"/>
                  </a:cubicBezTo>
                  <a:cubicBezTo>
                    <a:pt x="426894" y="1783566"/>
                    <a:pt x="443397" y="1739090"/>
                    <a:pt x="461142" y="1690804"/>
                  </a:cubicBezTo>
                  <a:cubicBezTo>
                    <a:pt x="461142" y="1690804"/>
                    <a:pt x="461142" y="1689568"/>
                    <a:pt x="461142" y="1689568"/>
                  </a:cubicBezTo>
                  <a:cubicBezTo>
                    <a:pt x="463685" y="1678140"/>
                    <a:pt x="463685" y="1667948"/>
                    <a:pt x="462443" y="1659094"/>
                  </a:cubicBezTo>
                  <a:cubicBezTo>
                    <a:pt x="461142" y="1652711"/>
                    <a:pt x="458599" y="1647666"/>
                    <a:pt x="454813" y="1642621"/>
                  </a:cubicBezTo>
                  <a:cubicBezTo>
                    <a:pt x="452270" y="1638812"/>
                    <a:pt x="448484" y="1636238"/>
                    <a:pt x="444639" y="1633664"/>
                  </a:cubicBezTo>
                  <a:cubicBezTo>
                    <a:pt x="439552" y="1631193"/>
                    <a:pt x="435767" y="1629855"/>
                    <a:pt x="430680" y="1629855"/>
                  </a:cubicBezTo>
                  <a:cubicBezTo>
                    <a:pt x="422429" y="1629237"/>
                    <a:pt x="414177" y="1631785"/>
                    <a:pt x="407353" y="1637975"/>
                  </a:cubicBezTo>
                  <a:lnTo>
                    <a:pt x="393889" y="1665307"/>
                  </a:lnTo>
                  <a:lnTo>
                    <a:pt x="393889" y="1664139"/>
                  </a:lnTo>
                  <a:lnTo>
                    <a:pt x="382414" y="1660329"/>
                  </a:lnTo>
                  <a:lnTo>
                    <a:pt x="380248" y="1665966"/>
                  </a:lnTo>
                  <a:lnTo>
                    <a:pt x="379871" y="1666713"/>
                  </a:lnTo>
                  <a:lnTo>
                    <a:pt x="381172" y="1662903"/>
                  </a:lnTo>
                  <a:lnTo>
                    <a:pt x="382414" y="1659094"/>
                  </a:lnTo>
                  <a:lnTo>
                    <a:pt x="383715" y="1655285"/>
                  </a:lnTo>
                  <a:lnTo>
                    <a:pt x="384957" y="1651475"/>
                  </a:lnTo>
                  <a:lnTo>
                    <a:pt x="386259" y="1647666"/>
                  </a:lnTo>
                  <a:lnTo>
                    <a:pt x="387501" y="1645092"/>
                  </a:lnTo>
                  <a:lnTo>
                    <a:pt x="388802" y="1642621"/>
                  </a:lnTo>
                  <a:lnTo>
                    <a:pt x="390044" y="1640047"/>
                  </a:lnTo>
                  <a:lnTo>
                    <a:pt x="391346" y="1637473"/>
                  </a:lnTo>
                  <a:lnTo>
                    <a:pt x="392588" y="1635002"/>
                  </a:lnTo>
                  <a:lnTo>
                    <a:pt x="395131" y="1632429"/>
                  </a:lnTo>
                  <a:lnTo>
                    <a:pt x="397675" y="1629855"/>
                  </a:lnTo>
                  <a:lnTo>
                    <a:pt x="400218" y="1627384"/>
                  </a:lnTo>
                  <a:lnTo>
                    <a:pt x="402761" y="1624810"/>
                  </a:lnTo>
                  <a:lnTo>
                    <a:pt x="405305" y="1622236"/>
                  </a:lnTo>
                  <a:lnTo>
                    <a:pt x="407848" y="1621001"/>
                  </a:lnTo>
                  <a:lnTo>
                    <a:pt x="410392" y="1619662"/>
                  </a:lnTo>
                  <a:lnTo>
                    <a:pt x="412935" y="1618427"/>
                  </a:lnTo>
                  <a:lnTo>
                    <a:pt x="416721" y="1617191"/>
                  </a:lnTo>
                  <a:lnTo>
                    <a:pt x="420565" y="1615853"/>
                  </a:lnTo>
                  <a:lnTo>
                    <a:pt x="424351" y="1614617"/>
                  </a:lnTo>
                  <a:lnTo>
                    <a:pt x="428196" y="1614617"/>
                  </a:lnTo>
                  <a:lnTo>
                    <a:pt x="431981" y="1614617"/>
                  </a:lnTo>
                  <a:lnTo>
                    <a:pt x="435767" y="1614617"/>
                  </a:lnTo>
                  <a:lnTo>
                    <a:pt x="439612" y="1614617"/>
                  </a:lnTo>
                  <a:lnTo>
                    <a:pt x="443397" y="1614617"/>
                  </a:lnTo>
                  <a:lnTo>
                    <a:pt x="447183" y="1614617"/>
                  </a:lnTo>
                  <a:lnTo>
                    <a:pt x="451027" y="1614617"/>
                  </a:lnTo>
                  <a:lnTo>
                    <a:pt x="454813" y="1615853"/>
                  </a:lnTo>
                  <a:lnTo>
                    <a:pt x="458599" y="1617191"/>
                  </a:lnTo>
                  <a:lnTo>
                    <a:pt x="462443" y="1618427"/>
                  </a:lnTo>
                  <a:lnTo>
                    <a:pt x="466229" y="1619662"/>
                  </a:lnTo>
                  <a:lnTo>
                    <a:pt x="461142" y="1634899"/>
                  </a:lnTo>
                  <a:lnTo>
                    <a:pt x="466229" y="1621001"/>
                  </a:lnTo>
                  <a:lnTo>
                    <a:pt x="470074" y="1622236"/>
                  </a:lnTo>
                  <a:lnTo>
                    <a:pt x="472617" y="1624810"/>
                  </a:lnTo>
                  <a:lnTo>
                    <a:pt x="473859" y="1624810"/>
                  </a:lnTo>
                  <a:lnTo>
                    <a:pt x="476403" y="1626045"/>
                  </a:lnTo>
                  <a:lnTo>
                    <a:pt x="478946" y="1627384"/>
                  </a:lnTo>
                  <a:lnTo>
                    <a:pt x="481489" y="1629855"/>
                  </a:lnTo>
                  <a:lnTo>
                    <a:pt x="482791" y="1632429"/>
                  </a:lnTo>
                  <a:lnTo>
                    <a:pt x="484033" y="1635002"/>
                  </a:lnTo>
                  <a:lnTo>
                    <a:pt x="485275" y="1637473"/>
                  </a:lnTo>
                  <a:lnTo>
                    <a:pt x="486576" y="1640047"/>
                  </a:lnTo>
                  <a:lnTo>
                    <a:pt x="487818" y="1642621"/>
                  </a:lnTo>
                  <a:lnTo>
                    <a:pt x="489120" y="1645092"/>
                  </a:lnTo>
                  <a:lnTo>
                    <a:pt x="490362" y="1647666"/>
                  </a:lnTo>
                  <a:lnTo>
                    <a:pt x="491663" y="1650240"/>
                  </a:lnTo>
                  <a:lnTo>
                    <a:pt x="492905" y="1652711"/>
                  </a:lnTo>
                  <a:lnTo>
                    <a:pt x="494207" y="1655285"/>
                  </a:lnTo>
                  <a:lnTo>
                    <a:pt x="495449" y="1657858"/>
                  </a:lnTo>
                  <a:lnTo>
                    <a:pt x="496750" y="1660432"/>
                  </a:lnTo>
                  <a:lnTo>
                    <a:pt x="497992" y="1662903"/>
                  </a:lnTo>
                  <a:lnTo>
                    <a:pt x="499293" y="1665477"/>
                  </a:lnTo>
                  <a:lnTo>
                    <a:pt x="499293" y="1668051"/>
                  </a:lnTo>
                  <a:lnTo>
                    <a:pt x="499293" y="1670522"/>
                  </a:lnTo>
                  <a:lnTo>
                    <a:pt x="499293" y="1673096"/>
                  </a:lnTo>
                  <a:lnTo>
                    <a:pt x="499293" y="1675670"/>
                  </a:lnTo>
                  <a:lnTo>
                    <a:pt x="499293" y="1678140"/>
                  </a:lnTo>
                  <a:lnTo>
                    <a:pt x="499293" y="1680714"/>
                  </a:lnTo>
                  <a:lnTo>
                    <a:pt x="499293" y="1683288"/>
                  </a:lnTo>
                  <a:lnTo>
                    <a:pt x="499293" y="1685862"/>
                  </a:lnTo>
                  <a:lnTo>
                    <a:pt x="499293" y="1688333"/>
                  </a:lnTo>
                  <a:lnTo>
                    <a:pt x="499293" y="1690907"/>
                  </a:lnTo>
                  <a:lnTo>
                    <a:pt x="499293" y="1693481"/>
                  </a:lnTo>
                  <a:lnTo>
                    <a:pt x="499293" y="1695952"/>
                  </a:lnTo>
                  <a:lnTo>
                    <a:pt x="499293" y="1698526"/>
                  </a:lnTo>
                  <a:lnTo>
                    <a:pt x="499293" y="1701099"/>
                  </a:lnTo>
                  <a:lnTo>
                    <a:pt x="497992" y="1703570"/>
                  </a:lnTo>
                  <a:lnTo>
                    <a:pt x="491663" y="1722617"/>
                  </a:lnTo>
                  <a:lnTo>
                    <a:pt x="485334" y="1741664"/>
                  </a:lnTo>
                  <a:lnTo>
                    <a:pt x="478946" y="1759475"/>
                  </a:lnTo>
                  <a:lnTo>
                    <a:pt x="472617" y="1777286"/>
                  </a:lnTo>
                  <a:lnTo>
                    <a:pt x="466288" y="1795097"/>
                  </a:lnTo>
                  <a:lnTo>
                    <a:pt x="459900" y="1811570"/>
                  </a:lnTo>
                  <a:lnTo>
                    <a:pt x="453571" y="1828043"/>
                  </a:lnTo>
                  <a:lnTo>
                    <a:pt x="451027" y="1834426"/>
                  </a:lnTo>
                  <a:cubicBezTo>
                    <a:pt x="454813" y="1833191"/>
                    <a:pt x="457356" y="1831852"/>
                    <a:pt x="459900" y="1831852"/>
                  </a:cubicBezTo>
                  <a:cubicBezTo>
                    <a:pt x="482791" y="1826807"/>
                    <a:pt x="506924" y="1830617"/>
                    <a:pt x="528513" y="1844619"/>
                  </a:cubicBezTo>
                  <a:cubicBezTo>
                    <a:pt x="550103" y="1857282"/>
                    <a:pt x="562761" y="1878902"/>
                    <a:pt x="567848" y="1901759"/>
                  </a:cubicBezTo>
                  <a:cubicBezTo>
                    <a:pt x="567848" y="1908039"/>
                    <a:pt x="569149" y="1913186"/>
                    <a:pt x="569149" y="1919467"/>
                  </a:cubicBezTo>
                  <a:lnTo>
                    <a:pt x="619958" y="1924614"/>
                  </a:lnTo>
                  <a:cubicBezTo>
                    <a:pt x="623744" y="1913186"/>
                    <a:pt x="628831" y="1901759"/>
                    <a:pt x="636461" y="1892801"/>
                  </a:cubicBezTo>
                  <a:cubicBezTo>
                    <a:pt x="650420" y="1875093"/>
                    <a:pt x="672010" y="1862327"/>
                    <a:pt x="697385" y="1859856"/>
                  </a:cubicBezTo>
                  <a:cubicBezTo>
                    <a:pt x="722819" y="1857282"/>
                    <a:pt x="746952" y="1864901"/>
                    <a:pt x="764697" y="1878902"/>
                  </a:cubicBezTo>
                  <a:cubicBezTo>
                    <a:pt x="776113" y="1886521"/>
                    <a:pt x="783743" y="1896611"/>
                    <a:pt x="790131" y="1909377"/>
                  </a:cubicBezTo>
                  <a:lnTo>
                    <a:pt x="805333" y="1904229"/>
                  </a:lnTo>
                  <a:cubicBezTo>
                    <a:pt x="805333" y="1902994"/>
                    <a:pt x="805333" y="1902994"/>
                    <a:pt x="806634" y="1901759"/>
                  </a:cubicBezTo>
                  <a:lnTo>
                    <a:pt x="778656" y="1854708"/>
                  </a:lnTo>
                  <a:cubicBezTo>
                    <a:pt x="765998" y="1855944"/>
                    <a:pt x="753281" y="1855944"/>
                    <a:pt x="741865" y="1852134"/>
                  </a:cubicBezTo>
                  <a:cubicBezTo>
                    <a:pt x="718975" y="1845854"/>
                    <a:pt x="699928" y="1830617"/>
                    <a:pt x="687270" y="1808996"/>
                  </a:cubicBezTo>
                  <a:lnTo>
                    <a:pt x="687270" y="1807761"/>
                  </a:lnTo>
                  <a:cubicBezTo>
                    <a:pt x="675795" y="1784905"/>
                    <a:pt x="673252" y="1760710"/>
                    <a:pt x="679640" y="1737854"/>
                  </a:cubicBezTo>
                  <a:cubicBezTo>
                    <a:pt x="685969" y="1717572"/>
                    <a:pt x="697385" y="1701099"/>
                    <a:pt x="715189" y="1688333"/>
                  </a:cubicBezTo>
                  <a:lnTo>
                    <a:pt x="702472" y="1623574"/>
                  </a:lnTo>
                  <a:cubicBezTo>
                    <a:pt x="685969" y="1619765"/>
                    <a:pt x="670708" y="1610911"/>
                    <a:pt x="659293" y="1598145"/>
                  </a:cubicBezTo>
                  <a:cubicBezTo>
                    <a:pt x="644091" y="1581672"/>
                    <a:pt x="633918" y="1558816"/>
                    <a:pt x="635160" y="1533386"/>
                  </a:cubicBezTo>
                  <a:cubicBezTo>
                    <a:pt x="636461" y="1507956"/>
                    <a:pt x="647877" y="1485100"/>
                    <a:pt x="664380" y="1469863"/>
                  </a:cubicBezTo>
                  <a:cubicBezTo>
                    <a:pt x="680882" y="1454625"/>
                    <a:pt x="703773" y="1444536"/>
                    <a:pt x="729148" y="1445771"/>
                  </a:cubicBezTo>
                  <a:close/>
                  <a:moveTo>
                    <a:pt x="169121" y="1434343"/>
                  </a:moveTo>
                  <a:cubicBezTo>
                    <a:pt x="166577" y="1435579"/>
                    <a:pt x="162733" y="1436917"/>
                    <a:pt x="158947" y="1438153"/>
                  </a:cubicBezTo>
                  <a:cubicBezTo>
                    <a:pt x="156404" y="1438153"/>
                    <a:pt x="155161" y="1439388"/>
                    <a:pt x="153860" y="1439388"/>
                  </a:cubicBezTo>
                  <a:cubicBezTo>
                    <a:pt x="150075" y="1440727"/>
                    <a:pt x="146230" y="1441962"/>
                    <a:pt x="142444" y="1441962"/>
                  </a:cubicBezTo>
                  <a:lnTo>
                    <a:pt x="155161" y="1491483"/>
                  </a:lnTo>
                  <a:lnTo>
                    <a:pt x="157705" y="1502911"/>
                  </a:lnTo>
                  <a:lnTo>
                    <a:pt x="158947" y="1509295"/>
                  </a:lnTo>
                  <a:lnTo>
                    <a:pt x="176751" y="1505485"/>
                  </a:lnTo>
                  <a:lnTo>
                    <a:pt x="185623" y="1502911"/>
                  </a:lnTo>
                  <a:lnTo>
                    <a:pt x="183080" y="1491483"/>
                  </a:lnTo>
                  <a:lnTo>
                    <a:pt x="180537" y="1480055"/>
                  </a:lnTo>
                  <a:close/>
                  <a:moveTo>
                    <a:pt x="172158" y="1419918"/>
                  </a:moveTo>
                  <a:lnTo>
                    <a:pt x="184322" y="1467289"/>
                  </a:lnTo>
                  <a:cubicBezTo>
                    <a:pt x="194496" y="1467289"/>
                    <a:pt x="204670" y="1467289"/>
                    <a:pt x="214784" y="1469863"/>
                  </a:cubicBezTo>
                  <a:cubicBezTo>
                    <a:pt x="237675" y="1474908"/>
                    <a:pt x="257963" y="1488909"/>
                    <a:pt x="270680" y="1510530"/>
                  </a:cubicBezTo>
                  <a:cubicBezTo>
                    <a:pt x="283398" y="1532048"/>
                    <a:pt x="285941" y="1556242"/>
                    <a:pt x="280854" y="1579098"/>
                  </a:cubicBezTo>
                  <a:lnTo>
                    <a:pt x="280516" y="1579938"/>
                  </a:lnTo>
                  <a:lnTo>
                    <a:pt x="279767" y="1554390"/>
                  </a:lnTo>
                  <a:cubicBezTo>
                    <a:pt x="277941" y="1545419"/>
                    <a:pt x="274525" y="1536603"/>
                    <a:pt x="269438" y="1528341"/>
                  </a:cubicBezTo>
                  <a:cubicBezTo>
                    <a:pt x="252936" y="1501676"/>
                    <a:pt x="225017" y="1487674"/>
                    <a:pt x="195797" y="1490248"/>
                  </a:cubicBezTo>
                  <a:lnTo>
                    <a:pt x="198341" y="1500337"/>
                  </a:lnTo>
                  <a:cubicBezTo>
                    <a:pt x="198341" y="1500337"/>
                    <a:pt x="198341" y="1501676"/>
                    <a:pt x="198341" y="1501676"/>
                  </a:cubicBezTo>
                  <a:cubicBezTo>
                    <a:pt x="198341" y="1507956"/>
                    <a:pt x="194496" y="1513104"/>
                    <a:pt x="189409" y="1514339"/>
                  </a:cubicBezTo>
                  <a:lnTo>
                    <a:pt x="162792" y="1520723"/>
                  </a:lnTo>
                  <a:cubicBezTo>
                    <a:pt x="158947" y="1521958"/>
                    <a:pt x="156404" y="1520723"/>
                    <a:pt x="153860" y="1519384"/>
                  </a:cubicBezTo>
                  <a:cubicBezTo>
                    <a:pt x="151317" y="1518149"/>
                    <a:pt x="150075" y="1515678"/>
                    <a:pt x="148773" y="1513104"/>
                  </a:cubicBezTo>
                  <a:lnTo>
                    <a:pt x="147531" y="1510530"/>
                  </a:lnTo>
                  <a:cubicBezTo>
                    <a:pt x="119553" y="1535960"/>
                    <a:pt x="111982" y="1577862"/>
                    <a:pt x="132271" y="1612146"/>
                  </a:cubicBezTo>
                  <a:lnTo>
                    <a:pt x="160380" y="1637310"/>
                  </a:lnTo>
                  <a:lnTo>
                    <a:pt x="134777" y="1625891"/>
                  </a:lnTo>
                  <a:cubicBezTo>
                    <a:pt x="125247" y="1619070"/>
                    <a:pt x="116981" y="1610190"/>
                    <a:pt x="110622" y="1599380"/>
                  </a:cubicBezTo>
                  <a:cubicBezTo>
                    <a:pt x="97964" y="1577760"/>
                    <a:pt x="95420" y="1553668"/>
                    <a:pt x="100507" y="1530812"/>
                  </a:cubicBezTo>
                  <a:cubicBezTo>
                    <a:pt x="105594" y="1510530"/>
                    <a:pt x="117010" y="1492719"/>
                    <a:pt x="133513" y="1480055"/>
                  </a:cubicBezTo>
                  <a:lnTo>
                    <a:pt x="120224" y="1426835"/>
                  </a:lnTo>
                  <a:lnTo>
                    <a:pt x="129727" y="1429298"/>
                  </a:lnTo>
                  <a:cubicBezTo>
                    <a:pt x="133572" y="1429298"/>
                    <a:pt x="137357" y="1429298"/>
                    <a:pt x="141143" y="1429298"/>
                  </a:cubicBezTo>
                  <a:cubicBezTo>
                    <a:pt x="150075" y="1427960"/>
                    <a:pt x="158947" y="1425489"/>
                    <a:pt x="167819" y="1421680"/>
                  </a:cubicBezTo>
                  <a:cubicBezTo>
                    <a:pt x="167819" y="1421680"/>
                    <a:pt x="169121" y="1421680"/>
                    <a:pt x="169121" y="1421680"/>
                  </a:cubicBezTo>
                  <a:close/>
                  <a:moveTo>
                    <a:pt x="87529" y="1416872"/>
                  </a:moveTo>
                  <a:lnTo>
                    <a:pt x="91576" y="1419106"/>
                  </a:lnTo>
                  <a:cubicBezTo>
                    <a:pt x="100507" y="1421577"/>
                    <a:pt x="109380" y="1424151"/>
                    <a:pt x="119553" y="1424151"/>
                  </a:cubicBezTo>
                  <a:lnTo>
                    <a:pt x="120224" y="1426835"/>
                  </a:lnTo>
                  <a:lnTo>
                    <a:pt x="89262" y="1418810"/>
                  </a:lnTo>
                  <a:close/>
                  <a:moveTo>
                    <a:pt x="211686" y="1364515"/>
                  </a:moveTo>
                  <a:lnTo>
                    <a:pt x="211013" y="1371489"/>
                  </a:lnTo>
                  <a:cubicBezTo>
                    <a:pt x="205927" y="1389584"/>
                    <a:pt x="194496" y="1405773"/>
                    <a:pt x="177993" y="1416532"/>
                  </a:cubicBezTo>
                  <a:lnTo>
                    <a:pt x="172158" y="1419918"/>
                  </a:lnTo>
                  <a:lnTo>
                    <a:pt x="171605" y="1417768"/>
                  </a:lnTo>
                  <a:cubicBezTo>
                    <a:pt x="190651" y="1406340"/>
                    <a:pt x="204670" y="1388528"/>
                    <a:pt x="210999" y="1369482"/>
                  </a:cubicBezTo>
                  <a:close/>
                  <a:moveTo>
                    <a:pt x="118311" y="1231110"/>
                  </a:moveTo>
                  <a:cubicBezTo>
                    <a:pt x="114526" y="1231110"/>
                    <a:pt x="110681" y="1232449"/>
                    <a:pt x="106895" y="1232449"/>
                  </a:cubicBezTo>
                  <a:cubicBezTo>
                    <a:pt x="105594" y="1232449"/>
                    <a:pt x="103051" y="1232449"/>
                    <a:pt x="101809" y="1232449"/>
                  </a:cubicBezTo>
                  <a:cubicBezTo>
                    <a:pt x="100507" y="1232449"/>
                    <a:pt x="98023" y="1232449"/>
                    <a:pt x="95480" y="1232449"/>
                  </a:cubicBezTo>
                  <a:cubicBezTo>
                    <a:pt x="94178" y="1232449"/>
                    <a:pt x="91635" y="1232449"/>
                    <a:pt x="90393" y="1232449"/>
                  </a:cubicBezTo>
                  <a:lnTo>
                    <a:pt x="95480" y="1269204"/>
                  </a:lnTo>
                  <a:lnTo>
                    <a:pt x="96722" y="1280632"/>
                  </a:lnTo>
                  <a:lnTo>
                    <a:pt x="96722" y="1287015"/>
                  </a:lnTo>
                  <a:lnTo>
                    <a:pt x="124640" y="1283206"/>
                  </a:lnTo>
                  <a:lnTo>
                    <a:pt x="123398" y="1271778"/>
                  </a:lnTo>
                  <a:lnTo>
                    <a:pt x="122097" y="1260350"/>
                  </a:lnTo>
                  <a:close/>
                  <a:moveTo>
                    <a:pt x="171004" y="1175586"/>
                  </a:moveTo>
                  <a:lnTo>
                    <a:pt x="165165" y="1190829"/>
                  </a:lnTo>
                  <a:cubicBezTo>
                    <a:pt x="155797" y="1202901"/>
                    <a:pt x="143095" y="1212115"/>
                    <a:pt x="128485" y="1217211"/>
                  </a:cubicBezTo>
                  <a:lnTo>
                    <a:pt x="121124" y="1218805"/>
                  </a:lnTo>
                  <a:lnTo>
                    <a:pt x="120855" y="1217109"/>
                  </a:lnTo>
                  <a:cubicBezTo>
                    <a:pt x="132271" y="1213299"/>
                    <a:pt x="143686" y="1206916"/>
                    <a:pt x="152559" y="1199297"/>
                  </a:cubicBezTo>
                  <a:close/>
                  <a:moveTo>
                    <a:pt x="179551" y="1153275"/>
                  </a:moveTo>
                  <a:lnTo>
                    <a:pt x="174163" y="1171525"/>
                  </a:lnTo>
                  <a:lnTo>
                    <a:pt x="171004" y="1175586"/>
                  </a:lnTo>
                  <a:close/>
                  <a:moveTo>
                    <a:pt x="181618" y="1146274"/>
                  </a:moveTo>
                  <a:lnTo>
                    <a:pt x="181838" y="1147305"/>
                  </a:lnTo>
                  <a:lnTo>
                    <a:pt x="179551" y="1153275"/>
                  </a:lnTo>
                  <a:close/>
                  <a:moveTo>
                    <a:pt x="127184" y="1003786"/>
                  </a:moveTo>
                  <a:lnTo>
                    <a:pt x="109439" y="1050837"/>
                  </a:lnTo>
                  <a:lnTo>
                    <a:pt x="105594" y="1059691"/>
                  </a:lnTo>
                  <a:lnTo>
                    <a:pt x="103051" y="1067309"/>
                  </a:lnTo>
                  <a:lnTo>
                    <a:pt x="128485" y="1077502"/>
                  </a:lnTo>
                  <a:lnTo>
                    <a:pt x="132271" y="1066074"/>
                  </a:lnTo>
                  <a:lnTo>
                    <a:pt x="136115" y="1055881"/>
                  </a:lnTo>
                  <a:lnTo>
                    <a:pt x="153860" y="1012743"/>
                  </a:lnTo>
                  <a:cubicBezTo>
                    <a:pt x="150075" y="1012743"/>
                    <a:pt x="146230" y="1011405"/>
                    <a:pt x="142444" y="1010169"/>
                  </a:cubicBezTo>
                  <a:cubicBezTo>
                    <a:pt x="139901" y="1010169"/>
                    <a:pt x="138659" y="1008934"/>
                    <a:pt x="137357" y="1008934"/>
                  </a:cubicBezTo>
                  <a:cubicBezTo>
                    <a:pt x="133572" y="1007595"/>
                    <a:pt x="131028" y="1005124"/>
                    <a:pt x="127184" y="1003786"/>
                  </a:cubicBezTo>
                  <a:close/>
                  <a:moveTo>
                    <a:pt x="179778" y="1002733"/>
                  </a:moveTo>
                  <a:lnTo>
                    <a:pt x="172906" y="1005124"/>
                  </a:lnTo>
                  <a:lnTo>
                    <a:pt x="164952" y="1004362"/>
                  </a:lnTo>
                  <a:close/>
                  <a:moveTo>
                    <a:pt x="212935" y="991196"/>
                  </a:moveTo>
                  <a:lnTo>
                    <a:pt x="190696" y="1001534"/>
                  </a:lnTo>
                  <a:lnTo>
                    <a:pt x="179778" y="1002733"/>
                  </a:lnTo>
                  <a:close/>
                  <a:moveTo>
                    <a:pt x="253657" y="933584"/>
                  </a:moveTo>
                  <a:lnTo>
                    <a:pt x="254178" y="937792"/>
                  </a:lnTo>
                  <a:cubicBezTo>
                    <a:pt x="251013" y="957456"/>
                    <a:pt x="240544" y="974598"/>
                    <a:pt x="225941" y="986670"/>
                  </a:cubicBezTo>
                  <a:lnTo>
                    <a:pt x="212935" y="991196"/>
                  </a:lnTo>
                  <a:lnTo>
                    <a:pt x="218629" y="988549"/>
                  </a:lnTo>
                  <a:cubicBezTo>
                    <a:pt x="228152" y="981548"/>
                    <a:pt x="236403" y="972977"/>
                    <a:pt x="242747" y="962977"/>
                  </a:cubicBezTo>
                  <a:close/>
                  <a:moveTo>
                    <a:pt x="233237" y="809180"/>
                  </a:moveTo>
                  <a:lnTo>
                    <a:pt x="233889" y="809510"/>
                  </a:lnTo>
                  <a:lnTo>
                    <a:pt x="218218" y="840774"/>
                  </a:lnTo>
                  <a:lnTo>
                    <a:pt x="217328" y="839882"/>
                  </a:lnTo>
                  <a:close/>
                  <a:moveTo>
                    <a:pt x="343430" y="763820"/>
                  </a:moveTo>
                  <a:lnTo>
                    <a:pt x="343139" y="765034"/>
                  </a:lnTo>
                  <a:cubicBezTo>
                    <a:pt x="333586" y="782176"/>
                    <a:pt x="318976" y="794247"/>
                    <a:pt x="302311" y="800605"/>
                  </a:cubicBezTo>
                  <a:lnTo>
                    <a:pt x="298301" y="800702"/>
                  </a:lnTo>
                  <a:lnTo>
                    <a:pt x="322606" y="788469"/>
                  </a:lnTo>
                  <a:close/>
                  <a:moveTo>
                    <a:pt x="455383" y="634544"/>
                  </a:moveTo>
                  <a:lnTo>
                    <a:pt x="450273" y="636791"/>
                  </a:lnTo>
                  <a:lnTo>
                    <a:pt x="449675" y="636722"/>
                  </a:lnTo>
                  <a:close/>
                  <a:moveTo>
                    <a:pt x="375845" y="632958"/>
                  </a:moveTo>
                  <a:lnTo>
                    <a:pt x="377386" y="634281"/>
                  </a:lnTo>
                  <a:lnTo>
                    <a:pt x="343080" y="665991"/>
                  </a:lnTo>
                  <a:lnTo>
                    <a:pt x="342609" y="666395"/>
                  </a:lnTo>
                  <a:lnTo>
                    <a:pt x="341778" y="664653"/>
                  </a:lnTo>
                  <a:close/>
                  <a:moveTo>
                    <a:pt x="473887" y="626409"/>
                  </a:moveTo>
                  <a:lnTo>
                    <a:pt x="472129" y="628155"/>
                  </a:lnTo>
                  <a:lnTo>
                    <a:pt x="455383" y="634544"/>
                  </a:lnTo>
                  <a:close/>
                  <a:moveTo>
                    <a:pt x="497471" y="602985"/>
                  </a:moveTo>
                  <a:lnTo>
                    <a:pt x="496750" y="605042"/>
                  </a:lnTo>
                  <a:cubicBezTo>
                    <a:pt x="491042" y="613304"/>
                    <a:pt x="483985" y="620131"/>
                    <a:pt x="476074" y="625448"/>
                  </a:cubicBezTo>
                  <a:lnTo>
                    <a:pt x="473887" y="626409"/>
                  </a:lnTo>
                  <a:close/>
                  <a:moveTo>
                    <a:pt x="548150" y="469344"/>
                  </a:moveTo>
                  <a:lnTo>
                    <a:pt x="550103" y="471715"/>
                  </a:lnTo>
                  <a:lnTo>
                    <a:pt x="504380" y="507235"/>
                  </a:lnTo>
                  <a:lnTo>
                    <a:pt x="502752" y="508406"/>
                  </a:lnTo>
                  <a:lnTo>
                    <a:pt x="501837" y="505896"/>
                  </a:lnTo>
                  <a:close/>
                  <a:moveTo>
                    <a:pt x="683021" y="429219"/>
                  </a:moveTo>
                  <a:lnTo>
                    <a:pt x="677097" y="447521"/>
                  </a:lnTo>
                  <a:cubicBezTo>
                    <a:pt x="664410" y="465950"/>
                    <a:pt x="645689" y="477378"/>
                    <a:pt x="625533" y="481187"/>
                  </a:cubicBezTo>
                  <a:lnTo>
                    <a:pt x="621921" y="480464"/>
                  </a:lnTo>
                  <a:lnTo>
                    <a:pt x="651204" y="468434"/>
                  </a:lnTo>
                  <a:cubicBezTo>
                    <a:pt x="661215" y="462089"/>
                    <a:pt x="670117" y="453853"/>
                    <a:pt x="677097" y="443712"/>
                  </a:cubicBezTo>
                  <a:close/>
                  <a:moveTo>
                    <a:pt x="713832" y="321753"/>
                  </a:moveTo>
                  <a:lnTo>
                    <a:pt x="716490" y="324387"/>
                  </a:lnTo>
                  <a:lnTo>
                    <a:pt x="684727" y="348478"/>
                  </a:lnTo>
                  <a:lnTo>
                    <a:pt x="682064" y="350394"/>
                  </a:lnTo>
                  <a:lnTo>
                    <a:pt x="680882" y="347140"/>
                  </a:lnTo>
                  <a:close/>
                  <a:moveTo>
                    <a:pt x="863854" y="276290"/>
                  </a:moveTo>
                  <a:lnTo>
                    <a:pt x="860956" y="298931"/>
                  </a:lnTo>
                  <a:cubicBezTo>
                    <a:pt x="855566" y="312264"/>
                    <a:pt x="846679" y="324335"/>
                    <a:pt x="834612" y="333241"/>
                  </a:cubicBezTo>
                  <a:cubicBezTo>
                    <a:pt x="818731" y="344669"/>
                    <a:pt x="800306" y="349431"/>
                    <a:pt x="782516" y="348157"/>
                  </a:cubicBezTo>
                  <a:lnTo>
                    <a:pt x="771945" y="343493"/>
                  </a:lnTo>
                  <a:lnTo>
                    <a:pt x="829466" y="329329"/>
                  </a:lnTo>
                  <a:cubicBezTo>
                    <a:pt x="839640" y="321710"/>
                    <a:pt x="847891" y="312521"/>
                    <a:pt x="854079" y="302380"/>
                  </a:cubicBezTo>
                  <a:close/>
                  <a:moveTo>
                    <a:pt x="866316" y="257054"/>
                  </a:moveTo>
                  <a:lnTo>
                    <a:pt x="866316" y="269718"/>
                  </a:lnTo>
                  <a:lnTo>
                    <a:pt x="863854" y="276290"/>
                  </a:lnTo>
                  <a:close/>
                  <a:moveTo>
                    <a:pt x="914582" y="222668"/>
                  </a:moveTo>
                  <a:lnTo>
                    <a:pt x="918291" y="226308"/>
                  </a:lnTo>
                  <a:lnTo>
                    <a:pt x="918427" y="226580"/>
                  </a:lnTo>
                  <a:lnTo>
                    <a:pt x="873946" y="241817"/>
                  </a:lnTo>
                  <a:lnTo>
                    <a:pt x="866316" y="244691"/>
                  </a:lnTo>
                  <a:lnTo>
                    <a:pt x="866316" y="239243"/>
                  </a:lnTo>
                  <a:close/>
                  <a:moveTo>
                    <a:pt x="1073092" y="197898"/>
                  </a:moveTo>
                  <a:lnTo>
                    <a:pt x="1067949" y="221187"/>
                  </a:lnTo>
                  <a:cubicBezTo>
                    <a:pt x="1061288" y="233890"/>
                    <a:pt x="1051129" y="245009"/>
                    <a:pt x="1037790" y="253245"/>
                  </a:cubicBezTo>
                  <a:cubicBezTo>
                    <a:pt x="1020016" y="263386"/>
                    <a:pt x="1000334" y="266243"/>
                    <a:pt x="981916" y="262756"/>
                  </a:cubicBezTo>
                  <a:lnTo>
                    <a:pt x="972562" y="257224"/>
                  </a:lnTo>
                  <a:lnTo>
                    <a:pt x="1033946" y="248097"/>
                  </a:lnTo>
                  <a:cubicBezTo>
                    <a:pt x="1044741" y="241766"/>
                    <a:pt x="1053628" y="233504"/>
                    <a:pt x="1060608" y="223967"/>
                  </a:cubicBezTo>
                  <a:close/>
                  <a:moveTo>
                    <a:pt x="1076719" y="181473"/>
                  </a:moveTo>
                  <a:lnTo>
                    <a:pt x="1075824" y="192193"/>
                  </a:lnTo>
                  <a:lnTo>
                    <a:pt x="1073092" y="197898"/>
                  </a:lnTo>
                  <a:close/>
                  <a:moveTo>
                    <a:pt x="1077125" y="179632"/>
                  </a:moveTo>
                  <a:lnTo>
                    <a:pt x="1076719" y="181473"/>
                  </a:lnTo>
                  <a:lnTo>
                    <a:pt x="1076867" y="179695"/>
                  </a:lnTo>
                  <a:close/>
                  <a:moveTo>
                    <a:pt x="1135565" y="149055"/>
                  </a:moveTo>
                  <a:lnTo>
                    <a:pt x="1138576" y="153068"/>
                  </a:lnTo>
                  <a:lnTo>
                    <a:pt x="1087299" y="165631"/>
                  </a:lnTo>
                  <a:lnTo>
                    <a:pt x="1077848" y="167939"/>
                  </a:lnTo>
                  <a:lnTo>
                    <a:pt x="1078367" y="161718"/>
                  </a:lnTo>
                  <a:close/>
                  <a:moveTo>
                    <a:pt x="1260015" y="32201"/>
                  </a:moveTo>
                  <a:lnTo>
                    <a:pt x="1260015" y="69059"/>
                  </a:lnTo>
                  <a:lnTo>
                    <a:pt x="1251084" y="47438"/>
                  </a:lnTo>
                  <a:cubicBezTo>
                    <a:pt x="1249842" y="44864"/>
                    <a:pt x="1249842" y="42393"/>
                    <a:pt x="1251084" y="39820"/>
                  </a:cubicBezTo>
                  <a:cubicBezTo>
                    <a:pt x="1252385" y="37246"/>
                    <a:pt x="1254928" y="34775"/>
                    <a:pt x="1257472" y="33436"/>
                  </a:cubicBezTo>
                  <a:close/>
                  <a:moveTo>
                    <a:pt x="1215535" y="491"/>
                  </a:moveTo>
                  <a:cubicBezTo>
                    <a:pt x="1232038" y="1726"/>
                    <a:pt x="1247298" y="8110"/>
                    <a:pt x="1260015" y="16964"/>
                  </a:cubicBezTo>
                  <a:lnTo>
                    <a:pt x="1260015" y="32201"/>
                  </a:lnTo>
                  <a:cubicBezTo>
                    <a:pt x="1230795" y="8110"/>
                    <a:pt x="1187616" y="6771"/>
                    <a:pt x="1157154" y="32201"/>
                  </a:cubicBezTo>
                  <a:cubicBezTo>
                    <a:pt x="1138108" y="48674"/>
                    <a:pt x="1127934" y="72868"/>
                    <a:pt x="1129176" y="96960"/>
                  </a:cubicBezTo>
                  <a:cubicBezTo>
                    <a:pt x="1129176" y="100769"/>
                    <a:pt x="1129176" y="104578"/>
                    <a:pt x="1130478" y="108388"/>
                  </a:cubicBezTo>
                  <a:cubicBezTo>
                    <a:pt x="1130478" y="114771"/>
                    <a:pt x="1133021" y="119816"/>
                    <a:pt x="1135565" y="126199"/>
                  </a:cubicBezTo>
                  <a:cubicBezTo>
                    <a:pt x="1138049" y="132582"/>
                    <a:pt x="1141894" y="137627"/>
                    <a:pt x="1145679" y="142672"/>
                  </a:cubicBezTo>
                  <a:cubicBezTo>
                    <a:pt x="1146980" y="144010"/>
                    <a:pt x="1146980" y="144010"/>
                    <a:pt x="1148223" y="145245"/>
                  </a:cubicBezTo>
                  <a:cubicBezTo>
                    <a:pt x="1177442" y="179529"/>
                    <a:pt x="1226951" y="183339"/>
                    <a:pt x="1261257" y="155438"/>
                  </a:cubicBezTo>
                  <a:lnTo>
                    <a:pt x="1261257" y="169337"/>
                  </a:lnTo>
                  <a:cubicBezTo>
                    <a:pt x="1243512" y="182103"/>
                    <a:pt x="1221923" y="187148"/>
                    <a:pt x="1201576" y="185913"/>
                  </a:cubicBezTo>
                  <a:cubicBezTo>
                    <a:pt x="1177442" y="184574"/>
                    <a:pt x="1155853" y="173146"/>
                    <a:pt x="1139350" y="154100"/>
                  </a:cubicBezTo>
                  <a:lnTo>
                    <a:pt x="1138576" y="153068"/>
                  </a:lnTo>
                  <a:lnTo>
                    <a:pt x="1139409" y="152864"/>
                  </a:lnTo>
                  <a:cubicBezTo>
                    <a:pt x="1136866" y="150393"/>
                    <a:pt x="1135565" y="146584"/>
                    <a:pt x="1134322" y="142774"/>
                  </a:cubicBezTo>
                  <a:cubicBezTo>
                    <a:pt x="1134322" y="140201"/>
                    <a:pt x="1133021" y="138965"/>
                    <a:pt x="1133021" y="137627"/>
                  </a:cubicBezTo>
                  <a:cubicBezTo>
                    <a:pt x="1131779" y="133817"/>
                    <a:pt x="1131779" y="130008"/>
                    <a:pt x="1130478" y="126199"/>
                  </a:cubicBezTo>
                  <a:lnTo>
                    <a:pt x="1078426" y="140201"/>
                  </a:lnTo>
                  <a:lnTo>
                    <a:pt x="1067010" y="142774"/>
                  </a:lnTo>
                  <a:lnTo>
                    <a:pt x="1059380" y="144010"/>
                  </a:lnTo>
                  <a:lnTo>
                    <a:pt x="1065709" y="170675"/>
                  </a:lnTo>
                  <a:lnTo>
                    <a:pt x="1077184" y="168101"/>
                  </a:lnTo>
                  <a:lnTo>
                    <a:pt x="1077848" y="167939"/>
                  </a:lnTo>
                  <a:lnTo>
                    <a:pt x="1076867" y="179695"/>
                  </a:lnTo>
                  <a:lnTo>
                    <a:pt x="1067010" y="182103"/>
                  </a:lnTo>
                  <a:cubicBezTo>
                    <a:pt x="1067010" y="182103"/>
                    <a:pt x="1065709" y="182103"/>
                    <a:pt x="1065709" y="182103"/>
                  </a:cubicBezTo>
                  <a:cubicBezTo>
                    <a:pt x="1060622" y="182103"/>
                    <a:pt x="1055594" y="178294"/>
                    <a:pt x="1054293" y="173249"/>
                  </a:cubicBezTo>
                  <a:lnTo>
                    <a:pt x="1047964" y="146584"/>
                  </a:lnTo>
                  <a:cubicBezTo>
                    <a:pt x="1047964" y="144010"/>
                    <a:pt x="1047964" y="141436"/>
                    <a:pt x="1049206" y="138965"/>
                  </a:cubicBezTo>
                  <a:cubicBezTo>
                    <a:pt x="1050508" y="135156"/>
                    <a:pt x="1053051" y="133817"/>
                    <a:pt x="1056837" y="132582"/>
                  </a:cubicBezTo>
                  <a:lnTo>
                    <a:pt x="1059380" y="131347"/>
                  </a:lnTo>
                  <a:cubicBezTo>
                    <a:pt x="1035247" y="102107"/>
                    <a:pt x="992068" y="93253"/>
                    <a:pt x="957761" y="113535"/>
                  </a:cubicBezTo>
                  <a:cubicBezTo>
                    <a:pt x="932386" y="128773"/>
                    <a:pt x="917125" y="156673"/>
                    <a:pt x="918427" y="184677"/>
                  </a:cubicBezTo>
                  <a:cubicBezTo>
                    <a:pt x="918427" y="188486"/>
                    <a:pt x="919669" y="192296"/>
                    <a:pt x="918368" y="197341"/>
                  </a:cubicBezTo>
                  <a:cubicBezTo>
                    <a:pt x="919669" y="207533"/>
                    <a:pt x="922212" y="215152"/>
                    <a:pt x="927299" y="224006"/>
                  </a:cubicBezTo>
                  <a:cubicBezTo>
                    <a:pt x="927299" y="224006"/>
                    <a:pt x="927299" y="225344"/>
                    <a:pt x="927299" y="225344"/>
                  </a:cubicBezTo>
                  <a:cubicBezTo>
                    <a:pt x="929843" y="229154"/>
                    <a:pt x="931085" y="231625"/>
                    <a:pt x="933628" y="234198"/>
                  </a:cubicBezTo>
                  <a:lnTo>
                    <a:pt x="972562" y="257224"/>
                  </a:lnTo>
                  <a:lnTo>
                    <a:pt x="965392" y="258290"/>
                  </a:lnTo>
                  <a:cubicBezTo>
                    <a:pt x="955839" y="255716"/>
                    <a:pt x="946301" y="251263"/>
                    <a:pt x="937569" y="245227"/>
                  </a:cubicBezTo>
                  <a:lnTo>
                    <a:pt x="918291" y="226308"/>
                  </a:lnTo>
                  <a:lnTo>
                    <a:pt x="913340" y="216387"/>
                  </a:lnTo>
                  <a:cubicBezTo>
                    <a:pt x="913340" y="213916"/>
                    <a:pt x="912039" y="212578"/>
                    <a:pt x="912039" y="211343"/>
                  </a:cubicBezTo>
                  <a:cubicBezTo>
                    <a:pt x="910796" y="207533"/>
                    <a:pt x="910796" y="203724"/>
                    <a:pt x="909495" y="199914"/>
                  </a:cubicBezTo>
                  <a:lnTo>
                    <a:pt x="863832" y="217623"/>
                  </a:lnTo>
                  <a:lnTo>
                    <a:pt x="852357" y="221432"/>
                  </a:lnTo>
                  <a:lnTo>
                    <a:pt x="844726" y="224006"/>
                  </a:lnTo>
                  <a:lnTo>
                    <a:pt x="851115" y="244391"/>
                  </a:lnTo>
                  <a:cubicBezTo>
                    <a:pt x="851115" y="244391"/>
                    <a:pt x="851115" y="245626"/>
                    <a:pt x="851115" y="245626"/>
                  </a:cubicBezTo>
                  <a:lnTo>
                    <a:pt x="852357" y="249436"/>
                  </a:lnTo>
                  <a:lnTo>
                    <a:pt x="863832" y="245626"/>
                  </a:lnTo>
                  <a:lnTo>
                    <a:pt x="866316" y="244691"/>
                  </a:lnTo>
                  <a:lnTo>
                    <a:pt x="866316" y="257054"/>
                  </a:lnTo>
                  <a:lnTo>
                    <a:pt x="856201" y="260864"/>
                  </a:lnTo>
                  <a:cubicBezTo>
                    <a:pt x="856201" y="260864"/>
                    <a:pt x="854900" y="260864"/>
                    <a:pt x="854900" y="260864"/>
                  </a:cubicBezTo>
                  <a:cubicBezTo>
                    <a:pt x="849813" y="262099"/>
                    <a:pt x="843484" y="258290"/>
                    <a:pt x="842183" y="253245"/>
                  </a:cubicBezTo>
                  <a:lnTo>
                    <a:pt x="833311" y="226580"/>
                  </a:lnTo>
                  <a:cubicBezTo>
                    <a:pt x="832068" y="224006"/>
                    <a:pt x="832068" y="221535"/>
                    <a:pt x="833311" y="218961"/>
                  </a:cubicBezTo>
                  <a:cubicBezTo>
                    <a:pt x="834612" y="216387"/>
                    <a:pt x="835854" y="213916"/>
                    <a:pt x="839640" y="212578"/>
                  </a:cubicBezTo>
                  <a:lnTo>
                    <a:pt x="842183" y="211343"/>
                  </a:lnTo>
                  <a:cubicBezTo>
                    <a:pt x="814264" y="184677"/>
                    <a:pt x="771085" y="180868"/>
                    <a:pt x="739322" y="203724"/>
                  </a:cubicBezTo>
                  <a:cubicBezTo>
                    <a:pt x="713947" y="221535"/>
                    <a:pt x="702531" y="253245"/>
                    <a:pt x="707618" y="282484"/>
                  </a:cubicBezTo>
                  <a:cubicBezTo>
                    <a:pt x="707618" y="286294"/>
                    <a:pt x="708860" y="290103"/>
                    <a:pt x="713947" y="293912"/>
                  </a:cubicBezTo>
                  <a:cubicBezTo>
                    <a:pt x="715189" y="297722"/>
                    <a:pt x="716490" y="301531"/>
                    <a:pt x="719034" y="305340"/>
                  </a:cubicBezTo>
                  <a:cubicBezTo>
                    <a:pt x="719034" y="306576"/>
                    <a:pt x="719034" y="307811"/>
                    <a:pt x="720276" y="309150"/>
                  </a:cubicBezTo>
                  <a:cubicBezTo>
                    <a:pt x="721577" y="310385"/>
                    <a:pt x="722819" y="312959"/>
                    <a:pt x="724121" y="314194"/>
                  </a:cubicBezTo>
                  <a:cubicBezTo>
                    <a:pt x="724121" y="315430"/>
                    <a:pt x="725363" y="316768"/>
                    <a:pt x="726664" y="318004"/>
                  </a:cubicBezTo>
                  <a:cubicBezTo>
                    <a:pt x="729207" y="321813"/>
                    <a:pt x="731692" y="324387"/>
                    <a:pt x="734235" y="326858"/>
                  </a:cubicBezTo>
                  <a:lnTo>
                    <a:pt x="771945" y="343493"/>
                  </a:lnTo>
                  <a:lnTo>
                    <a:pt x="762154" y="345905"/>
                  </a:lnTo>
                  <a:cubicBezTo>
                    <a:pt x="744409" y="343331"/>
                    <a:pt x="727906" y="334476"/>
                    <a:pt x="713888" y="321710"/>
                  </a:cubicBezTo>
                  <a:lnTo>
                    <a:pt x="713832" y="321753"/>
                  </a:lnTo>
                  <a:lnTo>
                    <a:pt x="712646" y="320578"/>
                  </a:lnTo>
                  <a:cubicBezTo>
                    <a:pt x="711403" y="319239"/>
                    <a:pt x="710161" y="316768"/>
                    <a:pt x="708860" y="315430"/>
                  </a:cubicBezTo>
                  <a:cubicBezTo>
                    <a:pt x="707618" y="314194"/>
                    <a:pt x="707618" y="312959"/>
                    <a:pt x="706317" y="311621"/>
                  </a:cubicBezTo>
                  <a:cubicBezTo>
                    <a:pt x="703773" y="309150"/>
                    <a:pt x="702531" y="305340"/>
                    <a:pt x="701230" y="301531"/>
                  </a:cubicBezTo>
                  <a:lnTo>
                    <a:pt x="665681" y="328196"/>
                  </a:lnTo>
                  <a:lnTo>
                    <a:pt x="656808" y="335815"/>
                  </a:lnTo>
                  <a:lnTo>
                    <a:pt x="650420" y="340860"/>
                  </a:lnTo>
                  <a:lnTo>
                    <a:pt x="666923" y="362480"/>
                  </a:lnTo>
                  <a:lnTo>
                    <a:pt x="675854" y="354862"/>
                  </a:lnTo>
                  <a:lnTo>
                    <a:pt x="682064" y="350394"/>
                  </a:lnTo>
                  <a:lnTo>
                    <a:pt x="691056" y="375144"/>
                  </a:lnTo>
                  <a:cubicBezTo>
                    <a:pt x="692949" y="386572"/>
                    <a:pt x="692949" y="398617"/>
                    <a:pt x="690731" y="410354"/>
                  </a:cubicBezTo>
                  <a:lnTo>
                    <a:pt x="683021" y="429219"/>
                  </a:lnTo>
                  <a:lnTo>
                    <a:pt x="690442" y="406288"/>
                  </a:lnTo>
                  <a:cubicBezTo>
                    <a:pt x="691086" y="392003"/>
                    <a:pt x="687921" y="377718"/>
                    <a:pt x="680941" y="365054"/>
                  </a:cubicBezTo>
                  <a:lnTo>
                    <a:pt x="673311" y="371334"/>
                  </a:lnTo>
                  <a:cubicBezTo>
                    <a:pt x="673311" y="372673"/>
                    <a:pt x="672010" y="372673"/>
                    <a:pt x="672010" y="372673"/>
                  </a:cubicBezTo>
                  <a:cubicBezTo>
                    <a:pt x="668224" y="375144"/>
                    <a:pt x="661895" y="375144"/>
                    <a:pt x="658050" y="370099"/>
                  </a:cubicBezTo>
                  <a:lnTo>
                    <a:pt x="640306" y="348478"/>
                  </a:lnTo>
                  <a:cubicBezTo>
                    <a:pt x="637762" y="345905"/>
                    <a:pt x="637762" y="343434"/>
                    <a:pt x="637762" y="340860"/>
                  </a:cubicBezTo>
                  <a:cubicBezTo>
                    <a:pt x="637762" y="338286"/>
                    <a:pt x="639004" y="335815"/>
                    <a:pt x="641548" y="333241"/>
                  </a:cubicBezTo>
                  <a:lnTo>
                    <a:pt x="644091" y="332006"/>
                  </a:lnTo>
                  <a:cubicBezTo>
                    <a:pt x="609784" y="316768"/>
                    <a:pt x="567907" y="326858"/>
                    <a:pt x="545016" y="359906"/>
                  </a:cubicBezTo>
                  <a:cubicBezTo>
                    <a:pt x="528513" y="382762"/>
                    <a:pt x="527271" y="412002"/>
                    <a:pt x="537386" y="436093"/>
                  </a:cubicBezTo>
                  <a:cubicBezTo>
                    <a:pt x="543774" y="448859"/>
                    <a:pt x="552646" y="461523"/>
                    <a:pt x="564062" y="469141"/>
                  </a:cubicBezTo>
                  <a:cubicBezTo>
                    <a:pt x="565363" y="469141"/>
                    <a:pt x="565363" y="469141"/>
                    <a:pt x="565363" y="469141"/>
                  </a:cubicBezTo>
                  <a:lnTo>
                    <a:pt x="621921" y="480464"/>
                  </a:lnTo>
                  <a:lnTo>
                    <a:pt x="618657" y="481805"/>
                  </a:lnTo>
                  <a:cubicBezTo>
                    <a:pt x="595825" y="486850"/>
                    <a:pt x="570391" y="481805"/>
                    <a:pt x="550103" y="467803"/>
                  </a:cubicBezTo>
                  <a:lnTo>
                    <a:pt x="548150" y="469344"/>
                  </a:lnTo>
                  <a:lnTo>
                    <a:pt x="532299" y="450095"/>
                  </a:lnTo>
                  <a:lnTo>
                    <a:pt x="485334" y="485614"/>
                  </a:lnTo>
                  <a:lnTo>
                    <a:pt x="476462" y="493233"/>
                  </a:lnTo>
                  <a:lnTo>
                    <a:pt x="470074" y="498381"/>
                  </a:lnTo>
                  <a:lnTo>
                    <a:pt x="480247" y="512279"/>
                  </a:lnTo>
                  <a:lnTo>
                    <a:pt x="486576" y="519898"/>
                  </a:lnTo>
                  <a:lnTo>
                    <a:pt x="495508" y="513618"/>
                  </a:lnTo>
                  <a:lnTo>
                    <a:pt x="502752" y="508406"/>
                  </a:lnTo>
                  <a:lnTo>
                    <a:pt x="512011" y="533797"/>
                  </a:lnTo>
                  <a:cubicBezTo>
                    <a:pt x="517038" y="556653"/>
                    <a:pt x="512011" y="582083"/>
                    <a:pt x="497992" y="602468"/>
                  </a:cubicBezTo>
                  <a:lnTo>
                    <a:pt x="497471" y="602985"/>
                  </a:lnTo>
                  <a:lnTo>
                    <a:pt x="511227" y="563757"/>
                  </a:lnTo>
                  <a:cubicBezTo>
                    <a:pt x="512025" y="549472"/>
                    <a:pt x="508846" y="535187"/>
                    <a:pt x="501837" y="522472"/>
                  </a:cubicBezTo>
                  <a:lnTo>
                    <a:pt x="494207" y="528855"/>
                  </a:lnTo>
                  <a:cubicBezTo>
                    <a:pt x="494207" y="528855"/>
                    <a:pt x="492964" y="528855"/>
                    <a:pt x="492964" y="528855"/>
                  </a:cubicBezTo>
                  <a:cubicBezTo>
                    <a:pt x="487878" y="531429"/>
                    <a:pt x="481549" y="531429"/>
                    <a:pt x="477704" y="526281"/>
                  </a:cubicBezTo>
                  <a:lnTo>
                    <a:pt x="461201" y="504661"/>
                  </a:lnTo>
                  <a:cubicBezTo>
                    <a:pt x="458658" y="503425"/>
                    <a:pt x="458658" y="499616"/>
                    <a:pt x="458658" y="497042"/>
                  </a:cubicBezTo>
                  <a:cubicBezTo>
                    <a:pt x="458658" y="494571"/>
                    <a:pt x="459959" y="491997"/>
                    <a:pt x="462502" y="489424"/>
                  </a:cubicBezTo>
                  <a:lnTo>
                    <a:pt x="465046" y="488188"/>
                  </a:lnTo>
                  <a:cubicBezTo>
                    <a:pt x="430739" y="471715"/>
                    <a:pt x="388802" y="481805"/>
                    <a:pt x="365970" y="514853"/>
                  </a:cubicBezTo>
                  <a:cubicBezTo>
                    <a:pt x="348166" y="540283"/>
                    <a:pt x="346924" y="570758"/>
                    <a:pt x="359641" y="596188"/>
                  </a:cubicBezTo>
                  <a:cubicBezTo>
                    <a:pt x="360884" y="599997"/>
                    <a:pt x="363427" y="603807"/>
                    <a:pt x="365970" y="603807"/>
                  </a:cubicBezTo>
                  <a:cubicBezTo>
                    <a:pt x="371057" y="611425"/>
                    <a:pt x="377386" y="619044"/>
                    <a:pt x="385017" y="624089"/>
                  </a:cubicBezTo>
                  <a:cubicBezTo>
                    <a:pt x="385017" y="625324"/>
                    <a:pt x="386259" y="625324"/>
                    <a:pt x="386259" y="625324"/>
                  </a:cubicBezTo>
                  <a:cubicBezTo>
                    <a:pt x="388802" y="626662"/>
                    <a:pt x="392647" y="629133"/>
                    <a:pt x="395190" y="630472"/>
                  </a:cubicBezTo>
                  <a:lnTo>
                    <a:pt x="449675" y="636722"/>
                  </a:lnTo>
                  <a:lnTo>
                    <a:pt x="439612" y="640561"/>
                  </a:lnTo>
                  <a:cubicBezTo>
                    <a:pt x="419264" y="644371"/>
                    <a:pt x="397675" y="641797"/>
                    <a:pt x="378628" y="630369"/>
                  </a:cubicBezTo>
                  <a:lnTo>
                    <a:pt x="375845" y="632958"/>
                  </a:lnTo>
                  <a:lnTo>
                    <a:pt x="368514" y="626662"/>
                  </a:lnTo>
                  <a:cubicBezTo>
                    <a:pt x="367213" y="625324"/>
                    <a:pt x="365970" y="624089"/>
                    <a:pt x="364669" y="622853"/>
                  </a:cubicBezTo>
                  <a:cubicBezTo>
                    <a:pt x="362126" y="620279"/>
                    <a:pt x="359641" y="616470"/>
                    <a:pt x="357098" y="613896"/>
                  </a:cubicBezTo>
                  <a:lnTo>
                    <a:pt x="320248" y="648180"/>
                  </a:lnTo>
                  <a:lnTo>
                    <a:pt x="311316" y="655799"/>
                  </a:lnTo>
                  <a:lnTo>
                    <a:pt x="306288" y="660946"/>
                  </a:lnTo>
                  <a:lnTo>
                    <a:pt x="318946" y="673610"/>
                  </a:lnTo>
                  <a:lnTo>
                    <a:pt x="325335" y="681228"/>
                  </a:lnTo>
                  <a:lnTo>
                    <a:pt x="334207" y="673610"/>
                  </a:lnTo>
                  <a:lnTo>
                    <a:pt x="342609" y="666395"/>
                  </a:lnTo>
                  <a:lnTo>
                    <a:pt x="354495" y="691318"/>
                  </a:lnTo>
                  <a:cubicBezTo>
                    <a:pt x="359582" y="714174"/>
                    <a:pt x="358340" y="739604"/>
                    <a:pt x="345623" y="761224"/>
                  </a:cubicBezTo>
                  <a:lnTo>
                    <a:pt x="343430" y="763820"/>
                  </a:lnTo>
                  <a:lnTo>
                    <a:pt x="353268" y="722822"/>
                  </a:lnTo>
                  <a:cubicBezTo>
                    <a:pt x="352632" y="708537"/>
                    <a:pt x="348196" y="694561"/>
                    <a:pt x="340595" y="682464"/>
                  </a:cubicBezTo>
                  <a:lnTo>
                    <a:pt x="332965" y="690083"/>
                  </a:lnTo>
                  <a:cubicBezTo>
                    <a:pt x="332965" y="691421"/>
                    <a:pt x="331664" y="691421"/>
                    <a:pt x="331664" y="691421"/>
                  </a:cubicBezTo>
                  <a:cubicBezTo>
                    <a:pt x="326577" y="695230"/>
                    <a:pt x="320248" y="695230"/>
                    <a:pt x="316462" y="690083"/>
                  </a:cubicBezTo>
                  <a:lnTo>
                    <a:pt x="297357" y="669801"/>
                  </a:lnTo>
                  <a:cubicBezTo>
                    <a:pt x="296115" y="667227"/>
                    <a:pt x="294873" y="664756"/>
                    <a:pt x="294873" y="662182"/>
                  </a:cubicBezTo>
                  <a:cubicBezTo>
                    <a:pt x="294873" y="658373"/>
                    <a:pt x="296115" y="655799"/>
                    <a:pt x="298658" y="653328"/>
                  </a:cubicBezTo>
                  <a:lnTo>
                    <a:pt x="301202" y="651989"/>
                  </a:lnTo>
                  <a:cubicBezTo>
                    <a:pt x="265653" y="638090"/>
                    <a:pt x="223716" y="653328"/>
                    <a:pt x="204670" y="687612"/>
                  </a:cubicBezTo>
                  <a:cubicBezTo>
                    <a:pt x="188167" y="715513"/>
                    <a:pt x="191952" y="748561"/>
                    <a:pt x="208455" y="772652"/>
                  </a:cubicBezTo>
                  <a:cubicBezTo>
                    <a:pt x="210999" y="776462"/>
                    <a:pt x="213542" y="780271"/>
                    <a:pt x="216085" y="782845"/>
                  </a:cubicBezTo>
                  <a:cubicBezTo>
                    <a:pt x="219930" y="786654"/>
                    <a:pt x="222474" y="789228"/>
                    <a:pt x="227560" y="790464"/>
                  </a:cubicBezTo>
                  <a:cubicBezTo>
                    <a:pt x="228803" y="790464"/>
                    <a:pt x="228803" y="791699"/>
                    <a:pt x="230104" y="791699"/>
                  </a:cubicBezTo>
                  <a:cubicBezTo>
                    <a:pt x="231346" y="793037"/>
                    <a:pt x="233889" y="794273"/>
                    <a:pt x="235191" y="795508"/>
                  </a:cubicBezTo>
                  <a:cubicBezTo>
                    <a:pt x="236433" y="796847"/>
                    <a:pt x="237734" y="796847"/>
                    <a:pt x="238976" y="798082"/>
                  </a:cubicBezTo>
                  <a:cubicBezTo>
                    <a:pt x="242762" y="799318"/>
                    <a:pt x="245305" y="800656"/>
                    <a:pt x="249150" y="801892"/>
                  </a:cubicBezTo>
                  <a:lnTo>
                    <a:pt x="298301" y="800702"/>
                  </a:lnTo>
                  <a:lnTo>
                    <a:pt x="291028" y="804363"/>
                  </a:lnTo>
                  <a:cubicBezTo>
                    <a:pt x="273224" y="809407"/>
                    <a:pt x="254178" y="809407"/>
                    <a:pt x="236374" y="803127"/>
                  </a:cubicBezTo>
                  <a:lnTo>
                    <a:pt x="233237" y="809180"/>
                  </a:lnTo>
                  <a:lnTo>
                    <a:pt x="228803" y="806936"/>
                  </a:lnTo>
                  <a:cubicBezTo>
                    <a:pt x="227501" y="805701"/>
                    <a:pt x="225017" y="804465"/>
                    <a:pt x="223716" y="803127"/>
                  </a:cubicBezTo>
                  <a:cubicBezTo>
                    <a:pt x="222474" y="803127"/>
                    <a:pt x="221172" y="801892"/>
                    <a:pt x="219930" y="800656"/>
                  </a:cubicBezTo>
                  <a:cubicBezTo>
                    <a:pt x="217387" y="798082"/>
                    <a:pt x="213542" y="795508"/>
                    <a:pt x="210999" y="793037"/>
                  </a:cubicBezTo>
                  <a:lnTo>
                    <a:pt x="189409" y="837411"/>
                  </a:lnTo>
                  <a:lnTo>
                    <a:pt x="184322" y="847604"/>
                  </a:lnTo>
                  <a:lnTo>
                    <a:pt x="180537" y="853987"/>
                  </a:lnTo>
                  <a:lnTo>
                    <a:pt x="197039" y="861605"/>
                  </a:lnTo>
                  <a:lnTo>
                    <a:pt x="205971" y="865415"/>
                  </a:lnTo>
                  <a:lnTo>
                    <a:pt x="210999" y="855222"/>
                  </a:lnTo>
                  <a:lnTo>
                    <a:pt x="216085" y="845030"/>
                  </a:lnTo>
                  <a:lnTo>
                    <a:pt x="218218" y="840774"/>
                  </a:lnTo>
                  <a:lnTo>
                    <a:pt x="238917" y="861502"/>
                  </a:lnTo>
                  <a:cubicBezTo>
                    <a:pt x="252876" y="880549"/>
                    <a:pt x="259265" y="903405"/>
                    <a:pt x="255420" y="928835"/>
                  </a:cubicBezTo>
                  <a:lnTo>
                    <a:pt x="253657" y="933584"/>
                  </a:lnTo>
                  <a:lnTo>
                    <a:pt x="248795" y="894281"/>
                  </a:lnTo>
                  <a:cubicBezTo>
                    <a:pt x="243087" y="880935"/>
                    <a:pt x="233890" y="869173"/>
                    <a:pt x="222474" y="860267"/>
                  </a:cubicBezTo>
                  <a:lnTo>
                    <a:pt x="217387" y="869224"/>
                  </a:lnTo>
                  <a:cubicBezTo>
                    <a:pt x="217387" y="869224"/>
                    <a:pt x="216085" y="870460"/>
                    <a:pt x="216085" y="870460"/>
                  </a:cubicBezTo>
                  <a:cubicBezTo>
                    <a:pt x="213542" y="875504"/>
                    <a:pt x="207213" y="876843"/>
                    <a:pt x="202126" y="874269"/>
                  </a:cubicBezTo>
                  <a:lnTo>
                    <a:pt x="177993" y="861605"/>
                  </a:lnTo>
                  <a:cubicBezTo>
                    <a:pt x="175450" y="860267"/>
                    <a:pt x="174208" y="857796"/>
                    <a:pt x="172906" y="855222"/>
                  </a:cubicBezTo>
                  <a:cubicBezTo>
                    <a:pt x="171664" y="852648"/>
                    <a:pt x="171664" y="848839"/>
                    <a:pt x="172906" y="846368"/>
                  </a:cubicBezTo>
                  <a:lnTo>
                    <a:pt x="174208" y="843794"/>
                  </a:lnTo>
                  <a:cubicBezTo>
                    <a:pt x="136115" y="843794"/>
                    <a:pt x="101809" y="871695"/>
                    <a:pt x="95480" y="911127"/>
                  </a:cubicBezTo>
                  <a:cubicBezTo>
                    <a:pt x="90393" y="941601"/>
                    <a:pt x="103051" y="969502"/>
                    <a:pt x="124640" y="987313"/>
                  </a:cubicBezTo>
                  <a:cubicBezTo>
                    <a:pt x="127184" y="989887"/>
                    <a:pt x="129727" y="992358"/>
                    <a:pt x="133572" y="993697"/>
                  </a:cubicBezTo>
                  <a:cubicBezTo>
                    <a:pt x="141202" y="998741"/>
                    <a:pt x="150075" y="1002551"/>
                    <a:pt x="158947" y="1003786"/>
                  </a:cubicBezTo>
                  <a:lnTo>
                    <a:pt x="164952" y="1004362"/>
                  </a:lnTo>
                  <a:lnTo>
                    <a:pt x="158947" y="1005022"/>
                  </a:lnTo>
                  <a:lnTo>
                    <a:pt x="139901" y="1051969"/>
                  </a:lnTo>
                  <a:cubicBezTo>
                    <a:pt x="148773" y="1057117"/>
                    <a:pt x="156404" y="1063397"/>
                    <a:pt x="162733" y="1071016"/>
                  </a:cubicBezTo>
                  <a:cubicBezTo>
                    <a:pt x="177993" y="1088827"/>
                    <a:pt x="185623" y="1111683"/>
                    <a:pt x="184322" y="1137113"/>
                  </a:cubicBezTo>
                  <a:lnTo>
                    <a:pt x="181618" y="1146274"/>
                  </a:lnTo>
                  <a:lnTo>
                    <a:pt x="172766" y="1104785"/>
                  </a:lnTo>
                  <a:cubicBezTo>
                    <a:pt x="165927" y="1092096"/>
                    <a:pt x="155753" y="1081311"/>
                    <a:pt x="143686" y="1073692"/>
                  </a:cubicBezTo>
                  <a:lnTo>
                    <a:pt x="139901" y="1083782"/>
                  </a:lnTo>
                  <a:cubicBezTo>
                    <a:pt x="138659" y="1083782"/>
                    <a:pt x="138659" y="1085120"/>
                    <a:pt x="138659" y="1085120"/>
                  </a:cubicBezTo>
                  <a:cubicBezTo>
                    <a:pt x="136115" y="1090165"/>
                    <a:pt x="129727" y="1092739"/>
                    <a:pt x="124640" y="1090165"/>
                  </a:cubicBezTo>
                  <a:lnTo>
                    <a:pt x="99265" y="1079973"/>
                  </a:lnTo>
                  <a:cubicBezTo>
                    <a:pt x="96722" y="1079973"/>
                    <a:pt x="94178" y="1077502"/>
                    <a:pt x="92936" y="1074928"/>
                  </a:cubicBezTo>
                  <a:cubicBezTo>
                    <a:pt x="91635" y="1072354"/>
                    <a:pt x="91635" y="1068545"/>
                    <a:pt x="92936" y="1066074"/>
                  </a:cubicBezTo>
                  <a:lnTo>
                    <a:pt x="94178" y="1063500"/>
                  </a:lnTo>
                  <a:cubicBezTo>
                    <a:pt x="56086" y="1067309"/>
                    <a:pt x="24323" y="1097784"/>
                    <a:pt x="21779" y="1137113"/>
                  </a:cubicBezTo>
                  <a:cubicBezTo>
                    <a:pt x="19236" y="1173971"/>
                    <a:pt x="42127" y="1207019"/>
                    <a:pt x="76374" y="1218447"/>
                  </a:cubicBezTo>
                  <a:cubicBezTo>
                    <a:pt x="80219" y="1219682"/>
                    <a:pt x="85306" y="1219682"/>
                    <a:pt x="89091" y="1221021"/>
                  </a:cubicBezTo>
                  <a:cubicBezTo>
                    <a:pt x="91635" y="1222256"/>
                    <a:pt x="94178" y="1222256"/>
                    <a:pt x="96722" y="1222256"/>
                  </a:cubicBezTo>
                  <a:cubicBezTo>
                    <a:pt x="97964" y="1222256"/>
                    <a:pt x="99265" y="1222256"/>
                    <a:pt x="100507" y="1222256"/>
                  </a:cubicBezTo>
                  <a:cubicBezTo>
                    <a:pt x="101809" y="1222256"/>
                    <a:pt x="103051" y="1222256"/>
                    <a:pt x="105594" y="1221021"/>
                  </a:cubicBezTo>
                  <a:cubicBezTo>
                    <a:pt x="109439" y="1221021"/>
                    <a:pt x="113224" y="1221021"/>
                    <a:pt x="117069" y="1219682"/>
                  </a:cubicBezTo>
                  <a:lnTo>
                    <a:pt x="121124" y="1218805"/>
                  </a:lnTo>
                  <a:lnTo>
                    <a:pt x="125882" y="1248819"/>
                  </a:lnTo>
                  <a:cubicBezTo>
                    <a:pt x="136056" y="1248819"/>
                    <a:pt x="146230" y="1251393"/>
                    <a:pt x="155102" y="1253966"/>
                  </a:cubicBezTo>
                  <a:cubicBezTo>
                    <a:pt x="176692" y="1260247"/>
                    <a:pt x="195738" y="1276822"/>
                    <a:pt x="207213" y="1299678"/>
                  </a:cubicBezTo>
                  <a:cubicBezTo>
                    <a:pt x="212271" y="1311106"/>
                    <a:pt x="215124" y="1323178"/>
                    <a:pt x="215760" y="1335082"/>
                  </a:cubicBezTo>
                  <a:lnTo>
                    <a:pt x="211686" y="1364515"/>
                  </a:lnTo>
                  <a:lnTo>
                    <a:pt x="213727" y="1343360"/>
                  </a:lnTo>
                  <a:cubicBezTo>
                    <a:pt x="212939" y="1333802"/>
                    <a:pt x="210407" y="1324207"/>
                    <a:pt x="205971" y="1315019"/>
                  </a:cubicBezTo>
                  <a:cubicBezTo>
                    <a:pt x="191952" y="1288250"/>
                    <a:pt x="165276" y="1271778"/>
                    <a:pt x="136115" y="1270542"/>
                  </a:cubicBezTo>
                  <a:lnTo>
                    <a:pt x="137357" y="1280632"/>
                  </a:lnTo>
                  <a:cubicBezTo>
                    <a:pt x="137357" y="1281970"/>
                    <a:pt x="137357" y="1281970"/>
                    <a:pt x="137357" y="1283206"/>
                  </a:cubicBezTo>
                  <a:cubicBezTo>
                    <a:pt x="136115" y="1289589"/>
                    <a:pt x="132271" y="1293398"/>
                    <a:pt x="127184" y="1294634"/>
                  </a:cubicBezTo>
                  <a:lnTo>
                    <a:pt x="99265" y="1298443"/>
                  </a:lnTo>
                  <a:cubicBezTo>
                    <a:pt x="96722" y="1299678"/>
                    <a:pt x="94178" y="1298443"/>
                    <a:pt x="91635" y="1297207"/>
                  </a:cubicBezTo>
                  <a:cubicBezTo>
                    <a:pt x="89091" y="1295869"/>
                    <a:pt x="86548" y="1293398"/>
                    <a:pt x="86548" y="1289589"/>
                  </a:cubicBezTo>
                  <a:lnTo>
                    <a:pt x="86548" y="1287015"/>
                  </a:lnTo>
                  <a:cubicBezTo>
                    <a:pt x="54844" y="1309871"/>
                    <a:pt x="43369" y="1351774"/>
                    <a:pt x="61173" y="1387396"/>
                  </a:cubicBezTo>
                  <a:lnTo>
                    <a:pt x="87529" y="1416872"/>
                  </a:lnTo>
                  <a:lnTo>
                    <a:pt x="61269" y="1402376"/>
                  </a:lnTo>
                  <a:cubicBezTo>
                    <a:pt x="52227" y="1394577"/>
                    <a:pt x="44611" y="1384719"/>
                    <a:pt x="39524" y="1373291"/>
                  </a:cubicBezTo>
                  <a:cubicBezTo>
                    <a:pt x="29350" y="1350435"/>
                    <a:pt x="28108" y="1325108"/>
                    <a:pt x="35739" y="1303488"/>
                  </a:cubicBezTo>
                  <a:cubicBezTo>
                    <a:pt x="42068" y="1284441"/>
                    <a:pt x="56027" y="1267968"/>
                    <a:pt x="73831" y="1256540"/>
                  </a:cubicBezTo>
                  <a:lnTo>
                    <a:pt x="67502" y="1212064"/>
                  </a:lnTo>
                  <a:cubicBezTo>
                    <a:pt x="49698" y="1206916"/>
                    <a:pt x="33195" y="1198062"/>
                    <a:pt x="21779" y="1184060"/>
                  </a:cubicBezTo>
                  <a:cubicBezTo>
                    <a:pt x="6519" y="1166352"/>
                    <a:pt x="-1112" y="1143496"/>
                    <a:pt x="131" y="1118066"/>
                  </a:cubicBezTo>
                  <a:cubicBezTo>
                    <a:pt x="2674" y="1093975"/>
                    <a:pt x="14149" y="1071119"/>
                    <a:pt x="31894" y="1055881"/>
                  </a:cubicBezTo>
                  <a:cubicBezTo>
                    <a:pt x="47154" y="1041879"/>
                    <a:pt x="67443" y="1034261"/>
                    <a:pt x="89032" y="1032922"/>
                  </a:cubicBezTo>
                  <a:lnTo>
                    <a:pt x="109380" y="980930"/>
                  </a:lnTo>
                  <a:cubicBezTo>
                    <a:pt x="101749" y="975782"/>
                    <a:pt x="94119" y="968164"/>
                    <a:pt x="89032" y="960545"/>
                  </a:cubicBezTo>
                  <a:cubicBezTo>
                    <a:pt x="75073" y="941498"/>
                    <a:pt x="68744" y="917407"/>
                    <a:pt x="72530" y="893316"/>
                  </a:cubicBezTo>
                  <a:cubicBezTo>
                    <a:pt x="76374" y="867886"/>
                    <a:pt x="90334" y="847501"/>
                    <a:pt x="109380" y="833602"/>
                  </a:cubicBezTo>
                  <a:cubicBezTo>
                    <a:pt x="125882" y="822174"/>
                    <a:pt x="146230" y="815791"/>
                    <a:pt x="167819" y="817026"/>
                  </a:cubicBezTo>
                  <a:lnTo>
                    <a:pt x="193195" y="767505"/>
                  </a:lnTo>
                  <a:cubicBezTo>
                    <a:pt x="185564" y="757415"/>
                    <a:pt x="180477" y="745987"/>
                    <a:pt x="176692" y="734559"/>
                  </a:cubicBezTo>
                  <a:cubicBezTo>
                    <a:pt x="171605" y="711703"/>
                    <a:pt x="172906" y="686273"/>
                    <a:pt x="185564" y="664653"/>
                  </a:cubicBezTo>
                  <a:cubicBezTo>
                    <a:pt x="197039" y="643135"/>
                    <a:pt x="217328" y="627795"/>
                    <a:pt x="240218" y="621515"/>
                  </a:cubicBezTo>
                  <a:cubicBezTo>
                    <a:pt x="259265" y="616367"/>
                    <a:pt x="280854" y="616367"/>
                    <a:pt x="299900" y="625324"/>
                  </a:cubicBezTo>
                  <a:lnTo>
                    <a:pt x="340536" y="587231"/>
                  </a:lnTo>
                  <a:cubicBezTo>
                    <a:pt x="336691" y="578274"/>
                    <a:pt x="332906" y="569420"/>
                    <a:pt x="331664" y="560565"/>
                  </a:cubicBezTo>
                  <a:cubicBezTo>
                    <a:pt x="326577" y="537709"/>
                    <a:pt x="331664" y="512279"/>
                    <a:pt x="345623" y="491997"/>
                  </a:cubicBezTo>
                  <a:cubicBezTo>
                    <a:pt x="359582" y="470377"/>
                    <a:pt x="381172" y="457611"/>
                    <a:pt x="404004" y="453801"/>
                  </a:cubicBezTo>
                  <a:cubicBezTo>
                    <a:pt x="424351" y="451330"/>
                    <a:pt x="444639" y="453801"/>
                    <a:pt x="463745" y="463994"/>
                  </a:cubicBezTo>
                  <a:lnTo>
                    <a:pt x="517038" y="423327"/>
                  </a:lnTo>
                  <a:cubicBezTo>
                    <a:pt x="514495" y="417046"/>
                    <a:pt x="512011" y="410663"/>
                    <a:pt x="510709" y="404280"/>
                  </a:cubicBezTo>
                  <a:cubicBezTo>
                    <a:pt x="505622" y="381424"/>
                    <a:pt x="510709" y="356097"/>
                    <a:pt x="524668" y="335712"/>
                  </a:cubicBezTo>
                  <a:cubicBezTo>
                    <a:pt x="538628" y="315430"/>
                    <a:pt x="560217" y="302766"/>
                    <a:pt x="583108" y="297619"/>
                  </a:cubicBezTo>
                  <a:cubicBezTo>
                    <a:pt x="603396" y="293809"/>
                    <a:pt x="624986" y="296383"/>
                    <a:pt x="644032" y="306576"/>
                  </a:cubicBezTo>
                  <a:lnTo>
                    <a:pt x="687211" y="272189"/>
                  </a:lnTo>
                  <a:cubicBezTo>
                    <a:pt x="684668" y="259525"/>
                    <a:pt x="683426" y="248097"/>
                    <a:pt x="685969" y="235434"/>
                  </a:cubicBezTo>
                  <a:cubicBezTo>
                    <a:pt x="689755" y="212578"/>
                    <a:pt x="701230" y="190957"/>
                    <a:pt x="721518" y="176956"/>
                  </a:cubicBezTo>
                  <a:lnTo>
                    <a:pt x="722819" y="176956"/>
                  </a:lnTo>
                  <a:cubicBezTo>
                    <a:pt x="743108" y="161718"/>
                    <a:pt x="767241" y="156673"/>
                    <a:pt x="790131" y="160483"/>
                  </a:cubicBezTo>
                  <a:cubicBezTo>
                    <a:pt x="810420" y="164292"/>
                    <a:pt x="829466" y="174485"/>
                    <a:pt x="843425" y="189722"/>
                  </a:cubicBezTo>
                  <a:lnTo>
                    <a:pt x="896778" y="171911"/>
                  </a:lnTo>
                  <a:cubicBezTo>
                    <a:pt x="895536" y="163057"/>
                    <a:pt x="896778" y="152864"/>
                    <a:pt x="899321" y="144010"/>
                  </a:cubicBezTo>
                  <a:cubicBezTo>
                    <a:pt x="905650" y="121154"/>
                    <a:pt x="919669" y="100769"/>
                    <a:pt x="941258" y="88105"/>
                  </a:cubicBezTo>
                  <a:cubicBezTo>
                    <a:pt x="962848" y="75339"/>
                    <a:pt x="986981" y="71530"/>
                    <a:pt x="1009813" y="77913"/>
                  </a:cubicBezTo>
                  <a:cubicBezTo>
                    <a:pt x="1028859" y="83061"/>
                    <a:pt x="1046663" y="95724"/>
                    <a:pt x="1059321" y="112197"/>
                  </a:cubicBezTo>
                  <a:lnTo>
                    <a:pt x="1117761" y="98298"/>
                  </a:lnTo>
                  <a:cubicBezTo>
                    <a:pt x="1117761" y="93150"/>
                    <a:pt x="1117761" y="89341"/>
                    <a:pt x="1117761" y="84296"/>
                  </a:cubicBezTo>
                  <a:cubicBezTo>
                    <a:pt x="1119062" y="60102"/>
                    <a:pt x="1130478" y="38584"/>
                    <a:pt x="1149524" y="22008"/>
                  </a:cubicBezTo>
                  <a:cubicBezTo>
                    <a:pt x="1168570" y="5536"/>
                    <a:pt x="1192703" y="-2083"/>
                    <a:pt x="1215535" y="491"/>
                  </a:cubicBezTo>
                  <a:close/>
                </a:path>
              </a:pathLst>
            </a:custGeom>
            <a:solidFill>
              <a:srgbClr val="474445"/>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25DE7904-0755-7C40-9028-847694D7DCC4}"/>
                </a:ext>
              </a:extLst>
            </p:cNvPr>
            <p:cNvSpPr/>
            <p:nvPr userDrawn="1"/>
          </p:nvSpPr>
          <p:spPr>
            <a:xfrm>
              <a:off x="8586469" y="1446717"/>
              <a:ext cx="564757" cy="240326"/>
            </a:xfrm>
            <a:custGeom>
              <a:avLst/>
              <a:gdLst/>
              <a:ahLst/>
              <a:cxnLst>
                <a:cxn ang="0">
                  <a:pos x="wd2" y="hd2"/>
                </a:cxn>
                <a:cxn ang="5400000">
                  <a:pos x="wd2" y="hd2"/>
                </a:cxn>
                <a:cxn ang="10800000">
                  <a:pos x="wd2" y="hd2"/>
                </a:cxn>
                <a:cxn ang="16200000">
                  <a:pos x="wd2" y="hd2"/>
                </a:cxn>
              </a:cxnLst>
              <a:rect l="0" t="0" r="r" b="b"/>
              <a:pathLst>
                <a:path w="21488" h="21068" extrusionOk="0">
                  <a:moveTo>
                    <a:pt x="19169" y="16203"/>
                  </a:moveTo>
                  <a:cubicBezTo>
                    <a:pt x="18058" y="15312"/>
                    <a:pt x="17284" y="13086"/>
                    <a:pt x="17139" y="10525"/>
                  </a:cubicBezTo>
                  <a:cubicBezTo>
                    <a:pt x="17091" y="9523"/>
                    <a:pt x="17091" y="8409"/>
                    <a:pt x="17284" y="7296"/>
                  </a:cubicBezTo>
                  <a:cubicBezTo>
                    <a:pt x="17332" y="6962"/>
                    <a:pt x="17429" y="6517"/>
                    <a:pt x="17477" y="6183"/>
                  </a:cubicBezTo>
                  <a:cubicBezTo>
                    <a:pt x="18154" y="3176"/>
                    <a:pt x="19700" y="1729"/>
                    <a:pt x="21102" y="2843"/>
                  </a:cubicBezTo>
                  <a:cubicBezTo>
                    <a:pt x="21246" y="2954"/>
                    <a:pt x="21343" y="3066"/>
                    <a:pt x="21488" y="3176"/>
                  </a:cubicBezTo>
                  <a:lnTo>
                    <a:pt x="21488" y="2063"/>
                  </a:lnTo>
                  <a:cubicBezTo>
                    <a:pt x="21391" y="1952"/>
                    <a:pt x="21343" y="1952"/>
                    <a:pt x="21246" y="1840"/>
                  </a:cubicBezTo>
                  <a:cubicBezTo>
                    <a:pt x="20328" y="1172"/>
                    <a:pt x="19410" y="1395"/>
                    <a:pt x="18589" y="2285"/>
                  </a:cubicBezTo>
                  <a:cubicBezTo>
                    <a:pt x="17912" y="3065"/>
                    <a:pt x="17332" y="4401"/>
                    <a:pt x="16994" y="5959"/>
                  </a:cubicBezTo>
                  <a:lnTo>
                    <a:pt x="14626" y="5514"/>
                  </a:lnTo>
                  <a:cubicBezTo>
                    <a:pt x="14385" y="3733"/>
                    <a:pt x="13853" y="2285"/>
                    <a:pt x="13177" y="1284"/>
                  </a:cubicBezTo>
                  <a:cubicBezTo>
                    <a:pt x="12403" y="170"/>
                    <a:pt x="11485" y="-275"/>
                    <a:pt x="10567" y="170"/>
                  </a:cubicBezTo>
                  <a:lnTo>
                    <a:pt x="10519" y="170"/>
                  </a:lnTo>
                  <a:lnTo>
                    <a:pt x="10519" y="170"/>
                  </a:lnTo>
                  <a:cubicBezTo>
                    <a:pt x="9601" y="615"/>
                    <a:pt x="8876" y="1952"/>
                    <a:pt x="8393" y="3622"/>
                  </a:cubicBezTo>
                  <a:cubicBezTo>
                    <a:pt x="8151" y="4512"/>
                    <a:pt x="7958" y="5515"/>
                    <a:pt x="7910" y="6628"/>
                  </a:cubicBezTo>
                  <a:lnTo>
                    <a:pt x="6122" y="7741"/>
                  </a:lnTo>
                  <a:cubicBezTo>
                    <a:pt x="5638" y="6405"/>
                    <a:pt x="4962" y="5515"/>
                    <a:pt x="4237" y="5181"/>
                  </a:cubicBezTo>
                  <a:cubicBezTo>
                    <a:pt x="3367" y="4736"/>
                    <a:pt x="2449" y="5069"/>
                    <a:pt x="1628" y="6294"/>
                  </a:cubicBezTo>
                  <a:cubicBezTo>
                    <a:pt x="806" y="7519"/>
                    <a:pt x="275" y="9300"/>
                    <a:pt x="81" y="11304"/>
                  </a:cubicBezTo>
                  <a:cubicBezTo>
                    <a:pt x="-112" y="13308"/>
                    <a:pt x="33" y="15424"/>
                    <a:pt x="564" y="17316"/>
                  </a:cubicBezTo>
                  <a:cubicBezTo>
                    <a:pt x="1096" y="19209"/>
                    <a:pt x="1869" y="20433"/>
                    <a:pt x="2739" y="20879"/>
                  </a:cubicBezTo>
                  <a:cubicBezTo>
                    <a:pt x="3609" y="21325"/>
                    <a:pt x="4527" y="20991"/>
                    <a:pt x="5348" y="19766"/>
                  </a:cubicBezTo>
                  <a:lnTo>
                    <a:pt x="5348" y="19766"/>
                  </a:lnTo>
                  <a:cubicBezTo>
                    <a:pt x="6170" y="18541"/>
                    <a:pt x="6653" y="16760"/>
                    <a:pt x="6846" y="14756"/>
                  </a:cubicBezTo>
                  <a:cubicBezTo>
                    <a:pt x="6943" y="13865"/>
                    <a:pt x="6943" y="12863"/>
                    <a:pt x="6895" y="11861"/>
                  </a:cubicBezTo>
                  <a:lnTo>
                    <a:pt x="8103" y="11081"/>
                  </a:lnTo>
                  <a:cubicBezTo>
                    <a:pt x="8393" y="12640"/>
                    <a:pt x="8876" y="13865"/>
                    <a:pt x="9456" y="14755"/>
                  </a:cubicBezTo>
                  <a:cubicBezTo>
                    <a:pt x="10181" y="15869"/>
                    <a:pt x="11147" y="16314"/>
                    <a:pt x="12065" y="15869"/>
                  </a:cubicBezTo>
                  <a:cubicBezTo>
                    <a:pt x="12983" y="15423"/>
                    <a:pt x="13756" y="14087"/>
                    <a:pt x="14240" y="12306"/>
                  </a:cubicBezTo>
                  <a:cubicBezTo>
                    <a:pt x="14433" y="11526"/>
                    <a:pt x="14578" y="10747"/>
                    <a:pt x="14674" y="9856"/>
                  </a:cubicBezTo>
                  <a:lnTo>
                    <a:pt x="16656" y="10301"/>
                  </a:lnTo>
                  <a:cubicBezTo>
                    <a:pt x="16704" y="11192"/>
                    <a:pt x="16801" y="12083"/>
                    <a:pt x="16994" y="12973"/>
                  </a:cubicBezTo>
                  <a:cubicBezTo>
                    <a:pt x="17381" y="14866"/>
                    <a:pt x="18105" y="16313"/>
                    <a:pt x="19024" y="16981"/>
                  </a:cubicBezTo>
                  <a:cubicBezTo>
                    <a:pt x="19845" y="17650"/>
                    <a:pt x="20715" y="17538"/>
                    <a:pt x="21440" y="16759"/>
                  </a:cubicBezTo>
                  <a:lnTo>
                    <a:pt x="21440" y="15645"/>
                  </a:lnTo>
                  <a:cubicBezTo>
                    <a:pt x="20812" y="16649"/>
                    <a:pt x="19990" y="16871"/>
                    <a:pt x="19169" y="16203"/>
                  </a:cubicBezTo>
                  <a:close/>
                  <a:moveTo>
                    <a:pt x="14288" y="6629"/>
                  </a:moveTo>
                  <a:lnTo>
                    <a:pt x="14723" y="6740"/>
                  </a:lnTo>
                  <a:lnTo>
                    <a:pt x="16753" y="7185"/>
                  </a:lnTo>
                  <a:lnTo>
                    <a:pt x="16705" y="8187"/>
                  </a:lnTo>
                  <a:lnTo>
                    <a:pt x="16705" y="8187"/>
                  </a:lnTo>
                  <a:cubicBezTo>
                    <a:pt x="16705" y="8299"/>
                    <a:pt x="16705" y="8410"/>
                    <a:pt x="16656" y="8521"/>
                  </a:cubicBezTo>
                  <a:lnTo>
                    <a:pt x="16656" y="8632"/>
                  </a:lnTo>
                  <a:lnTo>
                    <a:pt x="16608" y="9523"/>
                  </a:lnTo>
                  <a:lnTo>
                    <a:pt x="16608" y="9634"/>
                  </a:lnTo>
                  <a:lnTo>
                    <a:pt x="14723" y="9300"/>
                  </a:lnTo>
                  <a:lnTo>
                    <a:pt x="14288" y="9189"/>
                  </a:lnTo>
                  <a:lnTo>
                    <a:pt x="13854" y="9078"/>
                  </a:lnTo>
                  <a:lnTo>
                    <a:pt x="13854" y="9078"/>
                  </a:lnTo>
                  <a:lnTo>
                    <a:pt x="13902" y="8298"/>
                  </a:lnTo>
                  <a:lnTo>
                    <a:pt x="13950" y="6739"/>
                  </a:lnTo>
                  <a:lnTo>
                    <a:pt x="14288" y="6629"/>
                  </a:lnTo>
                  <a:close/>
                  <a:moveTo>
                    <a:pt x="5832" y="12752"/>
                  </a:moveTo>
                  <a:lnTo>
                    <a:pt x="6074" y="12641"/>
                  </a:lnTo>
                  <a:lnTo>
                    <a:pt x="6509" y="12418"/>
                  </a:lnTo>
                  <a:cubicBezTo>
                    <a:pt x="6653" y="14978"/>
                    <a:pt x="6170" y="17762"/>
                    <a:pt x="5107" y="19209"/>
                  </a:cubicBezTo>
                  <a:cubicBezTo>
                    <a:pt x="3706" y="21324"/>
                    <a:pt x="1821" y="20323"/>
                    <a:pt x="903" y="17094"/>
                  </a:cubicBezTo>
                  <a:cubicBezTo>
                    <a:pt x="-15" y="13865"/>
                    <a:pt x="420" y="9523"/>
                    <a:pt x="1821" y="7408"/>
                  </a:cubicBezTo>
                  <a:cubicBezTo>
                    <a:pt x="3078" y="5626"/>
                    <a:pt x="4624" y="6071"/>
                    <a:pt x="5639" y="8409"/>
                  </a:cubicBezTo>
                  <a:lnTo>
                    <a:pt x="5300" y="8632"/>
                  </a:lnTo>
                  <a:cubicBezTo>
                    <a:pt x="5252" y="8632"/>
                    <a:pt x="5203" y="8744"/>
                    <a:pt x="5155" y="8855"/>
                  </a:cubicBezTo>
                  <a:cubicBezTo>
                    <a:pt x="5010" y="9078"/>
                    <a:pt x="4962" y="9523"/>
                    <a:pt x="5010" y="9857"/>
                  </a:cubicBezTo>
                  <a:lnTo>
                    <a:pt x="5300" y="12195"/>
                  </a:lnTo>
                  <a:cubicBezTo>
                    <a:pt x="5349" y="12641"/>
                    <a:pt x="5590" y="12863"/>
                    <a:pt x="5832" y="12752"/>
                  </a:cubicBezTo>
                  <a:close/>
                  <a:moveTo>
                    <a:pt x="6460" y="11416"/>
                  </a:moveTo>
                  <a:lnTo>
                    <a:pt x="6025" y="11639"/>
                  </a:lnTo>
                  <a:lnTo>
                    <a:pt x="5735" y="11862"/>
                  </a:lnTo>
                  <a:lnTo>
                    <a:pt x="5445" y="9523"/>
                  </a:lnTo>
                  <a:lnTo>
                    <a:pt x="5494" y="9523"/>
                  </a:lnTo>
                  <a:lnTo>
                    <a:pt x="5977" y="9190"/>
                  </a:lnTo>
                  <a:lnTo>
                    <a:pt x="6412" y="8967"/>
                  </a:lnTo>
                  <a:lnTo>
                    <a:pt x="7861" y="8076"/>
                  </a:lnTo>
                  <a:cubicBezTo>
                    <a:pt x="7861" y="8410"/>
                    <a:pt x="7861" y="8744"/>
                    <a:pt x="7861" y="9078"/>
                  </a:cubicBezTo>
                  <a:cubicBezTo>
                    <a:pt x="7861" y="9190"/>
                    <a:pt x="7861" y="9412"/>
                    <a:pt x="7910" y="9523"/>
                  </a:cubicBezTo>
                  <a:cubicBezTo>
                    <a:pt x="7910" y="9746"/>
                    <a:pt x="7910" y="9857"/>
                    <a:pt x="7958" y="10080"/>
                  </a:cubicBezTo>
                  <a:cubicBezTo>
                    <a:pt x="7958" y="10191"/>
                    <a:pt x="8007" y="10414"/>
                    <a:pt x="8007" y="10525"/>
                  </a:cubicBezTo>
                  <a:lnTo>
                    <a:pt x="6847" y="11193"/>
                  </a:lnTo>
                  <a:lnTo>
                    <a:pt x="6460" y="11416"/>
                  </a:lnTo>
                  <a:close/>
                  <a:moveTo>
                    <a:pt x="12017" y="15090"/>
                  </a:moveTo>
                  <a:cubicBezTo>
                    <a:pt x="10568" y="15869"/>
                    <a:pt x="9166" y="14088"/>
                    <a:pt x="8586" y="11081"/>
                  </a:cubicBezTo>
                  <a:cubicBezTo>
                    <a:pt x="8538" y="10748"/>
                    <a:pt x="8490" y="10525"/>
                    <a:pt x="8441" y="10191"/>
                  </a:cubicBezTo>
                  <a:cubicBezTo>
                    <a:pt x="8441" y="10079"/>
                    <a:pt x="8393" y="9968"/>
                    <a:pt x="8393" y="9746"/>
                  </a:cubicBezTo>
                  <a:cubicBezTo>
                    <a:pt x="8393" y="9523"/>
                    <a:pt x="8345" y="9412"/>
                    <a:pt x="8345" y="9189"/>
                  </a:cubicBezTo>
                  <a:cubicBezTo>
                    <a:pt x="8345" y="9078"/>
                    <a:pt x="8345" y="8966"/>
                    <a:pt x="8345" y="8855"/>
                  </a:cubicBezTo>
                  <a:cubicBezTo>
                    <a:pt x="8345" y="8521"/>
                    <a:pt x="8345" y="8076"/>
                    <a:pt x="8345" y="7742"/>
                  </a:cubicBezTo>
                  <a:cubicBezTo>
                    <a:pt x="8345" y="7408"/>
                    <a:pt x="8393" y="6962"/>
                    <a:pt x="8441" y="6629"/>
                  </a:cubicBezTo>
                  <a:cubicBezTo>
                    <a:pt x="8683" y="4068"/>
                    <a:pt x="9553" y="1952"/>
                    <a:pt x="10761" y="1396"/>
                  </a:cubicBezTo>
                  <a:cubicBezTo>
                    <a:pt x="12210" y="616"/>
                    <a:pt x="13709" y="2509"/>
                    <a:pt x="14240" y="5626"/>
                  </a:cubicBezTo>
                  <a:lnTo>
                    <a:pt x="14143" y="5626"/>
                  </a:lnTo>
                  <a:cubicBezTo>
                    <a:pt x="14047" y="5626"/>
                    <a:pt x="13902" y="5738"/>
                    <a:pt x="13805" y="5849"/>
                  </a:cubicBezTo>
                  <a:cubicBezTo>
                    <a:pt x="13708" y="5960"/>
                    <a:pt x="13660" y="6294"/>
                    <a:pt x="13660" y="6517"/>
                  </a:cubicBezTo>
                  <a:lnTo>
                    <a:pt x="13563" y="8967"/>
                  </a:lnTo>
                  <a:cubicBezTo>
                    <a:pt x="13563" y="9523"/>
                    <a:pt x="13708" y="9857"/>
                    <a:pt x="13902" y="9969"/>
                  </a:cubicBezTo>
                  <a:cubicBezTo>
                    <a:pt x="13902" y="9969"/>
                    <a:pt x="13950" y="9969"/>
                    <a:pt x="13950" y="9969"/>
                  </a:cubicBezTo>
                  <a:lnTo>
                    <a:pt x="14337" y="10080"/>
                  </a:lnTo>
                  <a:cubicBezTo>
                    <a:pt x="13998" y="12418"/>
                    <a:pt x="13177" y="14533"/>
                    <a:pt x="12017" y="15090"/>
                  </a:cubicBezTo>
                  <a:close/>
                </a:path>
              </a:pathLst>
            </a:custGeom>
            <a:solidFill>
              <a:srgbClr val="47444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Military">
      <a:dk1>
        <a:srgbClr val="000000"/>
      </a:dk1>
      <a:lt1>
        <a:srgbClr val="FFFFFF"/>
      </a:lt1>
      <a:dk2>
        <a:srgbClr val="000000"/>
      </a:dk2>
      <a:lt2>
        <a:srgbClr val="E7E6E6"/>
      </a:lt2>
      <a:accent1>
        <a:srgbClr val="2F4F36"/>
      </a:accent1>
      <a:accent2>
        <a:srgbClr val="B7B191"/>
      </a:accent2>
      <a:accent3>
        <a:srgbClr val="765571"/>
      </a:accent3>
      <a:accent4>
        <a:srgbClr val="3D606C"/>
      </a:accent4>
      <a:accent5>
        <a:srgbClr val="5F4435"/>
      </a:accent5>
      <a:accent6>
        <a:srgbClr val="5E584E"/>
      </a:accent6>
      <a:hlink>
        <a:srgbClr val="9F967A"/>
      </a:hlink>
      <a:folHlink>
        <a:srgbClr val="7C7C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5_T_PGO_MILITARY-4x3.pptx" id="{ACF52B77-F854-4C17-978C-2D8F15049896}" vid="{32BEB99C-FCF8-402B-99AF-2EE68EEF06C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5_T_PGO_MILITARY-4x3.pptx" id="{ACF52B77-F854-4C17-978C-2D8F15049896}" vid="{2AE7A742-1525-4BFB-ABB3-AFC3F558F72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TotalTime>
  <Words>355</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MILITARY</dc:title>
  <dc:creator>PresentationGO.com</dc:creator>
  <dc:description>© Copyright PresentationGo.com</dc:description>
  <dcterms:created xsi:type="dcterms:W3CDTF">2019-11-21T05:08:20Z</dcterms:created>
  <dcterms:modified xsi:type="dcterms:W3CDTF">2021-03-22T15:56:25Z</dcterms:modified>
  <cp:category>Templates</cp:category>
</cp:coreProperties>
</file>