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70" autoAdjust="0"/>
    <p:restoredTop sz="96236" autoAdjust="0"/>
  </p:normalViewPr>
  <p:slideViewPr>
    <p:cSldViewPr snapToGrid="0">
      <p:cViewPr>
        <p:scale>
          <a:sx n="100" d="100"/>
          <a:sy n="100" d="100"/>
        </p:scale>
        <p:origin x="3354" y="12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3/22/2021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906647FE-82EB-DD43-A383-D8D244F257EC}"/>
              </a:ext>
            </a:extLst>
          </p:cNvPr>
          <p:cNvSpPr/>
          <p:nvPr userDrawn="1"/>
        </p:nvSpPr>
        <p:spPr>
          <a:xfrm>
            <a:off x="0" y="0"/>
            <a:ext cx="5123180" cy="398017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1" name="Shape">
            <a:extLst>
              <a:ext uri="{FF2B5EF4-FFF2-40B4-BE49-F238E27FC236}">
                <a16:creationId xmlns:a16="http://schemas.microsoft.com/office/drawing/2014/main" id="{4129651C-35A5-3843-8DEC-C83A77FBB171}"/>
              </a:ext>
            </a:extLst>
          </p:cNvPr>
          <p:cNvSpPr/>
          <p:nvPr userDrawn="1"/>
        </p:nvSpPr>
        <p:spPr>
          <a:xfrm>
            <a:off x="5118100" y="-1"/>
            <a:ext cx="4025900" cy="39801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70"/>
                  <a:pt x="11930"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1DF70E1-C269-5F48-853A-02945F2F189B}"/>
              </a:ext>
            </a:extLst>
          </p:cNvPr>
          <p:cNvSpPr/>
          <p:nvPr userDrawn="1"/>
        </p:nvSpPr>
        <p:spPr>
          <a:xfrm>
            <a:off x="2268219" y="3980178"/>
            <a:ext cx="2849881" cy="28778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6"/>
                  <a:pt x="9674" y="21600"/>
                  <a:pt x="21600" y="2160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C090064E-0C9D-E743-960C-9594FB14F2A2}"/>
              </a:ext>
            </a:extLst>
          </p:cNvPr>
          <p:cNvSpPr/>
          <p:nvPr userDrawn="1"/>
        </p:nvSpPr>
        <p:spPr>
          <a:xfrm>
            <a:off x="3454400" y="2311399"/>
            <a:ext cx="1668780" cy="166878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21600"/>
                </a:lnTo>
                <a:lnTo>
                  <a:pt x="21600" y="21600"/>
                </a:lnTo>
                <a:lnTo>
                  <a:pt x="21600" y="0"/>
                </a:lnTo>
                <a:lnTo>
                  <a:pt x="21600" y="0"/>
                </a:lnTo>
                <a:cubicBezTo>
                  <a:pt x="9666" y="0"/>
                  <a:pt x="0" y="9666"/>
                  <a:pt x="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A62D858-749E-454D-9098-7ECD54CFC5EA}"/>
              </a:ext>
            </a:extLst>
          </p:cNvPr>
          <p:cNvSpPr/>
          <p:nvPr userDrawn="1"/>
        </p:nvSpPr>
        <p:spPr>
          <a:xfrm>
            <a:off x="5118100" y="3980178"/>
            <a:ext cx="1668780" cy="166878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4" y="21600"/>
                  <a:pt x="21600" y="11934"/>
                  <a:pt x="2160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90993" y="356711"/>
            <a:ext cx="4335449" cy="2343150"/>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90993" y="2836386"/>
            <a:ext cx="2849881" cy="836133"/>
          </a:xfrm>
          <a:prstGeom prst="rect">
            <a:avLst/>
          </a:prstGeom>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F6C720FC-8B21-C147-85F0-AEFE37FBF1B7}"/>
              </a:ext>
            </a:extLst>
          </p:cNvPr>
          <p:cNvSpPr/>
          <p:nvPr userDrawn="1"/>
        </p:nvSpPr>
        <p:spPr>
          <a:xfrm>
            <a:off x="1270" y="863288"/>
            <a:ext cx="7640320" cy="5994712"/>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1" name="Shape">
            <a:extLst>
              <a:ext uri="{FF2B5EF4-FFF2-40B4-BE49-F238E27FC236}">
                <a16:creationId xmlns:a16="http://schemas.microsoft.com/office/drawing/2014/main" id="{0693222F-4A7D-E34C-94BA-5921EC975847}"/>
              </a:ext>
            </a:extLst>
          </p:cNvPr>
          <p:cNvSpPr/>
          <p:nvPr userDrawn="1"/>
        </p:nvSpPr>
        <p:spPr>
          <a:xfrm>
            <a:off x="7641589" y="0"/>
            <a:ext cx="1501140" cy="150083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75"/>
                  <a:pt x="11944"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5387E915-40BD-CB4C-8733-D48121300A77}"/>
              </a:ext>
            </a:extLst>
          </p:cNvPr>
          <p:cNvSpPr/>
          <p:nvPr userDrawn="1"/>
        </p:nvSpPr>
        <p:spPr>
          <a:xfrm flipV="1">
            <a:off x="6807200" y="1"/>
            <a:ext cx="834390" cy="8632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4"/>
                  <a:pt x="9666" y="21600"/>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16BE1F9-8706-FB43-BF05-662BEF87F388}"/>
              </a:ext>
            </a:extLst>
          </p:cNvPr>
          <p:cNvSpPr/>
          <p:nvPr userDrawn="1"/>
        </p:nvSpPr>
        <p:spPr>
          <a:xfrm>
            <a:off x="0" y="6023606"/>
            <a:ext cx="834390" cy="8343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993775"/>
            <a:ext cx="6885333" cy="1101097"/>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2168537"/>
            <a:ext cx="6885333" cy="4008426"/>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FCAC3001-727F-9E4B-8C50-A26E7DC64479}"/>
              </a:ext>
            </a:extLst>
          </p:cNvPr>
          <p:cNvSpPr/>
          <p:nvPr userDrawn="1"/>
        </p:nvSpPr>
        <p:spPr>
          <a:xfrm>
            <a:off x="1507488" y="1"/>
            <a:ext cx="7636511" cy="535939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1" name="Shape">
            <a:extLst>
              <a:ext uri="{FF2B5EF4-FFF2-40B4-BE49-F238E27FC236}">
                <a16:creationId xmlns:a16="http://schemas.microsoft.com/office/drawing/2014/main" id="{4542AFAF-FA2B-F144-B319-70C0870CF761}"/>
              </a:ext>
            </a:extLst>
          </p:cNvPr>
          <p:cNvSpPr/>
          <p:nvPr userDrawn="1"/>
        </p:nvSpPr>
        <p:spPr>
          <a:xfrm>
            <a:off x="7476488" y="0"/>
            <a:ext cx="1667512" cy="166750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7"/>
                  <a:pt x="9673" y="21600"/>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4BA72386-804A-7E4B-8C03-7B0C3984B263}"/>
              </a:ext>
            </a:extLst>
          </p:cNvPr>
          <p:cNvSpPr/>
          <p:nvPr userDrawn="1"/>
        </p:nvSpPr>
        <p:spPr>
          <a:xfrm>
            <a:off x="0" y="5359400"/>
            <a:ext cx="1510028" cy="14986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5"/>
                  <a:pt x="9675"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672BBD2C-BE87-A447-B161-0B74D5F2A6E8}"/>
              </a:ext>
            </a:extLst>
          </p:cNvPr>
          <p:cNvSpPr/>
          <p:nvPr userDrawn="1"/>
        </p:nvSpPr>
        <p:spPr>
          <a:xfrm>
            <a:off x="1507488" y="5981700"/>
            <a:ext cx="834390" cy="8763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67E1FFC-E727-CE45-AB43-DD1F8340D6E7}"/>
              </a:ext>
            </a:extLst>
          </p:cNvPr>
          <p:cNvSpPr/>
          <p:nvPr userDrawn="1"/>
        </p:nvSpPr>
        <p:spPr>
          <a:xfrm>
            <a:off x="0" y="4525006"/>
            <a:ext cx="881379" cy="8343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1645920" y="365125"/>
            <a:ext cx="5830568"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645920" y="1825625"/>
            <a:ext cx="6869430" cy="3454041"/>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B13A2B6E-CB97-4842-89D7-4FC2D763F1B4}"/>
              </a:ext>
            </a:extLst>
          </p:cNvPr>
          <p:cNvSpPr/>
          <p:nvPr userDrawn="1"/>
        </p:nvSpPr>
        <p:spPr>
          <a:xfrm>
            <a:off x="4585972" y="1689101"/>
            <a:ext cx="4558028" cy="516889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6" name="Shape">
            <a:extLst>
              <a:ext uri="{FF2B5EF4-FFF2-40B4-BE49-F238E27FC236}">
                <a16:creationId xmlns:a16="http://schemas.microsoft.com/office/drawing/2014/main" id="{E2FF1307-4554-3642-93B3-521837A18D76}"/>
              </a:ext>
            </a:extLst>
          </p:cNvPr>
          <p:cNvSpPr/>
          <p:nvPr userDrawn="1"/>
        </p:nvSpPr>
        <p:spPr>
          <a:xfrm>
            <a:off x="6574789" y="0"/>
            <a:ext cx="2569211" cy="256920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7"/>
                  <a:pt x="9663"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A7E724B-480C-2749-8CD8-29F04F3503AF}"/>
              </a:ext>
            </a:extLst>
          </p:cNvPr>
          <p:cNvSpPr/>
          <p:nvPr userDrawn="1"/>
        </p:nvSpPr>
        <p:spPr>
          <a:xfrm>
            <a:off x="0" y="2844800"/>
            <a:ext cx="4014468" cy="40132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593" y="9670"/>
                  <a:pt x="11923"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A67FE385-AFEE-5542-A3AF-06B2F3E399B5}"/>
              </a:ext>
            </a:extLst>
          </p:cNvPr>
          <p:cNvSpPr/>
          <p:nvPr userDrawn="1"/>
        </p:nvSpPr>
        <p:spPr>
          <a:xfrm>
            <a:off x="1685289" y="1689101"/>
            <a:ext cx="2901951" cy="290195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0"/>
                  <a:pt x="9670" y="21600"/>
                  <a:pt x="21600" y="2160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74FBC339-E55A-EE47-868A-174D1ED690B9}"/>
              </a:ext>
            </a:extLst>
          </p:cNvPr>
          <p:cNvSpPr/>
          <p:nvPr userDrawn="1"/>
        </p:nvSpPr>
        <p:spPr>
          <a:xfrm>
            <a:off x="2891789" y="1"/>
            <a:ext cx="1699262" cy="16891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21600"/>
                </a:lnTo>
                <a:lnTo>
                  <a:pt x="21600" y="21600"/>
                </a:lnTo>
                <a:lnTo>
                  <a:pt x="21600" y="0"/>
                </a:lnTo>
                <a:lnTo>
                  <a:pt x="21600" y="0"/>
                </a:lnTo>
                <a:cubicBezTo>
                  <a:pt x="9670" y="0"/>
                  <a:pt x="0" y="9670"/>
                  <a:pt x="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4715122" y="2441777"/>
            <a:ext cx="3795465" cy="256920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4715122" y="5037974"/>
            <a:ext cx="3795465" cy="849229"/>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5E55C6B-A06D-3B4D-8B6B-98044CC5EA4E}"/>
              </a:ext>
            </a:extLst>
          </p:cNvPr>
          <p:cNvSpPr/>
          <p:nvPr userDrawn="1"/>
        </p:nvSpPr>
        <p:spPr>
          <a:xfrm>
            <a:off x="5295899" y="-1271"/>
            <a:ext cx="2496823" cy="25361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2" y="21600"/>
                  <a:pt x="21600" y="11932"/>
                  <a:pt x="21600"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FC6A5A49-F875-D94C-84E1-A301DBD66689}"/>
              </a:ext>
            </a:extLst>
          </p:cNvPr>
          <p:cNvSpPr/>
          <p:nvPr userDrawn="1"/>
        </p:nvSpPr>
        <p:spPr>
          <a:xfrm>
            <a:off x="1244600" y="0"/>
            <a:ext cx="4490722" cy="4490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70"/>
                  <a:pt x="11930"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Rectangle">
            <a:extLst>
              <a:ext uri="{FF2B5EF4-FFF2-40B4-BE49-F238E27FC236}">
                <a16:creationId xmlns:a16="http://schemas.microsoft.com/office/drawing/2014/main" id="{892C7483-63D7-5941-B299-716947BD3B26}"/>
              </a:ext>
            </a:extLst>
          </p:cNvPr>
          <p:cNvSpPr/>
          <p:nvPr userDrawn="1"/>
        </p:nvSpPr>
        <p:spPr>
          <a:xfrm>
            <a:off x="1244600" y="4483100"/>
            <a:ext cx="7899400" cy="237490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9" name="Shape">
            <a:extLst>
              <a:ext uri="{FF2B5EF4-FFF2-40B4-BE49-F238E27FC236}">
                <a16:creationId xmlns:a16="http://schemas.microsoft.com/office/drawing/2014/main" id="{4995E7BF-0CBA-E046-94EC-41ABFF59BC20}"/>
              </a:ext>
            </a:extLst>
          </p:cNvPr>
          <p:cNvSpPr/>
          <p:nvPr userDrawn="1"/>
        </p:nvSpPr>
        <p:spPr>
          <a:xfrm>
            <a:off x="5727699" y="2425699"/>
            <a:ext cx="2049780" cy="20574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21600"/>
                </a:lnTo>
                <a:lnTo>
                  <a:pt x="21600" y="21600"/>
                </a:lnTo>
                <a:lnTo>
                  <a:pt x="21600" y="0"/>
                </a:lnTo>
                <a:lnTo>
                  <a:pt x="21600" y="0"/>
                </a:lnTo>
                <a:cubicBezTo>
                  <a:pt x="9665" y="0"/>
                  <a:pt x="0" y="9665"/>
                  <a:pt x="0"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1366520" y="1025719"/>
            <a:ext cx="3261139" cy="3382454"/>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1366520" y="4594357"/>
            <a:ext cx="6274683" cy="529908"/>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Shape">
            <a:extLst>
              <a:ext uri="{FF2B5EF4-FFF2-40B4-BE49-F238E27FC236}">
                <a16:creationId xmlns:a16="http://schemas.microsoft.com/office/drawing/2014/main" id="{E3A74A77-65B1-B84D-990D-B842403E3A98}"/>
              </a:ext>
            </a:extLst>
          </p:cNvPr>
          <p:cNvSpPr/>
          <p:nvPr userDrawn="1"/>
        </p:nvSpPr>
        <p:spPr>
          <a:xfrm>
            <a:off x="0" y="4483100"/>
            <a:ext cx="1244600" cy="123697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1"/>
                  <a:pt x="9669" y="21600"/>
                  <a:pt x="21600" y="2160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F9F02B56-84CD-A74E-93D2-455CFF86EED1}"/>
              </a:ext>
            </a:extLst>
          </p:cNvPr>
          <p:cNvSpPr/>
          <p:nvPr userDrawn="1"/>
        </p:nvSpPr>
        <p:spPr>
          <a:xfrm>
            <a:off x="6574792" y="2565401"/>
            <a:ext cx="2569208" cy="429259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21" name="Shape">
            <a:extLst>
              <a:ext uri="{FF2B5EF4-FFF2-40B4-BE49-F238E27FC236}">
                <a16:creationId xmlns:a16="http://schemas.microsoft.com/office/drawing/2014/main" id="{64F87196-81C5-9D44-9C97-100A7996A7C1}"/>
              </a:ext>
            </a:extLst>
          </p:cNvPr>
          <p:cNvSpPr/>
          <p:nvPr userDrawn="1"/>
        </p:nvSpPr>
        <p:spPr>
          <a:xfrm>
            <a:off x="5507991" y="2565401"/>
            <a:ext cx="1066799" cy="106425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4"/>
                  <a:pt x="9666"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CF852BB-C099-0948-9665-862F191709EE}"/>
              </a:ext>
            </a:extLst>
          </p:cNvPr>
          <p:cNvSpPr/>
          <p:nvPr userDrawn="1"/>
        </p:nvSpPr>
        <p:spPr>
          <a:xfrm>
            <a:off x="0" y="0"/>
            <a:ext cx="1935479" cy="193547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4" y="21600"/>
                  <a:pt x="21600" y="11934"/>
                  <a:pt x="21600"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50191E61-0381-4441-912E-101E5523DB94}"/>
              </a:ext>
            </a:extLst>
          </p:cNvPr>
          <p:cNvSpPr/>
          <p:nvPr userDrawn="1"/>
        </p:nvSpPr>
        <p:spPr>
          <a:xfrm>
            <a:off x="0" y="5067300"/>
            <a:ext cx="1822452" cy="17907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6" y="21600"/>
                  <a:pt x="21600" y="11921"/>
                  <a:pt x="2160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B07D03E-EA7C-6B4E-A63A-1F7D660BABA0}"/>
              </a:ext>
            </a:extLst>
          </p:cNvPr>
          <p:cNvSpPr/>
          <p:nvPr userDrawn="1"/>
        </p:nvSpPr>
        <p:spPr>
          <a:xfrm>
            <a:off x="1571599" y="5981701"/>
            <a:ext cx="911858" cy="8762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87"/>
                  <a:pt x="11913" y="0"/>
                  <a:pt x="0" y="0"/>
                </a:cubicBezTo>
                <a:close/>
              </a:path>
            </a:pathLst>
          </a:custGeom>
          <a:solidFill>
            <a:srgbClr val="56596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565400"/>
            <a:ext cx="4756211" cy="234695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2122998" y="5048885"/>
            <a:ext cx="4249201" cy="104076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271233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94240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317247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5" name="Picture Placeholder 24">
            <a:extLst>
              <a:ext uri="{FF2B5EF4-FFF2-40B4-BE49-F238E27FC236}">
                <a16:creationId xmlns:a16="http://schemas.microsoft.com/office/drawing/2014/main" id="{B28A95AE-DFC9-1746-BF6C-98AE4F96BE77}"/>
              </a:ext>
            </a:extLst>
          </p:cNvPr>
          <p:cNvSpPr>
            <a:spLocks noGrp="1"/>
          </p:cNvSpPr>
          <p:nvPr>
            <p:ph type="pic" sz="quarter" idx="17"/>
          </p:nvPr>
        </p:nvSpPr>
        <p:spPr>
          <a:xfrm>
            <a:off x="6574791" y="-1"/>
            <a:ext cx="2569209" cy="2565401"/>
          </a:xfrm>
          <a:custGeom>
            <a:avLst/>
            <a:gdLst>
              <a:gd name="connsiteX0" fmla="*/ 2569209 w 2569209"/>
              <a:gd name="connsiteY0" fmla="*/ 0 h 2569209"/>
              <a:gd name="connsiteX1" fmla="*/ 2569209 w 2569209"/>
              <a:gd name="connsiteY1" fmla="*/ 2569209 h 2569209"/>
              <a:gd name="connsiteX2" fmla="*/ 0 w 2569209"/>
              <a:gd name="connsiteY2" fmla="*/ 2569209 h 2569209"/>
              <a:gd name="connsiteX3" fmla="*/ 2569209 w 2569209"/>
              <a:gd name="connsiteY3" fmla="*/ 0 h 2569209"/>
            </a:gdLst>
            <a:ahLst/>
            <a:cxnLst>
              <a:cxn ang="0">
                <a:pos x="connsiteX0" y="connsiteY0"/>
              </a:cxn>
              <a:cxn ang="0">
                <a:pos x="connsiteX1" y="connsiteY1"/>
              </a:cxn>
              <a:cxn ang="0">
                <a:pos x="connsiteX2" y="connsiteY2"/>
              </a:cxn>
              <a:cxn ang="0">
                <a:pos x="connsiteX3" y="connsiteY3"/>
              </a:cxn>
            </a:cxnLst>
            <a:rect l="l" t="t" r="r" b="b"/>
            <a:pathLst>
              <a:path w="2569209" h="2569209">
                <a:moveTo>
                  <a:pt x="2569209" y="0"/>
                </a:moveTo>
                <a:lnTo>
                  <a:pt x="2569209" y="2569209"/>
                </a:lnTo>
                <a:lnTo>
                  <a:pt x="0" y="2569209"/>
                </a:lnTo>
                <a:cubicBezTo>
                  <a:pt x="0" y="1150673"/>
                  <a:pt x="1150673" y="0"/>
                  <a:pt x="2569209" y="0"/>
                </a:cubicBezTo>
                <a:close/>
              </a:path>
            </a:pathLst>
          </a:custGeom>
          <a:solidFill>
            <a:schemeClr val="tx2"/>
          </a:solidFill>
        </p:spPr>
        <p:txBody>
          <a:bodyPr wrap="square" anchor="ctr">
            <a:noAutofit/>
          </a:bodyPr>
          <a:lstStyle>
            <a:lvl1pPr marL="0" indent="0" algn="ctr">
              <a:buNone/>
              <a:defRPr>
                <a:solidFill>
                  <a:schemeClr val="bg1">
                    <a:lumMod val="95000"/>
                  </a:schemeClr>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n-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5F7D20FD-1B07-D142-A819-3504C3EA0F63}"/>
              </a:ext>
            </a:extLst>
          </p:cNvPr>
          <p:cNvSpPr/>
          <p:nvPr userDrawn="1"/>
        </p:nvSpPr>
        <p:spPr>
          <a:xfrm>
            <a:off x="0" y="5359400"/>
            <a:ext cx="1510028" cy="14986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5"/>
                  <a:pt x="9675"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05709E07-377A-5E4B-A289-10A3117E0C6B}"/>
              </a:ext>
            </a:extLst>
          </p:cNvPr>
          <p:cNvSpPr/>
          <p:nvPr userDrawn="1"/>
        </p:nvSpPr>
        <p:spPr>
          <a:xfrm>
            <a:off x="1510026" y="5981700"/>
            <a:ext cx="832103" cy="8763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DAC80F83-94D0-0A40-ACD1-694178EAB7AF}"/>
              </a:ext>
            </a:extLst>
          </p:cNvPr>
          <p:cNvSpPr/>
          <p:nvPr userDrawn="1"/>
        </p:nvSpPr>
        <p:spPr>
          <a:xfrm>
            <a:off x="0" y="4519838"/>
            <a:ext cx="881379" cy="8395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77210687-E238-EA4C-933B-83725D53EA7A}"/>
              </a:ext>
            </a:extLst>
          </p:cNvPr>
          <p:cNvSpPr/>
          <p:nvPr userDrawn="1"/>
        </p:nvSpPr>
        <p:spPr>
          <a:xfrm>
            <a:off x="7476488" y="0"/>
            <a:ext cx="1667512" cy="166750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7"/>
                  <a:pt x="9673" y="21600"/>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normAutofit/>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993775"/>
            <a:ext cx="6885333" cy="1101097"/>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2168525"/>
            <a:ext cx="6884988" cy="4008438"/>
          </a:xfr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645920" y="365125"/>
            <a:ext cx="5830568"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646238" y="1825625"/>
            <a:ext cx="6869112" cy="3454400"/>
          </a:xfrm>
        </p:spPr>
        <p:txBody>
          <a:bodyPr>
            <a:normAutofit fontScale="92500" lnSpcReduction="2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4715122" y="2441777"/>
            <a:ext cx="3795465" cy="2569209"/>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715122" y="5037974"/>
            <a:ext cx="3795465" cy="849229"/>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1366520" y="1025719"/>
            <a:ext cx="3261139" cy="3382454"/>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1366520" y="4594357"/>
            <a:ext cx="6274683" cy="529908"/>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2565400"/>
            <a:ext cx="4756211" cy="2346959"/>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2122998" y="5048885"/>
            <a:ext cx="4249201" cy="1040765"/>
          </a:xfrm>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02462" y="2712338"/>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02462" y="2942406"/>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02462" y="3172474"/>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7C432B75-6FDA-45C0-9248-2F5A4B706AB0}"/>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Quadrants">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6_T_PGO_Quadrants-4x3.pptx" id="{D8E6575D-99E7-44C2-8422-27D7FBDA7E01}" vid="{58B79F05-9788-473B-AEB4-68D6C3CDCD3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6_T_PGO_Quadrants-4x3.pptx" id="{D8E6575D-99E7-44C2-8422-27D7FBDA7E01}" vid="{17660323-0B7F-4A75-B8C6-20387BFA789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406</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Quadrants</dc:title>
  <dc:creator>PresentationGO.com</dc:creator>
  <dc:description>© Copyright PresentationGo.com</dc:description>
  <dcterms:created xsi:type="dcterms:W3CDTF">2019-11-21T05:08:20Z</dcterms:created>
  <dcterms:modified xsi:type="dcterms:W3CDTF">2021-03-22T17:10:58Z</dcterms:modified>
  <cp:category>Templates</cp:category>
</cp:coreProperties>
</file>