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2" autoAdjust="0"/>
    <p:restoredTop sz="96292" autoAdjust="0"/>
  </p:normalViewPr>
  <p:slideViewPr>
    <p:cSldViewPr snapToGrid="0">
      <p:cViewPr varScale="1">
        <p:scale>
          <a:sx n="153" d="100"/>
          <a:sy n="153" d="100"/>
        </p:scale>
        <p:origin x="1854"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3/29/2021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68C6929-0312-0A4C-B35D-FD6958A9EA82}"/>
              </a:ext>
            </a:extLst>
          </p:cNvPr>
          <p:cNvSpPr/>
          <p:nvPr userDrawn="1"/>
        </p:nvSpPr>
        <p:spPr>
          <a:xfrm>
            <a:off x="2840413" y="1126538"/>
            <a:ext cx="2380437" cy="2956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14"/>
                </a:lnTo>
                <a:cubicBezTo>
                  <a:pt x="2756" y="17486"/>
                  <a:pt x="3386" y="14547"/>
                  <a:pt x="3851" y="10212"/>
                </a:cubicBezTo>
                <a:cubicBezTo>
                  <a:pt x="4544" y="3747"/>
                  <a:pt x="5548" y="0"/>
                  <a:pt x="6607" y="0"/>
                </a:cubicBezTo>
                <a:cubicBezTo>
                  <a:pt x="7665" y="0"/>
                  <a:pt x="8678" y="3747"/>
                  <a:pt x="9363" y="10212"/>
                </a:cubicBezTo>
                <a:cubicBezTo>
                  <a:pt x="9792" y="14253"/>
                  <a:pt x="10430" y="16604"/>
                  <a:pt x="11097" y="16604"/>
                </a:cubicBezTo>
                <a:cubicBezTo>
                  <a:pt x="11763" y="16604"/>
                  <a:pt x="12392" y="14253"/>
                  <a:pt x="12830" y="10212"/>
                </a:cubicBezTo>
                <a:cubicBezTo>
                  <a:pt x="13487" y="4041"/>
                  <a:pt x="14455" y="441"/>
                  <a:pt x="15468" y="441"/>
                </a:cubicBezTo>
                <a:cubicBezTo>
                  <a:pt x="16481" y="441"/>
                  <a:pt x="17448" y="4041"/>
                  <a:pt x="18105" y="10212"/>
                </a:cubicBezTo>
                <a:cubicBezTo>
                  <a:pt x="18634" y="15208"/>
                  <a:pt x="19364" y="18588"/>
                  <a:pt x="20167" y="19763"/>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9B64F3EA-0851-A34C-A3AC-54F1DB84AB4F}"/>
              </a:ext>
            </a:extLst>
          </p:cNvPr>
          <p:cNvSpPr/>
          <p:nvPr userDrawn="1"/>
        </p:nvSpPr>
        <p:spPr>
          <a:xfrm>
            <a:off x="3795805" y="2102044"/>
            <a:ext cx="1654338" cy="20616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44"/>
                </a:lnTo>
                <a:cubicBezTo>
                  <a:pt x="2757" y="17491"/>
                  <a:pt x="3388" y="14540"/>
                  <a:pt x="3847" y="10220"/>
                </a:cubicBezTo>
                <a:cubicBezTo>
                  <a:pt x="4543" y="3793"/>
                  <a:pt x="5541" y="0"/>
                  <a:pt x="6605" y="0"/>
                </a:cubicBezTo>
                <a:cubicBezTo>
                  <a:pt x="7668" y="0"/>
                  <a:pt x="8679" y="3688"/>
                  <a:pt x="9362" y="10220"/>
                </a:cubicBezTo>
                <a:cubicBezTo>
                  <a:pt x="9795" y="14330"/>
                  <a:pt x="10426" y="16648"/>
                  <a:pt x="11095" y="16648"/>
                </a:cubicBezTo>
                <a:cubicBezTo>
                  <a:pt x="11765" y="16648"/>
                  <a:pt x="12395" y="14330"/>
                  <a:pt x="12829" y="10220"/>
                </a:cubicBezTo>
                <a:cubicBezTo>
                  <a:pt x="13485" y="4004"/>
                  <a:pt x="14457" y="421"/>
                  <a:pt x="15468" y="421"/>
                </a:cubicBezTo>
                <a:cubicBezTo>
                  <a:pt x="16479" y="421"/>
                  <a:pt x="17451" y="4004"/>
                  <a:pt x="18107" y="10220"/>
                </a:cubicBezTo>
                <a:cubicBezTo>
                  <a:pt x="18632" y="15173"/>
                  <a:pt x="19368" y="18544"/>
                  <a:pt x="20169" y="19809"/>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2" name="Picture Placeholder 22">
            <a:extLst>
              <a:ext uri="{FF2B5EF4-FFF2-40B4-BE49-F238E27FC236}">
                <a16:creationId xmlns:a16="http://schemas.microsoft.com/office/drawing/2014/main" id="{5D7315FA-D8E7-0F46-AE68-70AC913C4E12}"/>
              </a:ext>
            </a:extLst>
          </p:cNvPr>
          <p:cNvSpPr>
            <a:spLocks noGrp="1"/>
          </p:cNvSpPr>
          <p:nvPr>
            <p:ph type="pic" sz="quarter" idx="10"/>
          </p:nvPr>
        </p:nvSpPr>
        <p:spPr>
          <a:xfrm>
            <a:off x="4622974" y="0"/>
            <a:ext cx="4525011" cy="4019550"/>
          </a:xfrm>
          <a:custGeom>
            <a:avLst/>
            <a:gdLst>
              <a:gd name="connsiteX0" fmla="*/ 377294 w 4525011"/>
              <a:gd name="connsiteY0" fmla="*/ 0 h 4019550"/>
              <a:gd name="connsiteX1" fmla="*/ 4525011 w 4525011"/>
              <a:gd name="connsiteY1" fmla="*/ 0 h 4019550"/>
              <a:gd name="connsiteX2" fmla="*/ 4525011 w 4525011"/>
              <a:gd name="connsiteY2" fmla="*/ 3249881 h 4019550"/>
              <a:gd name="connsiteX3" fmla="*/ 2655511 w 4525011"/>
              <a:gd name="connsiteY3" fmla="*/ 4019550 h 4019550"/>
              <a:gd name="connsiteX4" fmla="*/ 0 w 4525011"/>
              <a:gd name="connsiteY4" fmla="*/ 1364042 h 4019550"/>
              <a:gd name="connsiteX5" fmla="*/ 377294 w 4525011"/>
              <a:gd name="connsiteY5" fmla="*/ 0 h 401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25011" h="4019550">
                <a:moveTo>
                  <a:pt x="377294" y="0"/>
                </a:moveTo>
                <a:lnTo>
                  <a:pt x="4525011" y="0"/>
                </a:lnTo>
                <a:lnTo>
                  <a:pt x="4525011" y="3249881"/>
                </a:lnTo>
                <a:cubicBezTo>
                  <a:pt x="4044857" y="3726272"/>
                  <a:pt x="3384541" y="4019550"/>
                  <a:pt x="2655511" y="4019550"/>
                </a:cubicBezTo>
                <a:cubicBezTo>
                  <a:pt x="1188653" y="4019550"/>
                  <a:pt x="0" y="2830805"/>
                  <a:pt x="0" y="1364042"/>
                </a:cubicBezTo>
                <a:cubicBezTo>
                  <a:pt x="0" y="866064"/>
                  <a:pt x="137217" y="398792"/>
                  <a:pt x="377294"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a:p>
        </p:txBody>
      </p:sp>
      <p:sp>
        <p:nvSpPr>
          <p:cNvPr id="13" name="Shape">
            <a:extLst>
              <a:ext uri="{FF2B5EF4-FFF2-40B4-BE49-F238E27FC236}">
                <a16:creationId xmlns:a16="http://schemas.microsoft.com/office/drawing/2014/main" id="{40B02AB7-81AB-DA45-B59B-194CBD0ED0C0}"/>
              </a:ext>
            </a:extLst>
          </p:cNvPr>
          <p:cNvSpPr/>
          <p:nvPr userDrawn="1"/>
        </p:nvSpPr>
        <p:spPr>
          <a:xfrm>
            <a:off x="0" y="4922866"/>
            <a:ext cx="1518571" cy="1938944"/>
          </a:xfrm>
          <a:custGeom>
            <a:avLst/>
            <a:gdLst/>
            <a:ahLst/>
            <a:cxnLst>
              <a:cxn ang="0">
                <a:pos x="wd2" y="hd2"/>
              </a:cxn>
              <a:cxn ang="5400000">
                <a:pos x="wd2" y="hd2"/>
              </a:cxn>
              <a:cxn ang="10800000">
                <a:pos x="wd2" y="hd2"/>
              </a:cxn>
              <a:cxn ang="16200000">
                <a:pos x="wd2" y="hd2"/>
              </a:cxn>
            </a:cxnLst>
            <a:rect l="0" t="0" r="r" b="b"/>
            <a:pathLst>
              <a:path w="21600" h="21600" extrusionOk="0">
                <a:moveTo>
                  <a:pt x="3419" y="0"/>
                </a:moveTo>
                <a:cubicBezTo>
                  <a:pt x="2246" y="0"/>
                  <a:pt x="1116" y="90"/>
                  <a:pt x="0" y="246"/>
                </a:cubicBezTo>
                <a:lnTo>
                  <a:pt x="0" y="21600"/>
                </a:lnTo>
                <a:lnTo>
                  <a:pt x="18982" y="21600"/>
                </a:lnTo>
                <a:cubicBezTo>
                  <a:pt x="20642" y="19449"/>
                  <a:pt x="21600" y="16928"/>
                  <a:pt x="21600" y="14239"/>
                </a:cubicBezTo>
                <a:cubicBezTo>
                  <a:pt x="21600" y="6375"/>
                  <a:pt x="13461" y="0"/>
                  <a:pt x="3419"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6115050"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914400" y="1825625"/>
            <a:ext cx="6451600" cy="3544887"/>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1707356"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4107656" y="6356350"/>
            <a:ext cx="3086100"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7366000" y="6356350"/>
            <a:ext cx="1149350" cy="365125"/>
          </a:xfrm>
        </p:spPr>
        <p:txBody>
          <a:bodyPr/>
          <a:lstStyle/>
          <a:p>
            <a:fld id="{83A218E8-C0C8-4525-BD5F-99356FF4A842}" type="slidenum">
              <a:rPr lang="en-US" smtClean="0"/>
              <a:t>‹#›</a:t>
            </a:fld>
            <a:endParaRPr lang="en-US" dirty="0"/>
          </a:p>
        </p:txBody>
      </p:sp>
      <p:sp>
        <p:nvSpPr>
          <p:cNvPr id="10" name="Shape">
            <a:extLst>
              <a:ext uri="{FF2B5EF4-FFF2-40B4-BE49-F238E27FC236}">
                <a16:creationId xmlns:a16="http://schemas.microsoft.com/office/drawing/2014/main" id="{225B9226-A7BC-C24A-897D-12DBB35670BE}"/>
              </a:ext>
            </a:extLst>
          </p:cNvPr>
          <p:cNvSpPr/>
          <p:nvPr userDrawn="1"/>
        </p:nvSpPr>
        <p:spPr>
          <a:xfrm>
            <a:off x="6885388" y="0"/>
            <a:ext cx="2258612" cy="2006600"/>
          </a:xfrm>
          <a:custGeom>
            <a:avLst/>
            <a:gdLst/>
            <a:ahLst/>
            <a:cxnLst>
              <a:cxn ang="0">
                <a:pos x="wd2" y="hd2"/>
              </a:cxn>
              <a:cxn ang="5400000">
                <a:pos x="wd2" y="hd2"/>
              </a:cxn>
              <a:cxn ang="10800000">
                <a:pos x="wd2" y="hd2"/>
              </a:cxn>
              <a:cxn ang="16200000">
                <a:pos x="wd2" y="hd2"/>
              </a:cxn>
            </a:cxnLst>
            <a:rect l="0" t="0" r="r" b="b"/>
            <a:pathLst>
              <a:path w="21600" h="21600" extrusionOk="0">
                <a:moveTo>
                  <a:pt x="0" y="7330"/>
                </a:moveTo>
                <a:cubicBezTo>
                  <a:pt x="0" y="15212"/>
                  <a:pt x="5675" y="21600"/>
                  <a:pt x="12678" y="21600"/>
                </a:cubicBezTo>
                <a:cubicBezTo>
                  <a:pt x="16161" y="21600"/>
                  <a:pt x="19308" y="20024"/>
                  <a:pt x="21600" y="17464"/>
                </a:cubicBezTo>
                <a:lnTo>
                  <a:pt x="21600" y="0"/>
                </a:lnTo>
                <a:lnTo>
                  <a:pt x="1792" y="0"/>
                </a:lnTo>
                <a:cubicBezTo>
                  <a:pt x="655" y="2150"/>
                  <a:pt x="0" y="4658"/>
                  <a:pt x="0" y="733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27A0536-5DCD-6A46-8972-4DBFA60E81BA}"/>
              </a:ext>
            </a:extLst>
          </p:cNvPr>
          <p:cNvSpPr/>
          <p:nvPr userDrawn="1"/>
        </p:nvSpPr>
        <p:spPr>
          <a:xfrm>
            <a:off x="5450743" y="431800"/>
            <a:ext cx="2141640" cy="26628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14"/>
                </a:lnTo>
                <a:cubicBezTo>
                  <a:pt x="2762" y="17434"/>
                  <a:pt x="3386" y="14580"/>
                  <a:pt x="3846" y="10183"/>
                </a:cubicBezTo>
                <a:cubicBezTo>
                  <a:pt x="4537" y="3703"/>
                  <a:pt x="5544" y="0"/>
                  <a:pt x="6609" y="0"/>
                </a:cubicBezTo>
                <a:cubicBezTo>
                  <a:pt x="7673" y="0"/>
                  <a:pt x="8680" y="3703"/>
                  <a:pt x="9371" y="10183"/>
                </a:cubicBezTo>
                <a:cubicBezTo>
                  <a:pt x="9802" y="14271"/>
                  <a:pt x="10436" y="16586"/>
                  <a:pt x="11097" y="16586"/>
                </a:cubicBezTo>
                <a:cubicBezTo>
                  <a:pt x="11759" y="16586"/>
                  <a:pt x="12392" y="14271"/>
                  <a:pt x="12824" y="10183"/>
                </a:cubicBezTo>
                <a:cubicBezTo>
                  <a:pt x="13486" y="4011"/>
                  <a:pt x="14445" y="386"/>
                  <a:pt x="15461" y="386"/>
                </a:cubicBezTo>
                <a:cubicBezTo>
                  <a:pt x="16478" y="386"/>
                  <a:pt x="17437" y="3934"/>
                  <a:pt x="18099" y="10183"/>
                </a:cubicBezTo>
                <a:cubicBezTo>
                  <a:pt x="18627" y="15197"/>
                  <a:pt x="19356" y="18514"/>
                  <a:pt x="20161" y="19749"/>
                </a:cubicBezTo>
                <a:lnTo>
                  <a:pt x="21600"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1F5FEA3-497E-614E-AD87-C1D34215FF51}"/>
              </a:ext>
            </a:extLst>
          </p:cNvPr>
          <p:cNvSpPr/>
          <p:nvPr userDrawn="1"/>
        </p:nvSpPr>
        <p:spPr>
          <a:xfrm>
            <a:off x="781049" y="6024288"/>
            <a:ext cx="1942704" cy="24189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5" y="18514"/>
                </a:lnTo>
                <a:cubicBezTo>
                  <a:pt x="2762" y="17454"/>
                  <a:pt x="3386" y="14561"/>
                  <a:pt x="3854" y="10221"/>
                </a:cubicBezTo>
                <a:cubicBezTo>
                  <a:pt x="4539" y="3761"/>
                  <a:pt x="5547" y="0"/>
                  <a:pt x="6616" y="0"/>
                </a:cubicBezTo>
                <a:cubicBezTo>
                  <a:pt x="7672" y="0"/>
                  <a:pt x="8681" y="3761"/>
                  <a:pt x="9377" y="10221"/>
                </a:cubicBezTo>
                <a:cubicBezTo>
                  <a:pt x="9809" y="14271"/>
                  <a:pt x="10446" y="16586"/>
                  <a:pt x="11106" y="16586"/>
                </a:cubicBezTo>
                <a:cubicBezTo>
                  <a:pt x="11767" y="16586"/>
                  <a:pt x="12403" y="14271"/>
                  <a:pt x="12835" y="10221"/>
                </a:cubicBezTo>
                <a:cubicBezTo>
                  <a:pt x="13495" y="4050"/>
                  <a:pt x="14456" y="482"/>
                  <a:pt x="15477" y="482"/>
                </a:cubicBezTo>
                <a:cubicBezTo>
                  <a:pt x="16497" y="482"/>
                  <a:pt x="17458" y="4050"/>
                  <a:pt x="18118" y="10221"/>
                </a:cubicBezTo>
                <a:cubicBezTo>
                  <a:pt x="18646" y="15236"/>
                  <a:pt x="19379" y="18611"/>
                  <a:pt x="20183" y="19768"/>
                </a:cubicBezTo>
                <a:lnTo>
                  <a:pt x="21600"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3A617ED-4454-ED44-80F0-F887F75C0CDF}"/>
              </a:ext>
            </a:extLst>
          </p:cNvPr>
          <p:cNvSpPr/>
          <p:nvPr userDrawn="1"/>
        </p:nvSpPr>
        <p:spPr>
          <a:xfrm>
            <a:off x="1" y="5054600"/>
            <a:ext cx="1411408" cy="1803400"/>
          </a:xfrm>
          <a:custGeom>
            <a:avLst/>
            <a:gdLst/>
            <a:ahLst/>
            <a:cxnLst>
              <a:cxn ang="0">
                <a:pos x="wd2" y="hd2"/>
              </a:cxn>
              <a:cxn ang="5400000">
                <a:pos x="wd2" y="hd2"/>
              </a:cxn>
              <a:cxn ang="10800000">
                <a:pos x="wd2" y="hd2"/>
              </a:cxn>
              <a:cxn ang="16200000">
                <a:pos x="wd2" y="hd2"/>
              </a:cxn>
            </a:cxnLst>
            <a:rect l="0" t="0" r="r" b="b"/>
            <a:pathLst>
              <a:path w="21584" h="21600" extrusionOk="0">
                <a:moveTo>
                  <a:pt x="3418" y="0"/>
                </a:moveTo>
                <a:cubicBezTo>
                  <a:pt x="2246" y="0"/>
                  <a:pt x="1106" y="91"/>
                  <a:pt x="0" y="246"/>
                </a:cubicBezTo>
                <a:lnTo>
                  <a:pt x="0" y="21600"/>
                </a:lnTo>
                <a:lnTo>
                  <a:pt x="18974" y="21600"/>
                </a:lnTo>
                <a:cubicBezTo>
                  <a:pt x="20642" y="19453"/>
                  <a:pt x="21584" y="16931"/>
                  <a:pt x="21584" y="14240"/>
                </a:cubicBezTo>
                <a:cubicBezTo>
                  <a:pt x="21600" y="6377"/>
                  <a:pt x="13459" y="0"/>
                  <a:pt x="3418"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807994" cy="3825875"/>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121285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1950244" y="6356350"/>
            <a:ext cx="3086100"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5379244"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EA85F54F-466A-6849-9012-A82BD04778D5}"/>
              </a:ext>
            </a:extLst>
          </p:cNvPr>
          <p:cNvSpPr/>
          <p:nvPr userDrawn="1"/>
        </p:nvSpPr>
        <p:spPr>
          <a:xfrm>
            <a:off x="7484108" y="4737100"/>
            <a:ext cx="1659892" cy="2120900"/>
          </a:xfrm>
          <a:custGeom>
            <a:avLst/>
            <a:gdLst/>
            <a:ahLst/>
            <a:cxnLst>
              <a:cxn ang="0">
                <a:pos x="wd2" y="hd2"/>
              </a:cxn>
              <a:cxn ang="5400000">
                <a:pos x="wd2" y="hd2"/>
              </a:cxn>
              <a:cxn ang="10800000">
                <a:pos x="wd2" y="hd2"/>
              </a:cxn>
              <a:cxn ang="16200000">
                <a:pos x="wd2" y="hd2"/>
              </a:cxn>
            </a:cxnLst>
            <a:rect l="0" t="0" r="r" b="b"/>
            <a:pathLst>
              <a:path w="21583" h="21600" extrusionOk="0">
                <a:moveTo>
                  <a:pt x="18165" y="0"/>
                </a:moveTo>
                <a:cubicBezTo>
                  <a:pt x="19337" y="0"/>
                  <a:pt x="20477" y="91"/>
                  <a:pt x="21583" y="246"/>
                </a:cubicBezTo>
                <a:lnTo>
                  <a:pt x="21583" y="21600"/>
                </a:lnTo>
                <a:lnTo>
                  <a:pt x="2609" y="21600"/>
                </a:lnTo>
                <a:cubicBezTo>
                  <a:pt x="941" y="19453"/>
                  <a:pt x="0" y="16931"/>
                  <a:pt x="0" y="14240"/>
                </a:cubicBezTo>
                <a:cubicBezTo>
                  <a:pt x="-17" y="6377"/>
                  <a:pt x="8124" y="0"/>
                  <a:pt x="18165"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F7285F9-D176-4E48-963F-AD240086D980}"/>
              </a:ext>
            </a:extLst>
          </p:cNvPr>
          <p:cNvSpPr/>
          <p:nvPr userDrawn="1"/>
        </p:nvSpPr>
        <p:spPr>
          <a:xfrm>
            <a:off x="5883908" y="5765799"/>
            <a:ext cx="2860040" cy="3556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14"/>
                </a:lnTo>
                <a:cubicBezTo>
                  <a:pt x="2762" y="17434"/>
                  <a:pt x="3386" y="14580"/>
                  <a:pt x="3846" y="10183"/>
                </a:cubicBezTo>
                <a:cubicBezTo>
                  <a:pt x="4537" y="3703"/>
                  <a:pt x="5544" y="0"/>
                  <a:pt x="6609" y="0"/>
                </a:cubicBezTo>
                <a:cubicBezTo>
                  <a:pt x="7673" y="0"/>
                  <a:pt x="8680" y="3703"/>
                  <a:pt x="9371" y="10183"/>
                </a:cubicBezTo>
                <a:cubicBezTo>
                  <a:pt x="9803" y="14271"/>
                  <a:pt x="10436" y="16586"/>
                  <a:pt x="11097" y="16586"/>
                </a:cubicBezTo>
                <a:cubicBezTo>
                  <a:pt x="11759" y="16586"/>
                  <a:pt x="12392" y="14271"/>
                  <a:pt x="12824" y="10183"/>
                </a:cubicBezTo>
                <a:cubicBezTo>
                  <a:pt x="13486" y="4011"/>
                  <a:pt x="14445" y="386"/>
                  <a:pt x="15461" y="386"/>
                </a:cubicBezTo>
                <a:cubicBezTo>
                  <a:pt x="16478" y="386"/>
                  <a:pt x="17437" y="3934"/>
                  <a:pt x="18099" y="10183"/>
                </a:cubicBezTo>
                <a:cubicBezTo>
                  <a:pt x="18627" y="15197"/>
                  <a:pt x="19356" y="18514"/>
                  <a:pt x="20161" y="19749"/>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705100"/>
            <a:ext cx="3770312" cy="2617260"/>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475764"/>
            <a:ext cx="7886700" cy="613886"/>
          </a:xfrm>
          <a:prstGeom prst="rect">
            <a:avLst/>
          </a:prstGeo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517AA092-A3CC-9041-8D16-841754C1ADFA}"/>
              </a:ext>
            </a:extLst>
          </p:cNvPr>
          <p:cNvSpPr/>
          <p:nvPr userDrawn="1"/>
        </p:nvSpPr>
        <p:spPr>
          <a:xfrm>
            <a:off x="1080719" y="326623"/>
            <a:ext cx="4114802" cy="5130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0" y="18499"/>
                </a:lnTo>
                <a:cubicBezTo>
                  <a:pt x="2753" y="17483"/>
                  <a:pt x="3387" y="14543"/>
                  <a:pt x="3847" y="10212"/>
                </a:cubicBezTo>
                <a:cubicBezTo>
                  <a:pt x="4533" y="3743"/>
                  <a:pt x="5547" y="0"/>
                  <a:pt x="6607" y="0"/>
                </a:cubicBezTo>
                <a:cubicBezTo>
                  <a:pt x="7667" y="0"/>
                  <a:pt x="8673" y="3743"/>
                  <a:pt x="9367" y="10212"/>
                </a:cubicBezTo>
                <a:cubicBezTo>
                  <a:pt x="9800" y="14275"/>
                  <a:pt x="10433" y="16574"/>
                  <a:pt x="11100" y="16574"/>
                </a:cubicBezTo>
                <a:cubicBezTo>
                  <a:pt x="11767" y="16574"/>
                  <a:pt x="12400" y="14222"/>
                  <a:pt x="12833" y="10212"/>
                </a:cubicBezTo>
                <a:cubicBezTo>
                  <a:pt x="13493" y="4010"/>
                  <a:pt x="14460" y="481"/>
                  <a:pt x="15473" y="481"/>
                </a:cubicBezTo>
                <a:cubicBezTo>
                  <a:pt x="16487" y="481"/>
                  <a:pt x="17453" y="4063"/>
                  <a:pt x="18113" y="10212"/>
                </a:cubicBezTo>
                <a:cubicBezTo>
                  <a:pt x="18647" y="15184"/>
                  <a:pt x="19373" y="18552"/>
                  <a:pt x="20173" y="19782"/>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F713EAB-C23C-6343-BC04-F3AA1CCEBB01}"/>
              </a:ext>
            </a:extLst>
          </p:cNvPr>
          <p:cNvSpPr/>
          <p:nvPr userDrawn="1"/>
        </p:nvSpPr>
        <p:spPr>
          <a:xfrm>
            <a:off x="165500" y="1600088"/>
            <a:ext cx="2212341" cy="1343662"/>
          </a:xfrm>
          <a:custGeom>
            <a:avLst/>
            <a:gdLst/>
            <a:ahLst/>
            <a:cxnLst>
              <a:cxn ang="0">
                <a:pos x="wd2" y="hd2"/>
              </a:cxn>
              <a:cxn ang="5400000">
                <a:pos x="wd2" y="hd2"/>
              </a:cxn>
              <a:cxn ang="10800000">
                <a:pos x="wd2" y="hd2"/>
              </a:cxn>
              <a:cxn ang="16200000">
                <a:pos x="wd2" y="hd2"/>
              </a:cxn>
            </a:cxnLst>
            <a:rect l="0" t="0" r="r" b="b"/>
            <a:pathLst>
              <a:path w="21600" h="21600" extrusionOk="0">
                <a:moveTo>
                  <a:pt x="21600" y="17272"/>
                </a:moveTo>
                <a:lnTo>
                  <a:pt x="13119" y="3328"/>
                </a:lnTo>
                <a:lnTo>
                  <a:pt x="11110" y="0"/>
                </a:lnTo>
                <a:lnTo>
                  <a:pt x="9101" y="3328"/>
                </a:lnTo>
                <a:lnTo>
                  <a:pt x="6522" y="7554"/>
                </a:lnTo>
                <a:lnTo>
                  <a:pt x="6522" y="4144"/>
                </a:lnTo>
                <a:lnTo>
                  <a:pt x="7068" y="4144"/>
                </a:lnTo>
                <a:lnTo>
                  <a:pt x="7068" y="2940"/>
                </a:lnTo>
                <a:lnTo>
                  <a:pt x="2666" y="2940"/>
                </a:lnTo>
                <a:lnTo>
                  <a:pt x="2666" y="4144"/>
                </a:lnTo>
                <a:lnTo>
                  <a:pt x="3211" y="4144"/>
                </a:lnTo>
                <a:lnTo>
                  <a:pt x="3211" y="13005"/>
                </a:lnTo>
                <a:lnTo>
                  <a:pt x="0" y="18293"/>
                </a:lnTo>
                <a:lnTo>
                  <a:pt x="2021" y="21600"/>
                </a:lnTo>
                <a:lnTo>
                  <a:pt x="11110" y="6635"/>
                </a:lnTo>
                <a:lnTo>
                  <a:pt x="17570" y="17272"/>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7" name="Picture Placeholder 18">
            <a:extLst>
              <a:ext uri="{FF2B5EF4-FFF2-40B4-BE49-F238E27FC236}">
                <a16:creationId xmlns:a16="http://schemas.microsoft.com/office/drawing/2014/main" id="{DC1E1486-447D-9040-A7C0-2F95CFF22F73}"/>
              </a:ext>
            </a:extLst>
          </p:cNvPr>
          <p:cNvSpPr>
            <a:spLocks noGrp="1"/>
          </p:cNvSpPr>
          <p:nvPr>
            <p:ph type="pic" sz="quarter" idx="13"/>
          </p:nvPr>
        </p:nvSpPr>
        <p:spPr>
          <a:xfrm>
            <a:off x="3836620" y="0"/>
            <a:ext cx="5307380" cy="4715379"/>
          </a:xfrm>
          <a:custGeom>
            <a:avLst/>
            <a:gdLst>
              <a:gd name="connsiteX0" fmla="*/ 515576 w 6193787"/>
              <a:gd name="connsiteY0" fmla="*/ 0 h 5502913"/>
              <a:gd name="connsiteX1" fmla="*/ 6193787 w 6193787"/>
              <a:gd name="connsiteY1" fmla="*/ 0 h 5502913"/>
              <a:gd name="connsiteX2" fmla="*/ 6193787 w 6193787"/>
              <a:gd name="connsiteY2" fmla="*/ 4448698 h 5502913"/>
              <a:gd name="connsiteX3" fmla="*/ 3634835 w 6193787"/>
              <a:gd name="connsiteY3" fmla="*/ 5502913 h 5502913"/>
              <a:gd name="connsiteX4" fmla="*/ 0 w 6193787"/>
              <a:gd name="connsiteY4" fmla="*/ 1868188 h 5502913"/>
              <a:gd name="connsiteX5" fmla="*/ 515576 w 6193787"/>
              <a:gd name="connsiteY5" fmla="*/ 0 h 550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93787" h="5502913">
                <a:moveTo>
                  <a:pt x="515576" y="0"/>
                </a:moveTo>
                <a:lnTo>
                  <a:pt x="6193787" y="0"/>
                </a:lnTo>
                <a:lnTo>
                  <a:pt x="6193787" y="4448698"/>
                </a:lnTo>
                <a:cubicBezTo>
                  <a:pt x="5537131" y="5100385"/>
                  <a:pt x="4633010" y="5502913"/>
                  <a:pt x="3634835" y="5502913"/>
                </a:cubicBezTo>
                <a:cubicBezTo>
                  <a:pt x="1628163" y="5502913"/>
                  <a:pt x="0" y="3875987"/>
                  <a:pt x="0" y="1868188"/>
                </a:cubicBezTo>
                <a:cubicBezTo>
                  <a:pt x="0" y="1184910"/>
                  <a:pt x="187821" y="546215"/>
                  <a:pt x="515576"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065370"/>
            <a:ext cx="4114802" cy="2755743"/>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1085850" y="3924220"/>
            <a:ext cx="2952749" cy="1730453"/>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Shape">
            <a:extLst>
              <a:ext uri="{FF2B5EF4-FFF2-40B4-BE49-F238E27FC236}">
                <a16:creationId xmlns:a16="http://schemas.microsoft.com/office/drawing/2014/main" id="{906CD21C-A2CC-CE4B-9236-EEBE9986DAB1}"/>
              </a:ext>
            </a:extLst>
          </p:cNvPr>
          <p:cNvSpPr/>
          <p:nvPr userDrawn="1"/>
        </p:nvSpPr>
        <p:spPr>
          <a:xfrm>
            <a:off x="1905" y="4737100"/>
            <a:ext cx="1659890" cy="2120900"/>
          </a:xfrm>
          <a:custGeom>
            <a:avLst/>
            <a:gdLst/>
            <a:ahLst/>
            <a:cxnLst>
              <a:cxn ang="0">
                <a:pos x="wd2" y="hd2"/>
              </a:cxn>
              <a:cxn ang="5400000">
                <a:pos x="wd2" y="hd2"/>
              </a:cxn>
              <a:cxn ang="10800000">
                <a:pos x="wd2" y="hd2"/>
              </a:cxn>
              <a:cxn ang="16200000">
                <a:pos x="wd2" y="hd2"/>
              </a:cxn>
            </a:cxnLst>
            <a:rect l="0" t="0" r="r" b="b"/>
            <a:pathLst>
              <a:path w="21583" h="21600" extrusionOk="0">
                <a:moveTo>
                  <a:pt x="3418" y="0"/>
                </a:moveTo>
                <a:cubicBezTo>
                  <a:pt x="2246" y="0"/>
                  <a:pt x="1106" y="91"/>
                  <a:pt x="0" y="246"/>
                </a:cubicBezTo>
                <a:lnTo>
                  <a:pt x="0" y="21600"/>
                </a:lnTo>
                <a:lnTo>
                  <a:pt x="18974" y="21600"/>
                </a:lnTo>
                <a:cubicBezTo>
                  <a:pt x="20642" y="19453"/>
                  <a:pt x="21583" y="16931"/>
                  <a:pt x="21583" y="14240"/>
                </a:cubicBezTo>
                <a:cubicBezTo>
                  <a:pt x="21600" y="6377"/>
                  <a:pt x="13459" y="0"/>
                  <a:pt x="3418"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0C05ED3F-CEA4-B540-89F2-1D163E25A752}"/>
              </a:ext>
            </a:extLst>
          </p:cNvPr>
          <p:cNvSpPr/>
          <p:nvPr userDrawn="1"/>
        </p:nvSpPr>
        <p:spPr>
          <a:xfrm>
            <a:off x="3014345" y="404651"/>
            <a:ext cx="4114802" cy="5130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0" y="18499"/>
                </a:lnTo>
                <a:cubicBezTo>
                  <a:pt x="2753" y="17483"/>
                  <a:pt x="3387" y="14543"/>
                  <a:pt x="3847" y="10212"/>
                </a:cubicBezTo>
                <a:cubicBezTo>
                  <a:pt x="4533" y="3743"/>
                  <a:pt x="5547" y="0"/>
                  <a:pt x="6607" y="0"/>
                </a:cubicBezTo>
                <a:cubicBezTo>
                  <a:pt x="7667" y="0"/>
                  <a:pt x="8673" y="3743"/>
                  <a:pt x="9367" y="10212"/>
                </a:cubicBezTo>
                <a:cubicBezTo>
                  <a:pt x="9800" y="14275"/>
                  <a:pt x="10433" y="16574"/>
                  <a:pt x="11100" y="16574"/>
                </a:cubicBezTo>
                <a:cubicBezTo>
                  <a:pt x="11767" y="16574"/>
                  <a:pt x="12400" y="14222"/>
                  <a:pt x="12833" y="10212"/>
                </a:cubicBezTo>
                <a:cubicBezTo>
                  <a:pt x="13493" y="4010"/>
                  <a:pt x="14460" y="481"/>
                  <a:pt x="15473" y="481"/>
                </a:cubicBezTo>
                <a:cubicBezTo>
                  <a:pt x="16487" y="481"/>
                  <a:pt x="17453" y="4063"/>
                  <a:pt x="18113" y="10212"/>
                </a:cubicBezTo>
                <a:cubicBezTo>
                  <a:pt x="18647" y="15184"/>
                  <a:pt x="19373" y="18552"/>
                  <a:pt x="20173" y="19782"/>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43C64EBC-3FDB-204C-BE56-90D12A2541FC}"/>
              </a:ext>
            </a:extLst>
          </p:cNvPr>
          <p:cNvSpPr/>
          <p:nvPr userDrawn="1"/>
        </p:nvSpPr>
        <p:spPr>
          <a:xfrm>
            <a:off x="395606" y="5791199"/>
            <a:ext cx="2153922" cy="2679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3" y="18529"/>
                </a:lnTo>
                <a:cubicBezTo>
                  <a:pt x="2764" y="17505"/>
                  <a:pt x="3388" y="14536"/>
                  <a:pt x="3846" y="10237"/>
                </a:cubicBezTo>
                <a:cubicBezTo>
                  <a:pt x="4534" y="3788"/>
                  <a:pt x="5540" y="0"/>
                  <a:pt x="6610" y="0"/>
                </a:cubicBezTo>
                <a:cubicBezTo>
                  <a:pt x="7667" y="0"/>
                  <a:pt x="8673" y="3685"/>
                  <a:pt x="9374" y="10237"/>
                </a:cubicBezTo>
                <a:cubicBezTo>
                  <a:pt x="9807" y="14332"/>
                  <a:pt x="10443" y="16686"/>
                  <a:pt x="11106" y="16686"/>
                </a:cubicBezTo>
                <a:cubicBezTo>
                  <a:pt x="11768" y="16686"/>
                  <a:pt x="12405" y="14332"/>
                  <a:pt x="12838" y="10237"/>
                </a:cubicBezTo>
                <a:cubicBezTo>
                  <a:pt x="13500" y="3992"/>
                  <a:pt x="14468" y="512"/>
                  <a:pt x="15474" y="512"/>
                </a:cubicBezTo>
                <a:cubicBezTo>
                  <a:pt x="16493" y="512"/>
                  <a:pt x="17448" y="4095"/>
                  <a:pt x="18111" y="10237"/>
                </a:cubicBezTo>
                <a:cubicBezTo>
                  <a:pt x="18645" y="15253"/>
                  <a:pt x="19371" y="18631"/>
                  <a:pt x="20174" y="19757"/>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8" name="Picture Placeholder 19">
            <a:extLst>
              <a:ext uri="{FF2B5EF4-FFF2-40B4-BE49-F238E27FC236}">
                <a16:creationId xmlns:a16="http://schemas.microsoft.com/office/drawing/2014/main" id="{7363B261-D778-1B4A-B0A4-A26476B589D9}"/>
              </a:ext>
            </a:extLst>
          </p:cNvPr>
          <p:cNvSpPr>
            <a:spLocks noGrp="1"/>
          </p:cNvSpPr>
          <p:nvPr>
            <p:ph type="pic" sz="quarter" idx="13"/>
          </p:nvPr>
        </p:nvSpPr>
        <p:spPr>
          <a:xfrm>
            <a:off x="4168322" y="768350"/>
            <a:ext cx="4975678" cy="6089650"/>
          </a:xfrm>
          <a:custGeom>
            <a:avLst/>
            <a:gdLst>
              <a:gd name="connsiteX0" fmla="*/ 3470817 w 5349243"/>
              <a:gd name="connsiteY0" fmla="*/ 0 h 6546850"/>
              <a:gd name="connsiteX1" fmla="*/ 4100839 w 5349243"/>
              <a:gd name="connsiteY1" fmla="*/ 628619 h 6546850"/>
              <a:gd name="connsiteX2" fmla="*/ 5349243 w 5349243"/>
              <a:gd name="connsiteY2" fmla="*/ 1877067 h 6546850"/>
              <a:gd name="connsiteX3" fmla="*/ 5349243 w 5349243"/>
              <a:gd name="connsiteY3" fmla="*/ 2382629 h 6546850"/>
              <a:gd name="connsiteX4" fmla="*/ 5349243 w 5349243"/>
              <a:gd name="connsiteY4" fmla="*/ 3135517 h 6546850"/>
              <a:gd name="connsiteX5" fmla="*/ 5349243 w 5349243"/>
              <a:gd name="connsiteY5" fmla="*/ 6546850 h 6546850"/>
              <a:gd name="connsiteX6" fmla="*/ 1221658 w 5349243"/>
              <a:gd name="connsiteY6" fmla="*/ 6546850 h 6546850"/>
              <a:gd name="connsiteX7" fmla="*/ 1221658 w 5349243"/>
              <a:gd name="connsiteY7" fmla="*/ 3507717 h 6546850"/>
              <a:gd name="connsiteX8" fmla="*/ 628536 w 5349243"/>
              <a:gd name="connsiteY8" fmla="*/ 4099662 h 6546850"/>
              <a:gd name="connsiteX9" fmla="*/ 0 w 5349243"/>
              <a:gd name="connsiteY9" fmla="*/ 3471043 h 6546850"/>
              <a:gd name="connsiteX10" fmla="*/ 1001993 w 5349243"/>
              <a:gd name="connsiteY10" fmla="*/ 2467496 h 6546850"/>
              <a:gd name="connsiteX11" fmla="*/ 1001993 w 5349243"/>
              <a:gd name="connsiteY11" fmla="*/ 786228 h 6546850"/>
              <a:gd name="connsiteX12" fmla="*/ 833095 w 5349243"/>
              <a:gd name="connsiteY12" fmla="*/ 786228 h 6546850"/>
              <a:gd name="connsiteX13" fmla="*/ 833095 w 5349243"/>
              <a:gd name="connsiteY13" fmla="*/ 557392 h 6546850"/>
              <a:gd name="connsiteX14" fmla="*/ 2209782 w 5349243"/>
              <a:gd name="connsiteY14" fmla="*/ 557392 h 6546850"/>
              <a:gd name="connsiteX15" fmla="*/ 2209782 w 5349243"/>
              <a:gd name="connsiteY15" fmla="*/ 786228 h 6546850"/>
              <a:gd name="connsiteX16" fmla="*/ 2039647 w 5349243"/>
              <a:gd name="connsiteY16" fmla="*/ 786228 h 6546850"/>
              <a:gd name="connsiteX17" fmla="*/ 2039647 w 5349243"/>
              <a:gd name="connsiteY17" fmla="*/ 1431214 h 6546850"/>
              <a:gd name="connsiteX18" fmla="*/ 2842281 w 5349243"/>
              <a:gd name="connsiteY18" fmla="*/ 628619 h 6546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349243" h="6546850">
                <a:moveTo>
                  <a:pt x="3470817" y="0"/>
                </a:moveTo>
                <a:lnTo>
                  <a:pt x="4100839" y="628619"/>
                </a:lnTo>
                <a:lnTo>
                  <a:pt x="5349243" y="1877067"/>
                </a:lnTo>
                <a:lnTo>
                  <a:pt x="5349243" y="2382629"/>
                </a:lnTo>
                <a:lnTo>
                  <a:pt x="5349243" y="3135517"/>
                </a:lnTo>
                <a:lnTo>
                  <a:pt x="5349243" y="6546850"/>
                </a:lnTo>
                <a:lnTo>
                  <a:pt x="1221658" y="6546850"/>
                </a:lnTo>
                <a:lnTo>
                  <a:pt x="1221658" y="3507717"/>
                </a:lnTo>
                <a:lnTo>
                  <a:pt x="628536" y="4099662"/>
                </a:lnTo>
                <a:lnTo>
                  <a:pt x="0" y="3471043"/>
                </a:lnTo>
                <a:lnTo>
                  <a:pt x="1001993" y="2467496"/>
                </a:lnTo>
                <a:lnTo>
                  <a:pt x="1001993" y="786228"/>
                </a:lnTo>
                <a:lnTo>
                  <a:pt x="833095" y="786228"/>
                </a:lnTo>
                <a:lnTo>
                  <a:pt x="833095" y="557392"/>
                </a:lnTo>
                <a:lnTo>
                  <a:pt x="2209782" y="557392"/>
                </a:lnTo>
                <a:lnTo>
                  <a:pt x="2209782" y="786228"/>
                </a:lnTo>
                <a:lnTo>
                  <a:pt x="2039647" y="786228"/>
                </a:lnTo>
                <a:lnTo>
                  <a:pt x="2039647" y="1431214"/>
                </a:lnTo>
                <a:lnTo>
                  <a:pt x="2842281" y="628619"/>
                </a:ln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accent1"/>
                </a:solidFill>
              </a:defRPr>
            </a:lvl1p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3028950" y="3825026"/>
            <a:ext cx="5481638" cy="163517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3028950" y="5585440"/>
            <a:ext cx="5481638" cy="501649"/>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3481394" y="1198172"/>
            <a:ext cx="1701800" cy="29373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3481394" y="1452344"/>
            <a:ext cx="1701800" cy="29373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3481394" y="1706516"/>
            <a:ext cx="1701800" cy="29373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Shape">
            <a:extLst>
              <a:ext uri="{FF2B5EF4-FFF2-40B4-BE49-F238E27FC236}">
                <a16:creationId xmlns:a16="http://schemas.microsoft.com/office/drawing/2014/main" id="{C1D71755-A4DD-764F-8FBC-CF32E83D8327}"/>
              </a:ext>
            </a:extLst>
          </p:cNvPr>
          <p:cNvSpPr/>
          <p:nvPr userDrawn="1"/>
        </p:nvSpPr>
        <p:spPr>
          <a:xfrm>
            <a:off x="3836620" y="535623"/>
            <a:ext cx="4114802" cy="5130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0" y="18499"/>
                </a:lnTo>
                <a:cubicBezTo>
                  <a:pt x="2753" y="17483"/>
                  <a:pt x="3387" y="14543"/>
                  <a:pt x="3847" y="10212"/>
                </a:cubicBezTo>
                <a:cubicBezTo>
                  <a:pt x="4533" y="3743"/>
                  <a:pt x="5547" y="0"/>
                  <a:pt x="6607" y="0"/>
                </a:cubicBezTo>
                <a:cubicBezTo>
                  <a:pt x="7667" y="0"/>
                  <a:pt x="8673" y="3743"/>
                  <a:pt x="9367" y="10212"/>
                </a:cubicBezTo>
                <a:cubicBezTo>
                  <a:pt x="9800" y="14275"/>
                  <a:pt x="10433" y="16574"/>
                  <a:pt x="11100" y="16574"/>
                </a:cubicBezTo>
                <a:cubicBezTo>
                  <a:pt x="11767" y="16574"/>
                  <a:pt x="12400" y="14222"/>
                  <a:pt x="12833" y="10212"/>
                </a:cubicBezTo>
                <a:cubicBezTo>
                  <a:pt x="13493" y="4010"/>
                  <a:pt x="14460" y="481"/>
                  <a:pt x="15473" y="481"/>
                </a:cubicBezTo>
                <a:cubicBezTo>
                  <a:pt x="16487" y="481"/>
                  <a:pt x="17453" y="4063"/>
                  <a:pt x="18113" y="10212"/>
                </a:cubicBezTo>
                <a:cubicBezTo>
                  <a:pt x="18647" y="15184"/>
                  <a:pt x="19373" y="18552"/>
                  <a:pt x="20173" y="19782"/>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C00A57D-7EB8-E445-AE24-E32B0407AC7A}"/>
              </a:ext>
            </a:extLst>
          </p:cNvPr>
          <p:cNvSpPr/>
          <p:nvPr userDrawn="1"/>
        </p:nvSpPr>
        <p:spPr>
          <a:xfrm>
            <a:off x="1008378" y="14923"/>
            <a:ext cx="3145730" cy="3617278"/>
          </a:xfrm>
          <a:custGeom>
            <a:avLst/>
            <a:gdLst/>
            <a:ahLst/>
            <a:cxnLst>
              <a:cxn ang="0">
                <a:pos x="wd2" y="hd2"/>
              </a:cxn>
              <a:cxn ang="5400000">
                <a:pos x="wd2" y="hd2"/>
              </a:cxn>
              <a:cxn ang="10800000">
                <a:pos x="wd2" y="hd2"/>
              </a:cxn>
              <a:cxn ang="16200000">
                <a:pos x="wd2" y="hd2"/>
              </a:cxn>
            </a:cxnLst>
            <a:rect l="0" t="0" r="r" b="b"/>
            <a:pathLst>
              <a:path w="20934" h="21488" extrusionOk="0">
                <a:moveTo>
                  <a:pt x="20934" y="18709"/>
                </a:moveTo>
                <a:lnTo>
                  <a:pt x="20934" y="18709"/>
                </a:lnTo>
                <a:lnTo>
                  <a:pt x="20934" y="18709"/>
                </a:lnTo>
                <a:lnTo>
                  <a:pt x="19064" y="18290"/>
                </a:lnTo>
                <a:lnTo>
                  <a:pt x="19229" y="16579"/>
                </a:lnTo>
                <a:lnTo>
                  <a:pt x="19229" y="16579"/>
                </a:lnTo>
                <a:lnTo>
                  <a:pt x="19229" y="16579"/>
                </a:lnTo>
                <a:lnTo>
                  <a:pt x="17359" y="16160"/>
                </a:lnTo>
                <a:lnTo>
                  <a:pt x="17523" y="14449"/>
                </a:lnTo>
                <a:lnTo>
                  <a:pt x="17523" y="14449"/>
                </a:lnTo>
                <a:lnTo>
                  <a:pt x="17523" y="14449"/>
                </a:lnTo>
                <a:lnTo>
                  <a:pt x="15653" y="14030"/>
                </a:lnTo>
                <a:lnTo>
                  <a:pt x="15818" y="12319"/>
                </a:lnTo>
                <a:lnTo>
                  <a:pt x="15818" y="12319"/>
                </a:lnTo>
                <a:lnTo>
                  <a:pt x="15818" y="12319"/>
                </a:lnTo>
                <a:lnTo>
                  <a:pt x="13674" y="12081"/>
                </a:lnTo>
                <a:lnTo>
                  <a:pt x="13682" y="12053"/>
                </a:lnTo>
                <a:lnTo>
                  <a:pt x="13791" y="11613"/>
                </a:lnTo>
                <a:lnTo>
                  <a:pt x="13791" y="11613"/>
                </a:lnTo>
                <a:lnTo>
                  <a:pt x="14128" y="10252"/>
                </a:lnTo>
                <a:lnTo>
                  <a:pt x="14128" y="10252"/>
                </a:lnTo>
                <a:lnTo>
                  <a:pt x="14300" y="9567"/>
                </a:lnTo>
                <a:lnTo>
                  <a:pt x="14316" y="9504"/>
                </a:lnTo>
                <a:lnTo>
                  <a:pt x="14316" y="9504"/>
                </a:lnTo>
                <a:lnTo>
                  <a:pt x="14316" y="9504"/>
                </a:lnTo>
                <a:lnTo>
                  <a:pt x="13596" y="9127"/>
                </a:lnTo>
                <a:lnTo>
                  <a:pt x="14793" y="8471"/>
                </a:lnTo>
                <a:lnTo>
                  <a:pt x="14793" y="8471"/>
                </a:lnTo>
                <a:lnTo>
                  <a:pt x="14793" y="8471"/>
                </a:lnTo>
                <a:lnTo>
                  <a:pt x="12860" y="7416"/>
                </a:lnTo>
                <a:cubicBezTo>
                  <a:pt x="13877" y="5691"/>
                  <a:pt x="13924" y="3582"/>
                  <a:pt x="12884" y="1788"/>
                </a:cubicBezTo>
                <a:cubicBezTo>
                  <a:pt x="12735" y="1529"/>
                  <a:pt x="12563" y="1278"/>
                  <a:pt x="12368" y="1040"/>
                </a:cubicBezTo>
                <a:cubicBezTo>
                  <a:pt x="12055" y="649"/>
                  <a:pt x="11703" y="307"/>
                  <a:pt x="11311" y="0"/>
                </a:cubicBezTo>
                <a:lnTo>
                  <a:pt x="2322" y="0"/>
                </a:lnTo>
                <a:cubicBezTo>
                  <a:pt x="-24" y="1836"/>
                  <a:pt x="-666" y="4867"/>
                  <a:pt x="734" y="7325"/>
                </a:cubicBezTo>
                <a:cubicBezTo>
                  <a:pt x="891" y="7598"/>
                  <a:pt x="1071" y="7863"/>
                  <a:pt x="1274" y="8122"/>
                </a:cubicBezTo>
                <a:cubicBezTo>
                  <a:pt x="2823" y="10056"/>
                  <a:pt x="5413" y="10943"/>
                  <a:pt x="7877" y="10594"/>
                </a:cubicBezTo>
                <a:lnTo>
                  <a:pt x="8370" y="12570"/>
                </a:lnTo>
                <a:lnTo>
                  <a:pt x="8370" y="12570"/>
                </a:lnTo>
                <a:lnTo>
                  <a:pt x="8370" y="12570"/>
                </a:lnTo>
                <a:lnTo>
                  <a:pt x="9340" y="11851"/>
                </a:lnTo>
                <a:lnTo>
                  <a:pt x="16874" y="21251"/>
                </a:lnTo>
                <a:lnTo>
                  <a:pt x="18431" y="21355"/>
                </a:lnTo>
                <a:lnTo>
                  <a:pt x="18431" y="21355"/>
                </a:lnTo>
                <a:lnTo>
                  <a:pt x="18767" y="21376"/>
                </a:lnTo>
                <a:lnTo>
                  <a:pt x="18767" y="21376"/>
                </a:lnTo>
                <a:lnTo>
                  <a:pt x="20441" y="21488"/>
                </a:lnTo>
                <a:lnTo>
                  <a:pt x="20441" y="21488"/>
                </a:lnTo>
                <a:lnTo>
                  <a:pt x="20441" y="21488"/>
                </a:lnTo>
                <a:lnTo>
                  <a:pt x="20441" y="21488"/>
                </a:lnTo>
                <a:lnTo>
                  <a:pt x="20441" y="21488"/>
                </a:lnTo>
                <a:lnTo>
                  <a:pt x="20441" y="21488"/>
                </a:lnTo>
                <a:lnTo>
                  <a:pt x="20934" y="18709"/>
                </a:lnTo>
                <a:close/>
                <a:moveTo>
                  <a:pt x="6351" y="4008"/>
                </a:moveTo>
                <a:cubicBezTo>
                  <a:pt x="5288" y="4686"/>
                  <a:pt x="3809" y="4469"/>
                  <a:pt x="3042" y="3519"/>
                </a:cubicBezTo>
                <a:cubicBezTo>
                  <a:pt x="2283" y="2570"/>
                  <a:pt x="2526" y="1243"/>
                  <a:pt x="3590" y="565"/>
                </a:cubicBezTo>
                <a:cubicBezTo>
                  <a:pt x="4654" y="-112"/>
                  <a:pt x="6140" y="104"/>
                  <a:pt x="6899" y="1054"/>
                </a:cubicBezTo>
                <a:cubicBezTo>
                  <a:pt x="7666" y="2011"/>
                  <a:pt x="7415" y="3331"/>
                  <a:pt x="6351" y="4008"/>
                </a:cubicBezTo>
                <a:close/>
                <a:moveTo>
                  <a:pt x="17374" y="20385"/>
                </a:moveTo>
                <a:lnTo>
                  <a:pt x="9144" y="10112"/>
                </a:lnTo>
                <a:lnTo>
                  <a:pt x="9747" y="9728"/>
                </a:lnTo>
                <a:lnTo>
                  <a:pt x="17977" y="20001"/>
                </a:lnTo>
                <a:lnTo>
                  <a:pt x="17374" y="20385"/>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7D4674B3-F168-5542-A233-65BBAAD96040}"/>
              </a:ext>
            </a:extLst>
          </p:cNvPr>
          <p:cNvSpPr/>
          <p:nvPr userDrawn="1"/>
        </p:nvSpPr>
        <p:spPr>
          <a:xfrm>
            <a:off x="322578" y="2224"/>
            <a:ext cx="2289167" cy="4259144"/>
          </a:xfrm>
          <a:custGeom>
            <a:avLst/>
            <a:gdLst/>
            <a:ahLst/>
            <a:cxnLst>
              <a:cxn ang="0">
                <a:pos x="wd2" y="hd2"/>
              </a:cxn>
              <a:cxn ang="5400000">
                <a:pos x="wd2" y="hd2"/>
              </a:cxn>
              <a:cxn ang="10800000">
                <a:pos x="wd2" y="hd2"/>
              </a:cxn>
              <a:cxn ang="16200000">
                <a:pos x="wd2" y="hd2"/>
              </a:cxn>
            </a:cxnLst>
            <a:rect l="0" t="0" r="r" b="b"/>
            <a:pathLst>
              <a:path w="20761" h="21600" extrusionOk="0">
                <a:moveTo>
                  <a:pt x="16131" y="0"/>
                </a:moveTo>
                <a:lnTo>
                  <a:pt x="6813" y="0"/>
                </a:lnTo>
                <a:cubicBezTo>
                  <a:pt x="5192" y="525"/>
                  <a:pt x="3859" y="1318"/>
                  <a:pt x="3039" y="2313"/>
                </a:cubicBezTo>
                <a:cubicBezTo>
                  <a:pt x="2847" y="2552"/>
                  <a:pt x="2676" y="2796"/>
                  <a:pt x="2548" y="3058"/>
                </a:cubicBezTo>
                <a:cubicBezTo>
                  <a:pt x="1546" y="5008"/>
                  <a:pt x="2665" y="7023"/>
                  <a:pt x="5160" y="8317"/>
                </a:cubicBezTo>
                <a:lnTo>
                  <a:pt x="3209" y="9658"/>
                </a:lnTo>
                <a:lnTo>
                  <a:pt x="3209" y="9658"/>
                </a:lnTo>
                <a:lnTo>
                  <a:pt x="3209" y="9658"/>
                </a:lnTo>
                <a:lnTo>
                  <a:pt x="4894" y="9861"/>
                </a:lnTo>
                <a:lnTo>
                  <a:pt x="0" y="19340"/>
                </a:lnTo>
                <a:lnTo>
                  <a:pt x="1194" y="20330"/>
                </a:lnTo>
                <a:lnTo>
                  <a:pt x="1194" y="20330"/>
                </a:lnTo>
                <a:lnTo>
                  <a:pt x="1450" y="20545"/>
                </a:lnTo>
                <a:lnTo>
                  <a:pt x="1450" y="20545"/>
                </a:lnTo>
                <a:lnTo>
                  <a:pt x="2729" y="21600"/>
                </a:lnTo>
                <a:lnTo>
                  <a:pt x="2729" y="21600"/>
                </a:lnTo>
                <a:lnTo>
                  <a:pt x="2729" y="21600"/>
                </a:lnTo>
                <a:lnTo>
                  <a:pt x="2729" y="21600"/>
                </a:lnTo>
                <a:lnTo>
                  <a:pt x="2729" y="21600"/>
                </a:lnTo>
                <a:lnTo>
                  <a:pt x="2729" y="21600"/>
                </a:lnTo>
                <a:lnTo>
                  <a:pt x="6482" y="20437"/>
                </a:lnTo>
                <a:lnTo>
                  <a:pt x="6482" y="20437"/>
                </a:lnTo>
                <a:lnTo>
                  <a:pt x="6482" y="20437"/>
                </a:lnTo>
                <a:lnTo>
                  <a:pt x="5405" y="19096"/>
                </a:lnTo>
                <a:lnTo>
                  <a:pt x="7591" y="18285"/>
                </a:lnTo>
                <a:lnTo>
                  <a:pt x="7591" y="18285"/>
                </a:lnTo>
                <a:lnTo>
                  <a:pt x="7591" y="18285"/>
                </a:lnTo>
                <a:lnTo>
                  <a:pt x="6514" y="16950"/>
                </a:lnTo>
                <a:lnTo>
                  <a:pt x="8700" y="16139"/>
                </a:lnTo>
                <a:lnTo>
                  <a:pt x="8700" y="16139"/>
                </a:lnTo>
                <a:lnTo>
                  <a:pt x="8700" y="16139"/>
                </a:lnTo>
                <a:lnTo>
                  <a:pt x="7623" y="14803"/>
                </a:lnTo>
                <a:lnTo>
                  <a:pt x="9809" y="13993"/>
                </a:lnTo>
                <a:lnTo>
                  <a:pt x="9809" y="13993"/>
                </a:lnTo>
                <a:lnTo>
                  <a:pt x="9809" y="13993"/>
                </a:lnTo>
                <a:lnTo>
                  <a:pt x="8284" y="12580"/>
                </a:lnTo>
                <a:lnTo>
                  <a:pt x="8327" y="12568"/>
                </a:lnTo>
                <a:lnTo>
                  <a:pt x="8945" y="12401"/>
                </a:lnTo>
                <a:lnTo>
                  <a:pt x="8945" y="12401"/>
                </a:lnTo>
                <a:lnTo>
                  <a:pt x="10864" y="11882"/>
                </a:lnTo>
                <a:lnTo>
                  <a:pt x="10864" y="11882"/>
                </a:lnTo>
                <a:lnTo>
                  <a:pt x="11824" y="11620"/>
                </a:lnTo>
                <a:lnTo>
                  <a:pt x="11919" y="11596"/>
                </a:lnTo>
                <a:lnTo>
                  <a:pt x="11919" y="11596"/>
                </a:lnTo>
                <a:lnTo>
                  <a:pt x="11919" y="11596"/>
                </a:lnTo>
                <a:lnTo>
                  <a:pt x="11760" y="10970"/>
                </a:lnTo>
                <a:lnTo>
                  <a:pt x="13551" y="11340"/>
                </a:lnTo>
                <a:lnTo>
                  <a:pt x="13551" y="11340"/>
                </a:lnTo>
                <a:lnTo>
                  <a:pt x="13551" y="11340"/>
                </a:lnTo>
                <a:lnTo>
                  <a:pt x="13177" y="9623"/>
                </a:lnTo>
                <a:cubicBezTo>
                  <a:pt x="16099" y="9318"/>
                  <a:pt x="18668" y="8233"/>
                  <a:pt x="19937" y="6659"/>
                </a:cubicBezTo>
                <a:cubicBezTo>
                  <a:pt x="20118" y="6433"/>
                  <a:pt x="20278" y="6200"/>
                  <a:pt x="20395" y="5956"/>
                </a:cubicBezTo>
                <a:cubicBezTo>
                  <a:pt x="21600" y="3601"/>
                  <a:pt x="19734" y="1169"/>
                  <a:pt x="16131" y="0"/>
                </a:cubicBezTo>
                <a:close/>
                <a:moveTo>
                  <a:pt x="2431" y="19346"/>
                </a:moveTo>
                <a:lnTo>
                  <a:pt x="1461" y="19191"/>
                </a:lnTo>
                <a:lnTo>
                  <a:pt x="6802" y="8830"/>
                </a:lnTo>
                <a:lnTo>
                  <a:pt x="7772" y="8985"/>
                </a:lnTo>
                <a:lnTo>
                  <a:pt x="2431" y="19346"/>
                </a:lnTo>
                <a:close/>
                <a:moveTo>
                  <a:pt x="15758" y="2695"/>
                </a:moveTo>
                <a:cubicBezTo>
                  <a:pt x="15267" y="3655"/>
                  <a:pt x="13476" y="4203"/>
                  <a:pt x="11760" y="3929"/>
                </a:cubicBezTo>
                <a:cubicBezTo>
                  <a:pt x="10043" y="3655"/>
                  <a:pt x="9052" y="2653"/>
                  <a:pt x="9553" y="1693"/>
                </a:cubicBezTo>
                <a:cubicBezTo>
                  <a:pt x="10043" y="733"/>
                  <a:pt x="11845" y="179"/>
                  <a:pt x="13551" y="459"/>
                </a:cubicBezTo>
                <a:cubicBezTo>
                  <a:pt x="15267" y="733"/>
                  <a:pt x="16248" y="1735"/>
                  <a:pt x="15758" y="2695"/>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3303F7D4-A252-2C47-95E1-C65EBEB5D8EE}"/>
              </a:ext>
            </a:extLst>
          </p:cNvPr>
          <p:cNvSpPr/>
          <p:nvPr userDrawn="1"/>
        </p:nvSpPr>
        <p:spPr>
          <a:xfrm>
            <a:off x="1567177" y="2223"/>
            <a:ext cx="587441" cy="409267"/>
          </a:xfrm>
          <a:custGeom>
            <a:avLst/>
            <a:gdLst/>
            <a:ahLst/>
            <a:cxnLst>
              <a:cxn ang="0">
                <a:pos x="wd2" y="hd2"/>
              </a:cxn>
              <a:cxn ang="5400000">
                <a:pos x="wd2" y="hd2"/>
              </a:cxn>
              <a:cxn ang="10800000">
                <a:pos x="wd2" y="hd2"/>
              </a:cxn>
              <a:cxn ang="16200000">
                <a:pos x="wd2" y="hd2"/>
              </a:cxn>
            </a:cxnLst>
            <a:rect l="0" t="0" r="r" b="b"/>
            <a:pathLst>
              <a:path w="21458" h="21005" extrusionOk="0">
                <a:moveTo>
                  <a:pt x="4852" y="0"/>
                </a:moveTo>
                <a:lnTo>
                  <a:pt x="0" y="0"/>
                </a:lnTo>
                <a:cubicBezTo>
                  <a:pt x="1331" y="5672"/>
                  <a:pt x="3650" y="10800"/>
                  <a:pt x="6957" y="14601"/>
                </a:cubicBezTo>
                <a:cubicBezTo>
                  <a:pt x="11036" y="19247"/>
                  <a:pt x="16189" y="21600"/>
                  <a:pt x="21428" y="20876"/>
                </a:cubicBezTo>
                <a:cubicBezTo>
                  <a:pt x="21600" y="18282"/>
                  <a:pt x="20999" y="16110"/>
                  <a:pt x="20483" y="14722"/>
                </a:cubicBezTo>
                <a:cubicBezTo>
                  <a:pt x="13527" y="15506"/>
                  <a:pt x="7472" y="8688"/>
                  <a:pt x="4852" y="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C8D8F025-714B-AA42-8D9F-C42BF686FAEF}"/>
              </a:ext>
            </a:extLst>
          </p:cNvPr>
          <p:cNvSpPr/>
          <p:nvPr userDrawn="1"/>
        </p:nvSpPr>
        <p:spPr>
          <a:xfrm>
            <a:off x="0" y="5437823"/>
            <a:ext cx="2644143" cy="501649"/>
          </a:xfrm>
          <a:custGeom>
            <a:avLst/>
            <a:gdLst/>
            <a:ahLst/>
            <a:cxnLst>
              <a:cxn ang="0">
                <a:pos x="wd2" y="hd2"/>
              </a:cxn>
              <a:cxn ang="5400000">
                <a:pos x="wd2" y="hd2"/>
              </a:cxn>
              <a:cxn ang="10800000">
                <a:pos x="wd2" y="hd2"/>
              </a:cxn>
              <a:cxn ang="16200000">
                <a:pos x="wd2" y="hd2"/>
              </a:cxn>
            </a:cxnLst>
            <a:rect l="0" t="0" r="r" b="b"/>
            <a:pathLst>
              <a:path w="21600" h="21600" extrusionOk="0">
                <a:moveTo>
                  <a:pt x="16174" y="9952"/>
                </a:moveTo>
                <a:cubicBezTo>
                  <a:pt x="15147" y="3609"/>
                  <a:pt x="13643" y="0"/>
                  <a:pt x="12066" y="0"/>
                </a:cubicBezTo>
                <a:cubicBezTo>
                  <a:pt x="10489" y="0"/>
                  <a:pt x="8984" y="3664"/>
                  <a:pt x="7957" y="9952"/>
                </a:cubicBezTo>
                <a:cubicBezTo>
                  <a:pt x="7283" y="14108"/>
                  <a:pt x="6297" y="16460"/>
                  <a:pt x="5260" y="16460"/>
                </a:cubicBezTo>
                <a:cubicBezTo>
                  <a:pt x="4222" y="16460"/>
                  <a:pt x="3237" y="14054"/>
                  <a:pt x="2563" y="9952"/>
                </a:cubicBezTo>
                <a:cubicBezTo>
                  <a:pt x="1878" y="5742"/>
                  <a:pt x="986" y="2625"/>
                  <a:pt x="0" y="984"/>
                </a:cubicBezTo>
                <a:lnTo>
                  <a:pt x="0" y="21600"/>
                </a:lnTo>
                <a:lnTo>
                  <a:pt x="21600" y="21600"/>
                </a:lnTo>
                <a:lnTo>
                  <a:pt x="19369" y="19741"/>
                </a:lnTo>
                <a:cubicBezTo>
                  <a:pt x="18124" y="18483"/>
                  <a:pt x="16994" y="15038"/>
                  <a:pt x="16174" y="9952"/>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4" name="Picture Placeholder 25">
            <a:extLst>
              <a:ext uri="{FF2B5EF4-FFF2-40B4-BE49-F238E27FC236}">
                <a16:creationId xmlns:a16="http://schemas.microsoft.com/office/drawing/2014/main" id="{B7C36180-7A18-C74A-9952-CB2F2310D62C}"/>
              </a:ext>
            </a:extLst>
          </p:cNvPr>
          <p:cNvSpPr>
            <a:spLocks noGrp="1"/>
          </p:cNvSpPr>
          <p:nvPr>
            <p:ph type="pic" sz="quarter" idx="17"/>
          </p:nvPr>
        </p:nvSpPr>
        <p:spPr>
          <a:xfrm>
            <a:off x="5300978" y="0"/>
            <a:ext cx="3843022" cy="3415032"/>
          </a:xfrm>
          <a:custGeom>
            <a:avLst/>
            <a:gdLst>
              <a:gd name="connsiteX0" fmla="*/ 320074 w 3843022"/>
              <a:gd name="connsiteY0" fmla="*/ 0 h 3415032"/>
              <a:gd name="connsiteX1" fmla="*/ 3843022 w 3843022"/>
              <a:gd name="connsiteY1" fmla="*/ 0 h 3415032"/>
              <a:gd name="connsiteX2" fmla="*/ 3843022 w 3843022"/>
              <a:gd name="connsiteY2" fmla="*/ 2760959 h 3415032"/>
              <a:gd name="connsiteX3" fmla="*/ 2255462 w 3843022"/>
              <a:gd name="connsiteY3" fmla="*/ 3415032 h 3415032"/>
              <a:gd name="connsiteX4" fmla="*/ 0 w 3843022"/>
              <a:gd name="connsiteY4" fmla="*/ 1159530 h 3415032"/>
              <a:gd name="connsiteX5" fmla="*/ 320074 w 3843022"/>
              <a:gd name="connsiteY5" fmla="*/ 0 h 341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43022" h="3415032">
                <a:moveTo>
                  <a:pt x="320074" y="0"/>
                </a:moveTo>
                <a:lnTo>
                  <a:pt x="3843022" y="0"/>
                </a:lnTo>
                <a:lnTo>
                  <a:pt x="3843022" y="2760959"/>
                </a:lnTo>
                <a:cubicBezTo>
                  <a:pt x="3435412" y="3164913"/>
                  <a:pt x="2875328" y="3415032"/>
                  <a:pt x="2255462" y="3415032"/>
                </a:cubicBezTo>
                <a:cubicBezTo>
                  <a:pt x="1009683" y="3415032"/>
                  <a:pt x="0" y="2405384"/>
                  <a:pt x="0" y="1159530"/>
                </a:cubicBezTo>
                <a:cubicBezTo>
                  <a:pt x="0" y="735339"/>
                  <a:pt x="116892" y="339132"/>
                  <a:pt x="320074"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dirty="0"/>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sky, outdoor, building, arch&#10;&#10;Description automatically generated">
            <a:extLst>
              <a:ext uri="{FF2B5EF4-FFF2-40B4-BE49-F238E27FC236}">
                <a16:creationId xmlns:a16="http://schemas.microsoft.com/office/drawing/2014/main" id="{F2268132-E08E-472A-9FA9-4820649C6B1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5984" r="5984"/>
          <a:stretch>
            <a:fillRect/>
          </a:stretch>
        </p:blipFill>
        <p:spPr/>
      </p:pic>
      <p:sp>
        <p:nvSpPr>
          <p:cNvPr id="5" name="Shape">
            <a:extLst>
              <a:ext uri="{FF2B5EF4-FFF2-40B4-BE49-F238E27FC236}">
                <a16:creationId xmlns:a16="http://schemas.microsoft.com/office/drawing/2014/main" id="{E0A320FA-240E-DA4E-A6C5-0ED003803643}"/>
              </a:ext>
            </a:extLst>
          </p:cNvPr>
          <p:cNvSpPr/>
          <p:nvPr/>
        </p:nvSpPr>
        <p:spPr>
          <a:xfrm>
            <a:off x="791466" y="3351167"/>
            <a:ext cx="1135041" cy="1372750"/>
          </a:xfrm>
          <a:custGeom>
            <a:avLst/>
            <a:gdLst/>
            <a:ahLst/>
            <a:cxnLst>
              <a:cxn ang="0">
                <a:pos x="wd2" y="hd2"/>
              </a:cxn>
              <a:cxn ang="5400000">
                <a:pos x="wd2" y="hd2"/>
              </a:cxn>
              <a:cxn ang="10800000">
                <a:pos x="wd2" y="hd2"/>
              </a:cxn>
              <a:cxn ang="16200000">
                <a:pos x="wd2" y="hd2"/>
              </a:cxn>
            </a:cxnLst>
            <a:rect l="0" t="0" r="r" b="b"/>
            <a:pathLst>
              <a:path w="21574" h="21600" extrusionOk="0">
                <a:moveTo>
                  <a:pt x="16802" y="1851"/>
                </a:moveTo>
                <a:cubicBezTo>
                  <a:pt x="15942" y="1266"/>
                  <a:pt x="14814" y="807"/>
                  <a:pt x="13476" y="475"/>
                </a:cubicBezTo>
                <a:cubicBezTo>
                  <a:pt x="12157" y="158"/>
                  <a:pt x="10552" y="0"/>
                  <a:pt x="8697" y="0"/>
                </a:cubicBezTo>
                <a:lnTo>
                  <a:pt x="573" y="0"/>
                </a:lnTo>
                <a:cubicBezTo>
                  <a:pt x="248" y="0"/>
                  <a:pt x="0" y="206"/>
                  <a:pt x="0" y="475"/>
                </a:cubicBezTo>
                <a:lnTo>
                  <a:pt x="0" y="21125"/>
                </a:lnTo>
                <a:cubicBezTo>
                  <a:pt x="0" y="21394"/>
                  <a:pt x="248" y="21600"/>
                  <a:pt x="573" y="21600"/>
                </a:cubicBezTo>
                <a:lnTo>
                  <a:pt x="6365" y="21600"/>
                </a:lnTo>
                <a:cubicBezTo>
                  <a:pt x="6690" y="21600"/>
                  <a:pt x="6939" y="21394"/>
                  <a:pt x="6939" y="21125"/>
                </a:cubicBezTo>
                <a:lnTo>
                  <a:pt x="6939" y="13957"/>
                </a:lnTo>
                <a:lnTo>
                  <a:pt x="7837" y="13957"/>
                </a:lnTo>
                <a:cubicBezTo>
                  <a:pt x="8277" y="13957"/>
                  <a:pt x="8487" y="14020"/>
                  <a:pt x="8564" y="14068"/>
                </a:cubicBezTo>
                <a:cubicBezTo>
                  <a:pt x="8716" y="14147"/>
                  <a:pt x="8869" y="14273"/>
                  <a:pt x="9022" y="14463"/>
                </a:cubicBezTo>
                <a:lnTo>
                  <a:pt x="13151" y="20445"/>
                </a:lnTo>
                <a:cubicBezTo>
                  <a:pt x="13667" y="21189"/>
                  <a:pt x="14566" y="21584"/>
                  <a:pt x="15732" y="21584"/>
                </a:cubicBezTo>
                <a:lnTo>
                  <a:pt x="21007" y="21584"/>
                </a:lnTo>
                <a:cubicBezTo>
                  <a:pt x="21218" y="21584"/>
                  <a:pt x="21409" y="21489"/>
                  <a:pt x="21504" y="21347"/>
                </a:cubicBezTo>
                <a:cubicBezTo>
                  <a:pt x="21600" y="21204"/>
                  <a:pt x="21600" y="21014"/>
                  <a:pt x="21485" y="20872"/>
                </a:cubicBezTo>
                <a:lnTo>
                  <a:pt x="16171" y="13672"/>
                </a:lnTo>
                <a:cubicBezTo>
                  <a:pt x="15885" y="13308"/>
                  <a:pt x="15541" y="12992"/>
                  <a:pt x="15177" y="12723"/>
                </a:cubicBezTo>
                <a:cubicBezTo>
                  <a:pt x="15101" y="12659"/>
                  <a:pt x="15024" y="12612"/>
                  <a:pt x="14929" y="12549"/>
                </a:cubicBezTo>
                <a:cubicBezTo>
                  <a:pt x="15407" y="12343"/>
                  <a:pt x="15827" y="12121"/>
                  <a:pt x="16229" y="11868"/>
                </a:cubicBezTo>
                <a:cubicBezTo>
                  <a:pt x="16898" y="11441"/>
                  <a:pt x="17471" y="10950"/>
                  <a:pt x="17911" y="10412"/>
                </a:cubicBezTo>
                <a:cubicBezTo>
                  <a:pt x="18370" y="9874"/>
                  <a:pt x="18714" y="9273"/>
                  <a:pt x="18943" y="8624"/>
                </a:cubicBezTo>
                <a:cubicBezTo>
                  <a:pt x="19172" y="7991"/>
                  <a:pt x="19287" y="7295"/>
                  <a:pt x="19287" y="6583"/>
                </a:cubicBezTo>
                <a:cubicBezTo>
                  <a:pt x="19287" y="5649"/>
                  <a:pt x="19096" y="4763"/>
                  <a:pt x="18695" y="3972"/>
                </a:cubicBezTo>
                <a:cubicBezTo>
                  <a:pt x="18331" y="3165"/>
                  <a:pt x="17681" y="2437"/>
                  <a:pt x="16802" y="1851"/>
                </a:cubicBezTo>
                <a:close/>
                <a:moveTo>
                  <a:pt x="6958" y="4526"/>
                </a:moveTo>
                <a:lnTo>
                  <a:pt x="8716" y="4526"/>
                </a:lnTo>
                <a:cubicBezTo>
                  <a:pt x="10055" y="4526"/>
                  <a:pt x="11048" y="4747"/>
                  <a:pt x="11660" y="5174"/>
                </a:cubicBezTo>
                <a:cubicBezTo>
                  <a:pt x="12253" y="5602"/>
                  <a:pt x="12539" y="6171"/>
                  <a:pt x="12539" y="6947"/>
                </a:cubicBezTo>
                <a:cubicBezTo>
                  <a:pt x="12539" y="7342"/>
                  <a:pt x="12463" y="7722"/>
                  <a:pt x="12329" y="8070"/>
                </a:cubicBezTo>
                <a:cubicBezTo>
                  <a:pt x="12195" y="8403"/>
                  <a:pt x="11985" y="8672"/>
                  <a:pt x="11698" y="8909"/>
                </a:cubicBezTo>
                <a:cubicBezTo>
                  <a:pt x="11412" y="9146"/>
                  <a:pt x="11010" y="9352"/>
                  <a:pt x="10552" y="9479"/>
                </a:cubicBezTo>
                <a:cubicBezTo>
                  <a:pt x="10055" y="9621"/>
                  <a:pt x="9443" y="9700"/>
                  <a:pt x="8736" y="9700"/>
                </a:cubicBezTo>
                <a:lnTo>
                  <a:pt x="6977" y="9700"/>
                </a:lnTo>
                <a:lnTo>
                  <a:pt x="6977" y="452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3A9FD595-F2C3-734D-922C-D02286C85080}"/>
              </a:ext>
            </a:extLst>
          </p:cNvPr>
          <p:cNvSpPr/>
          <p:nvPr/>
        </p:nvSpPr>
        <p:spPr>
          <a:xfrm>
            <a:off x="1978165" y="3602586"/>
            <a:ext cx="905109" cy="1372750"/>
          </a:xfrm>
          <a:custGeom>
            <a:avLst/>
            <a:gdLst/>
            <a:ahLst/>
            <a:cxnLst>
              <a:cxn ang="0">
                <a:pos x="wd2" y="hd2"/>
              </a:cxn>
              <a:cxn ang="5400000">
                <a:pos x="wd2" y="hd2"/>
              </a:cxn>
              <a:cxn ang="10800000">
                <a:pos x="wd2" y="hd2"/>
              </a:cxn>
              <a:cxn ang="16200000">
                <a:pos x="wd2" y="hd2"/>
              </a:cxn>
            </a:cxnLst>
            <a:rect l="0" t="0" r="r" b="b"/>
            <a:pathLst>
              <a:path w="21600" h="21600" extrusionOk="0">
                <a:moveTo>
                  <a:pt x="20880" y="0"/>
                </a:move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72"/>
                </a:lnTo>
                <a:cubicBezTo>
                  <a:pt x="18576" y="8703"/>
                  <a:pt x="18264" y="8498"/>
                  <a:pt x="17856" y="8498"/>
                </a:cubicBezTo>
                <a:lnTo>
                  <a:pt x="8736" y="8498"/>
                </a:lnTo>
                <a:lnTo>
                  <a:pt x="8736" y="4621"/>
                </a:lnTo>
                <a:lnTo>
                  <a:pt x="20880" y="4621"/>
                </a:lnTo>
                <a:cubicBezTo>
                  <a:pt x="21288" y="4621"/>
                  <a:pt x="21600" y="4415"/>
                  <a:pt x="21600" y="4146"/>
                </a:cubicBezTo>
                <a:lnTo>
                  <a:pt x="21600" y="459"/>
                </a:lnTo>
                <a:cubicBezTo>
                  <a:pt x="21600" y="206"/>
                  <a:pt x="21288" y="0"/>
                  <a:pt x="20880" y="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317FF7F8-C4D5-4142-B6C4-A8A65D0509F8}"/>
              </a:ext>
            </a:extLst>
          </p:cNvPr>
          <p:cNvSpPr/>
          <p:nvPr/>
        </p:nvSpPr>
        <p:spPr>
          <a:xfrm>
            <a:off x="2863160" y="3351167"/>
            <a:ext cx="1388365" cy="1372751"/>
          </a:xfrm>
          <a:custGeom>
            <a:avLst/>
            <a:gdLst/>
            <a:ahLst/>
            <a:cxnLst>
              <a:cxn ang="0">
                <a:pos x="wd2" y="hd2"/>
              </a:cxn>
              <a:cxn ang="5400000">
                <a:pos x="wd2" y="hd2"/>
              </a:cxn>
              <a:cxn ang="10800000">
                <a:pos x="wd2" y="hd2"/>
              </a:cxn>
              <a:cxn ang="16200000">
                <a:pos x="wd2" y="hd2"/>
              </a:cxn>
            </a:cxnLst>
            <a:rect l="0" t="0" r="r" b="b"/>
            <a:pathLst>
              <a:path w="21546" h="21600" extrusionOk="0">
                <a:moveTo>
                  <a:pt x="13627" y="301"/>
                </a:moveTo>
                <a:cubicBezTo>
                  <a:pt x="13565" y="111"/>
                  <a:pt x="13377" y="0"/>
                  <a:pt x="13190" y="0"/>
                </a:cubicBezTo>
                <a:lnTo>
                  <a:pt x="8352" y="0"/>
                </a:lnTo>
                <a:cubicBezTo>
                  <a:pt x="8165" y="0"/>
                  <a:pt x="7977" y="127"/>
                  <a:pt x="7915" y="301"/>
                </a:cubicBezTo>
                <a:lnTo>
                  <a:pt x="33" y="20951"/>
                </a:lnTo>
                <a:cubicBezTo>
                  <a:pt x="-29" y="21094"/>
                  <a:pt x="2" y="21268"/>
                  <a:pt x="80" y="21394"/>
                </a:cubicBezTo>
                <a:cubicBezTo>
                  <a:pt x="158" y="21521"/>
                  <a:pt x="314" y="21600"/>
                  <a:pt x="470" y="21600"/>
                </a:cubicBezTo>
                <a:lnTo>
                  <a:pt x="4154" y="21600"/>
                </a:lnTo>
                <a:cubicBezTo>
                  <a:pt x="4653" y="21600"/>
                  <a:pt x="5074" y="21458"/>
                  <a:pt x="5433" y="21173"/>
                </a:cubicBezTo>
                <a:cubicBezTo>
                  <a:pt x="5761" y="20904"/>
                  <a:pt x="5995" y="20603"/>
                  <a:pt x="6136" y="20255"/>
                </a:cubicBezTo>
                <a:cubicBezTo>
                  <a:pt x="6136" y="20255"/>
                  <a:pt x="6136" y="20239"/>
                  <a:pt x="6136" y="20239"/>
                </a:cubicBezTo>
                <a:lnTo>
                  <a:pt x="7228" y="16964"/>
                </a:lnTo>
                <a:lnTo>
                  <a:pt x="14298" y="16964"/>
                </a:lnTo>
                <a:lnTo>
                  <a:pt x="15391" y="20239"/>
                </a:lnTo>
                <a:cubicBezTo>
                  <a:pt x="15391" y="20255"/>
                  <a:pt x="15406" y="20271"/>
                  <a:pt x="15406" y="20271"/>
                </a:cubicBezTo>
                <a:cubicBezTo>
                  <a:pt x="15562" y="20651"/>
                  <a:pt x="15812" y="20967"/>
                  <a:pt x="16124" y="21204"/>
                </a:cubicBezTo>
                <a:cubicBezTo>
                  <a:pt x="16452" y="21458"/>
                  <a:pt x="16889" y="21584"/>
                  <a:pt x="17404" y="21584"/>
                </a:cubicBezTo>
                <a:lnTo>
                  <a:pt x="21072" y="21584"/>
                </a:lnTo>
                <a:cubicBezTo>
                  <a:pt x="21228" y="21584"/>
                  <a:pt x="21368" y="21505"/>
                  <a:pt x="21462" y="21378"/>
                </a:cubicBezTo>
                <a:cubicBezTo>
                  <a:pt x="21555" y="21252"/>
                  <a:pt x="21571" y="21078"/>
                  <a:pt x="21509" y="20935"/>
                </a:cubicBezTo>
                <a:lnTo>
                  <a:pt x="13627" y="301"/>
                </a:lnTo>
                <a:close/>
                <a:moveTo>
                  <a:pt x="10755" y="6472"/>
                </a:moveTo>
                <a:cubicBezTo>
                  <a:pt x="10755" y="6456"/>
                  <a:pt x="10771" y="6425"/>
                  <a:pt x="10771" y="6409"/>
                </a:cubicBezTo>
                <a:cubicBezTo>
                  <a:pt x="10771" y="6425"/>
                  <a:pt x="10787" y="6440"/>
                  <a:pt x="10787" y="6456"/>
                </a:cubicBezTo>
                <a:cubicBezTo>
                  <a:pt x="10943" y="6947"/>
                  <a:pt x="11099" y="7374"/>
                  <a:pt x="11239" y="7738"/>
                </a:cubicBezTo>
                <a:lnTo>
                  <a:pt x="12909" y="12754"/>
                </a:lnTo>
                <a:lnTo>
                  <a:pt x="8633" y="12754"/>
                </a:lnTo>
                <a:lnTo>
                  <a:pt x="10287" y="7770"/>
                </a:lnTo>
                <a:cubicBezTo>
                  <a:pt x="10443" y="7406"/>
                  <a:pt x="10599" y="6963"/>
                  <a:pt x="10755" y="6472"/>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1B817470-F873-6243-932C-273A7A548B27}"/>
              </a:ext>
            </a:extLst>
          </p:cNvPr>
          <p:cNvSpPr/>
          <p:nvPr/>
        </p:nvSpPr>
        <p:spPr>
          <a:xfrm>
            <a:off x="4291221" y="3602586"/>
            <a:ext cx="850802" cy="1372750"/>
          </a:xfrm>
          <a:custGeom>
            <a:avLst/>
            <a:gdLst/>
            <a:ahLst/>
            <a:cxnLst>
              <a:cxn ang="0">
                <a:pos x="wd2" y="hd2"/>
              </a:cxn>
              <a:cxn ang="5400000">
                <a:pos x="wd2" y="hd2"/>
              </a:cxn>
              <a:cxn ang="10800000">
                <a:pos x="wd2" y="hd2"/>
              </a:cxn>
              <a:cxn ang="16200000">
                <a:pos x="wd2" y="hd2"/>
              </a:cxn>
            </a:cxnLst>
            <a:rect l="0" t="0" r="r" b="b"/>
            <a:pathLst>
              <a:path w="21600" h="21600" extrusionOk="0">
                <a:moveTo>
                  <a:pt x="766" y="21600"/>
                </a:moveTo>
                <a:lnTo>
                  <a:pt x="20834" y="21600"/>
                </a:lnTo>
                <a:cubicBezTo>
                  <a:pt x="21268" y="21600"/>
                  <a:pt x="21600" y="21394"/>
                  <a:pt x="21600" y="21125"/>
                </a:cubicBezTo>
                <a:lnTo>
                  <a:pt x="21600" y="17296"/>
                </a:lnTo>
                <a:cubicBezTo>
                  <a:pt x="21600" y="17027"/>
                  <a:pt x="21268" y="16821"/>
                  <a:pt x="20834" y="16821"/>
                </a:cubicBezTo>
                <a:lnTo>
                  <a:pt x="9243" y="16821"/>
                </a:lnTo>
                <a:lnTo>
                  <a:pt x="9243" y="475"/>
                </a:lnTo>
                <a:cubicBezTo>
                  <a:pt x="9243" y="206"/>
                  <a:pt x="8911" y="0"/>
                  <a:pt x="8477" y="0"/>
                </a:cubicBezTo>
                <a:lnTo>
                  <a:pt x="766" y="0"/>
                </a:lnTo>
                <a:cubicBezTo>
                  <a:pt x="332" y="0"/>
                  <a:pt x="0" y="206"/>
                  <a:pt x="0" y="475"/>
                </a:cubicBezTo>
                <a:lnTo>
                  <a:pt x="0" y="21125"/>
                </a:lnTo>
                <a:cubicBezTo>
                  <a:pt x="0" y="21378"/>
                  <a:pt x="357" y="21600"/>
                  <a:pt x="766"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9D3EECA7-CE59-8944-B5A6-B8B23EEBD44B}"/>
              </a:ext>
            </a:extLst>
          </p:cNvPr>
          <p:cNvSpPr/>
          <p:nvPr/>
        </p:nvSpPr>
        <p:spPr>
          <a:xfrm>
            <a:off x="5135988" y="3351167"/>
            <a:ext cx="1103228" cy="1372750"/>
          </a:xfrm>
          <a:custGeom>
            <a:avLst/>
            <a:gdLst/>
            <a:ahLst/>
            <a:cxnLst>
              <a:cxn ang="0">
                <a:pos x="wd2" y="hd2"/>
              </a:cxn>
              <a:cxn ang="5400000">
                <a:pos x="wd2" y="hd2"/>
              </a:cxn>
              <a:cxn ang="10800000">
                <a:pos x="wd2" y="hd2"/>
              </a:cxn>
              <a:cxn ang="16200000">
                <a:pos x="wd2" y="hd2"/>
              </a:cxn>
            </a:cxnLst>
            <a:rect l="0" t="0" r="r" b="b"/>
            <a:pathLst>
              <a:path w="21600" h="21600" extrusionOk="0">
                <a:moveTo>
                  <a:pt x="0" y="475"/>
                </a:moveTo>
                <a:lnTo>
                  <a:pt x="0" y="4273"/>
                </a:lnTo>
                <a:cubicBezTo>
                  <a:pt x="0" y="4542"/>
                  <a:pt x="256" y="4747"/>
                  <a:pt x="591" y="4747"/>
                </a:cubicBezTo>
                <a:lnTo>
                  <a:pt x="7226" y="4747"/>
                </a:lnTo>
                <a:lnTo>
                  <a:pt x="7226" y="21125"/>
                </a:lnTo>
                <a:cubicBezTo>
                  <a:pt x="7226" y="21394"/>
                  <a:pt x="7482" y="21600"/>
                  <a:pt x="7817" y="21600"/>
                </a:cubicBezTo>
                <a:lnTo>
                  <a:pt x="13783" y="21600"/>
                </a:lnTo>
                <a:cubicBezTo>
                  <a:pt x="14118" y="21600"/>
                  <a:pt x="14374" y="21394"/>
                  <a:pt x="14374" y="21125"/>
                </a:cubicBezTo>
                <a:lnTo>
                  <a:pt x="14374" y="4747"/>
                </a:lnTo>
                <a:lnTo>
                  <a:pt x="21009" y="4747"/>
                </a:lnTo>
                <a:cubicBezTo>
                  <a:pt x="21344" y="4747"/>
                  <a:pt x="21600" y="4542"/>
                  <a:pt x="21600" y="4273"/>
                </a:cubicBezTo>
                <a:lnTo>
                  <a:pt x="21600" y="475"/>
                </a:lnTo>
                <a:cubicBezTo>
                  <a:pt x="21600" y="206"/>
                  <a:pt x="21344" y="0"/>
                  <a:pt x="21009" y="0"/>
                </a:cubicBezTo>
                <a:lnTo>
                  <a:pt x="591" y="0"/>
                </a:lnTo>
                <a:cubicBezTo>
                  <a:pt x="256" y="0"/>
                  <a:pt x="0" y="206"/>
                  <a:pt x="0" y="47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EBD22AD9-8ADE-9C4C-A586-6246414D0016}"/>
              </a:ext>
            </a:extLst>
          </p:cNvPr>
          <p:cNvSpPr/>
          <p:nvPr/>
        </p:nvSpPr>
        <p:spPr>
          <a:xfrm>
            <a:off x="7801030" y="3341110"/>
            <a:ext cx="1133031" cy="1372750"/>
          </a:xfrm>
          <a:custGeom>
            <a:avLst/>
            <a:gdLst/>
            <a:ahLst/>
            <a:cxnLst>
              <a:cxn ang="0">
                <a:pos x="wd2" y="hd2"/>
              </a:cxn>
              <a:cxn ang="5400000">
                <a:pos x="wd2" y="hd2"/>
              </a:cxn>
              <a:cxn ang="10800000">
                <a:pos x="wd2" y="hd2"/>
              </a:cxn>
              <a:cxn ang="16200000">
                <a:pos x="wd2" y="hd2"/>
              </a:cxn>
            </a:cxnLst>
            <a:rect l="0" t="0" r="r" b="b"/>
            <a:pathLst>
              <a:path w="21574" h="21600" extrusionOk="0">
                <a:moveTo>
                  <a:pt x="15243" y="12738"/>
                </a:moveTo>
                <a:cubicBezTo>
                  <a:pt x="15166" y="12675"/>
                  <a:pt x="15089" y="12628"/>
                  <a:pt x="14994" y="12564"/>
                </a:cubicBezTo>
                <a:cubicBezTo>
                  <a:pt x="15472" y="12359"/>
                  <a:pt x="15894" y="12137"/>
                  <a:pt x="16296" y="11884"/>
                </a:cubicBezTo>
                <a:cubicBezTo>
                  <a:pt x="16966" y="11457"/>
                  <a:pt x="17540" y="10966"/>
                  <a:pt x="17981" y="10428"/>
                </a:cubicBezTo>
                <a:cubicBezTo>
                  <a:pt x="18440" y="9890"/>
                  <a:pt x="18785" y="9289"/>
                  <a:pt x="19015" y="8640"/>
                </a:cubicBezTo>
                <a:cubicBezTo>
                  <a:pt x="19245" y="8007"/>
                  <a:pt x="19360" y="7311"/>
                  <a:pt x="19360" y="6599"/>
                </a:cubicBezTo>
                <a:cubicBezTo>
                  <a:pt x="19360" y="5665"/>
                  <a:pt x="19168" y="4779"/>
                  <a:pt x="18766" y="3988"/>
                </a:cubicBezTo>
                <a:cubicBezTo>
                  <a:pt x="18364" y="3165"/>
                  <a:pt x="17713" y="2453"/>
                  <a:pt x="16832" y="1851"/>
                </a:cubicBezTo>
                <a:cubicBezTo>
                  <a:pt x="15970" y="1266"/>
                  <a:pt x="14840" y="807"/>
                  <a:pt x="13500" y="475"/>
                </a:cubicBezTo>
                <a:cubicBezTo>
                  <a:pt x="12179" y="158"/>
                  <a:pt x="10570" y="0"/>
                  <a:pt x="8713" y="0"/>
                </a:cubicBezTo>
                <a:lnTo>
                  <a:pt x="574" y="0"/>
                </a:lnTo>
                <a:cubicBezTo>
                  <a:pt x="249" y="0"/>
                  <a:pt x="0" y="206"/>
                  <a:pt x="0" y="475"/>
                </a:cubicBezTo>
                <a:lnTo>
                  <a:pt x="0" y="21125"/>
                </a:lnTo>
                <a:cubicBezTo>
                  <a:pt x="0" y="21394"/>
                  <a:pt x="249" y="21600"/>
                  <a:pt x="574" y="21600"/>
                </a:cubicBezTo>
                <a:lnTo>
                  <a:pt x="6377" y="21600"/>
                </a:lnTo>
                <a:cubicBezTo>
                  <a:pt x="6702" y="21600"/>
                  <a:pt x="6951" y="21394"/>
                  <a:pt x="6951" y="21125"/>
                </a:cubicBezTo>
                <a:lnTo>
                  <a:pt x="6951" y="13957"/>
                </a:lnTo>
                <a:lnTo>
                  <a:pt x="7851" y="13957"/>
                </a:lnTo>
                <a:cubicBezTo>
                  <a:pt x="8291" y="13957"/>
                  <a:pt x="8502" y="14020"/>
                  <a:pt x="8579" y="14068"/>
                </a:cubicBezTo>
                <a:cubicBezTo>
                  <a:pt x="8732" y="14147"/>
                  <a:pt x="8885" y="14273"/>
                  <a:pt x="9038" y="14463"/>
                </a:cubicBezTo>
                <a:lnTo>
                  <a:pt x="13174" y="20445"/>
                </a:lnTo>
                <a:cubicBezTo>
                  <a:pt x="13691" y="21189"/>
                  <a:pt x="14591" y="21584"/>
                  <a:pt x="15760" y="21584"/>
                </a:cubicBezTo>
                <a:lnTo>
                  <a:pt x="21006" y="21584"/>
                </a:lnTo>
                <a:cubicBezTo>
                  <a:pt x="21217" y="21584"/>
                  <a:pt x="21409" y="21489"/>
                  <a:pt x="21504" y="21347"/>
                </a:cubicBezTo>
                <a:cubicBezTo>
                  <a:pt x="21600" y="21204"/>
                  <a:pt x="21600" y="21014"/>
                  <a:pt x="21485" y="20872"/>
                </a:cubicBezTo>
                <a:lnTo>
                  <a:pt x="16162" y="13672"/>
                </a:lnTo>
                <a:cubicBezTo>
                  <a:pt x="15951" y="13324"/>
                  <a:pt x="15625" y="13007"/>
                  <a:pt x="15243" y="12738"/>
                </a:cubicBezTo>
                <a:close/>
                <a:moveTo>
                  <a:pt x="7008" y="4542"/>
                </a:moveTo>
                <a:lnTo>
                  <a:pt x="8770" y="4542"/>
                </a:lnTo>
                <a:cubicBezTo>
                  <a:pt x="10111" y="4542"/>
                  <a:pt x="11106" y="4763"/>
                  <a:pt x="11719" y="5190"/>
                </a:cubicBezTo>
                <a:cubicBezTo>
                  <a:pt x="12313" y="5618"/>
                  <a:pt x="12600" y="6187"/>
                  <a:pt x="12600" y="6963"/>
                </a:cubicBezTo>
                <a:cubicBezTo>
                  <a:pt x="12600" y="7358"/>
                  <a:pt x="12523" y="7738"/>
                  <a:pt x="12389" y="8086"/>
                </a:cubicBezTo>
                <a:cubicBezTo>
                  <a:pt x="12255" y="8418"/>
                  <a:pt x="12045" y="8687"/>
                  <a:pt x="11757" y="8925"/>
                </a:cubicBezTo>
                <a:cubicBezTo>
                  <a:pt x="11470" y="9162"/>
                  <a:pt x="11068" y="9368"/>
                  <a:pt x="10608" y="9494"/>
                </a:cubicBezTo>
                <a:cubicBezTo>
                  <a:pt x="10111" y="9637"/>
                  <a:pt x="9498" y="9716"/>
                  <a:pt x="8789" y="9716"/>
                </a:cubicBezTo>
                <a:lnTo>
                  <a:pt x="7028" y="9716"/>
                </a:lnTo>
                <a:lnTo>
                  <a:pt x="7028" y="4542"/>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19A5998C-6655-834F-8761-8D868F701FB3}"/>
              </a:ext>
            </a:extLst>
          </p:cNvPr>
          <p:cNvSpPr/>
          <p:nvPr/>
        </p:nvSpPr>
        <p:spPr>
          <a:xfrm>
            <a:off x="268515" y="2275093"/>
            <a:ext cx="2427703" cy="1474322"/>
          </a:xfrm>
          <a:custGeom>
            <a:avLst/>
            <a:gdLst/>
            <a:ahLst/>
            <a:cxnLst>
              <a:cxn ang="0">
                <a:pos x="wd2" y="hd2"/>
              </a:cxn>
              <a:cxn ang="5400000">
                <a:pos x="wd2" y="hd2"/>
              </a:cxn>
              <a:cxn ang="10800000">
                <a:pos x="wd2" y="hd2"/>
              </a:cxn>
              <a:cxn ang="16200000">
                <a:pos x="wd2" y="hd2"/>
              </a:cxn>
            </a:cxnLst>
            <a:rect l="0" t="0" r="r" b="b"/>
            <a:pathLst>
              <a:path w="21600" h="21600" extrusionOk="0">
                <a:moveTo>
                  <a:pt x="21600" y="17283"/>
                </a:moveTo>
                <a:lnTo>
                  <a:pt x="13117" y="3315"/>
                </a:lnTo>
                <a:lnTo>
                  <a:pt x="11104" y="0"/>
                </a:lnTo>
                <a:lnTo>
                  <a:pt x="9091" y="3315"/>
                </a:lnTo>
                <a:lnTo>
                  <a:pt x="6523" y="7544"/>
                </a:lnTo>
                <a:lnTo>
                  <a:pt x="6523" y="4140"/>
                </a:lnTo>
                <a:lnTo>
                  <a:pt x="7069" y="4140"/>
                </a:lnTo>
                <a:lnTo>
                  <a:pt x="7069" y="2932"/>
                </a:lnTo>
                <a:lnTo>
                  <a:pt x="2666" y="2932"/>
                </a:lnTo>
                <a:lnTo>
                  <a:pt x="2666" y="4140"/>
                </a:lnTo>
                <a:lnTo>
                  <a:pt x="3203" y="4140"/>
                </a:lnTo>
                <a:lnTo>
                  <a:pt x="3203" y="13010"/>
                </a:lnTo>
                <a:lnTo>
                  <a:pt x="0" y="18285"/>
                </a:lnTo>
                <a:lnTo>
                  <a:pt x="2013" y="21600"/>
                </a:lnTo>
                <a:lnTo>
                  <a:pt x="11104" y="6630"/>
                </a:lnTo>
                <a:lnTo>
                  <a:pt x="17573" y="17283"/>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Freeform 11">
            <a:extLst>
              <a:ext uri="{FF2B5EF4-FFF2-40B4-BE49-F238E27FC236}">
                <a16:creationId xmlns:a16="http://schemas.microsoft.com/office/drawing/2014/main" id="{BA08072E-81DF-8340-858E-8D9A634B575E}"/>
              </a:ext>
            </a:extLst>
          </p:cNvPr>
          <p:cNvSpPr/>
          <p:nvPr/>
        </p:nvSpPr>
        <p:spPr>
          <a:xfrm>
            <a:off x="6674649" y="4799337"/>
            <a:ext cx="1271134" cy="1563149"/>
          </a:xfrm>
          <a:custGeom>
            <a:avLst/>
            <a:gdLst>
              <a:gd name="connsiteX0" fmla="*/ 744994 w 1605228"/>
              <a:gd name="connsiteY0" fmla="*/ 965206 h 1973994"/>
              <a:gd name="connsiteX1" fmla="*/ 698530 w 1605228"/>
              <a:gd name="connsiteY1" fmla="*/ 998434 h 1973994"/>
              <a:gd name="connsiteX2" fmla="*/ 1328788 w 1605228"/>
              <a:gd name="connsiteY2" fmla="*/ 1879514 h 1973994"/>
              <a:gd name="connsiteX3" fmla="*/ 1375283 w 1605228"/>
              <a:gd name="connsiteY3" fmla="*/ 1846244 h 1973994"/>
              <a:gd name="connsiteX4" fmla="*/ 412344 w 1605228"/>
              <a:gd name="connsiteY4" fmla="*/ 148057 h 1973994"/>
              <a:gd name="connsiteX5" fmla="*/ 276780 w 1605228"/>
              <a:gd name="connsiteY5" fmla="*/ 179484 h 1973994"/>
              <a:gd name="connsiteX6" fmla="*/ 234879 w 1605228"/>
              <a:gd name="connsiteY6" fmla="*/ 433463 h 1973994"/>
              <a:gd name="connsiteX7" fmla="*/ 488907 w 1605228"/>
              <a:gd name="connsiteY7" fmla="*/ 474167 h 1973994"/>
              <a:gd name="connsiteX8" fmla="*/ 530808 w 1605228"/>
              <a:gd name="connsiteY8" fmla="*/ 221420 h 1973994"/>
              <a:gd name="connsiteX9" fmla="*/ 412344 w 1605228"/>
              <a:gd name="connsiteY9" fmla="*/ 148057 h 1973994"/>
              <a:gd name="connsiteX10" fmla="*/ 508069 w 1605228"/>
              <a:gd name="connsiteY10" fmla="*/ 194 h 1973994"/>
              <a:gd name="connsiteX11" fmla="*/ 947359 w 1605228"/>
              <a:gd name="connsiteY11" fmla="*/ 218864 h 1973994"/>
              <a:gd name="connsiteX12" fmla="*/ 986718 w 1605228"/>
              <a:gd name="connsiteY12" fmla="*/ 283613 h 1973994"/>
              <a:gd name="connsiteX13" fmla="*/ 984177 w 1605228"/>
              <a:gd name="connsiteY13" fmla="*/ 768756 h 1973994"/>
              <a:gd name="connsiteX14" fmla="*/ 1132757 w 1605228"/>
              <a:gd name="connsiteY14" fmla="*/ 858969 h 1973994"/>
              <a:gd name="connsiteX15" fmla="*/ 1041329 w 1605228"/>
              <a:gd name="connsiteY15" fmla="*/ 914819 h 1973994"/>
              <a:gd name="connsiteX16" fmla="*/ 1095940 w 1605228"/>
              <a:gd name="connsiteY16" fmla="*/ 946531 h 1973994"/>
              <a:gd name="connsiteX17" fmla="*/ 1094707 w 1605228"/>
              <a:gd name="connsiteY17" fmla="*/ 951643 h 1973994"/>
              <a:gd name="connsiteX18" fmla="*/ 1081998 w 1605228"/>
              <a:gd name="connsiteY18" fmla="*/ 1010049 h 1973994"/>
              <a:gd name="connsiteX19" fmla="*/ 1056580 w 1605228"/>
              <a:gd name="connsiteY19" fmla="*/ 1126862 h 1973994"/>
              <a:gd name="connsiteX20" fmla="*/ 1047722 w 1605228"/>
              <a:gd name="connsiteY20" fmla="*/ 1165011 h 1973994"/>
              <a:gd name="connsiteX21" fmla="*/ 1047722 w 1605228"/>
              <a:gd name="connsiteY21" fmla="*/ 1167567 h 1973994"/>
              <a:gd name="connsiteX22" fmla="*/ 1212786 w 1605228"/>
              <a:gd name="connsiteY22" fmla="*/ 1187824 h 1973994"/>
              <a:gd name="connsiteX23" fmla="*/ 1200077 w 1605228"/>
              <a:gd name="connsiteY23" fmla="*/ 1335214 h 1973994"/>
              <a:gd name="connsiteX24" fmla="*/ 1343575 w 1605228"/>
              <a:gd name="connsiteY24" fmla="*/ 1370712 h 1973994"/>
              <a:gd name="connsiteX25" fmla="*/ 1330865 w 1605228"/>
              <a:gd name="connsiteY25" fmla="*/ 1518100 h 1973994"/>
              <a:gd name="connsiteX26" fmla="*/ 1474440 w 1605228"/>
              <a:gd name="connsiteY26" fmla="*/ 1553598 h 1973994"/>
              <a:gd name="connsiteX27" fmla="*/ 1461731 w 1605228"/>
              <a:gd name="connsiteY27" fmla="*/ 1700988 h 1973994"/>
              <a:gd name="connsiteX28" fmla="*/ 1605228 w 1605228"/>
              <a:gd name="connsiteY28" fmla="*/ 1736486 h 1973994"/>
              <a:gd name="connsiteX29" fmla="*/ 1565868 w 1605228"/>
              <a:gd name="connsiteY29" fmla="*/ 1973994 h 1973994"/>
              <a:gd name="connsiteX30" fmla="*/ 1437622 w 1605228"/>
              <a:gd name="connsiteY30" fmla="*/ 1965094 h 1973994"/>
              <a:gd name="connsiteX31" fmla="*/ 1412204 w 1605228"/>
              <a:gd name="connsiteY31" fmla="*/ 1962538 h 1973994"/>
              <a:gd name="connsiteX32" fmla="*/ 1292815 w 1605228"/>
              <a:gd name="connsiteY32" fmla="*/ 1953640 h 1973994"/>
              <a:gd name="connsiteX33" fmla="*/ 716207 w 1605228"/>
              <a:gd name="connsiteY33" fmla="*/ 1147214 h 1973994"/>
              <a:gd name="connsiteX34" fmla="*/ 641262 w 1605228"/>
              <a:gd name="connsiteY34" fmla="*/ 1208176 h 1973994"/>
              <a:gd name="connsiteX35" fmla="*/ 603212 w 1605228"/>
              <a:gd name="connsiteY35" fmla="*/ 1039300 h 1973994"/>
              <a:gd name="connsiteX36" fmla="*/ 97698 w 1605228"/>
              <a:gd name="connsiteY36" fmla="*/ 827162 h 1973994"/>
              <a:gd name="connsiteX37" fmla="*/ 55796 w 1605228"/>
              <a:gd name="connsiteY37" fmla="*/ 758627 h 1973994"/>
              <a:gd name="connsiteX38" fmla="*/ 218395 w 1605228"/>
              <a:gd name="connsiteY38" fmla="*/ 98170 h 1973994"/>
              <a:gd name="connsiteX39" fmla="*/ 508069 w 1605228"/>
              <a:gd name="connsiteY39" fmla="*/ 194 h 1973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05228" h="1973994">
                <a:moveTo>
                  <a:pt x="744994" y="965206"/>
                </a:moveTo>
                <a:lnTo>
                  <a:pt x="698530" y="998434"/>
                </a:lnTo>
                <a:lnTo>
                  <a:pt x="1328788" y="1879514"/>
                </a:lnTo>
                <a:lnTo>
                  <a:pt x="1375283" y="1846244"/>
                </a:lnTo>
                <a:close/>
                <a:moveTo>
                  <a:pt x="412344" y="148057"/>
                </a:moveTo>
                <a:cubicBezTo>
                  <a:pt x="366303" y="140436"/>
                  <a:pt x="317411" y="150281"/>
                  <a:pt x="276780" y="179484"/>
                </a:cubicBezTo>
                <a:cubicBezTo>
                  <a:pt x="195519" y="237891"/>
                  <a:pt x="176417" y="352243"/>
                  <a:pt x="234879" y="433463"/>
                </a:cubicBezTo>
                <a:cubicBezTo>
                  <a:pt x="293264" y="514777"/>
                  <a:pt x="406336" y="532574"/>
                  <a:pt x="488907" y="474167"/>
                </a:cubicBezTo>
                <a:cubicBezTo>
                  <a:pt x="570168" y="416991"/>
                  <a:pt x="589193" y="302640"/>
                  <a:pt x="530808" y="221420"/>
                </a:cubicBezTo>
                <a:cubicBezTo>
                  <a:pt x="501577" y="180763"/>
                  <a:pt x="458386" y="155677"/>
                  <a:pt x="412344" y="148057"/>
                </a:cubicBezTo>
                <a:close/>
                <a:moveTo>
                  <a:pt x="508069" y="194"/>
                </a:moveTo>
                <a:cubicBezTo>
                  <a:pt x="675774" y="-4384"/>
                  <a:pt x="842557" y="72019"/>
                  <a:pt x="947359" y="218864"/>
                </a:cubicBezTo>
                <a:cubicBezTo>
                  <a:pt x="962610" y="240447"/>
                  <a:pt x="975319" y="262030"/>
                  <a:pt x="986718" y="283613"/>
                </a:cubicBezTo>
                <a:cubicBezTo>
                  <a:pt x="1066747" y="437249"/>
                  <a:pt x="1062896" y="618906"/>
                  <a:pt x="984177" y="768756"/>
                </a:cubicBezTo>
                <a:lnTo>
                  <a:pt x="1132757" y="858969"/>
                </a:lnTo>
                <a:lnTo>
                  <a:pt x="1041329" y="914819"/>
                </a:lnTo>
                <a:lnTo>
                  <a:pt x="1095940" y="946531"/>
                </a:lnTo>
                <a:lnTo>
                  <a:pt x="1094707" y="951643"/>
                </a:lnTo>
                <a:lnTo>
                  <a:pt x="1081998" y="1010049"/>
                </a:lnTo>
                <a:lnTo>
                  <a:pt x="1056580" y="1126862"/>
                </a:lnTo>
                <a:lnTo>
                  <a:pt x="1047722" y="1165011"/>
                </a:lnTo>
                <a:lnTo>
                  <a:pt x="1047722" y="1167567"/>
                </a:lnTo>
                <a:lnTo>
                  <a:pt x="1212786" y="1187824"/>
                </a:lnTo>
                <a:lnTo>
                  <a:pt x="1200077" y="1335214"/>
                </a:lnTo>
                <a:lnTo>
                  <a:pt x="1343575" y="1370712"/>
                </a:lnTo>
                <a:lnTo>
                  <a:pt x="1330865" y="1518100"/>
                </a:lnTo>
                <a:lnTo>
                  <a:pt x="1474440" y="1553598"/>
                </a:lnTo>
                <a:lnTo>
                  <a:pt x="1461731" y="1700988"/>
                </a:lnTo>
                <a:lnTo>
                  <a:pt x="1605228" y="1736486"/>
                </a:lnTo>
                <a:lnTo>
                  <a:pt x="1565868" y="1973994"/>
                </a:lnTo>
                <a:lnTo>
                  <a:pt x="1437622" y="1965094"/>
                </a:lnTo>
                <a:lnTo>
                  <a:pt x="1412204" y="1962538"/>
                </a:lnTo>
                <a:lnTo>
                  <a:pt x="1292815" y="1953640"/>
                </a:lnTo>
                <a:lnTo>
                  <a:pt x="716207" y="1147214"/>
                </a:lnTo>
                <a:lnTo>
                  <a:pt x="641262" y="1208176"/>
                </a:lnTo>
                <a:lnTo>
                  <a:pt x="603212" y="1039300"/>
                </a:lnTo>
                <a:cubicBezTo>
                  <a:pt x="415194" y="1068456"/>
                  <a:pt x="217086" y="993578"/>
                  <a:pt x="97698" y="827162"/>
                </a:cubicBezTo>
                <a:cubicBezTo>
                  <a:pt x="81214" y="804349"/>
                  <a:pt x="67196" y="781440"/>
                  <a:pt x="55796" y="758627"/>
                </a:cubicBezTo>
                <a:cubicBezTo>
                  <a:pt x="-58509" y="532574"/>
                  <a:pt x="6269" y="250575"/>
                  <a:pt x="218395" y="98170"/>
                </a:cubicBezTo>
                <a:cubicBezTo>
                  <a:pt x="306492" y="34841"/>
                  <a:pt x="407447" y="2941"/>
                  <a:pt x="508069" y="194"/>
                </a:cubicBezTo>
                <a:close/>
              </a:path>
            </a:pathLst>
          </a:custGeom>
          <a:solidFill>
            <a:schemeClr val="accent1">
              <a:lumMod val="40000"/>
              <a:lumOff val="6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Freeform 12">
            <a:extLst>
              <a:ext uri="{FF2B5EF4-FFF2-40B4-BE49-F238E27FC236}">
                <a16:creationId xmlns:a16="http://schemas.microsoft.com/office/drawing/2014/main" id="{81D0BB8A-1B84-624A-BC17-3BB55C6FDA09}"/>
              </a:ext>
            </a:extLst>
          </p:cNvPr>
          <p:cNvSpPr/>
          <p:nvPr/>
        </p:nvSpPr>
        <p:spPr>
          <a:xfrm>
            <a:off x="6423254" y="4849643"/>
            <a:ext cx="924453" cy="1774196"/>
          </a:xfrm>
          <a:custGeom>
            <a:avLst/>
            <a:gdLst>
              <a:gd name="connsiteX0" fmla="*/ 376604 w 1167428"/>
              <a:gd name="connsiteY0" fmla="*/ 952478 h 2240511"/>
              <a:gd name="connsiteX1" fmla="*/ 76201 w 1167428"/>
              <a:gd name="connsiteY1" fmla="*/ 1993319 h 2240511"/>
              <a:gd name="connsiteX2" fmla="*/ 131110 w 1167428"/>
              <a:gd name="connsiteY2" fmla="*/ 2009169 h 2240511"/>
              <a:gd name="connsiteX3" fmla="*/ 431513 w 1167428"/>
              <a:gd name="connsiteY3" fmla="*/ 968328 h 2240511"/>
              <a:gd name="connsiteX4" fmla="*/ 690094 w 1167428"/>
              <a:gd name="connsiteY4" fmla="*/ 109916 h 2240511"/>
              <a:gd name="connsiteX5" fmla="*/ 537195 w 1167428"/>
              <a:gd name="connsiteY5" fmla="*/ 240247 h 2240511"/>
              <a:gd name="connsiteX6" fmla="*/ 661695 w 1167428"/>
              <a:gd name="connsiteY6" fmla="*/ 465023 h 2240511"/>
              <a:gd name="connsiteX7" fmla="*/ 886445 w 1167428"/>
              <a:gd name="connsiteY7" fmla="*/ 340643 h 2240511"/>
              <a:gd name="connsiteX8" fmla="*/ 762001 w 1167428"/>
              <a:gd name="connsiteY8" fmla="*/ 115868 h 2240511"/>
              <a:gd name="connsiteX9" fmla="*/ 690094 w 1167428"/>
              <a:gd name="connsiteY9" fmla="*/ 109916 h 2240511"/>
              <a:gd name="connsiteX10" fmla="*/ 602055 w 1167428"/>
              <a:gd name="connsiteY10" fmla="*/ 1765 h 2240511"/>
              <a:gd name="connsiteX11" fmla="*/ 789945 w 1167428"/>
              <a:gd name="connsiteY11" fmla="*/ 20566 h 2240511"/>
              <a:gd name="connsiteX12" fmla="*/ 1146806 w 1167428"/>
              <a:gd name="connsiteY12" fmla="*/ 666981 h 2240511"/>
              <a:gd name="connsiteX13" fmla="*/ 1121418 w 1167428"/>
              <a:gd name="connsiteY13" fmla="*/ 738085 h 2240511"/>
              <a:gd name="connsiteX14" fmla="*/ 740417 w 1167428"/>
              <a:gd name="connsiteY14" fmla="*/ 1035344 h 2240511"/>
              <a:gd name="connsiteX15" fmla="*/ 760751 w 1167428"/>
              <a:gd name="connsiteY15" fmla="*/ 1208011 h 2240511"/>
              <a:gd name="connsiteX16" fmla="*/ 660389 w 1167428"/>
              <a:gd name="connsiteY16" fmla="*/ 1171185 h 2240511"/>
              <a:gd name="connsiteX17" fmla="*/ 669306 w 1167428"/>
              <a:gd name="connsiteY17" fmla="*/ 1234649 h 2240511"/>
              <a:gd name="connsiteX18" fmla="*/ 664195 w 1167428"/>
              <a:gd name="connsiteY18" fmla="*/ 1237195 h 2240511"/>
              <a:gd name="connsiteX19" fmla="*/ 609612 w 1167428"/>
              <a:gd name="connsiteY19" fmla="*/ 1263939 h 2240511"/>
              <a:gd name="connsiteX20" fmla="*/ 501639 w 1167428"/>
              <a:gd name="connsiteY20" fmla="*/ 1315941 h 2240511"/>
              <a:gd name="connsiteX21" fmla="*/ 467390 w 1167428"/>
              <a:gd name="connsiteY21" fmla="*/ 1332497 h 2240511"/>
              <a:gd name="connsiteX22" fmla="*/ 464834 w 1167428"/>
              <a:gd name="connsiteY22" fmla="*/ 1333771 h 2240511"/>
              <a:gd name="connsiteX23" fmla="*/ 551167 w 1167428"/>
              <a:gd name="connsiteY23" fmla="*/ 1475979 h 2240511"/>
              <a:gd name="connsiteX24" fmla="*/ 427972 w 1167428"/>
              <a:gd name="connsiteY24" fmla="*/ 1557273 h 2240511"/>
              <a:gd name="connsiteX25" fmla="*/ 488973 w 1167428"/>
              <a:gd name="connsiteY25" fmla="*/ 1691841 h 2240511"/>
              <a:gd name="connsiteX26" fmla="*/ 365778 w 1167428"/>
              <a:gd name="connsiteY26" fmla="*/ 1773133 h 2240511"/>
              <a:gd name="connsiteX27" fmla="*/ 426723 w 1167428"/>
              <a:gd name="connsiteY27" fmla="*/ 1907807 h 2240511"/>
              <a:gd name="connsiteX28" fmla="*/ 303528 w 1167428"/>
              <a:gd name="connsiteY28" fmla="*/ 1989099 h 2240511"/>
              <a:gd name="connsiteX29" fmla="*/ 364472 w 1167428"/>
              <a:gd name="connsiteY29" fmla="*/ 2123667 h 2240511"/>
              <a:gd name="connsiteX30" fmla="*/ 153695 w 1167428"/>
              <a:gd name="connsiteY30" fmla="*/ 2240511 h 2240511"/>
              <a:gd name="connsiteX31" fmla="*/ 81278 w 1167428"/>
              <a:gd name="connsiteY31" fmla="*/ 2133855 h 2240511"/>
              <a:gd name="connsiteX32" fmla="*/ 67306 w 1167428"/>
              <a:gd name="connsiteY32" fmla="*/ 2112205 h 2240511"/>
              <a:gd name="connsiteX33" fmla="*/ 0 w 1167428"/>
              <a:gd name="connsiteY33" fmla="*/ 2013189 h 2240511"/>
              <a:gd name="connsiteX34" fmla="*/ 275583 w 1167428"/>
              <a:gd name="connsiteY34" fmla="*/ 1060708 h 2240511"/>
              <a:gd name="connsiteX35" fmla="*/ 181640 w 1167428"/>
              <a:gd name="connsiteY35" fmla="*/ 1040332 h 2240511"/>
              <a:gd name="connsiteX36" fmla="*/ 290805 w 1167428"/>
              <a:gd name="connsiteY36" fmla="*/ 905764 h 2240511"/>
              <a:gd name="connsiteX37" fmla="*/ 143528 w 1167428"/>
              <a:gd name="connsiteY37" fmla="*/ 377469 h 2240511"/>
              <a:gd name="connsiteX38" fmla="*/ 171473 w 1167428"/>
              <a:gd name="connsiteY38" fmla="*/ 302543 h 2240511"/>
              <a:gd name="connsiteX39" fmla="*/ 602055 w 1167428"/>
              <a:gd name="connsiteY39" fmla="*/ 1765 h 2240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67428" h="2240511">
                <a:moveTo>
                  <a:pt x="376604" y="952478"/>
                </a:moveTo>
                <a:lnTo>
                  <a:pt x="76201" y="1993319"/>
                </a:lnTo>
                <a:lnTo>
                  <a:pt x="131110" y="2009169"/>
                </a:lnTo>
                <a:lnTo>
                  <a:pt x="431513" y="968328"/>
                </a:lnTo>
                <a:close/>
                <a:moveTo>
                  <a:pt x="690094" y="109916"/>
                </a:moveTo>
                <a:cubicBezTo>
                  <a:pt x="619846" y="118348"/>
                  <a:pt x="558153" y="167896"/>
                  <a:pt x="537195" y="240247"/>
                </a:cubicBezTo>
                <a:cubicBezTo>
                  <a:pt x="509250" y="336822"/>
                  <a:pt x="565139" y="437111"/>
                  <a:pt x="661695" y="465023"/>
                </a:cubicBezTo>
                <a:cubicBezTo>
                  <a:pt x="758195" y="493040"/>
                  <a:pt x="858557" y="437111"/>
                  <a:pt x="886445" y="340643"/>
                </a:cubicBezTo>
                <a:cubicBezTo>
                  <a:pt x="914389" y="244068"/>
                  <a:pt x="858557" y="143779"/>
                  <a:pt x="762001" y="115868"/>
                </a:cubicBezTo>
                <a:cubicBezTo>
                  <a:pt x="737876" y="108864"/>
                  <a:pt x="713510" y="107106"/>
                  <a:pt x="690094" y="109916"/>
                </a:cubicBezTo>
                <a:close/>
                <a:moveTo>
                  <a:pt x="602055" y="1765"/>
                </a:moveTo>
                <a:cubicBezTo>
                  <a:pt x="663588" y="-3319"/>
                  <a:pt x="727084" y="2472"/>
                  <a:pt x="789945" y="20566"/>
                </a:cubicBezTo>
                <a:cubicBezTo>
                  <a:pt x="1066835" y="100586"/>
                  <a:pt x="1226835" y="390097"/>
                  <a:pt x="1146806" y="666981"/>
                </a:cubicBezTo>
                <a:cubicBezTo>
                  <a:pt x="1140502" y="692451"/>
                  <a:pt x="1131585" y="715268"/>
                  <a:pt x="1121418" y="738085"/>
                </a:cubicBezTo>
                <a:cubicBezTo>
                  <a:pt x="1050307" y="896850"/>
                  <a:pt x="905529" y="1006053"/>
                  <a:pt x="740417" y="1035344"/>
                </a:cubicBezTo>
                <a:lnTo>
                  <a:pt x="760751" y="1208011"/>
                </a:lnTo>
                <a:lnTo>
                  <a:pt x="660389" y="1171185"/>
                </a:lnTo>
                <a:lnTo>
                  <a:pt x="669306" y="1234649"/>
                </a:lnTo>
                <a:lnTo>
                  <a:pt x="664195" y="1237195"/>
                </a:lnTo>
                <a:lnTo>
                  <a:pt x="609612" y="1263939"/>
                </a:lnTo>
                <a:lnTo>
                  <a:pt x="501639" y="1315941"/>
                </a:lnTo>
                <a:lnTo>
                  <a:pt x="467390" y="1332497"/>
                </a:lnTo>
                <a:lnTo>
                  <a:pt x="464834" y="1333771"/>
                </a:lnTo>
                <a:lnTo>
                  <a:pt x="551167" y="1475979"/>
                </a:lnTo>
                <a:lnTo>
                  <a:pt x="427972" y="1557273"/>
                </a:lnTo>
                <a:lnTo>
                  <a:pt x="488973" y="1691841"/>
                </a:lnTo>
                <a:lnTo>
                  <a:pt x="365778" y="1773133"/>
                </a:lnTo>
                <a:lnTo>
                  <a:pt x="426723" y="1907807"/>
                </a:lnTo>
                <a:lnTo>
                  <a:pt x="303528" y="1989099"/>
                </a:lnTo>
                <a:lnTo>
                  <a:pt x="364472" y="2123667"/>
                </a:lnTo>
                <a:lnTo>
                  <a:pt x="153695" y="2240511"/>
                </a:lnTo>
                <a:lnTo>
                  <a:pt x="81278" y="2133855"/>
                </a:lnTo>
                <a:lnTo>
                  <a:pt x="67306" y="2112205"/>
                </a:lnTo>
                <a:lnTo>
                  <a:pt x="0" y="2013189"/>
                </a:lnTo>
                <a:lnTo>
                  <a:pt x="275583" y="1060708"/>
                </a:lnTo>
                <a:lnTo>
                  <a:pt x="181640" y="1040332"/>
                </a:lnTo>
                <a:lnTo>
                  <a:pt x="290805" y="905764"/>
                </a:lnTo>
                <a:cubicBezTo>
                  <a:pt x="149890" y="776184"/>
                  <a:pt x="86333" y="574332"/>
                  <a:pt x="143528" y="377469"/>
                </a:cubicBezTo>
                <a:cubicBezTo>
                  <a:pt x="151139" y="350725"/>
                  <a:pt x="160000" y="326634"/>
                  <a:pt x="171473" y="302543"/>
                </a:cubicBezTo>
                <a:cubicBezTo>
                  <a:pt x="250536" y="130141"/>
                  <a:pt x="417458" y="17017"/>
                  <a:pt x="602055" y="1765"/>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Shape">
            <a:extLst>
              <a:ext uri="{FF2B5EF4-FFF2-40B4-BE49-F238E27FC236}">
                <a16:creationId xmlns:a16="http://schemas.microsoft.com/office/drawing/2014/main" id="{1BDE63C7-1001-594D-BA2E-8A5B67D59029}"/>
              </a:ext>
            </a:extLst>
          </p:cNvPr>
          <p:cNvSpPr/>
          <p:nvPr/>
        </p:nvSpPr>
        <p:spPr>
          <a:xfrm>
            <a:off x="6262346" y="3582473"/>
            <a:ext cx="1425045" cy="1401914"/>
          </a:xfrm>
          <a:custGeom>
            <a:avLst/>
            <a:gdLst/>
            <a:ahLst/>
            <a:cxnLst>
              <a:cxn ang="0">
                <a:pos x="wd2" y="hd2"/>
              </a:cxn>
              <a:cxn ang="5400000">
                <a:pos x="wd2" y="hd2"/>
              </a:cxn>
              <a:cxn ang="10800000">
                <a:pos x="wd2" y="hd2"/>
              </a:cxn>
              <a:cxn ang="16200000">
                <a:pos x="wd2" y="hd2"/>
              </a:cxn>
            </a:cxnLst>
            <a:rect l="0" t="0" r="r" b="b"/>
            <a:pathLst>
              <a:path w="21600" h="21600" extrusionOk="0">
                <a:moveTo>
                  <a:pt x="2972" y="18485"/>
                </a:moveTo>
                <a:cubicBezTo>
                  <a:pt x="3918" y="19462"/>
                  <a:pt x="5076" y="20221"/>
                  <a:pt x="6402" y="20779"/>
                </a:cubicBezTo>
                <a:cubicBezTo>
                  <a:pt x="7728" y="21321"/>
                  <a:pt x="9207" y="21600"/>
                  <a:pt x="10808" y="21600"/>
                </a:cubicBezTo>
                <a:cubicBezTo>
                  <a:pt x="12408" y="21600"/>
                  <a:pt x="13887" y="21321"/>
                  <a:pt x="15213" y="20779"/>
                </a:cubicBezTo>
                <a:cubicBezTo>
                  <a:pt x="16539" y="20236"/>
                  <a:pt x="17682" y="19462"/>
                  <a:pt x="18628" y="18485"/>
                </a:cubicBezTo>
                <a:cubicBezTo>
                  <a:pt x="19573" y="17509"/>
                  <a:pt x="20304" y="16363"/>
                  <a:pt x="20823" y="15046"/>
                </a:cubicBezTo>
                <a:cubicBezTo>
                  <a:pt x="21341" y="13744"/>
                  <a:pt x="21600" y="12303"/>
                  <a:pt x="21600" y="10800"/>
                </a:cubicBezTo>
                <a:cubicBezTo>
                  <a:pt x="21600" y="9297"/>
                  <a:pt x="21341" y="7871"/>
                  <a:pt x="20823" y="6554"/>
                </a:cubicBezTo>
                <a:cubicBezTo>
                  <a:pt x="20304" y="5237"/>
                  <a:pt x="19573" y="4091"/>
                  <a:pt x="18628" y="3130"/>
                </a:cubicBezTo>
                <a:cubicBezTo>
                  <a:pt x="17682" y="2169"/>
                  <a:pt x="16539" y="1395"/>
                  <a:pt x="15213" y="837"/>
                </a:cubicBezTo>
                <a:cubicBezTo>
                  <a:pt x="13887" y="279"/>
                  <a:pt x="12408" y="0"/>
                  <a:pt x="10808" y="0"/>
                </a:cubicBezTo>
                <a:cubicBezTo>
                  <a:pt x="9207" y="0"/>
                  <a:pt x="7728" y="279"/>
                  <a:pt x="6402" y="821"/>
                </a:cubicBezTo>
                <a:cubicBezTo>
                  <a:pt x="5076" y="1364"/>
                  <a:pt x="3933" y="2138"/>
                  <a:pt x="2988" y="3099"/>
                </a:cubicBezTo>
                <a:cubicBezTo>
                  <a:pt x="2043" y="4060"/>
                  <a:pt x="1296" y="5222"/>
                  <a:pt x="777" y="6523"/>
                </a:cubicBezTo>
                <a:cubicBezTo>
                  <a:pt x="259" y="7825"/>
                  <a:pt x="0" y="9266"/>
                  <a:pt x="0" y="10784"/>
                </a:cubicBezTo>
                <a:cubicBezTo>
                  <a:pt x="0" y="12303"/>
                  <a:pt x="259" y="13729"/>
                  <a:pt x="777" y="15030"/>
                </a:cubicBezTo>
                <a:cubicBezTo>
                  <a:pt x="1296" y="16363"/>
                  <a:pt x="2027" y="17509"/>
                  <a:pt x="2972" y="18485"/>
                </a:cubicBezTo>
                <a:close/>
                <a:moveTo>
                  <a:pt x="10808" y="4803"/>
                </a:moveTo>
                <a:cubicBezTo>
                  <a:pt x="11631" y="4803"/>
                  <a:pt x="12362" y="4943"/>
                  <a:pt x="12987" y="5206"/>
                </a:cubicBezTo>
                <a:cubicBezTo>
                  <a:pt x="13612" y="5470"/>
                  <a:pt x="14146" y="5857"/>
                  <a:pt x="14573" y="6368"/>
                </a:cubicBezTo>
                <a:cubicBezTo>
                  <a:pt x="15000" y="6880"/>
                  <a:pt x="15350" y="7500"/>
                  <a:pt x="15579" y="8243"/>
                </a:cubicBezTo>
                <a:cubicBezTo>
                  <a:pt x="15823" y="8987"/>
                  <a:pt x="15945" y="9855"/>
                  <a:pt x="15945" y="10800"/>
                </a:cubicBezTo>
                <a:cubicBezTo>
                  <a:pt x="15945" y="11761"/>
                  <a:pt x="15823" y="12613"/>
                  <a:pt x="15579" y="13372"/>
                </a:cubicBezTo>
                <a:cubicBezTo>
                  <a:pt x="15350" y="14116"/>
                  <a:pt x="15000" y="14736"/>
                  <a:pt x="14573" y="15247"/>
                </a:cubicBezTo>
                <a:cubicBezTo>
                  <a:pt x="14146" y="15743"/>
                  <a:pt x="13612" y="16130"/>
                  <a:pt x="12987" y="16394"/>
                </a:cubicBezTo>
                <a:cubicBezTo>
                  <a:pt x="12347" y="16657"/>
                  <a:pt x="11616" y="16797"/>
                  <a:pt x="10808" y="16797"/>
                </a:cubicBezTo>
                <a:cubicBezTo>
                  <a:pt x="9984" y="16797"/>
                  <a:pt x="9238" y="16657"/>
                  <a:pt x="8597" y="16394"/>
                </a:cubicBezTo>
                <a:cubicBezTo>
                  <a:pt x="7972" y="16130"/>
                  <a:pt x="7439" y="15743"/>
                  <a:pt x="7012" y="15247"/>
                </a:cubicBezTo>
                <a:cubicBezTo>
                  <a:pt x="6570" y="14736"/>
                  <a:pt x="6235" y="14116"/>
                  <a:pt x="6006" y="13372"/>
                </a:cubicBezTo>
                <a:cubicBezTo>
                  <a:pt x="5762" y="12628"/>
                  <a:pt x="5640" y="11761"/>
                  <a:pt x="5640" y="10800"/>
                </a:cubicBezTo>
                <a:cubicBezTo>
                  <a:pt x="5640" y="9855"/>
                  <a:pt x="5762" y="8987"/>
                  <a:pt x="6006" y="8243"/>
                </a:cubicBezTo>
                <a:cubicBezTo>
                  <a:pt x="6235" y="7500"/>
                  <a:pt x="6585" y="6880"/>
                  <a:pt x="7012" y="6368"/>
                </a:cubicBezTo>
                <a:cubicBezTo>
                  <a:pt x="7439" y="5873"/>
                  <a:pt x="7972" y="5485"/>
                  <a:pt x="8613" y="5222"/>
                </a:cubicBezTo>
                <a:cubicBezTo>
                  <a:pt x="9238" y="4943"/>
                  <a:pt x="9969" y="4803"/>
                  <a:pt x="10808" y="480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168978D8-2308-D343-884D-0FBD776E87C9}"/>
              </a:ext>
            </a:extLst>
          </p:cNvPr>
          <p:cNvSpPr/>
          <p:nvPr/>
        </p:nvSpPr>
        <p:spPr>
          <a:xfrm>
            <a:off x="6875808" y="4598206"/>
            <a:ext cx="289904" cy="473194"/>
          </a:xfrm>
          <a:custGeom>
            <a:avLst/>
            <a:gdLst/>
            <a:ahLst/>
            <a:cxnLst>
              <a:cxn ang="0">
                <a:pos x="wd2" y="hd2"/>
              </a:cxn>
              <a:cxn ang="5400000">
                <a:pos x="wd2" y="hd2"/>
              </a:cxn>
              <a:cxn ang="10800000">
                <a:pos x="wd2" y="hd2"/>
              </a:cxn>
              <a:cxn ang="16200000">
                <a:pos x="wd2" y="hd2"/>
              </a:cxn>
            </a:cxnLst>
            <a:rect l="0" t="0" r="r" b="b"/>
            <a:pathLst>
              <a:path w="20021" h="21129" extrusionOk="0">
                <a:moveTo>
                  <a:pt x="4116" y="12952"/>
                </a:moveTo>
                <a:cubicBezTo>
                  <a:pt x="2449" y="9450"/>
                  <a:pt x="3700" y="4959"/>
                  <a:pt x="9047" y="3028"/>
                </a:cubicBezTo>
                <a:cubicBezTo>
                  <a:pt x="11131" y="2265"/>
                  <a:pt x="13701" y="1995"/>
                  <a:pt x="16062" y="2355"/>
                </a:cubicBezTo>
                <a:cubicBezTo>
                  <a:pt x="17312" y="2040"/>
                  <a:pt x="18771" y="1636"/>
                  <a:pt x="20021" y="1142"/>
                </a:cubicBezTo>
                <a:cubicBezTo>
                  <a:pt x="19882" y="1052"/>
                  <a:pt x="19743" y="918"/>
                  <a:pt x="19465" y="873"/>
                </a:cubicBezTo>
                <a:cubicBezTo>
                  <a:pt x="16201" y="-250"/>
                  <a:pt x="12312" y="-250"/>
                  <a:pt x="8908" y="648"/>
                </a:cubicBezTo>
                <a:cubicBezTo>
                  <a:pt x="5366" y="1591"/>
                  <a:pt x="2797" y="3387"/>
                  <a:pt x="1338" y="5588"/>
                </a:cubicBezTo>
                <a:cubicBezTo>
                  <a:pt x="-1579" y="10034"/>
                  <a:pt x="366" y="15782"/>
                  <a:pt x="6269" y="18880"/>
                </a:cubicBezTo>
                <a:cubicBezTo>
                  <a:pt x="9395" y="20497"/>
                  <a:pt x="13353" y="21350"/>
                  <a:pt x="17312" y="21081"/>
                </a:cubicBezTo>
                <a:cubicBezTo>
                  <a:pt x="17451" y="20182"/>
                  <a:pt x="16965" y="19419"/>
                  <a:pt x="16618" y="18925"/>
                </a:cubicBezTo>
                <a:cubicBezTo>
                  <a:pt x="10714" y="19239"/>
                  <a:pt x="5714" y="16365"/>
                  <a:pt x="4116" y="12952"/>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611505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914400" y="1825625"/>
            <a:ext cx="6451600" cy="3544887"/>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1707356"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4107656"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7366000" y="6356350"/>
            <a:ext cx="114935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6807994" cy="3825875"/>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121285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1950244"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5379244"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705100"/>
            <a:ext cx="3770312" cy="2617260"/>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475764"/>
            <a:ext cx="7886700" cy="613886"/>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pic>
        <p:nvPicPr>
          <p:cNvPr id="11" name="Picture Placeholder 10" descr="A kitchen with white cabinets&#10;&#10;Description automatically generated with low confidence">
            <a:extLst>
              <a:ext uri="{FF2B5EF4-FFF2-40B4-BE49-F238E27FC236}">
                <a16:creationId xmlns:a16="http://schemas.microsoft.com/office/drawing/2014/main" id="{F4A2DB5C-6215-44DC-B124-27D9E4D9C035}"/>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2480" r="12480"/>
          <a:stretch>
            <a:fillRect/>
          </a:stretch>
        </p:blipFill>
        <p:spPr/>
      </p:pic>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065370"/>
            <a:ext cx="4114802" cy="2755743"/>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1661794" y="3924220"/>
            <a:ext cx="2376805" cy="1730453"/>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pic>
        <p:nvPicPr>
          <p:cNvPr id="11" name="Picture Placeholder 10" descr="A picture containing indoor, wall, bed, room&#10;&#10;Description automatically generated">
            <a:extLst>
              <a:ext uri="{FF2B5EF4-FFF2-40B4-BE49-F238E27FC236}">
                <a16:creationId xmlns:a16="http://schemas.microsoft.com/office/drawing/2014/main" id="{C4158E89-EAC5-4968-93CD-0D9C23358E9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2767" r="22767"/>
          <a:stretch>
            <a:fillRect/>
          </a:stretch>
        </p:blipFill>
        <p:spPr/>
      </p:pic>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700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A2CA405D-4ADD-45E8-AC74-44D3C0560698}"/>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7_T_PGO_REALTOR-4x3.pptx" id="{02A246C0-7C52-4E30-B866-9267DCF34FF9}" vid="{3E59F69C-A229-4D2D-8D4C-134806992D1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7_T_PGO_REALTOR-4x3.pptx" id="{02A246C0-7C52-4E30-B866-9267DCF34FF9}" vid="{BADBF758-DCD3-430A-8801-6C962D48009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345</TotalTime>
  <Words>317</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REALTOR</dc:title>
  <dc:creator>PresentationGO.com</dc:creator>
  <dc:description>© Copyright PresentationGo.com</dc:description>
  <dcterms:created xsi:type="dcterms:W3CDTF">2019-11-21T05:08:20Z</dcterms:created>
  <dcterms:modified xsi:type="dcterms:W3CDTF">2021-03-29T15:50:53Z</dcterms:modified>
  <cp:category>Templates</cp:category>
</cp:coreProperties>
</file>