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312" autoAdjust="0"/>
    <p:restoredTop sz="93629" autoAdjust="0"/>
  </p:normalViewPr>
  <p:slideViewPr>
    <p:cSldViewPr snapToGrid="0">
      <p:cViewPr>
        <p:scale>
          <a:sx n="100" d="100"/>
          <a:sy n="100" d="100"/>
        </p:scale>
        <p:origin x="1248" y="11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3/29/2021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934BC84B-A470-5641-B61F-29BEE9B426F5}"/>
              </a:ext>
            </a:extLst>
          </p:cNvPr>
          <p:cNvSpPr/>
          <p:nvPr userDrawn="1"/>
        </p:nvSpPr>
        <p:spPr>
          <a:xfrm>
            <a:off x="0" y="517700"/>
            <a:ext cx="7975600" cy="6340300"/>
          </a:xfrm>
          <a:custGeom>
            <a:avLst/>
            <a:gdLst/>
            <a:ahLst/>
            <a:cxnLst>
              <a:cxn ang="0">
                <a:pos x="wd2" y="hd2"/>
              </a:cxn>
              <a:cxn ang="5400000">
                <a:pos x="wd2" y="hd2"/>
              </a:cxn>
              <a:cxn ang="10800000">
                <a:pos x="wd2" y="hd2"/>
              </a:cxn>
              <a:cxn ang="16200000">
                <a:pos x="wd2" y="hd2"/>
              </a:cxn>
            </a:cxnLst>
            <a:rect l="0" t="0" r="r" b="b"/>
            <a:pathLst>
              <a:path w="21386" h="21138" extrusionOk="0">
                <a:moveTo>
                  <a:pt x="14834" y="16938"/>
                </a:moveTo>
                <a:cubicBezTo>
                  <a:pt x="16514" y="16516"/>
                  <a:pt x="18546" y="16348"/>
                  <a:pt x="19475" y="15113"/>
                </a:cubicBezTo>
                <a:cubicBezTo>
                  <a:pt x="20183" y="14168"/>
                  <a:pt x="19941" y="12965"/>
                  <a:pt x="19974" y="11852"/>
                </a:cubicBezTo>
                <a:cubicBezTo>
                  <a:pt x="20024" y="10245"/>
                  <a:pt x="20699" y="8701"/>
                  <a:pt x="21100" y="7130"/>
                </a:cubicBezTo>
                <a:cubicBezTo>
                  <a:pt x="21501" y="5559"/>
                  <a:pt x="21600" y="3815"/>
                  <a:pt x="20595" y="2440"/>
                </a:cubicBezTo>
                <a:cubicBezTo>
                  <a:pt x="19848" y="1413"/>
                  <a:pt x="18519" y="696"/>
                  <a:pt x="17086" y="546"/>
                </a:cubicBezTo>
                <a:cubicBezTo>
                  <a:pt x="15729" y="405"/>
                  <a:pt x="14367" y="746"/>
                  <a:pt x="12994" y="750"/>
                </a:cubicBezTo>
                <a:cubicBezTo>
                  <a:pt x="10341" y="764"/>
                  <a:pt x="7678" y="-462"/>
                  <a:pt x="5146" y="192"/>
                </a:cubicBezTo>
                <a:cubicBezTo>
                  <a:pt x="3295" y="673"/>
                  <a:pt x="1812" y="2108"/>
                  <a:pt x="0" y="2435"/>
                </a:cubicBezTo>
                <a:lnTo>
                  <a:pt x="0" y="21138"/>
                </a:lnTo>
                <a:lnTo>
                  <a:pt x="8842" y="21138"/>
                </a:lnTo>
                <a:cubicBezTo>
                  <a:pt x="10039" y="19145"/>
                  <a:pt x="12258" y="17583"/>
                  <a:pt x="14834" y="16938"/>
                </a:cubicBezTo>
                <a:close/>
              </a:path>
            </a:pathLst>
          </a:custGeom>
          <a:solidFill>
            <a:schemeClr val="bg2">
              <a:lumMod val="25000"/>
            </a:schemeClr>
          </a:solidFill>
          <a:ln w="12700">
            <a:miter lim="400000"/>
          </a:ln>
        </p:spPr>
        <p:txBody>
          <a:bodyPr lIns="38100" tIns="38100" rIns="38100" bIns="38100" anchor="ctr"/>
          <a:lstStyle/>
          <a:p>
            <a:pPr>
              <a:defRPr sz="3000">
                <a:solidFill>
                  <a:srgbClr val="FFFFFF"/>
                </a:solidFill>
              </a:defRPr>
            </a:pPr>
            <a:endParaRPr/>
          </a:p>
        </p:txBody>
      </p:sp>
      <p:sp>
        <p:nvSpPr>
          <p:cNvPr id="11" name="Freeform 10">
            <a:extLst>
              <a:ext uri="{FF2B5EF4-FFF2-40B4-BE49-F238E27FC236}">
                <a16:creationId xmlns:a16="http://schemas.microsoft.com/office/drawing/2014/main" id="{9F70A62F-7F1E-D742-A056-C1C3E73E3C46}"/>
              </a:ext>
            </a:extLst>
          </p:cNvPr>
          <p:cNvSpPr/>
          <p:nvPr userDrawn="1"/>
        </p:nvSpPr>
        <p:spPr>
          <a:xfrm>
            <a:off x="0" y="1550378"/>
            <a:ext cx="4038600" cy="5307622"/>
          </a:xfrm>
          <a:custGeom>
            <a:avLst/>
            <a:gdLst>
              <a:gd name="connsiteX0" fmla="*/ 0 w 2286011"/>
              <a:gd name="connsiteY0" fmla="*/ 0 h 5307622"/>
              <a:gd name="connsiteX1" fmla="*/ 33963 w 2286011"/>
              <a:gd name="connsiteY1" fmla="*/ 7033 h 5307622"/>
              <a:gd name="connsiteX2" fmla="*/ 757118 w 2286011"/>
              <a:gd name="connsiteY2" fmla="*/ 138616 h 5307622"/>
              <a:gd name="connsiteX3" fmla="*/ 1502612 w 2286011"/>
              <a:gd name="connsiteY3" fmla="*/ 86896 h 5307622"/>
              <a:gd name="connsiteX4" fmla="*/ 2141893 w 2286011"/>
              <a:gd name="connsiteY4" fmla="*/ 567085 h 5307622"/>
              <a:gd name="connsiteX5" fmla="*/ 2233896 w 2286011"/>
              <a:gd name="connsiteY5" fmla="*/ 1756149 h 5307622"/>
              <a:gd name="connsiteX6" fmla="*/ 2028757 w 2286011"/>
              <a:gd name="connsiteY6" fmla="*/ 2953326 h 5307622"/>
              <a:gd name="connsiteX7" fmla="*/ 1937848 w 2286011"/>
              <a:gd name="connsiteY7" fmla="*/ 3780093 h 5307622"/>
              <a:gd name="connsiteX8" fmla="*/ 1092335 w 2286011"/>
              <a:gd name="connsiteY8" fmla="*/ 4242789 h 5307622"/>
              <a:gd name="connsiteX9" fmla="*/ 692 w 2286011"/>
              <a:gd name="connsiteY9" fmla="*/ 5307622 h 5307622"/>
              <a:gd name="connsiteX10" fmla="*/ 0 w 2286011"/>
              <a:gd name="connsiteY10" fmla="*/ 5307622 h 5307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286011" h="5307622">
                <a:moveTo>
                  <a:pt x="0" y="0"/>
                </a:moveTo>
                <a:lnTo>
                  <a:pt x="33963" y="7033"/>
                </a:lnTo>
                <a:cubicBezTo>
                  <a:pt x="273330" y="63571"/>
                  <a:pt x="515451" y="140391"/>
                  <a:pt x="757118" y="138616"/>
                </a:cubicBezTo>
                <a:cubicBezTo>
                  <a:pt x="1007255" y="137602"/>
                  <a:pt x="1255389" y="51148"/>
                  <a:pt x="1502612" y="86896"/>
                </a:cubicBezTo>
                <a:cubicBezTo>
                  <a:pt x="1763680" y="124925"/>
                  <a:pt x="2005802" y="306708"/>
                  <a:pt x="2141893" y="567085"/>
                </a:cubicBezTo>
                <a:cubicBezTo>
                  <a:pt x="2324987" y="915691"/>
                  <a:pt x="2306951" y="1357851"/>
                  <a:pt x="2233896" y="1756149"/>
                </a:cubicBezTo>
                <a:cubicBezTo>
                  <a:pt x="2160840" y="2154447"/>
                  <a:pt x="2037866" y="2545900"/>
                  <a:pt x="2028757" y="2953326"/>
                </a:cubicBezTo>
                <a:cubicBezTo>
                  <a:pt x="2022745" y="3235507"/>
                  <a:pt x="2066834" y="3540506"/>
                  <a:pt x="1937848" y="3780093"/>
                </a:cubicBezTo>
                <a:cubicBezTo>
                  <a:pt x="1768599" y="4093205"/>
                  <a:pt x="1398403" y="4135798"/>
                  <a:pt x="1092335" y="4242789"/>
                </a:cubicBezTo>
                <a:cubicBezTo>
                  <a:pt x="623031" y="4406317"/>
                  <a:pt x="218766" y="4802333"/>
                  <a:pt x="692" y="5307622"/>
                </a:cubicBezTo>
                <a:lnTo>
                  <a:pt x="0" y="5307622"/>
                </a:lnTo>
                <a:close/>
              </a:path>
            </a:pathLst>
          </a:custGeom>
          <a:solidFill>
            <a:schemeClr val="bg2">
              <a:lumMod val="1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838200" y="1122363"/>
            <a:ext cx="10515600" cy="1163637"/>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8724900" y="2490797"/>
            <a:ext cx="2628900" cy="1065203"/>
          </a:xfrm>
        </p:spPr>
        <p:txBody>
          <a:bodyPr/>
          <a:lstStyle>
            <a:lvl1pPr marL="0" indent="0" algn="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pic>
        <p:nvPicPr>
          <p:cNvPr id="15" name="Picture 14">
            <a:extLst>
              <a:ext uri="{FF2B5EF4-FFF2-40B4-BE49-F238E27FC236}">
                <a16:creationId xmlns:a16="http://schemas.microsoft.com/office/drawing/2014/main" id="{EE1590AF-45DC-45DF-8EC2-915A0D85711C}"/>
              </a:ext>
            </a:extLst>
          </p:cNvPr>
          <p:cNvPicPr>
            <a:picLocks noChangeAspect="1"/>
          </p:cNvPicPr>
          <p:nvPr userDrawn="1"/>
        </p:nvPicPr>
        <p:blipFill rotWithShape="1">
          <a:blip r:embed="rId2"/>
          <a:srcRect r="11056" b="4848"/>
          <a:stretch/>
        </p:blipFill>
        <p:spPr>
          <a:xfrm>
            <a:off x="5334001" y="2157984"/>
            <a:ext cx="6857999" cy="4700016"/>
          </a:xfrm>
          <a:prstGeom prst="rect">
            <a:avLst/>
          </a:prstGeom>
        </p:spPr>
      </p:pic>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AB7A2F8A-72E2-5940-BA9A-85895A44F7A6}"/>
              </a:ext>
            </a:extLst>
          </p:cNvPr>
          <p:cNvSpPr/>
          <p:nvPr userDrawn="1"/>
        </p:nvSpPr>
        <p:spPr>
          <a:xfrm>
            <a:off x="8442398" y="0"/>
            <a:ext cx="3749602" cy="1604649"/>
          </a:xfrm>
          <a:custGeom>
            <a:avLst/>
            <a:gdLst/>
            <a:ahLst/>
            <a:cxnLst>
              <a:cxn ang="0">
                <a:pos x="wd2" y="hd2"/>
              </a:cxn>
              <a:cxn ang="5400000">
                <a:pos x="wd2" y="hd2"/>
              </a:cxn>
              <a:cxn ang="10800000">
                <a:pos x="wd2" y="hd2"/>
              </a:cxn>
              <a:cxn ang="16200000">
                <a:pos x="wd2" y="hd2"/>
              </a:cxn>
            </a:cxnLst>
            <a:rect l="0" t="0" r="r" b="b"/>
            <a:pathLst>
              <a:path w="21574" h="20881" extrusionOk="0">
                <a:moveTo>
                  <a:pt x="3" y="4760"/>
                </a:moveTo>
                <a:cubicBezTo>
                  <a:pt x="-26" y="5834"/>
                  <a:pt x="149" y="6859"/>
                  <a:pt x="325" y="7867"/>
                </a:cubicBezTo>
                <a:cubicBezTo>
                  <a:pt x="895" y="11122"/>
                  <a:pt x="1574" y="14659"/>
                  <a:pt x="2977" y="16130"/>
                </a:cubicBezTo>
                <a:cubicBezTo>
                  <a:pt x="4380" y="17601"/>
                  <a:pt x="6039" y="16510"/>
                  <a:pt x="7566" y="17006"/>
                </a:cubicBezTo>
                <a:cubicBezTo>
                  <a:pt x="9225" y="17551"/>
                  <a:pt x="10664" y="19947"/>
                  <a:pt x="12309" y="20658"/>
                </a:cubicBezTo>
                <a:cubicBezTo>
                  <a:pt x="14501" y="21600"/>
                  <a:pt x="16722" y="19418"/>
                  <a:pt x="18615" y="16758"/>
                </a:cubicBezTo>
                <a:cubicBezTo>
                  <a:pt x="19681" y="15254"/>
                  <a:pt x="20719" y="13552"/>
                  <a:pt x="21574" y="11469"/>
                </a:cubicBezTo>
                <a:lnTo>
                  <a:pt x="21574" y="0"/>
                </a:lnTo>
                <a:lnTo>
                  <a:pt x="1370" y="0"/>
                </a:lnTo>
                <a:cubicBezTo>
                  <a:pt x="734" y="1454"/>
                  <a:pt x="54" y="2810"/>
                  <a:pt x="3" y="4760"/>
                </a:cubicBezTo>
                <a:close/>
              </a:path>
            </a:pathLst>
          </a:custGeom>
          <a:solidFill>
            <a:schemeClr val="bg2">
              <a:lumMod val="25000"/>
            </a:schemeClr>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8F017747-5CBF-A145-B26D-C5444F387D46}"/>
              </a:ext>
            </a:extLst>
          </p:cNvPr>
          <p:cNvSpPr/>
          <p:nvPr userDrawn="1"/>
        </p:nvSpPr>
        <p:spPr>
          <a:xfrm flipH="1" flipV="1">
            <a:off x="9163050" y="-1"/>
            <a:ext cx="3028950" cy="681038"/>
          </a:xfrm>
          <a:custGeom>
            <a:avLst/>
            <a:gdLst/>
            <a:ahLst/>
            <a:cxnLst>
              <a:cxn ang="0">
                <a:pos x="wd2" y="hd2"/>
              </a:cxn>
              <a:cxn ang="5400000">
                <a:pos x="wd2" y="hd2"/>
              </a:cxn>
              <a:cxn ang="10800000">
                <a:pos x="wd2" y="hd2"/>
              </a:cxn>
              <a:cxn ang="16200000">
                <a:pos x="wd2" y="hd2"/>
              </a:cxn>
            </a:cxnLst>
            <a:rect l="0" t="0" r="r" b="b"/>
            <a:pathLst>
              <a:path w="21600" h="20632" extrusionOk="0">
                <a:moveTo>
                  <a:pt x="20480" y="11450"/>
                </a:moveTo>
                <a:cubicBezTo>
                  <a:pt x="20027" y="7301"/>
                  <a:pt x="19247" y="2932"/>
                  <a:pt x="17674" y="1051"/>
                </a:cubicBezTo>
                <a:cubicBezTo>
                  <a:pt x="15977" y="-968"/>
                  <a:pt x="13974" y="553"/>
                  <a:pt x="12118" y="1438"/>
                </a:cubicBezTo>
                <a:cubicBezTo>
                  <a:pt x="8113" y="3346"/>
                  <a:pt x="4028" y="1991"/>
                  <a:pt x="0" y="0"/>
                </a:cubicBezTo>
                <a:lnTo>
                  <a:pt x="0" y="20632"/>
                </a:lnTo>
                <a:lnTo>
                  <a:pt x="21600" y="20632"/>
                </a:lnTo>
                <a:cubicBezTo>
                  <a:pt x="21057" y="17783"/>
                  <a:pt x="20808" y="14520"/>
                  <a:pt x="20480" y="11450"/>
                </a:cubicBezTo>
                <a:close/>
              </a:path>
            </a:pathLst>
          </a:custGeom>
          <a:solidFill>
            <a:schemeClr val="bg2">
              <a:lumMod val="10000"/>
            </a:schemeClr>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59D8997B-A238-A040-82DD-8060CF6CBE12}"/>
              </a:ext>
            </a:extLst>
          </p:cNvPr>
          <p:cNvSpPr/>
          <p:nvPr userDrawn="1"/>
        </p:nvSpPr>
        <p:spPr>
          <a:xfrm>
            <a:off x="0" y="5910578"/>
            <a:ext cx="2424431" cy="947422"/>
          </a:xfrm>
          <a:custGeom>
            <a:avLst/>
            <a:gdLst/>
            <a:ahLst/>
            <a:cxnLst>
              <a:cxn ang="0">
                <a:pos x="wd2" y="hd2"/>
              </a:cxn>
              <a:cxn ang="5400000">
                <a:pos x="wd2" y="hd2"/>
              </a:cxn>
              <a:cxn ang="10800000">
                <a:pos x="wd2" y="hd2"/>
              </a:cxn>
              <a:cxn ang="16200000">
                <a:pos x="wd2" y="hd2"/>
              </a:cxn>
            </a:cxnLst>
            <a:rect l="0" t="0" r="r" b="b"/>
            <a:pathLst>
              <a:path w="21600" h="20632" extrusionOk="0">
                <a:moveTo>
                  <a:pt x="20480" y="11450"/>
                </a:moveTo>
                <a:cubicBezTo>
                  <a:pt x="20027" y="7301"/>
                  <a:pt x="19247" y="2932"/>
                  <a:pt x="17674" y="1051"/>
                </a:cubicBezTo>
                <a:cubicBezTo>
                  <a:pt x="15977" y="-968"/>
                  <a:pt x="13974" y="553"/>
                  <a:pt x="12118" y="1438"/>
                </a:cubicBezTo>
                <a:cubicBezTo>
                  <a:pt x="8113" y="3346"/>
                  <a:pt x="4028" y="1991"/>
                  <a:pt x="0" y="0"/>
                </a:cubicBezTo>
                <a:lnTo>
                  <a:pt x="0" y="20632"/>
                </a:lnTo>
                <a:lnTo>
                  <a:pt x="21600" y="20632"/>
                </a:lnTo>
                <a:cubicBezTo>
                  <a:pt x="21057" y="17783"/>
                  <a:pt x="20808" y="14520"/>
                  <a:pt x="20480" y="11450"/>
                </a:cubicBezTo>
                <a:close/>
              </a:path>
            </a:pathLst>
          </a:custGeom>
          <a:solidFill>
            <a:schemeClr val="bg2">
              <a:lumMod val="25000"/>
            </a:schemeClr>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C8BDDE3A-D7A9-B64B-A837-6D55E26020D1}"/>
              </a:ext>
            </a:extLst>
          </p:cNvPr>
          <p:cNvSpPr/>
          <p:nvPr userDrawn="1"/>
        </p:nvSpPr>
        <p:spPr>
          <a:xfrm rot="10800000">
            <a:off x="0" y="6263901"/>
            <a:ext cx="1388239" cy="594099"/>
          </a:xfrm>
          <a:custGeom>
            <a:avLst/>
            <a:gdLst/>
            <a:ahLst/>
            <a:cxnLst>
              <a:cxn ang="0">
                <a:pos x="wd2" y="hd2"/>
              </a:cxn>
              <a:cxn ang="5400000">
                <a:pos x="wd2" y="hd2"/>
              </a:cxn>
              <a:cxn ang="10800000">
                <a:pos x="wd2" y="hd2"/>
              </a:cxn>
              <a:cxn ang="16200000">
                <a:pos x="wd2" y="hd2"/>
              </a:cxn>
            </a:cxnLst>
            <a:rect l="0" t="0" r="r" b="b"/>
            <a:pathLst>
              <a:path w="21574" h="20881" extrusionOk="0">
                <a:moveTo>
                  <a:pt x="3" y="4760"/>
                </a:moveTo>
                <a:cubicBezTo>
                  <a:pt x="-26" y="5834"/>
                  <a:pt x="149" y="6859"/>
                  <a:pt x="325" y="7867"/>
                </a:cubicBezTo>
                <a:cubicBezTo>
                  <a:pt x="895" y="11122"/>
                  <a:pt x="1574" y="14659"/>
                  <a:pt x="2977" y="16130"/>
                </a:cubicBezTo>
                <a:cubicBezTo>
                  <a:pt x="4380" y="17601"/>
                  <a:pt x="6039" y="16510"/>
                  <a:pt x="7566" y="17006"/>
                </a:cubicBezTo>
                <a:cubicBezTo>
                  <a:pt x="9225" y="17551"/>
                  <a:pt x="10664" y="19947"/>
                  <a:pt x="12309" y="20658"/>
                </a:cubicBezTo>
                <a:cubicBezTo>
                  <a:pt x="14501" y="21600"/>
                  <a:pt x="16722" y="19418"/>
                  <a:pt x="18615" y="16758"/>
                </a:cubicBezTo>
                <a:cubicBezTo>
                  <a:pt x="19681" y="15254"/>
                  <a:pt x="20719" y="13552"/>
                  <a:pt x="21574" y="11469"/>
                </a:cubicBezTo>
                <a:lnTo>
                  <a:pt x="21574" y="0"/>
                </a:lnTo>
                <a:lnTo>
                  <a:pt x="1370" y="0"/>
                </a:lnTo>
                <a:cubicBezTo>
                  <a:pt x="734" y="1454"/>
                  <a:pt x="54" y="2810"/>
                  <a:pt x="3" y="4760"/>
                </a:cubicBezTo>
                <a:close/>
              </a:path>
            </a:pathLst>
          </a:custGeom>
          <a:solidFill>
            <a:schemeClr val="bg2">
              <a:lumMod val="10000"/>
            </a:schemeClr>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10515600"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10515600"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1790700" y="1825625"/>
            <a:ext cx="81915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1371600" y="6356350"/>
            <a:ext cx="22098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0" name="Shape">
            <a:extLst>
              <a:ext uri="{FF2B5EF4-FFF2-40B4-BE49-F238E27FC236}">
                <a16:creationId xmlns:a16="http://schemas.microsoft.com/office/drawing/2014/main" id="{8BC7BBB8-89FF-114B-B11B-E0D0E492034D}"/>
              </a:ext>
            </a:extLst>
          </p:cNvPr>
          <p:cNvSpPr/>
          <p:nvPr userDrawn="1"/>
        </p:nvSpPr>
        <p:spPr>
          <a:xfrm>
            <a:off x="0" y="1775456"/>
            <a:ext cx="1644463" cy="5082544"/>
          </a:xfrm>
          <a:custGeom>
            <a:avLst/>
            <a:gdLst/>
            <a:ahLst/>
            <a:cxnLst>
              <a:cxn ang="0">
                <a:pos x="wd2" y="hd2"/>
              </a:cxn>
              <a:cxn ang="5400000">
                <a:pos x="wd2" y="hd2"/>
              </a:cxn>
              <a:cxn ang="10800000">
                <a:pos x="wd2" y="hd2"/>
              </a:cxn>
              <a:cxn ang="16200000">
                <a:pos x="wd2" y="hd2"/>
              </a:cxn>
            </a:cxnLst>
            <a:rect l="0" t="0" r="r" b="b"/>
            <a:pathLst>
              <a:path w="20919" h="21600" extrusionOk="0">
                <a:moveTo>
                  <a:pt x="13619" y="7459"/>
                </a:moveTo>
                <a:cubicBezTo>
                  <a:pt x="11454" y="6784"/>
                  <a:pt x="9193" y="6077"/>
                  <a:pt x="8223" y="5149"/>
                </a:cubicBezTo>
                <a:cubicBezTo>
                  <a:pt x="7205" y="4167"/>
                  <a:pt x="7771" y="3060"/>
                  <a:pt x="6818" y="2073"/>
                </a:cubicBezTo>
                <a:cubicBezTo>
                  <a:pt x="5832" y="1052"/>
                  <a:pt x="3118" y="243"/>
                  <a:pt x="0" y="0"/>
                </a:cubicBezTo>
                <a:lnTo>
                  <a:pt x="0" y="21600"/>
                </a:lnTo>
                <a:lnTo>
                  <a:pt x="14088" y="21600"/>
                </a:lnTo>
                <a:cubicBezTo>
                  <a:pt x="15202" y="21028"/>
                  <a:pt x="15283" y="20213"/>
                  <a:pt x="14847" y="19511"/>
                </a:cubicBezTo>
                <a:cubicBezTo>
                  <a:pt x="14282" y="18610"/>
                  <a:pt x="13134" y="17719"/>
                  <a:pt x="13409" y="16802"/>
                </a:cubicBezTo>
                <a:cubicBezTo>
                  <a:pt x="13975" y="14961"/>
                  <a:pt x="20017" y="13736"/>
                  <a:pt x="20825" y="11906"/>
                </a:cubicBezTo>
                <a:cubicBezTo>
                  <a:pt x="21600" y="10168"/>
                  <a:pt x="17464" y="8657"/>
                  <a:pt x="13619" y="7459"/>
                </a:cubicBezTo>
                <a:close/>
              </a:path>
            </a:pathLst>
          </a:custGeom>
          <a:solidFill>
            <a:schemeClr val="bg2">
              <a:lumMod val="25000"/>
            </a:schemeClr>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2ED8D4BB-E290-0D42-8B7C-8633F33013BF}"/>
              </a:ext>
            </a:extLst>
          </p:cNvPr>
          <p:cNvSpPr/>
          <p:nvPr userDrawn="1"/>
        </p:nvSpPr>
        <p:spPr>
          <a:xfrm>
            <a:off x="0" y="2843685"/>
            <a:ext cx="1136141" cy="4014315"/>
          </a:xfrm>
          <a:custGeom>
            <a:avLst/>
            <a:gdLst/>
            <a:ahLst/>
            <a:cxnLst>
              <a:cxn ang="0">
                <a:pos x="wd2" y="hd2"/>
              </a:cxn>
              <a:cxn ang="5400000">
                <a:pos x="wd2" y="hd2"/>
              </a:cxn>
              <a:cxn ang="10800000">
                <a:pos x="wd2" y="hd2"/>
              </a:cxn>
              <a:cxn ang="16200000">
                <a:pos x="wd2" y="hd2"/>
              </a:cxn>
            </a:cxnLst>
            <a:rect l="0" t="0" r="r" b="b"/>
            <a:pathLst>
              <a:path w="20919" h="21600" extrusionOk="0">
                <a:moveTo>
                  <a:pt x="13619" y="7459"/>
                </a:moveTo>
                <a:cubicBezTo>
                  <a:pt x="11454" y="6784"/>
                  <a:pt x="9193" y="6077"/>
                  <a:pt x="8223" y="5149"/>
                </a:cubicBezTo>
                <a:cubicBezTo>
                  <a:pt x="7205" y="4167"/>
                  <a:pt x="7771" y="3060"/>
                  <a:pt x="6818" y="2073"/>
                </a:cubicBezTo>
                <a:cubicBezTo>
                  <a:pt x="5832" y="1052"/>
                  <a:pt x="3118" y="243"/>
                  <a:pt x="0" y="0"/>
                </a:cubicBezTo>
                <a:lnTo>
                  <a:pt x="0" y="21600"/>
                </a:lnTo>
                <a:lnTo>
                  <a:pt x="14088" y="21600"/>
                </a:lnTo>
                <a:cubicBezTo>
                  <a:pt x="15202" y="21028"/>
                  <a:pt x="15283" y="20213"/>
                  <a:pt x="14847" y="19511"/>
                </a:cubicBezTo>
                <a:cubicBezTo>
                  <a:pt x="14282" y="18610"/>
                  <a:pt x="13134" y="17719"/>
                  <a:pt x="13409" y="16802"/>
                </a:cubicBezTo>
                <a:cubicBezTo>
                  <a:pt x="13975" y="14961"/>
                  <a:pt x="20017" y="13736"/>
                  <a:pt x="20825" y="11906"/>
                </a:cubicBezTo>
                <a:cubicBezTo>
                  <a:pt x="21600" y="10168"/>
                  <a:pt x="17464" y="8657"/>
                  <a:pt x="13619" y="7459"/>
                </a:cubicBezTo>
                <a:close/>
              </a:path>
            </a:pathLst>
          </a:custGeom>
          <a:solidFill>
            <a:schemeClr val="bg2">
              <a:lumMod val="10000"/>
            </a:schemeClr>
          </a:solidFill>
          <a:ln w="12700">
            <a:miter lim="400000"/>
          </a:ln>
        </p:spPr>
        <p:txBody>
          <a:bodyPr lIns="38100" tIns="38100" rIns="38100" bIns="38100" anchor="ctr"/>
          <a:lstStyle/>
          <a:p>
            <a:pPr>
              <a:defRPr sz="3000">
                <a:solidFill>
                  <a:srgbClr val="FFFFFF"/>
                </a:solidFill>
              </a:defRPr>
            </a:pPr>
            <a:endParaRPr/>
          </a:p>
        </p:txBody>
      </p:sp>
      <p:pic>
        <p:nvPicPr>
          <p:cNvPr id="15" name="Picture 14" descr="A picture containing horse, outdoor, brown, standing&#10;&#10;Description automatically generated">
            <a:extLst>
              <a:ext uri="{FF2B5EF4-FFF2-40B4-BE49-F238E27FC236}">
                <a16:creationId xmlns:a16="http://schemas.microsoft.com/office/drawing/2014/main" id="{334BEAEF-B159-426C-9927-056D8532D3CF}"/>
              </a:ext>
            </a:extLst>
          </p:cNvPr>
          <p:cNvPicPr>
            <a:picLocks noChangeAspect="1"/>
          </p:cNvPicPr>
          <p:nvPr userDrawn="1"/>
        </p:nvPicPr>
        <p:blipFill rotWithShape="1">
          <a:blip r:embed="rId2"/>
          <a:srcRect r="23844"/>
          <a:stretch/>
        </p:blipFill>
        <p:spPr>
          <a:xfrm>
            <a:off x="9751487" y="3791072"/>
            <a:ext cx="2440514" cy="3066928"/>
          </a:xfrm>
          <a:prstGeom prst="rect">
            <a:avLst/>
          </a:prstGeom>
        </p:spPr>
      </p:pic>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3869686"/>
            <a:ext cx="10515600" cy="1333500"/>
          </a:xfrm>
        </p:spPr>
        <p:txBody>
          <a:bodyPr anchor="b"/>
          <a:lstStyle>
            <a:lvl1pPr>
              <a:defRPr sz="6000"/>
            </a:lvl1pPr>
          </a:lstStyle>
          <a:p>
            <a:r>
              <a:rPr lang="en-US"/>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5283200"/>
            <a:ext cx="10515600" cy="806450"/>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Shape">
            <a:extLst>
              <a:ext uri="{FF2B5EF4-FFF2-40B4-BE49-F238E27FC236}">
                <a16:creationId xmlns:a16="http://schemas.microsoft.com/office/drawing/2014/main" id="{A3C8A9E4-6563-524C-9A50-266337DF1344}"/>
              </a:ext>
            </a:extLst>
          </p:cNvPr>
          <p:cNvSpPr/>
          <p:nvPr userDrawn="1"/>
        </p:nvSpPr>
        <p:spPr>
          <a:xfrm>
            <a:off x="3289300" y="0"/>
            <a:ext cx="8902700" cy="4000500"/>
          </a:xfrm>
          <a:custGeom>
            <a:avLst/>
            <a:gdLst/>
            <a:ahLst/>
            <a:cxnLst>
              <a:cxn ang="0">
                <a:pos x="wd2" y="hd2"/>
              </a:cxn>
              <a:cxn ang="5400000">
                <a:pos x="wd2" y="hd2"/>
              </a:cxn>
              <a:cxn ang="10800000">
                <a:pos x="wd2" y="hd2"/>
              </a:cxn>
              <a:cxn ang="16200000">
                <a:pos x="wd2" y="hd2"/>
              </a:cxn>
            </a:cxnLst>
            <a:rect l="0" t="0" r="r" b="b"/>
            <a:pathLst>
              <a:path w="21596" h="21252" extrusionOk="0">
                <a:moveTo>
                  <a:pt x="571" y="2882"/>
                </a:moveTo>
                <a:cubicBezTo>
                  <a:pt x="292" y="3923"/>
                  <a:pt x="4" y="5027"/>
                  <a:pt x="0" y="6221"/>
                </a:cubicBezTo>
                <a:cubicBezTo>
                  <a:pt x="-4" y="7460"/>
                  <a:pt x="296" y="8600"/>
                  <a:pt x="588" y="9678"/>
                </a:cubicBezTo>
                <a:cubicBezTo>
                  <a:pt x="1193" y="11904"/>
                  <a:pt x="1797" y="14140"/>
                  <a:pt x="2398" y="16366"/>
                </a:cubicBezTo>
                <a:cubicBezTo>
                  <a:pt x="2614" y="17174"/>
                  <a:pt x="2838" y="17991"/>
                  <a:pt x="3163" y="18610"/>
                </a:cubicBezTo>
                <a:cubicBezTo>
                  <a:pt x="4017" y="20253"/>
                  <a:pt x="5328" y="20128"/>
                  <a:pt x="6453" y="19571"/>
                </a:cubicBezTo>
                <a:cubicBezTo>
                  <a:pt x="7578" y="19014"/>
                  <a:pt x="8720" y="18135"/>
                  <a:pt x="9849" y="18602"/>
                </a:cubicBezTo>
                <a:cubicBezTo>
                  <a:pt x="10855" y="19014"/>
                  <a:pt x="11709" y="20451"/>
                  <a:pt x="12703" y="21007"/>
                </a:cubicBezTo>
                <a:cubicBezTo>
                  <a:pt x="13756" y="21600"/>
                  <a:pt x="14932" y="21097"/>
                  <a:pt x="15799" y="19697"/>
                </a:cubicBezTo>
                <a:cubicBezTo>
                  <a:pt x="16200" y="19050"/>
                  <a:pt x="16577" y="18180"/>
                  <a:pt x="17080" y="18081"/>
                </a:cubicBezTo>
                <a:cubicBezTo>
                  <a:pt x="17334" y="18027"/>
                  <a:pt x="17583" y="18189"/>
                  <a:pt x="17837" y="18171"/>
                </a:cubicBezTo>
                <a:cubicBezTo>
                  <a:pt x="18830" y="18099"/>
                  <a:pt x="19321" y="15630"/>
                  <a:pt x="20095" y="14310"/>
                </a:cubicBezTo>
                <a:cubicBezTo>
                  <a:pt x="20547" y="13538"/>
                  <a:pt x="21131" y="13116"/>
                  <a:pt x="21596" y="12416"/>
                </a:cubicBezTo>
                <a:lnTo>
                  <a:pt x="21596" y="0"/>
                </a:lnTo>
                <a:lnTo>
                  <a:pt x="1349" y="0"/>
                </a:lnTo>
                <a:cubicBezTo>
                  <a:pt x="1087" y="961"/>
                  <a:pt x="829" y="1921"/>
                  <a:pt x="571" y="2882"/>
                </a:cubicBezTo>
                <a:close/>
              </a:path>
            </a:pathLst>
          </a:custGeom>
          <a:solidFill>
            <a:schemeClr val="bg2">
              <a:lumMod val="25000"/>
            </a:schemeClr>
          </a:solidFill>
          <a:ln w="12700">
            <a:miter lim="400000"/>
          </a:ln>
        </p:spPr>
        <p:txBody>
          <a:bodyPr lIns="38100" tIns="38100" rIns="38100" bIns="38100" anchor="ctr"/>
          <a:lstStyle/>
          <a:p>
            <a:pPr>
              <a:defRPr sz="3000">
                <a:solidFill>
                  <a:srgbClr val="FFFFFF"/>
                </a:solidFill>
              </a:defRPr>
            </a:pPr>
            <a:endParaRPr/>
          </a:p>
        </p:txBody>
      </p:sp>
      <p:sp>
        <p:nvSpPr>
          <p:cNvPr id="16" name="Freeform 15">
            <a:extLst>
              <a:ext uri="{FF2B5EF4-FFF2-40B4-BE49-F238E27FC236}">
                <a16:creationId xmlns:a16="http://schemas.microsoft.com/office/drawing/2014/main" id="{973638F7-37CA-0341-90B1-1DD9A40B98BC}"/>
              </a:ext>
            </a:extLst>
          </p:cNvPr>
          <p:cNvSpPr>
            <a:spLocks noGrp="1"/>
          </p:cNvSpPr>
          <p:nvPr>
            <p:ph type="pic" sz="quarter" idx="13"/>
          </p:nvPr>
        </p:nvSpPr>
        <p:spPr>
          <a:xfrm>
            <a:off x="4533900" y="0"/>
            <a:ext cx="7658100" cy="3213100"/>
          </a:xfrm>
          <a:custGeom>
            <a:avLst/>
            <a:gdLst>
              <a:gd name="connsiteX0" fmla="*/ 405156 w 6485914"/>
              <a:gd name="connsiteY0" fmla="*/ 0 h 3006346"/>
              <a:gd name="connsiteX1" fmla="*/ 6485914 w 6485914"/>
              <a:gd name="connsiteY1" fmla="*/ 0 h 3006346"/>
              <a:gd name="connsiteX2" fmla="*/ 6485914 w 6485914"/>
              <a:gd name="connsiteY2" fmla="*/ 1756412 h 3006346"/>
              <a:gd name="connsiteX3" fmla="*/ 6035120 w 6485914"/>
              <a:gd name="connsiteY3" fmla="*/ 2024345 h 3006346"/>
              <a:gd name="connsiteX4" fmla="*/ 5356978 w 6485914"/>
              <a:gd name="connsiteY4" fmla="*/ 2570536 h 3006346"/>
              <a:gd name="connsiteX5" fmla="*/ 5129629 w 6485914"/>
              <a:gd name="connsiteY5" fmla="*/ 2557804 h 3006346"/>
              <a:gd name="connsiteX6" fmla="*/ 4744908 w 6485914"/>
              <a:gd name="connsiteY6" fmla="*/ 2786409 h 3006346"/>
              <a:gd name="connsiteX7" fmla="*/ 3815090 w 6485914"/>
              <a:gd name="connsiteY7" fmla="*/ 2971727 h 3006346"/>
              <a:gd name="connsiteX8" fmla="*/ 2957951 w 6485914"/>
              <a:gd name="connsiteY8" fmla="*/ 2631507 h 3006346"/>
              <a:gd name="connsiteX9" fmla="*/ 1938034 w 6485914"/>
              <a:gd name="connsiteY9" fmla="*/ 2768585 h 3006346"/>
              <a:gd name="connsiteX10" fmla="*/ 949953 w 6485914"/>
              <a:gd name="connsiteY10" fmla="*/ 2632638 h 3006346"/>
              <a:gd name="connsiteX11" fmla="*/ 720201 w 6485914"/>
              <a:gd name="connsiteY11" fmla="*/ 2315194 h 3006346"/>
              <a:gd name="connsiteX12" fmla="*/ 176606 w 6485914"/>
              <a:gd name="connsiteY12" fmla="*/ 1369085 h 3006346"/>
              <a:gd name="connsiteX13" fmla="*/ 12 w 6485914"/>
              <a:gd name="connsiteY13" fmla="*/ 880045 h 3006346"/>
              <a:gd name="connsiteX14" fmla="*/ 171500 w 6485914"/>
              <a:gd name="connsiteY14" fmla="*/ 407698 h 3006346"/>
              <a:gd name="connsiteX15" fmla="*/ 405156 w 6485914"/>
              <a:gd name="connsiteY15" fmla="*/ 0 h 3006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485914" h="3006346">
                <a:moveTo>
                  <a:pt x="405156" y="0"/>
                </a:moveTo>
                <a:lnTo>
                  <a:pt x="6485914" y="0"/>
                </a:lnTo>
                <a:lnTo>
                  <a:pt x="6485914" y="1756412"/>
                </a:lnTo>
                <a:cubicBezTo>
                  <a:pt x="6346261" y="1855437"/>
                  <a:pt x="6170869" y="1915135"/>
                  <a:pt x="6035120" y="2024345"/>
                </a:cubicBezTo>
                <a:cubicBezTo>
                  <a:pt x="5802666" y="2211077"/>
                  <a:pt x="5655205" y="2560350"/>
                  <a:pt x="5356978" y="2570536"/>
                </a:cubicBezTo>
                <a:cubicBezTo>
                  <a:pt x="5280695" y="2573082"/>
                  <a:pt x="5205913" y="2550165"/>
                  <a:pt x="5129629" y="2557804"/>
                </a:cubicBezTo>
                <a:cubicBezTo>
                  <a:pt x="4978564" y="2571809"/>
                  <a:pt x="4865340" y="2694882"/>
                  <a:pt x="4744908" y="2786409"/>
                </a:cubicBezTo>
                <a:cubicBezTo>
                  <a:pt x="4484523" y="2984458"/>
                  <a:pt x="4131336" y="3055614"/>
                  <a:pt x="3815090" y="2971727"/>
                </a:cubicBezTo>
                <a:cubicBezTo>
                  <a:pt x="3516563" y="2893073"/>
                  <a:pt x="3260082" y="2689790"/>
                  <a:pt x="2957951" y="2631507"/>
                </a:cubicBezTo>
                <a:cubicBezTo>
                  <a:pt x="2618880" y="2565443"/>
                  <a:pt x="2275904" y="2689790"/>
                  <a:pt x="1938034" y="2768585"/>
                </a:cubicBezTo>
                <a:cubicBezTo>
                  <a:pt x="1600164" y="2847380"/>
                  <a:pt x="1206433" y="2865063"/>
                  <a:pt x="949953" y="2632638"/>
                </a:cubicBezTo>
                <a:cubicBezTo>
                  <a:pt x="852345" y="2545072"/>
                  <a:pt x="785072" y="2429496"/>
                  <a:pt x="720201" y="2315194"/>
                </a:cubicBezTo>
                <a:cubicBezTo>
                  <a:pt x="539703" y="2000296"/>
                  <a:pt x="358305" y="1683983"/>
                  <a:pt x="176606" y="1369085"/>
                </a:cubicBezTo>
                <a:cubicBezTo>
                  <a:pt x="88909" y="1216587"/>
                  <a:pt x="-1189" y="1055319"/>
                  <a:pt x="12" y="880045"/>
                </a:cubicBezTo>
                <a:cubicBezTo>
                  <a:pt x="1214" y="711138"/>
                  <a:pt x="87708" y="554962"/>
                  <a:pt x="171500" y="407698"/>
                </a:cubicBezTo>
                <a:cubicBezTo>
                  <a:pt x="248985" y="271752"/>
                  <a:pt x="326470" y="135947"/>
                  <a:pt x="405156" y="0"/>
                </a:cubicBezTo>
                <a:close/>
              </a:path>
            </a:pathLst>
          </a:custGeom>
          <a:solidFill>
            <a:schemeClr val="bg2">
              <a:lumMod val="10000"/>
            </a:schemeClr>
          </a:solidFill>
        </p:spPr>
        <p:txBody>
          <a:bodyPr wrap="square" anchor="ctr">
            <a:noAutofit/>
          </a:bodyPr>
          <a:lstStyle>
            <a:lvl1pPr marL="0" indent="0" algn="ctr">
              <a:buNone/>
              <a:defRPr>
                <a:solidFill>
                  <a:schemeClr val="bg1"/>
                </a:solidFill>
              </a:defRPr>
            </a:lvl1pPr>
          </a:lstStyle>
          <a:p>
            <a:endParaRPr lang="en-US" dirty="0"/>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F23CE25A-324A-454F-88CC-C28221D1EC1E}"/>
              </a:ext>
            </a:extLst>
          </p:cNvPr>
          <p:cNvSpPr/>
          <p:nvPr userDrawn="1"/>
        </p:nvSpPr>
        <p:spPr>
          <a:xfrm>
            <a:off x="0" y="0"/>
            <a:ext cx="5676900" cy="5539092"/>
          </a:xfrm>
          <a:custGeom>
            <a:avLst/>
            <a:gdLst/>
            <a:ahLst/>
            <a:cxnLst>
              <a:cxn ang="0">
                <a:pos x="wd2" y="hd2"/>
              </a:cxn>
              <a:cxn ang="5400000">
                <a:pos x="wd2" y="hd2"/>
              </a:cxn>
              <a:cxn ang="10800000">
                <a:pos x="wd2" y="hd2"/>
              </a:cxn>
              <a:cxn ang="16200000">
                <a:pos x="wd2" y="hd2"/>
              </a:cxn>
            </a:cxnLst>
            <a:rect l="0" t="0" r="r" b="b"/>
            <a:pathLst>
              <a:path w="21238" h="21348" extrusionOk="0">
                <a:moveTo>
                  <a:pt x="0" y="19809"/>
                </a:moveTo>
                <a:cubicBezTo>
                  <a:pt x="400" y="19853"/>
                  <a:pt x="837" y="19838"/>
                  <a:pt x="1243" y="19838"/>
                </a:cubicBezTo>
                <a:cubicBezTo>
                  <a:pt x="3803" y="19838"/>
                  <a:pt x="6195" y="20778"/>
                  <a:pt x="8699" y="21189"/>
                </a:cubicBezTo>
                <a:cubicBezTo>
                  <a:pt x="11203" y="21600"/>
                  <a:pt x="14294" y="21272"/>
                  <a:pt x="15530" y="19515"/>
                </a:cubicBezTo>
                <a:cubicBezTo>
                  <a:pt x="16248" y="18492"/>
                  <a:pt x="16148" y="17234"/>
                  <a:pt x="16598" y="16118"/>
                </a:cubicBezTo>
                <a:cubicBezTo>
                  <a:pt x="17154" y="14743"/>
                  <a:pt x="18490" y="13671"/>
                  <a:pt x="19589" y="12516"/>
                </a:cubicBezTo>
                <a:cubicBezTo>
                  <a:pt x="20688" y="11360"/>
                  <a:pt x="21600" y="9902"/>
                  <a:pt x="21094" y="8517"/>
                </a:cubicBezTo>
                <a:cubicBezTo>
                  <a:pt x="20876" y="7924"/>
                  <a:pt x="20420" y="7406"/>
                  <a:pt x="20058" y="6857"/>
                </a:cubicBezTo>
                <a:cubicBezTo>
                  <a:pt x="19115" y="5443"/>
                  <a:pt x="18790" y="3823"/>
                  <a:pt x="17922" y="2379"/>
                </a:cubicBezTo>
                <a:cubicBezTo>
                  <a:pt x="17329" y="1395"/>
                  <a:pt x="16330" y="455"/>
                  <a:pt x="15112" y="0"/>
                </a:cubicBezTo>
                <a:lnTo>
                  <a:pt x="6" y="0"/>
                </a:lnTo>
                <a:lnTo>
                  <a:pt x="6" y="19809"/>
                </a:lnTo>
                <a:close/>
              </a:path>
            </a:pathLst>
          </a:custGeom>
          <a:solidFill>
            <a:schemeClr val="bg2">
              <a:lumMod val="25000"/>
            </a:schemeClr>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F0A9BA00-FA87-4C43-91AF-076395DC82FD}"/>
              </a:ext>
            </a:extLst>
          </p:cNvPr>
          <p:cNvSpPr/>
          <p:nvPr userDrawn="1"/>
        </p:nvSpPr>
        <p:spPr>
          <a:xfrm>
            <a:off x="1" y="0"/>
            <a:ext cx="4692864" cy="3971109"/>
          </a:xfrm>
          <a:custGeom>
            <a:avLst/>
            <a:gdLst/>
            <a:ahLst/>
            <a:cxnLst>
              <a:cxn ang="0">
                <a:pos x="wd2" y="hd2"/>
              </a:cxn>
              <a:cxn ang="5400000">
                <a:pos x="wd2" y="hd2"/>
              </a:cxn>
              <a:cxn ang="10800000">
                <a:pos x="wd2" y="hd2"/>
              </a:cxn>
              <a:cxn ang="16200000">
                <a:pos x="wd2" y="hd2"/>
              </a:cxn>
            </a:cxnLst>
            <a:rect l="0" t="0" r="r" b="b"/>
            <a:pathLst>
              <a:path w="21238" h="21348" extrusionOk="0">
                <a:moveTo>
                  <a:pt x="0" y="19809"/>
                </a:moveTo>
                <a:cubicBezTo>
                  <a:pt x="400" y="19853"/>
                  <a:pt x="837" y="19838"/>
                  <a:pt x="1243" y="19838"/>
                </a:cubicBezTo>
                <a:cubicBezTo>
                  <a:pt x="3803" y="19838"/>
                  <a:pt x="6195" y="20778"/>
                  <a:pt x="8699" y="21189"/>
                </a:cubicBezTo>
                <a:cubicBezTo>
                  <a:pt x="11203" y="21600"/>
                  <a:pt x="14294" y="21272"/>
                  <a:pt x="15530" y="19515"/>
                </a:cubicBezTo>
                <a:cubicBezTo>
                  <a:pt x="16248" y="18492"/>
                  <a:pt x="16148" y="17234"/>
                  <a:pt x="16598" y="16118"/>
                </a:cubicBezTo>
                <a:cubicBezTo>
                  <a:pt x="17154" y="14743"/>
                  <a:pt x="18490" y="13671"/>
                  <a:pt x="19589" y="12516"/>
                </a:cubicBezTo>
                <a:cubicBezTo>
                  <a:pt x="20688" y="11360"/>
                  <a:pt x="21600" y="9902"/>
                  <a:pt x="21094" y="8517"/>
                </a:cubicBezTo>
                <a:cubicBezTo>
                  <a:pt x="20876" y="7924"/>
                  <a:pt x="20420" y="7406"/>
                  <a:pt x="20058" y="6857"/>
                </a:cubicBezTo>
                <a:cubicBezTo>
                  <a:pt x="19115" y="5443"/>
                  <a:pt x="18790" y="3823"/>
                  <a:pt x="17922" y="2379"/>
                </a:cubicBezTo>
                <a:cubicBezTo>
                  <a:pt x="17329" y="1395"/>
                  <a:pt x="16330" y="455"/>
                  <a:pt x="15112" y="0"/>
                </a:cubicBezTo>
                <a:lnTo>
                  <a:pt x="6" y="0"/>
                </a:lnTo>
                <a:lnTo>
                  <a:pt x="6" y="19809"/>
                </a:lnTo>
                <a:close/>
              </a:path>
            </a:pathLst>
          </a:custGeom>
          <a:solidFill>
            <a:schemeClr val="bg2">
              <a:lumMod val="10000"/>
            </a:schemeClr>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1727200" y="514677"/>
            <a:ext cx="9620250" cy="1123623"/>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5815776" y="1736421"/>
            <a:ext cx="5531674" cy="71913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pic>
        <p:nvPicPr>
          <p:cNvPr id="18" name="Picture 17" descr="A picture containing mammal, outdoor, horse, standing&#10;&#10;Description automatically generated">
            <a:extLst>
              <a:ext uri="{FF2B5EF4-FFF2-40B4-BE49-F238E27FC236}">
                <a16:creationId xmlns:a16="http://schemas.microsoft.com/office/drawing/2014/main" id="{74A2C996-18CC-4738-AC13-22E68251797A}"/>
              </a:ext>
            </a:extLst>
          </p:cNvPr>
          <p:cNvPicPr>
            <a:picLocks noChangeAspect="1"/>
          </p:cNvPicPr>
          <p:nvPr userDrawn="1"/>
        </p:nvPicPr>
        <p:blipFill rotWithShape="1">
          <a:blip r:embed="rId2"/>
          <a:srcRect b="28534"/>
          <a:stretch/>
        </p:blipFill>
        <p:spPr>
          <a:xfrm>
            <a:off x="914293" y="1160537"/>
            <a:ext cx="10509250" cy="5697463"/>
          </a:xfrm>
          <a:prstGeom prst="rect">
            <a:avLst/>
          </a:prstGeom>
        </p:spPr>
      </p:pic>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9" name="Shape">
            <a:extLst>
              <a:ext uri="{FF2B5EF4-FFF2-40B4-BE49-F238E27FC236}">
                <a16:creationId xmlns:a16="http://schemas.microsoft.com/office/drawing/2014/main" id="{B9AFA661-8678-6C45-A329-C487C2A74DE1}"/>
              </a:ext>
            </a:extLst>
          </p:cNvPr>
          <p:cNvSpPr/>
          <p:nvPr userDrawn="1"/>
        </p:nvSpPr>
        <p:spPr>
          <a:xfrm>
            <a:off x="9039475" y="0"/>
            <a:ext cx="3152005" cy="5441950"/>
          </a:xfrm>
          <a:custGeom>
            <a:avLst/>
            <a:gdLst/>
            <a:ahLst/>
            <a:cxnLst>
              <a:cxn ang="0">
                <a:pos x="wd2" y="hd2"/>
              </a:cxn>
              <a:cxn ang="5400000">
                <a:pos x="wd2" y="hd2"/>
              </a:cxn>
              <a:cxn ang="10800000">
                <a:pos x="wd2" y="hd2"/>
              </a:cxn>
              <a:cxn ang="16200000">
                <a:pos x="wd2" y="hd2"/>
              </a:cxn>
            </a:cxnLst>
            <a:rect l="0" t="0" r="r" b="b"/>
            <a:pathLst>
              <a:path w="21214" h="21600" extrusionOk="0">
                <a:moveTo>
                  <a:pt x="21214" y="0"/>
                </a:moveTo>
                <a:lnTo>
                  <a:pt x="4546" y="0"/>
                </a:lnTo>
                <a:cubicBezTo>
                  <a:pt x="4520" y="141"/>
                  <a:pt x="4537" y="287"/>
                  <a:pt x="4529" y="434"/>
                </a:cubicBezTo>
                <a:cubicBezTo>
                  <a:pt x="4452" y="2833"/>
                  <a:pt x="-386" y="4592"/>
                  <a:pt x="24" y="6977"/>
                </a:cubicBezTo>
                <a:cubicBezTo>
                  <a:pt x="289" y="8539"/>
                  <a:pt x="2751" y="9688"/>
                  <a:pt x="3366" y="11216"/>
                </a:cubicBezTo>
                <a:cubicBezTo>
                  <a:pt x="3965" y="12718"/>
                  <a:pt x="2777" y="14528"/>
                  <a:pt x="4452" y="15717"/>
                </a:cubicBezTo>
                <a:cubicBezTo>
                  <a:pt x="6375" y="17078"/>
                  <a:pt x="10435" y="16413"/>
                  <a:pt x="12718" y="17562"/>
                </a:cubicBezTo>
                <a:cubicBezTo>
                  <a:pt x="13897" y="18157"/>
                  <a:pt x="14342" y="19115"/>
                  <a:pt x="15299" y="19836"/>
                </a:cubicBezTo>
                <a:cubicBezTo>
                  <a:pt x="16692" y="20889"/>
                  <a:pt x="18957" y="21318"/>
                  <a:pt x="21205" y="21600"/>
                </a:cubicBezTo>
                <a:lnTo>
                  <a:pt x="21205" y="0"/>
                </a:lnTo>
                <a:close/>
              </a:path>
            </a:pathLst>
          </a:custGeom>
          <a:solidFill>
            <a:schemeClr val="bg2">
              <a:lumMod val="25000"/>
            </a:schemeClr>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BA2B0031-D1FE-1F4F-90D5-F16C8ED8B585}"/>
              </a:ext>
            </a:extLst>
          </p:cNvPr>
          <p:cNvSpPr/>
          <p:nvPr userDrawn="1"/>
        </p:nvSpPr>
        <p:spPr>
          <a:xfrm flipH="1">
            <a:off x="9505430" y="0"/>
            <a:ext cx="2686570" cy="3135086"/>
          </a:xfrm>
          <a:custGeom>
            <a:avLst/>
            <a:gdLst/>
            <a:ahLst/>
            <a:cxnLst>
              <a:cxn ang="0">
                <a:pos x="wd2" y="hd2"/>
              </a:cxn>
              <a:cxn ang="5400000">
                <a:pos x="wd2" y="hd2"/>
              </a:cxn>
              <a:cxn ang="10800000">
                <a:pos x="wd2" y="hd2"/>
              </a:cxn>
              <a:cxn ang="16200000">
                <a:pos x="wd2" y="hd2"/>
              </a:cxn>
            </a:cxnLst>
            <a:rect l="0" t="0" r="r" b="b"/>
            <a:pathLst>
              <a:path w="21238" h="21348" extrusionOk="0">
                <a:moveTo>
                  <a:pt x="0" y="19809"/>
                </a:moveTo>
                <a:cubicBezTo>
                  <a:pt x="400" y="19853"/>
                  <a:pt x="837" y="19838"/>
                  <a:pt x="1243" y="19838"/>
                </a:cubicBezTo>
                <a:cubicBezTo>
                  <a:pt x="3803" y="19838"/>
                  <a:pt x="6195" y="20778"/>
                  <a:pt x="8699" y="21189"/>
                </a:cubicBezTo>
                <a:cubicBezTo>
                  <a:pt x="11203" y="21600"/>
                  <a:pt x="14294" y="21272"/>
                  <a:pt x="15530" y="19515"/>
                </a:cubicBezTo>
                <a:cubicBezTo>
                  <a:pt x="16248" y="18492"/>
                  <a:pt x="16148" y="17234"/>
                  <a:pt x="16598" y="16118"/>
                </a:cubicBezTo>
                <a:cubicBezTo>
                  <a:pt x="17154" y="14743"/>
                  <a:pt x="18490" y="13671"/>
                  <a:pt x="19589" y="12516"/>
                </a:cubicBezTo>
                <a:cubicBezTo>
                  <a:pt x="20688" y="11360"/>
                  <a:pt x="21600" y="9902"/>
                  <a:pt x="21094" y="8517"/>
                </a:cubicBezTo>
                <a:cubicBezTo>
                  <a:pt x="20876" y="7924"/>
                  <a:pt x="20420" y="7406"/>
                  <a:pt x="20058" y="6857"/>
                </a:cubicBezTo>
                <a:cubicBezTo>
                  <a:pt x="19115" y="5443"/>
                  <a:pt x="18790" y="3823"/>
                  <a:pt x="17922" y="2379"/>
                </a:cubicBezTo>
                <a:cubicBezTo>
                  <a:pt x="17329" y="1395"/>
                  <a:pt x="16330" y="455"/>
                  <a:pt x="15112" y="0"/>
                </a:cubicBezTo>
                <a:lnTo>
                  <a:pt x="6" y="0"/>
                </a:lnTo>
                <a:lnTo>
                  <a:pt x="6" y="19809"/>
                </a:lnTo>
                <a:close/>
              </a:path>
            </a:pathLst>
          </a:custGeom>
          <a:solidFill>
            <a:schemeClr val="bg2">
              <a:lumMod val="10000"/>
            </a:schemeClr>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1709738"/>
            <a:ext cx="5429250"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4589463"/>
            <a:ext cx="542925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pic>
        <p:nvPicPr>
          <p:cNvPr id="22" name="Picture 21" descr="A picture containing horse, standing, mammal, looking&#10;&#10;Description automatically generated">
            <a:extLst>
              <a:ext uri="{FF2B5EF4-FFF2-40B4-BE49-F238E27FC236}">
                <a16:creationId xmlns:a16="http://schemas.microsoft.com/office/drawing/2014/main" id="{058F484B-EB63-4BE6-9A8D-2143DC5E3724}"/>
              </a:ext>
            </a:extLst>
          </p:cNvPr>
          <p:cNvPicPr preferRelativeResize="0">
            <a:picLocks/>
          </p:cNvPicPr>
          <p:nvPr userDrawn="1"/>
        </p:nvPicPr>
        <p:blipFill rotWithShape="1">
          <a:blip r:embed="rId2"/>
          <a:srcRect l="2318" b="2836"/>
          <a:stretch/>
        </p:blipFill>
        <p:spPr>
          <a:xfrm flipH="1">
            <a:off x="2143444" y="194504"/>
            <a:ext cx="10048556" cy="6663496"/>
          </a:xfrm>
          <a:prstGeom prst="rect">
            <a:avLst/>
          </a:prstGeom>
        </p:spPr>
      </p:pic>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8372205" y="376238"/>
            <a:ext cx="1333500" cy="1333500"/>
          </a:xfrm>
          <a:prstGeom prst="ellipse">
            <a:avLst/>
          </a:prstGeom>
          <a:solidFill>
            <a:schemeClr val="accent2">
              <a:lumMod val="75000"/>
            </a:schemeClr>
          </a:solidFill>
        </p:spPr>
        <p:txBody>
          <a:bodyPr anchor="ctr">
            <a:normAutofit/>
          </a:bodyPr>
          <a:lstStyle>
            <a:lvl1pPr marL="0" indent="0" algn="ctr">
              <a:buNone/>
              <a:defRPr sz="1400">
                <a:solidFill>
                  <a:schemeClr val="bg1"/>
                </a:solidFill>
              </a:defRPr>
            </a:lvl1pPr>
          </a:lstStyle>
          <a:p>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9970634" y="555371"/>
            <a:ext cx="1701800" cy="406721"/>
          </a:xfrm>
          <a:noFill/>
        </p:spPr>
        <p:txBody>
          <a:bodyPr anchor="ctr">
            <a:noAutofit/>
          </a:bodyPr>
          <a:lstStyle>
            <a:lvl1pPr marL="0" indent="0" algn="l">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9970634" y="884030"/>
            <a:ext cx="1701800" cy="406721"/>
          </a:xfrm>
          <a:noFill/>
        </p:spPr>
        <p:txBody>
          <a:bodyPr anchor="ctr">
            <a:noAutofit/>
          </a:bodyPr>
          <a:lstStyle>
            <a:lvl1pPr marL="0" indent="0" algn="l">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9970634" y="1212689"/>
            <a:ext cx="1701800" cy="406721"/>
          </a:xfrm>
          <a:noFill/>
        </p:spPr>
        <p:txBody>
          <a:bodyPr anchor="ctr">
            <a:noAutofit/>
          </a:bodyPr>
          <a:lstStyle>
            <a:lvl1pPr marL="0" indent="0" algn="l">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lvl1pPr>
              <a:defRPr>
                <a:solidFill>
                  <a:schemeClr val="accent2">
                    <a:lumMod val="75000"/>
                  </a:schemeClr>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accent2">
                    <a:lumMod val="75000"/>
                  </a:schemeClr>
                </a:solidFill>
                <a:latin typeface="+mn-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
        <p:nvSpPr>
          <p:cNvPr id="72" name="Shape">
            <a:extLst>
              <a:ext uri="{FF2B5EF4-FFF2-40B4-BE49-F238E27FC236}">
                <a16:creationId xmlns:a16="http://schemas.microsoft.com/office/drawing/2014/main" id="{BE134AC3-AFCE-8744-A208-88BCA7F4F10D}"/>
              </a:ext>
            </a:extLst>
          </p:cNvPr>
          <p:cNvSpPr/>
          <p:nvPr userDrawn="1"/>
        </p:nvSpPr>
        <p:spPr>
          <a:xfrm>
            <a:off x="0" y="5741751"/>
            <a:ext cx="3423405" cy="1116249"/>
          </a:xfrm>
          <a:custGeom>
            <a:avLst/>
            <a:gdLst/>
            <a:ahLst/>
            <a:cxnLst>
              <a:cxn ang="0">
                <a:pos x="wd2" y="hd2"/>
              </a:cxn>
              <a:cxn ang="5400000">
                <a:pos x="wd2" y="hd2"/>
              </a:cxn>
              <a:cxn ang="10800000">
                <a:pos x="wd2" y="hd2"/>
              </a:cxn>
              <a:cxn ang="16200000">
                <a:pos x="wd2" y="hd2"/>
              </a:cxn>
            </a:cxnLst>
            <a:rect l="0" t="0" r="r" b="b"/>
            <a:pathLst>
              <a:path w="21600" h="20632" extrusionOk="0">
                <a:moveTo>
                  <a:pt x="20480" y="11450"/>
                </a:moveTo>
                <a:cubicBezTo>
                  <a:pt x="20027" y="7301"/>
                  <a:pt x="19247" y="2932"/>
                  <a:pt x="17674" y="1051"/>
                </a:cubicBezTo>
                <a:cubicBezTo>
                  <a:pt x="15977" y="-968"/>
                  <a:pt x="13974" y="553"/>
                  <a:pt x="12118" y="1438"/>
                </a:cubicBezTo>
                <a:cubicBezTo>
                  <a:pt x="8113" y="3346"/>
                  <a:pt x="4028" y="1991"/>
                  <a:pt x="0" y="0"/>
                </a:cubicBezTo>
                <a:lnTo>
                  <a:pt x="0" y="20632"/>
                </a:lnTo>
                <a:lnTo>
                  <a:pt x="21600" y="20632"/>
                </a:lnTo>
                <a:cubicBezTo>
                  <a:pt x="21057" y="17783"/>
                  <a:pt x="20808" y="14520"/>
                  <a:pt x="20480" y="11450"/>
                </a:cubicBezTo>
                <a:close/>
              </a:path>
            </a:pathLst>
          </a:custGeom>
          <a:solidFill>
            <a:schemeClr val="bg2">
              <a:lumMod val="25000"/>
            </a:schemeClr>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accent2">
              <a:lumMod val="75000"/>
            </a:schemeClr>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2">
              <a:lumMod val="50000"/>
            </a:schemeClr>
          </a:solidFill>
          <a:latin typeface="+mj-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2">
              <a:lumMod val="50000"/>
            </a:schemeClr>
          </a:solidFill>
          <a:latin typeface="+mj-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2">
              <a:lumMod val="50000"/>
            </a:schemeClr>
          </a:solidFill>
          <a:latin typeface="+mj-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lumMod val="50000"/>
            </a:schemeClr>
          </a:solidFill>
          <a:latin typeface="+mj-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lumMod val="50000"/>
            </a:schemeClr>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a:xfrm>
            <a:off x="838200" y="1122363"/>
            <a:ext cx="10515600" cy="1163637"/>
          </a:xfrm>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a:xfrm>
            <a:off x="8724900" y="2490797"/>
            <a:ext cx="2628900" cy="1065203"/>
          </a:xfrm>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838200" y="365125"/>
            <a:ext cx="10515600"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10515600"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838200" y="365125"/>
            <a:ext cx="10515600"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1790700" y="1825625"/>
            <a:ext cx="8191500"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a:xfrm>
            <a:off x="1371600" y="6356350"/>
            <a:ext cx="2209800" cy="365125"/>
          </a:xfrm>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31850" y="3869686"/>
            <a:ext cx="10515600" cy="1333500"/>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31850" y="5283200"/>
            <a:ext cx="10515600" cy="806450"/>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4</a:t>
            </a:fld>
            <a:endParaRPr lang="en-US"/>
          </a:p>
        </p:txBody>
      </p:sp>
      <p:pic>
        <p:nvPicPr>
          <p:cNvPr id="10" name="Picture Placeholder 9" descr="A picture containing horse, brown, mammal, standing&#10;&#10;Description automatically generated">
            <a:extLst>
              <a:ext uri="{FF2B5EF4-FFF2-40B4-BE49-F238E27FC236}">
                <a16:creationId xmlns:a16="http://schemas.microsoft.com/office/drawing/2014/main" id="{D635372C-79D6-4ABD-8A37-E7E07DAD298E}"/>
              </a:ext>
            </a:extLst>
          </p:cNvPr>
          <p:cNvPicPr>
            <a:picLocks noGrp="1" noChangeAspect="1"/>
          </p:cNvPicPr>
          <p:nvPr>
            <p:ph type="pic" sz="quarter" idx="13"/>
          </p:nvPr>
        </p:nvPicPr>
        <p:blipFill>
          <a:blip r:embed="rId3"/>
          <a:srcRect/>
          <a:stretch>
            <a:fillRect/>
          </a:stretch>
        </p:blipFill>
        <p:spPr/>
      </p:pic>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1727200" y="514677"/>
            <a:ext cx="9620250" cy="1123623"/>
          </a:xfrm>
        </p:spPr>
        <p:txBody>
          <a:bodyPr>
            <a:normAutofit/>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5815776" y="1736421"/>
            <a:ext cx="5531674" cy="719137"/>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10" name="Picture Placeholder 9">
            <a:extLst>
              <a:ext uri="{FF2B5EF4-FFF2-40B4-BE49-F238E27FC236}">
                <a16:creationId xmlns:a16="http://schemas.microsoft.com/office/drawing/2014/main" id="{1A43F5C6-B3F3-42B0-92F9-B9A85953FD72}"/>
              </a:ext>
            </a:extLst>
          </p:cNvPr>
          <p:cNvSpPr>
            <a:spLocks noGrp="1"/>
          </p:cNvSpPr>
          <p:nvPr>
            <p:ph type="pic" sz="quarter" idx="13"/>
          </p:nvPr>
        </p:nvSpPr>
        <p:spPr/>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Horses">
      <a:dk1>
        <a:srgbClr val="000000"/>
      </a:dk1>
      <a:lt1>
        <a:srgbClr val="FFFFFF"/>
      </a:lt1>
      <a:dk2>
        <a:srgbClr val="44546A"/>
      </a:dk2>
      <a:lt2>
        <a:srgbClr val="E7E6E6"/>
      </a:lt2>
      <a:accent1>
        <a:srgbClr val="002E44"/>
      </a:accent1>
      <a:accent2>
        <a:srgbClr val="C4B897"/>
      </a:accent2>
      <a:accent3>
        <a:srgbClr val="EDE6D5"/>
      </a:accent3>
      <a:accent4>
        <a:srgbClr val="819293"/>
      </a:accent4>
      <a:accent5>
        <a:srgbClr val="6E8387"/>
      </a:accent5>
      <a:accent6>
        <a:srgbClr val="D1C7AB"/>
      </a:accent6>
      <a:hlink>
        <a:srgbClr val="C4B897"/>
      </a:hlink>
      <a:folHlink>
        <a:srgbClr val="002E44"/>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999_T_PGO_Horses-16x9.pptx" id="{2B1E6F03-F9A8-4A1F-A500-C922F1A9F5AC}" vid="{331FF1F4-6589-47A4-957F-2A3C14F09AF4}"/>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999_T_PGO_Horses-16x9.pptx" id="{2B1E6F03-F9A8-4A1F-A500-C922F1A9F5AC}" vid="{A00179D8-AB0D-472C-94AE-620978262A3B}"/>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385</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Horses</dc:title>
  <dc:creator>PresentationGO.com</dc:creator>
  <dc:description>© Copyright PresentationGo.com</dc:description>
  <dcterms:created xsi:type="dcterms:W3CDTF">2019-11-21T05:02:10Z</dcterms:created>
  <dcterms:modified xsi:type="dcterms:W3CDTF">2021-03-29T18:11:24Z</dcterms:modified>
  <cp:category>Templates</cp:category>
</cp:coreProperties>
</file>