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19" r:id="rId1"/>
    <p:sldMasterId id="2147483690" r:id="rId2"/>
  </p:sldMasterIdLst>
  <p:notesMasterIdLst>
    <p:notesMasterId r:id="rId11"/>
  </p:notesMasterIdLst>
  <p:sldIdLst>
    <p:sldId id="350" r:id="rId3"/>
    <p:sldId id="348" r:id="rId4"/>
    <p:sldId id="349" r:id="rId5"/>
    <p:sldId id="346" r:id="rId6"/>
    <p:sldId id="347" r:id="rId7"/>
    <p:sldId id="351" r:id="rId8"/>
    <p:sldId id="352" r:id="rId9"/>
    <p:sldId id="307" r:id="rId10"/>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1922" autoAdjust="0"/>
    <p:restoredTop sz="96292" autoAdjust="0"/>
  </p:normalViewPr>
  <p:slideViewPr>
    <p:cSldViewPr snapToGrid="0">
      <p:cViewPr>
        <p:scale>
          <a:sx n="100" d="100"/>
          <a:sy n="100" d="100"/>
        </p:scale>
        <p:origin x="2496" y="1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86FA2CC-75C3-4E43-A6E4-8BB4AFC2C756}" type="datetimeFigureOut">
              <a:rPr lang="en-US" smtClean="0"/>
              <a:t>3/29/2021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161351-45AB-40CD-AF62-AF3DF6687339}" type="slidenum">
              <a:rPr lang="en-US" smtClean="0"/>
              <a:t>‹#›</a:t>
            </a:fld>
            <a:endParaRPr lang="en-US"/>
          </a:p>
        </p:txBody>
      </p:sp>
    </p:spTree>
    <p:extLst>
      <p:ext uri="{BB962C8B-B14F-4D97-AF65-F5344CB8AC3E}">
        <p14:creationId xmlns:p14="http://schemas.microsoft.com/office/powerpoint/2010/main" val="27230718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1</a:t>
            </a:fld>
            <a:endParaRPr lang="en-US"/>
          </a:p>
        </p:txBody>
      </p:sp>
    </p:spTree>
    <p:extLst>
      <p:ext uri="{BB962C8B-B14F-4D97-AF65-F5344CB8AC3E}">
        <p14:creationId xmlns:p14="http://schemas.microsoft.com/office/powerpoint/2010/main" val="32227453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2</a:t>
            </a:fld>
            <a:endParaRPr lang="en-US"/>
          </a:p>
        </p:txBody>
      </p:sp>
    </p:spTree>
    <p:extLst>
      <p:ext uri="{BB962C8B-B14F-4D97-AF65-F5344CB8AC3E}">
        <p14:creationId xmlns:p14="http://schemas.microsoft.com/office/powerpoint/2010/main" val="320811998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3</a:t>
            </a:fld>
            <a:endParaRPr lang="en-US"/>
          </a:p>
        </p:txBody>
      </p:sp>
    </p:spTree>
    <p:extLst>
      <p:ext uri="{BB962C8B-B14F-4D97-AF65-F5344CB8AC3E}">
        <p14:creationId xmlns:p14="http://schemas.microsoft.com/office/powerpoint/2010/main" val="364667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4</a:t>
            </a:fld>
            <a:endParaRPr lang="en-US"/>
          </a:p>
        </p:txBody>
      </p:sp>
    </p:spTree>
    <p:extLst>
      <p:ext uri="{BB962C8B-B14F-4D97-AF65-F5344CB8AC3E}">
        <p14:creationId xmlns:p14="http://schemas.microsoft.com/office/powerpoint/2010/main" val="21626595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5</a:t>
            </a:fld>
            <a:endParaRPr lang="en-US"/>
          </a:p>
        </p:txBody>
      </p:sp>
    </p:spTree>
    <p:extLst>
      <p:ext uri="{BB962C8B-B14F-4D97-AF65-F5344CB8AC3E}">
        <p14:creationId xmlns:p14="http://schemas.microsoft.com/office/powerpoint/2010/main" val="19724871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6</a:t>
            </a:fld>
            <a:endParaRPr lang="en-US"/>
          </a:p>
        </p:txBody>
      </p:sp>
    </p:spTree>
    <p:extLst>
      <p:ext uri="{BB962C8B-B14F-4D97-AF65-F5344CB8AC3E}">
        <p14:creationId xmlns:p14="http://schemas.microsoft.com/office/powerpoint/2010/main" val="2753261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59161351-45AB-40CD-AF62-AF3DF6687339}" type="slidenum">
              <a:rPr lang="en-US" smtClean="0"/>
              <a:t>7</a:t>
            </a:fld>
            <a:endParaRPr lang="en-US"/>
          </a:p>
        </p:txBody>
      </p:sp>
    </p:spTree>
    <p:extLst>
      <p:ext uri="{BB962C8B-B14F-4D97-AF65-F5344CB8AC3E}">
        <p14:creationId xmlns:p14="http://schemas.microsoft.com/office/powerpoint/2010/main" val="19801903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D35F76B-416E-5548-895C-0AF691B71122}"/>
              </a:ext>
            </a:extLst>
          </p:cNvPr>
          <p:cNvSpPr/>
          <p:nvPr userDrawn="1"/>
        </p:nvSpPr>
        <p:spPr>
          <a:xfrm>
            <a:off x="0" y="517002"/>
            <a:ext cx="5303520" cy="6340300"/>
          </a:xfrm>
          <a:custGeom>
            <a:avLst/>
            <a:gdLst/>
            <a:ahLst/>
            <a:cxnLst>
              <a:cxn ang="0">
                <a:pos x="wd2" y="hd2"/>
              </a:cxn>
              <a:cxn ang="5400000">
                <a:pos x="wd2" y="hd2"/>
              </a:cxn>
              <a:cxn ang="10800000">
                <a:pos x="wd2" y="hd2"/>
              </a:cxn>
              <a:cxn ang="16200000">
                <a:pos x="wd2" y="hd2"/>
              </a:cxn>
            </a:cxnLst>
            <a:rect l="0" t="0" r="r" b="b"/>
            <a:pathLst>
              <a:path w="21386" h="21138" extrusionOk="0">
                <a:moveTo>
                  <a:pt x="14834" y="16938"/>
                </a:moveTo>
                <a:cubicBezTo>
                  <a:pt x="16514" y="16516"/>
                  <a:pt x="18546" y="16348"/>
                  <a:pt x="19475" y="15113"/>
                </a:cubicBezTo>
                <a:cubicBezTo>
                  <a:pt x="20183" y="14168"/>
                  <a:pt x="19941" y="12965"/>
                  <a:pt x="19974" y="11852"/>
                </a:cubicBezTo>
                <a:cubicBezTo>
                  <a:pt x="20024" y="10245"/>
                  <a:pt x="20699" y="8701"/>
                  <a:pt x="21100" y="7130"/>
                </a:cubicBezTo>
                <a:cubicBezTo>
                  <a:pt x="21501" y="5559"/>
                  <a:pt x="21600" y="3815"/>
                  <a:pt x="20595" y="2440"/>
                </a:cubicBezTo>
                <a:cubicBezTo>
                  <a:pt x="19848" y="1413"/>
                  <a:pt x="18519" y="696"/>
                  <a:pt x="17086" y="546"/>
                </a:cubicBezTo>
                <a:cubicBezTo>
                  <a:pt x="15729" y="405"/>
                  <a:pt x="14367" y="746"/>
                  <a:pt x="12994" y="750"/>
                </a:cubicBezTo>
                <a:cubicBezTo>
                  <a:pt x="10341" y="764"/>
                  <a:pt x="7678" y="-462"/>
                  <a:pt x="5146" y="192"/>
                </a:cubicBezTo>
                <a:cubicBezTo>
                  <a:pt x="3295" y="673"/>
                  <a:pt x="1812" y="2108"/>
                  <a:pt x="0" y="2435"/>
                </a:cubicBezTo>
                <a:lnTo>
                  <a:pt x="0" y="21138"/>
                </a:lnTo>
                <a:lnTo>
                  <a:pt x="8842" y="21138"/>
                </a:lnTo>
                <a:cubicBezTo>
                  <a:pt x="10039" y="19145"/>
                  <a:pt x="12258" y="17583"/>
                  <a:pt x="14834" y="16938"/>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7" name="Freeform 16">
            <a:extLst>
              <a:ext uri="{FF2B5EF4-FFF2-40B4-BE49-F238E27FC236}">
                <a16:creationId xmlns:a16="http://schemas.microsoft.com/office/drawing/2014/main" id="{4F519BEA-29BB-F149-B977-BB2DF86F0422}"/>
              </a:ext>
            </a:extLst>
          </p:cNvPr>
          <p:cNvSpPr/>
          <p:nvPr userDrawn="1"/>
        </p:nvSpPr>
        <p:spPr>
          <a:xfrm>
            <a:off x="0" y="1549680"/>
            <a:ext cx="2893925" cy="5307622"/>
          </a:xfrm>
          <a:custGeom>
            <a:avLst/>
            <a:gdLst>
              <a:gd name="connsiteX0" fmla="*/ 0 w 2286011"/>
              <a:gd name="connsiteY0" fmla="*/ 0 h 5307622"/>
              <a:gd name="connsiteX1" fmla="*/ 33963 w 2286011"/>
              <a:gd name="connsiteY1" fmla="*/ 7033 h 5307622"/>
              <a:gd name="connsiteX2" fmla="*/ 757118 w 2286011"/>
              <a:gd name="connsiteY2" fmla="*/ 138616 h 5307622"/>
              <a:gd name="connsiteX3" fmla="*/ 1502612 w 2286011"/>
              <a:gd name="connsiteY3" fmla="*/ 86896 h 5307622"/>
              <a:gd name="connsiteX4" fmla="*/ 2141893 w 2286011"/>
              <a:gd name="connsiteY4" fmla="*/ 567085 h 5307622"/>
              <a:gd name="connsiteX5" fmla="*/ 2233896 w 2286011"/>
              <a:gd name="connsiteY5" fmla="*/ 1756149 h 5307622"/>
              <a:gd name="connsiteX6" fmla="*/ 2028757 w 2286011"/>
              <a:gd name="connsiteY6" fmla="*/ 2953326 h 5307622"/>
              <a:gd name="connsiteX7" fmla="*/ 1937848 w 2286011"/>
              <a:gd name="connsiteY7" fmla="*/ 3780093 h 5307622"/>
              <a:gd name="connsiteX8" fmla="*/ 1092335 w 2286011"/>
              <a:gd name="connsiteY8" fmla="*/ 4242789 h 5307622"/>
              <a:gd name="connsiteX9" fmla="*/ 692 w 2286011"/>
              <a:gd name="connsiteY9" fmla="*/ 5307622 h 5307622"/>
              <a:gd name="connsiteX10" fmla="*/ 0 w 2286011"/>
              <a:gd name="connsiteY10" fmla="*/ 5307622 h 53076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286011" h="5307622">
                <a:moveTo>
                  <a:pt x="0" y="0"/>
                </a:moveTo>
                <a:lnTo>
                  <a:pt x="33963" y="7033"/>
                </a:lnTo>
                <a:cubicBezTo>
                  <a:pt x="273330" y="63571"/>
                  <a:pt x="515451" y="140391"/>
                  <a:pt x="757118" y="138616"/>
                </a:cubicBezTo>
                <a:cubicBezTo>
                  <a:pt x="1007255" y="137602"/>
                  <a:pt x="1255389" y="51148"/>
                  <a:pt x="1502612" y="86896"/>
                </a:cubicBezTo>
                <a:cubicBezTo>
                  <a:pt x="1763680" y="124925"/>
                  <a:pt x="2005802" y="306708"/>
                  <a:pt x="2141893" y="567085"/>
                </a:cubicBezTo>
                <a:cubicBezTo>
                  <a:pt x="2324987" y="915691"/>
                  <a:pt x="2306951" y="1357851"/>
                  <a:pt x="2233896" y="1756149"/>
                </a:cubicBezTo>
                <a:cubicBezTo>
                  <a:pt x="2160840" y="2154447"/>
                  <a:pt x="2037866" y="2545900"/>
                  <a:pt x="2028757" y="2953326"/>
                </a:cubicBezTo>
                <a:cubicBezTo>
                  <a:pt x="2022745" y="3235507"/>
                  <a:pt x="2066834" y="3540506"/>
                  <a:pt x="1937848" y="3780093"/>
                </a:cubicBezTo>
                <a:cubicBezTo>
                  <a:pt x="1768599" y="4093205"/>
                  <a:pt x="1398403" y="4135798"/>
                  <a:pt x="1092335" y="4242789"/>
                </a:cubicBezTo>
                <a:cubicBezTo>
                  <a:pt x="623031" y="4406317"/>
                  <a:pt x="218766" y="4802333"/>
                  <a:pt x="692" y="5307622"/>
                </a:cubicBezTo>
                <a:lnTo>
                  <a:pt x="0" y="5307622"/>
                </a:lnTo>
                <a:close/>
              </a:path>
            </a:pathLst>
          </a:custGeom>
          <a:solidFill>
            <a:schemeClr val="bg2">
              <a:lumMod val="10000"/>
            </a:schemeClr>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Title 1">
            <a:extLst>
              <a:ext uri="{FF2B5EF4-FFF2-40B4-BE49-F238E27FC236}">
                <a16:creationId xmlns:a16="http://schemas.microsoft.com/office/drawing/2014/main" id="{938FEC7A-5B18-4B66-9EF5-0FC67C8D6310}"/>
              </a:ext>
            </a:extLst>
          </p:cNvPr>
          <p:cNvSpPr>
            <a:spLocks noGrp="1"/>
          </p:cNvSpPr>
          <p:nvPr>
            <p:ph type="ctrTitle"/>
          </p:nvPr>
        </p:nvSpPr>
        <p:spPr>
          <a:xfrm>
            <a:off x="640080" y="877823"/>
            <a:ext cx="7991856" cy="1521949"/>
          </a:xfrm>
          <a:prstGeom prst="rect">
            <a:avLst/>
          </a:prstGeom>
        </p:spPr>
        <p:txBody>
          <a:bodyPr anchor="ctr">
            <a:noAutofit/>
          </a:bodyPr>
          <a:lstStyle>
            <a:lvl1pPr algn="ctr">
              <a:defRPr sz="5400"/>
            </a:lvl1pPr>
          </a:lstStyle>
          <a:p>
            <a:r>
              <a:rPr lang="en-US" dirty="0"/>
              <a:t>Click to edit Master title style</a:t>
            </a:r>
          </a:p>
        </p:txBody>
      </p:sp>
      <p:sp>
        <p:nvSpPr>
          <p:cNvPr id="20" name="Subtitle 2">
            <a:extLst>
              <a:ext uri="{FF2B5EF4-FFF2-40B4-BE49-F238E27FC236}">
                <a16:creationId xmlns:a16="http://schemas.microsoft.com/office/drawing/2014/main" id="{B29E4FEF-DBF0-48D1-B1B7-AC8CEFB7F10D}"/>
              </a:ext>
            </a:extLst>
          </p:cNvPr>
          <p:cNvSpPr>
            <a:spLocks noGrp="1"/>
          </p:cNvSpPr>
          <p:nvPr>
            <p:ph type="subTitle" idx="1"/>
          </p:nvPr>
        </p:nvSpPr>
        <p:spPr>
          <a:xfrm>
            <a:off x="5586984" y="2679827"/>
            <a:ext cx="3044952" cy="817758"/>
          </a:xfrm>
          <a:prstGeom prst="rect">
            <a:avLst/>
          </a:prstGeom>
        </p:spPr>
        <p:txBody>
          <a:bodyPr/>
          <a:lstStyle>
            <a:lvl1pPr marL="0" indent="0" algn="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pic>
        <p:nvPicPr>
          <p:cNvPr id="14" name="Picture 13" descr="A picture containing horse, standing, black, mammal&#10;&#10;Description automatically generated">
            <a:extLst>
              <a:ext uri="{FF2B5EF4-FFF2-40B4-BE49-F238E27FC236}">
                <a16:creationId xmlns:a16="http://schemas.microsoft.com/office/drawing/2014/main" id="{59B52C89-20C3-4ECB-BD4B-68178A7CB174}"/>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10174" b="4020"/>
          <a:stretch/>
        </p:blipFill>
        <p:spPr>
          <a:xfrm>
            <a:off x="2345277" y="2204174"/>
            <a:ext cx="6798723" cy="4653826"/>
          </a:xfrm>
          <a:prstGeom prst="rect">
            <a:avLst/>
          </a:prstGeom>
        </p:spPr>
      </p:pic>
    </p:spTree>
    <p:extLst>
      <p:ext uri="{BB962C8B-B14F-4D97-AF65-F5344CB8AC3E}">
        <p14:creationId xmlns:p14="http://schemas.microsoft.com/office/powerpoint/2010/main" val="5568315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1" name="Shape">
            <a:extLst>
              <a:ext uri="{FF2B5EF4-FFF2-40B4-BE49-F238E27FC236}">
                <a16:creationId xmlns:a16="http://schemas.microsoft.com/office/drawing/2014/main" id="{DCB215D9-F1DB-074A-B487-D19294CCC077}"/>
              </a:ext>
            </a:extLst>
          </p:cNvPr>
          <p:cNvSpPr/>
          <p:nvPr userDrawn="1"/>
        </p:nvSpPr>
        <p:spPr>
          <a:xfrm>
            <a:off x="5394398" y="0"/>
            <a:ext cx="3749602" cy="1604649"/>
          </a:xfrm>
          <a:custGeom>
            <a:avLst/>
            <a:gdLst/>
            <a:ahLst/>
            <a:cxnLst>
              <a:cxn ang="0">
                <a:pos x="wd2" y="hd2"/>
              </a:cxn>
              <a:cxn ang="5400000">
                <a:pos x="wd2" y="hd2"/>
              </a:cxn>
              <a:cxn ang="10800000">
                <a:pos x="wd2" y="hd2"/>
              </a:cxn>
              <a:cxn ang="16200000">
                <a:pos x="wd2" y="hd2"/>
              </a:cxn>
            </a:cxnLst>
            <a:rect l="0" t="0" r="r" b="b"/>
            <a:pathLst>
              <a:path w="21574" h="20881" extrusionOk="0">
                <a:moveTo>
                  <a:pt x="3" y="4760"/>
                </a:moveTo>
                <a:cubicBezTo>
                  <a:pt x="-26" y="5834"/>
                  <a:pt x="149" y="6859"/>
                  <a:pt x="325" y="7867"/>
                </a:cubicBezTo>
                <a:cubicBezTo>
                  <a:pt x="895" y="11122"/>
                  <a:pt x="1574" y="14659"/>
                  <a:pt x="2977" y="16130"/>
                </a:cubicBezTo>
                <a:cubicBezTo>
                  <a:pt x="4380" y="17601"/>
                  <a:pt x="6039" y="16510"/>
                  <a:pt x="7566" y="17006"/>
                </a:cubicBezTo>
                <a:cubicBezTo>
                  <a:pt x="9225" y="17551"/>
                  <a:pt x="10664" y="19947"/>
                  <a:pt x="12309" y="20658"/>
                </a:cubicBezTo>
                <a:cubicBezTo>
                  <a:pt x="14501" y="21600"/>
                  <a:pt x="16722" y="19418"/>
                  <a:pt x="18615" y="16758"/>
                </a:cubicBezTo>
                <a:cubicBezTo>
                  <a:pt x="19681" y="15254"/>
                  <a:pt x="20719" y="13552"/>
                  <a:pt x="21574" y="11469"/>
                </a:cubicBezTo>
                <a:lnTo>
                  <a:pt x="21574" y="0"/>
                </a:lnTo>
                <a:lnTo>
                  <a:pt x="1370" y="0"/>
                </a:lnTo>
                <a:cubicBezTo>
                  <a:pt x="734" y="1454"/>
                  <a:pt x="54" y="2810"/>
                  <a:pt x="3" y="4760"/>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459F9C29-AAFB-3747-9758-AC4290898842}"/>
              </a:ext>
            </a:extLst>
          </p:cNvPr>
          <p:cNvSpPr/>
          <p:nvPr userDrawn="1"/>
        </p:nvSpPr>
        <p:spPr>
          <a:xfrm flipH="1" flipV="1">
            <a:off x="6115050" y="-1"/>
            <a:ext cx="3028950" cy="681038"/>
          </a:xfrm>
          <a:custGeom>
            <a:avLst/>
            <a:gdLst/>
            <a:ahLst/>
            <a:cxnLst>
              <a:cxn ang="0">
                <a:pos x="wd2" y="hd2"/>
              </a:cxn>
              <a:cxn ang="5400000">
                <a:pos x="wd2" y="hd2"/>
              </a:cxn>
              <a:cxn ang="10800000">
                <a:pos x="wd2" y="hd2"/>
              </a:cxn>
              <a:cxn ang="16200000">
                <a:pos x="wd2" y="hd2"/>
              </a:cxn>
            </a:cxnLst>
            <a:rect l="0" t="0" r="r" b="b"/>
            <a:pathLst>
              <a:path w="21600" h="20632" extrusionOk="0">
                <a:moveTo>
                  <a:pt x="20480" y="11450"/>
                </a:moveTo>
                <a:cubicBezTo>
                  <a:pt x="20027" y="7301"/>
                  <a:pt x="19247" y="2932"/>
                  <a:pt x="17674" y="1051"/>
                </a:cubicBezTo>
                <a:cubicBezTo>
                  <a:pt x="15977" y="-968"/>
                  <a:pt x="13974" y="553"/>
                  <a:pt x="12118" y="1438"/>
                </a:cubicBezTo>
                <a:cubicBezTo>
                  <a:pt x="8113" y="3346"/>
                  <a:pt x="4028" y="1991"/>
                  <a:pt x="0" y="0"/>
                </a:cubicBezTo>
                <a:lnTo>
                  <a:pt x="0" y="20632"/>
                </a:lnTo>
                <a:lnTo>
                  <a:pt x="21600" y="20632"/>
                </a:lnTo>
                <a:cubicBezTo>
                  <a:pt x="21057" y="17783"/>
                  <a:pt x="20808" y="14520"/>
                  <a:pt x="20480" y="11450"/>
                </a:cubicBez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10" name="Shape">
            <a:extLst>
              <a:ext uri="{FF2B5EF4-FFF2-40B4-BE49-F238E27FC236}">
                <a16:creationId xmlns:a16="http://schemas.microsoft.com/office/drawing/2014/main" id="{987001AF-032E-7440-91BD-98B6EA1BDAC2}"/>
              </a:ext>
            </a:extLst>
          </p:cNvPr>
          <p:cNvSpPr/>
          <p:nvPr userDrawn="1"/>
        </p:nvSpPr>
        <p:spPr>
          <a:xfrm>
            <a:off x="0" y="5910578"/>
            <a:ext cx="2424431" cy="947422"/>
          </a:xfrm>
          <a:custGeom>
            <a:avLst/>
            <a:gdLst/>
            <a:ahLst/>
            <a:cxnLst>
              <a:cxn ang="0">
                <a:pos x="wd2" y="hd2"/>
              </a:cxn>
              <a:cxn ang="5400000">
                <a:pos x="wd2" y="hd2"/>
              </a:cxn>
              <a:cxn ang="10800000">
                <a:pos x="wd2" y="hd2"/>
              </a:cxn>
              <a:cxn ang="16200000">
                <a:pos x="wd2" y="hd2"/>
              </a:cxn>
            </a:cxnLst>
            <a:rect l="0" t="0" r="r" b="b"/>
            <a:pathLst>
              <a:path w="21600" h="20632" extrusionOk="0">
                <a:moveTo>
                  <a:pt x="20480" y="11450"/>
                </a:moveTo>
                <a:cubicBezTo>
                  <a:pt x="20027" y="7301"/>
                  <a:pt x="19247" y="2932"/>
                  <a:pt x="17674" y="1051"/>
                </a:cubicBezTo>
                <a:cubicBezTo>
                  <a:pt x="15977" y="-968"/>
                  <a:pt x="13974" y="553"/>
                  <a:pt x="12118" y="1438"/>
                </a:cubicBezTo>
                <a:cubicBezTo>
                  <a:pt x="8113" y="3346"/>
                  <a:pt x="4028" y="1991"/>
                  <a:pt x="0" y="0"/>
                </a:cubicBezTo>
                <a:lnTo>
                  <a:pt x="0" y="20632"/>
                </a:lnTo>
                <a:lnTo>
                  <a:pt x="21600" y="20632"/>
                </a:lnTo>
                <a:cubicBezTo>
                  <a:pt x="21057" y="17783"/>
                  <a:pt x="20808" y="14520"/>
                  <a:pt x="20480" y="11450"/>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2" name="Shape">
            <a:extLst>
              <a:ext uri="{FF2B5EF4-FFF2-40B4-BE49-F238E27FC236}">
                <a16:creationId xmlns:a16="http://schemas.microsoft.com/office/drawing/2014/main" id="{924FF689-4AB2-D04D-B73F-6E8DAC107D75}"/>
              </a:ext>
            </a:extLst>
          </p:cNvPr>
          <p:cNvSpPr/>
          <p:nvPr userDrawn="1"/>
        </p:nvSpPr>
        <p:spPr>
          <a:xfrm rot="10800000">
            <a:off x="0" y="6263901"/>
            <a:ext cx="1388239" cy="594099"/>
          </a:xfrm>
          <a:custGeom>
            <a:avLst/>
            <a:gdLst/>
            <a:ahLst/>
            <a:cxnLst>
              <a:cxn ang="0">
                <a:pos x="wd2" y="hd2"/>
              </a:cxn>
              <a:cxn ang="5400000">
                <a:pos x="wd2" y="hd2"/>
              </a:cxn>
              <a:cxn ang="10800000">
                <a:pos x="wd2" y="hd2"/>
              </a:cxn>
              <a:cxn ang="16200000">
                <a:pos x="wd2" y="hd2"/>
              </a:cxn>
            </a:cxnLst>
            <a:rect l="0" t="0" r="r" b="b"/>
            <a:pathLst>
              <a:path w="21574" h="20881" extrusionOk="0">
                <a:moveTo>
                  <a:pt x="3" y="4760"/>
                </a:moveTo>
                <a:cubicBezTo>
                  <a:pt x="-26" y="5834"/>
                  <a:pt x="149" y="6859"/>
                  <a:pt x="325" y="7867"/>
                </a:cubicBezTo>
                <a:cubicBezTo>
                  <a:pt x="895" y="11122"/>
                  <a:pt x="1574" y="14659"/>
                  <a:pt x="2977" y="16130"/>
                </a:cubicBezTo>
                <a:cubicBezTo>
                  <a:pt x="4380" y="17601"/>
                  <a:pt x="6039" y="16510"/>
                  <a:pt x="7566" y="17006"/>
                </a:cubicBezTo>
                <a:cubicBezTo>
                  <a:pt x="9225" y="17551"/>
                  <a:pt x="10664" y="19947"/>
                  <a:pt x="12309" y="20658"/>
                </a:cubicBezTo>
                <a:cubicBezTo>
                  <a:pt x="14501" y="21600"/>
                  <a:pt x="16722" y="19418"/>
                  <a:pt x="18615" y="16758"/>
                </a:cubicBezTo>
                <a:cubicBezTo>
                  <a:pt x="19681" y="15254"/>
                  <a:pt x="20719" y="13552"/>
                  <a:pt x="21574" y="11469"/>
                </a:cubicBezTo>
                <a:lnTo>
                  <a:pt x="21574" y="0"/>
                </a:lnTo>
                <a:lnTo>
                  <a:pt x="1370" y="0"/>
                </a:lnTo>
                <a:cubicBezTo>
                  <a:pt x="734" y="1454"/>
                  <a:pt x="54" y="2810"/>
                  <a:pt x="3" y="4760"/>
                </a:cubicBez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C89E6CC6-39BF-46E2-B1D0-7967F6F97C8D}"/>
              </a:ext>
            </a:extLst>
          </p:cNvPr>
          <p:cNvSpPr>
            <a:spLocks noGrp="1"/>
          </p:cNvSpPr>
          <p:nvPr>
            <p:ph type="title"/>
          </p:nvPr>
        </p:nvSpPr>
        <p:spPr>
          <a:xfrm>
            <a:off x="628650" y="365125"/>
            <a:ext cx="7390638"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B79CB35-9B92-4624-B48F-C0CF7A2C5F8B}"/>
              </a:ext>
            </a:extLst>
          </p:cNvPr>
          <p:cNvSpPr>
            <a:spLocks noGrp="1"/>
          </p:cNvSpPr>
          <p:nvPr>
            <p:ph idx="1"/>
          </p:nvPr>
        </p:nvSpPr>
        <p:spPr>
          <a:xfrm>
            <a:off x="628650" y="1825625"/>
            <a:ext cx="78867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0" name="Date Placeholder 3">
            <a:extLst>
              <a:ext uri="{FF2B5EF4-FFF2-40B4-BE49-F238E27FC236}">
                <a16:creationId xmlns:a16="http://schemas.microsoft.com/office/drawing/2014/main" id="{6C1CE33F-5189-414B-9B26-A58EC61B34D2}"/>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9E161DA4-AA69-44DA-AD82-6A3B9288D56D}"/>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C1571870-B8E8-4979-BDF5-9E965C35F03B}"/>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913980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AECBBB0E-4115-2B4F-9D05-794844741357}"/>
              </a:ext>
            </a:extLst>
          </p:cNvPr>
          <p:cNvSpPr/>
          <p:nvPr userDrawn="1"/>
        </p:nvSpPr>
        <p:spPr>
          <a:xfrm>
            <a:off x="0" y="1775456"/>
            <a:ext cx="1644463" cy="5082544"/>
          </a:xfrm>
          <a:custGeom>
            <a:avLst/>
            <a:gdLst/>
            <a:ahLst/>
            <a:cxnLst>
              <a:cxn ang="0">
                <a:pos x="wd2" y="hd2"/>
              </a:cxn>
              <a:cxn ang="5400000">
                <a:pos x="wd2" y="hd2"/>
              </a:cxn>
              <a:cxn ang="10800000">
                <a:pos x="wd2" y="hd2"/>
              </a:cxn>
              <a:cxn ang="16200000">
                <a:pos x="wd2" y="hd2"/>
              </a:cxn>
            </a:cxnLst>
            <a:rect l="0" t="0" r="r" b="b"/>
            <a:pathLst>
              <a:path w="20919" h="21600" extrusionOk="0">
                <a:moveTo>
                  <a:pt x="13619" y="7459"/>
                </a:moveTo>
                <a:cubicBezTo>
                  <a:pt x="11454" y="6784"/>
                  <a:pt x="9193" y="6077"/>
                  <a:pt x="8223" y="5149"/>
                </a:cubicBezTo>
                <a:cubicBezTo>
                  <a:pt x="7205" y="4167"/>
                  <a:pt x="7771" y="3060"/>
                  <a:pt x="6818" y="2073"/>
                </a:cubicBezTo>
                <a:cubicBezTo>
                  <a:pt x="5832" y="1052"/>
                  <a:pt x="3118" y="243"/>
                  <a:pt x="0" y="0"/>
                </a:cubicBezTo>
                <a:lnTo>
                  <a:pt x="0" y="21600"/>
                </a:lnTo>
                <a:lnTo>
                  <a:pt x="14088" y="21600"/>
                </a:lnTo>
                <a:cubicBezTo>
                  <a:pt x="15202" y="21028"/>
                  <a:pt x="15283" y="20213"/>
                  <a:pt x="14847" y="19511"/>
                </a:cubicBezTo>
                <a:cubicBezTo>
                  <a:pt x="14282" y="18610"/>
                  <a:pt x="13134" y="17719"/>
                  <a:pt x="13409" y="16802"/>
                </a:cubicBezTo>
                <a:cubicBezTo>
                  <a:pt x="13975" y="14961"/>
                  <a:pt x="20017" y="13736"/>
                  <a:pt x="20825" y="11906"/>
                </a:cubicBezTo>
                <a:cubicBezTo>
                  <a:pt x="21600" y="10168"/>
                  <a:pt x="17464" y="8657"/>
                  <a:pt x="13619" y="7459"/>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28" name="Title 1">
            <a:extLst>
              <a:ext uri="{FF2B5EF4-FFF2-40B4-BE49-F238E27FC236}">
                <a16:creationId xmlns:a16="http://schemas.microsoft.com/office/drawing/2014/main" id="{946BF2A4-2203-49A4-A0A3-F3320F75E71D}"/>
              </a:ext>
            </a:extLst>
          </p:cNvPr>
          <p:cNvSpPr>
            <a:spLocks noGrp="1"/>
          </p:cNvSpPr>
          <p:nvPr>
            <p:ph type="title"/>
          </p:nvPr>
        </p:nvSpPr>
        <p:spPr>
          <a:xfrm>
            <a:off x="628650" y="365125"/>
            <a:ext cx="7886700" cy="1325563"/>
          </a:xfrm>
        </p:spPr>
        <p:txBody>
          <a:bodyPr/>
          <a:lstStyle/>
          <a:p>
            <a:r>
              <a:rPr lang="en-US" dirty="0"/>
              <a:t>Click to edit Master title style</a:t>
            </a:r>
          </a:p>
        </p:txBody>
      </p:sp>
      <p:sp>
        <p:nvSpPr>
          <p:cNvPr id="29" name="Content Placeholder 2">
            <a:extLst>
              <a:ext uri="{FF2B5EF4-FFF2-40B4-BE49-F238E27FC236}">
                <a16:creationId xmlns:a16="http://schemas.microsoft.com/office/drawing/2014/main" id="{EE36C935-202C-45E1-AAC2-E76C25781D89}"/>
              </a:ext>
            </a:extLst>
          </p:cNvPr>
          <p:cNvSpPr>
            <a:spLocks noGrp="1"/>
          </p:cNvSpPr>
          <p:nvPr>
            <p:ph idx="1"/>
          </p:nvPr>
        </p:nvSpPr>
        <p:spPr>
          <a:xfrm>
            <a:off x="1764792" y="1825625"/>
            <a:ext cx="5669280" cy="4351338"/>
          </a:xfrm>
          <a:prstGeom prst="rect">
            <a:avLst/>
          </a:prstGeo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0" name="Date Placeholder 3">
            <a:extLst>
              <a:ext uri="{FF2B5EF4-FFF2-40B4-BE49-F238E27FC236}">
                <a16:creationId xmlns:a16="http://schemas.microsoft.com/office/drawing/2014/main" id="{74413308-021A-4482-BA51-2E12E6BAE79E}"/>
              </a:ext>
            </a:extLst>
          </p:cNvPr>
          <p:cNvSpPr>
            <a:spLocks noGrp="1"/>
          </p:cNvSpPr>
          <p:nvPr>
            <p:ph type="dt" sz="half" idx="10"/>
          </p:nvPr>
        </p:nvSpPr>
        <p:spPr>
          <a:xfrm>
            <a:off x="628650" y="6356350"/>
            <a:ext cx="2057400" cy="365125"/>
          </a:xfrm>
        </p:spPr>
        <p:txBody>
          <a:bodyPr/>
          <a:lstStyle/>
          <a:p>
            <a:r>
              <a:rPr lang="en-US"/>
              <a:t>Date</a:t>
            </a:r>
          </a:p>
        </p:txBody>
      </p:sp>
      <p:sp>
        <p:nvSpPr>
          <p:cNvPr id="31" name="Footer Placeholder 4">
            <a:extLst>
              <a:ext uri="{FF2B5EF4-FFF2-40B4-BE49-F238E27FC236}">
                <a16:creationId xmlns:a16="http://schemas.microsoft.com/office/drawing/2014/main" id="{F5ABE93D-47C7-4C5D-9CBC-D68A4B8C5E0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32" name="Slide Number Placeholder 5">
            <a:extLst>
              <a:ext uri="{FF2B5EF4-FFF2-40B4-BE49-F238E27FC236}">
                <a16:creationId xmlns:a16="http://schemas.microsoft.com/office/drawing/2014/main" id="{58BE1DA5-7A31-4970-8B1A-A57B63F7BC7D}"/>
              </a:ext>
            </a:extLst>
          </p:cNvPr>
          <p:cNvSpPr>
            <a:spLocks noGrp="1"/>
          </p:cNvSpPr>
          <p:nvPr>
            <p:ph type="sldNum" sz="quarter" idx="12"/>
          </p:nvPr>
        </p:nvSpPr>
        <p:spPr>
          <a:xfrm>
            <a:off x="6457950" y="6356350"/>
            <a:ext cx="2057400" cy="365125"/>
          </a:xfrm>
        </p:spPr>
        <p:txBody>
          <a:bodyPr/>
          <a:lstStyle/>
          <a:p>
            <a:fld id="{83A218E8-C0C8-4525-BD5F-99356FF4A842}" type="slidenum">
              <a:rPr lang="en-US" smtClean="0"/>
              <a:t>‹#›</a:t>
            </a:fld>
            <a:endParaRPr lang="en-US"/>
          </a:p>
        </p:txBody>
      </p:sp>
      <p:sp>
        <p:nvSpPr>
          <p:cNvPr id="13" name="Shape">
            <a:extLst>
              <a:ext uri="{FF2B5EF4-FFF2-40B4-BE49-F238E27FC236}">
                <a16:creationId xmlns:a16="http://schemas.microsoft.com/office/drawing/2014/main" id="{1D729588-F566-B642-A54A-BD80940A5374}"/>
              </a:ext>
            </a:extLst>
          </p:cNvPr>
          <p:cNvSpPr/>
          <p:nvPr userDrawn="1"/>
        </p:nvSpPr>
        <p:spPr>
          <a:xfrm>
            <a:off x="0" y="2843683"/>
            <a:ext cx="1136141" cy="4014315"/>
          </a:xfrm>
          <a:custGeom>
            <a:avLst/>
            <a:gdLst/>
            <a:ahLst/>
            <a:cxnLst>
              <a:cxn ang="0">
                <a:pos x="wd2" y="hd2"/>
              </a:cxn>
              <a:cxn ang="5400000">
                <a:pos x="wd2" y="hd2"/>
              </a:cxn>
              <a:cxn ang="10800000">
                <a:pos x="wd2" y="hd2"/>
              </a:cxn>
              <a:cxn ang="16200000">
                <a:pos x="wd2" y="hd2"/>
              </a:cxn>
            </a:cxnLst>
            <a:rect l="0" t="0" r="r" b="b"/>
            <a:pathLst>
              <a:path w="20919" h="21600" extrusionOk="0">
                <a:moveTo>
                  <a:pt x="13619" y="7459"/>
                </a:moveTo>
                <a:cubicBezTo>
                  <a:pt x="11454" y="6784"/>
                  <a:pt x="9193" y="6077"/>
                  <a:pt x="8223" y="5149"/>
                </a:cubicBezTo>
                <a:cubicBezTo>
                  <a:pt x="7205" y="4167"/>
                  <a:pt x="7771" y="3060"/>
                  <a:pt x="6818" y="2073"/>
                </a:cubicBezTo>
                <a:cubicBezTo>
                  <a:pt x="5832" y="1052"/>
                  <a:pt x="3118" y="243"/>
                  <a:pt x="0" y="0"/>
                </a:cubicBezTo>
                <a:lnTo>
                  <a:pt x="0" y="21600"/>
                </a:lnTo>
                <a:lnTo>
                  <a:pt x="14088" y="21600"/>
                </a:lnTo>
                <a:cubicBezTo>
                  <a:pt x="15202" y="21028"/>
                  <a:pt x="15283" y="20213"/>
                  <a:pt x="14847" y="19511"/>
                </a:cubicBezTo>
                <a:cubicBezTo>
                  <a:pt x="14282" y="18610"/>
                  <a:pt x="13134" y="17719"/>
                  <a:pt x="13409" y="16802"/>
                </a:cubicBezTo>
                <a:cubicBezTo>
                  <a:pt x="13975" y="14961"/>
                  <a:pt x="20017" y="13736"/>
                  <a:pt x="20825" y="11906"/>
                </a:cubicBezTo>
                <a:cubicBezTo>
                  <a:pt x="21600" y="10168"/>
                  <a:pt x="17464" y="8657"/>
                  <a:pt x="13619" y="7459"/>
                </a:cubicBez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pic>
        <p:nvPicPr>
          <p:cNvPr id="15" name="Picture 14" descr="A picture containing horse, outdoor, brown, standing&#10;&#10;Description automatically generated">
            <a:extLst>
              <a:ext uri="{FF2B5EF4-FFF2-40B4-BE49-F238E27FC236}">
                <a16:creationId xmlns:a16="http://schemas.microsoft.com/office/drawing/2014/main" id="{0AEA0C55-F981-4C93-A8BD-FC8781F0FB5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r="24817"/>
          <a:stretch/>
        </p:blipFill>
        <p:spPr>
          <a:xfrm>
            <a:off x="7267195" y="4468950"/>
            <a:ext cx="1876806" cy="2389048"/>
          </a:xfrm>
          <a:prstGeom prst="rect">
            <a:avLst/>
          </a:prstGeom>
        </p:spPr>
      </p:pic>
    </p:spTree>
    <p:extLst>
      <p:ext uri="{BB962C8B-B14F-4D97-AF65-F5344CB8AC3E}">
        <p14:creationId xmlns:p14="http://schemas.microsoft.com/office/powerpoint/2010/main" val="36520916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Shape">
            <a:extLst>
              <a:ext uri="{FF2B5EF4-FFF2-40B4-BE49-F238E27FC236}">
                <a16:creationId xmlns:a16="http://schemas.microsoft.com/office/drawing/2014/main" id="{8E65C408-4839-1D49-A1F9-CA7898B0C8B7}"/>
              </a:ext>
            </a:extLst>
          </p:cNvPr>
          <p:cNvSpPr/>
          <p:nvPr userDrawn="1"/>
        </p:nvSpPr>
        <p:spPr>
          <a:xfrm>
            <a:off x="766354" y="0"/>
            <a:ext cx="8377646" cy="3703320"/>
          </a:xfrm>
          <a:custGeom>
            <a:avLst/>
            <a:gdLst/>
            <a:ahLst/>
            <a:cxnLst>
              <a:cxn ang="0">
                <a:pos x="wd2" y="hd2"/>
              </a:cxn>
              <a:cxn ang="5400000">
                <a:pos x="wd2" y="hd2"/>
              </a:cxn>
              <a:cxn ang="10800000">
                <a:pos x="wd2" y="hd2"/>
              </a:cxn>
              <a:cxn ang="16200000">
                <a:pos x="wd2" y="hd2"/>
              </a:cxn>
            </a:cxnLst>
            <a:rect l="0" t="0" r="r" b="b"/>
            <a:pathLst>
              <a:path w="21596" h="21252" extrusionOk="0">
                <a:moveTo>
                  <a:pt x="571" y="2882"/>
                </a:moveTo>
                <a:cubicBezTo>
                  <a:pt x="292" y="3923"/>
                  <a:pt x="4" y="5027"/>
                  <a:pt x="0" y="6221"/>
                </a:cubicBezTo>
                <a:cubicBezTo>
                  <a:pt x="-4" y="7460"/>
                  <a:pt x="296" y="8600"/>
                  <a:pt x="588" y="9678"/>
                </a:cubicBezTo>
                <a:cubicBezTo>
                  <a:pt x="1193" y="11904"/>
                  <a:pt x="1797" y="14140"/>
                  <a:pt x="2398" y="16366"/>
                </a:cubicBezTo>
                <a:cubicBezTo>
                  <a:pt x="2614" y="17174"/>
                  <a:pt x="2838" y="17991"/>
                  <a:pt x="3163" y="18610"/>
                </a:cubicBezTo>
                <a:cubicBezTo>
                  <a:pt x="4017" y="20253"/>
                  <a:pt x="5328" y="20128"/>
                  <a:pt x="6453" y="19571"/>
                </a:cubicBezTo>
                <a:cubicBezTo>
                  <a:pt x="7578" y="19014"/>
                  <a:pt x="8720" y="18135"/>
                  <a:pt x="9849" y="18602"/>
                </a:cubicBezTo>
                <a:cubicBezTo>
                  <a:pt x="10855" y="19014"/>
                  <a:pt x="11709" y="20451"/>
                  <a:pt x="12703" y="21007"/>
                </a:cubicBezTo>
                <a:cubicBezTo>
                  <a:pt x="13756" y="21600"/>
                  <a:pt x="14932" y="21097"/>
                  <a:pt x="15799" y="19697"/>
                </a:cubicBezTo>
                <a:cubicBezTo>
                  <a:pt x="16200" y="19050"/>
                  <a:pt x="16577" y="18180"/>
                  <a:pt x="17080" y="18081"/>
                </a:cubicBezTo>
                <a:cubicBezTo>
                  <a:pt x="17334" y="18027"/>
                  <a:pt x="17583" y="18189"/>
                  <a:pt x="17837" y="18171"/>
                </a:cubicBezTo>
                <a:cubicBezTo>
                  <a:pt x="18830" y="18099"/>
                  <a:pt x="19321" y="15630"/>
                  <a:pt x="20095" y="14310"/>
                </a:cubicBezTo>
                <a:cubicBezTo>
                  <a:pt x="20547" y="13538"/>
                  <a:pt x="21131" y="13116"/>
                  <a:pt x="21596" y="12416"/>
                </a:cubicBezTo>
                <a:lnTo>
                  <a:pt x="21596" y="0"/>
                </a:lnTo>
                <a:lnTo>
                  <a:pt x="1349" y="0"/>
                </a:lnTo>
                <a:cubicBezTo>
                  <a:pt x="1087" y="961"/>
                  <a:pt x="829" y="1921"/>
                  <a:pt x="571" y="2882"/>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6" name="Freeform 15">
            <a:extLst>
              <a:ext uri="{FF2B5EF4-FFF2-40B4-BE49-F238E27FC236}">
                <a16:creationId xmlns:a16="http://schemas.microsoft.com/office/drawing/2014/main" id="{80FC7168-9865-DC43-A453-8E19907156A9}"/>
              </a:ext>
            </a:extLst>
          </p:cNvPr>
          <p:cNvSpPr>
            <a:spLocks noGrp="1"/>
          </p:cNvSpPr>
          <p:nvPr>
            <p:ph type="pic" sz="quarter" idx="13"/>
          </p:nvPr>
        </p:nvSpPr>
        <p:spPr>
          <a:xfrm>
            <a:off x="1759131" y="0"/>
            <a:ext cx="7384869" cy="2926080"/>
          </a:xfrm>
          <a:custGeom>
            <a:avLst/>
            <a:gdLst>
              <a:gd name="connsiteX0" fmla="*/ 405156 w 6485914"/>
              <a:gd name="connsiteY0" fmla="*/ 0 h 3006346"/>
              <a:gd name="connsiteX1" fmla="*/ 6485914 w 6485914"/>
              <a:gd name="connsiteY1" fmla="*/ 0 h 3006346"/>
              <a:gd name="connsiteX2" fmla="*/ 6485914 w 6485914"/>
              <a:gd name="connsiteY2" fmla="*/ 1756412 h 3006346"/>
              <a:gd name="connsiteX3" fmla="*/ 6035120 w 6485914"/>
              <a:gd name="connsiteY3" fmla="*/ 2024345 h 3006346"/>
              <a:gd name="connsiteX4" fmla="*/ 5356978 w 6485914"/>
              <a:gd name="connsiteY4" fmla="*/ 2570536 h 3006346"/>
              <a:gd name="connsiteX5" fmla="*/ 5129629 w 6485914"/>
              <a:gd name="connsiteY5" fmla="*/ 2557804 h 3006346"/>
              <a:gd name="connsiteX6" fmla="*/ 4744908 w 6485914"/>
              <a:gd name="connsiteY6" fmla="*/ 2786409 h 3006346"/>
              <a:gd name="connsiteX7" fmla="*/ 3815090 w 6485914"/>
              <a:gd name="connsiteY7" fmla="*/ 2971727 h 3006346"/>
              <a:gd name="connsiteX8" fmla="*/ 2957951 w 6485914"/>
              <a:gd name="connsiteY8" fmla="*/ 2631507 h 3006346"/>
              <a:gd name="connsiteX9" fmla="*/ 1938034 w 6485914"/>
              <a:gd name="connsiteY9" fmla="*/ 2768585 h 3006346"/>
              <a:gd name="connsiteX10" fmla="*/ 949953 w 6485914"/>
              <a:gd name="connsiteY10" fmla="*/ 2632638 h 3006346"/>
              <a:gd name="connsiteX11" fmla="*/ 720201 w 6485914"/>
              <a:gd name="connsiteY11" fmla="*/ 2315194 h 3006346"/>
              <a:gd name="connsiteX12" fmla="*/ 176606 w 6485914"/>
              <a:gd name="connsiteY12" fmla="*/ 1369085 h 3006346"/>
              <a:gd name="connsiteX13" fmla="*/ 12 w 6485914"/>
              <a:gd name="connsiteY13" fmla="*/ 880045 h 3006346"/>
              <a:gd name="connsiteX14" fmla="*/ 171500 w 6485914"/>
              <a:gd name="connsiteY14" fmla="*/ 407698 h 3006346"/>
              <a:gd name="connsiteX15" fmla="*/ 405156 w 6485914"/>
              <a:gd name="connsiteY15" fmla="*/ 0 h 30063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6485914" h="3006346">
                <a:moveTo>
                  <a:pt x="405156" y="0"/>
                </a:moveTo>
                <a:lnTo>
                  <a:pt x="6485914" y="0"/>
                </a:lnTo>
                <a:lnTo>
                  <a:pt x="6485914" y="1756412"/>
                </a:lnTo>
                <a:cubicBezTo>
                  <a:pt x="6346261" y="1855437"/>
                  <a:pt x="6170869" y="1915135"/>
                  <a:pt x="6035120" y="2024345"/>
                </a:cubicBezTo>
                <a:cubicBezTo>
                  <a:pt x="5802666" y="2211077"/>
                  <a:pt x="5655205" y="2560350"/>
                  <a:pt x="5356978" y="2570536"/>
                </a:cubicBezTo>
                <a:cubicBezTo>
                  <a:pt x="5280695" y="2573082"/>
                  <a:pt x="5205913" y="2550165"/>
                  <a:pt x="5129629" y="2557804"/>
                </a:cubicBezTo>
                <a:cubicBezTo>
                  <a:pt x="4978564" y="2571809"/>
                  <a:pt x="4865340" y="2694882"/>
                  <a:pt x="4744908" y="2786409"/>
                </a:cubicBezTo>
                <a:cubicBezTo>
                  <a:pt x="4484523" y="2984458"/>
                  <a:pt x="4131336" y="3055614"/>
                  <a:pt x="3815090" y="2971727"/>
                </a:cubicBezTo>
                <a:cubicBezTo>
                  <a:pt x="3516563" y="2893073"/>
                  <a:pt x="3260082" y="2689790"/>
                  <a:pt x="2957951" y="2631507"/>
                </a:cubicBezTo>
                <a:cubicBezTo>
                  <a:pt x="2618880" y="2565443"/>
                  <a:pt x="2275904" y="2689790"/>
                  <a:pt x="1938034" y="2768585"/>
                </a:cubicBezTo>
                <a:cubicBezTo>
                  <a:pt x="1600164" y="2847380"/>
                  <a:pt x="1206433" y="2865063"/>
                  <a:pt x="949953" y="2632638"/>
                </a:cubicBezTo>
                <a:cubicBezTo>
                  <a:pt x="852345" y="2545072"/>
                  <a:pt x="785072" y="2429496"/>
                  <a:pt x="720201" y="2315194"/>
                </a:cubicBezTo>
                <a:cubicBezTo>
                  <a:pt x="539703" y="2000296"/>
                  <a:pt x="358305" y="1683983"/>
                  <a:pt x="176606" y="1369085"/>
                </a:cubicBezTo>
                <a:cubicBezTo>
                  <a:pt x="88909" y="1216587"/>
                  <a:pt x="-1189" y="1055319"/>
                  <a:pt x="12" y="880045"/>
                </a:cubicBezTo>
                <a:cubicBezTo>
                  <a:pt x="1214" y="711138"/>
                  <a:pt x="87708" y="554962"/>
                  <a:pt x="171500" y="407698"/>
                </a:cubicBezTo>
                <a:cubicBezTo>
                  <a:pt x="248985" y="271752"/>
                  <a:pt x="326470" y="135947"/>
                  <a:pt x="405156" y="0"/>
                </a:cubicBezTo>
                <a:close/>
              </a:path>
            </a:pathLst>
          </a:custGeom>
          <a:solidFill>
            <a:schemeClr val="bg2">
              <a:lumMod val="10000"/>
            </a:schemeClr>
          </a:solidFill>
        </p:spPr>
        <p:txBody>
          <a:bodyPr wrap="square" anchor="ctr">
            <a:noAutofit/>
          </a:bodyPr>
          <a:lstStyle>
            <a:lvl1pPr marL="0" indent="0" algn="ctr">
              <a:buNone/>
              <a:defRPr>
                <a:solidFill>
                  <a:schemeClr val="bg1"/>
                </a:solidFill>
              </a:defRPr>
            </a:lvl1pPr>
          </a:lstStyle>
          <a:p>
            <a:endParaRPr lang="en-US"/>
          </a:p>
        </p:txBody>
      </p:sp>
      <p:sp>
        <p:nvSpPr>
          <p:cNvPr id="10" name="Title 1">
            <a:extLst>
              <a:ext uri="{FF2B5EF4-FFF2-40B4-BE49-F238E27FC236}">
                <a16:creationId xmlns:a16="http://schemas.microsoft.com/office/drawing/2014/main" id="{17C3195D-1724-4A88-BD6D-9DFE6FCDC235}"/>
              </a:ext>
            </a:extLst>
          </p:cNvPr>
          <p:cNvSpPr>
            <a:spLocks noGrp="1"/>
          </p:cNvSpPr>
          <p:nvPr>
            <p:ph type="title"/>
          </p:nvPr>
        </p:nvSpPr>
        <p:spPr>
          <a:xfrm>
            <a:off x="623888" y="3970020"/>
            <a:ext cx="7886700" cy="1296924"/>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FA648EDA-6713-4A81-80F6-FECA02B6F6F4}"/>
              </a:ext>
            </a:extLst>
          </p:cNvPr>
          <p:cNvSpPr>
            <a:spLocks noGrp="1"/>
          </p:cNvSpPr>
          <p:nvPr>
            <p:ph type="body" idx="1"/>
          </p:nvPr>
        </p:nvSpPr>
        <p:spPr>
          <a:xfrm>
            <a:off x="623888" y="5330952"/>
            <a:ext cx="7886700" cy="758698"/>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C3199031-3894-4988-AD6A-1D5A1837ED28}"/>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F5C51C7F-11B2-45E9-BD36-07AB456FB74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9BE049E1-FD38-4199-B011-6F9B783A5F0F}"/>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27496814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0F5014EB-20DF-C243-84F3-D3D126275907}"/>
              </a:ext>
            </a:extLst>
          </p:cNvPr>
          <p:cNvSpPr/>
          <p:nvPr userDrawn="1"/>
        </p:nvSpPr>
        <p:spPr>
          <a:xfrm>
            <a:off x="0" y="0"/>
            <a:ext cx="4319207" cy="5539092"/>
          </a:xfrm>
          <a:custGeom>
            <a:avLst/>
            <a:gdLst/>
            <a:ahLst/>
            <a:cxnLst>
              <a:cxn ang="0">
                <a:pos x="wd2" y="hd2"/>
              </a:cxn>
              <a:cxn ang="5400000">
                <a:pos x="wd2" y="hd2"/>
              </a:cxn>
              <a:cxn ang="10800000">
                <a:pos x="wd2" y="hd2"/>
              </a:cxn>
              <a:cxn ang="16200000">
                <a:pos x="wd2" y="hd2"/>
              </a:cxn>
            </a:cxnLst>
            <a:rect l="0" t="0" r="r" b="b"/>
            <a:pathLst>
              <a:path w="21238" h="21348" extrusionOk="0">
                <a:moveTo>
                  <a:pt x="0" y="19809"/>
                </a:moveTo>
                <a:cubicBezTo>
                  <a:pt x="400" y="19853"/>
                  <a:pt x="837" y="19838"/>
                  <a:pt x="1243" y="19838"/>
                </a:cubicBezTo>
                <a:cubicBezTo>
                  <a:pt x="3803" y="19838"/>
                  <a:pt x="6195" y="20778"/>
                  <a:pt x="8699" y="21189"/>
                </a:cubicBezTo>
                <a:cubicBezTo>
                  <a:pt x="11203" y="21600"/>
                  <a:pt x="14294" y="21272"/>
                  <a:pt x="15530" y="19515"/>
                </a:cubicBezTo>
                <a:cubicBezTo>
                  <a:pt x="16248" y="18492"/>
                  <a:pt x="16148" y="17234"/>
                  <a:pt x="16598" y="16118"/>
                </a:cubicBezTo>
                <a:cubicBezTo>
                  <a:pt x="17154" y="14743"/>
                  <a:pt x="18490" y="13671"/>
                  <a:pt x="19589" y="12516"/>
                </a:cubicBezTo>
                <a:cubicBezTo>
                  <a:pt x="20688" y="11360"/>
                  <a:pt x="21600" y="9902"/>
                  <a:pt x="21094" y="8517"/>
                </a:cubicBezTo>
                <a:cubicBezTo>
                  <a:pt x="20876" y="7924"/>
                  <a:pt x="20420" y="7406"/>
                  <a:pt x="20058" y="6857"/>
                </a:cubicBezTo>
                <a:cubicBezTo>
                  <a:pt x="19115" y="5443"/>
                  <a:pt x="18790" y="3823"/>
                  <a:pt x="17922" y="2379"/>
                </a:cubicBezTo>
                <a:cubicBezTo>
                  <a:pt x="17329" y="1395"/>
                  <a:pt x="16330" y="455"/>
                  <a:pt x="15112" y="0"/>
                </a:cubicBezTo>
                <a:lnTo>
                  <a:pt x="6" y="0"/>
                </a:lnTo>
                <a:lnTo>
                  <a:pt x="6" y="19809"/>
                </a:ln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838130C2-E0C6-A94D-9201-AA07F280B37C}"/>
              </a:ext>
            </a:extLst>
          </p:cNvPr>
          <p:cNvSpPr/>
          <p:nvPr userDrawn="1"/>
        </p:nvSpPr>
        <p:spPr>
          <a:xfrm>
            <a:off x="1" y="0"/>
            <a:ext cx="3570514" cy="3971109"/>
          </a:xfrm>
          <a:custGeom>
            <a:avLst/>
            <a:gdLst/>
            <a:ahLst/>
            <a:cxnLst>
              <a:cxn ang="0">
                <a:pos x="wd2" y="hd2"/>
              </a:cxn>
              <a:cxn ang="5400000">
                <a:pos x="wd2" y="hd2"/>
              </a:cxn>
              <a:cxn ang="10800000">
                <a:pos x="wd2" y="hd2"/>
              </a:cxn>
              <a:cxn ang="16200000">
                <a:pos x="wd2" y="hd2"/>
              </a:cxn>
            </a:cxnLst>
            <a:rect l="0" t="0" r="r" b="b"/>
            <a:pathLst>
              <a:path w="21238" h="21348" extrusionOk="0">
                <a:moveTo>
                  <a:pt x="0" y="19809"/>
                </a:moveTo>
                <a:cubicBezTo>
                  <a:pt x="400" y="19853"/>
                  <a:pt x="837" y="19838"/>
                  <a:pt x="1243" y="19838"/>
                </a:cubicBezTo>
                <a:cubicBezTo>
                  <a:pt x="3803" y="19838"/>
                  <a:pt x="6195" y="20778"/>
                  <a:pt x="8699" y="21189"/>
                </a:cubicBezTo>
                <a:cubicBezTo>
                  <a:pt x="11203" y="21600"/>
                  <a:pt x="14294" y="21272"/>
                  <a:pt x="15530" y="19515"/>
                </a:cubicBezTo>
                <a:cubicBezTo>
                  <a:pt x="16248" y="18492"/>
                  <a:pt x="16148" y="17234"/>
                  <a:pt x="16598" y="16118"/>
                </a:cubicBezTo>
                <a:cubicBezTo>
                  <a:pt x="17154" y="14743"/>
                  <a:pt x="18490" y="13671"/>
                  <a:pt x="19589" y="12516"/>
                </a:cubicBezTo>
                <a:cubicBezTo>
                  <a:pt x="20688" y="11360"/>
                  <a:pt x="21600" y="9902"/>
                  <a:pt x="21094" y="8517"/>
                </a:cubicBezTo>
                <a:cubicBezTo>
                  <a:pt x="20876" y="7924"/>
                  <a:pt x="20420" y="7406"/>
                  <a:pt x="20058" y="6857"/>
                </a:cubicBezTo>
                <a:cubicBezTo>
                  <a:pt x="19115" y="5443"/>
                  <a:pt x="18790" y="3823"/>
                  <a:pt x="17922" y="2379"/>
                </a:cubicBezTo>
                <a:cubicBezTo>
                  <a:pt x="17329" y="1395"/>
                  <a:pt x="16330" y="455"/>
                  <a:pt x="15112" y="0"/>
                </a:cubicBezTo>
                <a:lnTo>
                  <a:pt x="6" y="0"/>
                </a:lnTo>
                <a:lnTo>
                  <a:pt x="6" y="19809"/>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pic>
        <p:nvPicPr>
          <p:cNvPr id="17" name="Picture 16" descr="A picture containing mammal, outdoor, horse, standing&#10;&#10;Description automatically generated">
            <a:extLst>
              <a:ext uri="{FF2B5EF4-FFF2-40B4-BE49-F238E27FC236}">
                <a16:creationId xmlns:a16="http://schemas.microsoft.com/office/drawing/2014/main" id="{F74DD94D-A84F-47A9-A5DD-B47CCE7C404A}"/>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26667"/>
          <a:stretch/>
        </p:blipFill>
        <p:spPr>
          <a:xfrm>
            <a:off x="481562" y="1828800"/>
            <a:ext cx="9040412" cy="5029200"/>
          </a:xfrm>
          <a:prstGeom prst="rect">
            <a:avLst/>
          </a:prstGeom>
        </p:spPr>
      </p:pic>
      <p:sp>
        <p:nvSpPr>
          <p:cNvPr id="10" name="Title 1">
            <a:extLst>
              <a:ext uri="{FF2B5EF4-FFF2-40B4-BE49-F238E27FC236}">
                <a16:creationId xmlns:a16="http://schemas.microsoft.com/office/drawing/2014/main" id="{DA380202-F3F2-4AC0-8936-ED6BADE05631}"/>
              </a:ext>
            </a:extLst>
          </p:cNvPr>
          <p:cNvSpPr>
            <a:spLocks noGrp="1"/>
          </p:cNvSpPr>
          <p:nvPr>
            <p:ph type="title"/>
          </p:nvPr>
        </p:nvSpPr>
        <p:spPr>
          <a:xfrm>
            <a:off x="1865376" y="136525"/>
            <a:ext cx="6645212" cy="2012315"/>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557C91EF-9ECF-426B-B335-36ED8057F197}"/>
              </a:ext>
            </a:extLst>
          </p:cNvPr>
          <p:cNvSpPr>
            <a:spLocks noGrp="1"/>
          </p:cNvSpPr>
          <p:nvPr>
            <p:ph type="body" idx="1"/>
          </p:nvPr>
        </p:nvSpPr>
        <p:spPr>
          <a:xfrm>
            <a:off x="4460272" y="2192491"/>
            <a:ext cx="3895344" cy="577055"/>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8242CDC6-C80B-4491-B1E2-366FDCB68A50}"/>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854C03DC-D27B-4334-B9C0-FE0B3C2E5722}"/>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71518FF9-282A-4BBA-A731-44ABDF5A3329}"/>
              </a:ext>
            </a:extLst>
          </p:cNvPr>
          <p:cNvSpPr>
            <a:spLocks noGrp="1"/>
          </p:cNvSpPr>
          <p:nvPr>
            <p:ph type="sldNum" sz="quarter" idx="12"/>
          </p:nvPr>
        </p:nvSpPr>
        <p:spPr>
          <a:xfrm>
            <a:off x="6457950" y="6356350"/>
            <a:ext cx="2057400" cy="365125"/>
          </a:xfrm>
          <a:prstGeom prst="rect">
            <a:avLst/>
          </a:prstGeom>
        </p:spPr>
        <p:txBody>
          <a:bodyPr/>
          <a:lstStyle/>
          <a:p>
            <a:fld id="{9319E888-69DF-4A19-BF5D-F6CF70DE7D06}" type="slidenum">
              <a:rPr lang="en-US" smtClean="0"/>
              <a:t>‹#›</a:t>
            </a:fld>
            <a:endParaRPr lang="en-US"/>
          </a:p>
        </p:txBody>
      </p:sp>
    </p:spTree>
    <p:extLst>
      <p:ext uri="{BB962C8B-B14F-4D97-AF65-F5344CB8AC3E}">
        <p14:creationId xmlns:p14="http://schemas.microsoft.com/office/powerpoint/2010/main" val="3523070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B6A8E830-EA0C-8347-9490-305E9113705A}"/>
              </a:ext>
            </a:extLst>
          </p:cNvPr>
          <p:cNvSpPr/>
          <p:nvPr userDrawn="1"/>
        </p:nvSpPr>
        <p:spPr>
          <a:xfrm>
            <a:off x="5991995" y="0"/>
            <a:ext cx="3152005" cy="5441950"/>
          </a:xfrm>
          <a:custGeom>
            <a:avLst/>
            <a:gdLst/>
            <a:ahLst/>
            <a:cxnLst>
              <a:cxn ang="0">
                <a:pos x="wd2" y="hd2"/>
              </a:cxn>
              <a:cxn ang="5400000">
                <a:pos x="wd2" y="hd2"/>
              </a:cxn>
              <a:cxn ang="10800000">
                <a:pos x="wd2" y="hd2"/>
              </a:cxn>
              <a:cxn ang="16200000">
                <a:pos x="wd2" y="hd2"/>
              </a:cxn>
            </a:cxnLst>
            <a:rect l="0" t="0" r="r" b="b"/>
            <a:pathLst>
              <a:path w="21214" h="21600" extrusionOk="0">
                <a:moveTo>
                  <a:pt x="21214" y="0"/>
                </a:moveTo>
                <a:lnTo>
                  <a:pt x="4546" y="0"/>
                </a:lnTo>
                <a:cubicBezTo>
                  <a:pt x="4520" y="141"/>
                  <a:pt x="4537" y="287"/>
                  <a:pt x="4529" y="434"/>
                </a:cubicBezTo>
                <a:cubicBezTo>
                  <a:pt x="4452" y="2833"/>
                  <a:pt x="-386" y="4592"/>
                  <a:pt x="24" y="6977"/>
                </a:cubicBezTo>
                <a:cubicBezTo>
                  <a:pt x="289" y="8539"/>
                  <a:pt x="2751" y="9688"/>
                  <a:pt x="3366" y="11216"/>
                </a:cubicBezTo>
                <a:cubicBezTo>
                  <a:pt x="3965" y="12718"/>
                  <a:pt x="2777" y="14528"/>
                  <a:pt x="4452" y="15717"/>
                </a:cubicBezTo>
                <a:cubicBezTo>
                  <a:pt x="6375" y="17078"/>
                  <a:pt x="10435" y="16413"/>
                  <a:pt x="12718" y="17562"/>
                </a:cubicBezTo>
                <a:cubicBezTo>
                  <a:pt x="13897" y="18157"/>
                  <a:pt x="14342" y="19115"/>
                  <a:pt x="15299" y="19836"/>
                </a:cubicBezTo>
                <a:cubicBezTo>
                  <a:pt x="16692" y="20889"/>
                  <a:pt x="18957" y="21318"/>
                  <a:pt x="21205" y="21600"/>
                </a:cubicBezTo>
                <a:lnTo>
                  <a:pt x="21205" y="0"/>
                </a:ln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
        <p:nvSpPr>
          <p:cNvPr id="21" name="Shape">
            <a:extLst>
              <a:ext uri="{FF2B5EF4-FFF2-40B4-BE49-F238E27FC236}">
                <a16:creationId xmlns:a16="http://schemas.microsoft.com/office/drawing/2014/main" id="{1E82AD47-2336-8C45-968A-88B22A8167CB}"/>
              </a:ext>
            </a:extLst>
          </p:cNvPr>
          <p:cNvSpPr/>
          <p:nvPr userDrawn="1"/>
        </p:nvSpPr>
        <p:spPr>
          <a:xfrm flipH="1">
            <a:off x="6457950" y="0"/>
            <a:ext cx="2686570" cy="3135086"/>
          </a:xfrm>
          <a:custGeom>
            <a:avLst/>
            <a:gdLst/>
            <a:ahLst/>
            <a:cxnLst>
              <a:cxn ang="0">
                <a:pos x="wd2" y="hd2"/>
              </a:cxn>
              <a:cxn ang="5400000">
                <a:pos x="wd2" y="hd2"/>
              </a:cxn>
              <a:cxn ang="10800000">
                <a:pos x="wd2" y="hd2"/>
              </a:cxn>
              <a:cxn ang="16200000">
                <a:pos x="wd2" y="hd2"/>
              </a:cxn>
            </a:cxnLst>
            <a:rect l="0" t="0" r="r" b="b"/>
            <a:pathLst>
              <a:path w="21238" h="21348" extrusionOk="0">
                <a:moveTo>
                  <a:pt x="0" y="19809"/>
                </a:moveTo>
                <a:cubicBezTo>
                  <a:pt x="400" y="19853"/>
                  <a:pt x="837" y="19838"/>
                  <a:pt x="1243" y="19838"/>
                </a:cubicBezTo>
                <a:cubicBezTo>
                  <a:pt x="3803" y="19838"/>
                  <a:pt x="6195" y="20778"/>
                  <a:pt x="8699" y="21189"/>
                </a:cubicBezTo>
                <a:cubicBezTo>
                  <a:pt x="11203" y="21600"/>
                  <a:pt x="14294" y="21272"/>
                  <a:pt x="15530" y="19515"/>
                </a:cubicBezTo>
                <a:cubicBezTo>
                  <a:pt x="16248" y="18492"/>
                  <a:pt x="16148" y="17234"/>
                  <a:pt x="16598" y="16118"/>
                </a:cubicBezTo>
                <a:cubicBezTo>
                  <a:pt x="17154" y="14743"/>
                  <a:pt x="18490" y="13671"/>
                  <a:pt x="19589" y="12516"/>
                </a:cubicBezTo>
                <a:cubicBezTo>
                  <a:pt x="20688" y="11360"/>
                  <a:pt x="21600" y="9902"/>
                  <a:pt x="21094" y="8517"/>
                </a:cubicBezTo>
                <a:cubicBezTo>
                  <a:pt x="20876" y="7924"/>
                  <a:pt x="20420" y="7406"/>
                  <a:pt x="20058" y="6857"/>
                </a:cubicBezTo>
                <a:cubicBezTo>
                  <a:pt x="19115" y="5443"/>
                  <a:pt x="18790" y="3823"/>
                  <a:pt x="17922" y="2379"/>
                </a:cubicBezTo>
                <a:cubicBezTo>
                  <a:pt x="17329" y="1395"/>
                  <a:pt x="16330" y="455"/>
                  <a:pt x="15112" y="0"/>
                </a:cubicBezTo>
                <a:lnTo>
                  <a:pt x="6" y="0"/>
                </a:lnTo>
                <a:lnTo>
                  <a:pt x="6" y="19809"/>
                </a:lnTo>
                <a:close/>
              </a:path>
            </a:pathLst>
          </a:custGeom>
          <a:solidFill>
            <a:schemeClr val="bg2">
              <a:lumMod val="10000"/>
            </a:schemeClr>
          </a:solidFill>
          <a:ln w="12700">
            <a:miter lim="400000"/>
          </a:ln>
        </p:spPr>
        <p:txBody>
          <a:bodyPr lIns="38100" tIns="38100" rIns="38100" bIns="38100" anchor="ctr"/>
          <a:lstStyle/>
          <a:p>
            <a:pPr>
              <a:defRPr sz="3000">
                <a:solidFill>
                  <a:srgbClr val="FFFFFF"/>
                </a:solidFill>
              </a:defRPr>
            </a:pPr>
            <a:endParaRPr/>
          </a:p>
        </p:txBody>
      </p:sp>
      <p:pic>
        <p:nvPicPr>
          <p:cNvPr id="22" name="Picture 21" descr="A picture containing horse, standing, mammal, looking&#10;&#10;Description automatically generated">
            <a:extLst>
              <a:ext uri="{FF2B5EF4-FFF2-40B4-BE49-F238E27FC236}">
                <a16:creationId xmlns:a16="http://schemas.microsoft.com/office/drawing/2014/main" id="{9BFE8CCD-88F2-4B03-BD39-F39C9177C867}"/>
              </a:ext>
            </a:extLst>
          </p:cNvPr>
          <p:cNvPicPr preferRelativeResize="0">
            <a:picLocks/>
          </p:cNvPicPr>
          <p:nvPr userDrawn="1"/>
        </p:nvPicPr>
        <p:blipFill rotWithShape="1">
          <a:blip r:embed="rId2">
            <a:extLst>
              <a:ext uri="{28A0092B-C50C-407E-A947-70E740481C1C}">
                <a14:useLocalDpi xmlns:a14="http://schemas.microsoft.com/office/drawing/2010/main" val="0"/>
              </a:ext>
            </a:extLst>
          </a:blip>
          <a:srcRect l="3800" b="4839"/>
          <a:stretch/>
        </p:blipFill>
        <p:spPr>
          <a:xfrm flipH="1">
            <a:off x="347472" y="1059271"/>
            <a:ext cx="8796528" cy="5798729"/>
          </a:xfrm>
          <a:prstGeom prst="rect">
            <a:avLst/>
          </a:prstGeom>
        </p:spPr>
      </p:pic>
      <p:sp>
        <p:nvSpPr>
          <p:cNvPr id="10" name="Title 1">
            <a:extLst>
              <a:ext uri="{FF2B5EF4-FFF2-40B4-BE49-F238E27FC236}">
                <a16:creationId xmlns:a16="http://schemas.microsoft.com/office/drawing/2014/main" id="{1E401285-0A6E-4F70-86DB-227CB70FE112}"/>
              </a:ext>
            </a:extLst>
          </p:cNvPr>
          <p:cNvSpPr>
            <a:spLocks noGrp="1"/>
          </p:cNvSpPr>
          <p:nvPr>
            <p:ph type="title"/>
          </p:nvPr>
        </p:nvSpPr>
        <p:spPr>
          <a:xfrm>
            <a:off x="623888" y="376238"/>
            <a:ext cx="3362896" cy="4186237"/>
          </a:xfrm>
          <a:prstGeom prst="rect">
            <a:avLst/>
          </a:prstGeom>
        </p:spPr>
        <p:txBody>
          <a:bodyPr anchor="b"/>
          <a:lstStyle>
            <a:lvl1pPr>
              <a:defRPr sz="6000"/>
            </a:lvl1pPr>
          </a:lstStyle>
          <a:p>
            <a:r>
              <a:rPr lang="en-US" dirty="0"/>
              <a:t>Click to edit Master title style</a:t>
            </a:r>
          </a:p>
        </p:txBody>
      </p:sp>
      <p:sp>
        <p:nvSpPr>
          <p:cNvPr id="11" name="Text Placeholder 2">
            <a:extLst>
              <a:ext uri="{FF2B5EF4-FFF2-40B4-BE49-F238E27FC236}">
                <a16:creationId xmlns:a16="http://schemas.microsoft.com/office/drawing/2014/main" id="{4A11A794-A338-4A3D-A44B-9F224F209EE9}"/>
              </a:ext>
            </a:extLst>
          </p:cNvPr>
          <p:cNvSpPr>
            <a:spLocks noGrp="1"/>
          </p:cNvSpPr>
          <p:nvPr>
            <p:ph type="body" idx="1"/>
          </p:nvPr>
        </p:nvSpPr>
        <p:spPr>
          <a:xfrm>
            <a:off x="623888" y="4589463"/>
            <a:ext cx="264052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2" name="Date Placeholder 3">
            <a:extLst>
              <a:ext uri="{FF2B5EF4-FFF2-40B4-BE49-F238E27FC236}">
                <a16:creationId xmlns:a16="http://schemas.microsoft.com/office/drawing/2014/main" id="{F084121D-C173-41BF-A8BF-A7307C52D566}"/>
              </a:ext>
            </a:extLst>
          </p:cNvPr>
          <p:cNvSpPr>
            <a:spLocks noGrp="1"/>
          </p:cNvSpPr>
          <p:nvPr>
            <p:ph type="dt" sz="half" idx="10"/>
          </p:nvPr>
        </p:nvSpPr>
        <p:spPr>
          <a:xfrm>
            <a:off x="628650" y="6356350"/>
            <a:ext cx="2057400" cy="365125"/>
          </a:xfrm>
          <a:prstGeom prst="rect">
            <a:avLst/>
          </a:prstGeom>
        </p:spPr>
        <p:txBody>
          <a:bodyPr/>
          <a:lstStyle/>
          <a:p>
            <a:r>
              <a:rPr lang="en-US"/>
              <a:t>Date</a:t>
            </a:r>
          </a:p>
        </p:txBody>
      </p:sp>
      <p:sp>
        <p:nvSpPr>
          <p:cNvPr id="13" name="Footer Placeholder 4">
            <a:extLst>
              <a:ext uri="{FF2B5EF4-FFF2-40B4-BE49-F238E27FC236}">
                <a16:creationId xmlns:a16="http://schemas.microsoft.com/office/drawing/2014/main" id="{D7E377AD-FE2F-4ACD-975A-1CA31E6EAF7F}"/>
              </a:ext>
            </a:extLst>
          </p:cNvPr>
          <p:cNvSpPr>
            <a:spLocks noGrp="1"/>
          </p:cNvSpPr>
          <p:nvPr>
            <p:ph type="ftr" sz="quarter" idx="11"/>
          </p:nvPr>
        </p:nvSpPr>
        <p:spPr>
          <a:xfrm>
            <a:off x="3028950" y="6356350"/>
            <a:ext cx="3086100" cy="365125"/>
          </a:xfrm>
          <a:prstGeom prst="rect">
            <a:avLst/>
          </a:prstGeom>
        </p:spPr>
        <p:txBody>
          <a:bodyPr/>
          <a:lstStyle/>
          <a:p>
            <a:r>
              <a:rPr lang="en-US"/>
              <a:t>Your Footer Here</a:t>
            </a:r>
          </a:p>
        </p:txBody>
      </p:sp>
      <p:sp>
        <p:nvSpPr>
          <p:cNvPr id="14" name="Slide Number Placeholder 5">
            <a:extLst>
              <a:ext uri="{FF2B5EF4-FFF2-40B4-BE49-F238E27FC236}">
                <a16:creationId xmlns:a16="http://schemas.microsoft.com/office/drawing/2014/main" id="{8DD8FB59-3532-4BA9-BBBF-A18CF50441F8}"/>
              </a:ext>
            </a:extLst>
          </p:cNvPr>
          <p:cNvSpPr>
            <a:spLocks noGrp="1"/>
          </p:cNvSpPr>
          <p:nvPr>
            <p:ph type="sldNum" sz="quarter" idx="12"/>
          </p:nvPr>
        </p:nvSpPr>
        <p:spPr>
          <a:xfrm>
            <a:off x="6457950" y="6356350"/>
            <a:ext cx="2057400" cy="365125"/>
          </a:xfrm>
          <a:prstGeom prst="rect">
            <a:avLst/>
          </a:prstGeom>
        </p:spPr>
        <p:txBody>
          <a:bodyPr/>
          <a:lstStyle>
            <a:lvl1pPr>
              <a:defRPr>
                <a:solidFill>
                  <a:schemeClr val="accent3"/>
                </a:solidFill>
              </a:defRPr>
            </a:lvl1pPr>
          </a:lstStyle>
          <a:p>
            <a:fld id="{9319E888-69DF-4A19-BF5D-F6CF70DE7D06}" type="slidenum">
              <a:rPr lang="en-US" smtClean="0"/>
              <a:pPr/>
              <a:t>‹#›</a:t>
            </a:fld>
            <a:endParaRPr lang="en-US"/>
          </a:p>
        </p:txBody>
      </p:sp>
      <p:sp>
        <p:nvSpPr>
          <p:cNvPr id="16" name="Picture Placeholder 15">
            <a:extLst>
              <a:ext uri="{FF2B5EF4-FFF2-40B4-BE49-F238E27FC236}">
                <a16:creationId xmlns:a16="http://schemas.microsoft.com/office/drawing/2014/main" id="{F0164269-1ADE-434F-A924-48F5CBB7B3CB}"/>
              </a:ext>
            </a:extLst>
          </p:cNvPr>
          <p:cNvSpPr>
            <a:spLocks noGrp="1"/>
          </p:cNvSpPr>
          <p:nvPr>
            <p:ph type="pic" sz="quarter" idx="13"/>
          </p:nvPr>
        </p:nvSpPr>
        <p:spPr>
          <a:xfrm>
            <a:off x="5449824" y="376238"/>
            <a:ext cx="1333500" cy="1333500"/>
          </a:xfrm>
          <a:prstGeom prst="ellipse">
            <a:avLst/>
          </a:prstGeom>
          <a:solidFill>
            <a:schemeClr val="accent2">
              <a:lumMod val="75000"/>
            </a:schemeClr>
          </a:solidFill>
        </p:spPr>
        <p:txBody>
          <a:bodyPr anchor="ctr">
            <a:normAutofit/>
          </a:bodyPr>
          <a:lstStyle>
            <a:lvl1pPr marL="0" indent="0" algn="ctr">
              <a:buNone/>
              <a:defRPr sz="1400">
                <a:solidFill>
                  <a:schemeClr val="bg1"/>
                </a:solidFill>
              </a:defRPr>
            </a:lvl1pPr>
          </a:lstStyle>
          <a:p>
            <a:endParaRPr lang="en-US"/>
          </a:p>
        </p:txBody>
      </p:sp>
      <p:sp>
        <p:nvSpPr>
          <p:cNvPr id="18" name="Text Placeholder 17">
            <a:extLst>
              <a:ext uri="{FF2B5EF4-FFF2-40B4-BE49-F238E27FC236}">
                <a16:creationId xmlns:a16="http://schemas.microsoft.com/office/drawing/2014/main" id="{88B00100-82A6-46DB-AB35-5266F91AE755}"/>
              </a:ext>
            </a:extLst>
          </p:cNvPr>
          <p:cNvSpPr>
            <a:spLocks noGrp="1"/>
          </p:cNvSpPr>
          <p:nvPr>
            <p:ph type="body" sz="quarter" idx="14" hasCustomPrompt="1"/>
          </p:nvPr>
        </p:nvSpPr>
        <p:spPr>
          <a:xfrm>
            <a:off x="7002462" y="646930"/>
            <a:ext cx="1701800" cy="34925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9" name="Text Placeholder 17">
            <a:extLst>
              <a:ext uri="{FF2B5EF4-FFF2-40B4-BE49-F238E27FC236}">
                <a16:creationId xmlns:a16="http://schemas.microsoft.com/office/drawing/2014/main" id="{CCE23A20-9D3A-4A2C-8AD2-D6BCBFFE8052}"/>
              </a:ext>
            </a:extLst>
          </p:cNvPr>
          <p:cNvSpPr>
            <a:spLocks noGrp="1"/>
          </p:cNvSpPr>
          <p:nvPr>
            <p:ph type="body" sz="quarter" idx="15" hasCustomPrompt="1"/>
          </p:nvPr>
        </p:nvSpPr>
        <p:spPr>
          <a:xfrm>
            <a:off x="7002462" y="917190"/>
            <a:ext cx="1701800" cy="34925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20" name="Text Placeholder 17">
            <a:extLst>
              <a:ext uri="{FF2B5EF4-FFF2-40B4-BE49-F238E27FC236}">
                <a16:creationId xmlns:a16="http://schemas.microsoft.com/office/drawing/2014/main" id="{7686557C-B6EC-41CF-A5C6-C78D6675CEFD}"/>
              </a:ext>
            </a:extLst>
          </p:cNvPr>
          <p:cNvSpPr>
            <a:spLocks noGrp="1"/>
          </p:cNvSpPr>
          <p:nvPr>
            <p:ph type="body" sz="quarter" idx="16" hasCustomPrompt="1"/>
          </p:nvPr>
        </p:nvSpPr>
        <p:spPr>
          <a:xfrm>
            <a:off x="7002462" y="1187450"/>
            <a:ext cx="1701800" cy="349250"/>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1891971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Color and Typography">
    <p:spTree>
      <p:nvGrpSpPr>
        <p:cNvPr id="1" name=""/>
        <p:cNvGrpSpPr/>
        <p:nvPr/>
      </p:nvGrpSpPr>
      <p:grpSpPr>
        <a:xfrm>
          <a:off x="0" y="0"/>
          <a:ext cx="0" cy="0"/>
          <a:chOff x="0" y="0"/>
          <a:chExt cx="0" cy="0"/>
        </a:xfrm>
      </p:grpSpPr>
      <p:sp>
        <p:nvSpPr>
          <p:cNvPr id="88" name="Title 1">
            <a:extLst>
              <a:ext uri="{FF2B5EF4-FFF2-40B4-BE49-F238E27FC236}">
                <a16:creationId xmlns:a16="http://schemas.microsoft.com/office/drawing/2014/main" id="{D64FDF5F-B87A-48FB-8836-28911241AE1C}"/>
              </a:ext>
            </a:extLst>
          </p:cNvPr>
          <p:cNvSpPr>
            <a:spLocks noGrp="1"/>
          </p:cNvSpPr>
          <p:nvPr>
            <p:ph type="title"/>
          </p:nvPr>
        </p:nvSpPr>
        <p:spPr>
          <a:xfrm>
            <a:off x="628650" y="365125"/>
            <a:ext cx="7886700" cy="1325563"/>
          </a:xfrm>
          <a:prstGeom prst="rect">
            <a:avLst/>
          </a:prstGeo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3DC858C0-70A5-4521-A1D8-C1DA8BB60EF0}"/>
              </a:ext>
            </a:extLst>
          </p:cNvPr>
          <p:cNvSpPr>
            <a:spLocks noGrp="1"/>
          </p:cNvSpPr>
          <p:nvPr>
            <p:ph type="body" sz="quarter" idx="10"/>
          </p:nvPr>
        </p:nvSpPr>
        <p:spPr>
          <a:xfrm>
            <a:off x="628650" y="3709150"/>
            <a:ext cx="7886699" cy="1325880"/>
          </a:xfrm>
          <a:prstGeom prst="rect">
            <a:avLst/>
          </a:prstGeom>
        </p:spPr>
        <p:txBody>
          <a:bodyPr vert="horz" lIns="91440" tIns="45720" rIns="91440" bIns="45720" rtlCol="0" anchor="ctr">
            <a:normAutofit/>
          </a:bodyPr>
          <a:lstStyle>
            <a:lvl1pPr marL="0" indent="0">
              <a:buNone/>
              <a:defRPr lang="en-US" sz="4400" b="1" dirty="0" smtClean="0">
                <a:ln w="3175" cmpd="sng">
                  <a:noFill/>
                </a:ln>
                <a:solidFill>
                  <a:schemeClr val="accent2">
                    <a:lumMod val="75000"/>
                  </a:schemeClr>
                </a:solidFill>
                <a:latin typeface="+mn-lt"/>
                <a:ea typeface="+mj-ea"/>
              </a:defRPr>
            </a:lvl1pPr>
            <a:lvl2pPr>
              <a:defRPr lang="en-US" dirty="0" smtClean="0"/>
            </a:lvl2pPr>
            <a:lvl3pPr>
              <a:defRPr lang="en-US" dirty="0" smtClean="0"/>
            </a:lvl3pPr>
            <a:lvl4pPr>
              <a:defRPr lang="en-US" dirty="0" smtClean="0"/>
            </a:lvl4pPr>
            <a:lvl5pPr>
              <a:defRPr lang="en-US" dirty="0"/>
            </a:lvl5pPr>
          </a:lstStyle>
          <a:p>
            <a:pPr marL="228600" lvl="0" indent="-228600">
              <a:spcBef>
                <a:spcPct val="0"/>
              </a:spcBef>
            </a:pPr>
            <a:r>
              <a:rPr lang="en-US" dirty="0"/>
              <a:t>Click to edit Master text styles</a:t>
            </a:r>
          </a:p>
        </p:txBody>
      </p:sp>
      <p:sp>
        <p:nvSpPr>
          <p:cNvPr id="5" name="TextBox 4">
            <a:extLst>
              <a:ext uri="{FF2B5EF4-FFF2-40B4-BE49-F238E27FC236}">
                <a16:creationId xmlns:a16="http://schemas.microsoft.com/office/drawing/2014/main" id="{D268C047-D4C6-4716-A78B-EE5000FD1F52}"/>
              </a:ext>
            </a:extLst>
          </p:cNvPr>
          <p:cNvSpPr txBox="1"/>
          <p:nvPr userDrawn="1"/>
        </p:nvSpPr>
        <p:spPr>
          <a:xfrm>
            <a:off x="3153206" y="4033186"/>
            <a:ext cx="2435282" cy="2646878"/>
          </a:xfrm>
          <a:prstGeom prst="rect">
            <a:avLst/>
          </a:prstGeom>
          <a:noFill/>
        </p:spPr>
        <p:txBody>
          <a:bodyPr wrap="none" rtlCol="0">
            <a:spAutoFit/>
          </a:bodyPr>
          <a:lstStyle/>
          <a:p>
            <a:pPr algn="ctr"/>
            <a:r>
              <a:rPr lang="en-US" sz="16600" dirty="0"/>
              <a:t>Aa</a:t>
            </a:r>
          </a:p>
        </p:txBody>
      </p:sp>
      <p:sp>
        <p:nvSpPr>
          <p:cNvPr id="8" name="Text Placeholder 7">
            <a:extLst>
              <a:ext uri="{FF2B5EF4-FFF2-40B4-BE49-F238E27FC236}">
                <a16:creationId xmlns:a16="http://schemas.microsoft.com/office/drawing/2014/main" id="{806B303D-5E6A-47BF-AFC1-2852F337BEC7}"/>
              </a:ext>
            </a:extLst>
          </p:cNvPr>
          <p:cNvSpPr>
            <a:spLocks noGrp="1"/>
          </p:cNvSpPr>
          <p:nvPr>
            <p:ph type="body" sz="quarter" idx="11" hasCustomPrompt="1"/>
          </p:nvPr>
        </p:nvSpPr>
        <p:spPr>
          <a:xfrm>
            <a:off x="3173757" y="6125270"/>
            <a:ext cx="2394180" cy="564455"/>
          </a:xfrm>
          <a:prstGeom prst="rect">
            <a:avLst/>
          </a:prstGeom>
        </p:spPr>
        <p:txBody>
          <a:bodyPr anchor="ctr"/>
          <a:lstStyle>
            <a:lvl1pPr marL="0" indent="0" algn="ctr">
              <a:buNone/>
              <a:defRPr/>
            </a:lvl1pPr>
          </a:lstStyle>
          <a:p>
            <a:pPr lvl="0"/>
            <a:r>
              <a:rPr lang="en-US" dirty="0"/>
              <a:t>Font name</a:t>
            </a:r>
          </a:p>
        </p:txBody>
      </p:sp>
      <p:sp>
        <p:nvSpPr>
          <p:cNvPr id="161" name="TextBox 160">
            <a:extLst>
              <a:ext uri="{FF2B5EF4-FFF2-40B4-BE49-F238E27FC236}">
                <a16:creationId xmlns:a16="http://schemas.microsoft.com/office/drawing/2014/main" id="{CE4C982F-2435-454E-964B-6E2FA8DAE509}"/>
              </a:ext>
            </a:extLst>
          </p:cNvPr>
          <p:cNvSpPr txBox="1"/>
          <p:nvPr userDrawn="1"/>
        </p:nvSpPr>
        <p:spPr>
          <a:xfrm>
            <a:off x="6140716" y="4033186"/>
            <a:ext cx="2435282" cy="2646878"/>
          </a:xfrm>
          <a:prstGeom prst="rect">
            <a:avLst/>
          </a:prstGeom>
          <a:noFill/>
        </p:spPr>
        <p:txBody>
          <a:bodyPr wrap="none" rtlCol="0">
            <a:spAutoFit/>
          </a:bodyPr>
          <a:lstStyle/>
          <a:p>
            <a:pPr algn="ctr"/>
            <a:r>
              <a:rPr lang="en-US" sz="16600" dirty="0">
                <a:latin typeface="+mj-lt"/>
              </a:rPr>
              <a:t>Aa</a:t>
            </a:r>
          </a:p>
        </p:txBody>
      </p:sp>
      <p:sp>
        <p:nvSpPr>
          <p:cNvPr id="162" name="Text Placeholder 7">
            <a:extLst>
              <a:ext uri="{FF2B5EF4-FFF2-40B4-BE49-F238E27FC236}">
                <a16:creationId xmlns:a16="http://schemas.microsoft.com/office/drawing/2014/main" id="{D8C94DFA-96D0-4436-B11B-F4ECD914841B}"/>
              </a:ext>
            </a:extLst>
          </p:cNvPr>
          <p:cNvSpPr>
            <a:spLocks noGrp="1"/>
          </p:cNvSpPr>
          <p:nvPr>
            <p:ph type="body" sz="quarter" idx="12" hasCustomPrompt="1"/>
          </p:nvPr>
        </p:nvSpPr>
        <p:spPr>
          <a:xfrm>
            <a:off x="6161267" y="6125270"/>
            <a:ext cx="2394180" cy="564455"/>
          </a:xfrm>
          <a:prstGeom prst="rect">
            <a:avLst/>
          </a:prstGeo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grpSp>
        <p:nvGrpSpPr>
          <p:cNvPr id="2" name="Group 1">
            <a:extLst>
              <a:ext uri="{FF2B5EF4-FFF2-40B4-BE49-F238E27FC236}">
                <a16:creationId xmlns:a16="http://schemas.microsoft.com/office/drawing/2014/main" id="{26475A9A-CDDE-42D3-A31B-0620B825F2A0}"/>
              </a:ext>
            </a:extLst>
          </p:cNvPr>
          <p:cNvGrpSpPr/>
          <p:nvPr userDrawn="1"/>
        </p:nvGrpSpPr>
        <p:grpSpPr>
          <a:xfrm>
            <a:off x="628650" y="1946104"/>
            <a:ext cx="7891272" cy="1481328"/>
            <a:chOff x="628650" y="1946104"/>
            <a:chExt cx="7891272" cy="1481328"/>
          </a:xfrm>
        </p:grpSpPr>
        <p:sp>
          <p:nvSpPr>
            <p:cNvPr id="83" name="Rectangle 82">
              <a:extLst>
                <a:ext uri="{FF2B5EF4-FFF2-40B4-BE49-F238E27FC236}">
                  <a16:creationId xmlns:a16="http://schemas.microsoft.com/office/drawing/2014/main" id="{4D825DDC-B1B7-4A22-AE1A-DFFE8C468588}"/>
                </a:ext>
              </a:extLst>
            </p:cNvPr>
            <p:cNvSpPr/>
            <p:nvPr userDrawn="1"/>
          </p:nvSpPr>
          <p:spPr>
            <a:xfrm>
              <a:off x="628650" y="1946104"/>
              <a:ext cx="671123" cy="1481328"/>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4" name="Rectangle 83">
              <a:extLst>
                <a:ext uri="{FF2B5EF4-FFF2-40B4-BE49-F238E27FC236}">
                  <a16:creationId xmlns:a16="http://schemas.microsoft.com/office/drawing/2014/main" id="{CAC08C7C-E3C9-4D9C-80B0-16E41E85987D}"/>
                </a:ext>
              </a:extLst>
            </p:cNvPr>
            <p:cNvSpPr/>
            <p:nvPr userDrawn="1"/>
          </p:nvSpPr>
          <p:spPr>
            <a:xfrm>
              <a:off x="628650" y="1946104"/>
              <a:ext cx="671123" cy="1319832"/>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5" name="Rectangle 84">
              <a:extLst>
                <a:ext uri="{FF2B5EF4-FFF2-40B4-BE49-F238E27FC236}">
                  <a16:creationId xmlns:a16="http://schemas.microsoft.com/office/drawing/2014/main" id="{BA49656F-2DAE-40AB-AA90-DB2938FC49AC}"/>
                </a:ext>
              </a:extLst>
            </p:cNvPr>
            <p:cNvSpPr/>
            <p:nvPr userDrawn="1"/>
          </p:nvSpPr>
          <p:spPr>
            <a:xfrm>
              <a:off x="628650" y="1946104"/>
              <a:ext cx="671123" cy="1158334"/>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6" name="Rectangle 85">
              <a:extLst>
                <a:ext uri="{FF2B5EF4-FFF2-40B4-BE49-F238E27FC236}">
                  <a16:creationId xmlns:a16="http://schemas.microsoft.com/office/drawing/2014/main" id="{DCD712ED-28B0-410A-9BD1-7616FBF74042}"/>
                </a:ext>
              </a:extLst>
            </p:cNvPr>
            <p:cNvSpPr/>
            <p:nvPr userDrawn="1"/>
          </p:nvSpPr>
          <p:spPr>
            <a:xfrm>
              <a:off x="628650" y="1946104"/>
              <a:ext cx="671123" cy="996838"/>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87" name="Rectangle 86">
              <a:extLst>
                <a:ext uri="{FF2B5EF4-FFF2-40B4-BE49-F238E27FC236}">
                  <a16:creationId xmlns:a16="http://schemas.microsoft.com/office/drawing/2014/main" id="{6849DA16-5630-42C0-B032-CF4E4236809C}"/>
                </a:ext>
              </a:extLst>
            </p:cNvPr>
            <p:cNvSpPr/>
            <p:nvPr userDrawn="1"/>
          </p:nvSpPr>
          <p:spPr>
            <a:xfrm>
              <a:off x="628650" y="1946104"/>
              <a:ext cx="671123" cy="835342"/>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0" name="Rectangle 159">
              <a:extLst>
                <a:ext uri="{FF2B5EF4-FFF2-40B4-BE49-F238E27FC236}">
                  <a16:creationId xmlns:a16="http://schemas.microsoft.com/office/drawing/2014/main" id="{E6F035CF-B43D-439C-AD0F-8D953B579313}"/>
                </a:ext>
              </a:extLst>
            </p:cNvPr>
            <p:cNvSpPr/>
            <p:nvPr userDrawn="1"/>
          </p:nvSpPr>
          <p:spPr>
            <a:xfrm>
              <a:off x="628651" y="1946104"/>
              <a:ext cx="671123" cy="67064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3" name="Rectangle 162">
              <a:extLst>
                <a:ext uri="{FF2B5EF4-FFF2-40B4-BE49-F238E27FC236}">
                  <a16:creationId xmlns:a16="http://schemas.microsoft.com/office/drawing/2014/main" id="{41E5DA4D-2356-4A5A-9A78-37FC3426A8A4}"/>
                </a:ext>
              </a:extLst>
            </p:cNvPr>
            <p:cNvSpPr/>
            <p:nvPr userDrawn="1"/>
          </p:nvSpPr>
          <p:spPr>
            <a:xfrm>
              <a:off x="1430889" y="1946104"/>
              <a:ext cx="671123" cy="1481328"/>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4" name="Rectangle 163">
              <a:extLst>
                <a:ext uri="{FF2B5EF4-FFF2-40B4-BE49-F238E27FC236}">
                  <a16:creationId xmlns:a16="http://schemas.microsoft.com/office/drawing/2014/main" id="{94FE7071-946A-4F12-893A-526B25468EB3}"/>
                </a:ext>
              </a:extLst>
            </p:cNvPr>
            <p:cNvSpPr/>
            <p:nvPr userDrawn="1"/>
          </p:nvSpPr>
          <p:spPr>
            <a:xfrm>
              <a:off x="1430889" y="1946104"/>
              <a:ext cx="671123" cy="1319832"/>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5" name="Rectangle 164">
              <a:extLst>
                <a:ext uri="{FF2B5EF4-FFF2-40B4-BE49-F238E27FC236}">
                  <a16:creationId xmlns:a16="http://schemas.microsoft.com/office/drawing/2014/main" id="{0B4820EC-57AA-49FD-9B74-B858DD1AE71D}"/>
                </a:ext>
              </a:extLst>
            </p:cNvPr>
            <p:cNvSpPr/>
            <p:nvPr userDrawn="1"/>
          </p:nvSpPr>
          <p:spPr>
            <a:xfrm>
              <a:off x="1430889" y="1946104"/>
              <a:ext cx="671123" cy="1158334"/>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6" name="Rectangle 165">
              <a:extLst>
                <a:ext uri="{FF2B5EF4-FFF2-40B4-BE49-F238E27FC236}">
                  <a16:creationId xmlns:a16="http://schemas.microsoft.com/office/drawing/2014/main" id="{829BCA57-159F-4238-A8C6-090DBF3ED9CB}"/>
                </a:ext>
              </a:extLst>
            </p:cNvPr>
            <p:cNvSpPr/>
            <p:nvPr userDrawn="1"/>
          </p:nvSpPr>
          <p:spPr>
            <a:xfrm>
              <a:off x="1430889" y="1946104"/>
              <a:ext cx="671123" cy="99683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7" name="Rectangle 166">
              <a:extLst>
                <a:ext uri="{FF2B5EF4-FFF2-40B4-BE49-F238E27FC236}">
                  <a16:creationId xmlns:a16="http://schemas.microsoft.com/office/drawing/2014/main" id="{220D4EDF-EA25-4D8A-B8A4-0AB513B97627}"/>
                </a:ext>
              </a:extLst>
            </p:cNvPr>
            <p:cNvSpPr/>
            <p:nvPr userDrawn="1"/>
          </p:nvSpPr>
          <p:spPr>
            <a:xfrm>
              <a:off x="1430889" y="1946104"/>
              <a:ext cx="671123" cy="835342"/>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8" name="Rectangle 167">
              <a:extLst>
                <a:ext uri="{FF2B5EF4-FFF2-40B4-BE49-F238E27FC236}">
                  <a16:creationId xmlns:a16="http://schemas.microsoft.com/office/drawing/2014/main" id="{1D4305EB-B3E8-44B7-8B0F-EA03970179FF}"/>
                </a:ext>
              </a:extLst>
            </p:cNvPr>
            <p:cNvSpPr/>
            <p:nvPr userDrawn="1"/>
          </p:nvSpPr>
          <p:spPr>
            <a:xfrm>
              <a:off x="1430889" y="1946104"/>
              <a:ext cx="671123" cy="67064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69" name="Rectangle 168">
              <a:extLst>
                <a:ext uri="{FF2B5EF4-FFF2-40B4-BE49-F238E27FC236}">
                  <a16:creationId xmlns:a16="http://schemas.microsoft.com/office/drawing/2014/main" id="{BF0C67D4-85EB-4EE5-AF2E-00FE916B8A04}"/>
                </a:ext>
              </a:extLst>
            </p:cNvPr>
            <p:cNvSpPr/>
            <p:nvPr userDrawn="1"/>
          </p:nvSpPr>
          <p:spPr>
            <a:xfrm>
              <a:off x="2233127" y="1946104"/>
              <a:ext cx="671123" cy="1481328"/>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BDDFC57-9EC3-437D-B2FC-B6290981C500}"/>
                </a:ext>
              </a:extLst>
            </p:cNvPr>
            <p:cNvSpPr/>
            <p:nvPr userDrawn="1"/>
          </p:nvSpPr>
          <p:spPr>
            <a:xfrm>
              <a:off x="2233127" y="1946104"/>
              <a:ext cx="671123" cy="1319832"/>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A6BFD32E-3CA9-47B8-A9E9-842EB47B3C34}"/>
                </a:ext>
              </a:extLst>
            </p:cNvPr>
            <p:cNvSpPr/>
            <p:nvPr userDrawn="1"/>
          </p:nvSpPr>
          <p:spPr>
            <a:xfrm>
              <a:off x="2233127" y="1946104"/>
              <a:ext cx="671123" cy="1158334"/>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27F6C923-45B6-4A07-BF72-4EA3A79B94E2}"/>
                </a:ext>
              </a:extLst>
            </p:cNvPr>
            <p:cNvSpPr/>
            <p:nvPr userDrawn="1"/>
          </p:nvSpPr>
          <p:spPr>
            <a:xfrm>
              <a:off x="2233127" y="1946104"/>
              <a:ext cx="671123" cy="996838"/>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6EDAF0FF-ED88-4001-ACE8-F2C99F0F6081}"/>
                </a:ext>
              </a:extLst>
            </p:cNvPr>
            <p:cNvSpPr/>
            <p:nvPr userDrawn="1"/>
          </p:nvSpPr>
          <p:spPr>
            <a:xfrm>
              <a:off x="2233127" y="1946104"/>
              <a:ext cx="671123" cy="835342"/>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9BB3B5D8-C72B-482B-9920-23107B3B85FD}"/>
                </a:ext>
              </a:extLst>
            </p:cNvPr>
            <p:cNvSpPr/>
            <p:nvPr userDrawn="1"/>
          </p:nvSpPr>
          <p:spPr>
            <a:xfrm>
              <a:off x="2233128" y="1946104"/>
              <a:ext cx="671123" cy="67064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5" name="Rectangle 174">
              <a:extLst>
                <a:ext uri="{FF2B5EF4-FFF2-40B4-BE49-F238E27FC236}">
                  <a16:creationId xmlns:a16="http://schemas.microsoft.com/office/drawing/2014/main" id="{2547ECFF-5A99-4BDD-9D82-AF7E2BC6ED91}"/>
                </a:ext>
              </a:extLst>
            </p:cNvPr>
            <p:cNvSpPr/>
            <p:nvPr userDrawn="1"/>
          </p:nvSpPr>
          <p:spPr>
            <a:xfrm>
              <a:off x="3035366" y="1946104"/>
              <a:ext cx="671123" cy="1481328"/>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6" name="Rectangle 175">
              <a:extLst>
                <a:ext uri="{FF2B5EF4-FFF2-40B4-BE49-F238E27FC236}">
                  <a16:creationId xmlns:a16="http://schemas.microsoft.com/office/drawing/2014/main" id="{D24D3EB6-7B2A-44AF-9F83-2EB304CB9012}"/>
                </a:ext>
              </a:extLst>
            </p:cNvPr>
            <p:cNvSpPr/>
            <p:nvPr userDrawn="1"/>
          </p:nvSpPr>
          <p:spPr>
            <a:xfrm>
              <a:off x="3035366" y="1946104"/>
              <a:ext cx="671123" cy="131983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7" name="Rectangle 176">
              <a:extLst>
                <a:ext uri="{FF2B5EF4-FFF2-40B4-BE49-F238E27FC236}">
                  <a16:creationId xmlns:a16="http://schemas.microsoft.com/office/drawing/2014/main" id="{F473FD6F-105A-4A5E-BB7B-E748A685D5A6}"/>
                </a:ext>
              </a:extLst>
            </p:cNvPr>
            <p:cNvSpPr/>
            <p:nvPr userDrawn="1"/>
          </p:nvSpPr>
          <p:spPr>
            <a:xfrm>
              <a:off x="3035366" y="1946104"/>
              <a:ext cx="671123" cy="1158334"/>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8" name="Rectangle 177">
              <a:extLst>
                <a:ext uri="{FF2B5EF4-FFF2-40B4-BE49-F238E27FC236}">
                  <a16:creationId xmlns:a16="http://schemas.microsoft.com/office/drawing/2014/main" id="{3339347A-FF0E-40C7-89C0-36AFFF6F9E77}"/>
                </a:ext>
              </a:extLst>
            </p:cNvPr>
            <p:cNvSpPr/>
            <p:nvPr userDrawn="1"/>
          </p:nvSpPr>
          <p:spPr>
            <a:xfrm>
              <a:off x="3035366" y="1946104"/>
              <a:ext cx="671123" cy="996838"/>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BC367306-AB93-4C38-8042-A2D897E19657}"/>
                </a:ext>
              </a:extLst>
            </p:cNvPr>
            <p:cNvSpPr/>
            <p:nvPr userDrawn="1"/>
          </p:nvSpPr>
          <p:spPr>
            <a:xfrm>
              <a:off x="3035366" y="1946104"/>
              <a:ext cx="671123" cy="835342"/>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54D63E32-A004-4AFD-BE82-56549F30C11C}"/>
                </a:ext>
              </a:extLst>
            </p:cNvPr>
            <p:cNvSpPr/>
            <p:nvPr userDrawn="1"/>
          </p:nvSpPr>
          <p:spPr>
            <a:xfrm>
              <a:off x="3035367" y="1946104"/>
              <a:ext cx="671123" cy="67064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95194278-6696-4FD2-8D66-10625FBCACA4}"/>
                </a:ext>
              </a:extLst>
            </p:cNvPr>
            <p:cNvSpPr/>
            <p:nvPr userDrawn="1"/>
          </p:nvSpPr>
          <p:spPr>
            <a:xfrm>
              <a:off x="3837605" y="1946104"/>
              <a:ext cx="671123" cy="1481328"/>
            </a:xfrm>
            <a:prstGeom prst="rect">
              <a:avLst/>
            </a:prstGeom>
            <a:solidFill>
              <a:schemeClr val="accent1">
                <a:lumMod val="90000"/>
                <a:lumOff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C3383B67-395B-4618-94B2-8FFB09170689}"/>
                </a:ext>
              </a:extLst>
            </p:cNvPr>
            <p:cNvSpPr/>
            <p:nvPr userDrawn="1"/>
          </p:nvSpPr>
          <p:spPr>
            <a:xfrm>
              <a:off x="3837605" y="1946104"/>
              <a:ext cx="671123" cy="1319832"/>
            </a:xfrm>
            <a:prstGeom prst="rect">
              <a:avLst/>
            </a:prstGeom>
            <a:solidFill>
              <a:schemeClr val="accent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ACFCFB25-1D6C-475A-A271-185C58B6D8CD}"/>
                </a:ext>
              </a:extLst>
            </p:cNvPr>
            <p:cNvSpPr/>
            <p:nvPr userDrawn="1"/>
          </p:nvSpPr>
          <p:spPr>
            <a:xfrm>
              <a:off x="3837605" y="1946104"/>
              <a:ext cx="671123" cy="1158334"/>
            </a:xfrm>
            <a:prstGeom prst="rect">
              <a:avLst/>
            </a:prstGeom>
            <a:solidFill>
              <a:schemeClr val="accent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73828B87-D0D9-4219-9A26-4E60D6640DC7}"/>
                </a:ext>
              </a:extLst>
            </p:cNvPr>
            <p:cNvSpPr/>
            <p:nvPr userDrawn="1"/>
          </p:nvSpPr>
          <p:spPr>
            <a:xfrm>
              <a:off x="3837605" y="1946104"/>
              <a:ext cx="671123" cy="996838"/>
            </a:xfrm>
            <a:prstGeom prst="rect">
              <a:avLst/>
            </a:prstGeom>
            <a:solidFill>
              <a:schemeClr val="accent1">
                <a:lumMod val="25000"/>
                <a:lumOff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5" name="Rectangle 184">
              <a:extLst>
                <a:ext uri="{FF2B5EF4-FFF2-40B4-BE49-F238E27FC236}">
                  <a16:creationId xmlns:a16="http://schemas.microsoft.com/office/drawing/2014/main" id="{32F1CA9D-A578-4C66-ACB9-661F5482120A}"/>
                </a:ext>
              </a:extLst>
            </p:cNvPr>
            <p:cNvSpPr/>
            <p:nvPr userDrawn="1"/>
          </p:nvSpPr>
          <p:spPr>
            <a:xfrm>
              <a:off x="3837605" y="1946104"/>
              <a:ext cx="671123" cy="835342"/>
            </a:xfrm>
            <a:prstGeom prst="rect">
              <a:avLst/>
            </a:prstGeom>
            <a:solidFill>
              <a:schemeClr val="accent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BA4A2F3-8BCC-434A-B746-2BDB48D8AB71}"/>
                </a:ext>
              </a:extLst>
            </p:cNvPr>
            <p:cNvSpPr/>
            <p:nvPr userDrawn="1"/>
          </p:nvSpPr>
          <p:spPr>
            <a:xfrm>
              <a:off x="3837605" y="1946104"/>
              <a:ext cx="671123" cy="670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94CE36C5-39FB-4F90-8E32-674401CD3D3F}"/>
                </a:ext>
              </a:extLst>
            </p:cNvPr>
            <p:cNvSpPr/>
            <p:nvPr userDrawn="1"/>
          </p:nvSpPr>
          <p:spPr>
            <a:xfrm>
              <a:off x="4639843" y="1946104"/>
              <a:ext cx="671123" cy="1481328"/>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A6E16A70-98A2-4827-A41D-0E0D06F225EA}"/>
                </a:ext>
              </a:extLst>
            </p:cNvPr>
            <p:cNvSpPr/>
            <p:nvPr userDrawn="1"/>
          </p:nvSpPr>
          <p:spPr>
            <a:xfrm>
              <a:off x="4639843" y="1946104"/>
              <a:ext cx="671123" cy="1319832"/>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C1D78562-9E82-4152-A4A8-69D145DC1F39}"/>
                </a:ext>
              </a:extLst>
            </p:cNvPr>
            <p:cNvSpPr/>
            <p:nvPr userDrawn="1"/>
          </p:nvSpPr>
          <p:spPr>
            <a:xfrm>
              <a:off x="4639843" y="1946104"/>
              <a:ext cx="671123" cy="1158334"/>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5FF04718-41E7-4CBC-B319-0FCB4F715A30}"/>
                </a:ext>
              </a:extLst>
            </p:cNvPr>
            <p:cNvSpPr/>
            <p:nvPr userDrawn="1"/>
          </p:nvSpPr>
          <p:spPr>
            <a:xfrm>
              <a:off x="4639843" y="1946104"/>
              <a:ext cx="671123" cy="996838"/>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784528AC-5133-4570-AE06-21420B61A9DB}"/>
                </a:ext>
              </a:extLst>
            </p:cNvPr>
            <p:cNvSpPr/>
            <p:nvPr userDrawn="1"/>
          </p:nvSpPr>
          <p:spPr>
            <a:xfrm>
              <a:off x="4639843" y="1946104"/>
              <a:ext cx="671123" cy="835342"/>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2" name="Rectangle 191">
              <a:extLst>
                <a:ext uri="{FF2B5EF4-FFF2-40B4-BE49-F238E27FC236}">
                  <a16:creationId xmlns:a16="http://schemas.microsoft.com/office/drawing/2014/main" id="{AB7BE177-89EB-4FA3-9079-8FA861814FF7}"/>
                </a:ext>
              </a:extLst>
            </p:cNvPr>
            <p:cNvSpPr/>
            <p:nvPr userDrawn="1"/>
          </p:nvSpPr>
          <p:spPr>
            <a:xfrm>
              <a:off x="4639844" y="1946104"/>
              <a:ext cx="671123" cy="670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C9C8021D-DDA1-4E1E-8E0D-CB3AC805ED0E}"/>
                </a:ext>
              </a:extLst>
            </p:cNvPr>
            <p:cNvSpPr/>
            <p:nvPr userDrawn="1"/>
          </p:nvSpPr>
          <p:spPr>
            <a:xfrm>
              <a:off x="5442082" y="1946104"/>
              <a:ext cx="671123" cy="1481328"/>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08DCABD2-698D-4425-BB59-83846A51C9F3}"/>
                </a:ext>
              </a:extLst>
            </p:cNvPr>
            <p:cNvSpPr/>
            <p:nvPr userDrawn="1"/>
          </p:nvSpPr>
          <p:spPr>
            <a:xfrm>
              <a:off x="5442082" y="1946104"/>
              <a:ext cx="671123" cy="1319832"/>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0F65B3E0-F086-48E1-803B-AB3B20CFB869}"/>
                </a:ext>
              </a:extLst>
            </p:cNvPr>
            <p:cNvSpPr/>
            <p:nvPr userDrawn="1"/>
          </p:nvSpPr>
          <p:spPr>
            <a:xfrm>
              <a:off x="5442082" y="1946104"/>
              <a:ext cx="671123" cy="1158334"/>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7E6D9187-7623-4588-904C-A809428DC8CD}"/>
                </a:ext>
              </a:extLst>
            </p:cNvPr>
            <p:cNvSpPr/>
            <p:nvPr userDrawn="1"/>
          </p:nvSpPr>
          <p:spPr>
            <a:xfrm>
              <a:off x="5442082" y="1946104"/>
              <a:ext cx="671123" cy="996838"/>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790931BC-3EC0-4505-ACD9-4358033DE4F6}"/>
                </a:ext>
              </a:extLst>
            </p:cNvPr>
            <p:cNvSpPr/>
            <p:nvPr userDrawn="1"/>
          </p:nvSpPr>
          <p:spPr>
            <a:xfrm>
              <a:off x="5442082" y="1946104"/>
              <a:ext cx="671123" cy="835342"/>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A4D4E93C-BC1B-4461-9A45-29B483EC73BF}"/>
                </a:ext>
              </a:extLst>
            </p:cNvPr>
            <p:cNvSpPr/>
            <p:nvPr userDrawn="1"/>
          </p:nvSpPr>
          <p:spPr>
            <a:xfrm>
              <a:off x="5442083" y="1946104"/>
              <a:ext cx="671123" cy="67064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9" name="Rectangle 198">
              <a:extLst>
                <a:ext uri="{FF2B5EF4-FFF2-40B4-BE49-F238E27FC236}">
                  <a16:creationId xmlns:a16="http://schemas.microsoft.com/office/drawing/2014/main" id="{E6E3B6DB-4A45-4C4C-9100-69A6FEAB2F71}"/>
                </a:ext>
              </a:extLst>
            </p:cNvPr>
            <p:cNvSpPr/>
            <p:nvPr userDrawn="1"/>
          </p:nvSpPr>
          <p:spPr>
            <a:xfrm>
              <a:off x="6244321" y="1946104"/>
              <a:ext cx="671123" cy="1481328"/>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7E52722F-33D2-44D1-ADE2-F379ECF8E85C}"/>
                </a:ext>
              </a:extLst>
            </p:cNvPr>
            <p:cNvSpPr/>
            <p:nvPr userDrawn="1"/>
          </p:nvSpPr>
          <p:spPr>
            <a:xfrm>
              <a:off x="6244321" y="1946104"/>
              <a:ext cx="671123" cy="1319832"/>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B146F01B-FAF7-459A-95FC-471FD6F44FE7}"/>
                </a:ext>
              </a:extLst>
            </p:cNvPr>
            <p:cNvSpPr/>
            <p:nvPr userDrawn="1"/>
          </p:nvSpPr>
          <p:spPr>
            <a:xfrm>
              <a:off x="6244321" y="1946104"/>
              <a:ext cx="671123" cy="1158334"/>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CBCD4ABC-5320-4DF8-A422-49658D6A72DF}"/>
                </a:ext>
              </a:extLst>
            </p:cNvPr>
            <p:cNvSpPr/>
            <p:nvPr userDrawn="1"/>
          </p:nvSpPr>
          <p:spPr>
            <a:xfrm>
              <a:off x="6244321" y="1946104"/>
              <a:ext cx="671123" cy="99683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975E9A33-9E0E-4E18-A5DD-86EF652AD6FB}"/>
                </a:ext>
              </a:extLst>
            </p:cNvPr>
            <p:cNvSpPr/>
            <p:nvPr userDrawn="1"/>
          </p:nvSpPr>
          <p:spPr>
            <a:xfrm>
              <a:off x="6244321" y="1946104"/>
              <a:ext cx="671123" cy="835342"/>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86DE6780-4E8C-4FC1-AD40-851153AC9C0E}"/>
                </a:ext>
              </a:extLst>
            </p:cNvPr>
            <p:cNvSpPr/>
            <p:nvPr userDrawn="1"/>
          </p:nvSpPr>
          <p:spPr>
            <a:xfrm>
              <a:off x="6244321" y="1946104"/>
              <a:ext cx="671123" cy="67064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93CF397D-F42D-4CB6-A604-09A609A110BD}"/>
                </a:ext>
              </a:extLst>
            </p:cNvPr>
            <p:cNvSpPr/>
            <p:nvPr userDrawn="1"/>
          </p:nvSpPr>
          <p:spPr>
            <a:xfrm>
              <a:off x="7046559" y="1946104"/>
              <a:ext cx="671123" cy="1481328"/>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6" name="Rectangle 205">
              <a:extLst>
                <a:ext uri="{FF2B5EF4-FFF2-40B4-BE49-F238E27FC236}">
                  <a16:creationId xmlns:a16="http://schemas.microsoft.com/office/drawing/2014/main" id="{057D5D7B-B1AE-46F9-A720-823F6987157D}"/>
                </a:ext>
              </a:extLst>
            </p:cNvPr>
            <p:cNvSpPr/>
            <p:nvPr userDrawn="1"/>
          </p:nvSpPr>
          <p:spPr>
            <a:xfrm>
              <a:off x="7046559" y="1946104"/>
              <a:ext cx="671123" cy="1319832"/>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C3F776C9-C8F5-41AB-A50C-E17AA2489CAC}"/>
                </a:ext>
              </a:extLst>
            </p:cNvPr>
            <p:cNvSpPr/>
            <p:nvPr userDrawn="1"/>
          </p:nvSpPr>
          <p:spPr>
            <a:xfrm>
              <a:off x="7046559" y="1946104"/>
              <a:ext cx="671123" cy="1158334"/>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D7A8D87-B1EB-43D5-8080-17E8C01FB2DA}"/>
                </a:ext>
              </a:extLst>
            </p:cNvPr>
            <p:cNvSpPr/>
            <p:nvPr userDrawn="1"/>
          </p:nvSpPr>
          <p:spPr>
            <a:xfrm>
              <a:off x="7046559" y="1946104"/>
              <a:ext cx="671123" cy="996838"/>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EC74B798-98F8-436D-8519-8E6975A11FE1}"/>
                </a:ext>
              </a:extLst>
            </p:cNvPr>
            <p:cNvSpPr/>
            <p:nvPr userDrawn="1"/>
          </p:nvSpPr>
          <p:spPr>
            <a:xfrm>
              <a:off x="7046559" y="1946104"/>
              <a:ext cx="671123" cy="835342"/>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71D3983B-1AF9-4D52-AE43-A0EF0DBE0B61}"/>
                </a:ext>
              </a:extLst>
            </p:cNvPr>
            <p:cNvSpPr/>
            <p:nvPr userDrawn="1"/>
          </p:nvSpPr>
          <p:spPr>
            <a:xfrm>
              <a:off x="7046560" y="1946104"/>
              <a:ext cx="671123" cy="6706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2394C317-F0E7-4FE1-9D1F-8580B23BF1CD}"/>
                </a:ext>
              </a:extLst>
            </p:cNvPr>
            <p:cNvSpPr/>
            <p:nvPr userDrawn="1"/>
          </p:nvSpPr>
          <p:spPr>
            <a:xfrm>
              <a:off x="7848799" y="1946104"/>
              <a:ext cx="671123" cy="1481328"/>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213B29DD-5A5D-44F2-904F-8A6C2779618A}"/>
                </a:ext>
              </a:extLst>
            </p:cNvPr>
            <p:cNvSpPr/>
            <p:nvPr userDrawn="1"/>
          </p:nvSpPr>
          <p:spPr>
            <a:xfrm>
              <a:off x="7848799" y="1946104"/>
              <a:ext cx="671123" cy="1319832"/>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3" name="Rectangle 212">
              <a:extLst>
                <a:ext uri="{FF2B5EF4-FFF2-40B4-BE49-F238E27FC236}">
                  <a16:creationId xmlns:a16="http://schemas.microsoft.com/office/drawing/2014/main" id="{F1DC7031-3EC5-4E19-BB0E-3673D17D72DC}"/>
                </a:ext>
              </a:extLst>
            </p:cNvPr>
            <p:cNvSpPr/>
            <p:nvPr userDrawn="1"/>
          </p:nvSpPr>
          <p:spPr>
            <a:xfrm>
              <a:off x="7848799" y="1946104"/>
              <a:ext cx="671123" cy="1158334"/>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A3313C41-419B-4E5B-A156-8115FB45AE2E}"/>
                </a:ext>
              </a:extLst>
            </p:cNvPr>
            <p:cNvSpPr/>
            <p:nvPr userDrawn="1"/>
          </p:nvSpPr>
          <p:spPr>
            <a:xfrm>
              <a:off x="7848799" y="1946104"/>
              <a:ext cx="671123" cy="996838"/>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93F2405F-A612-4FB4-BEF9-2AD77DF769FB}"/>
                </a:ext>
              </a:extLst>
            </p:cNvPr>
            <p:cNvSpPr/>
            <p:nvPr userDrawn="1"/>
          </p:nvSpPr>
          <p:spPr>
            <a:xfrm>
              <a:off x="7848799" y="1946104"/>
              <a:ext cx="671123" cy="835342"/>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95C345FB-FDED-488A-9DD9-31B2B83CFB1B}"/>
                </a:ext>
              </a:extLst>
            </p:cNvPr>
            <p:cNvSpPr/>
            <p:nvPr userDrawn="1"/>
          </p:nvSpPr>
          <p:spPr>
            <a:xfrm>
              <a:off x="7848799" y="1946104"/>
              <a:ext cx="671123" cy="67064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72" name="Shape">
            <a:extLst>
              <a:ext uri="{FF2B5EF4-FFF2-40B4-BE49-F238E27FC236}">
                <a16:creationId xmlns:a16="http://schemas.microsoft.com/office/drawing/2014/main" id="{B163E810-A1DA-E849-B8D2-89DA8420B64A}"/>
              </a:ext>
            </a:extLst>
          </p:cNvPr>
          <p:cNvSpPr/>
          <p:nvPr userDrawn="1"/>
        </p:nvSpPr>
        <p:spPr>
          <a:xfrm>
            <a:off x="0" y="5910578"/>
            <a:ext cx="2424431" cy="947422"/>
          </a:xfrm>
          <a:custGeom>
            <a:avLst/>
            <a:gdLst/>
            <a:ahLst/>
            <a:cxnLst>
              <a:cxn ang="0">
                <a:pos x="wd2" y="hd2"/>
              </a:cxn>
              <a:cxn ang="5400000">
                <a:pos x="wd2" y="hd2"/>
              </a:cxn>
              <a:cxn ang="10800000">
                <a:pos x="wd2" y="hd2"/>
              </a:cxn>
              <a:cxn ang="16200000">
                <a:pos x="wd2" y="hd2"/>
              </a:cxn>
            </a:cxnLst>
            <a:rect l="0" t="0" r="r" b="b"/>
            <a:pathLst>
              <a:path w="21600" h="20632" extrusionOk="0">
                <a:moveTo>
                  <a:pt x="20480" y="11450"/>
                </a:moveTo>
                <a:cubicBezTo>
                  <a:pt x="20027" y="7301"/>
                  <a:pt x="19247" y="2932"/>
                  <a:pt x="17674" y="1051"/>
                </a:cubicBezTo>
                <a:cubicBezTo>
                  <a:pt x="15977" y="-968"/>
                  <a:pt x="13974" y="553"/>
                  <a:pt x="12118" y="1438"/>
                </a:cubicBezTo>
                <a:cubicBezTo>
                  <a:pt x="8113" y="3346"/>
                  <a:pt x="4028" y="1991"/>
                  <a:pt x="0" y="0"/>
                </a:cubicBezTo>
                <a:lnTo>
                  <a:pt x="0" y="20632"/>
                </a:lnTo>
                <a:lnTo>
                  <a:pt x="21600" y="20632"/>
                </a:lnTo>
                <a:cubicBezTo>
                  <a:pt x="21057" y="17783"/>
                  <a:pt x="20808" y="14520"/>
                  <a:pt x="20480" y="11450"/>
                </a:cubicBezTo>
                <a:close/>
              </a:path>
            </a:pathLst>
          </a:custGeom>
          <a:solidFill>
            <a:schemeClr val="bg2">
              <a:lumMod val="25000"/>
            </a:schemeClr>
          </a:solidFill>
          <a:ln w="12700">
            <a:miter lim="400000"/>
          </a:ln>
        </p:spPr>
        <p:txBody>
          <a:bodyPr lIns="38100" tIns="38100" rIns="38100" bIns="38100" anchor="ctr"/>
          <a:lstStyle/>
          <a:p>
            <a:pPr>
              <a:defRPr sz="3000">
                <a:solidFill>
                  <a:srgbClr val="FFFFFF"/>
                </a:solidFill>
              </a:defRPr>
            </a:pPr>
            <a:endParaRPr/>
          </a:p>
        </p:txBody>
      </p:sp>
    </p:spTree>
    <p:extLst>
      <p:ext uri="{BB962C8B-B14F-4D97-AF65-F5344CB8AC3E}">
        <p14:creationId xmlns:p14="http://schemas.microsoft.com/office/powerpoint/2010/main" val="192492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73C8F66-424B-4BE0-9AB2-2669C9DD0C7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BE5F4461-CFCB-47B7-A030-98DC5B91FDC0}"/>
              </a:ext>
            </a:extLst>
          </p:cNvPr>
          <p:cNvSpPr>
            <a:spLocks noGrp="1"/>
          </p:cNvSpPr>
          <p:nvPr>
            <p:ph type="ftr" sz="quarter" idx="11"/>
          </p:nvPr>
        </p:nvSpPr>
        <p:spPr/>
        <p:txBody>
          <a:bodyPr/>
          <a:lstStyle/>
          <a:p>
            <a:r>
              <a:rPr lang="en-US"/>
              <a:t>Your Footer Here</a:t>
            </a:r>
          </a:p>
        </p:txBody>
      </p:sp>
      <p:sp>
        <p:nvSpPr>
          <p:cNvPr id="4" name="Slide Number Placeholder 3">
            <a:extLst>
              <a:ext uri="{FF2B5EF4-FFF2-40B4-BE49-F238E27FC236}">
                <a16:creationId xmlns:a16="http://schemas.microsoft.com/office/drawing/2014/main" id="{65AB1FCF-C84F-4E4B-88F0-C20F0086D3F8}"/>
              </a:ext>
            </a:extLst>
          </p:cNvPr>
          <p:cNvSpPr>
            <a:spLocks noGrp="1"/>
          </p:cNvSpPr>
          <p:nvPr>
            <p:ph type="sldNum" sz="quarter" idx="12"/>
          </p:nvPr>
        </p:nvSpPr>
        <p:spPr/>
        <p:txBody>
          <a:bodyPr/>
          <a:lstStyle/>
          <a:p>
            <a:fld id="{83A218E8-C0C8-4525-BD5F-99356FF4A842}" type="slidenum">
              <a:rPr lang="en-US" smtClean="0"/>
              <a:t>‹#›</a:t>
            </a:fld>
            <a:endParaRPr lang="en-US"/>
          </a:p>
        </p:txBody>
      </p:sp>
    </p:spTree>
    <p:extLst>
      <p:ext uri="{BB962C8B-B14F-4D97-AF65-F5344CB8AC3E}">
        <p14:creationId xmlns:p14="http://schemas.microsoft.com/office/powerpoint/2010/main" val="38398268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5"/>
            <a:ext cx="9144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048933" y="3071723"/>
            <a:ext cx="5046133"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p:cNvSpPr txBox="1"/>
          <p:nvPr userDrawn="1"/>
        </p:nvSpPr>
        <p:spPr>
          <a:xfrm>
            <a:off x="2673959" y="5982900"/>
            <a:ext cx="3796079" cy="646331"/>
          </a:xfrm>
          <a:prstGeom prst="rect">
            <a:avLst/>
          </a:prstGeom>
          <a:noFill/>
        </p:spPr>
        <p:txBody>
          <a:bodyPr wrap="square" rtlCol="0" anchor="ctr">
            <a:spAutoFit/>
          </a:bodyPr>
          <a:lstStyle/>
          <a:p>
            <a:pPr algn="ctr"/>
            <a:r>
              <a:rPr lang="en-US" dirty="0">
                <a:solidFill>
                  <a:srgbClr val="A5CD00"/>
                </a:solidFill>
              </a:rPr>
              <a:t>T</a:t>
            </a:r>
            <a:r>
              <a:rPr lang="en-US" baseline="0" dirty="0">
                <a:solidFill>
                  <a:srgbClr val="A5CD00"/>
                </a:solidFill>
              </a:rPr>
              <a:t>he free PowerPoint and Google Slides template library</a:t>
            </a:r>
            <a:endParaRPr lang="en-US" dirty="0">
              <a:solidFill>
                <a:srgbClr val="A5CD00"/>
              </a:solidFill>
            </a:endParaRPr>
          </a:p>
        </p:txBody>
      </p:sp>
      <p:sp>
        <p:nvSpPr>
          <p:cNvPr id="8" name="TextBox 7"/>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9"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32361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hyperlink" Target="http://www.presentationgo.com/" TargetMode="Externa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4955999-3F16-4981-A06E-18A5D24DA22C}"/>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92A96D25-75A9-4D75-AB9A-6EE624DCA6F8}"/>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7D9AF7A-EE03-4D7F-A307-7313D622B69B}"/>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A4A2F644-5B7A-41CE-AF8F-CD3A5E8C9AC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B8BD2754-AA0C-4D86-9E6D-4B555D983ABD}"/>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A218E8-C0C8-4525-BD5F-99356FF4A842}" type="slidenum">
              <a:rPr lang="en-US" smtClean="0"/>
              <a:t>‹#›</a:t>
            </a:fld>
            <a:endParaRPr lang="en-US"/>
          </a:p>
        </p:txBody>
      </p:sp>
      <p:grpSp>
        <p:nvGrpSpPr>
          <p:cNvPr id="7" name="Group 6">
            <a:extLst>
              <a:ext uri="{FF2B5EF4-FFF2-40B4-BE49-F238E27FC236}">
                <a16:creationId xmlns:a16="http://schemas.microsoft.com/office/drawing/2014/main" id="{A1857C97-E013-43FE-9E82-298502542D0C}"/>
              </a:ext>
            </a:extLst>
          </p:cNvPr>
          <p:cNvGrpSpPr/>
          <p:nvPr userDrawn="1"/>
        </p:nvGrpSpPr>
        <p:grpSpPr>
          <a:xfrm>
            <a:off x="-1654908" y="-73804"/>
            <a:ext cx="1569183" cy="612144"/>
            <a:chOff x="-2096383" y="21447"/>
            <a:chExt cx="1569183" cy="612144"/>
          </a:xfrm>
        </p:grpSpPr>
        <p:sp>
          <p:nvSpPr>
            <p:cNvPr id="8" name="TextBox 7">
              <a:extLst>
                <a:ext uri="{FF2B5EF4-FFF2-40B4-BE49-F238E27FC236}">
                  <a16:creationId xmlns:a16="http://schemas.microsoft.com/office/drawing/2014/main" id="{D6014953-82F7-4EF3-8CFB-C5EA554C47C0}"/>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9" name="TextBox 8">
              <a:extLst>
                <a:ext uri="{FF2B5EF4-FFF2-40B4-BE49-F238E27FC236}">
                  <a16:creationId xmlns:a16="http://schemas.microsoft.com/office/drawing/2014/main" id="{73E560A8-6351-4498-893D-9570E04A7A14}"/>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0" name="Picture 9">
              <a:extLst>
                <a:ext uri="{FF2B5EF4-FFF2-40B4-BE49-F238E27FC236}">
                  <a16:creationId xmlns:a16="http://schemas.microsoft.com/office/drawing/2014/main" id="{CB872D7E-C6E1-47AE-968B-325FA9FB19D9}"/>
                </a:ext>
              </a:extLst>
            </p:cNvPr>
            <p:cNvPicPr>
              <a:picLocks noChangeAspect="1"/>
            </p:cNvPicPr>
            <p:nvPr userDrawn="1"/>
          </p:nvPicPr>
          <p:blipFill>
            <a:blip r:embed="rId10"/>
            <a:stretch>
              <a:fillRect/>
            </a:stretch>
          </p:blipFill>
          <p:spPr>
            <a:xfrm>
              <a:off x="-2018604" y="234547"/>
              <a:ext cx="1405251" cy="185944"/>
            </a:xfrm>
            <a:prstGeom prst="rect">
              <a:avLst/>
            </a:prstGeom>
          </p:spPr>
        </p:pic>
      </p:grpSp>
      <p:sp>
        <p:nvSpPr>
          <p:cNvPr id="11" name="Rectangle 10">
            <a:extLst>
              <a:ext uri="{FF2B5EF4-FFF2-40B4-BE49-F238E27FC236}">
                <a16:creationId xmlns:a16="http://schemas.microsoft.com/office/drawing/2014/main" id="{C3D9864D-2D40-4BCD-B905-77BE8C94187D}"/>
              </a:ext>
            </a:extLst>
          </p:cNvPr>
          <p:cNvSpPr/>
          <p:nvPr userDrawn="1"/>
        </p:nvSpPr>
        <p:spPr>
          <a:xfrm>
            <a:off x="-88899" y="6959601"/>
            <a:ext cx="1625766"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1"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spTree>
    <p:extLst>
      <p:ext uri="{BB962C8B-B14F-4D97-AF65-F5344CB8AC3E}">
        <p14:creationId xmlns:p14="http://schemas.microsoft.com/office/powerpoint/2010/main" val="1754791782"/>
      </p:ext>
    </p:extLst>
  </p:cSld>
  <p:clrMap bg1="lt1" tx1="dk1" bg2="lt2" tx2="dk2" accent1="accent1" accent2="accent2" accent3="accent3" accent4="accent4" accent5="accent5" accent6="accent6" hlink="hlink" folHlink="folHlink"/>
  <p:sldLayoutIdLst>
    <p:sldLayoutId id="2147483712" r:id="rId1"/>
    <p:sldLayoutId id="2147483713" r:id="rId2"/>
    <p:sldLayoutId id="2147483714" r:id="rId3"/>
    <p:sldLayoutId id="2147483715" r:id="rId4"/>
    <p:sldLayoutId id="2147483716" r:id="rId5"/>
    <p:sldLayoutId id="2147483717" r:id="rId6"/>
    <p:sldLayoutId id="2147483718" r:id="rId7"/>
    <p:sldLayoutId id="2147483726" r:id="rId8"/>
  </p:sldLayoutIdLst>
  <p:hf hdr="0"/>
  <p:txStyles>
    <p:titleStyle>
      <a:lvl1pPr algn="l" defTabSz="914400" rtl="0" eaLnBrk="1" latinLnBrk="0" hangingPunct="1">
        <a:lnSpc>
          <a:spcPct val="90000"/>
        </a:lnSpc>
        <a:spcBef>
          <a:spcPct val="0"/>
        </a:spcBef>
        <a:buNone/>
        <a:defRPr sz="4400" b="1" kern="1200">
          <a:solidFill>
            <a:schemeClr val="accent2">
              <a:lumMod val="75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2">
              <a:lumMod val="50000"/>
            </a:schemeClr>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2">
              <a:lumMod val="50000"/>
            </a:schemeClr>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2">
              <a:lumMod val="50000"/>
            </a:schemeClr>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50000"/>
            </a:schemeClr>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2">
              <a:lumMod val="50000"/>
            </a:schemeClr>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164208588"/>
      </p:ext>
    </p:extLst>
  </p:cSld>
  <p:clrMap bg1="lt1" tx1="dk1" bg2="lt2" tx2="dk2" accent1="accent1" accent2="accent2" accent3="accent3" accent4="accent4" accent5="accent5" accent6="accent6" hlink="hlink" folHlink="folHlink"/>
  <p:sldLayoutIdLst>
    <p:sldLayoutId id="2147483691"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59D879-5D43-49ED-97E1-B5D8DE30A622}"/>
              </a:ext>
            </a:extLst>
          </p:cNvPr>
          <p:cNvSpPr>
            <a:spLocks noGrp="1"/>
          </p:cNvSpPr>
          <p:nvPr>
            <p:ph type="ctrTitle"/>
          </p:nvPr>
        </p:nvSpPr>
        <p:spPr>
          <a:xfrm>
            <a:off x="640080" y="877823"/>
            <a:ext cx="7991856" cy="1521949"/>
          </a:xfrm>
        </p:spPr>
        <p:txBody>
          <a:bodyPr>
            <a:noAutofit/>
          </a:bodyPr>
          <a:lstStyle/>
          <a:p>
            <a:r>
              <a:rPr lang="en-US" dirty="0"/>
              <a:t>Title of your Presentation</a:t>
            </a:r>
          </a:p>
        </p:txBody>
      </p:sp>
      <p:sp>
        <p:nvSpPr>
          <p:cNvPr id="3" name="Subtitle 2">
            <a:extLst>
              <a:ext uri="{FF2B5EF4-FFF2-40B4-BE49-F238E27FC236}">
                <a16:creationId xmlns:a16="http://schemas.microsoft.com/office/drawing/2014/main" id="{B1419F5F-CE7D-4FAF-AE1D-26E8D61FF104}"/>
              </a:ext>
            </a:extLst>
          </p:cNvPr>
          <p:cNvSpPr>
            <a:spLocks noGrp="1"/>
          </p:cNvSpPr>
          <p:nvPr>
            <p:ph type="subTitle" idx="1"/>
          </p:nvPr>
        </p:nvSpPr>
        <p:spPr>
          <a:xfrm>
            <a:off x="5586984" y="2679827"/>
            <a:ext cx="3044952" cy="817758"/>
          </a:xfrm>
        </p:spPr>
        <p:txBody>
          <a:bodyPr/>
          <a:lstStyle/>
          <a:p>
            <a:r>
              <a:rPr lang="en-US" dirty="0"/>
              <a:t>A Free Presentation Template</a:t>
            </a:r>
          </a:p>
        </p:txBody>
      </p:sp>
    </p:spTree>
    <p:extLst>
      <p:ext uri="{BB962C8B-B14F-4D97-AF65-F5344CB8AC3E}">
        <p14:creationId xmlns:p14="http://schemas.microsoft.com/office/powerpoint/2010/main" val="124927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390638"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628650" y="1825625"/>
            <a:ext cx="7886700" cy="4351338"/>
          </a:xfrm>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5" name="Date Placeholder 4">
            <a:extLst>
              <a:ext uri="{FF2B5EF4-FFF2-40B4-BE49-F238E27FC236}">
                <a16:creationId xmlns:a16="http://schemas.microsoft.com/office/drawing/2014/main" id="{903163B7-B913-4A80-B034-20DCCCEA26A8}"/>
              </a:ext>
            </a:extLst>
          </p:cNvPr>
          <p:cNvSpPr>
            <a:spLocks noGrp="1"/>
          </p:cNvSpPr>
          <p:nvPr>
            <p:ph type="dt" sz="half" idx="10"/>
          </p:nvPr>
        </p:nvSpPr>
        <p:spPr>
          <a:xfrm>
            <a:off x="628650" y="6356350"/>
            <a:ext cx="2057400" cy="365125"/>
          </a:xfrm>
        </p:spPr>
        <p:txBody>
          <a:bodyPr/>
          <a:lstStyle/>
          <a:p>
            <a:r>
              <a:rPr lang="en-US"/>
              <a:t>Date</a:t>
            </a:r>
          </a:p>
        </p:txBody>
      </p:sp>
      <p:sp>
        <p:nvSpPr>
          <p:cNvPr id="6" name="Footer Placeholder 5">
            <a:extLst>
              <a:ext uri="{FF2B5EF4-FFF2-40B4-BE49-F238E27FC236}">
                <a16:creationId xmlns:a16="http://schemas.microsoft.com/office/drawing/2014/main" id="{7BC43650-1A0A-44F5-A980-FAB4BCD2C03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7" name="Slide Number Placeholder 6">
            <a:extLst>
              <a:ext uri="{FF2B5EF4-FFF2-40B4-BE49-F238E27FC236}">
                <a16:creationId xmlns:a16="http://schemas.microsoft.com/office/drawing/2014/main" id="{EB903AB9-6F41-4A5E-9D22-034E4129D3BC}"/>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2</a:t>
            </a:fld>
            <a:endParaRPr lang="en-US"/>
          </a:p>
        </p:txBody>
      </p:sp>
    </p:spTree>
    <p:extLst>
      <p:ext uri="{BB962C8B-B14F-4D97-AF65-F5344CB8AC3E}">
        <p14:creationId xmlns:p14="http://schemas.microsoft.com/office/powerpoint/2010/main" val="3726357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9A0C9-2316-4B6E-8413-C76323A40DC2}"/>
              </a:ext>
            </a:extLst>
          </p:cNvPr>
          <p:cNvSpPr>
            <a:spLocks noGrp="1"/>
          </p:cNvSpPr>
          <p:nvPr>
            <p:ph type="title"/>
          </p:nvPr>
        </p:nvSpPr>
        <p:spPr>
          <a:xfrm>
            <a:off x="628650" y="365125"/>
            <a:ext cx="7886700" cy="1325563"/>
          </a:xfrm>
        </p:spPr>
        <p:txBody>
          <a:bodyPr/>
          <a:lstStyle/>
          <a:p>
            <a:r>
              <a:rPr lang="en-US" dirty="0"/>
              <a:t>Title of your Slide</a:t>
            </a:r>
          </a:p>
        </p:txBody>
      </p:sp>
      <p:sp>
        <p:nvSpPr>
          <p:cNvPr id="3" name="Content Placeholder 2">
            <a:extLst>
              <a:ext uri="{FF2B5EF4-FFF2-40B4-BE49-F238E27FC236}">
                <a16:creationId xmlns:a16="http://schemas.microsoft.com/office/drawing/2014/main" id="{54BA9CC8-C8C9-4F16-AFB3-7D6A8030C0EB}"/>
              </a:ext>
            </a:extLst>
          </p:cNvPr>
          <p:cNvSpPr>
            <a:spLocks noGrp="1"/>
          </p:cNvSpPr>
          <p:nvPr>
            <p:ph idx="1"/>
          </p:nvPr>
        </p:nvSpPr>
        <p:spPr>
          <a:xfrm>
            <a:off x="1764792" y="1825625"/>
            <a:ext cx="5669280" cy="4351338"/>
          </a:xfrm>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
        <p:nvSpPr>
          <p:cNvPr id="4" name="Date Placeholder 3">
            <a:extLst>
              <a:ext uri="{FF2B5EF4-FFF2-40B4-BE49-F238E27FC236}">
                <a16:creationId xmlns:a16="http://schemas.microsoft.com/office/drawing/2014/main" id="{BCB12DA8-1234-4922-9B38-553A0AD06E68}"/>
              </a:ext>
            </a:extLst>
          </p:cNvPr>
          <p:cNvSpPr>
            <a:spLocks noGrp="1"/>
          </p:cNvSpPr>
          <p:nvPr>
            <p:ph type="dt" sz="half" idx="10"/>
          </p:nvPr>
        </p:nvSpPr>
        <p:spPr>
          <a:xfrm>
            <a:off x="628650" y="6356350"/>
            <a:ext cx="2057400" cy="365125"/>
          </a:xfrm>
        </p:spPr>
        <p:txBody>
          <a:bodyPr/>
          <a:lstStyle/>
          <a:p>
            <a:r>
              <a:rPr lang="en-US"/>
              <a:t>Date</a:t>
            </a:r>
          </a:p>
        </p:txBody>
      </p:sp>
      <p:sp>
        <p:nvSpPr>
          <p:cNvPr id="5" name="Footer Placeholder 4">
            <a:extLst>
              <a:ext uri="{FF2B5EF4-FFF2-40B4-BE49-F238E27FC236}">
                <a16:creationId xmlns:a16="http://schemas.microsoft.com/office/drawing/2014/main" id="{A38D9739-9C97-4AB7-985F-F26DC4755BDF}"/>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12E59EF9-F671-42F2-8A2A-0A2B220CAC46}"/>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3</a:t>
            </a:fld>
            <a:endParaRPr lang="en-US"/>
          </a:p>
        </p:txBody>
      </p:sp>
    </p:spTree>
    <p:extLst>
      <p:ext uri="{BB962C8B-B14F-4D97-AF65-F5344CB8AC3E}">
        <p14:creationId xmlns:p14="http://schemas.microsoft.com/office/powerpoint/2010/main" val="3878713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623888" y="3970020"/>
            <a:ext cx="7886700" cy="1296924"/>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623888" y="5330952"/>
            <a:ext cx="7886700" cy="758698"/>
          </a:xfrm>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4917B8E2-FE72-4A43-9A59-DB3A78718705}"/>
              </a:ext>
            </a:extLst>
          </p:cNvPr>
          <p:cNvSpPr>
            <a:spLocks noGrp="1"/>
          </p:cNvSpPr>
          <p:nvPr>
            <p:ph type="dt" sz="half" idx="10"/>
          </p:nvPr>
        </p:nvSpPr>
        <p:spPr>
          <a:xfrm>
            <a:off x="628650" y="6356350"/>
            <a:ext cx="2057400" cy="365125"/>
          </a:xfrm>
        </p:spPr>
        <p:txBody>
          <a:bodyPr/>
          <a:lstStyle/>
          <a:p>
            <a:r>
              <a:rPr lang="en-US"/>
              <a:t>Date</a:t>
            </a:r>
          </a:p>
        </p:txBody>
      </p:sp>
      <p:sp>
        <p:nvSpPr>
          <p:cNvPr id="7" name="Footer Placeholder 6">
            <a:extLst>
              <a:ext uri="{FF2B5EF4-FFF2-40B4-BE49-F238E27FC236}">
                <a16:creationId xmlns:a16="http://schemas.microsoft.com/office/drawing/2014/main" id="{3CAD636F-EEA9-4A39-AADB-F3D2D783C57A}"/>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8" name="Slide Number Placeholder 7">
            <a:extLst>
              <a:ext uri="{FF2B5EF4-FFF2-40B4-BE49-F238E27FC236}">
                <a16:creationId xmlns:a16="http://schemas.microsoft.com/office/drawing/2014/main" id="{47FD06FC-D62F-4596-A7D4-F571441E1A53}"/>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4</a:t>
            </a:fld>
            <a:endParaRPr lang="en-US"/>
          </a:p>
        </p:txBody>
      </p:sp>
      <p:pic>
        <p:nvPicPr>
          <p:cNvPr id="15" name="Picture Placeholder 14" descr="A picture containing horse, brown, mammal, standing&#10;&#10;Description automatically generated">
            <a:extLst>
              <a:ext uri="{FF2B5EF4-FFF2-40B4-BE49-F238E27FC236}">
                <a16:creationId xmlns:a16="http://schemas.microsoft.com/office/drawing/2014/main" id="{500849A2-9FE1-4BDC-8A7D-00154043D21F}"/>
              </a:ext>
            </a:extLst>
          </p:cNvPr>
          <p:cNvPicPr>
            <a:picLocks noGrp="1" noChangeAspect="1"/>
          </p:cNvPicPr>
          <p:nvPr>
            <p:ph type="pic" sz="quarter" idx="13"/>
          </p:nvPr>
        </p:nvPicPr>
        <p:blipFill>
          <a:blip r:embed="rId3">
            <a:extLst>
              <a:ext uri="{28A0092B-C50C-407E-A947-70E740481C1C}">
                <a14:useLocalDpi xmlns:a14="http://schemas.microsoft.com/office/drawing/2010/main" val="0"/>
              </a:ext>
            </a:extLst>
          </a:blip>
          <a:srcRect t="24" b="24"/>
          <a:stretch>
            <a:fillRect/>
          </a:stretch>
        </p:blipFill>
        <p:spPr/>
      </p:pic>
    </p:spTree>
    <p:extLst>
      <p:ext uri="{BB962C8B-B14F-4D97-AF65-F5344CB8AC3E}">
        <p14:creationId xmlns:p14="http://schemas.microsoft.com/office/powerpoint/2010/main" val="12787895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F8F5022-268D-41E7-A02E-D4A6A18EEAC7}"/>
              </a:ext>
            </a:extLst>
          </p:cNvPr>
          <p:cNvSpPr>
            <a:spLocks noGrp="1"/>
          </p:cNvSpPr>
          <p:nvPr>
            <p:ph type="title"/>
          </p:nvPr>
        </p:nvSpPr>
        <p:spPr>
          <a:xfrm>
            <a:off x="1865376" y="604043"/>
            <a:ext cx="6645212" cy="1544797"/>
          </a:xfrm>
        </p:spPr>
        <p:txBody>
          <a:bodyPr/>
          <a:lstStyle/>
          <a:p>
            <a:r>
              <a:rPr lang="en-US" dirty="0"/>
              <a:t>Title of your Section</a:t>
            </a:r>
          </a:p>
        </p:txBody>
      </p:sp>
      <p:sp>
        <p:nvSpPr>
          <p:cNvPr id="5" name="Text Placeholder 4">
            <a:extLst>
              <a:ext uri="{FF2B5EF4-FFF2-40B4-BE49-F238E27FC236}">
                <a16:creationId xmlns:a16="http://schemas.microsoft.com/office/drawing/2014/main" id="{00520C93-D099-4204-BCD6-F4B5C8F9B654}"/>
              </a:ext>
            </a:extLst>
          </p:cNvPr>
          <p:cNvSpPr>
            <a:spLocks noGrp="1"/>
          </p:cNvSpPr>
          <p:nvPr>
            <p:ph type="body" idx="1"/>
          </p:nvPr>
        </p:nvSpPr>
        <p:spPr>
          <a:xfrm>
            <a:off x="4460272" y="2192491"/>
            <a:ext cx="3895344" cy="577055"/>
          </a:xfrm>
        </p:spPr>
        <p:txBody>
          <a:bodyPr>
            <a:normAutofit fontScale="92500" lnSpcReduction="20000"/>
          </a:bodyPr>
          <a:lstStyle/>
          <a:p>
            <a:r>
              <a:rPr lang="en-US" dirty="0"/>
              <a:t>Here goes the subtitle of your section</a:t>
            </a:r>
          </a:p>
        </p:txBody>
      </p:sp>
      <p:sp>
        <p:nvSpPr>
          <p:cNvPr id="2" name="Date Placeholder 1">
            <a:extLst>
              <a:ext uri="{FF2B5EF4-FFF2-40B4-BE49-F238E27FC236}">
                <a16:creationId xmlns:a16="http://schemas.microsoft.com/office/drawing/2014/main" id="{E3719670-B6F7-4C0A-8E1D-FD6039BA8D35}"/>
              </a:ext>
            </a:extLst>
          </p:cNvPr>
          <p:cNvSpPr>
            <a:spLocks noGrp="1"/>
          </p:cNvSpPr>
          <p:nvPr>
            <p:ph type="dt" sz="half" idx="10"/>
          </p:nvPr>
        </p:nvSpPr>
        <p:spPr>
          <a:xfrm>
            <a:off x="628650" y="6356350"/>
            <a:ext cx="2057400" cy="365125"/>
          </a:xfrm>
        </p:spPr>
        <p:txBody>
          <a:bodyPr/>
          <a:lstStyle/>
          <a:p>
            <a:r>
              <a:rPr lang="en-US"/>
              <a:t>Date</a:t>
            </a:r>
          </a:p>
        </p:txBody>
      </p:sp>
      <p:sp>
        <p:nvSpPr>
          <p:cNvPr id="3" name="Footer Placeholder 2">
            <a:extLst>
              <a:ext uri="{FF2B5EF4-FFF2-40B4-BE49-F238E27FC236}">
                <a16:creationId xmlns:a16="http://schemas.microsoft.com/office/drawing/2014/main" id="{47C9D14A-06B6-4610-AD78-139C9C8E9B77}"/>
              </a:ext>
            </a:extLst>
          </p:cNvPr>
          <p:cNvSpPr>
            <a:spLocks noGrp="1"/>
          </p:cNvSpPr>
          <p:nvPr>
            <p:ph type="ftr" sz="quarter" idx="11"/>
          </p:nvPr>
        </p:nvSpPr>
        <p:spPr>
          <a:xfrm>
            <a:off x="3028950" y="6356350"/>
            <a:ext cx="3086100" cy="365125"/>
          </a:xfrm>
        </p:spPr>
        <p:txBody>
          <a:bodyPr/>
          <a:lstStyle/>
          <a:p>
            <a:r>
              <a:rPr lang="en-US"/>
              <a:t>Your Footer Here</a:t>
            </a:r>
          </a:p>
        </p:txBody>
      </p:sp>
      <p:sp>
        <p:nvSpPr>
          <p:cNvPr id="6" name="Slide Number Placeholder 5">
            <a:extLst>
              <a:ext uri="{FF2B5EF4-FFF2-40B4-BE49-F238E27FC236}">
                <a16:creationId xmlns:a16="http://schemas.microsoft.com/office/drawing/2014/main" id="{4E1E11D9-2B6A-419D-84D0-A3D3BB7C228B}"/>
              </a:ext>
            </a:extLst>
          </p:cNvPr>
          <p:cNvSpPr>
            <a:spLocks noGrp="1"/>
          </p:cNvSpPr>
          <p:nvPr>
            <p:ph type="sldNum" sz="quarter" idx="12"/>
          </p:nvPr>
        </p:nvSpPr>
        <p:spPr>
          <a:xfrm>
            <a:off x="6457950" y="6356350"/>
            <a:ext cx="2057400" cy="365125"/>
          </a:xfrm>
        </p:spPr>
        <p:txBody>
          <a:bodyPr/>
          <a:lstStyle/>
          <a:p>
            <a:fld id="{9319E888-69DF-4A19-BF5D-F6CF70DE7D06}" type="slidenum">
              <a:rPr lang="en-US" smtClean="0"/>
              <a:pPr/>
              <a:t>5</a:t>
            </a:fld>
            <a:endParaRPr lang="en-US"/>
          </a:p>
        </p:txBody>
      </p:sp>
    </p:spTree>
    <p:extLst>
      <p:ext uri="{BB962C8B-B14F-4D97-AF65-F5344CB8AC3E}">
        <p14:creationId xmlns:p14="http://schemas.microsoft.com/office/powerpoint/2010/main" val="34600013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220B93-1642-4016-B0F7-BDA1DFE44AB9}"/>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4F50450A-AD04-406D-804F-9709D82F6394}"/>
              </a:ext>
            </a:extLst>
          </p:cNvPr>
          <p:cNvSpPr>
            <a:spLocks noGrp="1"/>
          </p:cNvSpPr>
          <p:nvPr>
            <p:ph type="body" idx="1"/>
          </p:nvPr>
        </p:nvSpPr>
        <p:spPr/>
        <p:txBody>
          <a:bodyPr>
            <a:normAutofit fontScale="92500"/>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90819375-CFF0-4E34-A5F9-721D92FBFF42}"/>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51A47069-4615-48D5-A783-2C5B8AEAFF1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B4A4F826-E8AB-4DA0-8B38-6404E7A9D818}"/>
              </a:ext>
            </a:extLst>
          </p:cNvPr>
          <p:cNvSpPr>
            <a:spLocks noGrp="1"/>
          </p:cNvSpPr>
          <p:nvPr>
            <p:ph type="sldNum" sz="quarter" idx="12"/>
          </p:nvPr>
        </p:nvSpPr>
        <p:spPr/>
        <p:txBody>
          <a:bodyPr/>
          <a:lstStyle/>
          <a:p>
            <a:fld id="{9319E888-69DF-4A19-BF5D-F6CF70DE7D06}" type="slidenum">
              <a:rPr lang="en-US" smtClean="0"/>
              <a:pPr/>
              <a:t>6</a:t>
            </a:fld>
            <a:endParaRPr lang="en-US"/>
          </a:p>
        </p:txBody>
      </p:sp>
      <p:sp>
        <p:nvSpPr>
          <p:cNvPr id="11" name="Picture Placeholder 10">
            <a:extLst>
              <a:ext uri="{FF2B5EF4-FFF2-40B4-BE49-F238E27FC236}">
                <a16:creationId xmlns:a16="http://schemas.microsoft.com/office/drawing/2014/main" id="{6DE520B8-B8CE-4A51-A089-A256385C60CB}"/>
              </a:ext>
            </a:extLst>
          </p:cNvPr>
          <p:cNvSpPr>
            <a:spLocks noGrp="1"/>
          </p:cNvSpPr>
          <p:nvPr>
            <p:ph type="pic" sz="quarter" idx="13"/>
          </p:nvPr>
        </p:nvSpPr>
        <p:spPr/>
      </p:sp>
      <p:sp>
        <p:nvSpPr>
          <p:cNvPr id="8" name="Text Placeholder 7">
            <a:extLst>
              <a:ext uri="{FF2B5EF4-FFF2-40B4-BE49-F238E27FC236}">
                <a16:creationId xmlns:a16="http://schemas.microsoft.com/office/drawing/2014/main" id="{6CE39371-E7B1-4185-808C-D50B6DD6A26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CA6EE475-10CD-478A-9EBA-55976C53275A}"/>
              </a:ext>
            </a:extLst>
          </p:cNvPr>
          <p:cNvSpPr>
            <a:spLocks noGrp="1"/>
          </p:cNvSpPr>
          <p:nvPr>
            <p:ph type="body" sz="quarter" idx="15"/>
          </p:nvPr>
        </p:nvSpPr>
        <p:spPr/>
        <p:txBody>
          <a:bodyPr/>
          <a:lstStyle/>
          <a:p>
            <a:r>
              <a:rPr lang="en-US" dirty="0"/>
              <a:t>(123) 456-7890</a:t>
            </a:r>
          </a:p>
        </p:txBody>
      </p:sp>
      <p:sp>
        <p:nvSpPr>
          <p:cNvPr id="12" name="Text Placeholder 11">
            <a:extLst>
              <a:ext uri="{FF2B5EF4-FFF2-40B4-BE49-F238E27FC236}">
                <a16:creationId xmlns:a16="http://schemas.microsoft.com/office/drawing/2014/main" id="{F1DD2598-F372-43E7-ACEA-01FC7EB52BF2}"/>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370296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2" name="Text Placeholder 1">
            <a:extLst>
              <a:ext uri="{FF2B5EF4-FFF2-40B4-BE49-F238E27FC236}">
                <a16:creationId xmlns:a16="http://schemas.microsoft.com/office/drawing/2014/main" id="{89C475BB-900F-4B8F-9FFF-D7E95269627E}"/>
              </a:ext>
            </a:extLst>
          </p:cNvPr>
          <p:cNvSpPr>
            <a:spLocks noGrp="1"/>
          </p:cNvSpPr>
          <p:nvPr>
            <p:ph type="body" sz="quarter" idx="10"/>
          </p:nvPr>
        </p:nvSpPr>
        <p:spPr/>
        <p:txBody>
          <a:bodyPr/>
          <a:lstStyle/>
          <a:p>
            <a:r>
              <a:rPr lang="en-US" dirty="0"/>
              <a:t>Typography</a:t>
            </a:r>
          </a:p>
        </p:txBody>
      </p:sp>
      <p:sp>
        <p:nvSpPr>
          <p:cNvPr id="3" name="Text Placeholder 2">
            <a:extLst>
              <a:ext uri="{FF2B5EF4-FFF2-40B4-BE49-F238E27FC236}">
                <a16:creationId xmlns:a16="http://schemas.microsoft.com/office/drawing/2014/main" id="{5225E8A0-1B84-4426-B550-BB544CBB6975}"/>
              </a:ext>
            </a:extLst>
          </p:cNvPr>
          <p:cNvSpPr>
            <a:spLocks noGrp="1"/>
          </p:cNvSpPr>
          <p:nvPr>
            <p:ph type="body" sz="quarter" idx="11"/>
          </p:nvPr>
        </p:nvSpPr>
        <p:spPr/>
        <p:txBody>
          <a:bodyPr>
            <a:noAutofit/>
          </a:bodyPr>
          <a:lstStyle/>
          <a:p>
            <a:r>
              <a:rPr lang="en-US" dirty="0"/>
              <a:t>Calibri</a:t>
            </a:r>
          </a:p>
        </p:txBody>
      </p:sp>
      <p:sp>
        <p:nvSpPr>
          <p:cNvPr id="7" name="Text Placeholder 6">
            <a:extLst>
              <a:ext uri="{FF2B5EF4-FFF2-40B4-BE49-F238E27FC236}">
                <a16:creationId xmlns:a16="http://schemas.microsoft.com/office/drawing/2014/main" id="{2047FA86-807B-4F05-87FF-FC8CD03AAFA4}"/>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Horses">
      <a:dk1>
        <a:srgbClr val="000000"/>
      </a:dk1>
      <a:lt1>
        <a:srgbClr val="FFFFFF"/>
      </a:lt1>
      <a:dk2>
        <a:srgbClr val="44546A"/>
      </a:dk2>
      <a:lt2>
        <a:srgbClr val="E7E6E6"/>
      </a:lt2>
      <a:accent1>
        <a:srgbClr val="002E44"/>
      </a:accent1>
      <a:accent2>
        <a:srgbClr val="C4B897"/>
      </a:accent2>
      <a:accent3>
        <a:srgbClr val="EDE6D5"/>
      </a:accent3>
      <a:accent4>
        <a:srgbClr val="819293"/>
      </a:accent4>
      <a:accent5>
        <a:srgbClr val="6E8387"/>
      </a:accent5>
      <a:accent6>
        <a:srgbClr val="D1C7AB"/>
      </a:accent6>
      <a:hlink>
        <a:srgbClr val="C4B897"/>
      </a:hlink>
      <a:folHlink>
        <a:srgbClr val="002E44"/>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Horses-4x3.potx" id="{F46A0847-02DD-4A47-A238-6AE95E50E5B2}" vid="{5D5B998D-E951-448B-B9F1-A365B0DAB28B}"/>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999_T_PGO_Horses-4x3.potx" id="{F46A0847-02DD-4A47-A238-6AE95E50E5B2}" vid="{845F8836-D468-4C9C-840A-A7A879C654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383</TotalTime>
  <Words>344</Words>
  <PresentationFormat>On-screen Show (4:3)</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Horses</dc:title>
  <dc:creator>PresentationGO.com</dc:creator>
  <dc:description>© Copyright PresentationGo.com</dc:description>
  <dcterms:created xsi:type="dcterms:W3CDTF">2019-11-21T05:08:20Z</dcterms:created>
  <dcterms:modified xsi:type="dcterms:W3CDTF">2021-03-29T18:00:05Z</dcterms:modified>
  <cp:category>Templates</cp:category>
</cp:coreProperties>
</file>