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15" autoAdjust="0"/>
    <p:restoredTop sz="93588" autoAdjust="0"/>
  </p:normalViewPr>
  <p:slideViewPr>
    <p:cSldViewPr snapToGrid="0">
      <p:cViewPr>
        <p:scale>
          <a:sx n="100" d="100"/>
          <a:sy n="100" d="100"/>
        </p:scale>
        <p:origin x="2406" y="11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4/5/2021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6159F07C-5B78-7547-94F2-BEF6F82C1721}"/>
              </a:ext>
            </a:extLst>
          </p:cNvPr>
          <p:cNvSpPr>
            <a:spLocks noGrp="1"/>
          </p:cNvSpPr>
          <p:nvPr>
            <p:ph type="pic" sz="quarter" idx="10"/>
          </p:nvPr>
        </p:nvSpPr>
        <p:spPr>
          <a:xfrm>
            <a:off x="4456428" y="0"/>
            <a:ext cx="7735572" cy="2943714"/>
          </a:xfrm>
          <a:custGeom>
            <a:avLst/>
            <a:gdLst>
              <a:gd name="connsiteX0" fmla="*/ 1723314 w 7735572"/>
              <a:gd name="connsiteY0" fmla="*/ 0 h 2943714"/>
              <a:gd name="connsiteX1" fmla="*/ 4283573 w 7735572"/>
              <a:gd name="connsiteY1" fmla="*/ 0 h 2943714"/>
              <a:gd name="connsiteX2" fmla="*/ 4309000 w 7735572"/>
              <a:gd name="connsiteY2" fmla="*/ 54624 h 2943714"/>
              <a:gd name="connsiteX3" fmla="*/ 4303987 w 7735572"/>
              <a:gd name="connsiteY3" fmla="*/ 0 h 2943714"/>
              <a:gd name="connsiteX4" fmla="*/ 6651159 w 7735572"/>
              <a:gd name="connsiteY4" fmla="*/ 0 h 2943714"/>
              <a:gd name="connsiteX5" fmla="*/ 6659755 w 7735572"/>
              <a:gd name="connsiteY5" fmla="*/ 39412 h 2943714"/>
              <a:gd name="connsiteX6" fmla="*/ 6658680 w 7735572"/>
              <a:gd name="connsiteY6" fmla="*/ 0 h 2943714"/>
              <a:gd name="connsiteX7" fmla="*/ 7734139 w 7735572"/>
              <a:gd name="connsiteY7" fmla="*/ 0 h 2943714"/>
              <a:gd name="connsiteX8" fmla="*/ 7734139 w 7735572"/>
              <a:gd name="connsiteY8" fmla="*/ 797507 h 2943714"/>
              <a:gd name="connsiteX9" fmla="*/ 7735572 w 7735572"/>
              <a:gd name="connsiteY9" fmla="*/ 797507 h 2943714"/>
              <a:gd name="connsiteX10" fmla="*/ 6743557 w 7735572"/>
              <a:gd name="connsiteY10" fmla="*/ 1776724 h 2943714"/>
              <a:gd name="connsiteX11" fmla="*/ 6285152 w 7735572"/>
              <a:gd name="connsiteY11" fmla="*/ 687015 h 2943714"/>
              <a:gd name="connsiteX12" fmla="*/ 6488569 w 7735572"/>
              <a:gd name="connsiteY12" fmla="*/ 1960923 h 2943714"/>
              <a:gd name="connsiteX13" fmla="*/ 4859085 w 7735572"/>
              <a:gd name="connsiteY13" fmla="*/ 2724135 h 2943714"/>
              <a:gd name="connsiteX14" fmla="*/ 4361287 w 7735572"/>
              <a:gd name="connsiteY14" fmla="*/ 1568462 h 2943714"/>
              <a:gd name="connsiteX15" fmla="*/ 4564345 w 7735572"/>
              <a:gd name="connsiteY15" fmla="*/ 2799087 h 2943714"/>
              <a:gd name="connsiteX16" fmla="*/ 2247972 w 7735572"/>
              <a:gd name="connsiteY16" fmla="*/ 2844722 h 2943714"/>
              <a:gd name="connsiteX17" fmla="*/ 2193178 w 7735572"/>
              <a:gd name="connsiteY17" fmla="*/ 1861771 h 2943714"/>
              <a:gd name="connsiteX18" fmla="*/ 1826097 w 7735572"/>
              <a:gd name="connsiteY18" fmla="*/ 2748197 h 2943714"/>
              <a:gd name="connsiteX19" fmla="*/ 0 w 7735572"/>
              <a:gd name="connsiteY19" fmla="*/ 1880855 h 2943714"/>
              <a:gd name="connsiteX20" fmla="*/ 1315764 w 7735572"/>
              <a:gd name="connsiteY20" fmla="*/ 165116 h 2943714"/>
              <a:gd name="connsiteX21" fmla="*/ 2167751 w 7735572"/>
              <a:gd name="connsiteY21" fmla="*/ 714949 h 294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735572" h="2943714">
                <a:moveTo>
                  <a:pt x="1723314" y="0"/>
                </a:moveTo>
                <a:lnTo>
                  <a:pt x="4283573" y="0"/>
                </a:lnTo>
                <a:lnTo>
                  <a:pt x="4309000" y="54624"/>
                </a:lnTo>
                <a:lnTo>
                  <a:pt x="4303987" y="0"/>
                </a:lnTo>
                <a:lnTo>
                  <a:pt x="6651159" y="0"/>
                </a:lnTo>
                <a:lnTo>
                  <a:pt x="6659755" y="39412"/>
                </a:lnTo>
                <a:lnTo>
                  <a:pt x="6658680" y="0"/>
                </a:lnTo>
                <a:lnTo>
                  <a:pt x="7734139" y="0"/>
                </a:lnTo>
                <a:lnTo>
                  <a:pt x="7734139" y="797507"/>
                </a:lnTo>
                <a:lnTo>
                  <a:pt x="7735572" y="797507"/>
                </a:lnTo>
                <a:cubicBezTo>
                  <a:pt x="7448711" y="1160789"/>
                  <a:pt x="7115652" y="1491021"/>
                  <a:pt x="6743557" y="1776724"/>
                </a:cubicBezTo>
                <a:lnTo>
                  <a:pt x="6285152" y="687015"/>
                </a:lnTo>
                <a:lnTo>
                  <a:pt x="6488569" y="1960923"/>
                </a:lnTo>
                <a:cubicBezTo>
                  <a:pt x="6001873" y="2293644"/>
                  <a:pt x="5454653" y="2553902"/>
                  <a:pt x="4859085" y="2724135"/>
                </a:cubicBezTo>
                <a:lnTo>
                  <a:pt x="4361287" y="1568462"/>
                </a:lnTo>
                <a:lnTo>
                  <a:pt x="4564345" y="2799087"/>
                </a:lnTo>
                <a:cubicBezTo>
                  <a:pt x="3779687" y="2979414"/>
                  <a:pt x="2993237" y="2987020"/>
                  <a:pt x="2247972" y="2844722"/>
                </a:cubicBezTo>
                <a:lnTo>
                  <a:pt x="2193178" y="1861771"/>
                </a:lnTo>
                <a:lnTo>
                  <a:pt x="1826097" y="2748197"/>
                </a:lnTo>
                <a:cubicBezTo>
                  <a:pt x="1168573" y="2570497"/>
                  <a:pt x="550085" y="2275805"/>
                  <a:pt x="0" y="1880855"/>
                </a:cubicBezTo>
                <a:cubicBezTo>
                  <a:pt x="322674" y="1233114"/>
                  <a:pt x="768185" y="648986"/>
                  <a:pt x="1315764" y="165116"/>
                </a:cubicBezTo>
                <a:lnTo>
                  <a:pt x="2167751" y="714949"/>
                </a:lnTo>
                <a:close/>
              </a:path>
            </a:pathLst>
          </a:custGeom>
          <a:solidFill>
            <a:schemeClr val="accent1">
              <a:lumMod val="40000"/>
              <a:lumOff val="60000"/>
            </a:schemeClr>
          </a:solidFill>
        </p:spPr>
        <p:txBody>
          <a:bodyPr wrap="square" anchor="ctr">
            <a:noAutofit/>
          </a:bodyPr>
          <a:lstStyle>
            <a:lvl1pPr marL="0" indent="0" algn="ctr">
              <a:buNone/>
              <a:defRPr>
                <a:solidFill>
                  <a:schemeClr val="tx2"/>
                </a:solidFill>
              </a:defRPr>
            </a:lvl1pPr>
          </a:lstStyle>
          <a:p>
            <a:endParaRPr lang="en-US"/>
          </a:p>
        </p:txBody>
      </p:sp>
      <p:sp>
        <p:nvSpPr>
          <p:cNvPr id="10" name="Shape">
            <a:extLst>
              <a:ext uri="{FF2B5EF4-FFF2-40B4-BE49-F238E27FC236}">
                <a16:creationId xmlns:a16="http://schemas.microsoft.com/office/drawing/2014/main" id="{39CFD90B-582B-E64B-98F6-4626A97AC182}"/>
              </a:ext>
            </a:extLst>
          </p:cNvPr>
          <p:cNvSpPr/>
          <p:nvPr userDrawn="1"/>
        </p:nvSpPr>
        <p:spPr>
          <a:xfrm>
            <a:off x="722629" y="2534920"/>
            <a:ext cx="1143000" cy="1734823"/>
          </a:xfrm>
          <a:custGeom>
            <a:avLst/>
            <a:gdLst/>
            <a:ahLst/>
            <a:cxnLst>
              <a:cxn ang="0">
                <a:pos x="wd2" y="hd2"/>
              </a:cxn>
              <a:cxn ang="5400000">
                <a:pos x="wd2" y="hd2"/>
              </a:cxn>
              <a:cxn ang="10800000">
                <a:pos x="wd2" y="hd2"/>
              </a:cxn>
              <a:cxn ang="16200000">
                <a:pos x="wd2" y="hd2"/>
              </a:cxn>
            </a:cxnLst>
            <a:rect l="0" t="0" r="r" b="b"/>
            <a:pathLst>
              <a:path w="21600" h="21600" extrusionOk="0">
                <a:moveTo>
                  <a:pt x="0" y="21126"/>
                </a:moveTo>
                <a:cubicBezTo>
                  <a:pt x="0" y="21394"/>
                  <a:pt x="312" y="21600"/>
                  <a:pt x="720" y="21600"/>
                </a:cubicBezTo>
                <a:lnTo>
                  <a:pt x="20880" y="21600"/>
                </a:lnTo>
                <a:cubicBezTo>
                  <a:pt x="21288" y="21600"/>
                  <a:pt x="21600" y="21394"/>
                  <a:pt x="21600" y="21126"/>
                </a:cubicBezTo>
                <a:lnTo>
                  <a:pt x="21600" y="17441"/>
                </a:lnTo>
                <a:cubicBezTo>
                  <a:pt x="21600" y="17172"/>
                  <a:pt x="21288" y="16967"/>
                  <a:pt x="20880" y="16967"/>
                </a:cubicBezTo>
                <a:lnTo>
                  <a:pt x="8736" y="16967"/>
                </a:lnTo>
                <a:lnTo>
                  <a:pt x="8736" y="12998"/>
                </a:lnTo>
                <a:lnTo>
                  <a:pt x="17856" y="12998"/>
                </a:lnTo>
                <a:cubicBezTo>
                  <a:pt x="18264" y="12998"/>
                  <a:pt x="18576" y="12792"/>
                  <a:pt x="18576" y="12524"/>
                </a:cubicBezTo>
                <a:lnTo>
                  <a:pt x="18576" y="8982"/>
                </a:lnTo>
                <a:cubicBezTo>
                  <a:pt x="18576" y="8713"/>
                  <a:pt x="18264" y="8507"/>
                  <a:pt x="17856" y="8507"/>
                </a:cubicBezTo>
                <a:lnTo>
                  <a:pt x="8736" y="8507"/>
                </a:lnTo>
                <a:lnTo>
                  <a:pt x="8736" y="4633"/>
                </a:lnTo>
                <a:lnTo>
                  <a:pt x="20880" y="4633"/>
                </a:lnTo>
                <a:cubicBezTo>
                  <a:pt x="21288" y="4633"/>
                  <a:pt x="21600" y="4428"/>
                  <a:pt x="21600" y="4159"/>
                </a:cubicBezTo>
                <a:lnTo>
                  <a:pt x="21600" y="474"/>
                </a:lnTo>
                <a:cubicBezTo>
                  <a:pt x="21600" y="206"/>
                  <a:pt x="21288" y="0"/>
                  <a:pt x="20880" y="0"/>
                </a:cubicBezTo>
                <a:lnTo>
                  <a:pt x="720" y="0"/>
                </a:lnTo>
                <a:cubicBezTo>
                  <a:pt x="312" y="0"/>
                  <a:pt x="0" y="206"/>
                  <a:pt x="0" y="474"/>
                </a:cubicBezTo>
                <a:lnTo>
                  <a:pt x="0" y="21126"/>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95ABD679-9019-A447-AFF4-A8FEBCE70007}"/>
              </a:ext>
            </a:extLst>
          </p:cNvPr>
          <p:cNvSpPr/>
          <p:nvPr userDrawn="1"/>
        </p:nvSpPr>
        <p:spPr>
          <a:xfrm>
            <a:off x="1929128" y="2839721"/>
            <a:ext cx="1491196" cy="1769111"/>
          </a:xfrm>
          <a:custGeom>
            <a:avLst/>
            <a:gdLst/>
            <a:ahLst/>
            <a:cxnLst>
              <a:cxn ang="0">
                <a:pos x="wd2" y="hd2"/>
              </a:cxn>
              <a:cxn ang="5400000">
                <a:pos x="wd2" y="hd2"/>
              </a:cxn>
              <a:cxn ang="10800000">
                <a:pos x="wd2" y="hd2"/>
              </a:cxn>
              <a:cxn ang="16200000">
                <a:pos x="wd2" y="hd2"/>
              </a:cxn>
            </a:cxnLst>
            <a:rect l="0" t="0" r="r" b="b"/>
            <a:pathLst>
              <a:path w="21548" h="21600" extrusionOk="0">
                <a:moveTo>
                  <a:pt x="0" y="10777"/>
                </a:moveTo>
                <a:cubicBezTo>
                  <a:pt x="0" y="12312"/>
                  <a:pt x="275" y="13738"/>
                  <a:pt x="844" y="15056"/>
                </a:cubicBezTo>
                <a:cubicBezTo>
                  <a:pt x="1395" y="16374"/>
                  <a:pt x="2221" y="17522"/>
                  <a:pt x="3267" y="18499"/>
                </a:cubicBezTo>
                <a:cubicBezTo>
                  <a:pt x="4313" y="19460"/>
                  <a:pt x="5616" y="20235"/>
                  <a:pt x="7120" y="20778"/>
                </a:cubicBezTo>
                <a:cubicBezTo>
                  <a:pt x="8625" y="21321"/>
                  <a:pt x="10350" y="21600"/>
                  <a:pt x="12222" y="21600"/>
                </a:cubicBezTo>
                <a:cubicBezTo>
                  <a:pt x="14278" y="21600"/>
                  <a:pt x="16076" y="21321"/>
                  <a:pt x="17599" y="20747"/>
                </a:cubicBezTo>
                <a:cubicBezTo>
                  <a:pt x="19123" y="20173"/>
                  <a:pt x="20425" y="19321"/>
                  <a:pt x="21435" y="18189"/>
                </a:cubicBezTo>
                <a:cubicBezTo>
                  <a:pt x="21600" y="18003"/>
                  <a:pt x="21582" y="17754"/>
                  <a:pt x="21398" y="17584"/>
                </a:cubicBezTo>
                <a:lnTo>
                  <a:pt x="19178" y="15615"/>
                </a:lnTo>
                <a:cubicBezTo>
                  <a:pt x="18994" y="15460"/>
                  <a:pt x="18811" y="15351"/>
                  <a:pt x="18609" y="15289"/>
                </a:cubicBezTo>
                <a:cubicBezTo>
                  <a:pt x="18168" y="15149"/>
                  <a:pt x="17728" y="15165"/>
                  <a:pt x="17306" y="15336"/>
                </a:cubicBezTo>
                <a:cubicBezTo>
                  <a:pt x="17104" y="15413"/>
                  <a:pt x="16920" y="15506"/>
                  <a:pt x="16755" y="15630"/>
                </a:cubicBezTo>
                <a:cubicBezTo>
                  <a:pt x="16755" y="15630"/>
                  <a:pt x="16737" y="15646"/>
                  <a:pt x="16737" y="15646"/>
                </a:cubicBezTo>
                <a:cubicBezTo>
                  <a:pt x="16443" y="15878"/>
                  <a:pt x="16131" y="16064"/>
                  <a:pt x="15856" y="16204"/>
                </a:cubicBezTo>
                <a:cubicBezTo>
                  <a:pt x="15581" y="16343"/>
                  <a:pt x="15269" y="16468"/>
                  <a:pt x="14957" y="16545"/>
                </a:cubicBezTo>
                <a:cubicBezTo>
                  <a:pt x="14626" y="16638"/>
                  <a:pt x="14278" y="16700"/>
                  <a:pt x="13892" y="16731"/>
                </a:cubicBezTo>
                <a:cubicBezTo>
                  <a:pt x="13507" y="16778"/>
                  <a:pt x="13048" y="16793"/>
                  <a:pt x="12571" y="16793"/>
                </a:cubicBezTo>
                <a:cubicBezTo>
                  <a:pt x="11782" y="16793"/>
                  <a:pt x="11029" y="16669"/>
                  <a:pt x="10332" y="16405"/>
                </a:cubicBezTo>
                <a:cubicBezTo>
                  <a:pt x="9635" y="16142"/>
                  <a:pt x="9029" y="15770"/>
                  <a:pt x="8515" y="15274"/>
                </a:cubicBezTo>
                <a:cubicBezTo>
                  <a:pt x="7983" y="14777"/>
                  <a:pt x="7561" y="14142"/>
                  <a:pt x="7249" y="13397"/>
                </a:cubicBezTo>
                <a:cubicBezTo>
                  <a:pt x="6937" y="12653"/>
                  <a:pt x="6772" y="11769"/>
                  <a:pt x="6772" y="10792"/>
                </a:cubicBezTo>
                <a:cubicBezTo>
                  <a:pt x="6772" y="9815"/>
                  <a:pt x="6919" y="8947"/>
                  <a:pt x="7194" y="8187"/>
                </a:cubicBezTo>
                <a:cubicBezTo>
                  <a:pt x="7469" y="7443"/>
                  <a:pt x="7873" y="6823"/>
                  <a:pt x="8368" y="6326"/>
                </a:cubicBezTo>
                <a:cubicBezTo>
                  <a:pt x="8864" y="5830"/>
                  <a:pt x="9469" y="5458"/>
                  <a:pt x="10149" y="5195"/>
                </a:cubicBezTo>
                <a:cubicBezTo>
                  <a:pt x="10828" y="4931"/>
                  <a:pt x="11617" y="4807"/>
                  <a:pt x="12442" y="4807"/>
                </a:cubicBezTo>
                <a:cubicBezTo>
                  <a:pt x="12975" y="4807"/>
                  <a:pt x="13452" y="4838"/>
                  <a:pt x="13856" y="4915"/>
                </a:cubicBezTo>
                <a:cubicBezTo>
                  <a:pt x="14259" y="4977"/>
                  <a:pt x="14608" y="5070"/>
                  <a:pt x="14902" y="5163"/>
                </a:cubicBezTo>
                <a:cubicBezTo>
                  <a:pt x="15195" y="5257"/>
                  <a:pt x="15434" y="5365"/>
                  <a:pt x="15654" y="5474"/>
                </a:cubicBezTo>
                <a:cubicBezTo>
                  <a:pt x="15893" y="5598"/>
                  <a:pt x="16113" y="5706"/>
                  <a:pt x="16296" y="5815"/>
                </a:cubicBezTo>
                <a:cubicBezTo>
                  <a:pt x="16517" y="5923"/>
                  <a:pt x="16718" y="6032"/>
                  <a:pt x="16902" y="6109"/>
                </a:cubicBezTo>
                <a:cubicBezTo>
                  <a:pt x="17159" y="6218"/>
                  <a:pt x="17416" y="6264"/>
                  <a:pt x="17709" y="6264"/>
                </a:cubicBezTo>
                <a:cubicBezTo>
                  <a:pt x="18132" y="6264"/>
                  <a:pt x="18480" y="6171"/>
                  <a:pt x="18737" y="6016"/>
                </a:cubicBezTo>
                <a:cubicBezTo>
                  <a:pt x="18939" y="5892"/>
                  <a:pt x="19123" y="5737"/>
                  <a:pt x="19269" y="5567"/>
                </a:cubicBezTo>
                <a:lnTo>
                  <a:pt x="21141" y="3442"/>
                </a:lnTo>
                <a:cubicBezTo>
                  <a:pt x="21306" y="3256"/>
                  <a:pt x="21288" y="3008"/>
                  <a:pt x="21086" y="2838"/>
                </a:cubicBezTo>
                <a:cubicBezTo>
                  <a:pt x="20609" y="2434"/>
                  <a:pt x="20058" y="2047"/>
                  <a:pt x="19453" y="1690"/>
                </a:cubicBezTo>
                <a:cubicBezTo>
                  <a:pt x="18847" y="1334"/>
                  <a:pt x="18168" y="1039"/>
                  <a:pt x="17453" y="791"/>
                </a:cubicBezTo>
                <a:cubicBezTo>
                  <a:pt x="16737" y="543"/>
                  <a:pt x="15948" y="357"/>
                  <a:pt x="15122" y="217"/>
                </a:cubicBezTo>
                <a:cubicBezTo>
                  <a:pt x="14296" y="78"/>
                  <a:pt x="13397" y="0"/>
                  <a:pt x="12479" y="0"/>
                </a:cubicBezTo>
                <a:cubicBezTo>
                  <a:pt x="10644" y="0"/>
                  <a:pt x="8956" y="264"/>
                  <a:pt x="7414" y="806"/>
                </a:cubicBezTo>
                <a:cubicBezTo>
                  <a:pt x="5891" y="1334"/>
                  <a:pt x="4551" y="2093"/>
                  <a:pt x="3450" y="3055"/>
                </a:cubicBezTo>
                <a:cubicBezTo>
                  <a:pt x="2349" y="4016"/>
                  <a:pt x="1486" y="5164"/>
                  <a:pt x="881" y="6482"/>
                </a:cubicBezTo>
                <a:cubicBezTo>
                  <a:pt x="312" y="7769"/>
                  <a:pt x="0" y="9226"/>
                  <a:pt x="0" y="10777"/>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BD88FBA1-0FA5-624E-AB00-09F112BA2001}"/>
              </a:ext>
            </a:extLst>
          </p:cNvPr>
          <p:cNvSpPr/>
          <p:nvPr userDrawn="1"/>
        </p:nvSpPr>
        <p:spPr>
          <a:xfrm>
            <a:off x="3415028" y="2522221"/>
            <a:ext cx="1799592" cy="1769111"/>
          </a:xfrm>
          <a:custGeom>
            <a:avLst/>
            <a:gdLst/>
            <a:ahLst/>
            <a:cxnLst>
              <a:cxn ang="0">
                <a:pos x="wd2" y="hd2"/>
              </a:cxn>
              <a:cxn ang="5400000">
                <a:pos x="wd2" y="hd2"/>
              </a:cxn>
              <a:cxn ang="10800000">
                <a:pos x="wd2" y="hd2"/>
              </a:cxn>
              <a:cxn ang="16200000">
                <a:pos x="wd2" y="hd2"/>
              </a:cxn>
            </a:cxnLst>
            <a:rect l="0" t="0" r="r" b="b"/>
            <a:pathLst>
              <a:path w="21600" h="21600" extrusionOk="0">
                <a:moveTo>
                  <a:pt x="21600" y="10808"/>
                </a:moveTo>
                <a:cubicBezTo>
                  <a:pt x="21600" y="9304"/>
                  <a:pt x="21341" y="7877"/>
                  <a:pt x="20823" y="6559"/>
                </a:cubicBezTo>
                <a:cubicBezTo>
                  <a:pt x="20304" y="5241"/>
                  <a:pt x="19573" y="4094"/>
                  <a:pt x="18628" y="3132"/>
                </a:cubicBezTo>
                <a:cubicBezTo>
                  <a:pt x="17682" y="2171"/>
                  <a:pt x="16539" y="1396"/>
                  <a:pt x="15213" y="837"/>
                </a:cubicBezTo>
                <a:cubicBezTo>
                  <a:pt x="13887" y="279"/>
                  <a:pt x="12408" y="0"/>
                  <a:pt x="10808" y="0"/>
                </a:cubicBezTo>
                <a:cubicBezTo>
                  <a:pt x="9207" y="0"/>
                  <a:pt x="7728" y="279"/>
                  <a:pt x="6402" y="822"/>
                </a:cubicBezTo>
                <a:cubicBezTo>
                  <a:pt x="5076" y="1365"/>
                  <a:pt x="3933" y="2140"/>
                  <a:pt x="2988" y="3101"/>
                </a:cubicBezTo>
                <a:cubicBezTo>
                  <a:pt x="2043" y="4063"/>
                  <a:pt x="1296" y="5226"/>
                  <a:pt x="777" y="6528"/>
                </a:cubicBezTo>
                <a:cubicBezTo>
                  <a:pt x="259" y="7831"/>
                  <a:pt x="0" y="9273"/>
                  <a:pt x="0" y="10792"/>
                </a:cubicBezTo>
                <a:cubicBezTo>
                  <a:pt x="0" y="12312"/>
                  <a:pt x="259" y="13738"/>
                  <a:pt x="777" y="15041"/>
                </a:cubicBezTo>
                <a:cubicBezTo>
                  <a:pt x="1296" y="16359"/>
                  <a:pt x="2027" y="17506"/>
                  <a:pt x="2972" y="18483"/>
                </a:cubicBezTo>
                <a:cubicBezTo>
                  <a:pt x="3918" y="19460"/>
                  <a:pt x="5076" y="20220"/>
                  <a:pt x="6402" y="20778"/>
                </a:cubicBezTo>
                <a:cubicBezTo>
                  <a:pt x="7728" y="21321"/>
                  <a:pt x="9207" y="21600"/>
                  <a:pt x="10808" y="21600"/>
                </a:cubicBezTo>
                <a:cubicBezTo>
                  <a:pt x="12408" y="21600"/>
                  <a:pt x="13887" y="21321"/>
                  <a:pt x="15213" y="20778"/>
                </a:cubicBezTo>
                <a:cubicBezTo>
                  <a:pt x="16539" y="20235"/>
                  <a:pt x="17682" y="19460"/>
                  <a:pt x="18628" y="18483"/>
                </a:cubicBezTo>
                <a:cubicBezTo>
                  <a:pt x="19573" y="17506"/>
                  <a:pt x="20304" y="16359"/>
                  <a:pt x="20823" y="15041"/>
                </a:cubicBezTo>
                <a:cubicBezTo>
                  <a:pt x="21341" y="13769"/>
                  <a:pt x="21600" y="12327"/>
                  <a:pt x="21600" y="10808"/>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B9AB15D9-F9C1-4A4B-8CE5-9A9985EE0364}"/>
              </a:ext>
            </a:extLst>
          </p:cNvPr>
          <p:cNvSpPr/>
          <p:nvPr userDrawn="1"/>
        </p:nvSpPr>
        <p:spPr>
          <a:xfrm>
            <a:off x="5370829" y="2852420"/>
            <a:ext cx="1074420" cy="1733552"/>
          </a:xfrm>
          <a:custGeom>
            <a:avLst/>
            <a:gdLst/>
            <a:ahLst/>
            <a:cxnLst>
              <a:cxn ang="0">
                <a:pos x="wd2" y="hd2"/>
              </a:cxn>
              <a:cxn ang="5400000">
                <a:pos x="wd2" y="hd2"/>
              </a:cxn>
              <a:cxn ang="10800000">
                <a:pos x="wd2" y="hd2"/>
              </a:cxn>
              <a:cxn ang="16200000">
                <a:pos x="wd2" y="hd2"/>
              </a:cxn>
            </a:cxnLst>
            <a:rect l="0" t="0" r="r" b="b"/>
            <a:pathLst>
              <a:path w="21600" h="21600" extrusionOk="0">
                <a:moveTo>
                  <a:pt x="8502" y="0"/>
                </a:moveTo>
                <a:lnTo>
                  <a:pt x="766" y="0"/>
                </a:lnTo>
                <a:cubicBezTo>
                  <a:pt x="332" y="0"/>
                  <a:pt x="0" y="206"/>
                  <a:pt x="0" y="475"/>
                </a:cubicBezTo>
                <a:lnTo>
                  <a:pt x="0" y="21125"/>
                </a:lnTo>
                <a:cubicBezTo>
                  <a:pt x="0" y="21394"/>
                  <a:pt x="332" y="21600"/>
                  <a:pt x="766" y="21600"/>
                </a:cubicBezTo>
                <a:lnTo>
                  <a:pt x="20834" y="21600"/>
                </a:lnTo>
                <a:cubicBezTo>
                  <a:pt x="21268" y="21600"/>
                  <a:pt x="21600" y="21394"/>
                  <a:pt x="21600" y="21125"/>
                </a:cubicBezTo>
                <a:lnTo>
                  <a:pt x="21600" y="17296"/>
                </a:lnTo>
                <a:cubicBezTo>
                  <a:pt x="21600" y="17027"/>
                  <a:pt x="21268" y="16821"/>
                  <a:pt x="20834" y="16821"/>
                </a:cubicBezTo>
                <a:lnTo>
                  <a:pt x="9243" y="16821"/>
                </a:lnTo>
                <a:lnTo>
                  <a:pt x="9243" y="475"/>
                </a:lnTo>
                <a:cubicBezTo>
                  <a:pt x="9268" y="222"/>
                  <a:pt x="8936" y="0"/>
                  <a:pt x="8502" y="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581BA2ED-17FA-014C-A301-2A0B009E927B}"/>
              </a:ext>
            </a:extLst>
          </p:cNvPr>
          <p:cNvSpPr/>
          <p:nvPr userDrawn="1"/>
        </p:nvSpPr>
        <p:spPr>
          <a:xfrm>
            <a:off x="8317229" y="2839721"/>
            <a:ext cx="1565828" cy="1770382"/>
          </a:xfrm>
          <a:custGeom>
            <a:avLst/>
            <a:gdLst/>
            <a:ahLst/>
            <a:cxnLst>
              <a:cxn ang="0">
                <a:pos x="wd2" y="hd2"/>
              </a:cxn>
              <a:cxn ang="5400000">
                <a:pos x="wd2" y="hd2"/>
              </a:cxn>
              <a:cxn ang="10800000">
                <a:pos x="wd2" y="hd2"/>
              </a:cxn>
              <a:cxn ang="16200000">
                <a:pos x="wd2" y="hd2"/>
              </a:cxn>
            </a:cxnLst>
            <a:rect l="0" t="0" r="r" b="b"/>
            <a:pathLst>
              <a:path w="21546" h="21600" extrusionOk="0">
                <a:moveTo>
                  <a:pt x="19765" y="1704"/>
                </a:moveTo>
                <a:cubicBezTo>
                  <a:pt x="19153" y="1364"/>
                  <a:pt x="18472" y="1054"/>
                  <a:pt x="17738" y="806"/>
                </a:cubicBezTo>
                <a:cubicBezTo>
                  <a:pt x="17004" y="558"/>
                  <a:pt x="16200" y="356"/>
                  <a:pt x="15344" y="217"/>
                </a:cubicBezTo>
                <a:cubicBezTo>
                  <a:pt x="14487" y="77"/>
                  <a:pt x="13544" y="0"/>
                  <a:pt x="12565" y="0"/>
                </a:cubicBezTo>
                <a:cubicBezTo>
                  <a:pt x="10678" y="0"/>
                  <a:pt x="8930" y="263"/>
                  <a:pt x="7392" y="790"/>
                </a:cubicBezTo>
                <a:cubicBezTo>
                  <a:pt x="5837" y="1317"/>
                  <a:pt x="4509" y="2076"/>
                  <a:pt x="3408" y="3037"/>
                </a:cubicBezTo>
                <a:cubicBezTo>
                  <a:pt x="2307" y="3998"/>
                  <a:pt x="1450" y="5144"/>
                  <a:pt x="874" y="6461"/>
                </a:cubicBezTo>
                <a:cubicBezTo>
                  <a:pt x="297" y="7779"/>
                  <a:pt x="0" y="9235"/>
                  <a:pt x="0" y="10785"/>
                </a:cubicBezTo>
                <a:cubicBezTo>
                  <a:pt x="0" y="12318"/>
                  <a:pt x="315" y="13760"/>
                  <a:pt x="926" y="15077"/>
                </a:cubicBezTo>
                <a:cubicBezTo>
                  <a:pt x="1538" y="16394"/>
                  <a:pt x="2447" y="17556"/>
                  <a:pt x="3583" y="18516"/>
                </a:cubicBezTo>
                <a:cubicBezTo>
                  <a:pt x="4718" y="19477"/>
                  <a:pt x="6117" y="20236"/>
                  <a:pt x="7707" y="20779"/>
                </a:cubicBezTo>
                <a:cubicBezTo>
                  <a:pt x="9297" y="21321"/>
                  <a:pt x="11080" y="21600"/>
                  <a:pt x="13019" y="21600"/>
                </a:cubicBezTo>
                <a:cubicBezTo>
                  <a:pt x="14505" y="21600"/>
                  <a:pt x="15938" y="21414"/>
                  <a:pt x="17301" y="21073"/>
                </a:cubicBezTo>
                <a:cubicBezTo>
                  <a:pt x="18682" y="20717"/>
                  <a:pt x="19992" y="20143"/>
                  <a:pt x="21198" y="19353"/>
                </a:cubicBezTo>
                <a:cubicBezTo>
                  <a:pt x="21338" y="19260"/>
                  <a:pt x="21408" y="19121"/>
                  <a:pt x="21408" y="18981"/>
                </a:cubicBezTo>
                <a:lnTo>
                  <a:pt x="21408" y="10444"/>
                </a:lnTo>
                <a:cubicBezTo>
                  <a:pt x="21408" y="10180"/>
                  <a:pt x="21181" y="9979"/>
                  <a:pt x="20884" y="9979"/>
                </a:cubicBezTo>
                <a:lnTo>
                  <a:pt x="12775" y="9979"/>
                </a:lnTo>
                <a:cubicBezTo>
                  <a:pt x="12478" y="9979"/>
                  <a:pt x="12250" y="10180"/>
                  <a:pt x="12250" y="10444"/>
                </a:cubicBezTo>
                <a:lnTo>
                  <a:pt x="12250" y="13031"/>
                </a:lnTo>
                <a:cubicBezTo>
                  <a:pt x="12250" y="13403"/>
                  <a:pt x="12408" y="13729"/>
                  <a:pt x="12705" y="13961"/>
                </a:cubicBezTo>
                <a:cubicBezTo>
                  <a:pt x="12984" y="14209"/>
                  <a:pt x="13369" y="14317"/>
                  <a:pt x="13841" y="14317"/>
                </a:cubicBezTo>
                <a:lnTo>
                  <a:pt x="15571" y="14317"/>
                </a:lnTo>
                <a:lnTo>
                  <a:pt x="15571" y="16611"/>
                </a:lnTo>
                <a:cubicBezTo>
                  <a:pt x="15204" y="16735"/>
                  <a:pt x="14837" y="16843"/>
                  <a:pt x="14452" y="16921"/>
                </a:cubicBezTo>
                <a:cubicBezTo>
                  <a:pt x="13981" y="17029"/>
                  <a:pt x="13439" y="17075"/>
                  <a:pt x="12845" y="17075"/>
                </a:cubicBezTo>
                <a:cubicBezTo>
                  <a:pt x="11883" y="17075"/>
                  <a:pt x="10992" y="16936"/>
                  <a:pt x="10206" y="16657"/>
                </a:cubicBezTo>
                <a:cubicBezTo>
                  <a:pt x="9437" y="16378"/>
                  <a:pt x="8755" y="15975"/>
                  <a:pt x="8196" y="15464"/>
                </a:cubicBezTo>
                <a:cubicBezTo>
                  <a:pt x="7637" y="14937"/>
                  <a:pt x="7200" y="14286"/>
                  <a:pt x="6885" y="13512"/>
                </a:cubicBezTo>
                <a:cubicBezTo>
                  <a:pt x="6571" y="12737"/>
                  <a:pt x="6414" y="11823"/>
                  <a:pt x="6414" y="10816"/>
                </a:cubicBezTo>
                <a:cubicBezTo>
                  <a:pt x="6414" y="9901"/>
                  <a:pt x="6553" y="9065"/>
                  <a:pt x="6833" y="8321"/>
                </a:cubicBezTo>
                <a:cubicBezTo>
                  <a:pt x="7113" y="7593"/>
                  <a:pt x="7515" y="6957"/>
                  <a:pt x="8021" y="6446"/>
                </a:cubicBezTo>
                <a:cubicBezTo>
                  <a:pt x="8528" y="5935"/>
                  <a:pt x="9140" y="5532"/>
                  <a:pt x="9874" y="5253"/>
                </a:cubicBezTo>
                <a:cubicBezTo>
                  <a:pt x="10590" y="4974"/>
                  <a:pt x="11429" y="4834"/>
                  <a:pt x="12338" y="4834"/>
                </a:cubicBezTo>
                <a:cubicBezTo>
                  <a:pt x="12845" y="4834"/>
                  <a:pt x="13316" y="4850"/>
                  <a:pt x="13718" y="4896"/>
                </a:cubicBezTo>
                <a:cubicBezTo>
                  <a:pt x="14120" y="4943"/>
                  <a:pt x="14505" y="5005"/>
                  <a:pt x="14854" y="5098"/>
                </a:cubicBezTo>
                <a:cubicBezTo>
                  <a:pt x="15204" y="5191"/>
                  <a:pt x="15571" y="5315"/>
                  <a:pt x="15903" y="5470"/>
                </a:cubicBezTo>
                <a:cubicBezTo>
                  <a:pt x="16252" y="5625"/>
                  <a:pt x="16637" y="5811"/>
                  <a:pt x="17039" y="6028"/>
                </a:cubicBezTo>
                <a:cubicBezTo>
                  <a:pt x="17598" y="6337"/>
                  <a:pt x="18140" y="6430"/>
                  <a:pt x="18664" y="6337"/>
                </a:cubicBezTo>
                <a:cubicBezTo>
                  <a:pt x="19188" y="6244"/>
                  <a:pt x="19608" y="5966"/>
                  <a:pt x="19922" y="5547"/>
                </a:cubicBezTo>
                <a:lnTo>
                  <a:pt x="21460" y="3486"/>
                </a:lnTo>
                <a:cubicBezTo>
                  <a:pt x="21600" y="3300"/>
                  <a:pt x="21565" y="3052"/>
                  <a:pt x="21390" y="2898"/>
                </a:cubicBezTo>
                <a:cubicBezTo>
                  <a:pt x="20936" y="2448"/>
                  <a:pt x="20377" y="2061"/>
                  <a:pt x="19765" y="1704"/>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C58ED700-707C-9F44-BC49-EA26F34B94B5}"/>
              </a:ext>
            </a:extLst>
          </p:cNvPr>
          <p:cNvSpPr/>
          <p:nvPr userDrawn="1"/>
        </p:nvSpPr>
        <p:spPr>
          <a:xfrm>
            <a:off x="9866629" y="2534920"/>
            <a:ext cx="1661796" cy="1733552"/>
          </a:xfrm>
          <a:custGeom>
            <a:avLst/>
            <a:gdLst/>
            <a:ahLst/>
            <a:cxnLst>
              <a:cxn ang="0">
                <a:pos x="wd2" y="hd2"/>
              </a:cxn>
              <a:cxn ang="5400000">
                <a:pos x="wd2" y="hd2"/>
              </a:cxn>
              <a:cxn ang="10800000">
                <a:pos x="wd2" y="hd2"/>
              </a:cxn>
              <a:cxn ang="16200000">
                <a:pos x="wd2" y="hd2"/>
              </a:cxn>
            </a:cxnLst>
            <a:rect l="0" t="0" r="r" b="b"/>
            <a:pathLst>
              <a:path w="21559" h="21600" extrusionOk="0">
                <a:moveTo>
                  <a:pt x="16636" y="0"/>
                </a:moveTo>
                <a:cubicBezTo>
                  <a:pt x="16373" y="0"/>
                  <a:pt x="16125" y="47"/>
                  <a:pt x="15895" y="127"/>
                </a:cubicBezTo>
                <a:cubicBezTo>
                  <a:pt x="15681" y="206"/>
                  <a:pt x="15483" y="316"/>
                  <a:pt x="15302" y="443"/>
                </a:cubicBezTo>
                <a:cubicBezTo>
                  <a:pt x="15137" y="570"/>
                  <a:pt x="14989" y="712"/>
                  <a:pt x="14873" y="855"/>
                </a:cubicBezTo>
                <a:cubicBezTo>
                  <a:pt x="14758" y="997"/>
                  <a:pt x="14659" y="1139"/>
                  <a:pt x="14577" y="1282"/>
                </a:cubicBezTo>
                <a:cubicBezTo>
                  <a:pt x="14577" y="1282"/>
                  <a:pt x="14577" y="1298"/>
                  <a:pt x="14560" y="1298"/>
                </a:cubicBezTo>
                <a:lnTo>
                  <a:pt x="11562" y="7295"/>
                </a:lnTo>
                <a:cubicBezTo>
                  <a:pt x="11298" y="7754"/>
                  <a:pt x="11067" y="8213"/>
                  <a:pt x="10886" y="8624"/>
                </a:cubicBezTo>
                <a:cubicBezTo>
                  <a:pt x="10853" y="8687"/>
                  <a:pt x="10837" y="8735"/>
                  <a:pt x="10804" y="8798"/>
                </a:cubicBezTo>
                <a:cubicBezTo>
                  <a:pt x="10771" y="8751"/>
                  <a:pt x="10754" y="8687"/>
                  <a:pt x="10721" y="8640"/>
                </a:cubicBezTo>
                <a:cubicBezTo>
                  <a:pt x="10524" y="8229"/>
                  <a:pt x="10276" y="7786"/>
                  <a:pt x="10029" y="7311"/>
                </a:cubicBezTo>
                <a:lnTo>
                  <a:pt x="6981" y="1298"/>
                </a:lnTo>
                <a:cubicBezTo>
                  <a:pt x="6981" y="1298"/>
                  <a:pt x="6981" y="1282"/>
                  <a:pt x="6981" y="1282"/>
                </a:cubicBezTo>
                <a:cubicBezTo>
                  <a:pt x="6784" y="918"/>
                  <a:pt x="6536" y="617"/>
                  <a:pt x="6223" y="396"/>
                </a:cubicBezTo>
                <a:cubicBezTo>
                  <a:pt x="5877" y="127"/>
                  <a:pt x="5433" y="0"/>
                  <a:pt x="4889" y="0"/>
                </a:cubicBezTo>
                <a:lnTo>
                  <a:pt x="490" y="0"/>
                </a:lnTo>
                <a:cubicBezTo>
                  <a:pt x="309" y="0"/>
                  <a:pt x="144" y="95"/>
                  <a:pt x="61" y="237"/>
                </a:cubicBezTo>
                <a:cubicBezTo>
                  <a:pt x="-21" y="380"/>
                  <a:pt x="-21" y="570"/>
                  <a:pt x="61" y="712"/>
                </a:cubicBezTo>
                <a:lnTo>
                  <a:pt x="7789" y="13403"/>
                </a:lnTo>
                <a:lnTo>
                  <a:pt x="7789" y="21125"/>
                </a:lnTo>
                <a:cubicBezTo>
                  <a:pt x="7789" y="21394"/>
                  <a:pt x="8003" y="21600"/>
                  <a:pt x="8283" y="21600"/>
                </a:cubicBezTo>
                <a:lnTo>
                  <a:pt x="13275" y="21600"/>
                </a:lnTo>
                <a:cubicBezTo>
                  <a:pt x="13555" y="21600"/>
                  <a:pt x="13769" y="21394"/>
                  <a:pt x="13769" y="21125"/>
                </a:cubicBezTo>
                <a:lnTo>
                  <a:pt x="13769" y="13403"/>
                </a:lnTo>
                <a:lnTo>
                  <a:pt x="21497" y="712"/>
                </a:lnTo>
                <a:cubicBezTo>
                  <a:pt x="21579" y="570"/>
                  <a:pt x="21579" y="380"/>
                  <a:pt x="21497" y="237"/>
                </a:cubicBezTo>
                <a:cubicBezTo>
                  <a:pt x="21414" y="95"/>
                  <a:pt x="21249" y="0"/>
                  <a:pt x="21068" y="0"/>
                </a:cubicBezTo>
                <a:lnTo>
                  <a:pt x="16636" y="0"/>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F7C2522E-119F-A142-A503-CC78DE4626F8}"/>
              </a:ext>
            </a:extLst>
          </p:cNvPr>
          <p:cNvSpPr/>
          <p:nvPr userDrawn="1"/>
        </p:nvSpPr>
        <p:spPr>
          <a:xfrm>
            <a:off x="3542029" y="4617721"/>
            <a:ext cx="8441687" cy="2240279"/>
          </a:xfrm>
          <a:custGeom>
            <a:avLst/>
            <a:gdLst/>
            <a:ahLst/>
            <a:cxnLst>
              <a:cxn ang="0">
                <a:pos x="wd2" y="hd2"/>
              </a:cxn>
              <a:cxn ang="5400000">
                <a:pos x="wd2" y="hd2"/>
              </a:cxn>
              <a:cxn ang="10800000">
                <a:pos x="wd2" y="hd2"/>
              </a:cxn>
              <a:cxn ang="16200000">
                <a:pos x="wd2" y="hd2"/>
              </a:cxn>
            </a:cxnLst>
            <a:rect l="0" t="0" r="r" b="b"/>
            <a:pathLst>
              <a:path w="21600" h="21600" extrusionOk="0">
                <a:moveTo>
                  <a:pt x="19865" y="19727"/>
                </a:moveTo>
                <a:cubicBezTo>
                  <a:pt x="19907" y="17841"/>
                  <a:pt x="19936" y="15955"/>
                  <a:pt x="19946" y="14069"/>
                </a:cubicBezTo>
                <a:cubicBezTo>
                  <a:pt x="19995" y="13910"/>
                  <a:pt x="20043" y="13751"/>
                  <a:pt x="20092" y="13592"/>
                </a:cubicBezTo>
                <a:cubicBezTo>
                  <a:pt x="20043" y="13629"/>
                  <a:pt x="19998" y="13665"/>
                  <a:pt x="19949" y="13702"/>
                </a:cubicBezTo>
                <a:cubicBezTo>
                  <a:pt x="19965" y="10396"/>
                  <a:pt x="19926" y="7078"/>
                  <a:pt x="19822" y="3747"/>
                </a:cubicBezTo>
                <a:cubicBezTo>
                  <a:pt x="19511" y="7372"/>
                  <a:pt x="19286" y="11045"/>
                  <a:pt x="19117" y="14755"/>
                </a:cubicBezTo>
                <a:cubicBezTo>
                  <a:pt x="18926" y="15074"/>
                  <a:pt x="18740" y="15429"/>
                  <a:pt x="18562" y="15820"/>
                </a:cubicBezTo>
                <a:cubicBezTo>
                  <a:pt x="18373" y="14449"/>
                  <a:pt x="18155" y="13151"/>
                  <a:pt x="17899" y="11927"/>
                </a:cubicBezTo>
                <a:cubicBezTo>
                  <a:pt x="17944" y="13604"/>
                  <a:pt x="18003" y="15294"/>
                  <a:pt x="18084" y="16971"/>
                </a:cubicBezTo>
                <a:cubicBezTo>
                  <a:pt x="17850" y="17596"/>
                  <a:pt x="17626" y="18269"/>
                  <a:pt x="17418" y="18967"/>
                </a:cubicBezTo>
                <a:cubicBezTo>
                  <a:pt x="17486" y="15820"/>
                  <a:pt x="17652" y="12698"/>
                  <a:pt x="17928" y="9612"/>
                </a:cubicBezTo>
                <a:cubicBezTo>
                  <a:pt x="17317" y="12441"/>
                  <a:pt x="16836" y="15429"/>
                  <a:pt x="16459" y="18563"/>
                </a:cubicBezTo>
                <a:cubicBezTo>
                  <a:pt x="16329" y="14241"/>
                  <a:pt x="16358" y="9772"/>
                  <a:pt x="16498" y="5204"/>
                </a:cubicBezTo>
                <a:cubicBezTo>
                  <a:pt x="16020" y="9588"/>
                  <a:pt x="15637" y="14057"/>
                  <a:pt x="15345" y="18612"/>
                </a:cubicBezTo>
                <a:cubicBezTo>
                  <a:pt x="15237" y="16604"/>
                  <a:pt x="15117" y="14633"/>
                  <a:pt x="14971" y="12747"/>
                </a:cubicBezTo>
                <a:cubicBezTo>
                  <a:pt x="15114" y="12172"/>
                  <a:pt x="15257" y="11608"/>
                  <a:pt x="15406" y="11057"/>
                </a:cubicBezTo>
                <a:cubicBezTo>
                  <a:pt x="15224" y="11192"/>
                  <a:pt x="15049" y="11363"/>
                  <a:pt x="14877" y="11571"/>
                </a:cubicBezTo>
                <a:cubicBezTo>
                  <a:pt x="14821" y="10910"/>
                  <a:pt x="14763" y="10274"/>
                  <a:pt x="14701" y="9637"/>
                </a:cubicBezTo>
                <a:cubicBezTo>
                  <a:pt x="14643" y="10420"/>
                  <a:pt x="14591" y="11216"/>
                  <a:pt x="14548" y="12012"/>
                </a:cubicBezTo>
                <a:cubicBezTo>
                  <a:pt x="14152" y="12600"/>
                  <a:pt x="13778" y="13347"/>
                  <a:pt x="13431" y="14229"/>
                </a:cubicBezTo>
                <a:cubicBezTo>
                  <a:pt x="13119" y="13212"/>
                  <a:pt x="12784" y="12306"/>
                  <a:pt x="12430" y="11522"/>
                </a:cubicBezTo>
                <a:cubicBezTo>
                  <a:pt x="12641" y="12771"/>
                  <a:pt x="12829" y="14069"/>
                  <a:pt x="12995" y="15429"/>
                </a:cubicBezTo>
                <a:cubicBezTo>
                  <a:pt x="12709" y="16273"/>
                  <a:pt x="12443" y="17204"/>
                  <a:pt x="12199" y="18171"/>
                </a:cubicBezTo>
                <a:cubicBezTo>
                  <a:pt x="12098" y="14020"/>
                  <a:pt x="12134" y="9906"/>
                  <a:pt x="12309" y="5829"/>
                </a:cubicBezTo>
                <a:cubicBezTo>
                  <a:pt x="11673" y="9551"/>
                  <a:pt x="11218" y="13506"/>
                  <a:pt x="10906" y="17633"/>
                </a:cubicBezTo>
                <a:cubicBezTo>
                  <a:pt x="10473" y="11927"/>
                  <a:pt x="10249" y="6024"/>
                  <a:pt x="10155" y="0"/>
                </a:cubicBezTo>
                <a:cubicBezTo>
                  <a:pt x="9788" y="5780"/>
                  <a:pt x="9547" y="11682"/>
                  <a:pt x="9437" y="17694"/>
                </a:cubicBezTo>
                <a:cubicBezTo>
                  <a:pt x="9031" y="13555"/>
                  <a:pt x="8582" y="9539"/>
                  <a:pt x="8049" y="5829"/>
                </a:cubicBezTo>
                <a:cubicBezTo>
                  <a:pt x="7948" y="9294"/>
                  <a:pt x="7958" y="12857"/>
                  <a:pt x="8049" y="16494"/>
                </a:cubicBezTo>
                <a:cubicBezTo>
                  <a:pt x="7172" y="13176"/>
                  <a:pt x="6210" y="10433"/>
                  <a:pt x="5160" y="8314"/>
                </a:cubicBezTo>
                <a:cubicBezTo>
                  <a:pt x="5476" y="9796"/>
                  <a:pt x="5771" y="11327"/>
                  <a:pt x="6047" y="12906"/>
                </a:cubicBezTo>
                <a:cubicBezTo>
                  <a:pt x="5917" y="14559"/>
                  <a:pt x="5820" y="16310"/>
                  <a:pt x="5755" y="18159"/>
                </a:cubicBezTo>
                <a:cubicBezTo>
                  <a:pt x="5648" y="15049"/>
                  <a:pt x="5479" y="12037"/>
                  <a:pt x="5183" y="9220"/>
                </a:cubicBezTo>
                <a:cubicBezTo>
                  <a:pt x="4969" y="12037"/>
                  <a:pt x="4822" y="14914"/>
                  <a:pt x="4744" y="17878"/>
                </a:cubicBezTo>
                <a:cubicBezTo>
                  <a:pt x="4527" y="15625"/>
                  <a:pt x="4257" y="13482"/>
                  <a:pt x="3926" y="11473"/>
                </a:cubicBezTo>
                <a:cubicBezTo>
                  <a:pt x="3874" y="13641"/>
                  <a:pt x="3880" y="15833"/>
                  <a:pt x="3955" y="18037"/>
                </a:cubicBezTo>
                <a:cubicBezTo>
                  <a:pt x="3750" y="16996"/>
                  <a:pt x="3506" y="16016"/>
                  <a:pt x="3217" y="15122"/>
                </a:cubicBezTo>
                <a:cubicBezTo>
                  <a:pt x="3285" y="14339"/>
                  <a:pt x="3347" y="13543"/>
                  <a:pt x="3406" y="12735"/>
                </a:cubicBezTo>
                <a:cubicBezTo>
                  <a:pt x="3253" y="13273"/>
                  <a:pt x="3103" y="13812"/>
                  <a:pt x="2964" y="14376"/>
                </a:cubicBezTo>
                <a:cubicBezTo>
                  <a:pt x="2954" y="14351"/>
                  <a:pt x="2944" y="14314"/>
                  <a:pt x="2931" y="14290"/>
                </a:cubicBezTo>
                <a:cubicBezTo>
                  <a:pt x="2931" y="14363"/>
                  <a:pt x="2931" y="14437"/>
                  <a:pt x="2931" y="14498"/>
                </a:cubicBezTo>
                <a:cubicBezTo>
                  <a:pt x="2505" y="16188"/>
                  <a:pt x="2135" y="17988"/>
                  <a:pt x="1807" y="19898"/>
                </a:cubicBezTo>
                <a:cubicBezTo>
                  <a:pt x="1917" y="15037"/>
                  <a:pt x="1921" y="10139"/>
                  <a:pt x="1768" y="5229"/>
                </a:cubicBezTo>
                <a:cubicBezTo>
                  <a:pt x="1368" y="9869"/>
                  <a:pt x="1118" y="14620"/>
                  <a:pt x="959" y="19420"/>
                </a:cubicBezTo>
                <a:cubicBezTo>
                  <a:pt x="741" y="16996"/>
                  <a:pt x="419" y="14767"/>
                  <a:pt x="0" y="12747"/>
                </a:cubicBezTo>
                <a:cubicBezTo>
                  <a:pt x="78" y="15698"/>
                  <a:pt x="208" y="18649"/>
                  <a:pt x="419" y="21600"/>
                </a:cubicBezTo>
                <a:cubicBezTo>
                  <a:pt x="1118" y="21600"/>
                  <a:pt x="1817" y="21600"/>
                  <a:pt x="2515" y="21600"/>
                </a:cubicBezTo>
                <a:cubicBezTo>
                  <a:pt x="2684" y="20314"/>
                  <a:pt x="2837" y="18992"/>
                  <a:pt x="2977" y="17645"/>
                </a:cubicBezTo>
                <a:cubicBezTo>
                  <a:pt x="3012" y="18980"/>
                  <a:pt x="3064" y="20302"/>
                  <a:pt x="3123" y="21600"/>
                </a:cubicBezTo>
                <a:lnTo>
                  <a:pt x="6704" y="21600"/>
                </a:lnTo>
                <a:cubicBezTo>
                  <a:pt x="6626" y="19580"/>
                  <a:pt x="6561" y="17510"/>
                  <a:pt x="6470" y="15514"/>
                </a:cubicBezTo>
                <a:cubicBezTo>
                  <a:pt x="6772" y="17461"/>
                  <a:pt x="7048" y="19494"/>
                  <a:pt x="7292" y="21600"/>
                </a:cubicBezTo>
                <a:cubicBezTo>
                  <a:pt x="9261" y="21600"/>
                  <a:pt x="11227" y="21600"/>
                  <a:pt x="13197" y="21600"/>
                </a:cubicBezTo>
                <a:cubicBezTo>
                  <a:pt x="13281" y="21061"/>
                  <a:pt x="13369" y="20547"/>
                  <a:pt x="13460" y="20020"/>
                </a:cubicBezTo>
                <a:cubicBezTo>
                  <a:pt x="13502" y="20535"/>
                  <a:pt x="13544" y="21061"/>
                  <a:pt x="13583" y="21600"/>
                </a:cubicBezTo>
                <a:cubicBezTo>
                  <a:pt x="15075" y="21600"/>
                  <a:pt x="16566" y="21600"/>
                  <a:pt x="18058" y="21600"/>
                </a:cubicBezTo>
                <a:cubicBezTo>
                  <a:pt x="18129" y="21245"/>
                  <a:pt x="18204" y="20902"/>
                  <a:pt x="18279" y="20547"/>
                </a:cubicBezTo>
                <a:cubicBezTo>
                  <a:pt x="18302" y="20902"/>
                  <a:pt x="18324" y="21245"/>
                  <a:pt x="18350" y="21600"/>
                </a:cubicBezTo>
                <a:cubicBezTo>
                  <a:pt x="19111" y="21600"/>
                  <a:pt x="19871" y="21600"/>
                  <a:pt x="20632" y="21600"/>
                </a:cubicBezTo>
                <a:cubicBezTo>
                  <a:pt x="21031" y="18539"/>
                  <a:pt x="21360" y="15343"/>
                  <a:pt x="21600" y="11963"/>
                </a:cubicBezTo>
                <a:cubicBezTo>
                  <a:pt x="20918" y="14302"/>
                  <a:pt x="20346" y="16910"/>
                  <a:pt x="19865" y="19727"/>
                </a:cubicBezTo>
                <a:close/>
                <a:moveTo>
                  <a:pt x="14090" y="16653"/>
                </a:moveTo>
                <a:cubicBezTo>
                  <a:pt x="14191" y="16151"/>
                  <a:pt x="14295" y="15661"/>
                  <a:pt x="14399" y="15184"/>
                </a:cubicBezTo>
                <a:cubicBezTo>
                  <a:pt x="14370" y="16016"/>
                  <a:pt x="14347" y="16849"/>
                  <a:pt x="14331" y="17694"/>
                </a:cubicBezTo>
                <a:cubicBezTo>
                  <a:pt x="14249" y="17339"/>
                  <a:pt x="14171" y="16984"/>
                  <a:pt x="14090" y="16653"/>
                </a:cubicBezTo>
                <a:close/>
                <a:moveTo>
                  <a:pt x="18835" y="18110"/>
                </a:moveTo>
                <a:cubicBezTo>
                  <a:pt x="18890" y="17890"/>
                  <a:pt x="18945" y="17657"/>
                  <a:pt x="19004" y="17437"/>
                </a:cubicBezTo>
                <a:cubicBezTo>
                  <a:pt x="18981" y="18025"/>
                  <a:pt x="18961" y="18600"/>
                  <a:pt x="18942" y="19188"/>
                </a:cubicBezTo>
                <a:cubicBezTo>
                  <a:pt x="18906" y="18821"/>
                  <a:pt x="18870" y="18465"/>
                  <a:pt x="18835" y="1811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AD0B6C18-033A-DA4E-8E82-8D84618CEB9D}"/>
              </a:ext>
            </a:extLst>
          </p:cNvPr>
          <p:cNvSpPr/>
          <p:nvPr userDrawn="1"/>
        </p:nvSpPr>
        <p:spPr>
          <a:xfrm>
            <a:off x="0" y="3747764"/>
            <a:ext cx="1181918" cy="3110236"/>
          </a:xfrm>
          <a:custGeom>
            <a:avLst/>
            <a:gdLst/>
            <a:ahLst/>
            <a:cxnLst>
              <a:cxn ang="0">
                <a:pos x="wd2" y="hd2"/>
              </a:cxn>
              <a:cxn ang="5400000">
                <a:pos x="wd2" y="hd2"/>
              </a:cxn>
              <a:cxn ang="10800000">
                <a:pos x="wd2" y="hd2"/>
              </a:cxn>
              <a:cxn ang="16200000">
                <a:pos x="wd2" y="hd2"/>
              </a:cxn>
            </a:cxnLst>
            <a:rect l="0" t="0" r="r" b="b"/>
            <a:pathLst>
              <a:path w="21294" h="21600" extrusionOk="0">
                <a:moveTo>
                  <a:pt x="5743" y="21591"/>
                </a:moveTo>
                <a:cubicBezTo>
                  <a:pt x="8375" y="20789"/>
                  <a:pt x="10777" y="19862"/>
                  <a:pt x="12836" y="18822"/>
                </a:cubicBezTo>
                <a:lnTo>
                  <a:pt x="4942" y="17543"/>
                </a:lnTo>
                <a:lnTo>
                  <a:pt x="14164" y="18107"/>
                </a:lnTo>
                <a:cubicBezTo>
                  <a:pt x="16566" y="16749"/>
                  <a:pt x="18465" y="15223"/>
                  <a:pt x="19701" y="13556"/>
                </a:cubicBezTo>
                <a:lnTo>
                  <a:pt x="11326" y="12163"/>
                </a:lnTo>
                <a:lnTo>
                  <a:pt x="20250" y="12736"/>
                </a:lnTo>
                <a:cubicBezTo>
                  <a:pt x="21554" y="10540"/>
                  <a:pt x="21600" y="8352"/>
                  <a:pt x="20593" y="6271"/>
                </a:cubicBezTo>
                <a:lnTo>
                  <a:pt x="13477" y="6121"/>
                </a:lnTo>
                <a:lnTo>
                  <a:pt x="19907" y="5098"/>
                </a:lnTo>
                <a:cubicBezTo>
                  <a:pt x="18625" y="3263"/>
                  <a:pt x="16475" y="1535"/>
                  <a:pt x="13614" y="0"/>
                </a:cubicBezTo>
                <a:cubicBezTo>
                  <a:pt x="8924" y="900"/>
                  <a:pt x="4691" y="2143"/>
                  <a:pt x="1190" y="3669"/>
                </a:cubicBezTo>
                <a:lnTo>
                  <a:pt x="5171" y="6050"/>
                </a:lnTo>
                <a:lnTo>
                  <a:pt x="0" y="4807"/>
                </a:lnTo>
                <a:lnTo>
                  <a:pt x="0" y="11960"/>
                </a:lnTo>
                <a:lnTo>
                  <a:pt x="389" y="12030"/>
                </a:lnTo>
                <a:lnTo>
                  <a:pt x="0" y="12013"/>
                </a:lnTo>
                <a:lnTo>
                  <a:pt x="0" y="18566"/>
                </a:lnTo>
                <a:lnTo>
                  <a:pt x="297" y="18592"/>
                </a:lnTo>
                <a:lnTo>
                  <a:pt x="0" y="18592"/>
                </a:lnTo>
                <a:lnTo>
                  <a:pt x="0" y="21600"/>
                </a:lnTo>
                <a:lnTo>
                  <a:pt x="5743" y="21600"/>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47FE0237-EAA0-2647-B909-BC77087D79A7}"/>
              </a:ext>
            </a:extLst>
          </p:cNvPr>
          <p:cNvSpPr/>
          <p:nvPr userDrawn="1"/>
        </p:nvSpPr>
        <p:spPr>
          <a:xfrm>
            <a:off x="6463029" y="2522221"/>
            <a:ext cx="1799592" cy="1770379"/>
          </a:xfrm>
          <a:custGeom>
            <a:avLst/>
            <a:gdLst/>
            <a:ahLst/>
            <a:cxnLst>
              <a:cxn ang="0">
                <a:pos x="wd2" y="hd2"/>
              </a:cxn>
              <a:cxn ang="5400000">
                <a:pos x="wd2" y="hd2"/>
              </a:cxn>
              <a:cxn ang="10800000">
                <a:pos x="wd2" y="hd2"/>
              </a:cxn>
              <a:cxn ang="16200000">
                <a:pos x="wd2" y="hd2"/>
              </a:cxn>
            </a:cxnLst>
            <a:rect l="0" t="0" r="r" b="b"/>
            <a:pathLst>
              <a:path w="21600" h="21600" extrusionOk="0">
                <a:moveTo>
                  <a:pt x="777" y="6539"/>
                </a:moveTo>
                <a:cubicBezTo>
                  <a:pt x="259" y="7840"/>
                  <a:pt x="0" y="9281"/>
                  <a:pt x="0" y="10800"/>
                </a:cubicBezTo>
                <a:cubicBezTo>
                  <a:pt x="0" y="12319"/>
                  <a:pt x="259" y="13744"/>
                  <a:pt x="777" y="15046"/>
                </a:cubicBezTo>
                <a:cubicBezTo>
                  <a:pt x="1296" y="16363"/>
                  <a:pt x="2027" y="17509"/>
                  <a:pt x="2972" y="18485"/>
                </a:cubicBezTo>
                <a:cubicBezTo>
                  <a:pt x="3918" y="19462"/>
                  <a:pt x="5076" y="20221"/>
                  <a:pt x="6402" y="20779"/>
                </a:cubicBezTo>
                <a:cubicBezTo>
                  <a:pt x="7728" y="21321"/>
                  <a:pt x="9207" y="21600"/>
                  <a:pt x="10808" y="21600"/>
                </a:cubicBezTo>
                <a:cubicBezTo>
                  <a:pt x="12408" y="21600"/>
                  <a:pt x="13887" y="21321"/>
                  <a:pt x="15213" y="20779"/>
                </a:cubicBezTo>
                <a:cubicBezTo>
                  <a:pt x="16539" y="20236"/>
                  <a:pt x="17682" y="19462"/>
                  <a:pt x="18628" y="18485"/>
                </a:cubicBezTo>
                <a:cubicBezTo>
                  <a:pt x="19573" y="17509"/>
                  <a:pt x="20304" y="16363"/>
                  <a:pt x="20823" y="15046"/>
                </a:cubicBezTo>
                <a:cubicBezTo>
                  <a:pt x="21341" y="13744"/>
                  <a:pt x="21600" y="12303"/>
                  <a:pt x="21600" y="10800"/>
                </a:cubicBezTo>
                <a:cubicBezTo>
                  <a:pt x="21600" y="9297"/>
                  <a:pt x="21341" y="7871"/>
                  <a:pt x="20823" y="6554"/>
                </a:cubicBezTo>
                <a:cubicBezTo>
                  <a:pt x="20304" y="5237"/>
                  <a:pt x="19573" y="4091"/>
                  <a:pt x="18628" y="3130"/>
                </a:cubicBezTo>
                <a:cubicBezTo>
                  <a:pt x="17682" y="2169"/>
                  <a:pt x="16539" y="1395"/>
                  <a:pt x="15213" y="837"/>
                </a:cubicBezTo>
                <a:cubicBezTo>
                  <a:pt x="13887" y="279"/>
                  <a:pt x="12408" y="0"/>
                  <a:pt x="10808" y="0"/>
                </a:cubicBezTo>
                <a:cubicBezTo>
                  <a:pt x="9207" y="0"/>
                  <a:pt x="7728" y="279"/>
                  <a:pt x="6402" y="821"/>
                </a:cubicBezTo>
                <a:cubicBezTo>
                  <a:pt x="5076" y="1364"/>
                  <a:pt x="3933" y="2138"/>
                  <a:pt x="2988" y="3099"/>
                </a:cubicBezTo>
                <a:cubicBezTo>
                  <a:pt x="2043" y="4075"/>
                  <a:pt x="1296" y="5222"/>
                  <a:pt x="777" y="6539"/>
                </a:cubicBezTo>
                <a:close/>
                <a:moveTo>
                  <a:pt x="10808" y="4803"/>
                </a:moveTo>
                <a:cubicBezTo>
                  <a:pt x="11631" y="4803"/>
                  <a:pt x="12362" y="4943"/>
                  <a:pt x="12987" y="5206"/>
                </a:cubicBezTo>
                <a:cubicBezTo>
                  <a:pt x="13612" y="5470"/>
                  <a:pt x="14146" y="5857"/>
                  <a:pt x="14573" y="6368"/>
                </a:cubicBezTo>
                <a:cubicBezTo>
                  <a:pt x="15000" y="6880"/>
                  <a:pt x="15350" y="7500"/>
                  <a:pt x="15579" y="8243"/>
                </a:cubicBezTo>
                <a:cubicBezTo>
                  <a:pt x="15823" y="8987"/>
                  <a:pt x="15945" y="9855"/>
                  <a:pt x="15945" y="10800"/>
                </a:cubicBezTo>
                <a:cubicBezTo>
                  <a:pt x="15945" y="11761"/>
                  <a:pt x="15823" y="12613"/>
                  <a:pt x="15579" y="13372"/>
                </a:cubicBezTo>
                <a:cubicBezTo>
                  <a:pt x="15350" y="14116"/>
                  <a:pt x="15000" y="14736"/>
                  <a:pt x="14573" y="15247"/>
                </a:cubicBezTo>
                <a:cubicBezTo>
                  <a:pt x="14146" y="15743"/>
                  <a:pt x="13612" y="16130"/>
                  <a:pt x="12987" y="16394"/>
                </a:cubicBezTo>
                <a:cubicBezTo>
                  <a:pt x="12347" y="16657"/>
                  <a:pt x="11616" y="16797"/>
                  <a:pt x="10808" y="16797"/>
                </a:cubicBezTo>
                <a:cubicBezTo>
                  <a:pt x="9984" y="16797"/>
                  <a:pt x="9238" y="16657"/>
                  <a:pt x="8597" y="16394"/>
                </a:cubicBezTo>
                <a:cubicBezTo>
                  <a:pt x="7972" y="16130"/>
                  <a:pt x="7439" y="15743"/>
                  <a:pt x="7012" y="15247"/>
                </a:cubicBezTo>
                <a:cubicBezTo>
                  <a:pt x="6570" y="14736"/>
                  <a:pt x="6235" y="14116"/>
                  <a:pt x="6006" y="13372"/>
                </a:cubicBezTo>
                <a:cubicBezTo>
                  <a:pt x="5762" y="12628"/>
                  <a:pt x="5640" y="11761"/>
                  <a:pt x="5640" y="10800"/>
                </a:cubicBezTo>
                <a:cubicBezTo>
                  <a:pt x="5640" y="9855"/>
                  <a:pt x="5762" y="8987"/>
                  <a:pt x="6006" y="8243"/>
                </a:cubicBezTo>
                <a:cubicBezTo>
                  <a:pt x="6235" y="7500"/>
                  <a:pt x="6585" y="6880"/>
                  <a:pt x="7012" y="6368"/>
                </a:cubicBezTo>
                <a:cubicBezTo>
                  <a:pt x="7439" y="5873"/>
                  <a:pt x="7972" y="5485"/>
                  <a:pt x="8613" y="5222"/>
                </a:cubicBezTo>
                <a:cubicBezTo>
                  <a:pt x="9238" y="4943"/>
                  <a:pt x="9984" y="4803"/>
                  <a:pt x="10808" y="4803"/>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C7398EBA-ACC1-0F4B-A023-F1AEE4391D1B}"/>
              </a:ext>
            </a:extLst>
          </p:cNvPr>
          <p:cNvSpPr/>
          <p:nvPr userDrawn="1"/>
        </p:nvSpPr>
        <p:spPr>
          <a:xfrm>
            <a:off x="3618229" y="2700021"/>
            <a:ext cx="1412508" cy="1413518"/>
          </a:xfrm>
          <a:custGeom>
            <a:avLst/>
            <a:gdLst/>
            <a:ahLst/>
            <a:cxnLst>
              <a:cxn ang="0">
                <a:pos x="wd2" y="hd2"/>
              </a:cxn>
              <a:cxn ang="5400000">
                <a:pos x="wd2" y="hd2"/>
              </a:cxn>
              <a:cxn ang="10800000">
                <a:pos x="wd2" y="hd2"/>
              </a:cxn>
              <a:cxn ang="16200000">
                <a:pos x="wd2" y="hd2"/>
              </a:cxn>
            </a:cxnLst>
            <a:rect l="0" t="0" r="r" b="b"/>
            <a:pathLst>
              <a:path w="20717" h="20861" extrusionOk="0">
                <a:moveTo>
                  <a:pt x="14235" y="9515"/>
                </a:moveTo>
                <a:lnTo>
                  <a:pt x="18674" y="6794"/>
                </a:lnTo>
                <a:lnTo>
                  <a:pt x="20659" y="10737"/>
                </a:lnTo>
                <a:cubicBezTo>
                  <a:pt x="21146" y="12884"/>
                  <a:pt x="18511" y="13680"/>
                  <a:pt x="16382" y="13550"/>
                </a:cubicBezTo>
                <a:lnTo>
                  <a:pt x="14235" y="9515"/>
                </a:lnTo>
                <a:lnTo>
                  <a:pt x="14235" y="9515"/>
                </a:lnTo>
                <a:close/>
                <a:moveTo>
                  <a:pt x="13224" y="12328"/>
                </a:moveTo>
                <a:lnTo>
                  <a:pt x="10896" y="16567"/>
                </a:lnTo>
                <a:lnTo>
                  <a:pt x="13224" y="20861"/>
                </a:lnTo>
                <a:lnTo>
                  <a:pt x="13278" y="19140"/>
                </a:lnTo>
                <a:lnTo>
                  <a:pt x="15408" y="19140"/>
                </a:lnTo>
                <a:cubicBezTo>
                  <a:pt x="16184" y="19214"/>
                  <a:pt x="17194" y="18677"/>
                  <a:pt x="17573" y="17918"/>
                </a:cubicBezTo>
                <a:lnTo>
                  <a:pt x="20316" y="12754"/>
                </a:lnTo>
                <a:cubicBezTo>
                  <a:pt x="19414" y="13680"/>
                  <a:pt x="18259" y="13902"/>
                  <a:pt x="16905" y="13902"/>
                </a:cubicBezTo>
                <a:lnTo>
                  <a:pt x="13296" y="13902"/>
                </a:lnTo>
                <a:lnTo>
                  <a:pt x="13224" y="12328"/>
                </a:lnTo>
                <a:lnTo>
                  <a:pt x="13224" y="12328"/>
                </a:lnTo>
                <a:close/>
                <a:moveTo>
                  <a:pt x="7991" y="7109"/>
                </a:moveTo>
                <a:lnTo>
                  <a:pt x="10373" y="3203"/>
                </a:lnTo>
                <a:cubicBezTo>
                  <a:pt x="9453" y="1241"/>
                  <a:pt x="7504" y="-739"/>
                  <a:pt x="5898" y="742"/>
                </a:cubicBezTo>
                <a:lnTo>
                  <a:pt x="3516" y="4444"/>
                </a:lnTo>
                <a:lnTo>
                  <a:pt x="7991" y="7109"/>
                </a:lnTo>
                <a:lnTo>
                  <a:pt x="7991" y="7109"/>
                </a:lnTo>
                <a:close/>
                <a:moveTo>
                  <a:pt x="10878" y="6646"/>
                </a:moveTo>
                <a:lnTo>
                  <a:pt x="15624" y="6683"/>
                </a:lnTo>
                <a:lnTo>
                  <a:pt x="18151" y="2500"/>
                </a:lnTo>
                <a:lnTo>
                  <a:pt x="16653" y="3277"/>
                </a:lnTo>
                <a:lnTo>
                  <a:pt x="15624" y="1353"/>
                </a:lnTo>
                <a:cubicBezTo>
                  <a:pt x="15299" y="612"/>
                  <a:pt x="14361" y="-36"/>
                  <a:pt x="13549" y="1"/>
                </a:cubicBezTo>
                <a:lnTo>
                  <a:pt x="7829" y="38"/>
                </a:lnTo>
                <a:cubicBezTo>
                  <a:pt x="9056" y="409"/>
                  <a:pt x="9814" y="1334"/>
                  <a:pt x="10463" y="2537"/>
                </a:cubicBezTo>
                <a:lnTo>
                  <a:pt x="12214" y="5776"/>
                </a:lnTo>
                <a:lnTo>
                  <a:pt x="10878" y="6646"/>
                </a:lnTo>
                <a:lnTo>
                  <a:pt x="10878" y="6646"/>
                </a:lnTo>
                <a:close/>
                <a:moveTo>
                  <a:pt x="105" y="6887"/>
                </a:moveTo>
                <a:lnTo>
                  <a:pt x="1495" y="7979"/>
                </a:lnTo>
                <a:lnTo>
                  <a:pt x="196" y="10496"/>
                </a:lnTo>
                <a:cubicBezTo>
                  <a:pt x="-454" y="11662"/>
                  <a:pt x="665" y="12791"/>
                  <a:pt x="1387" y="13180"/>
                </a:cubicBezTo>
                <a:cubicBezTo>
                  <a:pt x="2090" y="13569"/>
                  <a:pt x="3173" y="13606"/>
                  <a:pt x="4202" y="13606"/>
                </a:cubicBezTo>
                <a:lnTo>
                  <a:pt x="6042" y="10589"/>
                </a:lnTo>
                <a:lnTo>
                  <a:pt x="7432" y="11347"/>
                </a:lnTo>
                <a:lnTo>
                  <a:pt x="5032" y="6868"/>
                </a:lnTo>
                <a:lnTo>
                  <a:pt x="105" y="6887"/>
                </a:lnTo>
                <a:lnTo>
                  <a:pt x="105" y="6887"/>
                </a:lnTo>
                <a:close/>
                <a:moveTo>
                  <a:pt x="304" y="12717"/>
                </a:moveTo>
                <a:lnTo>
                  <a:pt x="3281" y="18251"/>
                </a:lnTo>
                <a:cubicBezTo>
                  <a:pt x="3877" y="19029"/>
                  <a:pt x="5014" y="19195"/>
                  <a:pt x="6169" y="19177"/>
                </a:cubicBezTo>
                <a:lnTo>
                  <a:pt x="9308" y="19177"/>
                </a:lnTo>
                <a:lnTo>
                  <a:pt x="9308" y="13939"/>
                </a:lnTo>
                <a:lnTo>
                  <a:pt x="3354" y="13902"/>
                </a:lnTo>
                <a:cubicBezTo>
                  <a:pt x="2433" y="13939"/>
                  <a:pt x="1224" y="13754"/>
                  <a:pt x="304" y="12717"/>
                </a:cubicBezTo>
                <a:lnTo>
                  <a:pt x="304" y="12717"/>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1"/>
        </a:solid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3ED18A57-41C6-8341-A8A0-B3342E46161A}"/>
              </a:ext>
            </a:extLst>
          </p:cNvPr>
          <p:cNvSpPr/>
          <p:nvPr userDrawn="1"/>
        </p:nvSpPr>
        <p:spPr>
          <a:xfrm>
            <a:off x="406400" y="5283202"/>
            <a:ext cx="11264900" cy="1574798"/>
          </a:xfrm>
          <a:custGeom>
            <a:avLst/>
            <a:gdLst/>
            <a:ahLst/>
            <a:cxnLst>
              <a:cxn ang="0">
                <a:pos x="wd2" y="hd2"/>
              </a:cxn>
              <a:cxn ang="5400000">
                <a:pos x="wd2" y="hd2"/>
              </a:cxn>
              <a:cxn ang="10800000">
                <a:pos x="wd2" y="hd2"/>
              </a:cxn>
              <a:cxn ang="16200000">
                <a:pos x="wd2" y="hd2"/>
              </a:cxn>
            </a:cxnLst>
            <a:rect l="0" t="0" r="r" b="b"/>
            <a:pathLst>
              <a:path w="21600" h="21600" extrusionOk="0">
                <a:moveTo>
                  <a:pt x="20699" y="19701"/>
                </a:moveTo>
                <a:cubicBezTo>
                  <a:pt x="20721" y="17820"/>
                  <a:pt x="20736" y="15939"/>
                  <a:pt x="20743" y="14057"/>
                </a:cubicBezTo>
                <a:cubicBezTo>
                  <a:pt x="20767" y="13901"/>
                  <a:pt x="20794" y="13744"/>
                  <a:pt x="20818" y="13587"/>
                </a:cubicBezTo>
                <a:cubicBezTo>
                  <a:pt x="20794" y="13622"/>
                  <a:pt x="20770" y="13657"/>
                  <a:pt x="20743" y="13709"/>
                </a:cubicBezTo>
                <a:cubicBezTo>
                  <a:pt x="20750" y="10417"/>
                  <a:pt x="20731" y="7107"/>
                  <a:pt x="20675" y="3780"/>
                </a:cubicBezTo>
                <a:cubicBezTo>
                  <a:pt x="20511" y="7386"/>
                  <a:pt x="20392" y="11044"/>
                  <a:pt x="20304" y="14754"/>
                </a:cubicBezTo>
                <a:cubicBezTo>
                  <a:pt x="20205" y="15068"/>
                  <a:pt x="20107" y="15434"/>
                  <a:pt x="20012" y="15817"/>
                </a:cubicBezTo>
                <a:cubicBezTo>
                  <a:pt x="19915" y="14458"/>
                  <a:pt x="19798" y="13169"/>
                  <a:pt x="19664" y="11932"/>
                </a:cubicBezTo>
                <a:cubicBezTo>
                  <a:pt x="19688" y="13605"/>
                  <a:pt x="19720" y="15294"/>
                  <a:pt x="19761" y="16967"/>
                </a:cubicBezTo>
                <a:cubicBezTo>
                  <a:pt x="19640" y="17594"/>
                  <a:pt x="19520" y="18256"/>
                  <a:pt x="19411" y="18952"/>
                </a:cubicBezTo>
                <a:cubicBezTo>
                  <a:pt x="19445" y="15817"/>
                  <a:pt x="19535" y="12699"/>
                  <a:pt x="19679" y="9633"/>
                </a:cubicBezTo>
                <a:cubicBezTo>
                  <a:pt x="19357" y="12455"/>
                  <a:pt x="19106" y="15434"/>
                  <a:pt x="18907" y="18552"/>
                </a:cubicBezTo>
                <a:cubicBezTo>
                  <a:pt x="18839" y="14249"/>
                  <a:pt x="18856" y="9790"/>
                  <a:pt x="18926" y="5226"/>
                </a:cubicBezTo>
                <a:cubicBezTo>
                  <a:pt x="18675" y="9598"/>
                  <a:pt x="18473" y="14040"/>
                  <a:pt x="18320" y="18586"/>
                </a:cubicBezTo>
                <a:cubicBezTo>
                  <a:pt x="18264" y="16583"/>
                  <a:pt x="18201" y="14632"/>
                  <a:pt x="18125" y="12734"/>
                </a:cubicBezTo>
                <a:cubicBezTo>
                  <a:pt x="18201" y="12159"/>
                  <a:pt x="18276" y="11601"/>
                  <a:pt x="18354" y="11044"/>
                </a:cubicBezTo>
                <a:cubicBezTo>
                  <a:pt x="18259" y="11183"/>
                  <a:pt x="18166" y="11340"/>
                  <a:pt x="18076" y="11549"/>
                </a:cubicBezTo>
                <a:cubicBezTo>
                  <a:pt x="18047" y="10887"/>
                  <a:pt x="18018" y="10243"/>
                  <a:pt x="17984" y="9615"/>
                </a:cubicBezTo>
                <a:cubicBezTo>
                  <a:pt x="17952" y="10399"/>
                  <a:pt x="17928" y="11183"/>
                  <a:pt x="17903" y="11985"/>
                </a:cubicBezTo>
                <a:cubicBezTo>
                  <a:pt x="17696" y="12559"/>
                  <a:pt x="17499" y="13308"/>
                  <a:pt x="17317" y="14197"/>
                </a:cubicBezTo>
                <a:cubicBezTo>
                  <a:pt x="17151" y="13186"/>
                  <a:pt x="16978" y="12281"/>
                  <a:pt x="16791" y="11497"/>
                </a:cubicBezTo>
                <a:cubicBezTo>
                  <a:pt x="16900" y="12734"/>
                  <a:pt x="17000" y="14040"/>
                  <a:pt x="17088" y="15381"/>
                </a:cubicBezTo>
                <a:cubicBezTo>
                  <a:pt x="16939" y="16235"/>
                  <a:pt x="16798" y="17141"/>
                  <a:pt x="16671" y="18116"/>
                </a:cubicBezTo>
                <a:cubicBezTo>
                  <a:pt x="16618" y="13970"/>
                  <a:pt x="16637" y="9877"/>
                  <a:pt x="16730" y="5801"/>
                </a:cubicBezTo>
                <a:cubicBezTo>
                  <a:pt x="16394" y="9511"/>
                  <a:pt x="16157" y="13448"/>
                  <a:pt x="15992" y="17576"/>
                </a:cubicBezTo>
                <a:cubicBezTo>
                  <a:pt x="15765" y="11897"/>
                  <a:pt x="15646" y="6010"/>
                  <a:pt x="15597" y="0"/>
                </a:cubicBezTo>
                <a:cubicBezTo>
                  <a:pt x="15405" y="5766"/>
                  <a:pt x="15278" y="11636"/>
                  <a:pt x="15220" y="17646"/>
                </a:cubicBezTo>
                <a:cubicBezTo>
                  <a:pt x="15006" y="13517"/>
                  <a:pt x="14772" y="9528"/>
                  <a:pt x="14492" y="5818"/>
                </a:cubicBezTo>
                <a:cubicBezTo>
                  <a:pt x="14438" y="9267"/>
                  <a:pt x="14443" y="12821"/>
                  <a:pt x="14492" y="16444"/>
                </a:cubicBezTo>
                <a:cubicBezTo>
                  <a:pt x="14031" y="13134"/>
                  <a:pt x="13525" y="10399"/>
                  <a:pt x="12975" y="8292"/>
                </a:cubicBezTo>
                <a:cubicBezTo>
                  <a:pt x="13140" y="9755"/>
                  <a:pt x="13296" y="11288"/>
                  <a:pt x="13440" y="12873"/>
                </a:cubicBezTo>
                <a:cubicBezTo>
                  <a:pt x="13372" y="14528"/>
                  <a:pt x="13320" y="16270"/>
                  <a:pt x="13286" y="18099"/>
                </a:cubicBezTo>
                <a:cubicBezTo>
                  <a:pt x="13230" y="14998"/>
                  <a:pt x="13140" y="12002"/>
                  <a:pt x="12987" y="9197"/>
                </a:cubicBezTo>
                <a:cubicBezTo>
                  <a:pt x="12875" y="12002"/>
                  <a:pt x="12797" y="14876"/>
                  <a:pt x="12755" y="17837"/>
                </a:cubicBezTo>
                <a:cubicBezTo>
                  <a:pt x="12641" y="15590"/>
                  <a:pt x="12500" y="13448"/>
                  <a:pt x="12324" y="11462"/>
                </a:cubicBezTo>
                <a:cubicBezTo>
                  <a:pt x="12298" y="13622"/>
                  <a:pt x="12300" y="15799"/>
                  <a:pt x="12339" y="18012"/>
                </a:cubicBezTo>
                <a:cubicBezTo>
                  <a:pt x="12232" y="16967"/>
                  <a:pt x="12103" y="15991"/>
                  <a:pt x="11952" y="15103"/>
                </a:cubicBezTo>
                <a:cubicBezTo>
                  <a:pt x="11988" y="14319"/>
                  <a:pt x="12020" y="13535"/>
                  <a:pt x="12049" y="12734"/>
                </a:cubicBezTo>
                <a:cubicBezTo>
                  <a:pt x="11969" y="13274"/>
                  <a:pt x="11891" y="13814"/>
                  <a:pt x="11815" y="14371"/>
                </a:cubicBezTo>
                <a:cubicBezTo>
                  <a:pt x="11811" y="14336"/>
                  <a:pt x="11803" y="14319"/>
                  <a:pt x="11798" y="14284"/>
                </a:cubicBezTo>
                <a:cubicBezTo>
                  <a:pt x="11798" y="14354"/>
                  <a:pt x="11798" y="14423"/>
                  <a:pt x="11798" y="14493"/>
                </a:cubicBezTo>
                <a:cubicBezTo>
                  <a:pt x="11574" y="16183"/>
                  <a:pt x="11380" y="17977"/>
                  <a:pt x="11209" y="19875"/>
                </a:cubicBezTo>
                <a:cubicBezTo>
                  <a:pt x="11231" y="18099"/>
                  <a:pt x="11243" y="16339"/>
                  <a:pt x="11248" y="14563"/>
                </a:cubicBezTo>
                <a:cubicBezTo>
                  <a:pt x="11287" y="13709"/>
                  <a:pt x="11324" y="12838"/>
                  <a:pt x="11355" y="11967"/>
                </a:cubicBezTo>
                <a:cubicBezTo>
                  <a:pt x="11319" y="12211"/>
                  <a:pt x="11285" y="12455"/>
                  <a:pt x="11248" y="12681"/>
                </a:cubicBezTo>
                <a:cubicBezTo>
                  <a:pt x="11246" y="10208"/>
                  <a:pt x="11226" y="7734"/>
                  <a:pt x="11185" y="5243"/>
                </a:cubicBezTo>
                <a:cubicBezTo>
                  <a:pt x="11026" y="8745"/>
                  <a:pt x="10912" y="12316"/>
                  <a:pt x="10829" y="15921"/>
                </a:cubicBezTo>
                <a:cubicBezTo>
                  <a:pt x="10768" y="16444"/>
                  <a:pt x="10712" y="16967"/>
                  <a:pt x="10656" y="17507"/>
                </a:cubicBezTo>
                <a:cubicBezTo>
                  <a:pt x="10605" y="16670"/>
                  <a:pt x="10544" y="15852"/>
                  <a:pt x="10479" y="15068"/>
                </a:cubicBezTo>
                <a:cubicBezTo>
                  <a:pt x="10481" y="14737"/>
                  <a:pt x="10481" y="14423"/>
                  <a:pt x="10483" y="14092"/>
                </a:cubicBezTo>
                <a:cubicBezTo>
                  <a:pt x="10508" y="13936"/>
                  <a:pt x="10535" y="13779"/>
                  <a:pt x="10559" y="13622"/>
                </a:cubicBezTo>
                <a:cubicBezTo>
                  <a:pt x="10535" y="13657"/>
                  <a:pt x="10510" y="13692"/>
                  <a:pt x="10483" y="13744"/>
                </a:cubicBezTo>
                <a:cubicBezTo>
                  <a:pt x="10491" y="10452"/>
                  <a:pt x="10471" y="7142"/>
                  <a:pt x="10415" y="3815"/>
                </a:cubicBezTo>
                <a:cubicBezTo>
                  <a:pt x="10252" y="7421"/>
                  <a:pt x="10133" y="11079"/>
                  <a:pt x="10045" y="14789"/>
                </a:cubicBezTo>
                <a:cubicBezTo>
                  <a:pt x="9945" y="15103"/>
                  <a:pt x="9848" y="15468"/>
                  <a:pt x="9753" y="15852"/>
                </a:cubicBezTo>
                <a:cubicBezTo>
                  <a:pt x="9655" y="14493"/>
                  <a:pt x="9539" y="13204"/>
                  <a:pt x="9405" y="11967"/>
                </a:cubicBezTo>
                <a:cubicBezTo>
                  <a:pt x="9429" y="13639"/>
                  <a:pt x="9461" y="15329"/>
                  <a:pt x="9502" y="17001"/>
                </a:cubicBezTo>
                <a:cubicBezTo>
                  <a:pt x="9380" y="17628"/>
                  <a:pt x="9261" y="18290"/>
                  <a:pt x="9151" y="18987"/>
                </a:cubicBezTo>
                <a:cubicBezTo>
                  <a:pt x="9185" y="15852"/>
                  <a:pt x="9276" y="12734"/>
                  <a:pt x="9419" y="9668"/>
                </a:cubicBezTo>
                <a:cubicBezTo>
                  <a:pt x="9098" y="12490"/>
                  <a:pt x="8847" y="15468"/>
                  <a:pt x="8647" y="18586"/>
                </a:cubicBezTo>
                <a:cubicBezTo>
                  <a:pt x="8579" y="14284"/>
                  <a:pt x="8596" y="9825"/>
                  <a:pt x="8667" y="5261"/>
                </a:cubicBezTo>
                <a:cubicBezTo>
                  <a:pt x="8416" y="9633"/>
                  <a:pt x="8214" y="14075"/>
                  <a:pt x="8060" y="18621"/>
                </a:cubicBezTo>
                <a:cubicBezTo>
                  <a:pt x="8004" y="16618"/>
                  <a:pt x="7941" y="14667"/>
                  <a:pt x="7866" y="12768"/>
                </a:cubicBezTo>
                <a:cubicBezTo>
                  <a:pt x="7941" y="12194"/>
                  <a:pt x="8017" y="11636"/>
                  <a:pt x="8095" y="11079"/>
                </a:cubicBezTo>
                <a:cubicBezTo>
                  <a:pt x="8000" y="11218"/>
                  <a:pt x="7907" y="11375"/>
                  <a:pt x="7817" y="11584"/>
                </a:cubicBezTo>
                <a:cubicBezTo>
                  <a:pt x="7788" y="10922"/>
                  <a:pt x="7758" y="10277"/>
                  <a:pt x="7724" y="9650"/>
                </a:cubicBezTo>
                <a:cubicBezTo>
                  <a:pt x="7693" y="10434"/>
                  <a:pt x="7668" y="11218"/>
                  <a:pt x="7644" y="12019"/>
                </a:cubicBezTo>
                <a:cubicBezTo>
                  <a:pt x="7437" y="12594"/>
                  <a:pt x="7240" y="13343"/>
                  <a:pt x="7057" y="14232"/>
                </a:cubicBezTo>
                <a:cubicBezTo>
                  <a:pt x="6892" y="13221"/>
                  <a:pt x="6719" y="12315"/>
                  <a:pt x="6531" y="11532"/>
                </a:cubicBezTo>
                <a:cubicBezTo>
                  <a:pt x="6641" y="12768"/>
                  <a:pt x="6741" y="14075"/>
                  <a:pt x="6828" y="15416"/>
                </a:cubicBezTo>
                <a:cubicBezTo>
                  <a:pt x="6680" y="16270"/>
                  <a:pt x="6538" y="17175"/>
                  <a:pt x="6412" y="18151"/>
                </a:cubicBezTo>
                <a:cubicBezTo>
                  <a:pt x="6358" y="14005"/>
                  <a:pt x="6378" y="9912"/>
                  <a:pt x="6470" y="5835"/>
                </a:cubicBezTo>
                <a:cubicBezTo>
                  <a:pt x="6134" y="9546"/>
                  <a:pt x="5898" y="13483"/>
                  <a:pt x="5732" y="17611"/>
                </a:cubicBezTo>
                <a:cubicBezTo>
                  <a:pt x="5506" y="11932"/>
                  <a:pt x="5387" y="6045"/>
                  <a:pt x="5338" y="35"/>
                </a:cubicBezTo>
                <a:cubicBezTo>
                  <a:pt x="5146" y="5801"/>
                  <a:pt x="5019" y="11671"/>
                  <a:pt x="4960" y="17681"/>
                </a:cubicBezTo>
                <a:cubicBezTo>
                  <a:pt x="4746" y="13552"/>
                  <a:pt x="4512" y="9563"/>
                  <a:pt x="4232" y="5853"/>
                </a:cubicBezTo>
                <a:cubicBezTo>
                  <a:pt x="4179" y="9302"/>
                  <a:pt x="4184" y="12856"/>
                  <a:pt x="4232" y="16479"/>
                </a:cubicBezTo>
                <a:cubicBezTo>
                  <a:pt x="3772" y="13169"/>
                  <a:pt x="3266" y="10434"/>
                  <a:pt x="2715" y="8326"/>
                </a:cubicBezTo>
                <a:cubicBezTo>
                  <a:pt x="2881" y="9790"/>
                  <a:pt x="3037" y="11323"/>
                  <a:pt x="3180" y="12908"/>
                </a:cubicBezTo>
                <a:cubicBezTo>
                  <a:pt x="3112" y="14563"/>
                  <a:pt x="3061" y="16305"/>
                  <a:pt x="3027" y="18134"/>
                </a:cubicBezTo>
                <a:cubicBezTo>
                  <a:pt x="2971" y="15033"/>
                  <a:pt x="2881" y="12037"/>
                  <a:pt x="2727" y="9232"/>
                </a:cubicBezTo>
                <a:cubicBezTo>
                  <a:pt x="2615" y="12037"/>
                  <a:pt x="2537" y="14911"/>
                  <a:pt x="2496" y="17872"/>
                </a:cubicBezTo>
                <a:cubicBezTo>
                  <a:pt x="2382" y="15625"/>
                  <a:pt x="2240" y="13483"/>
                  <a:pt x="2065" y="11497"/>
                </a:cubicBezTo>
                <a:cubicBezTo>
                  <a:pt x="2038" y="13657"/>
                  <a:pt x="2041" y="15834"/>
                  <a:pt x="2080" y="18047"/>
                </a:cubicBezTo>
                <a:cubicBezTo>
                  <a:pt x="1972" y="17001"/>
                  <a:pt x="1843" y="16026"/>
                  <a:pt x="1692" y="15137"/>
                </a:cubicBezTo>
                <a:cubicBezTo>
                  <a:pt x="1729" y="14354"/>
                  <a:pt x="1761" y="13570"/>
                  <a:pt x="1790" y="12768"/>
                </a:cubicBezTo>
                <a:cubicBezTo>
                  <a:pt x="1709" y="13308"/>
                  <a:pt x="1632" y="13848"/>
                  <a:pt x="1556" y="14406"/>
                </a:cubicBezTo>
                <a:cubicBezTo>
                  <a:pt x="1551" y="14371"/>
                  <a:pt x="1544" y="14354"/>
                  <a:pt x="1539" y="14319"/>
                </a:cubicBezTo>
                <a:cubicBezTo>
                  <a:pt x="1539" y="14388"/>
                  <a:pt x="1539" y="14458"/>
                  <a:pt x="1539" y="14528"/>
                </a:cubicBezTo>
                <a:cubicBezTo>
                  <a:pt x="1315" y="16217"/>
                  <a:pt x="1120" y="18012"/>
                  <a:pt x="950" y="19910"/>
                </a:cubicBezTo>
                <a:cubicBezTo>
                  <a:pt x="1008" y="15050"/>
                  <a:pt x="1011" y="10190"/>
                  <a:pt x="928" y="5278"/>
                </a:cubicBezTo>
                <a:cubicBezTo>
                  <a:pt x="718" y="9912"/>
                  <a:pt x="587" y="14632"/>
                  <a:pt x="504" y="19423"/>
                </a:cubicBezTo>
                <a:cubicBezTo>
                  <a:pt x="390" y="17001"/>
                  <a:pt x="222" y="14789"/>
                  <a:pt x="0" y="12768"/>
                </a:cubicBezTo>
                <a:cubicBezTo>
                  <a:pt x="41" y="15712"/>
                  <a:pt x="110" y="18656"/>
                  <a:pt x="219" y="21600"/>
                </a:cubicBezTo>
                <a:cubicBezTo>
                  <a:pt x="587" y="21600"/>
                  <a:pt x="952" y="21600"/>
                  <a:pt x="1320" y="21600"/>
                </a:cubicBezTo>
                <a:cubicBezTo>
                  <a:pt x="1408" y="20311"/>
                  <a:pt x="1488" y="19005"/>
                  <a:pt x="1563" y="17663"/>
                </a:cubicBezTo>
                <a:cubicBezTo>
                  <a:pt x="1583" y="18987"/>
                  <a:pt x="1610" y="20311"/>
                  <a:pt x="1641" y="21600"/>
                </a:cubicBezTo>
                <a:lnTo>
                  <a:pt x="3524" y="21600"/>
                </a:lnTo>
                <a:cubicBezTo>
                  <a:pt x="3482" y="19579"/>
                  <a:pt x="3448" y="17524"/>
                  <a:pt x="3400" y="15538"/>
                </a:cubicBezTo>
                <a:cubicBezTo>
                  <a:pt x="3558" y="17489"/>
                  <a:pt x="3704" y="19510"/>
                  <a:pt x="3833" y="21600"/>
                </a:cubicBezTo>
                <a:cubicBezTo>
                  <a:pt x="4865" y="21600"/>
                  <a:pt x="5900" y="21600"/>
                  <a:pt x="6933" y="21600"/>
                </a:cubicBezTo>
                <a:cubicBezTo>
                  <a:pt x="6977" y="21060"/>
                  <a:pt x="7023" y="20537"/>
                  <a:pt x="7072" y="20032"/>
                </a:cubicBezTo>
                <a:cubicBezTo>
                  <a:pt x="7094" y="20555"/>
                  <a:pt x="7116" y="21077"/>
                  <a:pt x="7137" y="21600"/>
                </a:cubicBezTo>
                <a:cubicBezTo>
                  <a:pt x="7922" y="21600"/>
                  <a:pt x="8703" y="21600"/>
                  <a:pt x="9487" y="21600"/>
                </a:cubicBezTo>
                <a:cubicBezTo>
                  <a:pt x="9526" y="21252"/>
                  <a:pt x="9565" y="20903"/>
                  <a:pt x="9604" y="20555"/>
                </a:cubicBezTo>
                <a:cubicBezTo>
                  <a:pt x="9617" y="20903"/>
                  <a:pt x="9629" y="21252"/>
                  <a:pt x="9641" y="21600"/>
                </a:cubicBezTo>
                <a:cubicBezTo>
                  <a:pt x="9918" y="21600"/>
                  <a:pt x="10194" y="21600"/>
                  <a:pt x="10471" y="21600"/>
                </a:cubicBezTo>
                <a:cubicBezTo>
                  <a:pt x="10593" y="21600"/>
                  <a:pt x="10717" y="21600"/>
                  <a:pt x="10839" y="21600"/>
                </a:cubicBezTo>
                <a:cubicBezTo>
                  <a:pt x="11082" y="21600"/>
                  <a:pt x="11326" y="21600"/>
                  <a:pt x="11572" y="21600"/>
                </a:cubicBezTo>
                <a:cubicBezTo>
                  <a:pt x="11660" y="20311"/>
                  <a:pt x="11740" y="19005"/>
                  <a:pt x="11815" y="17663"/>
                </a:cubicBezTo>
                <a:cubicBezTo>
                  <a:pt x="11835" y="18987"/>
                  <a:pt x="11862" y="20311"/>
                  <a:pt x="11893" y="21600"/>
                </a:cubicBezTo>
                <a:lnTo>
                  <a:pt x="13776" y="21600"/>
                </a:lnTo>
                <a:cubicBezTo>
                  <a:pt x="13734" y="19579"/>
                  <a:pt x="13700" y="17524"/>
                  <a:pt x="13652" y="15538"/>
                </a:cubicBezTo>
                <a:cubicBezTo>
                  <a:pt x="13810" y="17489"/>
                  <a:pt x="13956" y="19510"/>
                  <a:pt x="14085" y="21600"/>
                </a:cubicBezTo>
                <a:cubicBezTo>
                  <a:pt x="15118" y="21600"/>
                  <a:pt x="16153" y="21600"/>
                  <a:pt x="17185" y="21600"/>
                </a:cubicBezTo>
                <a:cubicBezTo>
                  <a:pt x="17229" y="21060"/>
                  <a:pt x="17275" y="20537"/>
                  <a:pt x="17324" y="20032"/>
                </a:cubicBezTo>
                <a:cubicBezTo>
                  <a:pt x="17346" y="20555"/>
                  <a:pt x="17368" y="21077"/>
                  <a:pt x="17390" y="21600"/>
                </a:cubicBezTo>
                <a:cubicBezTo>
                  <a:pt x="18174" y="21600"/>
                  <a:pt x="18955" y="21600"/>
                  <a:pt x="19740" y="21600"/>
                </a:cubicBezTo>
                <a:cubicBezTo>
                  <a:pt x="19778" y="21252"/>
                  <a:pt x="19817" y="20903"/>
                  <a:pt x="19856" y="20555"/>
                </a:cubicBezTo>
                <a:cubicBezTo>
                  <a:pt x="19869" y="20903"/>
                  <a:pt x="19881" y="21252"/>
                  <a:pt x="19893" y="21600"/>
                </a:cubicBezTo>
                <a:cubicBezTo>
                  <a:pt x="20292" y="21600"/>
                  <a:pt x="20692" y="21600"/>
                  <a:pt x="21091" y="21600"/>
                </a:cubicBezTo>
                <a:cubicBezTo>
                  <a:pt x="21300" y="18552"/>
                  <a:pt x="21473" y="15364"/>
                  <a:pt x="21600" y="11985"/>
                </a:cubicBezTo>
                <a:cubicBezTo>
                  <a:pt x="21252" y="14284"/>
                  <a:pt x="20952" y="16897"/>
                  <a:pt x="20699" y="19701"/>
                </a:cubicBezTo>
                <a:close/>
                <a:moveTo>
                  <a:pt x="7544" y="17663"/>
                </a:moveTo>
                <a:cubicBezTo>
                  <a:pt x="7503" y="17315"/>
                  <a:pt x="7461" y="16967"/>
                  <a:pt x="7418" y="16618"/>
                </a:cubicBezTo>
                <a:cubicBezTo>
                  <a:pt x="7471" y="16130"/>
                  <a:pt x="7525" y="15625"/>
                  <a:pt x="7581" y="15155"/>
                </a:cubicBezTo>
                <a:cubicBezTo>
                  <a:pt x="7566" y="15991"/>
                  <a:pt x="7554" y="16827"/>
                  <a:pt x="7544" y="17663"/>
                </a:cubicBezTo>
                <a:close/>
                <a:moveTo>
                  <a:pt x="9965" y="19161"/>
                </a:moveTo>
                <a:cubicBezTo>
                  <a:pt x="9948" y="18796"/>
                  <a:pt x="9928" y="18447"/>
                  <a:pt x="9909" y="18099"/>
                </a:cubicBezTo>
                <a:cubicBezTo>
                  <a:pt x="9938" y="17872"/>
                  <a:pt x="9967" y="17646"/>
                  <a:pt x="9996" y="17419"/>
                </a:cubicBezTo>
                <a:cubicBezTo>
                  <a:pt x="9987" y="17994"/>
                  <a:pt x="9977" y="18587"/>
                  <a:pt x="9965" y="19161"/>
                </a:cubicBezTo>
                <a:close/>
                <a:moveTo>
                  <a:pt x="17794" y="17663"/>
                </a:moveTo>
                <a:cubicBezTo>
                  <a:pt x="17752" y="17315"/>
                  <a:pt x="17711" y="16967"/>
                  <a:pt x="17667" y="16618"/>
                </a:cubicBezTo>
                <a:cubicBezTo>
                  <a:pt x="17721" y="16130"/>
                  <a:pt x="17774" y="15625"/>
                  <a:pt x="17830" y="15155"/>
                </a:cubicBezTo>
                <a:cubicBezTo>
                  <a:pt x="17816" y="15991"/>
                  <a:pt x="17804" y="16827"/>
                  <a:pt x="17794" y="17663"/>
                </a:cubicBezTo>
                <a:close/>
                <a:moveTo>
                  <a:pt x="20214" y="19161"/>
                </a:moveTo>
                <a:cubicBezTo>
                  <a:pt x="20197" y="18796"/>
                  <a:pt x="20178" y="18447"/>
                  <a:pt x="20158" y="18099"/>
                </a:cubicBezTo>
                <a:cubicBezTo>
                  <a:pt x="20188" y="17872"/>
                  <a:pt x="20217" y="17646"/>
                  <a:pt x="20246" y="17419"/>
                </a:cubicBezTo>
                <a:cubicBezTo>
                  <a:pt x="20236" y="17994"/>
                  <a:pt x="20224" y="18587"/>
                  <a:pt x="20214" y="19161"/>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42892A90-182B-0D4D-B661-DD680BDD8C58}"/>
              </a:ext>
            </a:extLst>
          </p:cNvPr>
          <p:cNvSpPr/>
          <p:nvPr userDrawn="1"/>
        </p:nvSpPr>
        <p:spPr>
          <a:xfrm>
            <a:off x="0" y="4673598"/>
            <a:ext cx="830822" cy="2184402"/>
          </a:xfrm>
          <a:custGeom>
            <a:avLst/>
            <a:gdLst/>
            <a:ahLst/>
            <a:cxnLst>
              <a:cxn ang="0">
                <a:pos x="wd2" y="hd2"/>
              </a:cxn>
              <a:cxn ang="5400000">
                <a:pos x="wd2" y="hd2"/>
              </a:cxn>
              <a:cxn ang="10800000">
                <a:pos x="wd2" y="hd2"/>
              </a:cxn>
              <a:cxn ang="16200000">
                <a:pos x="wd2" y="hd2"/>
              </a:cxn>
            </a:cxnLst>
            <a:rect l="0" t="0" r="r" b="b"/>
            <a:pathLst>
              <a:path w="21281" h="21600" extrusionOk="0">
                <a:moveTo>
                  <a:pt x="5758" y="21600"/>
                </a:moveTo>
                <a:cubicBezTo>
                  <a:pt x="8393" y="20796"/>
                  <a:pt x="10767" y="19867"/>
                  <a:pt x="12849" y="18837"/>
                </a:cubicBezTo>
                <a:lnTo>
                  <a:pt x="4977" y="17556"/>
                </a:lnTo>
                <a:lnTo>
                  <a:pt x="14183" y="18121"/>
                </a:lnTo>
                <a:cubicBezTo>
                  <a:pt x="16590" y="16765"/>
                  <a:pt x="18477" y="15233"/>
                  <a:pt x="19713" y="13575"/>
                </a:cubicBezTo>
                <a:lnTo>
                  <a:pt x="11353" y="12181"/>
                </a:lnTo>
                <a:lnTo>
                  <a:pt x="20234" y="12747"/>
                </a:lnTo>
                <a:cubicBezTo>
                  <a:pt x="21535" y="10561"/>
                  <a:pt x="21600" y="8364"/>
                  <a:pt x="20559" y="6279"/>
                </a:cubicBezTo>
                <a:lnTo>
                  <a:pt x="13467" y="6128"/>
                </a:lnTo>
                <a:lnTo>
                  <a:pt x="19876" y="5099"/>
                </a:lnTo>
                <a:cubicBezTo>
                  <a:pt x="18575" y="3265"/>
                  <a:pt x="16460" y="1545"/>
                  <a:pt x="13598" y="0"/>
                </a:cubicBezTo>
                <a:cubicBezTo>
                  <a:pt x="8913" y="904"/>
                  <a:pt x="4684" y="2147"/>
                  <a:pt x="1204" y="3667"/>
                </a:cubicBezTo>
                <a:lnTo>
                  <a:pt x="5172" y="6040"/>
                </a:lnTo>
                <a:lnTo>
                  <a:pt x="0" y="4797"/>
                </a:lnTo>
                <a:lnTo>
                  <a:pt x="0" y="11943"/>
                </a:lnTo>
                <a:lnTo>
                  <a:pt x="390" y="12018"/>
                </a:lnTo>
                <a:lnTo>
                  <a:pt x="0" y="12006"/>
                </a:lnTo>
                <a:lnTo>
                  <a:pt x="0" y="18548"/>
                </a:lnTo>
                <a:lnTo>
                  <a:pt x="293" y="18573"/>
                </a:lnTo>
                <a:lnTo>
                  <a:pt x="0" y="18573"/>
                </a:lnTo>
                <a:lnTo>
                  <a:pt x="0" y="21575"/>
                </a:lnTo>
                <a:lnTo>
                  <a:pt x="5758" y="21575"/>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4588A03C-04EC-354F-BD7A-C8CBCC02AF0C}"/>
              </a:ext>
            </a:extLst>
          </p:cNvPr>
          <p:cNvSpPr/>
          <p:nvPr userDrawn="1"/>
        </p:nvSpPr>
        <p:spPr>
          <a:xfrm>
            <a:off x="8322313" y="0"/>
            <a:ext cx="3869687" cy="1471871"/>
          </a:xfrm>
          <a:custGeom>
            <a:avLst/>
            <a:gdLst/>
            <a:ahLst/>
            <a:cxnLst>
              <a:cxn ang="0">
                <a:pos x="wd2" y="hd2"/>
              </a:cxn>
              <a:cxn ang="5400000">
                <a:pos x="wd2" y="hd2"/>
              </a:cxn>
              <a:cxn ang="10800000">
                <a:pos x="wd2" y="hd2"/>
              </a:cxn>
              <a:cxn ang="16200000">
                <a:pos x="wd2" y="hd2"/>
              </a:cxn>
            </a:cxnLst>
            <a:rect l="0" t="0" r="r" b="b"/>
            <a:pathLst>
              <a:path w="21600" h="21287" extrusionOk="0">
                <a:moveTo>
                  <a:pt x="21593" y="5731"/>
                </a:moveTo>
                <a:cubicBezTo>
                  <a:pt x="20792" y="8357"/>
                  <a:pt x="19863" y="10745"/>
                  <a:pt x="18821" y="12820"/>
                </a:cubicBezTo>
                <a:lnTo>
                  <a:pt x="17538" y="4941"/>
                </a:lnTo>
                <a:lnTo>
                  <a:pt x="18105" y="14161"/>
                </a:lnTo>
                <a:cubicBezTo>
                  <a:pt x="16744" y="16567"/>
                  <a:pt x="15220" y="18459"/>
                  <a:pt x="13561" y="19690"/>
                </a:cubicBezTo>
                <a:lnTo>
                  <a:pt x="12172" y="11333"/>
                </a:lnTo>
                <a:lnTo>
                  <a:pt x="12739" y="20241"/>
                </a:lnTo>
                <a:cubicBezTo>
                  <a:pt x="10548" y="21545"/>
                  <a:pt x="8358" y="21600"/>
                  <a:pt x="6274" y="20571"/>
                </a:cubicBezTo>
                <a:lnTo>
                  <a:pt x="6118" y="13463"/>
                </a:lnTo>
                <a:lnTo>
                  <a:pt x="5097" y="19873"/>
                </a:lnTo>
                <a:cubicBezTo>
                  <a:pt x="3261" y="18588"/>
                  <a:pt x="1538" y="16457"/>
                  <a:pt x="0" y="13610"/>
                </a:cubicBezTo>
                <a:cubicBezTo>
                  <a:pt x="900" y="8927"/>
                  <a:pt x="2148" y="4702"/>
                  <a:pt x="3672" y="1194"/>
                </a:cubicBezTo>
                <a:lnTo>
                  <a:pt x="6054" y="5180"/>
                </a:lnTo>
                <a:lnTo>
                  <a:pt x="4813" y="0"/>
                </a:lnTo>
                <a:lnTo>
                  <a:pt x="11959" y="0"/>
                </a:lnTo>
                <a:lnTo>
                  <a:pt x="12030" y="386"/>
                </a:lnTo>
                <a:lnTo>
                  <a:pt x="12016" y="0"/>
                </a:lnTo>
                <a:lnTo>
                  <a:pt x="18566" y="0"/>
                </a:lnTo>
                <a:lnTo>
                  <a:pt x="18594" y="294"/>
                </a:lnTo>
                <a:lnTo>
                  <a:pt x="18594" y="0"/>
                </a:lnTo>
                <a:lnTo>
                  <a:pt x="21600" y="0"/>
                </a:lnTo>
                <a:lnTo>
                  <a:pt x="21600" y="5731"/>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7315200" cy="1325563"/>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DC035EA0-B9AE-1D4B-8F62-1F2A9126EA42}"/>
              </a:ext>
            </a:extLst>
          </p:cNvPr>
          <p:cNvSpPr/>
          <p:nvPr userDrawn="1"/>
        </p:nvSpPr>
        <p:spPr>
          <a:xfrm>
            <a:off x="379096" y="5283202"/>
            <a:ext cx="11264900" cy="1574798"/>
          </a:xfrm>
          <a:custGeom>
            <a:avLst/>
            <a:gdLst/>
            <a:ahLst/>
            <a:cxnLst>
              <a:cxn ang="0">
                <a:pos x="wd2" y="hd2"/>
              </a:cxn>
              <a:cxn ang="5400000">
                <a:pos x="wd2" y="hd2"/>
              </a:cxn>
              <a:cxn ang="10800000">
                <a:pos x="wd2" y="hd2"/>
              </a:cxn>
              <a:cxn ang="16200000">
                <a:pos x="wd2" y="hd2"/>
              </a:cxn>
            </a:cxnLst>
            <a:rect l="0" t="0" r="r" b="b"/>
            <a:pathLst>
              <a:path w="21600" h="21600" extrusionOk="0">
                <a:moveTo>
                  <a:pt x="20699" y="19701"/>
                </a:moveTo>
                <a:cubicBezTo>
                  <a:pt x="20721" y="17820"/>
                  <a:pt x="20736" y="15939"/>
                  <a:pt x="20743" y="14057"/>
                </a:cubicBezTo>
                <a:cubicBezTo>
                  <a:pt x="20767" y="13901"/>
                  <a:pt x="20794" y="13744"/>
                  <a:pt x="20818" y="13587"/>
                </a:cubicBezTo>
                <a:cubicBezTo>
                  <a:pt x="20794" y="13622"/>
                  <a:pt x="20770" y="13657"/>
                  <a:pt x="20743" y="13709"/>
                </a:cubicBezTo>
                <a:cubicBezTo>
                  <a:pt x="20750" y="10417"/>
                  <a:pt x="20731" y="7107"/>
                  <a:pt x="20675" y="3780"/>
                </a:cubicBezTo>
                <a:cubicBezTo>
                  <a:pt x="20511" y="7386"/>
                  <a:pt x="20392" y="11044"/>
                  <a:pt x="20304" y="14754"/>
                </a:cubicBezTo>
                <a:cubicBezTo>
                  <a:pt x="20205" y="15068"/>
                  <a:pt x="20107" y="15434"/>
                  <a:pt x="20012" y="15817"/>
                </a:cubicBezTo>
                <a:cubicBezTo>
                  <a:pt x="19915" y="14458"/>
                  <a:pt x="19798" y="13169"/>
                  <a:pt x="19664" y="11932"/>
                </a:cubicBezTo>
                <a:cubicBezTo>
                  <a:pt x="19688" y="13605"/>
                  <a:pt x="19720" y="15294"/>
                  <a:pt x="19761" y="16967"/>
                </a:cubicBezTo>
                <a:cubicBezTo>
                  <a:pt x="19640" y="17594"/>
                  <a:pt x="19520" y="18256"/>
                  <a:pt x="19411" y="18952"/>
                </a:cubicBezTo>
                <a:cubicBezTo>
                  <a:pt x="19445" y="15817"/>
                  <a:pt x="19535" y="12699"/>
                  <a:pt x="19679" y="9633"/>
                </a:cubicBezTo>
                <a:cubicBezTo>
                  <a:pt x="19357" y="12455"/>
                  <a:pt x="19106" y="15434"/>
                  <a:pt x="18907" y="18552"/>
                </a:cubicBezTo>
                <a:cubicBezTo>
                  <a:pt x="18839" y="14249"/>
                  <a:pt x="18856" y="9790"/>
                  <a:pt x="18926" y="5226"/>
                </a:cubicBezTo>
                <a:cubicBezTo>
                  <a:pt x="18675" y="9598"/>
                  <a:pt x="18473" y="14040"/>
                  <a:pt x="18320" y="18586"/>
                </a:cubicBezTo>
                <a:cubicBezTo>
                  <a:pt x="18264" y="16583"/>
                  <a:pt x="18201" y="14632"/>
                  <a:pt x="18125" y="12734"/>
                </a:cubicBezTo>
                <a:cubicBezTo>
                  <a:pt x="18201" y="12159"/>
                  <a:pt x="18276" y="11601"/>
                  <a:pt x="18354" y="11044"/>
                </a:cubicBezTo>
                <a:cubicBezTo>
                  <a:pt x="18259" y="11183"/>
                  <a:pt x="18166" y="11340"/>
                  <a:pt x="18076" y="11549"/>
                </a:cubicBezTo>
                <a:cubicBezTo>
                  <a:pt x="18047" y="10887"/>
                  <a:pt x="18018" y="10243"/>
                  <a:pt x="17984" y="9615"/>
                </a:cubicBezTo>
                <a:cubicBezTo>
                  <a:pt x="17952" y="10399"/>
                  <a:pt x="17928" y="11183"/>
                  <a:pt x="17903" y="11985"/>
                </a:cubicBezTo>
                <a:cubicBezTo>
                  <a:pt x="17696" y="12559"/>
                  <a:pt x="17499" y="13308"/>
                  <a:pt x="17317" y="14197"/>
                </a:cubicBezTo>
                <a:cubicBezTo>
                  <a:pt x="17151" y="13186"/>
                  <a:pt x="16978" y="12281"/>
                  <a:pt x="16791" y="11497"/>
                </a:cubicBezTo>
                <a:cubicBezTo>
                  <a:pt x="16900" y="12734"/>
                  <a:pt x="17000" y="14040"/>
                  <a:pt x="17088" y="15381"/>
                </a:cubicBezTo>
                <a:cubicBezTo>
                  <a:pt x="16939" y="16235"/>
                  <a:pt x="16798" y="17141"/>
                  <a:pt x="16671" y="18116"/>
                </a:cubicBezTo>
                <a:cubicBezTo>
                  <a:pt x="16618" y="13970"/>
                  <a:pt x="16637" y="9877"/>
                  <a:pt x="16730" y="5801"/>
                </a:cubicBezTo>
                <a:cubicBezTo>
                  <a:pt x="16394" y="9511"/>
                  <a:pt x="16157" y="13448"/>
                  <a:pt x="15992" y="17576"/>
                </a:cubicBezTo>
                <a:cubicBezTo>
                  <a:pt x="15765" y="11897"/>
                  <a:pt x="15646" y="6010"/>
                  <a:pt x="15597" y="0"/>
                </a:cubicBezTo>
                <a:cubicBezTo>
                  <a:pt x="15405" y="5766"/>
                  <a:pt x="15278" y="11636"/>
                  <a:pt x="15220" y="17646"/>
                </a:cubicBezTo>
                <a:cubicBezTo>
                  <a:pt x="15006" y="13517"/>
                  <a:pt x="14772" y="9528"/>
                  <a:pt x="14492" y="5818"/>
                </a:cubicBezTo>
                <a:cubicBezTo>
                  <a:pt x="14438" y="9267"/>
                  <a:pt x="14443" y="12821"/>
                  <a:pt x="14492" y="16444"/>
                </a:cubicBezTo>
                <a:cubicBezTo>
                  <a:pt x="14031" y="13134"/>
                  <a:pt x="13525" y="10399"/>
                  <a:pt x="12975" y="8292"/>
                </a:cubicBezTo>
                <a:cubicBezTo>
                  <a:pt x="13140" y="9755"/>
                  <a:pt x="13296" y="11288"/>
                  <a:pt x="13440" y="12873"/>
                </a:cubicBezTo>
                <a:cubicBezTo>
                  <a:pt x="13372" y="14528"/>
                  <a:pt x="13320" y="16270"/>
                  <a:pt x="13286" y="18099"/>
                </a:cubicBezTo>
                <a:cubicBezTo>
                  <a:pt x="13230" y="14998"/>
                  <a:pt x="13140" y="12002"/>
                  <a:pt x="12987" y="9197"/>
                </a:cubicBezTo>
                <a:cubicBezTo>
                  <a:pt x="12875" y="12002"/>
                  <a:pt x="12797" y="14876"/>
                  <a:pt x="12755" y="17837"/>
                </a:cubicBezTo>
                <a:cubicBezTo>
                  <a:pt x="12641" y="15590"/>
                  <a:pt x="12500" y="13448"/>
                  <a:pt x="12324" y="11462"/>
                </a:cubicBezTo>
                <a:cubicBezTo>
                  <a:pt x="12298" y="13622"/>
                  <a:pt x="12300" y="15799"/>
                  <a:pt x="12339" y="18012"/>
                </a:cubicBezTo>
                <a:cubicBezTo>
                  <a:pt x="12232" y="16967"/>
                  <a:pt x="12103" y="15991"/>
                  <a:pt x="11952" y="15103"/>
                </a:cubicBezTo>
                <a:cubicBezTo>
                  <a:pt x="11988" y="14319"/>
                  <a:pt x="12020" y="13535"/>
                  <a:pt x="12049" y="12734"/>
                </a:cubicBezTo>
                <a:cubicBezTo>
                  <a:pt x="11969" y="13274"/>
                  <a:pt x="11891" y="13814"/>
                  <a:pt x="11815" y="14371"/>
                </a:cubicBezTo>
                <a:cubicBezTo>
                  <a:pt x="11811" y="14336"/>
                  <a:pt x="11803" y="14319"/>
                  <a:pt x="11798" y="14284"/>
                </a:cubicBezTo>
                <a:cubicBezTo>
                  <a:pt x="11798" y="14354"/>
                  <a:pt x="11798" y="14423"/>
                  <a:pt x="11798" y="14493"/>
                </a:cubicBezTo>
                <a:cubicBezTo>
                  <a:pt x="11574" y="16183"/>
                  <a:pt x="11380" y="17977"/>
                  <a:pt x="11209" y="19875"/>
                </a:cubicBezTo>
                <a:cubicBezTo>
                  <a:pt x="11231" y="18099"/>
                  <a:pt x="11243" y="16339"/>
                  <a:pt x="11248" y="14563"/>
                </a:cubicBezTo>
                <a:cubicBezTo>
                  <a:pt x="11287" y="13709"/>
                  <a:pt x="11324" y="12838"/>
                  <a:pt x="11355" y="11967"/>
                </a:cubicBezTo>
                <a:cubicBezTo>
                  <a:pt x="11319" y="12211"/>
                  <a:pt x="11285" y="12455"/>
                  <a:pt x="11248" y="12681"/>
                </a:cubicBezTo>
                <a:cubicBezTo>
                  <a:pt x="11246" y="10208"/>
                  <a:pt x="11226" y="7734"/>
                  <a:pt x="11185" y="5243"/>
                </a:cubicBezTo>
                <a:cubicBezTo>
                  <a:pt x="11026" y="8745"/>
                  <a:pt x="10912" y="12316"/>
                  <a:pt x="10829" y="15921"/>
                </a:cubicBezTo>
                <a:cubicBezTo>
                  <a:pt x="10768" y="16444"/>
                  <a:pt x="10712" y="16967"/>
                  <a:pt x="10656" y="17507"/>
                </a:cubicBezTo>
                <a:cubicBezTo>
                  <a:pt x="10605" y="16670"/>
                  <a:pt x="10544" y="15852"/>
                  <a:pt x="10479" y="15068"/>
                </a:cubicBezTo>
                <a:cubicBezTo>
                  <a:pt x="10481" y="14737"/>
                  <a:pt x="10481" y="14423"/>
                  <a:pt x="10483" y="14092"/>
                </a:cubicBezTo>
                <a:cubicBezTo>
                  <a:pt x="10508" y="13936"/>
                  <a:pt x="10535" y="13779"/>
                  <a:pt x="10559" y="13622"/>
                </a:cubicBezTo>
                <a:cubicBezTo>
                  <a:pt x="10535" y="13657"/>
                  <a:pt x="10510" y="13692"/>
                  <a:pt x="10483" y="13744"/>
                </a:cubicBezTo>
                <a:cubicBezTo>
                  <a:pt x="10491" y="10452"/>
                  <a:pt x="10471" y="7142"/>
                  <a:pt x="10415" y="3815"/>
                </a:cubicBezTo>
                <a:cubicBezTo>
                  <a:pt x="10252" y="7421"/>
                  <a:pt x="10133" y="11079"/>
                  <a:pt x="10045" y="14789"/>
                </a:cubicBezTo>
                <a:cubicBezTo>
                  <a:pt x="9945" y="15103"/>
                  <a:pt x="9848" y="15468"/>
                  <a:pt x="9753" y="15852"/>
                </a:cubicBezTo>
                <a:cubicBezTo>
                  <a:pt x="9655" y="14493"/>
                  <a:pt x="9539" y="13204"/>
                  <a:pt x="9405" y="11967"/>
                </a:cubicBezTo>
                <a:cubicBezTo>
                  <a:pt x="9429" y="13639"/>
                  <a:pt x="9461" y="15329"/>
                  <a:pt x="9502" y="17001"/>
                </a:cubicBezTo>
                <a:cubicBezTo>
                  <a:pt x="9380" y="17628"/>
                  <a:pt x="9261" y="18290"/>
                  <a:pt x="9151" y="18987"/>
                </a:cubicBezTo>
                <a:cubicBezTo>
                  <a:pt x="9185" y="15852"/>
                  <a:pt x="9276" y="12734"/>
                  <a:pt x="9419" y="9668"/>
                </a:cubicBezTo>
                <a:cubicBezTo>
                  <a:pt x="9098" y="12490"/>
                  <a:pt x="8847" y="15468"/>
                  <a:pt x="8647" y="18586"/>
                </a:cubicBezTo>
                <a:cubicBezTo>
                  <a:pt x="8579" y="14284"/>
                  <a:pt x="8596" y="9825"/>
                  <a:pt x="8667" y="5261"/>
                </a:cubicBezTo>
                <a:cubicBezTo>
                  <a:pt x="8416" y="9633"/>
                  <a:pt x="8214" y="14075"/>
                  <a:pt x="8060" y="18621"/>
                </a:cubicBezTo>
                <a:cubicBezTo>
                  <a:pt x="8004" y="16618"/>
                  <a:pt x="7941" y="14667"/>
                  <a:pt x="7866" y="12768"/>
                </a:cubicBezTo>
                <a:cubicBezTo>
                  <a:pt x="7941" y="12194"/>
                  <a:pt x="8017" y="11636"/>
                  <a:pt x="8095" y="11079"/>
                </a:cubicBezTo>
                <a:cubicBezTo>
                  <a:pt x="8000" y="11218"/>
                  <a:pt x="7907" y="11375"/>
                  <a:pt x="7817" y="11584"/>
                </a:cubicBezTo>
                <a:cubicBezTo>
                  <a:pt x="7788" y="10922"/>
                  <a:pt x="7758" y="10277"/>
                  <a:pt x="7724" y="9650"/>
                </a:cubicBezTo>
                <a:cubicBezTo>
                  <a:pt x="7693" y="10434"/>
                  <a:pt x="7668" y="11218"/>
                  <a:pt x="7644" y="12019"/>
                </a:cubicBezTo>
                <a:cubicBezTo>
                  <a:pt x="7437" y="12594"/>
                  <a:pt x="7240" y="13343"/>
                  <a:pt x="7057" y="14232"/>
                </a:cubicBezTo>
                <a:cubicBezTo>
                  <a:pt x="6892" y="13221"/>
                  <a:pt x="6719" y="12315"/>
                  <a:pt x="6531" y="11532"/>
                </a:cubicBezTo>
                <a:cubicBezTo>
                  <a:pt x="6641" y="12768"/>
                  <a:pt x="6741" y="14075"/>
                  <a:pt x="6828" y="15416"/>
                </a:cubicBezTo>
                <a:cubicBezTo>
                  <a:pt x="6680" y="16270"/>
                  <a:pt x="6538" y="17175"/>
                  <a:pt x="6412" y="18151"/>
                </a:cubicBezTo>
                <a:cubicBezTo>
                  <a:pt x="6358" y="14005"/>
                  <a:pt x="6378" y="9912"/>
                  <a:pt x="6470" y="5835"/>
                </a:cubicBezTo>
                <a:cubicBezTo>
                  <a:pt x="6134" y="9546"/>
                  <a:pt x="5898" y="13483"/>
                  <a:pt x="5732" y="17611"/>
                </a:cubicBezTo>
                <a:cubicBezTo>
                  <a:pt x="5506" y="11932"/>
                  <a:pt x="5387" y="6045"/>
                  <a:pt x="5338" y="35"/>
                </a:cubicBezTo>
                <a:cubicBezTo>
                  <a:pt x="5146" y="5801"/>
                  <a:pt x="5019" y="11671"/>
                  <a:pt x="4960" y="17681"/>
                </a:cubicBezTo>
                <a:cubicBezTo>
                  <a:pt x="4746" y="13552"/>
                  <a:pt x="4512" y="9563"/>
                  <a:pt x="4232" y="5853"/>
                </a:cubicBezTo>
                <a:cubicBezTo>
                  <a:pt x="4179" y="9302"/>
                  <a:pt x="4184" y="12856"/>
                  <a:pt x="4232" y="16479"/>
                </a:cubicBezTo>
                <a:cubicBezTo>
                  <a:pt x="3772" y="13169"/>
                  <a:pt x="3266" y="10434"/>
                  <a:pt x="2715" y="8326"/>
                </a:cubicBezTo>
                <a:cubicBezTo>
                  <a:pt x="2881" y="9790"/>
                  <a:pt x="3037" y="11323"/>
                  <a:pt x="3180" y="12908"/>
                </a:cubicBezTo>
                <a:cubicBezTo>
                  <a:pt x="3112" y="14563"/>
                  <a:pt x="3061" y="16305"/>
                  <a:pt x="3027" y="18134"/>
                </a:cubicBezTo>
                <a:cubicBezTo>
                  <a:pt x="2971" y="15033"/>
                  <a:pt x="2881" y="12037"/>
                  <a:pt x="2727" y="9232"/>
                </a:cubicBezTo>
                <a:cubicBezTo>
                  <a:pt x="2615" y="12037"/>
                  <a:pt x="2537" y="14911"/>
                  <a:pt x="2496" y="17872"/>
                </a:cubicBezTo>
                <a:cubicBezTo>
                  <a:pt x="2382" y="15625"/>
                  <a:pt x="2240" y="13483"/>
                  <a:pt x="2065" y="11497"/>
                </a:cubicBezTo>
                <a:cubicBezTo>
                  <a:pt x="2038" y="13657"/>
                  <a:pt x="2041" y="15834"/>
                  <a:pt x="2080" y="18047"/>
                </a:cubicBezTo>
                <a:cubicBezTo>
                  <a:pt x="1972" y="17001"/>
                  <a:pt x="1843" y="16026"/>
                  <a:pt x="1692" y="15137"/>
                </a:cubicBezTo>
                <a:cubicBezTo>
                  <a:pt x="1729" y="14354"/>
                  <a:pt x="1761" y="13570"/>
                  <a:pt x="1790" y="12768"/>
                </a:cubicBezTo>
                <a:cubicBezTo>
                  <a:pt x="1709" y="13308"/>
                  <a:pt x="1632" y="13848"/>
                  <a:pt x="1556" y="14406"/>
                </a:cubicBezTo>
                <a:cubicBezTo>
                  <a:pt x="1551" y="14371"/>
                  <a:pt x="1544" y="14354"/>
                  <a:pt x="1539" y="14319"/>
                </a:cubicBezTo>
                <a:cubicBezTo>
                  <a:pt x="1539" y="14388"/>
                  <a:pt x="1539" y="14458"/>
                  <a:pt x="1539" y="14528"/>
                </a:cubicBezTo>
                <a:cubicBezTo>
                  <a:pt x="1315" y="16217"/>
                  <a:pt x="1120" y="18012"/>
                  <a:pt x="950" y="19910"/>
                </a:cubicBezTo>
                <a:cubicBezTo>
                  <a:pt x="1008" y="15050"/>
                  <a:pt x="1011" y="10190"/>
                  <a:pt x="928" y="5278"/>
                </a:cubicBezTo>
                <a:cubicBezTo>
                  <a:pt x="718" y="9912"/>
                  <a:pt x="587" y="14632"/>
                  <a:pt x="504" y="19423"/>
                </a:cubicBezTo>
                <a:cubicBezTo>
                  <a:pt x="390" y="17001"/>
                  <a:pt x="222" y="14789"/>
                  <a:pt x="0" y="12768"/>
                </a:cubicBezTo>
                <a:cubicBezTo>
                  <a:pt x="41" y="15712"/>
                  <a:pt x="110" y="18656"/>
                  <a:pt x="219" y="21600"/>
                </a:cubicBezTo>
                <a:cubicBezTo>
                  <a:pt x="587" y="21600"/>
                  <a:pt x="952" y="21600"/>
                  <a:pt x="1320" y="21600"/>
                </a:cubicBezTo>
                <a:cubicBezTo>
                  <a:pt x="1408" y="20311"/>
                  <a:pt x="1488" y="19005"/>
                  <a:pt x="1563" y="17663"/>
                </a:cubicBezTo>
                <a:cubicBezTo>
                  <a:pt x="1583" y="18987"/>
                  <a:pt x="1610" y="20311"/>
                  <a:pt x="1641" y="21600"/>
                </a:cubicBezTo>
                <a:lnTo>
                  <a:pt x="3524" y="21600"/>
                </a:lnTo>
                <a:cubicBezTo>
                  <a:pt x="3482" y="19579"/>
                  <a:pt x="3448" y="17524"/>
                  <a:pt x="3400" y="15538"/>
                </a:cubicBezTo>
                <a:cubicBezTo>
                  <a:pt x="3558" y="17489"/>
                  <a:pt x="3704" y="19510"/>
                  <a:pt x="3833" y="21600"/>
                </a:cubicBezTo>
                <a:cubicBezTo>
                  <a:pt x="4865" y="21600"/>
                  <a:pt x="5900" y="21600"/>
                  <a:pt x="6933" y="21600"/>
                </a:cubicBezTo>
                <a:cubicBezTo>
                  <a:pt x="6977" y="21060"/>
                  <a:pt x="7023" y="20537"/>
                  <a:pt x="7072" y="20032"/>
                </a:cubicBezTo>
                <a:cubicBezTo>
                  <a:pt x="7094" y="20555"/>
                  <a:pt x="7116" y="21077"/>
                  <a:pt x="7137" y="21600"/>
                </a:cubicBezTo>
                <a:cubicBezTo>
                  <a:pt x="7922" y="21600"/>
                  <a:pt x="8703" y="21600"/>
                  <a:pt x="9487" y="21600"/>
                </a:cubicBezTo>
                <a:cubicBezTo>
                  <a:pt x="9526" y="21252"/>
                  <a:pt x="9565" y="20903"/>
                  <a:pt x="9604" y="20555"/>
                </a:cubicBezTo>
                <a:cubicBezTo>
                  <a:pt x="9617" y="20903"/>
                  <a:pt x="9629" y="21252"/>
                  <a:pt x="9641" y="21600"/>
                </a:cubicBezTo>
                <a:cubicBezTo>
                  <a:pt x="9918" y="21600"/>
                  <a:pt x="10194" y="21600"/>
                  <a:pt x="10471" y="21600"/>
                </a:cubicBezTo>
                <a:cubicBezTo>
                  <a:pt x="10593" y="21600"/>
                  <a:pt x="10717" y="21600"/>
                  <a:pt x="10839" y="21600"/>
                </a:cubicBezTo>
                <a:cubicBezTo>
                  <a:pt x="11082" y="21600"/>
                  <a:pt x="11326" y="21600"/>
                  <a:pt x="11572" y="21600"/>
                </a:cubicBezTo>
                <a:cubicBezTo>
                  <a:pt x="11660" y="20311"/>
                  <a:pt x="11740" y="19005"/>
                  <a:pt x="11815" y="17663"/>
                </a:cubicBezTo>
                <a:cubicBezTo>
                  <a:pt x="11835" y="18987"/>
                  <a:pt x="11862" y="20311"/>
                  <a:pt x="11893" y="21600"/>
                </a:cubicBezTo>
                <a:lnTo>
                  <a:pt x="13776" y="21600"/>
                </a:lnTo>
                <a:cubicBezTo>
                  <a:pt x="13734" y="19579"/>
                  <a:pt x="13700" y="17524"/>
                  <a:pt x="13652" y="15538"/>
                </a:cubicBezTo>
                <a:cubicBezTo>
                  <a:pt x="13810" y="17489"/>
                  <a:pt x="13956" y="19510"/>
                  <a:pt x="14085" y="21600"/>
                </a:cubicBezTo>
                <a:cubicBezTo>
                  <a:pt x="15118" y="21600"/>
                  <a:pt x="16153" y="21600"/>
                  <a:pt x="17185" y="21600"/>
                </a:cubicBezTo>
                <a:cubicBezTo>
                  <a:pt x="17229" y="21060"/>
                  <a:pt x="17275" y="20537"/>
                  <a:pt x="17324" y="20032"/>
                </a:cubicBezTo>
                <a:cubicBezTo>
                  <a:pt x="17346" y="20555"/>
                  <a:pt x="17368" y="21077"/>
                  <a:pt x="17390" y="21600"/>
                </a:cubicBezTo>
                <a:cubicBezTo>
                  <a:pt x="18174" y="21600"/>
                  <a:pt x="18955" y="21600"/>
                  <a:pt x="19740" y="21600"/>
                </a:cubicBezTo>
                <a:cubicBezTo>
                  <a:pt x="19778" y="21252"/>
                  <a:pt x="19817" y="20903"/>
                  <a:pt x="19856" y="20555"/>
                </a:cubicBezTo>
                <a:cubicBezTo>
                  <a:pt x="19869" y="20903"/>
                  <a:pt x="19881" y="21252"/>
                  <a:pt x="19893" y="21600"/>
                </a:cubicBezTo>
                <a:cubicBezTo>
                  <a:pt x="20292" y="21600"/>
                  <a:pt x="20692" y="21600"/>
                  <a:pt x="21091" y="21600"/>
                </a:cubicBezTo>
                <a:cubicBezTo>
                  <a:pt x="21300" y="18552"/>
                  <a:pt x="21473" y="15364"/>
                  <a:pt x="21600" y="11985"/>
                </a:cubicBezTo>
                <a:cubicBezTo>
                  <a:pt x="21254" y="14284"/>
                  <a:pt x="20952" y="16897"/>
                  <a:pt x="20699" y="19701"/>
                </a:cubicBezTo>
                <a:close/>
                <a:moveTo>
                  <a:pt x="7547" y="17663"/>
                </a:moveTo>
                <a:cubicBezTo>
                  <a:pt x="7505" y="17315"/>
                  <a:pt x="7464" y="16967"/>
                  <a:pt x="7420" y="16618"/>
                </a:cubicBezTo>
                <a:cubicBezTo>
                  <a:pt x="7474" y="16130"/>
                  <a:pt x="7527" y="15625"/>
                  <a:pt x="7583" y="15155"/>
                </a:cubicBezTo>
                <a:cubicBezTo>
                  <a:pt x="7566" y="15991"/>
                  <a:pt x="7554" y="16827"/>
                  <a:pt x="7547" y="17663"/>
                </a:cubicBezTo>
                <a:close/>
                <a:moveTo>
                  <a:pt x="9967" y="19161"/>
                </a:moveTo>
                <a:cubicBezTo>
                  <a:pt x="9950" y="18796"/>
                  <a:pt x="9931" y="18447"/>
                  <a:pt x="9911" y="18099"/>
                </a:cubicBezTo>
                <a:cubicBezTo>
                  <a:pt x="9940" y="17872"/>
                  <a:pt x="9970" y="17646"/>
                  <a:pt x="9999" y="17419"/>
                </a:cubicBezTo>
                <a:cubicBezTo>
                  <a:pt x="9987" y="17994"/>
                  <a:pt x="9977" y="18587"/>
                  <a:pt x="9967" y="19161"/>
                </a:cubicBezTo>
                <a:close/>
                <a:moveTo>
                  <a:pt x="17794" y="17663"/>
                </a:moveTo>
                <a:cubicBezTo>
                  <a:pt x="17752" y="17315"/>
                  <a:pt x="17711" y="16967"/>
                  <a:pt x="17667" y="16618"/>
                </a:cubicBezTo>
                <a:cubicBezTo>
                  <a:pt x="17721" y="16130"/>
                  <a:pt x="17774" y="15625"/>
                  <a:pt x="17830" y="15155"/>
                </a:cubicBezTo>
                <a:cubicBezTo>
                  <a:pt x="17816" y="15991"/>
                  <a:pt x="17804" y="16827"/>
                  <a:pt x="17794" y="17663"/>
                </a:cubicBezTo>
                <a:close/>
                <a:moveTo>
                  <a:pt x="20214" y="19161"/>
                </a:moveTo>
                <a:cubicBezTo>
                  <a:pt x="20197" y="18796"/>
                  <a:pt x="20178" y="18447"/>
                  <a:pt x="20158" y="18099"/>
                </a:cubicBezTo>
                <a:cubicBezTo>
                  <a:pt x="20188" y="17872"/>
                  <a:pt x="20217" y="17646"/>
                  <a:pt x="20246" y="17419"/>
                </a:cubicBezTo>
                <a:cubicBezTo>
                  <a:pt x="20236" y="17994"/>
                  <a:pt x="20224" y="18587"/>
                  <a:pt x="20214" y="19161"/>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D57C02BA-186E-E54C-A07A-17373458034E}"/>
              </a:ext>
            </a:extLst>
          </p:cNvPr>
          <p:cNvSpPr/>
          <p:nvPr userDrawn="1"/>
        </p:nvSpPr>
        <p:spPr>
          <a:xfrm>
            <a:off x="9954896" y="974092"/>
            <a:ext cx="2237104" cy="5883908"/>
          </a:xfrm>
          <a:custGeom>
            <a:avLst/>
            <a:gdLst/>
            <a:ahLst/>
            <a:cxnLst>
              <a:cxn ang="0">
                <a:pos x="wd2" y="hd2"/>
              </a:cxn>
              <a:cxn ang="5400000">
                <a:pos x="wd2" y="hd2"/>
              </a:cxn>
              <a:cxn ang="10800000">
                <a:pos x="wd2" y="hd2"/>
              </a:cxn>
              <a:cxn ang="16200000">
                <a:pos x="wd2" y="hd2"/>
              </a:cxn>
            </a:cxnLst>
            <a:rect l="0" t="0" r="r" b="b"/>
            <a:pathLst>
              <a:path w="21292" h="21600" extrusionOk="0">
                <a:moveTo>
                  <a:pt x="15551" y="21595"/>
                </a:moveTo>
                <a:cubicBezTo>
                  <a:pt x="12916" y="20793"/>
                  <a:pt x="10534" y="19866"/>
                  <a:pt x="8455" y="18826"/>
                </a:cubicBezTo>
                <a:lnTo>
                  <a:pt x="16336" y="17544"/>
                </a:lnTo>
                <a:lnTo>
                  <a:pt x="7114" y="18113"/>
                </a:lnTo>
                <a:cubicBezTo>
                  <a:pt x="4708" y="16751"/>
                  <a:pt x="2823" y="15227"/>
                  <a:pt x="1590" y="13562"/>
                </a:cubicBezTo>
                <a:lnTo>
                  <a:pt x="9954" y="12173"/>
                </a:lnTo>
                <a:lnTo>
                  <a:pt x="1046" y="12742"/>
                </a:lnTo>
                <a:cubicBezTo>
                  <a:pt x="-260" y="10551"/>
                  <a:pt x="-308" y="8355"/>
                  <a:pt x="707" y="6275"/>
                </a:cubicBezTo>
                <a:lnTo>
                  <a:pt x="7827" y="6121"/>
                </a:lnTo>
                <a:lnTo>
                  <a:pt x="1408" y="5096"/>
                </a:lnTo>
                <a:cubicBezTo>
                  <a:pt x="2702" y="3259"/>
                  <a:pt x="4829" y="1534"/>
                  <a:pt x="7682" y="0"/>
                </a:cubicBezTo>
                <a:cubicBezTo>
                  <a:pt x="12372" y="900"/>
                  <a:pt x="16602" y="2145"/>
                  <a:pt x="20107" y="3674"/>
                </a:cubicBezTo>
                <a:lnTo>
                  <a:pt x="16119" y="6056"/>
                </a:lnTo>
                <a:lnTo>
                  <a:pt x="21292" y="4816"/>
                </a:lnTo>
                <a:lnTo>
                  <a:pt x="21292" y="11968"/>
                </a:lnTo>
                <a:lnTo>
                  <a:pt x="20905" y="12038"/>
                </a:lnTo>
                <a:lnTo>
                  <a:pt x="21292" y="12024"/>
                </a:lnTo>
                <a:lnTo>
                  <a:pt x="21292" y="18574"/>
                </a:lnTo>
                <a:lnTo>
                  <a:pt x="21002" y="18598"/>
                </a:lnTo>
                <a:lnTo>
                  <a:pt x="21292" y="18598"/>
                </a:lnTo>
                <a:lnTo>
                  <a:pt x="21292" y="21600"/>
                </a:lnTo>
                <a:lnTo>
                  <a:pt x="15551"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893445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89344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lvl1pPr>
              <a:defRPr>
                <a:solidFill>
                  <a:schemeClr val="accent1">
                    <a:lumMod val="75000"/>
                  </a:schemeClr>
                </a:solidFill>
              </a:defRPr>
            </a:lvl1p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lvl1pPr>
              <a:defRPr>
                <a:solidFill>
                  <a:schemeClr val="accent1">
                    <a:lumMod val="75000"/>
                  </a:schemeClr>
                </a:solidFill>
              </a:defRPr>
            </a:lvl1p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lvl1pPr>
              <a:defRPr>
                <a:solidFill>
                  <a:schemeClr val="accent1">
                    <a:lumMod val="75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18" name="Picture Placeholder 17">
            <a:extLst>
              <a:ext uri="{FF2B5EF4-FFF2-40B4-BE49-F238E27FC236}">
                <a16:creationId xmlns:a16="http://schemas.microsoft.com/office/drawing/2014/main" id="{836C7367-B10F-DA4B-A227-2842D12DE4C4}"/>
              </a:ext>
            </a:extLst>
          </p:cNvPr>
          <p:cNvSpPr>
            <a:spLocks noGrp="1"/>
          </p:cNvSpPr>
          <p:nvPr>
            <p:ph type="pic" sz="quarter" idx="13"/>
          </p:nvPr>
        </p:nvSpPr>
        <p:spPr>
          <a:xfrm>
            <a:off x="0" y="0"/>
            <a:ext cx="10610852" cy="4037842"/>
          </a:xfrm>
          <a:custGeom>
            <a:avLst/>
            <a:gdLst>
              <a:gd name="connsiteX0" fmla="*/ 0 w 10610852"/>
              <a:gd name="connsiteY0" fmla="*/ 0 h 4037842"/>
              <a:gd name="connsiteX1" fmla="*/ 1475695 w 10610852"/>
              <a:gd name="connsiteY1" fmla="*/ 0 h 4037842"/>
              <a:gd name="connsiteX2" fmla="*/ 1474712 w 10610852"/>
              <a:gd name="connsiteY2" fmla="*/ 54627 h 4037842"/>
              <a:gd name="connsiteX3" fmla="*/ 1486993 w 10610852"/>
              <a:gd name="connsiteY3" fmla="*/ 0 h 4037842"/>
              <a:gd name="connsiteX4" fmla="*/ 4706601 w 10610852"/>
              <a:gd name="connsiteY4" fmla="*/ 0 h 4037842"/>
              <a:gd name="connsiteX5" fmla="*/ 4699232 w 10610852"/>
              <a:gd name="connsiteY5" fmla="*/ 74923 h 4037842"/>
              <a:gd name="connsiteX6" fmla="*/ 4733128 w 10610852"/>
              <a:gd name="connsiteY6" fmla="*/ 0 h 4037842"/>
              <a:gd name="connsiteX7" fmla="*/ 8246008 w 10610852"/>
              <a:gd name="connsiteY7" fmla="*/ 0 h 4037842"/>
              <a:gd name="connsiteX8" fmla="*/ 7636375 w 10610852"/>
              <a:gd name="connsiteY8" fmla="*/ 981769 h 4037842"/>
              <a:gd name="connsiteX9" fmla="*/ 8806025 w 10610852"/>
              <a:gd name="connsiteY9" fmla="*/ 226095 h 4037842"/>
              <a:gd name="connsiteX10" fmla="*/ 10610852 w 10610852"/>
              <a:gd name="connsiteY10" fmla="*/ 2580558 h 4037842"/>
              <a:gd name="connsiteX11" fmla="*/ 8106495 w 10610852"/>
              <a:gd name="connsiteY11" fmla="*/ 3770592 h 4037842"/>
              <a:gd name="connsiteX12" fmla="*/ 7603462 w 10610852"/>
              <a:gd name="connsiteY12" fmla="*/ 2554003 h 4037842"/>
              <a:gd name="connsiteX13" fmla="*/ 7528793 w 10610852"/>
              <a:gd name="connsiteY13" fmla="*/ 3902797 h 4037842"/>
              <a:gd name="connsiteX14" fmla="*/ 4350941 w 10610852"/>
              <a:gd name="connsiteY14" fmla="*/ 3839255 h 4037842"/>
              <a:gd name="connsiteX15" fmla="*/ 4630458 w 10610852"/>
              <a:gd name="connsiteY15" fmla="*/ 2150180 h 4037842"/>
              <a:gd name="connsiteX16" fmla="*/ 3947139 w 10610852"/>
              <a:gd name="connsiteY16" fmla="*/ 3735122 h 4037842"/>
              <a:gd name="connsiteX17" fmla="*/ 1711983 w 10610852"/>
              <a:gd name="connsiteY17" fmla="*/ 2687346 h 4037842"/>
              <a:gd name="connsiteX18" fmla="*/ 1991500 w 10610852"/>
              <a:gd name="connsiteY18" fmla="*/ 938523 h 4037842"/>
              <a:gd name="connsiteX19" fmla="*/ 1361235 w 10610852"/>
              <a:gd name="connsiteY19" fmla="*/ 2433368 h 4037842"/>
              <a:gd name="connsiteX20" fmla="*/ 0 w 10610852"/>
              <a:gd name="connsiteY20" fmla="*/ 1089695 h 4037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610852" h="4037842">
                <a:moveTo>
                  <a:pt x="0" y="0"/>
                </a:moveTo>
                <a:lnTo>
                  <a:pt x="1475695" y="0"/>
                </a:lnTo>
                <a:lnTo>
                  <a:pt x="1474712" y="54627"/>
                </a:lnTo>
                <a:lnTo>
                  <a:pt x="1486993" y="0"/>
                </a:lnTo>
                <a:lnTo>
                  <a:pt x="4706601" y="0"/>
                </a:lnTo>
                <a:lnTo>
                  <a:pt x="4699232" y="74923"/>
                </a:lnTo>
                <a:lnTo>
                  <a:pt x="4733128" y="0"/>
                </a:lnTo>
                <a:lnTo>
                  <a:pt x="8246008" y="0"/>
                </a:lnTo>
                <a:lnTo>
                  <a:pt x="7636375" y="981769"/>
                </a:lnTo>
                <a:lnTo>
                  <a:pt x="8806025" y="226095"/>
                </a:lnTo>
                <a:cubicBezTo>
                  <a:pt x="9555662" y="890345"/>
                  <a:pt x="10167751" y="1691730"/>
                  <a:pt x="10610852" y="2580558"/>
                </a:cubicBezTo>
                <a:cubicBezTo>
                  <a:pt x="9856303" y="3121707"/>
                  <a:pt x="9007926" y="3526857"/>
                  <a:pt x="8106495" y="3770592"/>
                </a:cubicBezTo>
                <a:lnTo>
                  <a:pt x="7603462" y="2554003"/>
                </a:lnTo>
                <a:lnTo>
                  <a:pt x="7528793" y="3902797"/>
                </a:lnTo>
                <a:cubicBezTo>
                  <a:pt x="6506025" y="4097026"/>
                  <a:pt x="5427746" y="4086784"/>
                  <a:pt x="4350941" y="3839255"/>
                </a:cubicBezTo>
                <a:lnTo>
                  <a:pt x="4630458" y="2150180"/>
                </a:lnTo>
                <a:lnTo>
                  <a:pt x="3947139" y="3735122"/>
                </a:lnTo>
                <a:cubicBezTo>
                  <a:pt x="3130693" y="3501440"/>
                  <a:pt x="2380073" y="3143330"/>
                  <a:pt x="1711983" y="2687346"/>
                </a:cubicBezTo>
                <a:lnTo>
                  <a:pt x="1991500" y="938523"/>
                </a:lnTo>
                <a:lnTo>
                  <a:pt x="1361235" y="2433368"/>
                </a:lnTo>
                <a:cubicBezTo>
                  <a:pt x="850833" y="2040926"/>
                  <a:pt x="393486" y="1588736"/>
                  <a:pt x="0" y="1089695"/>
                </a:cubicBezTo>
                <a:close/>
              </a:path>
            </a:pathLst>
          </a:custGeom>
          <a:solidFill>
            <a:schemeClr val="accent1">
              <a:lumMod val="40000"/>
              <a:lumOff val="60000"/>
            </a:schemeClr>
          </a:solidFill>
        </p:spPr>
        <p:txBody>
          <a:bodyPr wrap="square" anchor="ctr">
            <a:noAutofit/>
          </a:bodyPr>
          <a:lstStyle>
            <a:lvl1pPr marL="0" indent="0" algn="ctr">
              <a:buNone/>
              <a:defRPr>
                <a:solidFill>
                  <a:schemeClr val="tx2"/>
                </a:solidFill>
              </a:defRPr>
            </a:lvl1pPr>
          </a:lstStyle>
          <a:p>
            <a:endParaRPr lang="en-US"/>
          </a:p>
        </p:txBody>
      </p:sp>
      <p:sp>
        <p:nvSpPr>
          <p:cNvPr id="15" name="Shape">
            <a:extLst>
              <a:ext uri="{FF2B5EF4-FFF2-40B4-BE49-F238E27FC236}">
                <a16:creationId xmlns:a16="http://schemas.microsoft.com/office/drawing/2014/main" id="{4E7A8009-7521-104A-BB9A-33010ABC3D84}"/>
              </a:ext>
            </a:extLst>
          </p:cNvPr>
          <p:cNvSpPr/>
          <p:nvPr userDrawn="1"/>
        </p:nvSpPr>
        <p:spPr>
          <a:xfrm>
            <a:off x="457200" y="5283202"/>
            <a:ext cx="11264900" cy="1574798"/>
          </a:xfrm>
          <a:custGeom>
            <a:avLst/>
            <a:gdLst/>
            <a:ahLst/>
            <a:cxnLst>
              <a:cxn ang="0">
                <a:pos x="wd2" y="hd2"/>
              </a:cxn>
              <a:cxn ang="5400000">
                <a:pos x="wd2" y="hd2"/>
              </a:cxn>
              <a:cxn ang="10800000">
                <a:pos x="wd2" y="hd2"/>
              </a:cxn>
              <a:cxn ang="16200000">
                <a:pos x="wd2" y="hd2"/>
              </a:cxn>
            </a:cxnLst>
            <a:rect l="0" t="0" r="r" b="b"/>
            <a:pathLst>
              <a:path w="21600" h="21600" extrusionOk="0">
                <a:moveTo>
                  <a:pt x="20699" y="19701"/>
                </a:moveTo>
                <a:cubicBezTo>
                  <a:pt x="20721" y="17820"/>
                  <a:pt x="20736" y="15939"/>
                  <a:pt x="20743" y="14057"/>
                </a:cubicBezTo>
                <a:cubicBezTo>
                  <a:pt x="20767" y="13901"/>
                  <a:pt x="20794" y="13744"/>
                  <a:pt x="20818" y="13587"/>
                </a:cubicBezTo>
                <a:cubicBezTo>
                  <a:pt x="20794" y="13622"/>
                  <a:pt x="20770" y="13657"/>
                  <a:pt x="20743" y="13709"/>
                </a:cubicBezTo>
                <a:cubicBezTo>
                  <a:pt x="20750" y="10417"/>
                  <a:pt x="20731" y="7107"/>
                  <a:pt x="20675" y="3780"/>
                </a:cubicBezTo>
                <a:cubicBezTo>
                  <a:pt x="20511" y="7386"/>
                  <a:pt x="20392" y="11044"/>
                  <a:pt x="20304" y="14754"/>
                </a:cubicBezTo>
                <a:cubicBezTo>
                  <a:pt x="20205" y="15068"/>
                  <a:pt x="20107" y="15434"/>
                  <a:pt x="20012" y="15817"/>
                </a:cubicBezTo>
                <a:cubicBezTo>
                  <a:pt x="19915" y="14458"/>
                  <a:pt x="19798" y="13169"/>
                  <a:pt x="19664" y="11932"/>
                </a:cubicBezTo>
                <a:cubicBezTo>
                  <a:pt x="19688" y="13605"/>
                  <a:pt x="19720" y="15294"/>
                  <a:pt x="19761" y="16967"/>
                </a:cubicBezTo>
                <a:cubicBezTo>
                  <a:pt x="19640" y="17594"/>
                  <a:pt x="19520" y="18256"/>
                  <a:pt x="19411" y="18952"/>
                </a:cubicBezTo>
                <a:cubicBezTo>
                  <a:pt x="19445" y="15817"/>
                  <a:pt x="19535" y="12699"/>
                  <a:pt x="19679" y="9633"/>
                </a:cubicBezTo>
                <a:cubicBezTo>
                  <a:pt x="19357" y="12455"/>
                  <a:pt x="19106" y="15434"/>
                  <a:pt x="18907" y="18552"/>
                </a:cubicBezTo>
                <a:cubicBezTo>
                  <a:pt x="18839" y="14249"/>
                  <a:pt x="18856" y="9790"/>
                  <a:pt x="18926" y="5226"/>
                </a:cubicBezTo>
                <a:cubicBezTo>
                  <a:pt x="18675" y="9598"/>
                  <a:pt x="18473" y="14040"/>
                  <a:pt x="18320" y="18586"/>
                </a:cubicBezTo>
                <a:cubicBezTo>
                  <a:pt x="18264" y="16583"/>
                  <a:pt x="18201" y="14632"/>
                  <a:pt x="18125" y="12734"/>
                </a:cubicBezTo>
                <a:cubicBezTo>
                  <a:pt x="18201" y="12159"/>
                  <a:pt x="18276" y="11601"/>
                  <a:pt x="18354" y="11044"/>
                </a:cubicBezTo>
                <a:cubicBezTo>
                  <a:pt x="18259" y="11183"/>
                  <a:pt x="18166" y="11340"/>
                  <a:pt x="18076" y="11549"/>
                </a:cubicBezTo>
                <a:cubicBezTo>
                  <a:pt x="18047" y="10887"/>
                  <a:pt x="18018" y="10243"/>
                  <a:pt x="17984" y="9615"/>
                </a:cubicBezTo>
                <a:cubicBezTo>
                  <a:pt x="17952" y="10399"/>
                  <a:pt x="17928" y="11183"/>
                  <a:pt x="17903" y="11985"/>
                </a:cubicBezTo>
                <a:cubicBezTo>
                  <a:pt x="17696" y="12559"/>
                  <a:pt x="17499" y="13308"/>
                  <a:pt x="17317" y="14197"/>
                </a:cubicBezTo>
                <a:cubicBezTo>
                  <a:pt x="17151" y="13186"/>
                  <a:pt x="16978" y="12281"/>
                  <a:pt x="16791" y="11497"/>
                </a:cubicBezTo>
                <a:cubicBezTo>
                  <a:pt x="16900" y="12734"/>
                  <a:pt x="17000" y="14040"/>
                  <a:pt x="17088" y="15381"/>
                </a:cubicBezTo>
                <a:cubicBezTo>
                  <a:pt x="16939" y="16235"/>
                  <a:pt x="16798" y="17141"/>
                  <a:pt x="16671" y="18116"/>
                </a:cubicBezTo>
                <a:cubicBezTo>
                  <a:pt x="16618" y="13970"/>
                  <a:pt x="16637" y="9877"/>
                  <a:pt x="16730" y="5801"/>
                </a:cubicBezTo>
                <a:cubicBezTo>
                  <a:pt x="16394" y="9511"/>
                  <a:pt x="16157" y="13448"/>
                  <a:pt x="15992" y="17576"/>
                </a:cubicBezTo>
                <a:cubicBezTo>
                  <a:pt x="15765" y="11897"/>
                  <a:pt x="15646" y="6010"/>
                  <a:pt x="15597" y="0"/>
                </a:cubicBezTo>
                <a:cubicBezTo>
                  <a:pt x="15405" y="5766"/>
                  <a:pt x="15278" y="11636"/>
                  <a:pt x="15220" y="17646"/>
                </a:cubicBezTo>
                <a:cubicBezTo>
                  <a:pt x="15006" y="13517"/>
                  <a:pt x="14772" y="9528"/>
                  <a:pt x="14492" y="5818"/>
                </a:cubicBezTo>
                <a:cubicBezTo>
                  <a:pt x="14438" y="9267"/>
                  <a:pt x="14443" y="12821"/>
                  <a:pt x="14492" y="16444"/>
                </a:cubicBezTo>
                <a:cubicBezTo>
                  <a:pt x="14031" y="13134"/>
                  <a:pt x="13525" y="10399"/>
                  <a:pt x="12975" y="8292"/>
                </a:cubicBezTo>
                <a:cubicBezTo>
                  <a:pt x="13140" y="9755"/>
                  <a:pt x="13296" y="11288"/>
                  <a:pt x="13440" y="12873"/>
                </a:cubicBezTo>
                <a:cubicBezTo>
                  <a:pt x="13372" y="14528"/>
                  <a:pt x="13320" y="16270"/>
                  <a:pt x="13286" y="18099"/>
                </a:cubicBezTo>
                <a:cubicBezTo>
                  <a:pt x="13230" y="14998"/>
                  <a:pt x="13140" y="12002"/>
                  <a:pt x="12987" y="9197"/>
                </a:cubicBezTo>
                <a:cubicBezTo>
                  <a:pt x="12875" y="12002"/>
                  <a:pt x="12797" y="14876"/>
                  <a:pt x="12755" y="17837"/>
                </a:cubicBezTo>
                <a:cubicBezTo>
                  <a:pt x="12641" y="15590"/>
                  <a:pt x="12500" y="13448"/>
                  <a:pt x="12324" y="11462"/>
                </a:cubicBezTo>
                <a:cubicBezTo>
                  <a:pt x="12298" y="13622"/>
                  <a:pt x="12300" y="15799"/>
                  <a:pt x="12339" y="18012"/>
                </a:cubicBezTo>
                <a:cubicBezTo>
                  <a:pt x="12232" y="16967"/>
                  <a:pt x="12103" y="15991"/>
                  <a:pt x="11952" y="15103"/>
                </a:cubicBezTo>
                <a:cubicBezTo>
                  <a:pt x="11988" y="14319"/>
                  <a:pt x="12020" y="13535"/>
                  <a:pt x="12049" y="12734"/>
                </a:cubicBezTo>
                <a:cubicBezTo>
                  <a:pt x="11969" y="13274"/>
                  <a:pt x="11891" y="13814"/>
                  <a:pt x="11815" y="14371"/>
                </a:cubicBezTo>
                <a:cubicBezTo>
                  <a:pt x="11811" y="14336"/>
                  <a:pt x="11803" y="14319"/>
                  <a:pt x="11798" y="14284"/>
                </a:cubicBezTo>
                <a:cubicBezTo>
                  <a:pt x="11798" y="14354"/>
                  <a:pt x="11798" y="14423"/>
                  <a:pt x="11798" y="14493"/>
                </a:cubicBezTo>
                <a:cubicBezTo>
                  <a:pt x="11574" y="16183"/>
                  <a:pt x="11380" y="17977"/>
                  <a:pt x="11209" y="19875"/>
                </a:cubicBezTo>
                <a:cubicBezTo>
                  <a:pt x="11231" y="18099"/>
                  <a:pt x="11243" y="16339"/>
                  <a:pt x="11248" y="14563"/>
                </a:cubicBezTo>
                <a:cubicBezTo>
                  <a:pt x="11287" y="13709"/>
                  <a:pt x="11324" y="12838"/>
                  <a:pt x="11355" y="11967"/>
                </a:cubicBezTo>
                <a:cubicBezTo>
                  <a:pt x="11319" y="12211"/>
                  <a:pt x="11285" y="12455"/>
                  <a:pt x="11248" y="12681"/>
                </a:cubicBezTo>
                <a:cubicBezTo>
                  <a:pt x="11246" y="10208"/>
                  <a:pt x="11226" y="7734"/>
                  <a:pt x="11185" y="5243"/>
                </a:cubicBezTo>
                <a:cubicBezTo>
                  <a:pt x="11026" y="8745"/>
                  <a:pt x="10912" y="12316"/>
                  <a:pt x="10829" y="15921"/>
                </a:cubicBezTo>
                <a:cubicBezTo>
                  <a:pt x="10768" y="16444"/>
                  <a:pt x="10712" y="16967"/>
                  <a:pt x="10656" y="17507"/>
                </a:cubicBezTo>
                <a:cubicBezTo>
                  <a:pt x="10605" y="16670"/>
                  <a:pt x="10544" y="15852"/>
                  <a:pt x="10479" y="15068"/>
                </a:cubicBezTo>
                <a:cubicBezTo>
                  <a:pt x="10481" y="14737"/>
                  <a:pt x="10481" y="14423"/>
                  <a:pt x="10483" y="14092"/>
                </a:cubicBezTo>
                <a:cubicBezTo>
                  <a:pt x="10508" y="13936"/>
                  <a:pt x="10535" y="13779"/>
                  <a:pt x="10559" y="13622"/>
                </a:cubicBezTo>
                <a:cubicBezTo>
                  <a:pt x="10535" y="13657"/>
                  <a:pt x="10510" y="13692"/>
                  <a:pt x="10483" y="13744"/>
                </a:cubicBezTo>
                <a:cubicBezTo>
                  <a:pt x="10491" y="10452"/>
                  <a:pt x="10471" y="7142"/>
                  <a:pt x="10415" y="3815"/>
                </a:cubicBezTo>
                <a:cubicBezTo>
                  <a:pt x="10252" y="7421"/>
                  <a:pt x="10133" y="11079"/>
                  <a:pt x="10045" y="14789"/>
                </a:cubicBezTo>
                <a:cubicBezTo>
                  <a:pt x="9945" y="15103"/>
                  <a:pt x="9848" y="15468"/>
                  <a:pt x="9753" y="15852"/>
                </a:cubicBezTo>
                <a:cubicBezTo>
                  <a:pt x="9655" y="14493"/>
                  <a:pt x="9539" y="13204"/>
                  <a:pt x="9405" y="11967"/>
                </a:cubicBezTo>
                <a:cubicBezTo>
                  <a:pt x="9429" y="13639"/>
                  <a:pt x="9461" y="15329"/>
                  <a:pt x="9502" y="17001"/>
                </a:cubicBezTo>
                <a:cubicBezTo>
                  <a:pt x="9380" y="17628"/>
                  <a:pt x="9261" y="18290"/>
                  <a:pt x="9151" y="18987"/>
                </a:cubicBezTo>
                <a:cubicBezTo>
                  <a:pt x="9185" y="15852"/>
                  <a:pt x="9276" y="12734"/>
                  <a:pt x="9419" y="9668"/>
                </a:cubicBezTo>
                <a:cubicBezTo>
                  <a:pt x="9098" y="12490"/>
                  <a:pt x="8847" y="15468"/>
                  <a:pt x="8647" y="18586"/>
                </a:cubicBezTo>
                <a:cubicBezTo>
                  <a:pt x="8579" y="14284"/>
                  <a:pt x="8596" y="9825"/>
                  <a:pt x="8667" y="5261"/>
                </a:cubicBezTo>
                <a:cubicBezTo>
                  <a:pt x="8416" y="9633"/>
                  <a:pt x="8214" y="14075"/>
                  <a:pt x="8060" y="18621"/>
                </a:cubicBezTo>
                <a:cubicBezTo>
                  <a:pt x="8004" y="16618"/>
                  <a:pt x="7941" y="14667"/>
                  <a:pt x="7866" y="12768"/>
                </a:cubicBezTo>
                <a:cubicBezTo>
                  <a:pt x="7941" y="12194"/>
                  <a:pt x="8017" y="11636"/>
                  <a:pt x="8095" y="11079"/>
                </a:cubicBezTo>
                <a:cubicBezTo>
                  <a:pt x="8000" y="11218"/>
                  <a:pt x="7907" y="11375"/>
                  <a:pt x="7817" y="11584"/>
                </a:cubicBezTo>
                <a:cubicBezTo>
                  <a:pt x="7788" y="10922"/>
                  <a:pt x="7758" y="10277"/>
                  <a:pt x="7724" y="9650"/>
                </a:cubicBezTo>
                <a:cubicBezTo>
                  <a:pt x="7693" y="10434"/>
                  <a:pt x="7668" y="11218"/>
                  <a:pt x="7644" y="12019"/>
                </a:cubicBezTo>
                <a:cubicBezTo>
                  <a:pt x="7437" y="12594"/>
                  <a:pt x="7240" y="13343"/>
                  <a:pt x="7057" y="14232"/>
                </a:cubicBezTo>
                <a:cubicBezTo>
                  <a:pt x="6892" y="13221"/>
                  <a:pt x="6719" y="12315"/>
                  <a:pt x="6531" y="11532"/>
                </a:cubicBezTo>
                <a:cubicBezTo>
                  <a:pt x="6641" y="12768"/>
                  <a:pt x="6741" y="14075"/>
                  <a:pt x="6828" y="15416"/>
                </a:cubicBezTo>
                <a:cubicBezTo>
                  <a:pt x="6680" y="16270"/>
                  <a:pt x="6538" y="17175"/>
                  <a:pt x="6412" y="18151"/>
                </a:cubicBezTo>
                <a:cubicBezTo>
                  <a:pt x="6358" y="14005"/>
                  <a:pt x="6378" y="9912"/>
                  <a:pt x="6470" y="5835"/>
                </a:cubicBezTo>
                <a:cubicBezTo>
                  <a:pt x="6134" y="9546"/>
                  <a:pt x="5898" y="13483"/>
                  <a:pt x="5732" y="17611"/>
                </a:cubicBezTo>
                <a:cubicBezTo>
                  <a:pt x="5506" y="11932"/>
                  <a:pt x="5387" y="6045"/>
                  <a:pt x="5338" y="35"/>
                </a:cubicBezTo>
                <a:cubicBezTo>
                  <a:pt x="5146" y="5801"/>
                  <a:pt x="5019" y="11671"/>
                  <a:pt x="4960" y="17681"/>
                </a:cubicBezTo>
                <a:cubicBezTo>
                  <a:pt x="4746" y="13552"/>
                  <a:pt x="4512" y="9563"/>
                  <a:pt x="4232" y="5853"/>
                </a:cubicBezTo>
                <a:cubicBezTo>
                  <a:pt x="4179" y="9302"/>
                  <a:pt x="4184" y="12856"/>
                  <a:pt x="4232" y="16479"/>
                </a:cubicBezTo>
                <a:cubicBezTo>
                  <a:pt x="3772" y="13169"/>
                  <a:pt x="3266" y="10434"/>
                  <a:pt x="2715" y="8326"/>
                </a:cubicBezTo>
                <a:cubicBezTo>
                  <a:pt x="2881" y="9790"/>
                  <a:pt x="3037" y="11323"/>
                  <a:pt x="3180" y="12908"/>
                </a:cubicBezTo>
                <a:cubicBezTo>
                  <a:pt x="3112" y="14563"/>
                  <a:pt x="3061" y="16305"/>
                  <a:pt x="3027" y="18134"/>
                </a:cubicBezTo>
                <a:cubicBezTo>
                  <a:pt x="2971" y="15033"/>
                  <a:pt x="2881" y="12037"/>
                  <a:pt x="2727" y="9232"/>
                </a:cubicBezTo>
                <a:cubicBezTo>
                  <a:pt x="2615" y="12037"/>
                  <a:pt x="2537" y="14911"/>
                  <a:pt x="2496" y="17872"/>
                </a:cubicBezTo>
                <a:cubicBezTo>
                  <a:pt x="2382" y="15625"/>
                  <a:pt x="2240" y="13483"/>
                  <a:pt x="2065" y="11497"/>
                </a:cubicBezTo>
                <a:cubicBezTo>
                  <a:pt x="2038" y="13657"/>
                  <a:pt x="2041" y="15834"/>
                  <a:pt x="2080" y="18047"/>
                </a:cubicBezTo>
                <a:cubicBezTo>
                  <a:pt x="1972" y="17001"/>
                  <a:pt x="1843" y="16026"/>
                  <a:pt x="1692" y="15137"/>
                </a:cubicBezTo>
                <a:cubicBezTo>
                  <a:pt x="1729" y="14354"/>
                  <a:pt x="1761" y="13570"/>
                  <a:pt x="1790" y="12768"/>
                </a:cubicBezTo>
                <a:cubicBezTo>
                  <a:pt x="1709" y="13308"/>
                  <a:pt x="1632" y="13848"/>
                  <a:pt x="1556" y="14406"/>
                </a:cubicBezTo>
                <a:cubicBezTo>
                  <a:pt x="1551" y="14371"/>
                  <a:pt x="1544" y="14354"/>
                  <a:pt x="1539" y="14319"/>
                </a:cubicBezTo>
                <a:cubicBezTo>
                  <a:pt x="1539" y="14388"/>
                  <a:pt x="1539" y="14458"/>
                  <a:pt x="1539" y="14528"/>
                </a:cubicBezTo>
                <a:cubicBezTo>
                  <a:pt x="1315" y="16217"/>
                  <a:pt x="1120" y="18012"/>
                  <a:pt x="950" y="19910"/>
                </a:cubicBezTo>
                <a:cubicBezTo>
                  <a:pt x="1008" y="15050"/>
                  <a:pt x="1011" y="10190"/>
                  <a:pt x="928" y="5278"/>
                </a:cubicBezTo>
                <a:cubicBezTo>
                  <a:pt x="718" y="9912"/>
                  <a:pt x="587" y="14632"/>
                  <a:pt x="504" y="19423"/>
                </a:cubicBezTo>
                <a:cubicBezTo>
                  <a:pt x="390" y="17001"/>
                  <a:pt x="222" y="14789"/>
                  <a:pt x="0" y="12768"/>
                </a:cubicBezTo>
                <a:cubicBezTo>
                  <a:pt x="41" y="15712"/>
                  <a:pt x="110" y="18656"/>
                  <a:pt x="219" y="21600"/>
                </a:cubicBezTo>
                <a:cubicBezTo>
                  <a:pt x="587" y="21600"/>
                  <a:pt x="952" y="21600"/>
                  <a:pt x="1320" y="21600"/>
                </a:cubicBezTo>
                <a:cubicBezTo>
                  <a:pt x="1408" y="20311"/>
                  <a:pt x="1488" y="19005"/>
                  <a:pt x="1563" y="17663"/>
                </a:cubicBezTo>
                <a:cubicBezTo>
                  <a:pt x="1583" y="18987"/>
                  <a:pt x="1610" y="20311"/>
                  <a:pt x="1641" y="21600"/>
                </a:cubicBezTo>
                <a:lnTo>
                  <a:pt x="3524" y="21600"/>
                </a:lnTo>
                <a:cubicBezTo>
                  <a:pt x="3482" y="19579"/>
                  <a:pt x="3448" y="17524"/>
                  <a:pt x="3400" y="15538"/>
                </a:cubicBezTo>
                <a:cubicBezTo>
                  <a:pt x="3558" y="17489"/>
                  <a:pt x="3704" y="19510"/>
                  <a:pt x="3833" y="21600"/>
                </a:cubicBezTo>
                <a:cubicBezTo>
                  <a:pt x="4865" y="21600"/>
                  <a:pt x="5900" y="21600"/>
                  <a:pt x="6933" y="21600"/>
                </a:cubicBezTo>
                <a:cubicBezTo>
                  <a:pt x="6977" y="21060"/>
                  <a:pt x="7023" y="20537"/>
                  <a:pt x="7072" y="20032"/>
                </a:cubicBezTo>
                <a:cubicBezTo>
                  <a:pt x="7094" y="20555"/>
                  <a:pt x="7116" y="21077"/>
                  <a:pt x="7137" y="21600"/>
                </a:cubicBezTo>
                <a:cubicBezTo>
                  <a:pt x="7922" y="21600"/>
                  <a:pt x="8703" y="21600"/>
                  <a:pt x="9487" y="21600"/>
                </a:cubicBezTo>
                <a:cubicBezTo>
                  <a:pt x="9526" y="21252"/>
                  <a:pt x="9565" y="20903"/>
                  <a:pt x="9604" y="20555"/>
                </a:cubicBezTo>
                <a:cubicBezTo>
                  <a:pt x="9617" y="20903"/>
                  <a:pt x="9629" y="21252"/>
                  <a:pt x="9641" y="21600"/>
                </a:cubicBezTo>
                <a:cubicBezTo>
                  <a:pt x="9918" y="21600"/>
                  <a:pt x="10194" y="21600"/>
                  <a:pt x="10471" y="21600"/>
                </a:cubicBezTo>
                <a:cubicBezTo>
                  <a:pt x="10593" y="21600"/>
                  <a:pt x="10717" y="21600"/>
                  <a:pt x="10839" y="21600"/>
                </a:cubicBezTo>
                <a:cubicBezTo>
                  <a:pt x="11082" y="21600"/>
                  <a:pt x="11326" y="21600"/>
                  <a:pt x="11572" y="21600"/>
                </a:cubicBezTo>
                <a:cubicBezTo>
                  <a:pt x="11660" y="20311"/>
                  <a:pt x="11740" y="19005"/>
                  <a:pt x="11815" y="17663"/>
                </a:cubicBezTo>
                <a:cubicBezTo>
                  <a:pt x="11835" y="18987"/>
                  <a:pt x="11862" y="20311"/>
                  <a:pt x="11893" y="21600"/>
                </a:cubicBezTo>
                <a:lnTo>
                  <a:pt x="13776" y="21600"/>
                </a:lnTo>
                <a:cubicBezTo>
                  <a:pt x="13734" y="19579"/>
                  <a:pt x="13700" y="17524"/>
                  <a:pt x="13652" y="15538"/>
                </a:cubicBezTo>
                <a:cubicBezTo>
                  <a:pt x="13810" y="17489"/>
                  <a:pt x="13956" y="19510"/>
                  <a:pt x="14085" y="21600"/>
                </a:cubicBezTo>
                <a:cubicBezTo>
                  <a:pt x="15118" y="21600"/>
                  <a:pt x="16153" y="21600"/>
                  <a:pt x="17185" y="21600"/>
                </a:cubicBezTo>
                <a:cubicBezTo>
                  <a:pt x="17229" y="21060"/>
                  <a:pt x="17275" y="20537"/>
                  <a:pt x="17324" y="20032"/>
                </a:cubicBezTo>
                <a:cubicBezTo>
                  <a:pt x="17346" y="20555"/>
                  <a:pt x="17368" y="21077"/>
                  <a:pt x="17390" y="21600"/>
                </a:cubicBezTo>
                <a:cubicBezTo>
                  <a:pt x="18174" y="21600"/>
                  <a:pt x="18955" y="21600"/>
                  <a:pt x="19740" y="21600"/>
                </a:cubicBezTo>
                <a:cubicBezTo>
                  <a:pt x="19778" y="21252"/>
                  <a:pt x="19817" y="20903"/>
                  <a:pt x="19856" y="20555"/>
                </a:cubicBezTo>
                <a:cubicBezTo>
                  <a:pt x="19869" y="20903"/>
                  <a:pt x="19881" y="21252"/>
                  <a:pt x="19893" y="21600"/>
                </a:cubicBezTo>
                <a:cubicBezTo>
                  <a:pt x="20292" y="21600"/>
                  <a:pt x="20692" y="21600"/>
                  <a:pt x="21091" y="21600"/>
                </a:cubicBezTo>
                <a:cubicBezTo>
                  <a:pt x="21300" y="18552"/>
                  <a:pt x="21473" y="15364"/>
                  <a:pt x="21600" y="11985"/>
                </a:cubicBezTo>
                <a:cubicBezTo>
                  <a:pt x="21252" y="14284"/>
                  <a:pt x="20950" y="16897"/>
                  <a:pt x="20699" y="19701"/>
                </a:cubicBezTo>
                <a:close/>
                <a:moveTo>
                  <a:pt x="7544" y="17663"/>
                </a:moveTo>
                <a:cubicBezTo>
                  <a:pt x="7503" y="17315"/>
                  <a:pt x="7461" y="16967"/>
                  <a:pt x="7418" y="16618"/>
                </a:cubicBezTo>
                <a:cubicBezTo>
                  <a:pt x="7471" y="16130"/>
                  <a:pt x="7525" y="15625"/>
                  <a:pt x="7581" y="15155"/>
                </a:cubicBezTo>
                <a:cubicBezTo>
                  <a:pt x="7566" y="15991"/>
                  <a:pt x="7554" y="16827"/>
                  <a:pt x="7544" y="17663"/>
                </a:cubicBezTo>
                <a:close/>
                <a:moveTo>
                  <a:pt x="9965" y="19161"/>
                </a:moveTo>
                <a:cubicBezTo>
                  <a:pt x="9948" y="18796"/>
                  <a:pt x="9928" y="18447"/>
                  <a:pt x="9909" y="18099"/>
                </a:cubicBezTo>
                <a:cubicBezTo>
                  <a:pt x="9938" y="17872"/>
                  <a:pt x="9967" y="17646"/>
                  <a:pt x="9996" y="17419"/>
                </a:cubicBezTo>
                <a:cubicBezTo>
                  <a:pt x="9987" y="17994"/>
                  <a:pt x="9974" y="18587"/>
                  <a:pt x="9965" y="19161"/>
                </a:cubicBezTo>
                <a:close/>
                <a:moveTo>
                  <a:pt x="17791" y="17663"/>
                </a:moveTo>
                <a:cubicBezTo>
                  <a:pt x="17750" y="17315"/>
                  <a:pt x="17709" y="16967"/>
                  <a:pt x="17665" y="16618"/>
                </a:cubicBezTo>
                <a:cubicBezTo>
                  <a:pt x="17718" y="16130"/>
                  <a:pt x="17772" y="15625"/>
                  <a:pt x="17828" y="15155"/>
                </a:cubicBezTo>
                <a:cubicBezTo>
                  <a:pt x="17813" y="15991"/>
                  <a:pt x="17801" y="16827"/>
                  <a:pt x="17791" y="17663"/>
                </a:cubicBezTo>
                <a:close/>
                <a:moveTo>
                  <a:pt x="20212" y="19161"/>
                </a:moveTo>
                <a:cubicBezTo>
                  <a:pt x="20195" y="18796"/>
                  <a:pt x="20175" y="18447"/>
                  <a:pt x="20156" y="18099"/>
                </a:cubicBezTo>
                <a:cubicBezTo>
                  <a:pt x="20185" y="17872"/>
                  <a:pt x="20214" y="17646"/>
                  <a:pt x="20244" y="17419"/>
                </a:cubicBezTo>
                <a:cubicBezTo>
                  <a:pt x="20234" y="17994"/>
                  <a:pt x="20224" y="18587"/>
                  <a:pt x="20212" y="19161"/>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3895727"/>
            <a:ext cx="10515600" cy="1107279"/>
          </a:xfrm>
        </p:spPr>
        <p:txBody>
          <a:bodyPr anchor="b"/>
          <a:lstStyle>
            <a:lvl1pPr>
              <a:defRPr sz="6000">
                <a:solidFill>
                  <a:schemeClr val="tx1"/>
                </a:solidFill>
              </a:defRPr>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5029994"/>
            <a:ext cx="10515600" cy="681037"/>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453C1E89-045E-AE40-8459-0632D28F3316}"/>
              </a:ext>
            </a:extLst>
          </p:cNvPr>
          <p:cNvSpPr/>
          <p:nvPr userDrawn="1"/>
        </p:nvSpPr>
        <p:spPr>
          <a:xfrm>
            <a:off x="838200" y="5283202"/>
            <a:ext cx="11264900" cy="1574798"/>
          </a:xfrm>
          <a:custGeom>
            <a:avLst/>
            <a:gdLst/>
            <a:ahLst/>
            <a:cxnLst>
              <a:cxn ang="0">
                <a:pos x="wd2" y="hd2"/>
              </a:cxn>
              <a:cxn ang="5400000">
                <a:pos x="wd2" y="hd2"/>
              </a:cxn>
              <a:cxn ang="10800000">
                <a:pos x="wd2" y="hd2"/>
              </a:cxn>
              <a:cxn ang="16200000">
                <a:pos x="wd2" y="hd2"/>
              </a:cxn>
            </a:cxnLst>
            <a:rect l="0" t="0" r="r" b="b"/>
            <a:pathLst>
              <a:path w="21600" h="21600" extrusionOk="0">
                <a:moveTo>
                  <a:pt x="20699" y="19701"/>
                </a:moveTo>
                <a:cubicBezTo>
                  <a:pt x="20721" y="17820"/>
                  <a:pt x="20735" y="15939"/>
                  <a:pt x="20743" y="14057"/>
                </a:cubicBezTo>
                <a:cubicBezTo>
                  <a:pt x="20767" y="13901"/>
                  <a:pt x="20794" y="13744"/>
                  <a:pt x="20818" y="13587"/>
                </a:cubicBezTo>
                <a:cubicBezTo>
                  <a:pt x="20794" y="13622"/>
                  <a:pt x="20770" y="13657"/>
                  <a:pt x="20743" y="13709"/>
                </a:cubicBezTo>
                <a:cubicBezTo>
                  <a:pt x="20750" y="10417"/>
                  <a:pt x="20731" y="7107"/>
                  <a:pt x="20675" y="3780"/>
                </a:cubicBezTo>
                <a:cubicBezTo>
                  <a:pt x="20511" y="7386"/>
                  <a:pt x="20392" y="11044"/>
                  <a:pt x="20304" y="14754"/>
                </a:cubicBezTo>
                <a:cubicBezTo>
                  <a:pt x="20205" y="15068"/>
                  <a:pt x="20107" y="15434"/>
                  <a:pt x="20012" y="15817"/>
                </a:cubicBezTo>
                <a:cubicBezTo>
                  <a:pt x="19915" y="14458"/>
                  <a:pt x="19798" y="13169"/>
                  <a:pt x="19664" y="11932"/>
                </a:cubicBezTo>
                <a:cubicBezTo>
                  <a:pt x="19688" y="13605"/>
                  <a:pt x="19720" y="15294"/>
                  <a:pt x="19761" y="16967"/>
                </a:cubicBezTo>
                <a:cubicBezTo>
                  <a:pt x="19640" y="17594"/>
                  <a:pt x="19520" y="18256"/>
                  <a:pt x="19411" y="18952"/>
                </a:cubicBezTo>
                <a:cubicBezTo>
                  <a:pt x="19445" y="15817"/>
                  <a:pt x="19535" y="12699"/>
                  <a:pt x="19679" y="9633"/>
                </a:cubicBezTo>
                <a:cubicBezTo>
                  <a:pt x="19357" y="12455"/>
                  <a:pt x="19106" y="15434"/>
                  <a:pt x="18907" y="18552"/>
                </a:cubicBezTo>
                <a:cubicBezTo>
                  <a:pt x="18838" y="14249"/>
                  <a:pt x="18856" y="9790"/>
                  <a:pt x="18926" y="5226"/>
                </a:cubicBezTo>
                <a:cubicBezTo>
                  <a:pt x="18675" y="9598"/>
                  <a:pt x="18473" y="14040"/>
                  <a:pt x="18320" y="18586"/>
                </a:cubicBezTo>
                <a:cubicBezTo>
                  <a:pt x="18264" y="16583"/>
                  <a:pt x="18200" y="14632"/>
                  <a:pt x="18125" y="12734"/>
                </a:cubicBezTo>
                <a:cubicBezTo>
                  <a:pt x="18200" y="12159"/>
                  <a:pt x="18276" y="11601"/>
                  <a:pt x="18354" y="11044"/>
                </a:cubicBezTo>
                <a:cubicBezTo>
                  <a:pt x="18259" y="11183"/>
                  <a:pt x="18166" y="11340"/>
                  <a:pt x="18076" y="11549"/>
                </a:cubicBezTo>
                <a:cubicBezTo>
                  <a:pt x="18047" y="10887"/>
                  <a:pt x="18018" y="10243"/>
                  <a:pt x="17984" y="9615"/>
                </a:cubicBezTo>
                <a:cubicBezTo>
                  <a:pt x="17952" y="10399"/>
                  <a:pt x="17928" y="11183"/>
                  <a:pt x="17903" y="11985"/>
                </a:cubicBezTo>
                <a:cubicBezTo>
                  <a:pt x="17696" y="12559"/>
                  <a:pt x="17499" y="13308"/>
                  <a:pt x="17317" y="14197"/>
                </a:cubicBezTo>
                <a:cubicBezTo>
                  <a:pt x="17151" y="13186"/>
                  <a:pt x="16978" y="12281"/>
                  <a:pt x="16791" y="11497"/>
                </a:cubicBezTo>
                <a:cubicBezTo>
                  <a:pt x="16900" y="12734"/>
                  <a:pt x="17000" y="14040"/>
                  <a:pt x="17088" y="15381"/>
                </a:cubicBezTo>
                <a:cubicBezTo>
                  <a:pt x="16939" y="16235"/>
                  <a:pt x="16798" y="17141"/>
                  <a:pt x="16671" y="18116"/>
                </a:cubicBezTo>
                <a:cubicBezTo>
                  <a:pt x="16618" y="13970"/>
                  <a:pt x="16637" y="9877"/>
                  <a:pt x="16730" y="5801"/>
                </a:cubicBezTo>
                <a:cubicBezTo>
                  <a:pt x="16394" y="9511"/>
                  <a:pt x="16157" y="13448"/>
                  <a:pt x="15992" y="17576"/>
                </a:cubicBezTo>
                <a:cubicBezTo>
                  <a:pt x="15765" y="11897"/>
                  <a:pt x="15646" y="6010"/>
                  <a:pt x="15597" y="0"/>
                </a:cubicBezTo>
                <a:cubicBezTo>
                  <a:pt x="15405" y="5766"/>
                  <a:pt x="15278" y="11636"/>
                  <a:pt x="15220" y="17646"/>
                </a:cubicBezTo>
                <a:cubicBezTo>
                  <a:pt x="15006" y="13517"/>
                  <a:pt x="14772" y="9528"/>
                  <a:pt x="14492" y="5818"/>
                </a:cubicBezTo>
                <a:cubicBezTo>
                  <a:pt x="14438" y="9267"/>
                  <a:pt x="14443" y="12821"/>
                  <a:pt x="14492" y="16444"/>
                </a:cubicBezTo>
                <a:cubicBezTo>
                  <a:pt x="14031" y="13134"/>
                  <a:pt x="13525" y="10399"/>
                  <a:pt x="12975" y="8292"/>
                </a:cubicBezTo>
                <a:cubicBezTo>
                  <a:pt x="13140" y="9755"/>
                  <a:pt x="13296" y="11288"/>
                  <a:pt x="13440" y="12873"/>
                </a:cubicBezTo>
                <a:cubicBezTo>
                  <a:pt x="13372" y="14528"/>
                  <a:pt x="13320" y="16270"/>
                  <a:pt x="13286" y="18099"/>
                </a:cubicBezTo>
                <a:cubicBezTo>
                  <a:pt x="13230" y="14998"/>
                  <a:pt x="13140" y="12002"/>
                  <a:pt x="12987" y="9197"/>
                </a:cubicBezTo>
                <a:cubicBezTo>
                  <a:pt x="12875" y="12002"/>
                  <a:pt x="12797" y="14876"/>
                  <a:pt x="12755" y="17837"/>
                </a:cubicBezTo>
                <a:cubicBezTo>
                  <a:pt x="12641" y="15590"/>
                  <a:pt x="12500" y="13448"/>
                  <a:pt x="12324" y="11462"/>
                </a:cubicBezTo>
                <a:cubicBezTo>
                  <a:pt x="12298" y="13622"/>
                  <a:pt x="12300" y="15799"/>
                  <a:pt x="12339" y="18012"/>
                </a:cubicBezTo>
                <a:cubicBezTo>
                  <a:pt x="12232" y="16967"/>
                  <a:pt x="12103" y="15991"/>
                  <a:pt x="11952" y="15103"/>
                </a:cubicBezTo>
                <a:cubicBezTo>
                  <a:pt x="11988" y="14319"/>
                  <a:pt x="12020" y="13535"/>
                  <a:pt x="12049" y="12734"/>
                </a:cubicBezTo>
                <a:cubicBezTo>
                  <a:pt x="11969" y="13274"/>
                  <a:pt x="11891" y="13814"/>
                  <a:pt x="11815" y="14371"/>
                </a:cubicBezTo>
                <a:cubicBezTo>
                  <a:pt x="11811" y="14336"/>
                  <a:pt x="11803" y="14319"/>
                  <a:pt x="11798" y="14284"/>
                </a:cubicBezTo>
                <a:cubicBezTo>
                  <a:pt x="11798" y="14354"/>
                  <a:pt x="11798" y="14423"/>
                  <a:pt x="11798" y="14493"/>
                </a:cubicBezTo>
                <a:cubicBezTo>
                  <a:pt x="11574" y="16183"/>
                  <a:pt x="11380" y="17977"/>
                  <a:pt x="11209" y="19875"/>
                </a:cubicBezTo>
                <a:cubicBezTo>
                  <a:pt x="11231" y="18099"/>
                  <a:pt x="11243" y="16339"/>
                  <a:pt x="11248" y="14563"/>
                </a:cubicBezTo>
                <a:cubicBezTo>
                  <a:pt x="11287" y="13709"/>
                  <a:pt x="11324" y="12838"/>
                  <a:pt x="11355" y="11967"/>
                </a:cubicBezTo>
                <a:cubicBezTo>
                  <a:pt x="11319" y="12211"/>
                  <a:pt x="11285" y="12455"/>
                  <a:pt x="11248" y="12681"/>
                </a:cubicBezTo>
                <a:cubicBezTo>
                  <a:pt x="11246" y="10208"/>
                  <a:pt x="11226" y="7734"/>
                  <a:pt x="11185" y="5243"/>
                </a:cubicBezTo>
                <a:cubicBezTo>
                  <a:pt x="11026" y="8745"/>
                  <a:pt x="10912" y="12316"/>
                  <a:pt x="10829" y="15921"/>
                </a:cubicBezTo>
                <a:cubicBezTo>
                  <a:pt x="10768" y="16444"/>
                  <a:pt x="10712" y="16967"/>
                  <a:pt x="10656" y="17507"/>
                </a:cubicBezTo>
                <a:cubicBezTo>
                  <a:pt x="10605" y="16670"/>
                  <a:pt x="10544" y="15852"/>
                  <a:pt x="10479" y="15068"/>
                </a:cubicBezTo>
                <a:cubicBezTo>
                  <a:pt x="10481" y="14737"/>
                  <a:pt x="10481" y="14423"/>
                  <a:pt x="10483" y="14092"/>
                </a:cubicBezTo>
                <a:cubicBezTo>
                  <a:pt x="10508" y="13936"/>
                  <a:pt x="10535" y="13779"/>
                  <a:pt x="10559" y="13622"/>
                </a:cubicBezTo>
                <a:cubicBezTo>
                  <a:pt x="10535" y="13657"/>
                  <a:pt x="10510" y="13692"/>
                  <a:pt x="10483" y="13744"/>
                </a:cubicBezTo>
                <a:cubicBezTo>
                  <a:pt x="10491" y="10452"/>
                  <a:pt x="10471" y="7142"/>
                  <a:pt x="10415" y="3815"/>
                </a:cubicBezTo>
                <a:cubicBezTo>
                  <a:pt x="10252" y="7421"/>
                  <a:pt x="10133" y="11079"/>
                  <a:pt x="10045" y="14789"/>
                </a:cubicBezTo>
                <a:cubicBezTo>
                  <a:pt x="9945" y="15103"/>
                  <a:pt x="9848" y="15468"/>
                  <a:pt x="9753" y="15852"/>
                </a:cubicBezTo>
                <a:cubicBezTo>
                  <a:pt x="9655" y="14493"/>
                  <a:pt x="9539" y="13204"/>
                  <a:pt x="9405" y="11967"/>
                </a:cubicBezTo>
                <a:cubicBezTo>
                  <a:pt x="9429" y="13639"/>
                  <a:pt x="9461" y="15329"/>
                  <a:pt x="9502" y="17001"/>
                </a:cubicBezTo>
                <a:cubicBezTo>
                  <a:pt x="9380" y="17628"/>
                  <a:pt x="9261" y="18290"/>
                  <a:pt x="9151" y="18987"/>
                </a:cubicBezTo>
                <a:cubicBezTo>
                  <a:pt x="9185" y="15852"/>
                  <a:pt x="9276" y="12734"/>
                  <a:pt x="9419" y="9668"/>
                </a:cubicBezTo>
                <a:cubicBezTo>
                  <a:pt x="9098" y="12490"/>
                  <a:pt x="8847" y="15468"/>
                  <a:pt x="8647" y="18586"/>
                </a:cubicBezTo>
                <a:cubicBezTo>
                  <a:pt x="8579" y="14284"/>
                  <a:pt x="8596" y="9825"/>
                  <a:pt x="8667" y="5261"/>
                </a:cubicBezTo>
                <a:cubicBezTo>
                  <a:pt x="8416" y="9633"/>
                  <a:pt x="8214" y="14075"/>
                  <a:pt x="8060" y="18621"/>
                </a:cubicBezTo>
                <a:cubicBezTo>
                  <a:pt x="8004" y="16618"/>
                  <a:pt x="7941" y="14667"/>
                  <a:pt x="7866" y="12768"/>
                </a:cubicBezTo>
                <a:cubicBezTo>
                  <a:pt x="7941" y="12194"/>
                  <a:pt x="8017" y="11636"/>
                  <a:pt x="8095" y="11079"/>
                </a:cubicBezTo>
                <a:cubicBezTo>
                  <a:pt x="8000" y="11218"/>
                  <a:pt x="7907" y="11375"/>
                  <a:pt x="7817" y="11584"/>
                </a:cubicBezTo>
                <a:cubicBezTo>
                  <a:pt x="7788" y="10922"/>
                  <a:pt x="7758" y="10277"/>
                  <a:pt x="7724" y="9650"/>
                </a:cubicBezTo>
                <a:cubicBezTo>
                  <a:pt x="7693" y="10434"/>
                  <a:pt x="7668" y="11218"/>
                  <a:pt x="7644" y="12019"/>
                </a:cubicBezTo>
                <a:cubicBezTo>
                  <a:pt x="7437" y="12594"/>
                  <a:pt x="7240" y="13343"/>
                  <a:pt x="7057" y="14232"/>
                </a:cubicBezTo>
                <a:cubicBezTo>
                  <a:pt x="6892" y="13221"/>
                  <a:pt x="6719" y="12315"/>
                  <a:pt x="6531" y="11532"/>
                </a:cubicBezTo>
                <a:cubicBezTo>
                  <a:pt x="6641" y="12768"/>
                  <a:pt x="6741" y="14075"/>
                  <a:pt x="6828" y="15416"/>
                </a:cubicBezTo>
                <a:cubicBezTo>
                  <a:pt x="6680" y="16270"/>
                  <a:pt x="6538" y="17175"/>
                  <a:pt x="6412" y="18151"/>
                </a:cubicBezTo>
                <a:cubicBezTo>
                  <a:pt x="6358" y="14005"/>
                  <a:pt x="6378" y="9912"/>
                  <a:pt x="6470" y="5835"/>
                </a:cubicBezTo>
                <a:cubicBezTo>
                  <a:pt x="6134" y="9546"/>
                  <a:pt x="5898" y="13483"/>
                  <a:pt x="5732" y="17611"/>
                </a:cubicBezTo>
                <a:cubicBezTo>
                  <a:pt x="5506" y="11932"/>
                  <a:pt x="5387" y="6045"/>
                  <a:pt x="5338" y="35"/>
                </a:cubicBezTo>
                <a:cubicBezTo>
                  <a:pt x="5146" y="5801"/>
                  <a:pt x="5019" y="11671"/>
                  <a:pt x="4960" y="17681"/>
                </a:cubicBezTo>
                <a:cubicBezTo>
                  <a:pt x="4746" y="13552"/>
                  <a:pt x="4512" y="9563"/>
                  <a:pt x="4232" y="5853"/>
                </a:cubicBezTo>
                <a:cubicBezTo>
                  <a:pt x="4179" y="9302"/>
                  <a:pt x="4184" y="12856"/>
                  <a:pt x="4232" y="16479"/>
                </a:cubicBezTo>
                <a:cubicBezTo>
                  <a:pt x="3772" y="13169"/>
                  <a:pt x="3266" y="10434"/>
                  <a:pt x="2715" y="8326"/>
                </a:cubicBezTo>
                <a:cubicBezTo>
                  <a:pt x="2881" y="9790"/>
                  <a:pt x="3037" y="11323"/>
                  <a:pt x="3180" y="12908"/>
                </a:cubicBezTo>
                <a:cubicBezTo>
                  <a:pt x="3112" y="14563"/>
                  <a:pt x="3061" y="16305"/>
                  <a:pt x="3027" y="18134"/>
                </a:cubicBezTo>
                <a:cubicBezTo>
                  <a:pt x="2971" y="15033"/>
                  <a:pt x="2881" y="12037"/>
                  <a:pt x="2727" y="9232"/>
                </a:cubicBezTo>
                <a:cubicBezTo>
                  <a:pt x="2615" y="12037"/>
                  <a:pt x="2537" y="14911"/>
                  <a:pt x="2496" y="17872"/>
                </a:cubicBezTo>
                <a:cubicBezTo>
                  <a:pt x="2382" y="15625"/>
                  <a:pt x="2240" y="13483"/>
                  <a:pt x="2065" y="11497"/>
                </a:cubicBezTo>
                <a:cubicBezTo>
                  <a:pt x="2038" y="13657"/>
                  <a:pt x="2041" y="15834"/>
                  <a:pt x="2080" y="18047"/>
                </a:cubicBezTo>
                <a:cubicBezTo>
                  <a:pt x="1973" y="17001"/>
                  <a:pt x="1843" y="16026"/>
                  <a:pt x="1692" y="15137"/>
                </a:cubicBezTo>
                <a:cubicBezTo>
                  <a:pt x="1729" y="14354"/>
                  <a:pt x="1761" y="13570"/>
                  <a:pt x="1790" y="12768"/>
                </a:cubicBezTo>
                <a:cubicBezTo>
                  <a:pt x="1710" y="13308"/>
                  <a:pt x="1632" y="13848"/>
                  <a:pt x="1556" y="14406"/>
                </a:cubicBezTo>
                <a:cubicBezTo>
                  <a:pt x="1551" y="14371"/>
                  <a:pt x="1544" y="14354"/>
                  <a:pt x="1539" y="14319"/>
                </a:cubicBezTo>
                <a:cubicBezTo>
                  <a:pt x="1539" y="14388"/>
                  <a:pt x="1539" y="14458"/>
                  <a:pt x="1539" y="14528"/>
                </a:cubicBezTo>
                <a:cubicBezTo>
                  <a:pt x="1315" y="16217"/>
                  <a:pt x="1120" y="18012"/>
                  <a:pt x="950" y="19910"/>
                </a:cubicBezTo>
                <a:cubicBezTo>
                  <a:pt x="1008" y="15050"/>
                  <a:pt x="1011" y="10190"/>
                  <a:pt x="928" y="5278"/>
                </a:cubicBezTo>
                <a:cubicBezTo>
                  <a:pt x="718" y="9912"/>
                  <a:pt x="587" y="14632"/>
                  <a:pt x="504" y="19423"/>
                </a:cubicBezTo>
                <a:cubicBezTo>
                  <a:pt x="390" y="17001"/>
                  <a:pt x="222" y="14789"/>
                  <a:pt x="0" y="12768"/>
                </a:cubicBezTo>
                <a:cubicBezTo>
                  <a:pt x="41" y="15712"/>
                  <a:pt x="110" y="18656"/>
                  <a:pt x="219" y="21600"/>
                </a:cubicBezTo>
                <a:cubicBezTo>
                  <a:pt x="587" y="21600"/>
                  <a:pt x="952" y="21600"/>
                  <a:pt x="1320" y="21600"/>
                </a:cubicBezTo>
                <a:cubicBezTo>
                  <a:pt x="1408" y="20311"/>
                  <a:pt x="1488" y="19005"/>
                  <a:pt x="1563" y="17663"/>
                </a:cubicBezTo>
                <a:cubicBezTo>
                  <a:pt x="1583" y="18987"/>
                  <a:pt x="1610" y="20311"/>
                  <a:pt x="1641" y="21600"/>
                </a:cubicBezTo>
                <a:lnTo>
                  <a:pt x="3524" y="21600"/>
                </a:lnTo>
                <a:cubicBezTo>
                  <a:pt x="3482" y="19579"/>
                  <a:pt x="3448" y="17524"/>
                  <a:pt x="3400" y="15538"/>
                </a:cubicBezTo>
                <a:cubicBezTo>
                  <a:pt x="3558" y="17489"/>
                  <a:pt x="3704" y="19510"/>
                  <a:pt x="3833" y="21600"/>
                </a:cubicBezTo>
                <a:cubicBezTo>
                  <a:pt x="4865" y="21600"/>
                  <a:pt x="5900" y="21600"/>
                  <a:pt x="6933" y="21600"/>
                </a:cubicBezTo>
                <a:cubicBezTo>
                  <a:pt x="6977" y="21060"/>
                  <a:pt x="7023" y="20537"/>
                  <a:pt x="7072" y="20032"/>
                </a:cubicBezTo>
                <a:cubicBezTo>
                  <a:pt x="7094" y="20555"/>
                  <a:pt x="7116" y="21077"/>
                  <a:pt x="7137" y="21600"/>
                </a:cubicBezTo>
                <a:cubicBezTo>
                  <a:pt x="7922" y="21600"/>
                  <a:pt x="8703" y="21600"/>
                  <a:pt x="9487" y="21600"/>
                </a:cubicBezTo>
                <a:cubicBezTo>
                  <a:pt x="9526" y="21252"/>
                  <a:pt x="9565" y="20903"/>
                  <a:pt x="9604" y="20555"/>
                </a:cubicBezTo>
                <a:cubicBezTo>
                  <a:pt x="9617" y="20903"/>
                  <a:pt x="9629" y="21252"/>
                  <a:pt x="9641" y="21600"/>
                </a:cubicBezTo>
                <a:cubicBezTo>
                  <a:pt x="9918" y="21600"/>
                  <a:pt x="10194" y="21600"/>
                  <a:pt x="10471" y="21600"/>
                </a:cubicBezTo>
                <a:cubicBezTo>
                  <a:pt x="10593" y="21600"/>
                  <a:pt x="10717" y="21600"/>
                  <a:pt x="10839" y="21600"/>
                </a:cubicBezTo>
                <a:cubicBezTo>
                  <a:pt x="11082" y="21600"/>
                  <a:pt x="11326" y="21600"/>
                  <a:pt x="11572" y="21600"/>
                </a:cubicBezTo>
                <a:cubicBezTo>
                  <a:pt x="11660" y="20311"/>
                  <a:pt x="11740" y="19005"/>
                  <a:pt x="11815" y="17663"/>
                </a:cubicBezTo>
                <a:cubicBezTo>
                  <a:pt x="11835" y="18987"/>
                  <a:pt x="11862" y="20311"/>
                  <a:pt x="11893" y="21600"/>
                </a:cubicBezTo>
                <a:lnTo>
                  <a:pt x="13776" y="21600"/>
                </a:lnTo>
                <a:cubicBezTo>
                  <a:pt x="13734" y="19579"/>
                  <a:pt x="13700" y="17524"/>
                  <a:pt x="13652" y="15538"/>
                </a:cubicBezTo>
                <a:cubicBezTo>
                  <a:pt x="13810" y="17489"/>
                  <a:pt x="13956" y="19510"/>
                  <a:pt x="14085" y="21600"/>
                </a:cubicBezTo>
                <a:cubicBezTo>
                  <a:pt x="15118" y="21600"/>
                  <a:pt x="16153" y="21600"/>
                  <a:pt x="17185" y="21600"/>
                </a:cubicBezTo>
                <a:cubicBezTo>
                  <a:pt x="17229" y="21060"/>
                  <a:pt x="17275" y="20537"/>
                  <a:pt x="17324" y="20032"/>
                </a:cubicBezTo>
                <a:cubicBezTo>
                  <a:pt x="17346" y="20555"/>
                  <a:pt x="17368" y="21077"/>
                  <a:pt x="17390" y="21600"/>
                </a:cubicBezTo>
                <a:cubicBezTo>
                  <a:pt x="18174" y="21600"/>
                  <a:pt x="18955" y="21600"/>
                  <a:pt x="19740" y="21600"/>
                </a:cubicBezTo>
                <a:cubicBezTo>
                  <a:pt x="19778" y="21252"/>
                  <a:pt x="19817" y="20903"/>
                  <a:pt x="19856" y="20555"/>
                </a:cubicBezTo>
                <a:cubicBezTo>
                  <a:pt x="19869" y="20903"/>
                  <a:pt x="19881" y="21252"/>
                  <a:pt x="19893" y="21600"/>
                </a:cubicBezTo>
                <a:cubicBezTo>
                  <a:pt x="20292" y="21600"/>
                  <a:pt x="20692" y="21600"/>
                  <a:pt x="21091" y="21600"/>
                </a:cubicBezTo>
                <a:cubicBezTo>
                  <a:pt x="21300" y="18552"/>
                  <a:pt x="21473" y="15364"/>
                  <a:pt x="21600" y="11985"/>
                </a:cubicBezTo>
                <a:cubicBezTo>
                  <a:pt x="21254" y="14284"/>
                  <a:pt x="20952" y="16897"/>
                  <a:pt x="20699" y="19701"/>
                </a:cubicBezTo>
                <a:close/>
                <a:moveTo>
                  <a:pt x="7547" y="17663"/>
                </a:moveTo>
                <a:cubicBezTo>
                  <a:pt x="7505" y="17315"/>
                  <a:pt x="7464" y="16967"/>
                  <a:pt x="7420" y="16618"/>
                </a:cubicBezTo>
                <a:cubicBezTo>
                  <a:pt x="7474" y="16130"/>
                  <a:pt x="7527" y="15625"/>
                  <a:pt x="7583" y="15155"/>
                </a:cubicBezTo>
                <a:cubicBezTo>
                  <a:pt x="7566" y="15991"/>
                  <a:pt x="7554" y="16827"/>
                  <a:pt x="7547" y="17663"/>
                </a:cubicBezTo>
                <a:close/>
                <a:moveTo>
                  <a:pt x="9967" y="19161"/>
                </a:moveTo>
                <a:cubicBezTo>
                  <a:pt x="9950" y="18796"/>
                  <a:pt x="9931" y="18447"/>
                  <a:pt x="9911" y="18099"/>
                </a:cubicBezTo>
                <a:cubicBezTo>
                  <a:pt x="9940" y="17872"/>
                  <a:pt x="9970" y="17646"/>
                  <a:pt x="9999" y="17419"/>
                </a:cubicBezTo>
                <a:cubicBezTo>
                  <a:pt x="9987" y="17994"/>
                  <a:pt x="9977" y="18587"/>
                  <a:pt x="9967" y="19161"/>
                </a:cubicBezTo>
                <a:close/>
                <a:moveTo>
                  <a:pt x="17794" y="17663"/>
                </a:moveTo>
                <a:cubicBezTo>
                  <a:pt x="17752" y="17315"/>
                  <a:pt x="17711" y="16967"/>
                  <a:pt x="17667" y="16618"/>
                </a:cubicBezTo>
                <a:cubicBezTo>
                  <a:pt x="17721" y="16130"/>
                  <a:pt x="17774" y="15625"/>
                  <a:pt x="17830" y="15155"/>
                </a:cubicBezTo>
                <a:cubicBezTo>
                  <a:pt x="17816" y="15991"/>
                  <a:pt x="17804" y="16827"/>
                  <a:pt x="17794" y="17663"/>
                </a:cubicBezTo>
                <a:close/>
                <a:moveTo>
                  <a:pt x="20214" y="19161"/>
                </a:moveTo>
                <a:cubicBezTo>
                  <a:pt x="20197" y="18796"/>
                  <a:pt x="20178" y="18447"/>
                  <a:pt x="20158" y="18099"/>
                </a:cubicBezTo>
                <a:cubicBezTo>
                  <a:pt x="20188" y="17872"/>
                  <a:pt x="20217" y="17646"/>
                  <a:pt x="20246" y="17419"/>
                </a:cubicBezTo>
                <a:cubicBezTo>
                  <a:pt x="20236" y="17994"/>
                  <a:pt x="20224" y="18587"/>
                  <a:pt x="20214" y="19161"/>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8" name="Picture Placeholder 17">
            <a:extLst>
              <a:ext uri="{FF2B5EF4-FFF2-40B4-BE49-F238E27FC236}">
                <a16:creationId xmlns:a16="http://schemas.microsoft.com/office/drawing/2014/main" id="{395949EB-6189-9B4C-AA68-4D125068EDEA}"/>
              </a:ext>
            </a:extLst>
          </p:cNvPr>
          <p:cNvSpPr>
            <a:spLocks noGrp="1"/>
          </p:cNvSpPr>
          <p:nvPr>
            <p:ph type="pic" sz="quarter" idx="13"/>
          </p:nvPr>
        </p:nvSpPr>
        <p:spPr>
          <a:xfrm>
            <a:off x="0" y="407667"/>
            <a:ext cx="5448057" cy="6450333"/>
          </a:xfrm>
          <a:custGeom>
            <a:avLst/>
            <a:gdLst>
              <a:gd name="connsiteX0" fmla="*/ 3481149 w 5448057"/>
              <a:gd name="connsiteY0" fmla="*/ 0 h 6450333"/>
              <a:gd name="connsiteX1" fmla="*/ 5086275 w 5448057"/>
              <a:gd name="connsiteY1" fmla="*/ 3379557 h 6450333"/>
              <a:gd name="connsiteX2" fmla="*/ 3445451 w 5448057"/>
              <a:gd name="connsiteY2" fmla="*/ 4058932 h 6450333"/>
              <a:gd name="connsiteX3" fmla="*/ 5265269 w 5448057"/>
              <a:gd name="connsiteY3" fmla="*/ 4160465 h 6450333"/>
              <a:gd name="connsiteX4" fmla="*/ 5441985 w 5448057"/>
              <a:gd name="connsiteY4" fmla="*/ 6450333 h 6450333"/>
              <a:gd name="connsiteX5" fmla="*/ 0 w 5448057"/>
              <a:gd name="connsiteY5" fmla="*/ 6450333 h 6450333"/>
              <a:gd name="connsiteX6" fmla="*/ 0 w 5448057"/>
              <a:gd name="connsiteY6" fmla="*/ 3190228 h 6450333"/>
              <a:gd name="connsiteX7" fmla="*/ 1323343 w 5448057"/>
              <a:gd name="connsiteY7" fmla="*/ 4013242 h 6450333"/>
              <a:gd name="connsiteX8" fmla="*/ 304822 w 5448057"/>
              <a:gd name="connsiteY8" fmla="*/ 2434702 h 6450333"/>
              <a:gd name="connsiteX9" fmla="*/ 3481149 w 5448057"/>
              <a:gd name="connsiteY9" fmla="*/ 0 h 6450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448057" h="6450333">
                <a:moveTo>
                  <a:pt x="3481149" y="0"/>
                </a:moveTo>
                <a:cubicBezTo>
                  <a:pt x="4211304" y="1018615"/>
                  <a:pt x="4757401" y="2162952"/>
                  <a:pt x="5086275" y="3379557"/>
                </a:cubicBezTo>
                <a:lnTo>
                  <a:pt x="3445451" y="4058932"/>
                </a:lnTo>
                <a:lnTo>
                  <a:pt x="5265269" y="4160465"/>
                </a:lnTo>
                <a:cubicBezTo>
                  <a:pt x="5407553" y="4906135"/>
                  <a:pt x="5468568" y="5673008"/>
                  <a:pt x="5441985" y="6450333"/>
                </a:cubicBezTo>
                <a:lnTo>
                  <a:pt x="0" y="6450333"/>
                </a:lnTo>
                <a:lnTo>
                  <a:pt x="0" y="3190228"/>
                </a:lnTo>
                <a:lnTo>
                  <a:pt x="1323343" y="4013242"/>
                </a:lnTo>
                <a:lnTo>
                  <a:pt x="304822" y="2434702"/>
                </a:lnTo>
                <a:cubicBezTo>
                  <a:pt x="1200047" y="1422358"/>
                  <a:pt x="2282115" y="598149"/>
                  <a:pt x="3481149" y="0"/>
                </a:cubicBezTo>
                <a:close/>
              </a:path>
            </a:pathLst>
          </a:custGeom>
          <a:solidFill>
            <a:schemeClr val="accent1">
              <a:lumMod val="75000"/>
            </a:schemeClr>
          </a:solidFill>
        </p:spPr>
        <p:txBody>
          <a:bodyPr wrap="square" anchor="ctr">
            <a:noAutofit/>
          </a:bodyPr>
          <a:lstStyle>
            <a:lvl1pPr marL="0" indent="0" algn="ctr">
              <a:buNone/>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5657850" y="1316355"/>
            <a:ext cx="568960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5657850" y="4196080"/>
            <a:ext cx="5689600" cy="1500187"/>
          </a:xfr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lvl1pPr>
              <a:defRPr>
                <a:solidFill>
                  <a:schemeClr val="accent1">
                    <a:lumMod val="75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accent1">
                    <a:lumMod val="75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9" name="Shape">
            <a:extLst>
              <a:ext uri="{FF2B5EF4-FFF2-40B4-BE49-F238E27FC236}">
                <a16:creationId xmlns:a16="http://schemas.microsoft.com/office/drawing/2014/main" id="{728D5CB1-CD2E-204D-B73B-DB2CE29733DF}"/>
              </a:ext>
            </a:extLst>
          </p:cNvPr>
          <p:cNvSpPr/>
          <p:nvPr userDrawn="1"/>
        </p:nvSpPr>
        <p:spPr>
          <a:xfrm>
            <a:off x="95250" y="5283202"/>
            <a:ext cx="11264900" cy="1574798"/>
          </a:xfrm>
          <a:custGeom>
            <a:avLst/>
            <a:gdLst/>
            <a:ahLst/>
            <a:cxnLst>
              <a:cxn ang="0">
                <a:pos x="wd2" y="hd2"/>
              </a:cxn>
              <a:cxn ang="5400000">
                <a:pos x="wd2" y="hd2"/>
              </a:cxn>
              <a:cxn ang="10800000">
                <a:pos x="wd2" y="hd2"/>
              </a:cxn>
              <a:cxn ang="16200000">
                <a:pos x="wd2" y="hd2"/>
              </a:cxn>
            </a:cxnLst>
            <a:rect l="0" t="0" r="r" b="b"/>
            <a:pathLst>
              <a:path w="21600" h="21600" extrusionOk="0">
                <a:moveTo>
                  <a:pt x="20699" y="19701"/>
                </a:moveTo>
                <a:cubicBezTo>
                  <a:pt x="20721" y="17820"/>
                  <a:pt x="20735" y="15939"/>
                  <a:pt x="20743" y="14057"/>
                </a:cubicBezTo>
                <a:cubicBezTo>
                  <a:pt x="20767" y="13901"/>
                  <a:pt x="20794" y="13744"/>
                  <a:pt x="20818" y="13587"/>
                </a:cubicBezTo>
                <a:cubicBezTo>
                  <a:pt x="20794" y="13622"/>
                  <a:pt x="20770" y="13657"/>
                  <a:pt x="20743" y="13709"/>
                </a:cubicBezTo>
                <a:cubicBezTo>
                  <a:pt x="20750" y="10417"/>
                  <a:pt x="20731" y="7107"/>
                  <a:pt x="20675" y="3780"/>
                </a:cubicBezTo>
                <a:cubicBezTo>
                  <a:pt x="20511" y="7386"/>
                  <a:pt x="20392" y="11044"/>
                  <a:pt x="20304" y="14754"/>
                </a:cubicBezTo>
                <a:cubicBezTo>
                  <a:pt x="20205" y="15068"/>
                  <a:pt x="20107" y="15434"/>
                  <a:pt x="20012" y="15817"/>
                </a:cubicBezTo>
                <a:cubicBezTo>
                  <a:pt x="19915" y="14458"/>
                  <a:pt x="19798" y="13169"/>
                  <a:pt x="19664" y="11932"/>
                </a:cubicBezTo>
                <a:cubicBezTo>
                  <a:pt x="19688" y="13605"/>
                  <a:pt x="19720" y="15294"/>
                  <a:pt x="19761" y="16967"/>
                </a:cubicBezTo>
                <a:cubicBezTo>
                  <a:pt x="19640" y="17594"/>
                  <a:pt x="19520" y="18256"/>
                  <a:pt x="19411" y="18952"/>
                </a:cubicBezTo>
                <a:cubicBezTo>
                  <a:pt x="19445" y="15817"/>
                  <a:pt x="19535" y="12699"/>
                  <a:pt x="19679" y="9633"/>
                </a:cubicBezTo>
                <a:cubicBezTo>
                  <a:pt x="19357" y="12455"/>
                  <a:pt x="19106" y="15434"/>
                  <a:pt x="18907" y="18552"/>
                </a:cubicBezTo>
                <a:cubicBezTo>
                  <a:pt x="18838" y="14249"/>
                  <a:pt x="18856" y="9790"/>
                  <a:pt x="18926" y="5226"/>
                </a:cubicBezTo>
                <a:cubicBezTo>
                  <a:pt x="18675" y="9598"/>
                  <a:pt x="18473" y="14040"/>
                  <a:pt x="18320" y="18586"/>
                </a:cubicBezTo>
                <a:cubicBezTo>
                  <a:pt x="18264" y="16583"/>
                  <a:pt x="18200" y="14632"/>
                  <a:pt x="18125" y="12734"/>
                </a:cubicBezTo>
                <a:cubicBezTo>
                  <a:pt x="18200" y="12159"/>
                  <a:pt x="18276" y="11601"/>
                  <a:pt x="18354" y="11044"/>
                </a:cubicBezTo>
                <a:cubicBezTo>
                  <a:pt x="18259" y="11183"/>
                  <a:pt x="18166" y="11340"/>
                  <a:pt x="18076" y="11549"/>
                </a:cubicBezTo>
                <a:cubicBezTo>
                  <a:pt x="18047" y="10887"/>
                  <a:pt x="18018" y="10243"/>
                  <a:pt x="17984" y="9615"/>
                </a:cubicBezTo>
                <a:cubicBezTo>
                  <a:pt x="17952" y="10399"/>
                  <a:pt x="17928" y="11183"/>
                  <a:pt x="17903" y="11985"/>
                </a:cubicBezTo>
                <a:cubicBezTo>
                  <a:pt x="17696" y="12559"/>
                  <a:pt x="17499" y="13308"/>
                  <a:pt x="17317" y="14197"/>
                </a:cubicBezTo>
                <a:cubicBezTo>
                  <a:pt x="17151" y="13186"/>
                  <a:pt x="16978" y="12281"/>
                  <a:pt x="16791" y="11497"/>
                </a:cubicBezTo>
                <a:cubicBezTo>
                  <a:pt x="16900" y="12734"/>
                  <a:pt x="17000" y="14040"/>
                  <a:pt x="17088" y="15381"/>
                </a:cubicBezTo>
                <a:cubicBezTo>
                  <a:pt x="16939" y="16235"/>
                  <a:pt x="16798" y="17141"/>
                  <a:pt x="16671" y="18116"/>
                </a:cubicBezTo>
                <a:cubicBezTo>
                  <a:pt x="16618" y="13970"/>
                  <a:pt x="16637" y="9877"/>
                  <a:pt x="16730" y="5801"/>
                </a:cubicBezTo>
                <a:cubicBezTo>
                  <a:pt x="16394" y="9511"/>
                  <a:pt x="16157" y="13448"/>
                  <a:pt x="15992" y="17576"/>
                </a:cubicBezTo>
                <a:cubicBezTo>
                  <a:pt x="15765" y="11897"/>
                  <a:pt x="15646" y="6010"/>
                  <a:pt x="15597" y="0"/>
                </a:cubicBezTo>
                <a:cubicBezTo>
                  <a:pt x="15405" y="5766"/>
                  <a:pt x="15278" y="11636"/>
                  <a:pt x="15220" y="17646"/>
                </a:cubicBezTo>
                <a:cubicBezTo>
                  <a:pt x="15006" y="13517"/>
                  <a:pt x="14772" y="9528"/>
                  <a:pt x="14492" y="5818"/>
                </a:cubicBezTo>
                <a:cubicBezTo>
                  <a:pt x="14438" y="9267"/>
                  <a:pt x="14443" y="12821"/>
                  <a:pt x="14492" y="16444"/>
                </a:cubicBezTo>
                <a:cubicBezTo>
                  <a:pt x="14031" y="13134"/>
                  <a:pt x="13525" y="10399"/>
                  <a:pt x="12975" y="8292"/>
                </a:cubicBezTo>
                <a:cubicBezTo>
                  <a:pt x="13140" y="9755"/>
                  <a:pt x="13296" y="11288"/>
                  <a:pt x="13440" y="12873"/>
                </a:cubicBezTo>
                <a:cubicBezTo>
                  <a:pt x="13372" y="14528"/>
                  <a:pt x="13320" y="16270"/>
                  <a:pt x="13286" y="18099"/>
                </a:cubicBezTo>
                <a:cubicBezTo>
                  <a:pt x="13230" y="14998"/>
                  <a:pt x="13140" y="12002"/>
                  <a:pt x="12987" y="9197"/>
                </a:cubicBezTo>
                <a:cubicBezTo>
                  <a:pt x="12875" y="12002"/>
                  <a:pt x="12797" y="14876"/>
                  <a:pt x="12755" y="17837"/>
                </a:cubicBezTo>
                <a:cubicBezTo>
                  <a:pt x="12641" y="15590"/>
                  <a:pt x="12500" y="13448"/>
                  <a:pt x="12324" y="11462"/>
                </a:cubicBezTo>
                <a:cubicBezTo>
                  <a:pt x="12298" y="13622"/>
                  <a:pt x="12300" y="15799"/>
                  <a:pt x="12339" y="18012"/>
                </a:cubicBezTo>
                <a:cubicBezTo>
                  <a:pt x="12232" y="16967"/>
                  <a:pt x="12103" y="15991"/>
                  <a:pt x="11952" y="15103"/>
                </a:cubicBezTo>
                <a:cubicBezTo>
                  <a:pt x="11988" y="14319"/>
                  <a:pt x="12020" y="13535"/>
                  <a:pt x="12049" y="12734"/>
                </a:cubicBezTo>
                <a:cubicBezTo>
                  <a:pt x="11969" y="13274"/>
                  <a:pt x="11891" y="13814"/>
                  <a:pt x="11815" y="14371"/>
                </a:cubicBezTo>
                <a:cubicBezTo>
                  <a:pt x="11811" y="14336"/>
                  <a:pt x="11803" y="14319"/>
                  <a:pt x="11798" y="14284"/>
                </a:cubicBezTo>
                <a:cubicBezTo>
                  <a:pt x="11798" y="14354"/>
                  <a:pt x="11798" y="14423"/>
                  <a:pt x="11798" y="14493"/>
                </a:cubicBezTo>
                <a:cubicBezTo>
                  <a:pt x="11574" y="16183"/>
                  <a:pt x="11380" y="17977"/>
                  <a:pt x="11209" y="19875"/>
                </a:cubicBezTo>
                <a:cubicBezTo>
                  <a:pt x="11231" y="18099"/>
                  <a:pt x="11243" y="16339"/>
                  <a:pt x="11248" y="14563"/>
                </a:cubicBezTo>
                <a:cubicBezTo>
                  <a:pt x="11287" y="13709"/>
                  <a:pt x="11324" y="12838"/>
                  <a:pt x="11355" y="11967"/>
                </a:cubicBezTo>
                <a:cubicBezTo>
                  <a:pt x="11319" y="12211"/>
                  <a:pt x="11285" y="12455"/>
                  <a:pt x="11248" y="12681"/>
                </a:cubicBezTo>
                <a:cubicBezTo>
                  <a:pt x="11246" y="10208"/>
                  <a:pt x="11226" y="7734"/>
                  <a:pt x="11185" y="5243"/>
                </a:cubicBezTo>
                <a:cubicBezTo>
                  <a:pt x="11026" y="8745"/>
                  <a:pt x="10912" y="12316"/>
                  <a:pt x="10829" y="15921"/>
                </a:cubicBezTo>
                <a:cubicBezTo>
                  <a:pt x="10768" y="16444"/>
                  <a:pt x="10712" y="16967"/>
                  <a:pt x="10656" y="17507"/>
                </a:cubicBezTo>
                <a:cubicBezTo>
                  <a:pt x="10605" y="16670"/>
                  <a:pt x="10544" y="15852"/>
                  <a:pt x="10479" y="15068"/>
                </a:cubicBezTo>
                <a:cubicBezTo>
                  <a:pt x="10481" y="14737"/>
                  <a:pt x="10481" y="14423"/>
                  <a:pt x="10483" y="14092"/>
                </a:cubicBezTo>
                <a:cubicBezTo>
                  <a:pt x="10508" y="13936"/>
                  <a:pt x="10535" y="13779"/>
                  <a:pt x="10559" y="13622"/>
                </a:cubicBezTo>
                <a:cubicBezTo>
                  <a:pt x="10535" y="13657"/>
                  <a:pt x="10510" y="13692"/>
                  <a:pt x="10483" y="13744"/>
                </a:cubicBezTo>
                <a:cubicBezTo>
                  <a:pt x="10491" y="10452"/>
                  <a:pt x="10471" y="7142"/>
                  <a:pt x="10415" y="3815"/>
                </a:cubicBezTo>
                <a:cubicBezTo>
                  <a:pt x="10252" y="7421"/>
                  <a:pt x="10133" y="11079"/>
                  <a:pt x="10045" y="14789"/>
                </a:cubicBezTo>
                <a:cubicBezTo>
                  <a:pt x="9945" y="15103"/>
                  <a:pt x="9848" y="15468"/>
                  <a:pt x="9753" y="15852"/>
                </a:cubicBezTo>
                <a:cubicBezTo>
                  <a:pt x="9655" y="14493"/>
                  <a:pt x="9539" y="13204"/>
                  <a:pt x="9405" y="11967"/>
                </a:cubicBezTo>
                <a:cubicBezTo>
                  <a:pt x="9429" y="13639"/>
                  <a:pt x="9461" y="15329"/>
                  <a:pt x="9502" y="17001"/>
                </a:cubicBezTo>
                <a:cubicBezTo>
                  <a:pt x="9380" y="17628"/>
                  <a:pt x="9261" y="18290"/>
                  <a:pt x="9151" y="18987"/>
                </a:cubicBezTo>
                <a:cubicBezTo>
                  <a:pt x="9185" y="15852"/>
                  <a:pt x="9276" y="12734"/>
                  <a:pt x="9419" y="9668"/>
                </a:cubicBezTo>
                <a:cubicBezTo>
                  <a:pt x="9098" y="12490"/>
                  <a:pt x="8847" y="15468"/>
                  <a:pt x="8647" y="18586"/>
                </a:cubicBezTo>
                <a:cubicBezTo>
                  <a:pt x="8579" y="14284"/>
                  <a:pt x="8596" y="9825"/>
                  <a:pt x="8667" y="5261"/>
                </a:cubicBezTo>
                <a:cubicBezTo>
                  <a:pt x="8416" y="9633"/>
                  <a:pt x="8214" y="14075"/>
                  <a:pt x="8060" y="18621"/>
                </a:cubicBezTo>
                <a:cubicBezTo>
                  <a:pt x="8004" y="16618"/>
                  <a:pt x="7941" y="14667"/>
                  <a:pt x="7866" y="12768"/>
                </a:cubicBezTo>
                <a:cubicBezTo>
                  <a:pt x="7941" y="12194"/>
                  <a:pt x="8017" y="11636"/>
                  <a:pt x="8095" y="11079"/>
                </a:cubicBezTo>
                <a:cubicBezTo>
                  <a:pt x="8000" y="11218"/>
                  <a:pt x="7907" y="11375"/>
                  <a:pt x="7817" y="11584"/>
                </a:cubicBezTo>
                <a:cubicBezTo>
                  <a:pt x="7788" y="10922"/>
                  <a:pt x="7758" y="10277"/>
                  <a:pt x="7724" y="9650"/>
                </a:cubicBezTo>
                <a:cubicBezTo>
                  <a:pt x="7693" y="10434"/>
                  <a:pt x="7668" y="11218"/>
                  <a:pt x="7644" y="12019"/>
                </a:cubicBezTo>
                <a:cubicBezTo>
                  <a:pt x="7437" y="12594"/>
                  <a:pt x="7240" y="13343"/>
                  <a:pt x="7057" y="14232"/>
                </a:cubicBezTo>
                <a:cubicBezTo>
                  <a:pt x="6892" y="13221"/>
                  <a:pt x="6719" y="12315"/>
                  <a:pt x="6531" y="11532"/>
                </a:cubicBezTo>
                <a:cubicBezTo>
                  <a:pt x="6641" y="12768"/>
                  <a:pt x="6741" y="14075"/>
                  <a:pt x="6828" y="15416"/>
                </a:cubicBezTo>
                <a:cubicBezTo>
                  <a:pt x="6680" y="16270"/>
                  <a:pt x="6538" y="17175"/>
                  <a:pt x="6412" y="18151"/>
                </a:cubicBezTo>
                <a:cubicBezTo>
                  <a:pt x="6358" y="14005"/>
                  <a:pt x="6378" y="9912"/>
                  <a:pt x="6470" y="5835"/>
                </a:cubicBezTo>
                <a:cubicBezTo>
                  <a:pt x="6134" y="9546"/>
                  <a:pt x="5898" y="13483"/>
                  <a:pt x="5732" y="17611"/>
                </a:cubicBezTo>
                <a:cubicBezTo>
                  <a:pt x="5506" y="11932"/>
                  <a:pt x="5387" y="6045"/>
                  <a:pt x="5338" y="35"/>
                </a:cubicBezTo>
                <a:cubicBezTo>
                  <a:pt x="5146" y="5801"/>
                  <a:pt x="5019" y="11671"/>
                  <a:pt x="4960" y="17681"/>
                </a:cubicBezTo>
                <a:cubicBezTo>
                  <a:pt x="4746" y="13552"/>
                  <a:pt x="4512" y="9563"/>
                  <a:pt x="4232" y="5853"/>
                </a:cubicBezTo>
                <a:cubicBezTo>
                  <a:pt x="4179" y="9302"/>
                  <a:pt x="4184" y="12856"/>
                  <a:pt x="4232" y="16479"/>
                </a:cubicBezTo>
                <a:cubicBezTo>
                  <a:pt x="3772" y="13169"/>
                  <a:pt x="3266" y="10434"/>
                  <a:pt x="2715" y="8326"/>
                </a:cubicBezTo>
                <a:cubicBezTo>
                  <a:pt x="2881" y="9790"/>
                  <a:pt x="3037" y="11323"/>
                  <a:pt x="3180" y="12908"/>
                </a:cubicBezTo>
                <a:cubicBezTo>
                  <a:pt x="3112" y="14563"/>
                  <a:pt x="3061" y="16305"/>
                  <a:pt x="3027" y="18134"/>
                </a:cubicBezTo>
                <a:cubicBezTo>
                  <a:pt x="2971" y="15033"/>
                  <a:pt x="2881" y="12037"/>
                  <a:pt x="2727" y="9232"/>
                </a:cubicBezTo>
                <a:cubicBezTo>
                  <a:pt x="2615" y="12037"/>
                  <a:pt x="2537" y="14911"/>
                  <a:pt x="2496" y="17872"/>
                </a:cubicBezTo>
                <a:cubicBezTo>
                  <a:pt x="2382" y="15625"/>
                  <a:pt x="2240" y="13483"/>
                  <a:pt x="2065" y="11497"/>
                </a:cubicBezTo>
                <a:cubicBezTo>
                  <a:pt x="2038" y="13657"/>
                  <a:pt x="2041" y="15834"/>
                  <a:pt x="2080" y="18047"/>
                </a:cubicBezTo>
                <a:cubicBezTo>
                  <a:pt x="1973" y="17001"/>
                  <a:pt x="1843" y="16026"/>
                  <a:pt x="1692" y="15137"/>
                </a:cubicBezTo>
                <a:cubicBezTo>
                  <a:pt x="1729" y="14354"/>
                  <a:pt x="1761" y="13570"/>
                  <a:pt x="1790" y="12768"/>
                </a:cubicBezTo>
                <a:cubicBezTo>
                  <a:pt x="1710" y="13308"/>
                  <a:pt x="1632" y="13848"/>
                  <a:pt x="1556" y="14406"/>
                </a:cubicBezTo>
                <a:cubicBezTo>
                  <a:pt x="1551" y="14371"/>
                  <a:pt x="1544" y="14354"/>
                  <a:pt x="1539" y="14319"/>
                </a:cubicBezTo>
                <a:cubicBezTo>
                  <a:pt x="1539" y="14388"/>
                  <a:pt x="1539" y="14458"/>
                  <a:pt x="1539" y="14528"/>
                </a:cubicBezTo>
                <a:cubicBezTo>
                  <a:pt x="1315" y="16217"/>
                  <a:pt x="1120" y="18012"/>
                  <a:pt x="950" y="19910"/>
                </a:cubicBezTo>
                <a:cubicBezTo>
                  <a:pt x="1008" y="15050"/>
                  <a:pt x="1011" y="10190"/>
                  <a:pt x="928" y="5278"/>
                </a:cubicBezTo>
                <a:cubicBezTo>
                  <a:pt x="718" y="9912"/>
                  <a:pt x="587" y="14632"/>
                  <a:pt x="504" y="19423"/>
                </a:cubicBezTo>
                <a:cubicBezTo>
                  <a:pt x="390" y="17001"/>
                  <a:pt x="222" y="14789"/>
                  <a:pt x="0" y="12768"/>
                </a:cubicBezTo>
                <a:cubicBezTo>
                  <a:pt x="41" y="15712"/>
                  <a:pt x="110" y="18656"/>
                  <a:pt x="219" y="21600"/>
                </a:cubicBezTo>
                <a:cubicBezTo>
                  <a:pt x="587" y="21600"/>
                  <a:pt x="952" y="21600"/>
                  <a:pt x="1320" y="21600"/>
                </a:cubicBezTo>
                <a:cubicBezTo>
                  <a:pt x="1408" y="20311"/>
                  <a:pt x="1488" y="19005"/>
                  <a:pt x="1563" y="17663"/>
                </a:cubicBezTo>
                <a:cubicBezTo>
                  <a:pt x="1583" y="18987"/>
                  <a:pt x="1610" y="20311"/>
                  <a:pt x="1641" y="21600"/>
                </a:cubicBezTo>
                <a:lnTo>
                  <a:pt x="3524" y="21600"/>
                </a:lnTo>
                <a:cubicBezTo>
                  <a:pt x="3482" y="19579"/>
                  <a:pt x="3448" y="17524"/>
                  <a:pt x="3400" y="15538"/>
                </a:cubicBezTo>
                <a:cubicBezTo>
                  <a:pt x="3558" y="17489"/>
                  <a:pt x="3704" y="19510"/>
                  <a:pt x="3833" y="21600"/>
                </a:cubicBezTo>
                <a:cubicBezTo>
                  <a:pt x="4865" y="21600"/>
                  <a:pt x="5900" y="21600"/>
                  <a:pt x="6933" y="21600"/>
                </a:cubicBezTo>
                <a:cubicBezTo>
                  <a:pt x="6977" y="21060"/>
                  <a:pt x="7023" y="20537"/>
                  <a:pt x="7072" y="20032"/>
                </a:cubicBezTo>
                <a:cubicBezTo>
                  <a:pt x="7094" y="20555"/>
                  <a:pt x="7116" y="21077"/>
                  <a:pt x="7137" y="21600"/>
                </a:cubicBezTo>
                <a:cubicBezTo>
                  <a:pt x="7922" y="21600"/>
                  <a:pt x="8703" y="21600"/>
                  <a:pt x="9487" y="21600"/>
                </a:cubicBezTo>
                <a:cubicBezTo>
                  <a:pt x="9526" y="21252"/>
                  <a:pt x="9565" y="20903"/>
                  <a:pt x="9604" y="20555"/>
                </a:cubicBezTo>
                <a:cubicBezTo>
                  <a:pt x="9617" y="20903"/>
                  <a:pt x="9629" y="21252"/>
                  <a:pt x="9641" y="21600"/>
                </a:cubicBezTo>
                <a:cubicBezTo>
                  <a:pt x="9918" y="21600"/>
                  <a:pt x="10194" y="21600"/>
                  <a:pt x="10471" y="21600"/>
                </a:cubicBezTo>
                <a:cubicBezTo>
                  <a:pt x="10593" y="21600"/>
                  <a:pt x="10717" y="21600"/>
                  <a:pt x="10839" y="21600"/>
                </a:cubicBezTo>
                <a:cubicBezTo>
                  <a:pt x="11082" y="21600"/>
                  <a:pt x="11326" y="21600"/>
                  <a:pt x="11572" y="21600"/>
                </a:cubicBezTo>
                <a:cubicBezTo>
                  <a:pt x="11660" y="20311"/>
                  <a:pt x="11740" y="19005"/>
                  <a:pt x="11815" y="17663"/>
                </a:cubicBezTo>
                <a:cubicBezTo>
                  <a:pt x="11835" y="18987"/>
                  <a:pt x="11862" y="20311"/>
                  <a:pt x="11893" y="21600"/>
                </a:cubicBezTo>
                <a:lnTo>
                  <a:pt x="13776" y="21600"/>
                </a:lnTo>
                <a:cubicBezTo>
                  <a:pt x="13734" y="19579"/>
                  <a:pt x="13700" y="17524"/>
                  <a:pt x="13652" y="15538"/>
                </a:cubicBezTo>
                <a:cubicBezTo>
                  <a:pt x="13810" y="17489"/>
                  <a:pt x="13956" y="19510"/>
                  <a:pt x="14085" y="21600"/>
                </a:cubicBezTo>
                <a:cubicBezTo>
                  <a:pt x="15118" y="21600"/>
                  <a:pt x="16153" y="21600"/>
                  <a:pt x="17185" y="21600"/>
                </a:cubicBezTo>
                <a:cubicBezTo>
                  <a:pt x="17229" y="21060"/>
                  <a:pt x="17275" y="20537"/>
                  <a:pt x="17324" y="20032"/>
                </a:cubicBezTo>
                <a:cubicBezTo>
                  <a:pt x="17346" y="20555"/>
                  <a:pt x="17368" y="21077"/>
                  <a:pt x="17390" y="21600"/>
                </a:cubicBezTo>
                <a:cubicBezTo>
                  <a:pt x="18174" y="21600"/>
                  <a:pt x="18955" y="21600"/>
                  <a:pt x="19740" y="21600"/>
                </a:cubicBezTo>
                <a:cubicBezTo>
                  <a:pt x="19778" y="21252"/>
                  <a:pt x="19817" y="20903"/>
                  <a:pt x="19856" y="20555"/>
                </a:cubicBezTo>
                <a:cubicBezTo>
                  <a:pt x="19869" y="20903"/>
                  <a:pt x="19881" y="21252"/>
                  <a:pt x="19893" y="21600"/>
                </a:cubicBezTo>
                <a:cubicBezTo>
                  <a:pt x="20292" y="21600"/>
                  <a:pt x="20692" y="21600"/>
                  <a:pt x="21091" y="21600"/>
                </a:cubicBezTo>
                <a:cubicBezTo>
                  <a:pt x="21300" y="18552"/>
                  <a:pt x="21473" y="15364"/>
                  <a:pt x="21600" y="11985"/>
                </a:cubicBezTo>
                <a:cubicBezTo>
                  <a:pt x="21254" y="14284"/>
                  <a:pt x="20952" y="16897"/>
                  <a:pt x="20699" y="19701"/>
                </a:cubicBezTo>
                <a:close/>
                <a:moveTo>
                  <a:pt x="7547" y="17663"/>
                </a:moveTo>
                <a:cubicBezTo>
                  <a:pt x="7505" y="17315"/>
                  <a:pt x="7464" y="16967"/>
                  <a:pt x="7420" y="16618"/>
                </a:cubicBezTo>
                <a:cubicBezTo>
                  <a:pt x="7474" y="16130"/>
                  <a:pt x="7527" y="15625"/>
                  <a:pt x="7583" y="15155"/>
                </a:cubicBezTo>
                <a:cubicBezTo>
                  <a:pt x="7566" y="15991"/>
                  <a:pt x="7554" y="16827"/>
                  <a:pt x="7547" y="17663"/>
                </a:cubicBezTo>
                <a:close/>
                <a:moveTo>
                  <a:pt x="9967" y="19161"/>
                </a:moveTo>
                <a:cubicBezTo>
                  <a:pt x="9950" y="18796"/>
                  <a:pt x="9931" y="18447"/>
                  <a:pt x="9911" y="18099"/>
                </a:cubicBezTo>
                <a:cubicBezTo>
                  <a:pt x="9940" y="17872"/>
                  <a:pt x="9970" y="17646"/>
                  <a:pt x="9999" y="17419"/>
                </a:cubicBezTo>
                <a:cubicBezTo>
                  <a:pt x="9987" y="17994"/>
                  <a:pt x="9977" y="18587"/>
                  <a:pt x="9967" y="19161"/>
                </a:cubicBezTo>
                <a:close/>
                <a:moveTo>
                  <a:pt x="17794" y="17663"/>
                </a:moveTo>
                <a:cubicBezTo>
                  <a:pt x="17752" y="17315"/>
                  <a:pt x="17711" y="16967"/>
                  <a:pt x="17667" y="16618"/>
                </a:cubicBezTo>
                <a:cubicBezTo>
                  <a:pt x="17721" y="16130"/>
                  <a:pt x="17774" y="15625"/>
                  <a:pt x="17830" y="15155"/>
                </a:cubicBezTo>
                <a:cubicBezTo>
                  <a:pt x="17816" y="15991"/>
                  <a:pt x="17804" y="16827"/>
                  <a:pt x="17794" y="17663"/>
                </a:cubicBezTo>
                <a:close/>
                <a:moveTo>
                  <a:pt x="20214" y="19161"/>
                </a:moveTo>
                <a:cubicBezTo>
                  <a:pt x="20197" y="18796"/>
                  <a:pt x="20178" y="18447"/>
                  <a:pt x="20158" y="18099"/>
                </a:cubicBezTo>
                <a:cubicBezTo>
                  <a:pt x="20188" y="17872"/>
                  <a:pt x="20217" y="17646"/>
                  <a:pt x="20246" y="17419"/>
                </a:cubicBezTo>
                <a:cubicBezTo>
                  <a:pt x="20236" y="17994"/>
                  <a:pt x="20224" y="18587"/>
                  <a:pt x="20214" y="19161"/>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1" name="Picture Placeholder 20">
            <a:extLst>
              <a:ext uri="{FF2B5EF4-FFF2-40B4-BE49-F238E27FC236}">
                <a16:creationId xmlns:a16="http://schemas.microsoft.com/office/drawing/2014/main" id="{7C694A4A-1B55-3345-8118-E4C75433D7A3}"/>
              </a:ext>
            </a:extLst>
          </p:cNvPr>
          <p:cNvSpPr>
            <a:spLocks noGrp="1"/>
          </p:cNvSpPr>
          <p:nvPr>
            <p:ph type="pic" sz="quarter" idx="17"/>
          </p:nvPr>
        </p:nvSpPr>
        <p:spPr>
          <a:xfrm>
            <a:off x="8813914" y="990600"/>
            <a:ext cx="3378086" cy="5867400"/>
          </a:xfrm>
          <a:custGeom>
            <a:avLst/>
            <a:gdLst>
              <a:gd name="connsiteX0" fmla="*/ 1219086 w 3378086"/>
              <a:gd name="connsiteY0" fmla="*/ 0 h 5867400"/>
              <a:gd name="connsiteX1" fmla="*/ 3188926 w 3378086"/>
              <a:gd name="connsiteY1" fmla="*/ 1438871 h 5867400"/>
              <a:gd name="connsiteX2" fmla="*/ 2557650 w 3378086"/>
              <a:gd name="connsiteY2" fmla="*/ 2372494 h 5867400"/>
              <a:gd name="connsiteX3" fmla="*/ 3378086 w 3378086"/>
              <a:gd name="connsiteY3" fmla="*/ 1885989 h 5867400"/>
              <a:gd name="connsiteX4" fmla="*/ 3378086 w 3378086"/>
              <a:gd name="connsiteY4" fmla="*/ 4688759 h 5867400"/>
              <a:gd name="connsiteX5" fmla="*/ 3315879 w 3378086"/>
              <a:gd name="connsiteY5" fmla="*/ 4716738 h 5867400"/>
              <a:gd name="connsiteX6" fmla="*/ 3378086 w 3378086"/>
              <a:gd name="connsiteY6" fmla="*/ 4710490 h 5867400"/>
              <a:gd name="connsiteX7" fmla="*/ 3378086 w 3378086"/>
              <a:gd name="connsiteY7" fmla="*/ 5867400 h 5867400"/>
              <a:gd name="connsiteX8" fmla="*/ 448162 w 3378086"/>
              <a:gd name="connsiteY8" fmla="*/ 5867400 h 5867400"/>
              <a:gd name="connsiteX9" fmla="*/ 253924 w 3378086"/>
              <a:gd name="connsiteY9" fmla="*/ 5317603 h 5867400"/>
              <a:gd name="connsiteX10" fmla="*/ 1579792 w 3378086"/>
              <a:gd name="connsiteY10" fmla="*/ 4772696 h 5867400"/>
              <a:gd name="connsiteX11" fmla="*/ 166326 w 3378086"/>
              <a:gd name="connsiteY11" fmla="*/ 4993538 h 5867400"/>
              <a:gd name="connsiteX12" fmla="*/ 112847 w 3378086"/>
              <a:gd name="connsiteY12" fmla="*/ 2458604 h 5867400"/>
              <a:gd name="connsiteX13" fmla="*/ 1241938 w 3378086"/>
              <a:gd name="connsiteY13" fmla="*/ 2399115 h 5867400"/>
              <a:gd name="connsiteX14" fmla="*/ 224724 w 3378086"/>
              <a:gd name="connsiteY14" fmla="*/ 1997633 h 5867400"/>
              <a:gd name="connsiteX15" fmla="*/ 1219086 w 3378086"/>
              <a:gd name="connsiteY15" fmla="*/ 0 h 5867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378086" h="5867400">
                <a:moveTo>
                  <a:pt x="1219086" y="0"/>
                </a:moveTo>
                <a:cubicBezTo>
                  <a:pt x="1963350" y="353131"/>
                  <a:pt x="2633822" y="840723"/>
                  <a:pt x="3188926" y="1438871"/>
                </a:cubicBezTo>
                <a:lnTo>
                  <a:pt x="2557650" y="2372494"/>
                </a:lnTo>
                <a:lnTo>
                  <a:pt x="3378086" y="1885989"/>
                </a:lnTo>
                <a:lnTo>
                  <a:pt x="3378086" y="4688759"/>
                </a:lnTo>
                <a:lnTo>
                  <a:pt x="3315879" y="4716738"/>
                </a:lnTo>
                <a:lnTo>
                  <a:pt x="3378086" y="4710490"/>
                </a:lnTo>
                <a:lnTo>
                  <a:pt x="3378086" y="5867400"/>
                </a:lnTo>
                <a:lnTo>
                  <a:pt x="448162" y="5867400"/>
                </a:lnTo>
                <a:cubicBezTo>
                  <a:pt x="375799" y="5688390"/>
                  <a:pt x="309783" y="5505577"/>
                  <a:pt x="253924" y="5317603"/>
                </a:cubicBezTo>
                <a:lnTo>
                  <a:pt x="1579792" y="4772696"/>
                </a:lnTo>
                <a:lnTo>
                  <a:pt x="166326" y="4993538"/>
                </a:lnTo>
                <a:cubicBezTo>
                  <a:pt x="-40767" y="4135159"/>
                  <a:pt x="-49653" y="3275422"/>
                  <a:pt x="112847" y="2458604"/>
                </a:cubicBezTo>
                <a:lnTo>
                  <a:pt x="1241938" y="2399115"/>
                </a:lnTo>
                <a:lnTo>
                  <a:pt x="224724" y="1997633"/>
                </a:lnTo>
                <a:cubicBezTo>
                  <a:pt x="427850" y="1278876"/>
                  <a:pt x="766974" y="601952"/>
                  <a:pt x="1219086" y="0"/>
                </a:cubicBezTo>
                <a:close/>
              </a:path>
            </a:pathLst>
          </a:custGeom>
          <a:solidFill>
            <a:schemeClr val="accent1">
              <a:lumMod val="40000"/>
              <a:lumOff val="60000"/>
            </a:schemeClr>
          </a:solidFill>
        </p:spPr>
        <p:txBody>
          <a:bodyPr wrap="square" anchor="ctr">
            <a:noAutofit/>
          </a:bodyPr>
          <a:lstStyle>
            <a:lvl1pPr marL="0" indent="0" algn="ctr">
              <a:buNone/>
              <a:defRPr>
                <a:solidFill>
                  <a:schemeClr val="tx2"/>
                </a:solidFill>
              </a:defRPr>
            </a:lvl1pPr>
          </a:lstStyle>
          <a:p>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281430"/>
            <a:ext cx="7712075"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161155"/>
            <a:ext cx="7712075" cy="1500187"/>
          </a:xfr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62734" y="143103"/>
            <a:ext cx="1701800" cy="327822"/>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62734" y="431515"/>
            <a:ext cx="1701800" cy="327822"/>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62734" y="719928"/>
            <a:ext cx="1701800" cy="327822"/>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chemeClr val="tx1"/>
                </a:solidFill>
              </a:defRPr>
            </a:lvl1p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tx1"/>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solidFill>
                  <a:schemeClr val="tx1"/>
                </a:solidFill>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solidFill>
                  <a:schemeClr val="tx1"/>
                </a:solidFill>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1">
                    <a:lumMod val="40000"/>
                    <a:lumOff val="6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1">
                    <a:lumMod val="40000"/>
                    <a:lumOff val="6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1">
                    <a:lumMod val="40000"/>
                    <a:lumOff val="6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2"/>
                </a:solidFill>
                <a:effectLst/>
                <a:latin typeface="Open Sans" panose="020B0606030504020204" pitchFamily="34" charset="0"/>
              </a:rPr>
              <a:t>© </a:t>
            </a:r>
            <a:r>
              <a:rPr lang="en-US" sz="1100" b="0" i="0" u="none" strike="noStrike" dirty="0">
                <a:solidFill>
                  <a:schemeClr val="accent2"/>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2"/>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close up of a plant&#10;&#10;Description automatically generated with low confidence">
            <a:extLst>
              <a:ext uri="{FF2B5EF4-FFF2-40B4-BE49-F238E27FC236}">
                <a16:creationId xmlns:a16="http://schemas.microsoft.com/office/drawing/2014/main" id="{E42BFBC1-AD92-445F-85B3-DC113066251E}"/>
              </a:ext>
            </a:extLst>
          </p:cNvPr>
          <p:cNvPicPr>
            <a:picLocks noGrp="1" noChangeAspect="1"/>
          </p:cNvPicPr>
          <p:nvPr>
            <p:ph type="pic" sz="quarter" idx="10"/>
          </p:nvPr>
        </p:nvPicPr>
        <p:blipFill>
          <a:blip r:embed="rId3"/>
          <a:srcRect t="21465" b="21465"/>
          <a:stretch>
            <a:fillRect/>
          </a:stretch>
        </p:blipFill>
        <p:spPr/>
      </p:pic>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3895727"/>
            <a:ext cx="10515600" cy="1107279"/>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5029994"/>
            <a:ext cx="10515600" cy="68103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pic>
        <p:nvPicPr>
          <p:cNvPr id="11" name="Picture Placeholder 10" descr="A group of green leaves on the ground&#10;&#10;Description automatically generated with low confidence">
            <a:extLst>
              <a:ext uri="{FF2B5EF4-FFF2-40B4-BE49-F238E27FC236}">
                <a16:creationId xmlns:a16="http://schemas.microsoft.com/office/drawing/2014/main" id="{91CA19E7-9A26-4471-9876-E21F656E8F52}"/>
              </a:ext>
            </a:extLst>
          </p:cNvPr>
          <p:cNvPicPr>
            <a:picLocks noGrp="1" noChangeAspect="1"/>
          </p:cNvPicPr>
          <p:nvPr>
            <p:ph type="pic" sz="quarter" idx="13"/>
          </p:nvPr>
        </p:nvPicPr>
        <p:blipFill>
          <a:blip r:embed="rId3"/>
          <a:srcRect t="21454" b="21454"/>
          <a:stretch>
            <a:fillRect/>
          </a:stretch>
        </p:blipFill>
        <p:spPr/>
      </p:pic>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5657850" y="1316355"/>
            <a:ext cx="5689600"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5657850" y="4196080"/>
            <a:ext cx="5689600" cy="150018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pic>
        <p:nvPicPr>
          <p:cNvPr id="11" name="Picture Placeholder 10" descr="A picture containing outdoor, grass, sign, fence&#10;&#10;Description automatically generated">
            <a:extLst>
              <a:ext uri="{FF2B5EF4-FFF2-40B4-BE49-F238E27FC236}">
                <a16:creationId xmlns:a16="http://schemas.microsoft.com/office/drawing/2014/main" id="{99591DE9-38AE-4059-AF9D-BF1C5925F4A8}"/>
              </a:ext>
            </a:extLst>
          </p:cNvPr>
          <p:cNvPicPr>
            <a:picLocks noGrp="1" noChangeAspect="1"/>
          </p:cNvPicPr>
          <p:nvPr>
            <p:ph type="pic" sz="quarter" idx="13"/>
          </p:nvPr>
        </p:nvPicPr>
        <p:blipFill>
          <a:blip r:embed="rId3"/>
          <a:srcRect t="10538" b="10538"/>
          <a:stretch>
            <a:fillRect/>
          </a:stretch>
        </p:blipFill>
        <p:spPr/>
      </p:pic>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6" name="Picture Placeholder 15">
            <a:extLst>
              <a:ext uri="{FF2B5EF4-FFF2-40B4-BE49-F238E27FC236}">
                <a16:creationId xmlns:a16="http://schemas.microsoft.com/office/drawing/2014/main" id="{1CF1E6ED-1476-4FE1-AF1D-AE49D7C39EA0}"/>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Ecology">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9_T_PGO_ECOLOGY-16x9.pptx" id="{F395940B-CD0D-4EAE-B106-B3755D022773}" vid="{46841DE1-A11F-4141-8A5C-C8D1EA62578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9_T_PGO_ECOLOGY-16x9.pptx" id="{F395940B-CD0D-4EAE-B106-B3755D022773}" vid="{E7D0CF3D-9653-4FF6-8392-4D57DAF30EC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354</TotalTime>
  <Words>355</Words>
  <PresentationFormat>Widescreen</PresentationFormat>
  <Paragraphs>50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PowerPoint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Ecology</dc:title>
  <dc:creator>PresentationGO.com</dc:creator>
  <dc:description>© Copyright PresentationGo.com</dc:description>
  <dcterms:created xsi:type="dcterms:W3CDTF">2019-11-21T05:02:10Z</dcterms:created>
  <dcterms:modified xsi:type="dcterms:W3CDTF">2021-04-05T18:04:39Z</dcterms:modified>
  <cp:category>Templates</cp:category>
</cp:coreProperties>
</file>