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719" r:id="rId1"/>
    <p:sldMasterId id="2147483690" r:id="rId2"/>
  </p:sldMasterIdLst>
  <p:notesMasterIdLst>
    <p:notesMasterId r:id="rId11"/>
  </p:notesMasterIdLst>
  <p:sldIdLst>
    <p:sldId id="350" r:id="rId3"/>
    <p:sldId id="348" r:id="rId4"/>
    <p:sldId id="349" r:id="rId5"/>
    <p:sldId id="346" r:id="rId6"/>
    <p:sldId id="347" r:id="rId7"/>
    <p:sldId id="351" r:id="rId8"/>
    <p:sldId id="352" r:id="rId9"/>
    <p:sldId id="307" r:id="rId10"/>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774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8885" autoAdjust="0"/>
    <p:restoredTop sz="96292" autoAdjust="0"/>
  </p:normalViewPr>
  <p:slideViewPr>
    <p:cSldViewPr snapToGrid="0">
      <p:cViewPr>
        <p:scale>
          <a:sx n="100" d="100"/>
          <a:sy n="100" d="100"/>
        </p:scale>
        <p:origin x="3354" y="12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86FA2CC-75C3-4E43-A6E4-8BB4AFC2C756}" type="datetimeFigureOut">
              <a:rPr lang="en-US" smtClean="0"/>
              <a:t>4/5/2021</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9161351-45AB-40CD-AF62-AF3DF6687339}" type="slidenum">
              <a:rPr lang="en-US" smtClean="0"/>
              <a:t>‹#›</a:t>
            </a:fld>
            <a:endParaRPr lang="en-US"/>
          </a:p>
        </p:txBody>
      </p:sp>
    </p:spTree>
    <p:extLst>
      <p:ext uri="{BB962C8B-B14F-4D97-AF65-F5344CB8AC3E}">
        <p14:creationId xmlns:p14="http://schemas.microsoft.com/office/powerpoint/2010/main" val="272307188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1</a:t>
            </a:fld>
            <a:endParaRPr lang="en-US"/>
          </a:p>
        </p:txBody>
      </p:sp>
    </p:spTree>
    <p:extLst>
      <p:ext uri="{BB962C8B-B14F-4D97-AF65-F5344CB8AC3E}">
        <p14:creationId xmlns:p14="http://schemas.microsoft.com/office/powerpoint/2010/main" val="32227453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2</a:t>
            </a:fld>
            <a:endParaRPr lang="en-US"/>
          </a:p>
        </p:txBody>
      </p:sp>
    </p:spTree>
    <p:extLst>
      <p:ext uri="{BB962C8B-B14F-4D97-AF65-F5344CB8AC3E}">
        <p14:creationId xmlns:p14="http://schemas.microsoft.com/office/powerpoint/2010/main" val="320811998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3</a:t>
            </a:fld>
            <a:endParaRPr lang="en-US"/>
          </a:p>
        </p:txBody>
      </p:sp>
    </p:spTree>
    <p:extLst>
      <p:ext uri="{BB962C8B-B14F-4D97-AF65-F5344CB8AC3E}">
        <p14:creationId xmlns:p14="http://schemas.microsoft.com/office/powerpoint/2010/main" val="36466749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4</a:t>
            </a:fld>
            <a:endParaRPr lang="en-US"/>
          </a:p>
        </p:txBody>
      </p:sp>
    </p:spTree>
    <p:extLst>
      <p:ext uri="{BB962C8B-B14F-4D97-AF65-F5344CB8AC3E}">
        <p14:creationId xmlns:p14="http://schemas.microsoft.com/office/powerpoint/2010/main" val="216265952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5</a:t>
            </a:fld>
            <a:endParaRPr lang="en-US"/>
          </a:p>
        </p:txBody>
      </p:sp>
    </p:spTree>
    <p:extLst>
      <p:ext uri="{BB962C8B-B14F-4D97-AF65-F5344CB8AC3E}">
        <p14:creationId xmlns:p14="http://schemas.microsoft.com/office/powerpoint/2010/main" val="197248718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6</a:t>
            </a:fld>
            <a:endParaRPr lang="en-US"/>
          </a:p>
        </p:txBody>
      </p:sp>
    </p:spTree>
    <p:extLst>
      <p:ext uri="{BB962C8B-B14F-4D97-AF65-F5344CB8AC3E}">
        <p14:creationId xmlns:p14="http://schemas.microsoft.com/office/powerpoint/2010/main" val="275326178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7</a:t>
            </a:fld>
            <a:endParaRPr lang="en-US"/>
          </a:p>
        </p:txBody>
      </p:sp>
    </p:spTree>
    <p:extLst>
      <p:ext uri="{BB962C8B-B14F-4D97-AF65-F5344CB8AC3E}">
        <p14:creationId xmlns:p14="http://schemas.microsoft.com/office/powerpoint/2010/main" val="198019035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spTree>
      <p:nvGrpSpPr>
        <p:cNvPr id="1" name=""/>
        <p:cNvGrpSpPr/>
        <p:nvPr/>
      </p:nvGrpSpPr>
      <p:grpSpPr>
        <a:xfrm>
          <a:off x="0" y="0"/>
          <a:ext cx="0" cy="0"/>
          <a:chOff x="0" y="0"/>
          <a:chExt cx="0" cy="0"/>
        </a:xfrm>
      </p:grpSpPr>
      <p:sp>
        <p:nvSpPr>
          <p:cNvPr id="10" name="Picture Placeholder 19">
            <a:extLst>
              <a:ext uri="{FF2B5EF4-FFF2-40B4-BE49-F238E27FC236}">
                <a16:creationId xmlns:a16="http://schemas.microsoft.com/office/drawing/2014/main" id="{AE27D232-F8C0-6646-B6D7-F1DE293A5373}"/>
              </a:ext>
            </a:extLst>
          </p:cNvPr>
          <p:cNvSpPr>
            <a:spLocks noGrp="1"/>
          </p:cNvSpPr>
          <p:nvPr>
            <p:ph type="pic" sz="quarter" idx="10"/>
          </p:nvPr>
        </p:nvSpPr>
        <p:spPr>
          <a:xfrm>
            <a:off x="1408428" y="0"/>
            <a:ext cx="7735572" cy="2943714"/>
          </a:xfrm>
          <a:custGeom>
            <a:avLst/>
            <a:gdLst>
              <a:gd name="connsiteX0" fmla="*/ 1723314 w 7735572"/>
              <a:gd name="connsiteY0" fmla="*/ 0 h 2943714"/>
              <a:gd name="connsiteX1" fmla="*/ 4283573 w 7735572"/>
              <a:gd name="connsiteY1" fmla="*/ 0 h 2943714"/>
              <a:gd name="connsiteX2" fmla="*/ 4309000 w 7735572"/>
              <a:gd name="connsiteY2" fmla="*/ 54624 h 2943714"/>
              <a:gd name="connsiteX3" fmla="*/ 4303987 w 7735572"/>
              <a:gd name="connsiteY3" fmla="*/ 0 h 2943714"/>
              <a:gd name="connsiteX4" fmla="*/ 6651159 w 7735572"/>
              <a:gd name="connsiteY4" fmla="*/ 0 h 2943714"/>
              <a:gd name="connsiteX5" fmla="*/ 6659755 w 7735572"/>
              <a:gd name="connsiteY5" fmla="*/ 39412 h 2943714"/>
              <a:gd name="connsiteX6" fmla="*/ 6658680 w 7735572"/>
              <a:gd name="connsiteY6" fmla="*/ 0 h 2943714"/>
              <a:gd name="connsiteX7" fmla="*/ 7734139 w 7735572"/>
              <a:gd name="connsiteY7" fmla="*/ 0 h 2943714"/>
              <a:gd name="connsiteX8" fmla="*/ 7734139 w 7735572"/>
              <a:gd name="connsiteY8" fmla="*/ 797507 h 2943714"/>
              <a:gd name="connsiteX9" fmla="*/ 7735572 w 7735572"/>
              <a:gd name="connsiteY9" fmla="*/ 797507 h 2943714"/>
              <a:gd name="connsiteX10" fmla="*/ 6743557 w 7735572"/>
              <a:gd name="connsiteY10" fmla="*/ 1776724 h 2943714"/>
              <a:gd name="connsiteX11" fmla="*/ 6285152 w 7735572"/>
              <a:gd name="connsiteY11" fmla="*/ 687015 h 2943714"/>
              <a:gd name="connsiteX12" fmla="*/ 6488569 w 7735572"/>
              <a:gd name="connsiteY12" fmla="*/ 1960923 h 2943714"/>
              <a:gd name="connsiteX13" fmla="*/ 4859085 w 7735572"/>
              <a:gd name="connsiteY13" fmla="*/ 2724135 h 2943714"/>
              <a:gd name="connsiteX14" fmla="*/ 4361287 w 7735572"/>
              <a:gd name="connsiteY14" fmla="*/ 1568462 h 2943714"/>
              <a:gd name="connsiteX15" fmla="*/ 4564345 w 7735572"/>
              <a:gd name="connsiteY15" fmla="*/ 2799087 h 2943714"/>
              <a:gd name="connsiteX16" fmla="*/ 2247972 w 7735572"/>
              <a:gd name="connsiteY16" fmla="*/ 2844722 h 2943714"/>
              <a:gd name="connsiteX17" fmla="*/ 2193178 w 7735572"/>
              <a:gd name="connsiteY17" fmla="*/ 1861771 h 2943714"/>
              <a:gd name="connsiteX18" fmla="*/ 1826097 w 7735572"/>
              <a:gd name="connsiteY18" fmla="*/ 2748197 h 2943714"/>
              <a:gd name="connsiteX19" fmla="*/ 0 w 7735572"/>
              <a:gd name="connsiteY19" fmla="*/ 1880855 h 2943714"/>
              <a:gd name="connsiteX20" fmla="*/ 1315764 w 7735572"/>
              <a:gd name="connsiteY20" fmla="*/ 165116 h 2943714"/>
              <a:gd name="connsiteX21" fmla="*/ 2167751 w 7735572"/>
              <a:gd name="connsiteY21" fmla="*/ 714949 h 2943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7735572" h="2943714">
                <a:moveTo>
                  <a:pt x="1723314" y="0"/>
                </a:moveTo>
                <a:lnTo>
                  <a:pt x="4283573" y="0"/>
                </a:lnTo>
                <a:lnTo>
                  <a:pt x="4309000" y="54624"/>
                </a:lnTo>
                <a:lnTo>
                  <a:pt x="4303987" y="0"/>
                </a:lnTo>
                <a:lnTo>
                  <a:pt x="6651159" y="0"/>
                </a:lnTo>
                <a:lnTo>
                  <a:pt x="6659755" y="39412"/>
                </a:lnTo>
                <a:lnTo>
                  <a:pt x="6658680" y="0"/>
                </a:lnTo>
                <a:lnTo>
                  <a:pt x="7734139" y="0"/>
                </a:lnTo>
                <a:lnTo>
                  <a:pt x="7734139" y="797507"/>
                </a:lnTo>
                <a:lnTo>
                  <a:pt x="7735572" y="797507"/>
                </a:lnTo>
                <a:cubicBezTo>
                  <a:pt x="7448711" y="1160789"/>
                  <a:pt x="7115652" y="1491021"/>
                  <a:pt x="6743557" y="1776724"/>
                </a:cubicBezTo>
                <a:lnTo>
                  <a:pt x="6285152" y="687015"/>
                </a:lnTo>
                <a:lnTo>
                  <a:pt x="6488569" y="1960923"/>
                </a:lnTo>
                <a:cubicBezTo>
                  <a:pt x="6001873" y="2293644"/>
                  <a:pt x="5454653" y="2553902"/>
                  <a:pt x="4859085" y="2724135"/>
                </a:cubicBezTo>
                <a:lnTo>
                  <a:pt x="4361287" y="1568462"/>
                </a:lnTo>
                <a:lnTo>
                  <a:pt x="4564345" y="2799087"/>
                </a:lnTo>
                <a:cubicBezTo>
                  <a:pt x="3779687" y="2979414"/>
                  <a:pt x="2993237" y="2987020"/>
                  <a:pt x="2247972" y="2844722"/>
                </a:cubicBezTo>
                <a:lnTo>
                  <a:pt x="2193178" y="1861771"/>
                </a:lnTo>
                <a:lnTo>
                  <a:pt x="1826097" y="2748197"/>
                </a:lnTo>
                <a:cubicBezTo>
                  <a:pt x="1168573" y="2570497"/>
                  <a:pt x="550085" y="2275805"/>
                  <a:pt x="0" y="1880855"/>
                </a:cubicBezTo>
                <a:cubicBezTo>
                  <a:pt x="322674" y="1233114"/>
                  <a:pt x="768185" y="648986"/>
                  <a:pt x="1315764" y="165116"/>
                </a:cubicBezTo>
                <a:lnTo>
                  <a:pt x="2167751" y="714949"/>
                </a:lnTo>
                <a:close/>
              </a:path>
            </a:pathLst>
          </a:custGeom>
          <a:solidFill>
            <a:schemeClr val="accent1">
              <a:lumMod val="40000"/>
              <a:lumOff val="60000"/>
            </a:schemeClr>
          </a:solidFill>
        </p:spPr>
        <p:txBody>
          <a:bodyPr wrap="square" anchor="ctr">
            <a:noAutofit/>
          </a:bodyPr>
          <a:lstStyle>
            <a:lvl1pPr marL="0" indent="0" algn="ctr">
              <a:buNone/>
              <a:defRPr>
                <a:solidFill>
                  <a:schemeClr val="tx2"/>
                </a:solidFill>
              </a:defRPr>
            </a:lvl1pPr>
          </a:lstStyle>
          <a:p>
            <a:endParaRPr lang="en-US"/>
          </a:p>
        </p:txBody>
      </p:sp>
      <p:sp>
        <p:nvSpPr>
          <p:cNvPr id="11" name="Shape">
            <a:extLst>
              <a:ext uri="{FF2B5EF4-FFF2-40B4-BE49-F238E27FC236}">
                <a16:creationId xmlns:a16="http://schemas.microsoft.com/office/drawing/2014/main" id="{98F0911A-3F01-D94F-9164-C6840C495298}"/>
              </a:ext>
            </a:extLst>
          </p:cNvPr>
          <p:cNvSpPr/>
          <p:nvPr userDrawn="1"/>
        </p:nvSpPr>
        <p:spPr>
          <a:xfrm>
            <a:off x="544130" y="2792524"/>
            <a:ext cx="861159" cy="1307050"/>
          </a:xfrm>
          <a:custGeom>
            <a:avLst/>
            <a:gdLst/>
            <a:ahLst/>
            <a:cxnLst>
              <a:cxn ang="0">
                <a:pos x="wd2" y="hd2"/>
              </a:cxn>
              <a:cxn ang="5400000">
                <a:pos x="wd2" y="hd2"/>
              </a:cxn>
              <a:cxn ang="10800000">
                <a:pos x="wd2" y="hd2"/>
              </a:cxn>
              <a:cxn ang="16200000">
                <a:pos x="wd2" y="hd2"/>
              </a:cxn>
            </a:cxnLst>
            <a:rect l="0" t="0" r="r" b="b"/>
            <a:pathLst>
              <a:path w="21600" h="21600" extrusionOk="0">
                <a:moveTo>
                  <a:pt x="0" y="21126"/>
                </a:moveTo>
                <a:cubicBezTo>
                  <a:pt x="0" y="21394"/>
                  <a:pt x="312" y="21600"/>
                  <a:pt x="720" y="21600"/>
                </a:cubicBezTo>
                <a:lnTo>
                  <a:pt x="20880" y="21600"/>
                </a:lnTo>
                <a:cubicBezTo>
                  <a:pt x="21288" y="21600"/>
                  <a:pt x="21600" y="21394"/>
                  <a:pt x="21600" y="21126"/>
                </a:cubicBezTo>
                <a:lnTo>
                  <a:pt x="21600" y="17441"/>
                </a:lnTo>
                <a:cubicBezTo>
                  <a:pt x="21600" y="17172"/>
                  <a:pt x="21288" y="16967"/>
                  <a:pt x="20880" y="16967"/>
                </a:cubicBezTo>
                <a:lnTo>
                  <a:pt x="8736" y="16967"/>
                </a:lnTo>
                <a:lnTo>
                  <a:pt x="8736" y="12998"/>
                </a:lnTo>
                <a:lnTo>
                  <a:pt x="17856" y="12998"/>
                </a:lnTo>
                <a:cubicBezTo>
                  <a:pt x="18264" y="12998"/>
                  <a:pt x="18576" y="12792"/>
                  <a:pt x="18576" y="12524"/>
                </a:cubicBezTo>
                <a:lnTo>
                  <a:pt x="18576" y="8982"/>
                </a:lnTo>
                <a:cubicBezTo>
                  <a:pt x="18576" y="8713"/>
                  <a:pt x="18264" y="8507"/>
                  <a:pt x="17856" y="8507"/>
                </a:cubicBezTo>
                <a:lnTo>
                  <a:pt x="8736" y="8507"/>
                </a:lnTo>
                <a:lnTo>
                  <a:pt x="8736" y="4633"/>
                </a:lnTo>
                <a:lnTo>
                  <a:pt x="20880" y="4633"/>
                </a:lnTo>
                <a:cubicBezTo>
                  <a:pt x="21288" y="4633"/>
                  <a:pt x="21600" y="4428"/>
                  <a:pt x="21600" y="4159"/>
                </a:cubicBezTo>
                <a:lnTo>
                  <a:pt x="21600" y="474"/>
                </a:lnTo>
                <a:cubicBezTo>
                  <a:pt x="21600" y="206"/>
                  <a:pt x="21288" y="0"/>
                  <a:pt x="20880" y="0"/>
                </a:cubicBezTo>
                <a:lnTo>
                  <a:pt x="720" y="0"/>
                </a:lnTo>
                <a:cubicBezTo>
                  <a:pt x="312" y="0"/>
                  <a:pt x="0" y="206"/>
                  <a:pt x="0" y="474"/>
                </a:cubicBezTo>
                <a:lnTo>
                  <a:pt x="0" y="21126"/>
                </a:lnTo>
                <a:close/>
              </a:path>
            </a:pathLst>
          </a:custGeom>
          <a:solidFill>
            <a:srgbClr val="FFFFFF"/>
          </a:solidFill>
          <a:ln w="12700">
            <a:miter lim="400000"/>
          </a:ln>
          <a:effectLst>
            <a:outerShdw blurRad="50800" dist="38100" dir="2700000" algn="tl" rotWithShape="0">
              <a:prstClr val="black">
                <a:alpha val="40000"/>
              </a:prstClr>
            </a:outerShdw>
          </a:effectLst>
        </p:spPr>
        <p:txBody>
          <a:bodyPr lIns="38100" tIns="38100" rIns="38100" bIns="38100" anchor="ctr"/>
          <a:lstStyle/>
          <a:p>
            <a:pPr>
              <a:defRPr sz="3000">
                <a:solidFill>
                  <a:srgbClr val="FFFFFF"/>
                </a:solidFill>
              </a:defRPr>
            </a:pPr>
            <a:endParaRPr/>
          </a:p>
        </p:txBody>
      </p:sp>
      <p:sp>
        <p:nvSpPr>
          <p:cNvPr id="12" name="Shape">
            <a:extLst>
              <a:ext uri="{FF2B5EF4-FFF2-40B4-BE49-F238E27FC236}">
                <a16:creationId xmlns:a16="http://schemas.microsoft.com/office/drawing/2014/main" id="{6FC94F8A-22FA-4A4B-8B97-17686803D140}"/>
              </a:ext>
            </a:extLst>
          </p:cNvPr>
          <p:cNvSpPr/>
          <p:nvPr userDrawn="1"/>
        </p:nvSpPr>
        <p:spPr>
          <a:xfrm>
            <a:off x="1453130" y="3022167"/>
            <a:ext cx="1123496" cy="1332883"/>
          </a:xfrm>
          <a:custGeom>
            <a:avLst/>
            <a:gdLst/>
            <a:ahLst/>
            <a:cxnLst>
              <a:cxn ang="0">
                <a:pos x="wd2" y="hd2"/>
              </a:cxn>
              <a:cxn ang="5400000">
                <a:pos x="wd2" y="hd2"/>
              </a:cxn>
              <a:cxn ang="10800000">
                <a:pos x="wd2" y="hd2"/>
              </a:cxn>
              <a:cxn ang="16200000">
                <a:pos x="wd2" y="hd2"/>
              </a:cxn>
            </a:cxnLst>
            <a:rect l="0" t="0" r="r" b="b"/>
            <a:pathLst>
              <a:path w="21548" h="21600" extrusionOk="0">
                <a:moveTo>
                  <a:pt x="0" y="10777"/>
                </a:moveTo>
                <a:cubicBezTo>
                  <a:pt x="0" y="12312"/>
                  <a:pt x="275" y="13738"/>
                  <a:pt x="844" y="15056"/>
                </a:cubicBezTo>
                <a:cubicBezTo>
                  <a:pt x="1395" y="16374"/>
                  <a:pt x="2221" y="17522"/>
                  <a:pt x="3267" y="18499"/>
                </a:cubicBezTo>
                <a:cubicBezTo>
                  <a:pt x="4313" y="19460"/>
                  <a:pt x="5616" y="20235"/>
                  <a:pt x="7120" y="20778"/>
                </a:cubicBezTo>
                <a:cubicBezTo>
                  <a:pt x="8625" y="21321"/>
                  <a:pt x="10350" y="21600"/>
                  <a:pt x="12222" y="21600"/>
                </a:cubicBezTo>
                <a:cubicBezTo>
                  <a:pt x="14278" y="21600"/>
                  <a:pt x="16076" y="21321"/>
                  <a:pt x="17599" y="20747"/>
                </a:cubicBezTo>
                <a:cubicBezTo>
                  <a:pt x="19123" y="20173"/>
                  <a:pt x="20425" y="19321"/>
                  <a:pt x="21435" y="18189"/>
                </a:cubicBezTo>
                <a:cubicBezTo>
                  <a:pt x="21600" y="18003"/>
                  <a:pt x="21582" y="17754"/>
                  <a:pt x="21398" y="17584"/>
                </a:cubicBezTo>
                <a:lnTo>
                  <a:pt x="19178" y="15615"/>
                </a:lnTo>
                <a:cubicBezTo>
                  <a:pt x="18994" y="15460"/>
                  <a:pt x="18811" y="15351"/>
                  <a:pt x="18609" y="15289"/>
                </a:cubicBezTo>
                <a:cubicBezTo>
                  <a:pt x="18168" y="15149"/>
                  <a:pt x="17728" y="15165"/>
                  <a:pt x="17306" y="15336"/>
                </a:cubicBezTo>
                <a:cubicBezTo>
                  <a:pt x="17104" y="15413"/>
                  <a:pt x="16920" y="15506"/>
                  <a:pt x="16755" y="15630"/>
                </a:cubicBezTo>
                <a:cubicBezTo>
                  <a:pt x="16755" y="15630"/>
                  <a:pt x="16737" y="15646"/>
                  <a:pt x="16737" y="15646"/>
                </a:cubicBezTo>
                <a:cubicBezTo>
                  <a:pt x="16443" y="15878"/>
                  <a:pt x="16131" y="16064"/>
                  <a:pt x="15856" y="16204"/>
                </a:cubicBezTo>
                <a:cubicBezTo>
                  <a:pt x="15581" y="16343"/>
                  <a:pt x="15269" y="16468"/>
                  <a:pt x="14957" y="16545"/>
                </a:cubicBezTo>
                <a:cubicBezTo>
                  <a:pt x="14626" y="16638"/>
                  <a:pt x="14278" y="16700"/>
                  <a:pt x="13892" y="16731"/>
                </a:cubicBezTo>
                <a:cubicBezTo>
                  <a:pt x="13507" y="16778"/>
                  <a:pt x="13048" y="16793"/>
                  <a:pt x="12571" y="16793"/>
                </a:cubicBezTo>
                <a:cubicBezTo>
                  <a:pt x="11782" y="16793"/>
                  <a:pt x="11029" y="16669"/>
                  <a:pt x="10332" y="16405"/>
                </a:cubicBezTo>
                <a:cubicBezTo>
                  <a:pt x="9635" y="16142"/>
                  <a:pt x="9029" y="15770"/>
                  <a:pt x="8515" y="15274"/>
                </a:cubicBezTo>
                <a:cubicBezTo>
                  <a:pt x="7983" y="14777"/>
                  <a:pt x="7561" y="14142"/>
                  <a:pt x="7249" y="13397"/>
                </a:cubicBezTo>
                <a:cubicBezTo>
                  <a:pt x="6937" y="12653"/>
                  <a:pt x="6772" y="11769"/>
                  <a:pt x="6772" y="10792"/>
                </a:cubicBezTo>
                <a:cubicBezTo>
                  <a:pt x="6772" y="9815"/>
                  <a:pt x="6919" y="8947"/>
                  <a:pt x="7194" y="8187"/>
                </a:cubicBezTo>
                <a:cubicBezTo>
                  <a:pt x="7469" y="7443"/>
                  <a:pt x="7873" y="6823"/>
                  <a:pt x="8368" y="6326"/>
                </a:cubicBezTo>
                <a:cubicBezTo>
                  <a:pt x="8864" y="5830"/>
                  <a:pt x="9469" y="5458"/>
                  <a:pt x="10149" y="5195"/>
                </a:cubicBezTo>
                <a:cubicBezTo>
                  <a:pt x="10828" y="4931"/>
                  <a:pt x="11617" y="4807"/>
                  <a:pt x="12442" y="4807"/>
                </a:cubicBezTo>
                <a:cubicBezTo>
                  <a:pt x="12975" y="4807"/>
                  <a:pt x="13452" y="4838"/>
                  <a:pt x="13856" y="4915"/>
                </a:cubicBezTo>
                <a:cubicBezTo>
                  <a:pt x="14259" y="4977"/>
                  <a:pt x="14608" y="5070"/>
                  <a:pt x="14902" y="5163"/>
                </a:cubicBezTo>
                <a:cubicBezTo>
                  <a:pt x="15195" y="5257"/>
                  <a:pt x="15434" y="5365"/>
                  <a:pt x="15654" y="5474"/>
                </a:cubicBezTo>
                <a:cubicBezTo>
                  <a:pt x="15893" y="5598"/>
                  <a:pt x="16113" y="5706"/>
                  <a:pt x="16296" y="5815"/>
                </a:cubicBezTo>
                <a:cubicBezTo>
                  <a:pt x="16517" y="5923"/>
                  <a:pt x="16718" y="6032"/>
                  <a:pt x="16902" y="6109"/>
                </a:cubicBezTo>
                <a:cubicBezTo>
                  <a:pt x="17159" y="6218"/>
                  <a:pt x="17416" y="6264"/>
                  <a:pt x="17709" y="6264"/>
                </a:cubicBezTo>
                <a:cubicBezTo>
                  <a:pt x="18132" y="6264"/>
                  <a:pt x="18480" y="6171"/>
                  <a:pt x="18737" y="6016"/>
                </a:cubicBezTo>
                <a:cubicBezTo>
                  <a:pt x="18939" y="5892"/>
                  <a:pt x="19123" y="5737"/>
                  <a:pt x="19269" y="5567"/>
                </a:cubicBezTo>
                <a:lnTo>
                  <a:pt x="21141" y="3442"/>
                </a:lnTo>
                <a:cubicBezTo>
                  <a:pt x="21306" y="3256"/>
                  <a:pt x="21288" y="3008"/>
                  <a:pt x="21086" y="2838"/>
                </a:cubicBezTo>
                <a:cubicBezTo>
                  <a:pt x="20609" y="2434"/>
                  <a:pt x="20058" y="2047"/>
                  <a:pt x="19453" y="1690"/>
                </a:cubicBezTo>
                <a:cubicBezTo>
                  <a:pt x="18847" y="1334"/>
                  <a:pt x="18168" y="1039"/>
                  <a:pt x="17453" y="791"/>
                </a:cubicBezTo>
                <a:cubicBezTo>
                  <a:pt x="16737" y="543"/>
                  <a:pt x="15948" y="357"/>
                  <a:pt x="15122" y="217"/>
                </a:cubicBezTo>
                <a:cubicBezTo>
                  <a:pt x="14296" y="78"/>
                  <a:pt x="13397" y="0"/>
                  <a:pt x="12479" y="0"/>
                </a:cubicBezTo>
                <a:cubicBezTo>
                  <a:pt x="10644" y="0"/>
                  <a:pt x="8956" y="264"/>
                  <a:pt x="7414" y="806"/>
                </a:cubicBezTo>
                <a:cubicBezTo>
                  <a:pt x="5891" y="1334"/>
                  <a:pt x="4551" y="2093"/>
                  <a:pt x="3450" y="3055"/>
                </a:cubicBezTo>
                <a:cubicBezTo>
                  <a:pt x="2349" y="4016"/>
                  <a:pt x="1486" y="5164"/>
                  <a:pt x="881" y="6482"/>
                </a:cubicBezTo>
                <a:cubicBezTo>
                  <a:pt x="312" y="7769"/>
                  <a:pt x="0" y="9226"/>
                  <a:pt x="0" y="10777"/>
                </a:cubicBezTo>
                <a:close/>
              </a:path>
            </a:pathLst>
          </a:custGeom>
          <a:solidFill>
            <a:srgbClr val="FFFFFF"/>
          </a:solidFill>
          <a:ln w="12700">
            <a:miter lim="400000"/>
          </a:ln>
          <a:effectLst>
            <a:outerShdw blurRad="50800" dist="38100" dir="2700000" algn="tl" rotWithShape="0">
              <a:prstClr val="black">
                <a:alpha val="40000"/>
              </a:prstClr>
            </a:outerShdw>
          </a:effectLst>
        </p:spPr>
        <p:txBody>
          <a:bodyPr lIns="38100" tIns="38100" rIns="38100" bIns="38100" anchor="ctr"/>
          <a:lstStyle/>
          <a:p>
            <a:pPr>
              <a:defRPr sz="3000">
                <a:solidFill>
                  <a:srgbClr val="FFFFFF"/>
                </a:solidFill>
              </a:defRPr>
            </a:pPr>
            <a:endParaRPr/>
          </a:p>
        </p:txBody>
      </p:sp>
      <p:sp>
        <p:nvSpPr>
          <p:cNvPr id="13" name="Shape">
            <a:extLst>
              <a:ext uri="{FF2B5EF4-FFF2-40B4-BE49-F238E27FC236}">
                <a16:creationId xmlns:a16="http://schemas.microsoft.com/office/drawing/2014/main" id="{8F831D70-6C09-284D-8676-F6A03A7C687F}"/>
              </a:ext>
            </a:extLst>
          </p:cNvPr>
          <p:cNvSpPr/>
          <p:nvPr userDrawn="1"/>
        </p:nvSpPr>
        <p:spPr>
          <a:xfrm>
            <a:off x="2572637" y="2782956"/>
            <a:ext cx="1355848" cy="1332883"/>
          </a:xfrm>
          <a:custGeom>
            <a:avLst/>
            <a:gdLst/>
            <a:ahLst/>
            <a:cxnLst>
              <a:cxn ang="0">
                <a:pos x="wd2" y="hd2"/>
              </a:cxn>
              <a:cxn ang="5400000">
                <a:pos x="wd2" y="hd2"/>
              </a:cxn>
              <a:cxn ang="10800000">
                <a:pos x="wd2" y="hd2"/>
              </a:cxn>
              <a:cxn ang="16200000">
                <a:pos x="wd2" y="hd2"/>
              </a:cxn>
            </a:cxnLst>
            <a:rect l="0" t="0" r="r" b="b"/>
            <a:pathLst>
              <a:path w="21600" h="21600" extrusionOk="0">
                <a:moveTo>
                  <a:pt x="21600" y="10808"/>
                </a:moveTo>
                <a:cubicBezTo>
                  <a:pt x="21600" y="9304"/>
                  <a:pt x="21341" y="7877"/>
                  <a:pt x="20823" y="6559"/>
                </a:cubicBezTo>
                <a:cubicBezTo>
                  <a:pt x="20304" y="5241"/>
                  <a:pt x="19573" y="4094"/>
                  <a:pt x="18628" y="3132"/>
                </a:cubicBezTo>
                <a:cubicBezTo>
                  <a:pt x="17682" y="2171"/>
                  <a:pt x="16539" y="1396"/>
                  <a:pt x="15213" y="837"/>
                </a:cubicBezTo>
                <a:cubicBezTo>
                  <a:pt x="13887" y="279"/>
                  <a:pt x="12408" y="0"/>
                  <a:pt x="10808" y="0"/>
                </a:cubicBezTo>
                <a:cubicBezTo>
                  <a:pt x="9207" y="0"/>
                  <a:pt x="7728" y="279"/>
                  <a:pt x="6402" y="822"/>
                </a:cubicBezTo>
                <a:cubicBezTo>
                  <a:pt x="5076" y="1365"/>
                  <a:pt x="3933" y="2140"/>
                  <a:pt x="2988" y="3101"/>
                </a:cubicBezTo>
                <a:cubicBezTo>
                  <a:pt x="2043" y="4063"/>
                  <a:pt x="1296" y="5226"/>
                  <a:pt x="777" y="6528"/>
                </a:cubicBezTo>
                <a:cubicBezTo>
                  <a:pt x="259" y="7831"/>
                  <a:pt x="0" y="9273"/>
                  <a:pt x="0" y="10792"/>
                </a:cubicBezTo>
                <a:cubicBezTo>
                  <a:pt x="0" y="12312"/>
                  <a:pt x="259" y="13738"/>
                  <a:pt x="777" y="15041"/>
                </a:cubicBezTo>
                <a:cubicBezTo>
                  <a:pt x="1296" y="16359"/>
                  <a:pt x="2027" y="17506"/>
                  <a:pt x="2972" y="18483"/>
                </a:cubicBezTo>
                <a:cubicBezTo>
                  <a:pt x="3918" y="19460"/>
                  <a:pt x="5076" y="20220"/>
                  <a:pt x="6402" y="20778"/>
                </a:cubicBezTo>
                <a:cubicBezTo>
                  <a:pt x="7728" y="21321"/>
                  <a:pt x="9207" y="21600"/>
                  <a:pt x="10808" y="21600"/>
                </a:cubicBezTo>
                <a:cubicBezTo>
                  <a:pt x="12408" y="21600"/>
                  <a:pt x="13887" y="21321"/>
                  <a:pt x="15213" y="20778"/>
                </a:cubicBezTo>
                <a:cubicBezTo>
                  <a:pt x="16539" y="20235"/>
                  <a:pt x="17682" y="19460"/>
                  <a:pt x="18628" y="18483"/>
                </a:cubicBezTo>
                <a:cubicBezTo>
                  <a:pt x="19573" y="17506"/>
                  <a:pt x="20304" y="16359"/>
                  <a:pt x="20823" y="15041"/>
                </a:cubicBezTo>
                <a:cubicBezTo>
                  <a:pt x="21341" y="13769"/>
                  <a:pt x="21600" y="12327"/>
                  <a:pt x="21600" y="10808"/>
                </a:cubicBezTo>
                <a:close/>
              </a:path>
            </a:pathLst>
          </a:custGeom>
          <a:solidFill>
            <a:srgbClr val="FFFFFF"/>
          </a:solidFill>
          <a:ln w="12700">
            <a:miter lim="400000"/>
          </a:ln>
          <a:effectLst>
            <a:outerShdw blurRad="50800" dist="38100" dir="2700000" algn="tl" rotWithShape="0">
              <a:prstClr val="black">
                <a:alpha val="40000"/>
              </a:prstClr>
            </a:outerShdw>
          </a:effectLst>
        </p:spPr>
        <p:txBody>
          <a:bodyPr lIns="38100" tIns="38100" rIns="38100" bIns="38100" anchor="ctr"/>
          <a:lstStyle/>
          <a:p>
            <a:pPr>
              <a:defRPr sz="3000">
                <a:solidFill>
                  <a:srgbClr val="FFFFFF"/>
                </a:solidFill>
              </a:defRPr>
            </a:pPr>
            <a:endParaRPr/>
          </a:p>
        </p:txBody>
      </p:sp>
      <p:sp>
        <p:nvSpPr>
          <p:cNvPr id="14" name="Shape">
            <a:extLst>
              <a:ext uri="{FF2B5EF4-FFF2-40B4-BE49-F238E27FC236}">
                <a16:creationId xmlns:a16="http://schemas.microsoft.com/office/drawing/2014/main" id="{ED75E7BC-4969-D74D-B43B-7C7B0195F5B0}"/>
              </a:ext>
            </a:extLst>
          </p:cNvPr>
          <p:cNvSpPr/>
          <p:nvPr userDrawn="1"/>
        </p:nvSpPr>
        <p:spPr>
          <a:xfrm>
            <a:off x="4046175" y="3031734"/>
            <a:ext cx="809489" cy="1306092"/>
          </a:xfrm>
          <a:custGeom>
            <a:avLst/>
            <a:gdLst/>
            <a:ahLst/>
            <a:cxnLst>
              <a:cxn ang="0">
                <a:pos x="wd2" y="hd2"/>
              </a:cxn>
              <a:cxn ang="5400000">
                <a:pos x="wd2" y="hd2"/>
              </a:cxn>
              <a:cxn ang="10800000">
                <a:pos x="wd2" y="hd2"/>
              </a:cxn>
              <a:cxn ang="16200000">
                <a:pos x="wd2" y="hd2"/>
              </a:cxn>
            </a:cxnLst>
            <a:rect l="0" t="0" r="r" b="b"/>
            <a:pathLst>
              <a:path w="21600" h="21600" extrusionOk="0">
                <a:moveTo>
                  <a:pt x="8502" y="0"/>
                </a:moveTo>
                <a:lnTo>
                  <a:pt x="766" y="0"/>
                </a:lnTo>
                <a:cubicBezTo>
                  <a:pt x="332" y="0"/>
                  <a:pt x="0" y="206"/>
                  <a:pt x="0" y="475"/>
                </a:cubicBezTo>
                <a:lnTo>
                  <a:pt x="0" y="21125"/>
                </a:lnTo>
                <a:cubicBezTo>
                  <a:pt x="0" y="21394"/>
                  <a:pt x="332" y="21600"/>
                  <a:pt x="766" y="21600"/>
                </a:cubicBezTo>
                <a:lnTo>
                  <a:pt x="20834" y="21600"/>
                </a:lnTo>
                <a:cubicBezTo>
                  <a:pt x="21268" y="21600"/>
                  <a:pt x="21600" y="21394"/>
                  <a:pt x="21600" y="21125"/>
                </a:cubicBezTo>
                <a:lnTo>
                  <a:pt x="21600" y="17296"/>
                </a:lnTo>
                <a:cubicBezTo>
                  <a:pt x="21600" y="17027"/>
                  <a:pt x="21268" y="16821"/>
                  <a:pt x="20834" y="16821"/>
                </a:cubicBezTo>
                <a:lnTo>
                  <a:pt x="9243" y="16821"/>
                </a:lnTo>
                <a:lnTo>
                  <a:pt x="9243" y="475"/>
                </a:lnTo>
                <a:cubicBezTo>
                  <a:pt x="9268" y="222"/>
                  <a:pt x="8936" y="0"/>
                  <a:pt x="8502" y="0"/>
                </a:cubicBezTo>
                <a:close/>
              </a:path>
            </a:pathLst>
          </a:custGeom>
          <a:solidFill>
            <a:srgbClr val="FFFFFF"/>
          </a:solidFill>
          <a:ln w="12700">
            <a:miter lim="400000"/>
          </a:ln>
          <a:effectLst>
            <a:outerShdw blurRad="50800" dist="38100" dir="2700000" algn="tl" rotWithShape="0">
              <a:prstClr val="black">
                <a:alpha val="40000"/>
              </a:prstClr>
            </a:outerShdw>
          </a:effectLst>
        </p:spPr>
        <p:txBody>
          <a:bodyPr lIns="38100" tIns="38100" rIns="38100" bIns="38100" anchor="ctr"/>
          <a:lstStyle/>
          <a:p>
            <a:pPr>
              <a:defRPr sz="3000">
                <a:solidFill>
                  <a:srgbClr val="FFFFFF"/>
                </a:solidFill>
              </a:defRPr>
            </a:pPr>
            <a:endParaRPr/>
          </a:p>
        </p:txBody>
      </p:sp>
      <p:sp>
        <p:nvSpPr>
          <p:cNvPr id="15" name="Shape">
            <a:extLst>
              <a:ext uri="{FF2B5EF4-FFF2-40B4-BE49-F238E27FC236}">
                <a16:creationId xmlns:a16="http://schemas.microsoft.com/office/drawing/2014/main" id="{B1C91CB6-F747-3743-A2B3-7C80E0E75CE9}"/>
              </a:ext>
            </a:extLst>
          </p:cNvPr>
          <p:cNvSpPr/>
          <p:nvPr userDrawn="1"/>
        </p:nvSpPr>
        <p:spPr>
          <a:xfrm>
            <a:off x="6266051" y="3022167"/>
            <a:ext cx="1179725" cy="1333841"/>
          </a:xfrm>
          <a:custGeom>
            <a:avLst/>
            <a:gdLst/>
            <a:ahLst/>
            <a:cxnLst>
              <a:cxn ang="0">
                <a:pos x="wd2" y="hd2"/>
              </a:cxn>
              <a:cxn ang="5400000">
                <a:pos x="wd2" y="hd2"/>
              </a:cxn>
              <a:cxn ang="10800000">
                <a:pos x="wd2" y="hd2"/>
              </a:cxn>
              <a:cxn ang="16200000">
                <a:pos x="wd2" y="hd2"/>
              </a:cxn>
            </a:cxnLst>
            <a:rect l="0" t="0" r="r" b="b"/>
            <a:pathLst>
              <a:path w="21546" h="21600" extrusionOk="0">
                <a:moveTo>
                  <a:pt x="19765" y="1704"/>
                </a:moveTo>
                <a:cubicBezTo>
                  <a:pt x="19153" y="1364"/>
                  <a:pt x="18472" y="1054"/>
                  <a:pt x="17738" y="806"/>
                </a:cubicBezTo>
                <a:cubicBezTo>
                  <a:pt x="17004" y="558"/>
                  <a:pt x="16200" y="356"/>
                  <a:pt x="15344" y="217"/>
                </a:cubicBezTo>
                <a:cubicBezTo>
                  <a:pt x="14487" y="77"/>
                  <a:pt x="13544" y="0"/>
                  <a:pt x="12565" y="0"/>
                </a:cubicBezTo>
                <a:cubicBezTo>
                  <a:pt x="10678" y="0"/>
                  <a:pt x="8930" y="263"/>
                  <a:pt x="7392" y="790"/>
                </a:cubicBezTo>
                <a:cubicBezTo>
                  <a:pt x="5837" y="1317"/>
                  <a:pt x="4509" y="2076"/>
                  <a:pt x="3408" y="3037"/>
                </a:cubicBezTo>
                <a:cubicBezTo>
                  <a:pt x="2307" y="3998"/>
                  <a:pt x="1450" y="5144"/>
                  <a:pt x="874" y="6461"/>
                </a:cubicBezTo>
                <a:cubicBezTo>
                  <a:pt x="297" y="7779"/>
                  <a:pt x="0" y="9235"/>
                  <a:pt x="0" y="10785"/>
                </a:cubicBezTo>
                <a:cubicBezTo>
                  <a:pt x="0" y="12318"/>
                  <a:pt x="315" y="13760"/>
                  <a:pt x="926" y="15077"/>
                </a:cubicBezTo>
                <a:cubicBezTo>
                  <a:pt x="1538" y="16394"/>
                  <a:pt x="2447" y="17556"/>
                  <a:pt x="3583" y="18516"/>
                </a:cubicBezTo>
                <a:cubicBezTo>
                  <a:pt x="4718" y="19477"/>
                  <a:pt x="6117" y="20236"/>
                  <a:pt x="7707" y="20779"/>
                </a:cubicBezTo>
                <a:cubicBezTo>
                  <a:pt x="9297" y="21321"/>
                  <a:pt x="11080" y="21600"/>
                  <a:pt x="13019" y="21600"/>
                </a:cubicBezTo>
                <a:cubicBezTo>
                  <a:pt x="14505" y="21600"/>
                  <a:pt x="15938" y="21414"/>
                  <a:pt x="17301" y="21073"/>
                </a:cubicBezTo>
                <a:cubicBezTo>
                  <a:pt x="18682" y="20717"/>
                  <a:pt x="19992" y="20143"/>
                  <a:pt x="21198" y="19353"/>
                </a:cubicBezTo>
                <a:cubicBezTo>
                  <a:pt x="21338" y="19260"/>
                  <a:pt x="21408" y="19121"/>
                  <a:pt x="21408" y="18981"/>
                </a:cubicBezTo>
                <a:lnTo>
                  <a:pt x="21408" y="10444"/>
                </a:lnTo>
                <a:cubicBezTo>
                  <a:pt x="21408" y="10180"/>
                  <a:pt x="21181" y="9979"/>
                  <a:pt x="20884" y="9979"/>
                </a:cubicBezTo>
                <a:lnTo>
                  <a:pt x="12775" y="9979"/>
                </a:lnTo>
                <a:cubicBezTo>
                  <a:pt x="12478" y="9979"/>
                  <a:pt x="12250" y="10180"/>
                  <a:pt x="12250" y="10444"/>
                </a:cubicBezTo>
                <a:lnTo>
                  <a:pt x="12250" y="13031"/>
                </a:lnTo>
                <a:cubicBezTo>
                  <a:pt x="12250" y="13403"/>
                  <a:pt x="12408" y="13729"/>
                  <a:pt x="12705" y="13961"/>
                </a:cubicBezTo>
                <a:cubicBezTo>
                  <a:pt x="12984" y="14209"/>
                  <a:pt x="13369" y="14317"/>
                  <a:pt x="13841" y="14317"/>
                </a:cubicBezTo>
                <a:lnTo>
                  <a:pt x="15571" y="14317"/>
                </a:lnTo>
                <a:lnTo>
                  <a:pt x="15571" y="16611"/>
                </a:lnTo>
                <a:cubicBezTo>
                  <a:pt x="15204" y="16735"/>
                  <a:pt x="14837" y="16843"/>
                  <a:pt x="14452" y="16921"/>
                </a:cubicBezTo>
                <a:cubicBezTo>
                  <a:pt x="13981" y="17029"/>
                  <a:pt x="13439" y="17075"/>
                  <a:pt x="12845" y="17075"/>
                </a:cubicBezTo>
                <a:cubicBezTo>
                  <a:pt x="11883" y="17075"/>
                  <a:pt x="10992" y="16936"/>
                  <a:pt x="10206" y="16657"/>
                </a:cubicBezTo>
                <a:cubicBezTo>
                  <a:pt x="9437" y="16378"/>
                  <a:pt x="8755" y="15975"/>
                  <a:pt x="8196" y="15464"/>
                </a:cubicBezTo>
                <a:cubicBezTo>
                  <a:pt x="7637" y="14937"/>
                  <a:pt x="7200" y="14286"/>
                  <a:pt x="6885" y="13512"/>
                </a:cubicBezTo>
                <a:cubicBezTo>
                  <a:pt x="6571" y="12737"/>
                  <a:pt x="6414" y="11823"/>
                  <a:pt x="6414" y="10816"/>
                </a:cubicBezTo>
                <a:cubicBezTo>
                  <a:pt x="6414" y="9901"/>
                  <a:pt x="6553" y="9065"/>
                  <a:pt x="6833" y="8321"/>
                </a:cubicBezTo>
                <a:cubicBezTo>
                  <a:pt x="7113" y="7593"/>
                  <a:pt x="7515" y="6957"/>
                  <a:pt x="8021" y="6446"/>
                </a:cubicBezTo>
                <a:cubicBezTo>
                  <a:pt x="8528" y="5935"/>
                  <a:pt x="9140" y="5532"/>
                  <a:pt x="9874" y="5253"/>
                </a:cubicBezTo>
                <a:cubicBezTo>
                  <a:pt x="10590" y="4974"/>
                  <a:pt x="11429" y="4834"/>
                  <a:pt x="12338" y="4834"/>
                </a:cubicBezTo>
                <a:cubicBezTo>
                  <a:pt x="12845" y="4834"/>
                  <a:pt x="13316" y="4850"/>
                  <a:pt x="13718" y="4896"/>
                </a:cubicBezTo>
                <a:cubicBezTo>
                  <a:pt x="14120" y="4943"/>
                  <a:pt x="14505" y="5005"/>
                  <a:pt x="14854" y="5098"/>
                </a:cubicBezTo>
                <a:cubicBezTo>
                  <a:pt x="15204" y="5191"/>
                  <a:pt x="15571" y="5315"/>
                  <a:pt x="15903" y="5470"/>
                </a:cubicBezTo>
                <a:cubicBezTo>
                  <a:pt x="16252" y="5625"/>
                  <a:pt x="16637" y="5811"/>
                  <a:pt x="17039" y="6028"/>
                </a:cubicBezTo>
                <a:cubicBezTo>
                  <a:pt x="17598" y="6337"/>
                  <a:pt x="18140" y="6430"/>
                  <a:pt x="18664" y="6337"/>
                </a:cubicBezTo>
                <a:cubicBezTo>
                  <a:pt x="19188" y="6244"/>
                  <a:pt x="19608" y="5966"/>
                  <a:pt x="19922" y="5547"/>
                </a:cubicBezTo>
                <a:lnTo>
                  <a:pt x="21460" y="3486"/>
                </a:lnTo>
                <a:cubicBezTo>
                  <a:pt x="21600" y="3300"/>
                  <a:pt x="21565" y="3052"/>
                  <a:pt x="21390" y="2898"/>
                </a:cubicBezTo>
                <a:cubicBezTo>
                  <a:pt x="20936" y="2448"/>
                  <a:pt x="20377" y="2061"/>
                  <a:pt x="19765" y="1704"/>
                </a:cubicBezTo>
                <a:close/>
              </a:path>
            </a:pathLst>
          </a:custGeom>
          <a:solidFill>
            <a:srgbClr val="FFFFFF"/>
          </a:solidFill>
          <a:ln w="12700">
            <a:miter lim="400000"/>
          </a:ln>
          <a:effectLst>
            <a:outerShdw blurRad="50800" dist="38100" dir="2700000" algn="tl" rotWithShape="0">
              <a:prstClr val="black">
                <a:alpha val="40000"/>
              </a:prstClr>
            </a:outerShdw>
          </a:effectLst>
        </p:spPr>
        <p:txBody>
          <a:bodyPr lIns="38100" tIns="38100" rIns="38100" bIns="38100" anchor="ctr"/>
          <a:lstStyle/>
          <a:p>
            <a:pPr>
              <a:defRPr sz="3000">
                <a:solidFill>
                  <a:srgbClr val="FFFFFF"/>
                </a:solidFill>
              </a:defRPr>
            </a:pPr>
            <a:endParaRPr/>
          </a:p>
        </p:txBody>
      </p:sp>
      <p:sp>
        <p:nvSpPr>
          <p:cNvPr id="16" name="Shape">
            <a:extLst>
              <a:ext uri="{FF2B5EF4-FFF2-40B4-BE49-F238E27FC236}">
                <a16:creationId xmlns:a16="http://schemas.microsoft.com/office/drawing/2014/main" id="{A240FE50-31EF-4E40-967C-ECD76DBF681A}"/>
              </a:ext>
            </a:extLst>
          </p:cNvPr>
          <p:cNvSpPr/>
          <p:nvPr userDrawn="1"/>
        </p:nvSpPr>
        <p:spPr>
          <a:xfrm>
            <a:off x="7433399" y="2792524"/>
            <a:ext cx="1252030" cy="1306092"/>
          </a:xfrm>
          <a:custGeom>
            <a:avLst/>
            <a:gdLst/>
            <a:ahLst/>
            <a:cxnLst>
              <a:cxn ang="0">
                <a:pos x="wd2" y="hd2"/>
              </a:cxn>
              <a:cxn ang="5400000">
                <a:pos x="wd2" y="hd2"/>
              </a:cxn>
              <a:cxn ang="10800000">
                <a:pos x="wd2" y="hd2"/>
              </a:cxn>
              <a:cxn ang="16200000">
                <a:pos x="wd2" y="hd2"/>
              </a:cxn>
            </a:cxnLst>
            <a:rect l="0" t="0" r="r" b="b"/>
            <a:pathLst>
              <a:path w="21559" h="21600" extrusionOk="0">
                <a:moveTo>
                  <a:pt x="16636" y="0"/>
                </a:moveTo>
                <a:cubicBezTo>
                  <a:pt x="16373" y="0"/>
                  <a:pt x="16125" y="47"/>
                  <a:pt x="15895" y="127"/>
                </a:cubicBezTo>
                <a:cubicBezTo>
                  <a:pt x="15681" y="206"/>
                  <a:pt x="15483" y="316"/>
                  <a:pt x="15302" y="443"/>
                </a:cubicBezTo>
                <a:cubicBezTo>
                  <a:pt x="15137" y="570"/>
                  <a:pt x="14989" y="712"/>
                  <a:pt x="14873" y="855"/>
                </a:cubicBezTo>
                <a:cubicBezTo>
                  <a:pt x="14758" y="997"/>
                  <a:pt x="14659" y="1139"/>
                  <a:pt x="14577" y="1282"/>
                </a:cubicBezTo>
                <a:cubicBezTo>
                  <a:pt x="14577" y="1282"/>
                  <a:pt x="14577" y="1298"/>
                  <a:pt x="14560" y="1298"/>
                </a:cubicBezTo>
                <a:lnTo>
                  <a:pt x="11562" y="7295"/>
                </a:lnTo>
                <a:cubicBezTo>
                  <a:pt x="11298" y="7754"/>
                  <a:pt x="11067" y="8213"/>
                  <a:pt x="10886" y="8624"/>
                </a:cubicBezTo>
                <a:cubicBezTo>
                  <a:pt x="10853" y="8687"/>
                  <a:pt x="10837" y="8735"/>
                  <a:pt x="10804" y="8798"/>
                </a:cubicBezTo>
                <a:cubicBezTo>
                  <a:pt x="10771" y="8751"/>
                  <a:pt x="10754" y="8687"/>
                  <a:pt x="10721" y="8640"/>
                </a:cubicBezTo>
                <a:cubicBezTo>
                  <a:pt x="10524" y="8229"/>
                  <a:pt x="10276" y="7786"/>
                  <a:pt x="10029" y="7311"/>
                </a:cubicBezTo>
                <a:lnTo>
                  <a:pt x="6981" y="1298"/>
                </a:lnTo>
                <a:cubicBezTo>
                  <a:pt x="6981" y="1298"/>
                  <a:pt x="6981" y="1282"/>
                  <a:pt x="6981" y="1282"/>
                </a:cubicBezTo>
                <a:cubicBezTo>
                  <a:pt x="6784" y="918"/>
                  <a:pt x="6536" y="617"/>
                  <a:pt x="6223" y="396"/>
                </a:cubicBezTo>
                <a:cubicBezTo>
                  <a:pt x="5877" y="127"/>
                  <a:pt x="5433" y="0"/>
                  <a:pt x="4889" y="0"/>
                </a:cubicBezTo>
                <a:lnTo>
                  <a:pt x="490" y="0"/>
                </a:lnTo>
                <a:cubicBezTo>
                  <a:pt x="309" y="0"/>
                  <a:pt x="144" y="95"/>
                  <a:pt x="61" y="237"/>
                </a:cubicBezTo>
                <a:cubicBezTo>
                  <a:pt x="-21" y="380"/>
                  <a:pt x="-21" y="570"/>
                  <a:pt x="61" y="712"/>
                </a:cubicBezTo>
                <a:lnTo>
                  <a:pt x="7789" y="13403"/>
                </a:lnTo>
                <a:lnTo>
                  <a:pt x="7789" y="21125"/>
                </a:lnTo>
                <a:cubicBezTo>
                  <a:pt x="7789" y="21394"/>
                  <a:pt x="8003" y="21600"/>
                  <a:pt x="8283" y="21600"/>
                </a:cubicBezTo>
                <a:lnTo>
                  <a:pt x="13275" y="21600"/>
                </a:lnTo>
                <a:cubicBezTo>
                  <a:pt x="13555" y="21600"/>
                  <a:pt x="13769" y="21394"/>
                  <a:pt x="13769" y="21125"/>
                </a:cubicBezTo>
                <a:lnTo>
                  <a:pt x="13769" y="13403"/>
                </a:lnTo>
                <a:lnTo>
                  <a:pt x="21497" y="712"/>
                </a:lnTo>
                <a:cubicBezTo>
                  <a:pt x="21579" y="570"/>
                  <a:pt x="21579" y="380"/>
                  <a:pt x="21497" y="237"/>
                </a:cubicBezTo>
                <a:cubicBezTo>
                  <a:pt x="21414" y="95"/>
                  <a:pt x="21249" y="0"/>
                  <a:pt x="21068" y="0"/>
                </a:cubicBezTo>
                <a:lnTo>
                  <a:pt x="16636" y="0"/>
                </a:lnTo>
                <a:close/>
              </a:path>
            </a:pathLst>
          </a:custGeom>
          <a:solidFill>
            <a:srgbClr val="FFFFFF"/>
          </a:solidFill>
          <a:ln w="12700">
            <a:miter lim="400000"/>
          </a:ln>
          <a:effectLst>
            <a:outerShdw blurRad="50800" dist="38100" dir="2700000" algn="tl" rotWithShape="0">
              <a:prstClr val="black">
                <a:alpha val="40000"/>
              </a:prstClr>
            </a:outerShdw>
          </a:effectLst>
        </p:spPr>
        <p:txBody>
          <a:bodyPr lIns="38100" tIns="38100" rIns="38100" bIns="38100" anchor="ctr"/>
          <a:lstStyle/>
          <a:p>
            <a:pPr>
              <a:defRPr sz="3000">
                <a:solidFill>
                  <a:srgbClr val="FFFFFF"/>
                </a:solidFill>
              </a:defRPr>
            </a:pPr>
            <a:endParaRPr/>
          </a:p>
        </p:txBody>
      </p:sp>
      <p:sp>
        <p:nvSpPr>
          <p:cNvPr id="17" name="Shape">
            <a:extLst>
              <a:ext uri="{FF2B5EF4-FFF2-40B4-BE49-F238E27FC236}">
                <a16:creationId xmlns:a16="http://schemas.microsoft.com/office/drawing/2014/main" id="{2053575C-B963-6941-9E7C-A203A04C65CC}"/>
              </a:ext>
            </a:extLst>
          </p:cNvPr>
          <p:cNvSpPr/>
          <p:nvPr userDrawn="1"/>
        </p:nvSpPr>
        <p:spPr>
          <a:xfrm>
            <a:off x="2668322" y="5170130"/>
            <a:ext cx="6360132" cy="1687870"/>
          </a:xfrm>
          <a:custGeom>
            <a:avLst/>
            <a:gdLst/>
            <a:ahLst/>
            <a:cxnLst>
              <a:cxn ang="0">
                <a:pos x="wd2" y="hd2"/>
              </a:cxn>
              <a:cxn ang="5400000">
                <a:pos x="wd2" y="hd2"/>
              </a:cxn>
              <a:cxn ang="10800000">
                <a:pos x="wd2" y="hd2"/>
              </a:cxn>
              <a:cxn ang="16200000">
                <a:pos x="wd2" y="hd2"/>
              </a:cxn>
            </a:cxnLst>
            <a:rect l="0" t="0" r="r" b="b"/>
            <a:pathLst>
              <a:path w="21600" h="21600" extrusionOk="0">
                <a:moveTo>
                  <a:pt x="19865" y="19727"/>
                </a:moveTo>
                <a:cubicBezTo>
                  <a:pt x="19907" y="17841"/>
                  <a:pt x="19936" y="15955"/>
                  <a:pt x="19946" y="14069"/>
                </a:cubicBezTo>
                <a:cubicBezTo>
                  <a:pt x="19995" y="13910"/>
                  <a:pt x="20043" y="13751"/>
                  <a:pt x="20092" y="13592"/>
                </a:cubicBezTo>
                <a:cubicBezTo>
                  <a:pt x="20043" y="13629"/>
                  <a:pt x="19998" y="13665"/>
                  <a:pt x="19949" y="13702"/>
                </a:cubicBezTo>
                <a:cubicBezTo>
                  <a:pt x="19965" y="10396"/>
                  <a:pt x="19926" y="7078"/>
                  <a:pt x="19822" y="3747"/>
                </a:cubicBezTo>
                <a:cubicBezTo>
                  <a:pt x="19511" y="7372"/>
                  <a:pt x="19286" y="11045"/>
                  <a:pt x="19117" y="14755"/>
                </a:cubicBezTo>
                <a:cubicBezTo>
                  <a:pt x="18926" y="15074"/>
                  <a:pt x="18740" y="15429"/>
                  <a:pt x="18562" y="15820"/>
                </a:cubicBezTo>
                <a:cubicBezTo>
                  <a:pt x="18373" y="14449"/>
                  <a:pt x="18155" y="13151"/>
                  <a:pt x="17899" y="11927"/>
                </a:cubicBezTo>
                <a:cubicBezTo>
                  <a:pt x="17944" y="13604"/>
                  <a:pt x="18003" y="15294"/>
                  <a:pt x="18084" y="16971"/>
                </a:cubicBezTo>
                <a:cubicBezTo>
                  <a:pt x="17850" y="17596"/>
                  <a:pt x="17626" y="18269"/>
                  <a:pt x="17418" y="18967"/>
                </a:cubicBezTo>
                <a:cubicBezTo>
                  <a:pt x="17486" y="15820"/>
                  <a:pt x="17652" y="12698"/>
                  <a:pt x="17928" y="9612"/>
                </a:cubicBezTo>
                <a:cubicBezTo>
                  <a:pt x="17317" y="12441"/>
                  <a:pt x="16836" y="15429"/>
                  <a:pt x="16459" y="18563"/>
                </a:cubicBezTo>
                <a:cubicBezTo>
                  <a:pt x="16329" y="14241"/>
                  <a:pt x="16358" y="9772"/>
                  <a:pt x="16498" y="5204"/>
                </a:cubicBezTo>
                <a:cubicBezTo>
                  <a:pt x="16020" y="9588"/>
                  <a:pt x="15637" y="14057"/>
                  <a:pt x="15345" y="18612"/>
                </a:cubicBezTo>
                <a:cubicBezTo>
                  <a:pt x="15237" y="16604"/>
                  <a:pt x="15117" y="14633"/>
                  <a:pt x="14971" y="12747"/>
                </a:cubicBezTo>
                <a:cubicBezTo>
                  <a:pt x="15114" y="12172"/>
                  <a:pt x="15257" y="11608"/>
                  <a:pt x="15406" y="11057"/>
                </a:cubicBezTo>
                <a:cubicBezTo>
                  <a:pt x="15224" y="11192"/>
                  <a:pt x="15049" y="11363"/>
                  <a:pt x="14877" y="11571"/>
                </a:cubicBezTo>
                <a:cubicBezTo>
                  <a:pt x="14821" y="10910"/>
                  <a:pt x="14763" y="10274"/>
                  <a:pt x="14701" y="9637"/>
                </a:cubicBezTo>
                <a:cubicBezTo>
                  <a:pt x="14643" y="10420"/>
                  <a:pt x="14591" y="11216"/>
                  <a:pt x="14548" y="12012"/>
                </a:cubicBezTo>
                <a:cubicBezTo>
                  <a:pt x="14152" y="12600"/>
                  <a:pt x="13778" y="13347"/>
                  <a:pt x="13431" y="14229"/>
                </a:cubicBezTo>
                <a:cubicBezTo>
                  <a:pt x="13119" y="13212"/>
                  <a:pt x="12784" y="12306"/>
                  <a:pt x="12430" y="11522"/>
                </a:cubicBezTo>
                <a:cubicBezTo>
                  <a:pt x="12641" y="12771"/>
                  <a:pt x="12829" y="14069"/>
                  <a:pt x="12995" y="15429"/>
                </a:cubicBezTo>
                <a:cubicBezTo>
                  <a:pt x="12709" y="16273"/>
                  <a:pt x="12443" y="17204"/>
                  <a:pt x="12199" y="18171"/>
                </a:cubicBezTo>
                <a:cubicBezTo>
                  <a:pt x="12098" y="14020"/>
                  <a:pt x="12134" y="9906"/>
                  <a:pt x="12309" y="5829"/>
                </a:cubicBezTo>
                <a:cubicBezTo>
                  <a:pt x="11673" y="9551"/>
                  <a:pt x="11218" y="13506"/>
                  <a:pt x="10906" y="17633"/>
                </a:cubicBezTo>
                <a:cubicBezTo>
                  <a:pt x="10473" y="11927"/>
                  <a:pt x="10249" y="6024"/>
                  <a:pt x="10155" y="0"/>
                </a:cubicBezTo>
                <a:cubicBezTo>
                  <a:pt x="9788" y="5780"/>
                  <a:pt x="9547" y="11682"/>
                  <a:pt x="9437" y="17694"/>
                </a:cubicBezTo>
                <a:cubicBezTo>
                  <a:pt x="9031" y="13555"/>
                  <a:pt x="8582" y="9539"/>
                  <a:pt x="8049" y="5829"/>
                </a:cubicBezTo>
                <a:cubicBezTo>
                  <a:pt x="7948" y="9294"/>
                  <a:pt x="7958" y="12857"/>
                  <a:pt x="8049" y="16494"/>
                </a:cubicBezTo>
                <a:cubicBezTo>
                  <a:pt x="7172" y="13176"/>
                  <a:pt x="6210" y="10433"/>
                  <a:pt x="5160" y="8314"/>
                </a:cubicBezTo>
                <a:cubicBezTo>
                  <a:pt x="5476" y="9796"/>
                  <a:pt x="5771" y="11327"/>
                  <a:pt x="6047" y="12906"/>
                </a:cubicBezTo>
                <a:cubicBezTo>
                  <a:pt x="5917" y="14559"/>
                  <a:pt x="5820" y="16310"/>
                  <a:pt x="5755" y="18159"/>
                </a:cubicBezTo>
                <a:cubicBezTo>
                  <a:pt x="5648" y="15049"/>
                  <a:pt x="5479" y="12037"/>
                  <a:pt x="5183" y="9220"/>
                </a:cubicBezTo>
                <a:cubicBezTo>
                  <a:pt x="4969" y="12037"/>
                  <a:pt x="4822" y="14914"/>
                  <a:pt x="4744" y="17878"/>
                </a:cubicBezTo>
                <a:cubicBezTo>
                  <a:pt x="4527" y="15625"/>
                  <a:pt x="4257" y="13482"/>
                  <a:pt x="3926" y="11473"/>
                </a:cubicBezTo>
                <a:cubicBezTo>
                  <a:pt x="3874" y="13641"/>
                  <a:pt x="3880" y="15833"/>
                  <a:pt x="3955" y="18037"/>
                </a:cubicBezTo>
                <a:cubicBezTo>
                  <a:pt x="3750" y="16996"/>
                  <a:pt x="3506" y="16016"/>
                  <a:pt x="3217" y="15122"/>
                </a:cubicBezTo>
                <a:cubicBezTo>
                  <a:pt x="3285" y="14339"/>
                  <a:pt x="3347" y="13543"/>
                  <a:pt x="3406" y="12735"/>
                </a:cubicBezTo>
                <a:cubicBezTo>
                  <a:pt x="3253" y="13273"/>
                  <a:pt x="3103" y="13812"/>
                  <a:pt x="2964" y="14376"/>
                </a:cubicBezTo>
                <a:cubicBezTo>
                  <a:pt x="2954" y="14351"/>
                  <a:pt x="2944" y="14314"/>
                  <a:pt x="2931" y="14290"/>
                </a:cubicBezTo>
                <a:cubicBezTo>
                  <a:pt x="2931" y="14363"/>
                  <a:pt x="2931" y="14437"/>
                  <a:pt x="2931" y="14498"/>
                </a:cubicBezTo>
                <a:cubicBezTo>
                  <a:pt x="2505" y="16188"/>
                  <a:pt x="2135" y="17988"/>
                  <a:pt x="1807" y="19898"/>
                </a:cubicBezTo>
                <a:cubicBezTo>
                  <a:pt x="1917" y="15037"/>
                  <a:pt x="1921" y="10139"/>
                  <a:pt x="1768" y="5229"/>
                </a:cubicBezTo>
                <a:cubicBezTo>
                  <a:pt x="1368" y="9869"/>
                  <a:pt x="1118" y="14620"/>
                  <a:pt x="959" y="19420"/>
                </a:cubicBezTo>
                <a:cubicBezTo>
                  <a:pt x="741" y="16996"/>
                  <a:pt x="419" y="14767"/>
                  <a:pt x="0" y="12747"/>
                </a:cubicBezTo>
                <a:cubicBezTo>
                  <a:pt x="78" y="15698"/>
                  <a:pt x="208" y="18649"/>
                  <a:pt x="419" y="21600"/>
                </a:cubicBezTo>
                <a:cubicBezTo>
                  <a:pt x="1118" y="21600"/>
                  <a:pt x="1817" y="21600"/>
                  <a:pt x="2515" y="21600"/>
                </a:cubicBezTo>
                <a:cubicBezTo>
                  <a:pt x="2684" y="20314"/>
                  <a:pt x="2837" y="18992"/>
                  <a:pt x="2977" y="17645"/>
                </a:cubicBezTo>
                <a:cubicBezTo>
                  <a:pt x="3012" y="18980"/>
                  <a:pt x="3064" y="20302"/>
                  <a:pt x="3123" y="21600"/>
                </a:cubicBezTo>
                <a:lnTo>
                  <a:pt x="6704" y="21600"/>
                </a:lnTo>
                <a:cubicBezTo>
                  <a:pt x="6626" y="19580"/>
                  <a:pt x="6561" y="17510"/>
                  <a:pt x="6470" y="15514"/>
                </a:cubicBezTo>
                <a:cubicBezTo>
                  <a:pt x="6772" y="17461"/>
                  <a:pt x="7048" y="19494"/>
                  <a:pt x="7292" y="21600"/>
                </a:cubicBezTo>
                <a:cubicBezTo>
                  <a:pt x="9261" y="21600"/>
                  <a:pt x="11227" y="21600"/>
                  <a:pt x="13197" y="21600"/>
                </a:cubicBezTo>
                <a:cubicBezTo>
                  <a:pt x="13281" y="21061"/>
                  <a:pt x="13369" y="20547"/>
                  <a:pt x="13460" y="20020"/>
                </a:cubicBezTo>
                <a:cubicBezTo>
                  <a:pt x="13502" y="20535"/>
                  <a:pt x="13544" y="21061"/>
                  <a:pt x="13583" y="21600"/>
                </a:cubicBezTo>
                <a:cubicBezTo>
                  <a:pt x="15075" y="21600"/>
                  <a:pt x="16566" y="21600"/>
                  <a:pt x="18058" y="21600"/>
                </a:cubicBezTo>
                <a:cubicBezTo>
                  <a:pt x="18129" y="21245"/>
                  <a:pt x="18204" y="20902"/>
                  <a:pt x="18279" y="20547"/>
                </a:cubicBezTo>
                <a:cubicBezTo>
                  <a:pt x="18302" y="20902"/>
                  <a:pt x="18324" y="21245"/>
                  <a:pt x="18350" y="21600"/>
                </a:cubicBezTo>
                <a:cubicBezTo>
                  <a:pt x="19111" y="21600"/>
                  <a:pt x="19871" y="21600"/>
                  <a:pt x="20632" y="21600"/>
                </a:cubicBezTo>
                <a:cubicBezTo>
                  <a:pt x="21031" y="18539"/>
                  <a:pt x="21360" y="15343"/>
                  <a:pt x="21600" y="11963"/>
                </a:cubicBezTo>
                <a:cubicBezTo>
                  <a:pt x="20918" y="14302"/>
                  <a:pt x="20346" y="16910"/>
                  <a:pt x="19865" y="19727"/>
                </a:cubicBezTo>
                <a:close/>
                <a:moveTo>
                  <a:pt x="14090" y="16653"/>
                </a:moveTo>
                <a:cubicBezTo>
                  <a:pt x="14191" y="16151"/>
                  <a:pt x="14295" y="15661"/>
                  <a:pt x="14399" y="15184"/>
                </a:cubicBezTo>
                <a:cubicBezTo>
                  <a:pt x="14370" y="16016"/>
                  <a:pt x="14347" y="16849"/>
                  <a:pt x="14331" y="17694"/>
                </a:cubicBezTo>
                <a:cubicBezTo>
                  <a:pt x="14249" y="17339"/>
                  <a:pt x="14171" y="16984"/>
                  <a:pt x="14090" y="16653"/>
                </a:cubicBezTo>
                <a:close/>
                <a:moveTo>
                  <a:pt x="18835" y="18110"/>
                </a:moveTo>
                <a:cubicBezTo>
                  <a:pt x="18890" y="17890"/>
                  <a:pt x="18945" y="17657"/>
                  <a:pt x="19004" y="17437"/>
                </a:cubicBezTo>
                <a:cubicBezTo>
                  <a:pt x="18981" y="18025"/>
                  <a:pt x="18961" y="18600"/>
                  <a:pt x="18942" y="19188"/>
                </a:cubicBezTo>
                <a:cubicBezTo>
                  <a:pt x="18906" y="18821"/>
                  <a:pt x="18870" y="18465"/>
                  <a:pt x="18835" y="18110"/>
                </a:cubicBezTo>
                <a:close/>
              </a:path>
            </a:pathLst>
          </a:custGeom>
          <a:solidFill>
            <a:schemeClr val="accent1">
              <a:lumMod val="40000"/>
              <a:lumOff val="60000"/>
            </a:schemeClr>
          </a:solidFill>
          <a:ln w="12700">
            <a:miter lim="400000"/>
          </a:ln>
        </p:spPr>
        <p:txBody>
          <a:bodyPr lIns="38100" tIns="38100" rIns="38100" bIns="38100" anchor="ctr"/>
          <a:lstStyle/>
          <a:p>
            <a:pPr>
              <a:defRPr sz="3000">
                <a:solidFill>
                  <a:srgbClr val="FFFFFF"/>
                </a:solidFill>
              </a:defRPr>
            </a:pPr>
            <a:endParaRPr/>
          </a:p>
        </p:txBody>
      </p:sp>
      <p:sp>
        <p:nvSpPr>
          <p:cNvPr id="19" name="Shape">
            <a:extLst>
              <a:ext uri="{FF2B5EF4-FFF2-40B4-BE49-F238E27FC236}">
                <a16:creationId xmlns:a16="http://schemas.microsoft.com/office/drawing/2014/main" id="{3BD4C43E-9110-1B4D-97DF-26E9AA338E73}"/>
              </a:ext>
            </a:extLst>
          </p:cNvPr>
          <p:cNvSpPr/>
          <p:nvPr userDrawn="1"/>
        </p:nvSpPr>
        <p:spPr>
          <a:xfrm>
            <a:off x="-1271" y="3701524"/>
            <a:ext cx="1199489" cy="3156476"/>
          </a:xfrm>
          <a:custGeom>
            <a:avLst/>
            <a:gdLst/>
            <a:ahLst/>
            <a:cxnLst>
              <a:cxn ang="0">
                <a:pos x="wd2" y="hd2"/>
              </a:cxn>
              <a:cxn ang="5400000">
                <a:pos x="wd2" y="hd2"/>
              </a:cxn>
              <a:cxn ang="10800000">
                <a:pos x="wd2" y="hd2"/>
              </a:cxn>
              <a:cxn ang="16200000">
                <a:pos x="wd2" y="hd2"/>
              </a:cxn>
            </a:cxnLst>
            <a:rect l="0" t="0" r="r" b="b"/>
            <a:pathLst>
              <a:path w="21294" h="21600" extrusionOk="0">
                <a:moveTo>
                  <a:pt x="5743" y="21591"/>
                </a:moveTo>
                <a:cubicBezTo>
                  <a:pt x="8375" y="20789"/>
                  <a:pt x="10777" y="19862"/>
                  <a:pt x="12836" y="18822"/>
                </a:cubicBezTo>
                <a:lnTo>
                  <a:pt x="4942" y="17543"/>
                </a:lnTo>
                <a:lnTo>
                  <a:pt x="14164" y="18107"/>
                </a:lnTo>
                <a:cubicBezTo>
                  <a:pt x="16566" y="16749"/>
                  <a:pt x="18465" y="15223"/>
                  <a:pt x="19701" y="13556"/>
                </a:cubicBezTo>
                <a:lnTo>
                  <a:pt x="11326" y="12163"/>
                </a:lnTo>
                <a:lnTo>
                  <a:pt x="20250" y="12736"/>
                </a:lnTo>
                <a:cubicBezTo>
                  <a:pt x="21554" y="10540"/>
                  <a:pt x="21600" y="8352"/>
                  <a:pt x="20593" y="6271"/>
                </a:cubicBezTo>
                <a:lnTo>
                  <a:pt x="13477" y="6121"/>
                </a:lnTo>
                <a:lnTo>
                  <a:pt x="19907" y="5098"/>
                </a:lnTo>
                <a:cubicBezTo>
                  <a:pt x="18625" y="3263"/>
                  <a:pt x="16475" y="1535"/>
                  <a:pt x="13614" y="0"/>
                </a:cubicBezTo>
                <a:cubicBezTo>
                  <a:pt x="8924" y="900"/>
                  <a:pt x="4691" y="2143"/>
                  <a:pt x="1190" y="3669"/>
                </a:cubicBezTo>
                <a:lnTo>
                  <a:pt x="5171" y="6050"/>
                </a:lnTo>
                <a:lnTo>
                  <a:pt x="0" y="4807"/>
                </a:lnTo>
                <a:lnTo>
                  <a:pt x="0" y="11960"/>
                </a:lnTo>
                <a:lnTo>
                  <a:pt x="389" y="12030"/>
                </a:lnTo>
                <a:lnTo>
                  <a:pt x="0" y="12013"/>
                </a:lnTo>
                <a:lnTo>
                  <a:pt x="0" y="18566"/>
                </a:lnTo>
                <a:lnTo>
                  <a:pt x="297" y="18592"/>
                </a:lnTo>
                <a:lnTo>
                  <a:pt x="0" y="18592"/>
                </a:lnTo>
                <a:lnTo>
                  <a:pt x="0" y="21600"/>
                </a:lnTo>
                <a:lnTo>
                  <a:pt x="5743" y="21600"/>
                </a:lnTo>
                <a:close/>
              </a:path>
            </a:pathLst>
          </a:custGeom>
          <a:solidFill>
            <a:schemeClr val="accent1">
              <a:lumMod val="40000"/>
              <a:lumOff val="60000"/>
            </a:schemeClr>
          </a:solidFill>
          <a:ln w="12700">
            <a:miter lim="400000"/>
          </a:ln>
        </p:spPr>
        <p:txBody>
          <a:bodyPr lIns="38100" tIns="38100" rIns="38100" bIns="38100" anchor="ctr"/>
          <a:lstStyle/>
          <a:p>
            <a:pPr>
              <a:defRPr sz="3000">
                <a:solidFill>
                  <a:srgbClr val="FFFFFF"/>
                </a:solidFill>
              </a:defRPr>
            </a:pPr>
            <a:endParaRPr/>
          </a:p>
        </p:txBody>
      </p:sp>
      <p:sp>
        <p:nvSpPr>
          <p:cNvPr id="25" name="Shape">
            <a:extLst>
              <a:ext uri="{FF2B5EF4-FFF2-40B4-BE49-F238E27FC236}">
                <a16:creationId xmlns:a16="http://schemas.microsoft.com/office/drawing/2014/main" id="{FB07AB10-C22E-FE49-9897-268D96B17FA1}"/>
              </a:ext>
            </a:extLst>
          </p:cNvPr>
          <p:cNvSpPr/>
          <p:nvPr userDrawn="1"/>
        </p:nvSpPr>
        <p:spPr>
          <a:xfrm>
            <a:off x="4869060" y="2782956"/>
            <a:ext cx="1355848" cy="1333838"/>
          </a:xfrm>
          <a:custGeom>
            <a:avLst/>
            <a:gdLst/>
            <a:ahLst/>
            <a:cxnLst>
              <a:cxn ang="0">
                <a:pos x="wd2" y="hd2"/>
              </a:cxn>
              <a:cxn ang="5400000">
                <a:pos x="wd2" y="hd2"/>
              </a:cxn>
              <a:cxn ang="10800000">
                <a:pos x="wd2" y="hd2"/>
              </a:cxn>
              <a:cxn ang="16200000">
                <a:pos x="wd2" y="hd2"/>
              </a:cxn>
            </a:cxnLst>
            <a:rect l="0" t="0" r="r" b="b"/>
            <a:pathLst>
              <a:path w="21600" h="21600" extrusionOk="0">
                <a:moveTo>
                  <a:pt x="777" y="6539"/>
                </a:moveTo>
                <a:cubicBezTo>
                  <a:pt x="259" y="7840"/>
                  <a:pt x="0" y="9281"/>
                  <a:pt x="0" y="10800"/>
                </a:cubicBezTo>
                <a:cubicBezTo>
                  <a:pt x="0" y="12319"/>
                  <a:pt x="259" y="13744"/>
                  <a:pt x="777" y="15046"/>
                </a:cubicBezTo>
                <a:cubicBezTo>
                  <a:pt x="1296" y="16363"/>
                  <a:pt x="2027" y="17509"/>
                  <a:pt x="2972" y="18485"/>
                </a:cubicBezTo>
                <a:cubicBezTo>
                  <a:pt x="3918" y="19462"/>
                  <a:pt x="5076" y="20221"/>
                  <a:pt x="6402" y="20779"/>
                </a:cubicBezTo>
                <a:cubicBezTo>
                  <a:pt x="7728" y="21321"/>
                  <a:pt x="9207" y="21600"/>
                  <a:pt x="10808" y="21600"/>
                </a:cubicBezTo>
                <a:cubicBezTo>
                  <a:pt x="12408" y="21600"/>
                  <a:pt x="13887" y="21321"/>
                  <a:pt x="15213" y="20779"/>
                </a:cubicBezTo>
                <a:cubicBezTo>
                  <a:pt x="16539" y="20236"/>
                  <a:pt x="17682" y="19462"/>
                  <a:pt x="18628" y="18485"/>
                </a:cubicBezTo>
                <a:cubicBezTo>
                  <a:pt x="19573" y="17509"/>
                  <a:pt x="20304" y="16363"/>
                  <a:pt x="20823" y="15046"/>
                </a:cubicBezTo>
                <a:cubicBezTo>
                  <a:pt x="21341" y="13744"/>
                  <a:pt x="21600" y="12303"/>
                  <a:pt x="21600" y="10800"/>
                </a:cubicBezTo>
                <a:cubicBezTo>
                  <a:pt x="21600" y="9297"/>
                  <a:pt x="21341" y="7871"/>
                  <a:pt x="20823" y="6554"/>
                </a:cubicBezTo>
                <a:cubicBezTo>
                  <a:pt x="20304" y="5237"/>
                  <a:pt x="19573" y="4091"/>
                  <a:pt x="18628" y="3130"/>
                </a:cubicBezTo>
                <a:cubicBezTo>
                  <a:pt x="17682" y="2169"/>
                  <a:pt x="16539" y="1395"/>
                  <a:pt x="15213" y="837"/>
                </a:cubicBezTo>
                <a:cubicBezTo>
                  <a:pt x="13887" y="279"/>
                  <a:pt x="12408" y="0"/>
                  <a:pt x="10808" y="0"/>
                </a:cubicBezTo>
                <a:cubicBezTo>
                  <a:pt x="9207" y="0"/>
                  <a:pt x="7728" y="279"/>
                  <a:pt x="6402" y="821"/>
                </a:cubicBezTo>
                <a:cubicBezTo>
                  <a:pt x="5076" y="1364"/>
                  <a:pt x="3933" y="2138"/>
                  <a:pt x="2988" y="3099"/>
                </a:cubicBezTo>
                <a:cubicBezTo>
                  <a:pt x="2043" y="4075"/>
                  <a:pt x="1296" y="5222"/>
                  <a:pt x="777" y="6539"/>
                </a:cubicBezTo>
                <a:close/>
                <a:moveTo>
                  <a:pt x="10808" y="4803"/>
                </a:moveTo>
                <a:cubicBezTo>
                  <a:pt x="11631" y="4803"/>
                  <a:pt x="12362" y="4943"/>
                  <a:pt x="12987" y="5206"/>
                </a:cubicBezTo>
                <a:cubicBezTo>
                  <a:pt x="13612" y="5470"/>
                  <a:pt x="14146" y="5857"/>
                  <a:pt x="14573" y="6368"/>
                </a:cubicBezTo>
                <a:cubicBezTo>
                  <a:pt x="15000" y="6880"/>
                  <a:pt x="15350" y="7500"/>
                  <a:pt x="15579" y="8243"/>
                </a:cubicBezTo>
                <a:cubicBezTo>
                  <a:pt x="15823" y="8987"/>
                  <a:pt x="15945" y="9855"/>
                  <a:pt x="15945" y="10800"/>
                </a:cubicBezTo>
                <a:cubicBezTo>
                  <a:pt x="15945" y="11761"/>
                  <a:pt x="15823" y="12613"/>
                  <a:pt x="15579" y="13372"/>
                </a:cubicBezTo>
                <a:cubicBezTo>
                  <a:pt x="15350" y="14116"/>
                  <a:pt x="15000" y="14736"/>
                  <a:pt x="14573" y="15247"/>
                </a:cubicBezTo>
                <a:cubicBezTo>
                  <a:pt x="14146" y="15743"/>
                  <a:pt x="13612" y="16130"/>
                  <a:pt x="12987" y="16394"/>
                </a:cubicBezTo>
                <a:cubicBezTo>
                  <a:pt x="12347" y="16657"/>
                  <a:pt x="11616" y="16797"/>
                  <a:pt x="10808" y="16797"/>
                </a:cubicBezTo>
                <a:cubicBezTo>
                  <a:pt x="9984" y="16797"/>
                  <a:pt x="9238" y="16657"/>
                  <a:pt x="8597" y="16394"/>
                </a:cubicBezTo>
                <a:cubicBezTo>
                  <a:pt x="7972" y="16130"/>
                  <a:pt x="7439" y="15743"/>
                  <a:pt x="7012" y="15247"/>
                </a:cubicBezTo>
                <a:cubicBezTo>
                  <a:pt x="6570" y="14736"/>
                  <a:pt x="6235" y="14116"/>
                  <a:pt x="6006" y="13372"/>
                </a:cubicBezTo>
                <a:cubicBezTo>
                  <a:pt x="5762" y="12628"/>
                  <a:pt x="5640" y="11761"/>
                  <a:pt x="5640" y="10800"/>
                </a:cubicBezTo>
                <a:cubicBezTo>
                  <a:pt x="5640" y="9855"/>
                  <a:pt x="5762" y="8987"/>
                  <a:pt x="6006" y="8243"/>
                </a:cubicBezTo>
                <a:cubicBezTo>
                  <a:pt x="6235" y="7500"/>
                  <a:pt x="6585" y="6880"/>
                  <a:pt x="7012" y="6368"/>
                </a:cubicBezTo>
                <a:cubicBezTo>
                  <a:pt x="7439" y="5873"/>
                  <a:pt x="7972" y="5485"/>
                  <a:pt x="8613" y="5222"/>
                </a:cubicBezTo>
                <a:cubicBezTo>
                  <a:pt x="9238" y="4943"/>
                  <a:pt x="9984" y="4803"/>
                  <a:pt x="10808" y="4803"/>
                </a:cubicBezTo>
                <a:close/>
              </a:path>
            </a:pathLst>
          </a:custGeom>
          <a:solidFill>
            <a:srgbClr val="FFFFFF"/>
          </a:solidFill>
          <a:ln w="12700">
            <a:miter lim="400000"/>
          </a:ln>
          <a:effectLst>
            <a:outerShdw blurRad="50800" dist="38100" dir="2700000" algn="tl" rotWithShape="0">
              <a:prstClr val="black">
                <a:alpha val="40000"/>
              </a:prstClr>
            </a:outerShdw>
          </a:effectLst>
        </p:spPr>
        <p:txBody>
          <a:bodyPr lIns="38100" tIns="38100" rIns="38100" bIns="38100" anchor="ctr"/>
          <a:lstStyle/>
          <a:p>
            <a:pPr>
              <a:defRPr sz="3000">
                <a:solidFill>
                  <a:srgbClr val="FFFFFF"/>
                </a:solidFill>
              </a:defRPr>
            </a:pPr>
            <a:endParaRPr/>
          </a:p>
        </p:txBody>
      </p:sp>
      <p:sp>
        <p:nvSpPr>
          <p:cNvPr id="26" name="Shape">
            <a:extLst>
              <a:ext uri="{FF2B5EF4-FFF2-40B4-BE49-F238E27FC236}">
                <a16:creationId xmlns:a16="http://schemas.microsoft.com/office/drawing/2014/main" id="{031F8EF4-6C4D-5B4B-A960-BB820B5CA1E7}"/>
              </a:ext>
            </a:extLst>
          </p:cNvPr>
          <p:cNvSpPr/>
          <p:nvPr userDrawn="1"/>
        </p:nvSpPr>
        <p:spPr>
          <a:xfrm>
            <a:off x="2718456" y="2916911"/>
            <a:ext cx="1064211" cy="1064972"/>
          </a:xfrm>
          <a:custGeom>
            <a:avLst/>
            <a:gdLst/>
            <a:ahLst/>
            <a:cxnLst>
              <a:cxn ang="0">
                <a:pos x="wd2" y="hd2"/>
              </a:cxn>
              <a:cxn ang="5400000">
                <a:pos x="wd2" y="hd2"/>
              </a:cxn>
              <a:cxn ang="10800000">
                <a:pos x="wd2" y="hd2"/>
              </a:cxn>
              <a:cxn ang="16200000">
                <a:pos x="wd2" y="hd2"/>
              </a:cxn>
            </a:cxnLst>
            <a:rect l="0" t="0" r="r" b="b"/>
            <a:pathLst>
              <a:path w="20717" h="20861" extrusionOk="0">
                <a:moveTo>
                  <a:pt x="14235" y="9515"/>
                </a:moveTo>
                <a:lnTo>
                  <a:pt x="18674" y="6794"/>
                </a:lnTo>
                <a:lnTo>
                  <a:pt x="20659" y="10737"/>
                </a:lnTo>
                <a:cubicBezTo>
                  <a:pt x="21146" y="12884"/>
                  <a:pt x="18511" y="13680"/>
                  <a:pt x="16382" y="13550"/>
                </a:cubicBezTo>
                <a:lnTo>
                  <a:pt x="14235" y="9515"/>
                </a:lnTo>
                <a:lnTo>
                  <a:pt x="14235" y="9515"/>
                </a:lnTo>
                <a:close/>
                <a:moveTo>
                  <a:pt x="13224" y="12328"/>
                </a:moveTo>
                <a:lnTo>
                  <a:pt x="10896" y="16567"/>
                </a:lnTo>
                <a:lnTo>
                  <a:pt x="13224" y="20861"/>
                </a:lnTo>
                <a:lnTo>
                  <a:pt x="13278" y="19140"/>
                </a:lnTo>
                <a:lnTo>
                  <a:pt x="15408" y="19140"/>
                </a:lnTo>
                <a:cubicBezTo>
                  <a:pt x="16184" y="19214"/>
                  <a:pt x="17194" y="18677"/>
                  <a:pt x="17573" y="17918"/>
                </a:cubicBezTo>
                <a:lnTo>
                  <a:pt x="20316" y="12754"/>
                </a:lnTo>
                <a:cubicBezTo>
                  <a:pt x="19414" y="13680"/>
                  <a:pt x="18259" y="13902"/>
                  <a:pt x="16905" y="13902"/>
                </a:cubicBezTo>
                <a:lnTo>
                  <a:pt x="13296" y="13902"/>
                </a:lnTo>
                <a:lnTo>
                  <a:pt x="13224" y="12328"/>
                </a:lnTo>
                <a:lnTo>
                  <a:pt x="13224" y="12328"/>
                </a:lnTo>
                <a:close/>
                <a:moveTo>
                  <a:pt x="7991" y="7109"/>
                </a:moveTo>
                <a:lnTo>
                  <a:pt x="10373" y="3203"/>
                </a:lnTo>
                <a:cubicBezTo>
                  <a:pt x="9453" y="1241"/>
                  <a:pt x="7504" y="-739"/>
                  <a:pt x="5898" y="742"/>
                </a:cubicBezTo>
                <a:lnTo>
                  <a:pt x="3516" y="4444"/>
                </a:lnTo>
                <a:lnTo>
                  <a:pt x="7991" y="7109"/>
                </a:lnTo>
                <a:lnTo>
                  <a:pt x="7991" y="7109"/>
                </a:lnTo>
                <a:close/>
                <a:moveTo>
                  <a:pt x="10878" y="6646"/>
                </a:moveTo>
                <a:lnTo>
                  <a:pt x="15624" y="6683"/>
                </a:lnTo>
                <a:lnTo>
                  <a:pt x="18151" y="2500"/>
                </a:lnTo>
                <a:lnTo>
                  <a:pt x="16653" y="3277"/>
                </a:lnTo>
                <a:lnTo>
                  <a:pt x="15624" y="1353"/>
                </a:lnTo>
                <a:cubicBezTo>
                  <a:pt x="15299" y="612"/>
                  <a:pt x="14361" y="-36"/>
                  <a:pt x="13549" y="1"/>
                </a:cubicBezTo>
                <a:lnTo>
                  <a:pt x="7829" y="38"/>
                </a:lnTo>
                <a:cubicBezTo>
                  <a:pt x="9056" y="409"/>
                  <a:pt x="9814" y="1334"/>
                  <a:pt x="10463" y="2537"/>
                </a:cubicBezTo>
                <a:lnTo>
                  <a:pt x="12214" y="5776"/>
                </a:lnTo>
                <a:lnTo>
                  <a:pt x="10878" y="6646"/>
                </a:lnTo>
                <a:lnTo>
                  <a:pt x="10878" y="6646"/>
                </a:lnTo>
                <a:close/>
                <a:moveTo>
                  <a:pt x="105" y="6887"/>
                </a:moveTo>
                <a:lnTo>
                  <a:pt x="1495" y="7979"/>
                </a:lnTo>
                <a:lnTo>
                  <a:pt x="196" y="10496"/>
                </a:lnTo>
                <a:cubicBezTo>
                  <a:pt x="-454" y="11662"/>
                  <a:pt x="665" y="12791"/>
                  <a:pt x="1387" y="13180"/>
                </a:cubicBezTo>
                <a:cubicBezTo>
                  <a:pt x="2090" y="13569"/>
                  <a:pt x="3173" y="13606"/>
                  <a:pt x="4202" y="13606"/>
                </a:cubicBezTo>
                <a:lnTo>
                  <a:pt x="6042" y="10589"/>
                </a:lnTo>
                <a:lnTo>
                  <a:pt x="7432" y="11347"/>
                </a:lnTo>
                <a:lnTo>
                  <a:pt x="5032" y="6868"/>
                </a:lnTo>
                <a:lnTo>
                  <a:pt x="105" y="6887"/>
                </a:lnTo>
                <a:lnTo>
                  <a:pt x="105" y="6887"/>
                </a:lnTo>
                <a:close/>
                <a:moveTo>
                  <a:pt x="304" y="12717"/>
                </a:moveTo>
                <a:lnTo>
                  <a:pt x="3281" y="18251"/>
                </a:lnTo>
                <a:cubicBezTo>
                  <a:pt x="3877" y="19029"/>
                  <a:pt x="5014" y="19195"/>
                  <a:pt x="6169" y="19177"/>
                </a:cubicBezTo>
                <a:lnTo>
                  <a:pt x="9308" y="19177"/>
                </a:lnTo>
                <a:lnTo>
                  <a:pt x="9308" y="13939"/>
                </a:lnTo>
                <a:lnTo>
                  <a:pt x="3354" y="13902"/>
                </a:lnTo>
                <a:cubicBezTo>
                  <a:pt x="2433" y="13939"/>
                  <a:pt x="1224" y="13754"/>
                  <a:pt x="304" y="12717"/>
                </a:cubicBezTo>
                <a:lnTo>
                  <a:pt x="304" y="12717"/>
                </a:lnTo>
                <a:close/>
              </a:path>
            </a:pathLst>
          </a:custGeom>
          <a:solidFill>
            <a:schemeClr val="accent1">
              <a:lumMod val="75000"/>
            </a:schemeClr>
          </a:solidFill>
          <a:ln w="12700">
            <a:miter lim="400000"/>
          </a:ln>
        </p:spPr>
        <p:txBody>
          <a:bodyPr lIns="38100" tIns="38100" rIns="38100" bIns="38100" anchor="ctr"/>
          <a:lstStyle/>
          <a:p>
            <a:pPr>
              <a:defRPr sz="3000">
                <a:solidFill>
                  <a:srgbClr val="FFFFFF"/>
                </a:solidFill>
              </a:defRPr>
            </a:pPr>
            <a:endParaRPr/>
          </a:p>
        </p:txBody>
      </p:sp>
    </p:spTree>
    <p:extLst>
      <p:ext uri="{BB962C8B-B14F-4D97-AF65-F5344CB8AC3E}">
        <p14:creationId xmlns:p14="http://schemas.microsoft.com/office/powerpoint/2010/main" val="5568315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1">
    <p:bg>
      <p:bgPr>
        <a:solidFill>
          <a:schemeClr val="bg1"/>
        </a:solidFill>
        <a:effectLst/>
      </p:bgPr>
    </p:bg>
    <p:spTree>
      <p:nvGrpSpPr>
        <p:cNvPr id="1" name=""/>
        <p:cNvGrpSpPr/>
        <p:nvPr/>
      </p:nvGrpSpPr>
      <p:grpSpPr>
        <a:xfrm>
          <a:off x="0" y="0"/>
          <a:ext cx="0" cy="0"/>
          <a:chOff x="0" y="0"/>
          <a:chExt cx="0" cy="0"/>
        </a:xfrm>
      </p:grpSpPr>
      <p:sp>
        <p:nvSpPr>
          <p:cNvPr id="28" name="Title 1">
            <a:extLst>
              <a:ext uri="{FF2B5EF4-FFF2-40B4-BE49-F238E27FC236}">
                <a16:creationId xmlns:a16="http://schemas.microsoft.com/office/drawing/2014/main" id="{C89E6CC6-39BF-46E2-B1D0-7967F6F97C8D}"/>
              </a:ext>
            </a:extLst>
          </p:cNvPr>
          <p:cNvSpPr>
            <a:spLocks noGrp="1"/>
          </p:cNvSpPr>
          <p:nvPr>
            <p:ph type="title"/>
          </p:nvPr>
        </p:nvSpPr>
        <p:spPr>
          <a:xfrm>
            <a:off x="628650" y="365125"/>
            <a:ext cx="5486400" cy="1325563"/>
          </a:xfrm>
        </p:spPr>
        <p:txBody>
          <a:bodyPr/>
          <a:lstStyle>
            <a:lvl1pPr>
              <a:defRPr>
                <a:solidFill>
                  <a:schemeClr val="accent1"/>
                </a:solidFill>
              </a:defRPr>
            </a:lvl1pPr>
          </a:lstStyle>
          <a:p>
            <a:r>
              <a:rPr lang="en-US" dirty="0"/>
              <a:t>Click to edit Master title style</a:t>
            </a:r>
          </a:p>
        </p:txBody>
      </p:sp>
      <p:sp>
        <p:nvSpPr>
          <p:cNvPr id="29" name="Content Placeholder 2">
            <a:extLst>
              <a:ext uri="{FF2B5EF4-FFF2-40B4-BE49-F238E27FC236}">
                <a16:creationId xmlns:a16="http://schemas.microsoft.com/office/drawing/2014/main" id="{EB79CB35-9B92-4624-B48F-C0CF7A2C5F8B}"/>
              </a:ext>
            </a:extLst>
          </p:cNvPr>
          <p:cNvSpPr>
            <a:spLocks noGrp="1"/>
          </p:cNvSpPr>
          <p:nvPr>
            <p:ph idx="1"/>
          </p:nvPr>
        </p:nvSpPr>
        <p:spPr>
          <a:xfrm>
            <a:off x="1046922" y="1825625"/>
            <a:ext cx="7468428" cy="4045088"/>
          </a:xfrm>
          <a:prstGeom prst="rect">
            <a:avLst/>
          </a:prstGeo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 name="Shape">
            <a:extLst>
              <a:ext uri="{FF2B5EF4-FFF2-40B4-BE49-F238E27FC236}">
                <a16:creationId xmlns:a16="http://schemas.microsoft.com/office/drawing/2014/main" id="{ED25FC78-F8D3-314E-9FEF-CAA2C1BC6BB3}"/>
              </a:ext>
            </a:extLst>
          </p:cNvPr>
          <p:cNvSpPr/>
          <p:nvPr userDrawn="1"/>
        </p:nvSpPr>
        <p:spPr>
          <a:xfrm>
            <a:off x="406400" y="5658678"/>
            <a:ext cx="8579032" cy="1199322"/>
          </a:xfrm>
          <a:custGeom>
            <a:avLst/>
            <a:gdLst/>
            <a:ahLst/>
            <a:cxnLst>
              <a:cxn ang="0">
                <a:pos x="wd2" y="hd2"/>
              </a:cxn>
              <a:cxn ang="5400000">
                <a:pos x="wd2" y="hd2"/>
              </a:cxn>
              <a:cxn ang="10800000">
                <a:pos x="wd2" y="hd2"/>
              </a:cxn>
              <a:cxn ang="16200000">
                <a:pos x="wd2" y="hd2"/>
              </a:cxn>
            </a:cxnLst>
            <a:rect l="0" t="0" r="r" b="b"/>
            <a:pathLst>
              <a:path w="21600" h="21600" extrusionOk="0">
                <a:moveTo>
                  <a:pt x="20699" y="19701"/>
                </a:moveTo>
                <a:cubicBezTo>
                  <a:pt x="20721" y="17820"/>
                  <a:pt x="20736" y="15939"/>
                  <a:pt x="20743" y="14057"/>
                </a:cubicBezTo>
                <a:cubicBezTo>
                  <a:pt x="20767" y="13901"/>
                  <a:pt x="20794" y="13744"/>
                  <a:pt x="20818" y="13587"/>
                </a:cubicBezTo>
                <a:cubicBezTo>
                  <a:pt x="20794" y="13622"/>
                  <a:pt x="20770" y="13657"/>
                  <a:pt x="20743" y="13709"/>
                </a:cubicBezTo>
                <a:cubicBezTo>
                  <a:pt x="20750" y="10417"/>
                  <a:pt x="20731" y="7107"/>
                  <a:pt x="20675" y="3780"/>
                </a:cubicBezTo>
                <a:cubicBezTo>
                  <a:pt x="20511" y="7386"/>
                  <a:pt x="20392" y="11044"/>
                  <a:pt x="20304" y="14754"/>
                </a:cubicBezTo>
                <a:cubicBezTo>
                  <a:pt x="20205" y="15068"/>
                  <a:pt x="20107" y="15434"/>
                  <a:pt x="20012" y="15817"/>
                </a:cubicBezTo>
                <a:cubicBezTo>
                  <a:pt x="19915" y="14458"/>
                  <a:pt x="19798" y="13169"/>
                  <a:pt x="19664" y="11932"/>
                </a:cubicBezTo>
                <a:cubicBezTo>
                  <a:pt x="19688" y="13605"/>
                  <a:pt x="19720" y="15294"/>
                  <a:pt x="19761" y="16967"/>
                </a:cubicBezTo>
                <a:cubicBezTo>
                  <a:pt x="19640" y="17594"/>
                  <a:pt x="19520" y="18256"/>
                  <a:pt x="19411" y="18952"/>
                </a:cubicBezTo>
                <a:cubicBezTo>
                  <a:pt x="19445" y="15817"/>
                  <a:pt x="19535" y="12699"/>
                  <a:pt x="19679" y="9633"/>
                </a:cubicBezTo>
                <a:cubicBezTo>
                  <a:pt x="19357" y="12455"/>
                  <a:pt x="19106" y="15434"/>
                  <a:pt x="18907" y="18552"/>
                </a:cubicBezTo>
                <a:cubicBezTo>
                  <a:pt x="18839" y="14249"/>
                  <a:pt x="18856" y="9790"/>
                  <a:pt x="18926" y="5226"/>
                </a:cubicBezTo>
                <a:cubicBezTo>
                  <a:pt x="18675" y="9598"/>
                  <a:pt x="18473" y="14040"/>
                  <a:pt x="18320" y="18586"/>
                </a:cubicBezTo>
                <a:cubicBezTo>
                  <a:pt x="18264" y="16583"/>
                  <a:pt x="18201" y="14632"/>
                  <a:pt x="18125" y="12734"/>
                </a:cubicBezTo>
                <a:cubicBezTo>
                  <a:pt x="18201" y="12159"/>
                  <a:pt x="18276" y="11601"/>
                  <a:pt x="18354" y="11044"/>
                </a:cubicBezTo>
                <a:cubicBezTo>
                  <a:pt x="18259" y="11183"/>
                  <a:pt x="18166" y="11340"/>
                  <a:pt x="18076" y="11549"/>
                </a:cubicBezTo>
                <a:cubicBezTo>
                  <a:pt x="18047" y="10887"/>
                  <a:pt x="18018" y="10243"/>
                  <a:pt x="17984" y="9615"/>
                </a:cubicBezTo>
                <a:cubicBezTo>
                  <a:pt x="17952" y="10399"/>
                  <a:pt x="17928" y="11183"/>
                  <a:pt x="17903" y="11985"/>
                </a:cubicBezTo>
                <a:cubicBezTo>
                  <a:pt x="17696" y="12559"/>
                  <a:pt x="17499" y="13308"/>
                  <a:pt x="17317" y="14197"/>
                </a:cubicBezTo>
                <a:cubicBezTo>
                  <a:pt x="17151" y="13186"/>
                  <a:pt x="16978" y="12281"/>
                  <a:pt x="16791" y="11497"/>
                </a:cubicBezTo>
                <a:cubicBezTo>
                  <a:pt x="16900" y="12734"/>
                  <a:pt x="17000" y="14040"/>
                  <a:pt x="17088" y="15381"/>
                </a:cubicBezTo>
                <a:cubicBezTo>
                  <a:pt x="16939" y="16235"/>
                  <a:pt x="16798" y="17141"/>
                  <a:pt x="16671" y="18116"/>
                </a:cubicBezTo>
                <a:cubicBezTo>
                  <a:pt x="16618" y="13970"/>
                  <a:pt x="16637" y="9877"/>
                  <a:pt x="16730" y="5801"/>
                </a:cubicBezTo>
                <a:cubicBezTo>
                  <a:pt x="16394" y="9511"/>
                  <a:pt x="16157" y="13448"/>
                  <a:pt x="15992" y="17576"/>
                </a:cubicBezTo>
                <a:cubicBezTo>
                  <a:pt x="15765" y="11897"/>
                  <a:pt x="15646" y="6010"/>
                  <a:pt x="15597" y="0"/>
                </a:cubicBezTo>
                <a:cubicBezTo>
                  <a:pt x="15405" y="5766"/>
                  <a:pt x="15278" y="11636"/>
                  <a:pt x="15220" y="17646"/>
                </a:cubicBezTo>
                <a:cubicBezTo>
                  <a:pt x="15006" y="13517"/>
                  <a:pt x="14772" y="9528"/>
                  <a:pt x="14492" y="5818"/>
                </a:cubicBezTo>
                <a:cubicBezTo>
                  <a:pt x="14438" y="9267"/>
                  <a:pt x="14443" y="12821"/>
                  <a:pt x="14492" y="16444"/>
                </a:cubicBezTo>
                <a:cubicBezTo>
                  <a:pt x="14031" y="13134"/>
                  <a:pt x="13525" y="10399"/>
                  <a:pt x="12975" y="8292"/>
                </a:cubicBezTo>
                <a:cubicBezTo>
                  <a:pt x="13140" y="9755"/>
                  <a:pt x="13296" y="11288"/>
                  <a:pt x="13440" y="12873"/>
                </a:cubicBezTo>
                <a:cubicBezTo>
                  <a:pt x="13372" y="14528"/>
                  <a:pt x="13320" y="16270"/>
                  <a:pt x="13286" y="18099"/>
                </a:cubicBezTo>
                <a:cubicBezTo>
                  <a:pt x="13230" y="14998"/>
                  <a:pt x="13140" y="12002"/>
                  <a:pt x="12987" y="9197"/>
                </a:cubicBezTo>
                <a:cubicBezTo>
                  <a:pt x="12875" y="12002"/>
                  <a:pt x="12797" y="14876"/>
                  <a:pt x="12755" y="17837"/>
                </a:cubicBezTo>
                <a:cubicBezTo>
                  <a:pt x="12641" y="15590"/>
                  <a:pt x="12500" y="13448"/>
                  <a:pt x="12324" y="11462"/>
                </a:cubicBezTo>
                <a:cubicBezTo>
                  <a:pt x="12298" y="13622"/>
                  <a:pt x="12300" y="15799"/>
                  <a:pt x="12339" y="18012"/>
                </a:cubicBezTo>
                <a:cubicBezTo>
                  <a:pt x="12232" y="16967"/>
                  <a:pt x="12103" y="15991"/>
                  <a:pt x="11952" y="15103"/>
                </a:cubicBezTo>
                <a:cubicBezTo>
                  <a:pt x="11988" y="14319"/>
                  <a:pt x="12020" y="13535"/>
                  <a:pt x="12049" y="12734"/>
                </a:cubicBezTo>
                <a:cubicBezTo>
                  <a:pt x="11969" y="13274"/>
                  <a:pt x="11891" y="13814"/>
                  <a:pt x="11815" y="14371"/>
                </a:cubicBezTo>
                <a:cubicBezTo>
                  <a:pt x="11811" y="14336"/>
                  <a:pt x="11803" y="14319"/>
                  <a:pt x="11798" y="14284"/>
                </a:cubicBezTo>
                <a:cubicBezTo>
                  <a:pt x="11798" y="14354"/>
                  <a:pt x="11798" y="14423"/>
                  <a:pt x="11798" y="14493"/>
                </a:cubicBezTo>
                <a:cubicBezTo>
                  <a:pt x="11574" y="16183"/>
                  <a:pt x="11380" y="17977"/>
                  <a:pt x="11209" y="19875"/>
                </a:cubicBezTo>
                <a:cubicBezTo>
                  <a:pt x="11231" y="18099"/>
                  <a:pt x="11243" y="16339"/>
                  <a:pt x="11248" y="14563"/>
                </a:cubicBezTo>
                <a:cubicBezTo>
                  <a:pt x="11287" y="13709"/>
                  <a:pt x="11324" y="12838"/>
                  <a:pt x="11355" y="11967"/>
                </a:cubicBezTo>
                <a:cubicBezTo>
                  <a:pt x="11319" y="12211"/>
                  <a:pt x="11285" y="12455"/>
                  <a:pt x="11248" y="12681"/>
                </a:cubicBezTo>
                <a:cubicBezTo>
                  <a:pt x="11246" y="10208"/>
                  <a:pt x="11226" y="7734"/>
                  <a:pt x="11185" y="5243"/>
                </a:cubicBezTo>
                <a:cubicBezTo>
                  <a:pt x="11026" y="8745"/>
                  <a:pt x="10912" y="12316"/>
                  <a:pt x="10829" y="15921"/>
                </a:cubicBezTo>
                <a:cubicBezTo>
                  <a:pt x="10768" y="16444"/>
                  <a:pt x="10712" y="16967"/>
                  <a:pt x="10656" y="17507"/>
                </a:cubicBezTo>
                <a:cubicBezTo>
                  <a:pt x="10605" y="16670"/>
                  <a:pt x="10544" y="15852"/>
                  <a:pt x="10479" y="15068"/>
                </a:cubicBezTo>
                <a:cubicBezTo>
                  <a:pt x="10481" y="14737"/>
                  <a:pt x="10481" y="14423"/>
                  <a:pt x="10483" y="14092"/>
                </a:cubicBezTo>
                <a:cubicBezTo>
                  <a:pt x="10508" y="13936"/>
                  <a:pt x="10535" y="13779"/>
                  <a:pt x="10559" y="13622"/>
                </a:cubicBezTo>
                <a:cubicBezTo>
                  <a:pt x="10535" y="13657"/>
                  <a:pt x="10510" y="13692"/>
                  <a:pt x="10483" y="13744"/>
                </a:cubicBezTo>
                <a:cubicBezTo>
                  <a:pt x="10491" y="10452"/>
                  <a:pt x="10471" y="7142"/>
                  <a:pt x="10415" y="3815"/>
                </a:cubicBezTo>
                <a:cubicBezTo>
                  <a:pt x="10252" y="7421"/>
                  <a:pt x="10133" y="11079"/>
                  <a:pt x="10045" y="14789"/>
                </a:cubicBezTo>
                <a:cubicBezTo>
                  <a:pt x="9945" y="15103"/>
                  <a:pt x="9848" y="15468"/>
                  <a:pt x="9753" y="15852"/>
                </a:cubicBezTo>
                <a:cubicBezTo>
                  <a:pt x="9655" y="14493"/>
                  <a:pt x="9539" y="13204"/>
                  <a:pt x="9405" y="11967"/>
                </a:cubicBezTo>
                <a:cubicBezTo>
                  <a:pt x="9429" y="13639"/>
                  <a:pt x="9461" y="15329"/>
                  <a:pt x="9502" y="17001"/>
                </a:cubicBezTo>
                <a:cubicBezTo>
                  <a:pt x="9380" y="17628"/>
                  <a:pt x="9261" y="18290"/>
                  <a:pt x="9151" y="18987"/>
                </a:cubicBezTo>
                <a:cubicBezTo>
                  <a:pt x="9185" y="15852"/>
                  <a:pt x="9276" y="12734"/>
                  <a:pt x="9419" y="9668"/>
                </a:cubicBezTo>
                <a:cubicBezTo>
                  <a:pt x="9098" y="12490"/>
                  <a:pt x="8847" y="15468"/>
                  <a:pt x="8647" y="18586"/>
                </a:cubicBezTo>
                <a:cubicBezTo>
                  <a:pt x="8579" y="14284"/>
                  <a:pt x="8596" y="9825"/>
                  <a:pt x="8667" y="5261"/>
                </a:cubicBezTo>
                <a:cubicBezTo>
                  <a:pt x="8416" y="9633"/>
                  <a:pt x="8214" y="14075"/>
                  <a:pt x="8060" y="18621"/>
                </a:cubicBezTo>
                <a:cubicBezTo>
                  <a:pt x="8004" y="16618"/>
                  <a:pt x="7941" y="14667"/>
                  <a:pt x="7866" y="12768"/>
                </a:cubicBezTo>
                <a:cubicBezTo>
                  <a:pt x="7941" y="12194"/>
                  <a:pt x="8017" y="11636"/>
                  <a:pt x="8095" y="11079"/>
                </a:cubicBezTo>
                <a:cubicBezTo>
                  <a:pt x="8000" y="11218"/>
                  <a:pt x="7907" y="11375"/>
                  <a:pt x="7817" y="11584"/>
                </a:cubicBezTo>
                <a:cubicBezTo>
                  <a:pt x="7788" y="10922"/>
                  <a:pt x="7758" y="10277"/>
                  <a:pt x="7724" y="9650"/>
                </a:cubicBezTo>
                <a:cubicBezTo>
                  <a:pt x="7693" y="10434"/>
                  <a:pt x="7668" y="11218"/>
                  <a:pt x="7644" y="12019"/>
                </a:cubicBezTo>
                <a:cubicBezTo>
                  <a:pt x="7437" y="12594"/>
                  <a:pt x="7240" y="13343"/>
                  <a:pt x="7057" y="14232"/>
                </a:cubicBezTo>
                <a:cubicBezTo>
                  <a:pt x="6892" y="13221"/>
                  <a:pt x="6719" y="12315"/>
                  <a:pt x="6531" y="11532"/>
                </a:cubicBezTo>
                <a:cubicBezTo>
                  <a:pt x="6641" y="12768"/>
                  <a:pt x="6741" y="14075"/>
                  <a:pt x="6828" y="15416"/>
                </a:cubicBezTo>
                <a:cubicBezTo>
                  <a:pt x="6680" y="16270"/>
                  <a:pt x="6538" y="17175"/>
                  <a:pt x="6412" y="18151"/>
                </a:cubicBezTo>
                <a:cubicBezTo>
                  <a:pt x="6358" y="14005"/>
                  <a:pt x="6378" y="9912"/>
                  <a:pt x="6470" y="5835"/>
                </a:cubicBezTo>
                <a:cubicBezTo>
                  <a:pt x="6134" y="9546"/>
                  <a:pt x="5898" y="13483"/>
                  <a:pt x="5732" y="17611"/>
                </a:cubicBezTo>
                <a:cubicBezTo>
                  <a:pt x="5506" y="11932"/>
                  <a:pt x="5387" y="6045"/>
                  <a:pt x="5338" y="35"/>
                </a:cubicBezTo>
                <a:cubicBezTo>
                  <a:pt x="5146" y="5801"/>
                  <a:pt x="5019" y="11671"/>
                  <a:pt x="4960" y="17681"/>
                </a:cubicBezTo>
                <a:cubicBezTo>
                  <a:pt x="4746" y="13552"/>
                  <a:pt x="4512" y="9563"/>
                  <a:pt x="4232" y="5853"/>
                </a:cubicBezTo>
                <a:cubicBezTo>
                  <a:pt x="4179" y="9302"/>
                  <a:pt x="4184" y="12856"/>
                  <a:pt x="4232" y="16479"/>
                </a:cubicBezTo>
                <a:cubicBezTo>
                  <a:pt x="3772" y="13169"/>
                  <a:pt x="3266" y="10434"/>
                  <a:pt x="2715" y="8326"/>
                </a:cubicBezTo>
                <a:cubicBezTo>
                  <a:pt x="2881" y="9790"/>
                  <a:pt x="3037" y="11323"/>
                  <a:pt x="3180" y="12908"/>
                </a:cubicBezTo>
                <a:cubicBezTo>
                  <a:pt x="3112" y="14563"/>
                  <a:pt x="3061" y="16305"/>
                  <a:pt x="3027" y="18134"/>
                </a:cubicBezTo>
                <a:cubicBezTo>
                  <a:pt x="2971" y="15033"/>
                  <a:pt x="2881" y="12037"/>
                  <a:pt x="2727" y="9232"/>
                </a:cubicBezTo>
                <a:cubicBezTo>
                  <a:pt x="2615" y="12037"/>
                  <a:pt x="2537" y="14911"/>
                  <a:pt x="2496" y="17872"/>
                </a:cubicBezTo>
                <a:cubicBezTo>
                  <a:pt x="2382" y="15625"/>
                  <a:pt x="2240" y="13483"/>
                  <a:pt x="2065" y="11497"/>
                </a:cubicBezTo>
                <a:cubicBezTo>
                  <a:pt x="2038" y="13657"/>
                  <a:pt x="2041" y="15834"/>
                  <a:pt x="2080" y="18047"/>
                </a:cubicBezTo>
                <a:cubicBezTo>
                  <a:pt x="1972" y="17001"/>
                  <a:pt x="1843" y="16026"/>
                  <a:pt x="1692" y="15137"/>
                </a:cubicBezTo>
                <a:cubicBezTo>
                  <a:pt x="1729" y="14354"/>
                  <a:pt x="1761" y="13570"/>
                  <a:pt x="1790" y="12768"/>
                </a:cubicBezTo>
                <a:cubicBezTo>
                  <a:pt x="1709" y="13308"/>
                  <a:pt x="1632" y="13848"/>
                  <a:pt x="1556" y="14406"/>
                </a:cubicBezTo>
                <a:cubicBezTo>
                  <a:pt x="1551" y="14371"/>
                  <a:pt x="1544" y="14354"/>
                  <a:pt x="1539" y="14319"/>
                </a:cubicBezTo>
                <a:cubicBezTo>
                  <a:pt x="1539" y="14388"/>
                  <a:pt x="1539" y="14458"/>
                  <a:pt x="1539" y="14528"/>
                </a:cubicBezTo>
                <a:cubicBezTo>
                  <a:pt x="1315" y="16217"/>
                  <a:pt x="1120" y="18012"/>
                  <a:pt x="950" y="19910"/>
                </a:cubicBezTo>
                <a:cubicBezTo>
                  <a:pt x="1008" y="15050"/>
                  <a:pt x="1011" y="10190"/>
                  <a:pt x="928" y="5278"/>
                </a:cubicBezTo>
                <a:cubicBezTo>
                  <a:pt x="718" y="9912"/>
                  <a:pt x="587" y="14632"/>
                  <a:pt x="504" y="19423"/>
                </a:cubicBezTo>
                <a:cubicBezTo>
                  <a:pt x="390" y="17001"/>
                  <a:pt x="222" y="14789"/>
                  <a:pt x="0" y="12768"/>
                </a:cubicBezTo>
                <a:cubicBezTo>
                  <a:pt x="41" y="15712"/>
                  <a:pt x="110" y="18656"/>
                  <a:pt x="219" y="21600"/>
                </a:cubicBezTo>
                <a:cubicBezTo>
                  <a:pt x="587" y="21600"/>
                  <a:pt x="952" y="21600"/>
                  <a:pt x="1320" y="21600"/>
                </a:cubicBezTo>
                <a:cubicBezTo>
                  <a:pt x="1408" y="20311"/>
                  <a:pt x="1488" y="19005"/>
                  <a:pt x="1563" y="17663"/>
                </a:cubicBezTo>
                <a:cubicBezTo>
                  <a:pt x="1583" y="18987"/>
                  <a:pt x="1610" y="20311"/>
                  <a:pt x="1641" y="21600"/>
                </a:cubicBezTo>
                <a:lnTo>
                  <a:pt x="3524" y="21600"/>
                </a:lnTo>
                <a:cubicBezTo>
                  <a:pt x="3482" y="19579"/>
                  <a:pt x="3448" y="17524"/>
                  <a:pt x="3400" y="15538"/>
                </a:cubicBezTo>
                <a:cubicBezTo>
                  <a:pt x="3558" y="17489"/>
                  <a:pt x="3704" y="19510"/>
                  <a:pt x="3833" y="21600"/>
                </a:cubicBezTo>
                <a:cubicBezTo>
                  <a:pt x="4865" y="21600"/>
                  <a:pt x="5900" y="21600"/>
                  <a:pt x="6933" y="21600"/>
                </a:cubicBezTo>
                <a:cubicBezTo>
                  <a:pt x="6977" y="21060"/>
                  <a:pt x="7023" y="20537"/>
                  <a:pt x="7072" y="20032"/>
                </a:cubicBezTo>
                <a:cubicBezTo>
                  <a:pt x="7094" y="20555"/>
                  <a:pt x="7116" y="21077"/>
                  <a:pt x="7137" y="21600"/>
                </a:cubicBezTo>
                <a:cubicBezTo>
                  <a:pt x="7922" y="21600"/>
                  <a:pt x="8703" y="21600"/>
                  <a:pt x="9487" y="21600"/>
                </a:cubicBezTo>
                <a:cubicBezTo>
                  <a:pt x="9526" y="21252"/>
                  <a:pt x="9565" y="20903"/>
                  <a:pt x="9604" y="20555"/>
                </a:cubicBezTo>
                <a:cubicBezTo>
                  <a:pt x="9617" y="20903"/>
                  <a:pt x="9629" y="21252"/>
                  <a:pt x="9641" y="21600"/>
                </a:cubicBezTo>
                <a:cubicBezTo>
                  <a:pt x="9918" y="21600"/>
                  <a:pt x="10194" y="21600"/>
                  <a:pt x="10471" y="21600"/>
                </a:cubicBezTo>
                <a:cubicBezTo>
                  <a:pt x="10593" y="21600"/>
                  <a:pt x="10717" y="21600"/>
                  <a:pt x="10839" y="21600"/>
                </a:cubicBezTo>
                <a:cubicBezTo>
                  <a:pt x="11082" y="21600"/>
                  <a:pt x="11326" y="21600"/>
                  <a:pt x="11572" y="21600"/>
                </a:cubicBezTo>
                <a:cubicBezTo>
                  <a:pt x="11660" y="20311"/>
                  <a:pt x="11740" y="19005"/>
                  <a:pt x="11815" y="17663"/>
                </a:cubicBezTo>
                <a:cubicBezTo>
                  <a:pt x="11835" y="18987"/>
                  <a:pt x="11862" y="20311"/>
                  <a:pt x="11893" y="21600"/>
                </a:cubicBezTo>
                <a:lnTo>
                  <a:pt x="13776" y="21600"/>
                </a:lnTo>
                <a:cubicBezTo>
                  <a:pt x="13734" y="19579"/>
                  <a:pt x="13700" y="17524"/>
                  <a:pt x="13652" y="15538"/>
                </a:cubicBezTo>
                <a:cubicBezTo>
                  <a:pt x="13810" y="17489"/>
                  <a:pt x="13956" y="19510"/>
                  <a:pt x="14085" y="21600"/>
                </a:cubicBezTo>
                <a:cubicBezTo>
                  <a:pt x="15118" y="21600"/>
                  <a:pt x="16153" y="21600"/>
                  <a:pt x="17185" y="21600"/>
                </a:cubicBezTo>
                <a:cubicBezTo>
                  <a:pt x="17229" y="21060"/>
                  <a:pt x="17275" y="20537"/>
                  <a:pt x="17324" y="20032"/>
                </a:cubicBezTo>
                <a:cubicBezTo>
                  <a:pt x="17346" y="20555"/>
                  <a:pt x="17368" y="21077"/>
                  <a:pt x="17390" y="21600"/>
                </a:cubicBezTo>
                <a:cubicBezTo>
                  <a:pt x="18174" y="21600"/>
                  <a:pt x="18955" y="21600"/>
                  <a:pt x="19740" y="21600"/>
                </a:cubicBezTo>
                <a:cubicBezTo>
                  <a:pt x="19778" y="21252"/>
                  <a:pt x="19817" y="20903"/>
                  <a:pt x="19856" y="20555"/>
                </a:cubicBezTo>
                <a:cubicBezTo>
                  <a:pt x="19869" y="20903"/>
                  <a:pt x="19881" y="21252"/>
                  <a:pt x="19893" y="21600"/>
                </a:cubicBezTo>
                <a:cubicBezTo>
                  <a:pt x="20292" y="21600"/>
                  <a:pt x="20692" y="21600"/>
                  <a:pt x="21091" y="21600"/>
                </a:cubicBezTo>
                <a:cubicBezTo>
                  <a:pt x="21300" y="18552"/>
                  <a:pt x="21473" y="15364"/>
                  <a:pt x="21600" y="11985"/>
                </a:cubicBezTo>
                <a:cubicBezTo>
                  <a:pt x="21252" y="14284"/>
                  <a:pt x="20952" y="16897"/>
                  <a:pt x="20699" y="19701"/>
                </a:cubicBezTo>
                <a:close/>
                <a:moveTo>
                  <a:pt x="7544" y="17663"/>
                </a:moveTo>
                <a:cubicBezTo>
                  <a:pt x="7503" y="17315"/>
                  <a:pt x="7461" y="16967"/>
                  <a:pt x="7418" y="16618"/>
                </a:cubicBezTo>
                <a:cubicBezTo>
                  <a:pt x="7471" y="16130"/>
                  <a:pt x="7525" y="15625"/>
                  <a:pt x="7581" y="15155"/>
                </a:cubicBezTo>
                <a:cubicBezTo>
                  <a:pt x="7566" y="15991"/>
                  <a:pt x="7554" y="16827"/>
                  <a:pt x="7544" y="17663"/>
                </a:cubicBezTo>
                <a:close/>
                <a:moveTo>
                  <a:pt x="9965" y="19161"/>
                </a:moveTo>
                <a:cubicBezTo>
                  <a:pt x="9948" y="18796"/>
                  <a:pt x="9928" y="18447"/>
                  <a:pt x="9909" y="18099"/>
                </a:cubicBezTo>
                <a:cubicBezTo>
                  <a:pt x="9938" y="17872"/>
                  <a:pt x="9967" y="17646"/>
                  <a:pt x="9996" y="17419"/>
                </a:cubicBezTo>
                <a:cubicBezTo>
                  <a:pt x="9987" y="17994"/>
                  <a:pt x="9977" y="18587"/>
                  <a:pt x="9965" y="19161"/>
                </a:cubicBezTo>
                <a:close/>
                <a:moveTo>
                  <a:pt x="17794" y="17663"/>
                </a:moveTo>
                <a:cubicBezTo>
                  <a:pt x="17752" y="17315"/>
                  <a:pt x="17711" y="16967"/>
                  <a:pt x="17667" y="16618"/>
                </a:cubicBezTo>
                <a:cubicBezTo>
                  <a:pt x="17721" y="16130"/>
                  <a:pt x="17774" y="15625"/>
                  <a:pt x="17830" y="15155"/>
                </a:cubicBezTo>
                <a:cubicBezTo>
                  <a:pt x="17816" y="15991"/>
                  <a:pt x="17804" y="16827"/>
                  <a:pt x="17794" y="17663"/>
                </a:cubicBezTo>
                <a:close/>
                <a:moveTo>
                  <a:pt x="20214" y="19161"/>
                </a:moveTo>
                <a:cubicBezTo>
                  <a:pt x="20197" y="18796"/>
                  <a:pt x="20178" y="18447"/>
                  <a:pt x="20158" y="18099"/>
                </a:cubicBezTo>
                <a:cubicBezTo>
                  <a:pt x="20188" y="17872"/>
                  <a:pt x="20217" y="17646"/>
                  <a:pt x="20246" y="17419"/>
                </a:cubicBezTo>
                <a:cubicBezTo>
                  <a:pt x="20236" y="17994"/>
                  <a:pt x="20224" y="18587"/>
                  <a:pt x="20214" y="19161"/>
                </a:cubicBez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sp>
        <p:nvSpPr>
          <p:cNvPr id="11" name="Shape">
            <a:extLst>
              <a:ext uri="{FF2B5EF4-FFF2-40B4-BE49-F238E27FC236}">
                <a16:creationId xmlns:a16="http://schemas.microsoft.com/office/drawing/2014/main" id="{6C97D3E7-B2C5-A142-8629-A2ABB9F9A9B9}"/>
              </a:ext>
            </a:extLst>
          </p:cNvPr>
          <p:cNvSpPr/>
          <p:nvPr userDrawn="1"/>
        </p:nvSpPr>
        <p:spPr>
          <a:xfrm>
            <a:off x="0" y="4673601"/>
            <a:ext cx="830822" cy="2184402"/>
          </a:xfrm>
          <a:custGeom>
            <a:avLst/>
            <a:gdLst/>
            <a:ahLst/>
            <a:cxnLst>
              <a:cxn ang="0">
                <a:pos x="wd2" y="hd2"/>
              </a:cxn>
              <a:cxn ang="5400000">
                <a:pos x="wd2" y="hd2"/>
              </a:cxn>
              <a:cxn ang="10800000">
                <a:pos x="wd2" y="hd2"/>
              </a:cxn>
              <a:cxn ang="16200000">
                <a:pos x="wd2" y="hd2"/>
              </a:cxn>
            </a:cxnLst>
            <a:rect l="0" t="0" r="r" b="b"/>
            <a:pathLst>
              <a:path w="21281" h="21600" extrusionOk="0">
                <a:moveTo>
                  <a:pt x="5758" y="21600"/>
                </a:moveTo>
                <a:cubicBezTo>
                  <a:pt x="8393" y="20796"/>
                  <a:pt x="10767" y="19867"/>
                  <a:pt x="12849" y="18837"/>
                </a:cubicBezTo>
                <a:lnTo>
                  <a:pt x="4977" y="17556"/>
                </a:lnTo>
                <a:lnTo>
                  <a:pt x="14183" y="18121"/>
                </a:lnTo>
                <a:cubicBezTo>
                  <a:pt x="16590" y="16765"/>
                  <a:pt x="18477" y="15233"/>
                  <a:pt x="19713" y="13575"/>
                </a:cubicBezTo>
                <a:lnTo>
                  <a:pt x="11353" y="12181"/>
                </a:lnTo>
                <a:lnTo>
                  <a:pt x="20234" y="12747"/>
                </a:lnTo>
                <a:cubicBezTo>
                  <a:pt x="21535" y="10561"/>
                  <a:pt x="21600" y="8364"/>
                  <a:pt x="20559" y="6279"/>
                </a:cubicBezTo>
                <a:lnTo>
                  <a:pt x="13467" y="6128"/>
                </a:lnTo>
                <a:lnTo>
                  <a:pt x="19876" y="5099"/>
                </a:lnTo>
                <a:cubicBezTo>
                  <a:pt x="18575" y="3265"/>
                  <a:pt x="16460" y="1545"/>
                  <a:pt x="13598" y="0"/>
                </a:cubicBezTo>
                <a:cubicBezTo>
                  <a:pt x="8913" y="904"/>
                  <a:pt x="4684" y="2147"/>
                  <a:pt x="1204" y="3667"/>
                </a:cubicBezTo>
                <a:lnTo>
                  <a:pt x="5172" y="6040"/>
                </a:lnTo>
                <a:lnTo>
                  <a:pt x="0" y="4797"/>
                </a:lnTo>
                <a:lnTo>
                  <a:pt x="0" y="11943"/>
                </a:lnTo>
                <a:lnTo>
                  <a:pt x="390" y="12018"/>
                </a:lnTo>
                <a:lnTo>
                  <a:pt x="0" y="12006"/>
                </a:lnTo>
                <a:lnTo>
                  <a:pt x="0" y="18548"/>
                </a:lnTo>
                <a:lnTo>
                  <a:pt x="293" y="18573"/>
                </a:lnTo>
                <a:lnTo>
                  <a:pt x="0" y="18573"/>
                </a:lnTo>
                <a:lnTo>
                  <a:pt x="0" y="21575"/>
                </a:lnTo>
                <a:lnTo>
                  <a:pt x="5758" y="21575"/>
                </a:lnTo>
                <a:close/>
              </a:path>
            </a:pathLst>
          </a:custGeom>
          <a:solidFill>
            <a:schemeClr val="accent1">
              <a:lumMod val="40000"/>
              <a:lumOff val="60000"/>
            </a:schemeClr>
          </a:solidFill>
          <a:ln w="12700">
            <a:miter lim="400000"/>
          </a:ln>
        </p:spPr>
        <p:txBody>
          <a:bodyPr lIns="38100" tIns="38100" rIns="38100" bIns="38100" anchor="ctr"/>
          <a:lstStyle/>
          <a:p>
            <a:pPr>
              <a:defRPr sz="3000">
                <a:solidFill>
                  <a:srgbClr val="FFFFFF"/>
                </a:solidFill>
              </a:defRPr>
            </a:pPr>
            <a:endParaRPr/>
          </a:p>
        </p:txBody>
      </p:sp>
      <p:sp>
        <p:nvSpPr>
          <p:cNvPr id="12" name="Shape">
            <a:extLst>
              <a:ext uri="{FF2B5EF4-FFF2-40B4-BE49-F238E27FC236}">
                <a16:creationId xmlns:a16="http://schemas.microsoft.com/office/drawing/2014/main" id="{C1EA900F-AAF2-B441-9B51-C347F0F3F863}"/>
              </a:ext>
            </a:extLst>
          </p:cNvPr>
          <p:cNvSpPr/>
          <p:nvPr userDrawn="1"/>
        </p:nvSpPr>
        <p:spPr>
          <a:xfrm>
            <a:off x="6268226" y="0"/>
            <a:ext cx="2875774" cy="1093827"/>
          </a:xfrm>
          <a:custGeom>
            <a:avLst/>
            <a:gdLst/>
            <a:ahLst/>
            <a:cxnLst>
              <a:cxn ang="0">
                <a:pos x="wd2" y="hd2"/>
              </a:cxn>
              <a:cxn ang="5400000">
                <a:pos x="wd2" y="hd2"/>
              </a:cxn>
              <a:cxn ang="10800000">
                <a:pos x="wd2" y="hd2"/>
              </a:cxn>
              <a:cxn ang="16200000">
                <a:pos x="wd2" y="hd2"/>
              </a:cxn>
            </a:cxnLst>
            <a:rect l="0" t="0" r="r" b="b"/>
            <a:pathLst>
              <a:path w="21600" h="21287" extrusionOk="0">
                <a:moveTo>
                  <a:pt x="21593" y="5731"/>
                </a:moveTo>
                <a:cubicBezTo>
                  <a:pt x="20792" y="8357"/>
                  <a:pt x="19863" y="10745"/>
                  <a:pt x="18821" y="12820"/>
                </a:cubicBezTo>
                <a:lnTo>
                  <a:pt x="17538" y="4941"/>
                </a:lnTo>
                <a:lnTo>
                  <a:pt x="18105" y="14161"/>
                </a:lnTo>
                <a:cubicBezTo>
                  <a:pt x="16744" y="16567"/>
                  <a:pt x="15220" y="18459"/>
                  <a:pt x="13561" y="19690"/>
                </a:cubicBezTo>
                <a:lnTo>
                  <a:pt x="12172" y="11333"/>
                </a:lnTo>
                <a:lnTo>
                  <a:pt x="12739" y="20241"/>
                </a:lnTo>
                <a:cubicBezTo>
                  <a:pt x="10548" y="21545"/>
                  <a:pt x="8358" y="21600"/>
                  <a:pt x="6274" y="20571"/>
                </a:cubicBezTo>
                <a:lnTo>
                  <a:pt x="6118" y="13463"/>
                </a:lnTo>
                <a:lnTo>
                  <a:pt x="5097" y="19873"/>
                </a:lnTo>
                <a:cubicBezTo>
                  <a:pt x="3261" y="18588"/>
                  <a:pt x="1538" y="16457"/>
                  <a:pt x="0" y="13610"/>
                </a:cubicBezTo>
                <a:cubicBezTo>
                  <a:pt x="900" y="8927"/>
                  <a:pt x="2148" y="4702"/>
                  <a:pt x="3672" y="1194"/>
                </a:cubicBezTo>
                <a:lnTo>
                  <a:pt x="6054" y="5180"/>
                </a:lnTo>
                <a:lnTo>
                  <a:pt x="4813" y="0"/>
                </a:lnTo>
                <a:lnTo>
                  <a:pt x="11959" y="0"/>
                </a:lnTo>
                <a:lnTo>
                  <a:pt x="12030" y="386"/>
                </a:lnTo>
                <a:lnTo>
                  <a:pt x="12016" y="0"/>
                </a:lnTo>
                <a:lnTo>
                  <a:pt x="18566" y="0"/>
                </a:lnTo>
                <a:lnTo>
                  <a:pt x="18594" y="294"/>
                </a:lnTo>
                <a:lnTo>
                  <a:pt x="18594" y="0"/>
                </a:lnTo>
                <a:lnTo>
                  <a:pt x="21600" y="0"/>
                </a:lnTo>
                <a:lnTo>
                  <a:pt x="21600" y="5731"/>
                </a:ln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sp>
        <p:nvSpPr>
          <p:cNvPr id="30" name="Date Placeholder 3">
            <a:extLst>
              <a:ext uri="{FF2B5EF4-FFF2-40B4-BE49-F238E27FC236}">
                <a16:creationId xmlns:a16="http://schemas.microsoft.com/office/drawing/2014/main" id="{6C1CE33F-5189-414B-9B26-A58EC61B34D2}"/>
              </a:ext>
            </a:extLst>
          </p:cNvPr>
          <p:cNvSpPr>
            <a:spLocks noGrp="1"/>
          </p:cNvSpPr>
          <p:nvPr>
            <p:ph type="dt" sz="half" idx="10"/>
          </p:nvPr>
        </p:nvSpPr>
        <p:spPr>
          <a:xfrm>
            <a:off x="628650" y="6356350"/>
            <a:ext cx="2057400" cy="365125"/>
          </a:xfrm>
        </p:spPr>
        <p:txBody>
          <a:bodyPr/>
          <a:lstStyle/>
          <a:p>
            <a:r>
              <a:rPr lang="en-US"/>
              <a:t>Date</a:t>
            </a:r>
          </a:p>
        </p:txBody>
      </p:sp>
      <p:sp>
        <p:nvSpPr>
          <p:cNvPr id="31" name="Footer Placeholder 4">
            <a:extLst>
              <a:ext uri="{FF2B5EF4-FFF2-40B4-BE49-F238E27FC236}">
                <a16:creationId xmlns:a16="http://schemas.microsoft.com/office/drawing/2014/main" id="{9E161DA4-AA69-44DA-AD82-6A3B9288D56D}"/>
              </a:ext>
            </a:extLst>
          </p:cNvPr>
          <p:cNvSpPr>
            <a:spLocks noGrp="1"/>
          </p:cNvSpPr>
          <p:nvPr>
            <p:ph type="ftr" sz="quarter" idx="11"/>
          </p:nvPr>
        </p:nvSpPr>
        <p:spPr>
          <a:xfrm>
            <a:off x="3028950" y="6356350"/>
            <a:ext cx="3086100" cy="365125"/>
          </a:xfrm>
        </p:spPr>
        <p:txBody>
          <a:bodyPr/>
          <a:lstStyle/>
          <a:p>
            <a:r>
              <a:rPr lang="en-US"/>
              <a:t>Your Footer Here</a:t>
            </a:r>
          </a:p>
        </p:txBody>
      </p:sp>
      <p:sp>
        <p:nvSpPr>
          <p:cNvPr id="32" name="Slide Number Placeholder 5">
            <a:extLst>
              <a:ext uri="{FF2B5EF4-FFF2-40B4-BE49-F238E27FC236}">
                <a16:creationId xmlns:a16="http://schemas.microsoft.com/office/drawing/2014/main" id="{C1571870-B8E8-4979-BDF5-9E965C35F03B}"/>
              </a:ext>
            </a:extLst>
          </p:cNvPr>
          <p:cNvSpPr>
            <a:spLocks noGrp="1"/>
          </p:cNvSpPr>
          <p:nvPr>
            <p:ph type="sldNum" sz="quarter" idx="12"/>
          </p:nvPr>
        </p:nvSpPr>
        <p:spPr>
          <a:xfrm>
            <a:off x="6457950" y="6356350"/>
            <a:ext cx="2057400" cy="365125"/>
          </a:xfrm>
        </p:spPr>
        <p:txBody>
          <a:bodyPr/>
          <a:lstStyle/>
          <a:p>
            <a:fld id="{83A218E8-C0C8-4525-BD5F-99356FF4A842}" type="slidenum">
              <a:rPr lang="en-US" smtClean="0"/>
              <a:t>‹#›</a:t>
            </a:fld>
            <a:endParaRPr lang="en-US"/>
          </a:p>
        </p:txBody>
      </p:sp>
    </p:spTree>
    <p:extLst>
      <p:ext uri="{BB962C8B-B14F-4D97-AF65-F5344CB8AC3E}">
        <p14:creationId xmlns:p14="http://schemas.microsoft.com/office/powerpoint/2010/main" val="913980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2">
    <p:spTree>
      <p:nvGrpSpPr>
        <p:cNvPr id="1" name=""/>
        <p:cNvGrpSpPr/>
        <p:nvPr/>
      </p:nvGrpSpPr>
      <p:grpSpPr>
        <a:xfrm>
          <a:off x="0" y="0"/>
          <a:ext cx="0" cy="0"/>
          <a:chOff x="0" y="0"/>
          <a:chExt cx="0" cy="0"/>
        </a:xfrm>
      </p:grpSpPr>
      <p:sp>
        <p:nvSpPr>
          <p:cNvPr id="10" name="Shape">
            <a:extLst>
              <a:ext uri="{FF2B5EF4-FFF2-40B4-BE49-F238E27FC236}">
                <a16:creationId xmlns:a16="http://schemas.microsoft.com/office/drawing/2014/main" id="{A9F57808-FAE5-B34D-9921-CF111F0B6639}"/>
              </a:ext>
            </a:extLst>
          </p:cNvPr>
          <p:cNvSpPr/>
          <p:nvPr userDrawn="1"/>
        </p:nvSpPr>
        <p:spPr>
          <a:xfrm>
            <a:off x="379096" y="5685182"/>
            <a:ext cx="8389435" cy="1172817"/>
          </a:xfrm>
          <a:custGeom>
            <a:avLst/>
            <a:gdLst/>
            <a:ahLst/>
            <a:cxnLst>
              <a:cxn ang="0">
                <a:pos x="wd2" y="hd2"/>
              </a:cxn>
              <a:cxn ang="5400000">
                <a:pos x="wd2" y="hd2"/>
              </a:cxn>
              <a:cxn ang="10800000">
                <a:pos x="wd2" y="hd2"/>
              </a:cxn>
              <a:cxn ang="16200000">
                <a:pos x="wd2" y="hd2"/>
              </a:cxn>
            </a:cxnLst>
            <a:rect l="0" t="0" r="r" b="b"/>
            <a:pathLst>
              <a:path w="21600" h="21600" extrusionOk="0">
                <a:moveTo>
                  <a:pt x="20699" y="19701"/>
                </a:moveTo>
                <a:cubicBezTo>
                  <a:pt x="20721" y="17820"/>
                  <a:pt x="20736" y="15939"/>
                  <a:pt x="20743" y="14057"/>
                </a:cubicBezTo>
                <a:cubicBezTo>
                  <a:pt x="20767" y="13901"/>
                  <a:pt x="20794" y="13744"/>
                  <a:pt x="20818" y="13587"/>
                </a:cubicBezTo>
                <a:cubicBezTo>
                  <a:pt x="20794" y="13622"/>
                  <a:pt x="20770" y="13657"/>
                  <a:pt x="20743" y="13709"/>
                </a:cubicBezTo>
                <a:cubicBezTo>
                  <a:pt x="20750" y="10417"/>
                  <a:pt x="20731" y="7107"/>
                  <a:pt x="20675" y="3780"/>
                </a:cubicBezTo>
                <a:cubicBezTo>
                  <a:pt x="20511" y="7386"/>
                  <a:pt x="20392" y="11044"/>
                  <a:pt x="20304" y="14754"/>
                </a:cubicBezTo>
                <a:cubicBezTo>
                  <a:pt x="20205" y="15068"/>
                  <a:pt x="20107" y="15434"/>
                  <a:pt x="20012" y="15817"/>
                </a:cubicBezTo>
                <a:cubicBezTo>
                  <a:pt x="19915" y="14458"/>
                  <a:pt x="19798" y="13169"/>
                  <a:pt x="19664" y="11932"/>
                </a:cubicBezTo>
                <a:cubicBezTo>
                  <a:pt x="19688" y="13605"/>
                  <a:pt x="19720" y="15294"/>
                  <a:pt x="19761" y="16967"/>
                </a:cubicBezTo>
                <a:cubicBezTo>
                  <a:pt x="19640" y="17594"/>
                  <a:pt x="19520" y="18256"/>
                  <a:pt x="19411" y="18952"/>
                </a:cubicBezTo>
                <a:cubicBezTo>
                  <a:pt x="19445" y="15817"/>
                  <a:pt x="19535" y="12699"/>
                  <a:pt x="19679" y="9633"/>
                </a:cubicBezTo>
                <a:cubicBezTo>
                  <a:pt x="19357" y="12455"/>
                  <a:pt x="19106" y="15434"/>
                  <a:pt x="18907" y="18552"/>
                </a:cubicBezTo>
                <a:cubicBezTo>
                  <a:pt x="18839" y="14249"/>
                  <a:pt x="18856" y="9790"/>
                  <a:pt x="18926" y="5226"/>
                </a:cubicBezTo>
                <a:cubicBezTo>
                  <a:pt x="18675" y="9598"/>
                  <a:pt x="18473" y="14040"/>
                  <a:pt x="18320" y="18586"/>
                </a:cubicBezTo>
                <a:cubicBezTo>
                  <a:pt x="18264" y="16583"/>
                  <a:pt x="18201" y="14632"/>
                  <a:pt x="18125" y="12734"/>
                </a:cubicBezTo>
                <a:cubicBezTo>
                  <a:pt x="18201" y="12159"/>
                  <a:pt x="18276" y="11601"/>
                  <a:pt x="18354" y="11044"/>
                </a:cubicBezTo>
                <a:cubicBezTo>
                  <a:pt x="18259" y="11183"/>
                  <a:pt x="18166" y="11340"/>
                  <a:pt x="18076" y="11549"/>
                </a:cubicBezTo>
                <a:cubicBezTo>
                  <a:pt x="18047" y="10887"/>
                  <a:pt x="18018" y="10243"/>
                  <a:pt x="17984" y="9615"/>
                </a:cubicBezTo>
                <a:cubicBezTo>
                  <a:pt x="17952" y="10399"/>
                  <a:pt x="17928" y="11183"/>
                  <a:pt x="17903" y="11985"/>
                </a:cubicBezTo>
                <a:cubicBezTo>
                  <a:pt x="17696" y="12559"/>
                  <a:pt x="17499" y="13308"/>
                  <a:pt x="17317" y="14197"/>
                </a:cubicBezTo>
                <a:cubicBezTo>
                  <a:pt x="17151" y="13186"/>
                  <a:pt x="16978" y="12281"/>
                  <a:pt x="16791" y="11497"/>
                </a:cubicBezTo>
                <a:cubicBezTo>
                  <a:pt x="16900" y="12734"/>
                  <a:pt x="17000" y="14040"/>
                  <a:pt x="17088" y="15381"/>
                </a:cubicBezTo>
                <a:cubicBezTo>
                  <a:pt x="16939" y="16235"/>
                  <a:pt x="16798" y="17141"/>
                  <a:pt x="16671" y="18116"/>
                </a:cubicBezTo>
                <a:cubicBezTo>
                  <a:pt x="16618" y="13970"/>
                  <a:pt x="16637" y="9877"/>
                  <a:pt x="16730" y="5801"/>
                </a:cubicBezTo>
                <a:cubicBezTo>
                  <a:pt x="16394" y="9511"/>
                  <a:pt x="16157" y="13448"/>
                  <a:pt x="15992" y="17576"/>
                </a:cubicBezTo>
                <a:cubicBezTo>
                  <a:pt x="15765" y="11897"/>
                  <a:pt x="15646" y="6010"/>
                  <a:pt x="15597" y="0"/>
                </a:cubicBezTo>
                <a:cubicBezTo>
                  <a:pt x="15405" y="5766"/>
                  <a:pt x="15278" y="11636"/>
                  <a:pt x="15220" y="17646"/>
                </a:cubicBezTo>
                <a:cubicBezTo>
                  <a:pt x="15006" y="13517"/>
                  <a:pt x="14772" y="9528"/>
                  <a:pt x="14492" y="5818"/>
                </a:cubicBezTo>
                <a:cubicBezTo>
                  <a:pt x="14438" y="9267"/>
                  <a:pt x="14443" y="12821"/>
                  <a:pt x="14492" y="16444"/>
                </a:cubicBezTo>
                <a:cubicBezTo>
                  <a:pt x="14031" y="13134"/>
                  <a:pt x="13525" y="10399"/>
                  <a:pt x="12975" y="8292"/>
                </a:cubicBezTo>
                <a:cubicBezTo>
                  <a:pt x="13140" y="9755"/>
                  <a:pt x="13296" y="11288"/>
                  <a:pt x="13440" y="12873"/>
                </a:cubicBezTo>
                <a:cubicBezTo>
                  <a:pt x="13372" y="14528"/>
                  <a:pt x="13320" y="16270"/>
                  <a:pt x="13286" y="18099"/>
                </a:cubicBezTo>
                <a:cubicBezTo>
                  <a:pt x="13230" y="14998"/>
                  <a:pt x="13140" y="12002"/>
                  <a:pt x="12987" y="9197"/>
                </a:cubicBezTo>
                <a:cubicBezTo>
                  <a:pt x="12875" y="12002"/>
                  <a:pt x="12797" y="14876"/>
                  <a:pt x="12755" y="17837"/>
                </a:cubicBezTo>
                <a:cubicBezTo>
                  <a:pt x="12641" y="15590"/>
                  <a:pt x="12500" y="13448"/>
                  <a:pt x="12324" y="11462"/>
                </a:cubicBezTo>
                <a:cubicBezTo>
                  <a:pt x="12298" y="13622"/>
                  <a:pt x="12300" y="15799"/>
                  <a:pt x="12339" y="18012"/>
                </a:cubicBezTo>
                <a:cubicBezTo>
                  <a:pt x="12232" y="16967"/>
                  <a:pt x="12103" y="15991"/>
                  <a:pt x="11952" y="15103"/>
                </a:cubicBezTo>
                <a:cubicBezTo>
                  <a:pt x="11988" y="14319"/>
                  <a:pt x="12020" y="13535"/>
                  <a:pt x="12049" y="12734"/>
                </a:cubicBezTo>
                <a:cubicBezTo>
                  <a:pt x="11969" y="13274"/>
                  <a:pt x="11891" y="13814"/>
                  <a:pt x="11815" y="14371"/>
                </a:cubicBezTo>
                <a:cubicBezTo>
                  <a:pt x="11811" y="14336"/>
                  <a:pt x="11803" y="14319"/>
                  <a:pt x="11798" y="14284"/>
                </a:cubicBezTo>
                <a:cubicBezTo>
                  <a:pt x="11798" y="14354"/>
                  <a:pt x="11798" y="14423"/>
                  <a:pt x="11798" y="14493"/>
                </a:cubicBezTo>
                <a:cubicBezTo>
                  <a:pt x="11574" y="16183"/>
                  <a:pt x="11380" y="17977"/>
                  <a:pt x="11209" y="19875"/>
                </a:cubicBezTo>
                <a:cubicBezTo>
                  <a:pt x="11231" y="18099"/>
                  <a:pt x="11243" y="16339"/>
                  <a:pt x="11248" y="14563"/>
                </a:cubicBezTo>
                <a:cubicBezTo>
                  <a:pt x="11287" y="13709"/>
                  <a:pt x="11324" y="12838"/>
                  <a:pt x="11355" y="11967"/>
                </a:cubicBezTo>
                <a:cubicBezTo>
                  <a:pt x="11319" y="12211"/>
                  <a:pt x="11285" y="12455"/>
                  <a:pt x="11248" y="12681"/>
                </a:cubicBezTo>
                <a:cubicBezTo>
                  <a:pt x="11246" y="10208"/>
                  <a:pt x="11226" y="7734"/>
                  <a:pt x="11185" y="5243"/>
                </a:cubicBezTo>
                <a:cubicBezTo>
                  <a:pt x="11026" y="8745"/>
                  <a:pt x="10912" y="12316"/>
                  <a:pt x="10829" y="15921"/>
                </a:cubicBezTo>
                <a:cubicBezTo>
                  <a:pt x="10768" y="16444"/>
                  <a:pt x="10712" y="16967"/>
                  <a:pt x="10656" y="17507"/>
                </a:cubicBezTo>
                <a:cubicBezTo>
                  <a:pt x="10605" y="16670"/>
                  <a:pt x="10544" y="15852"/>
                  <a:pt x="10479" y="15068"/>
                </a:cubicBezTo>
                <a:cubicBezTo>
                  <a:pt x="10481" y="14737"/>
                  <a:pt x="10481" y="14423"/>
                  <a:pt x="10483" y="14092"/>
                </a:cubicBezTo>
                <a:cubicBezTo>
                  <a:pt x="10508" y="13936"/>
                  <a:pt x="10535" y="13779"/>
                  <a:pt x="10559" y="13622"/>
                </a:cubicBezTo>
                <a:cubicBezTo>
                  <a:pt x="10535" y="13657"/>
                  <a:pt x="10510" y="13692"/>
                  <a:pt x="10483" y="13744"/>
                </a:cubicBezTo>
                <a:cubicBezTo>
                  <a:pt x="10491" y="10452"/>
                  <a:pt x="10471" y="7142"/>
                  <a:pt x="10415" y="3815"/>
                </a:cubicBezTo>
                <a:cubicBezTo>
                  <a:pt x="10252" y="7421"/>
                  <a:pt x="10133" y="11079"/>
                  <a:pt x="10045" y="14789"/>
                </a:cubicBezTo>
                <a:cubicBezTo>
                  <a:pt x="9945" y="15103"/>
                  <a:pt x="9848" y="15468"/>
                  <a:pt x="9753" y="15852"/>
                </a:cubicBezTo>
                <a:cubicBezTo>
                  <a:pt x="9655" y="14493"/>
                  <a:pt x="9539" y="13204"/>
                  <a:pt x="9405" y="11967"/>
                </a:cubicBezTo>
                <a:cubicBezTo>
                  <a:pt x="9429" y="13639"/>
                  <a:pt x="9461" y="15329"/>
                  <a:pt x="9502" y="17001"/>
                </a:cubicBezTo>
                <a:cubicBezTo>
                  <a:pt x="9380" y="17628"/>
                  <a:pt x="9261" y="18290"/>
                  <a:pt x="9151" y="18987"/>
                </a:cubicBezTo>
                <a:cubicBezTo>
                  <a:pt x="9185" y="15852"/>
                  <a:pt x="9276" y="12734"/>
                  <a:pt x="9419" y="9668"/>
                </a:cubicBezTo>
                <a:cubicBezTo>
                  <a:pt x="9098" y="12490"/>
                  <a:pt x="8847" y="15468"/>
                  <a:pt x="8647" y="18586"/>
                </a:cubicBezTo>
                <a:cubicBezTo>
                  <a:pt x="8579" y="14284"/>
                  <a:pt x="8596" y="9825"/>
                  <a:pt x="8667" y="5261"/>
                </a:cubicBezTo>
                <a:cubicBezTo>
                  <a:pt x="8416" y="9633"/>
                  <a:pt x="8214" y="14075"/>
                  <a:pt x="8060" y="18621"/>
                </a:cubicBezTo>
                <a:cubicBezTo>
                  <a:pt x="8004" y="16618"/>
                  <a:pt x="7941" y="14667"/>
                  <a:pt x="7866" y="12768"/>
                </a:cubicBezTo>
                <a:cubicBezTo>
                  <a:pt x="7941" y="12194"/>
                  <a:pt x="8017" y="11636"/>
                  <a:pt x="8095" y="11079"/>
                </a:cubicBezTo>
                <a:cubicBezTo>
                  <a:pt x="8000" y="11218"/>
                  <a:pt x="7907" y="11375"/>
                  <a:pt x="7817" y="11584"/>
                </a:cubicBezTo>
                <a:cubicBezTo>
                  <a:pt x="7788" y="10922"/>
                  <a:pt x="7758" y="10277"/>
                  <a:pt x="7724" y="9650"/>
                </a:cubicBezTo>
                <a:cubicBezTo>
                  <a:pt x="7693" y="10434"/>
                  <a:pt x="7668" y="11218"/>
                  <a:pt x="7644" y="12019"/>
                </a:cubicBezTo>
                <a:cubicBezTo>
                  <a:pt x="7437" y="12594"/>
                  <a:pt x="7240" y="13343"/>
                  <a:pt x="7057" y="14232"/>
                </a:cubicBezTo>
                <a:cubicBezTo>
                  <a:pt x="6892" y="13221"/>
                  <a:pt x="6719" y="12315"/>
                  <a:pt x="6531" y="11532"/>
                </a:cubicBezTo>
                <a:cubicBezTo>
                  <a:pt x="6641" y="12768"/>
                  <a:pt x="6741" y="14075"/>
                  <a:pt x="6828" y="15416"/>
                </a:cubicBezTo>
                <a:cubicBezTo>
                  <a:pt x="6680" y="16270"/>
                  <a:pt x="6538" y="17175"/>
                  <a:pt x="6412" y="18151"/>
                </a:cubicBezTo>
                <a:cubicBezTo>
                  <a:pt x="6358" y="14005"/>
                  <a:pt x="6378" y="9912"/>
                  <a:pt x="6470" y="5835"/>
                </a:cubicBezTo>
                <a:cubicBezTo>
                  <a:pt x="6134" y="9546"/>
                  <a:pt x="5898" y="13483"/>
                  <a:pt x="5732" y="17611"/>
                </a:cubicBezTo>
                <a:cubicBezTo>
                  <a:pt x="5506" y="11932"/>
                  <a:pt x="5387" y="6045"/>
                  <a:pt x="5338" y="35"/>
                </a:cubicBezTo>
                <a:cubicBezTo>
                  <a:pt x="5146" y="5801"/>
                  <a:pt x="5019" y="11671"/>
                  <a:pt x="4960" y="17681"/>
                </a:cubicBezTo>
                <a:cubicBezTo>
                  <a:pt x="4746" y="13552"/>
                  <a:pt x="4512" y="9563"/>
                  <a:pt x="4232" y="5853"/>
                </a:cubicBezTo>
                <a:cubicBezTo>
                  <a:pt x="4179" y="9302"/>
                  <a:pt x="4184" y="12856"/>
                  <a:pt x="4232" y="16479"/>
                </a:cubicBezTo>
                <a:cubicBezTo>
                  <a:pt x="3772" y="13169"/>
                  <a:pt x="3266" y="10434"/>
                  <a:pt x="2715" y="8326"/>
                </a:cubicBezTo>
                <a:cubicBezTo>
                  <a:pt x="2881" y="9790"/>
                  <a:pt x="3037" y="11323"/>
                  <a:pt x="3180" y="12908"/>
                </a:cubicBezTo>
                <a:cubicBezTo>
                  <a:pt x="3112" y="14563"/>
                  <a:pt x="3061" y="16305"/>
                  <a:pt x="3027" y="18134"/>
                </a:cubicBezTo>
                <a:cubicBezTo>
                  <a:pt x="2971" y="15033"/>
                  <a:pt x="2881" y="12037"/>
                  <a:pt x="2727" y="9232"/>
                </a:cubicBezTo>
                <a:cubicBezTo>
                  <a:pt x="2615" y="12037"/>
                  <a:pt x="2537" y="14911"/>
                  <a:pt x="2496" y="17872"/>
                </a:cubicBezTo>
                <a:cubicBezTo>
                  <a:pt x="2382" y="15625"/>
                  <a:pt x="2240" y="13483"/>
                  <a:pt x="2065" y="11497"/>
                </a:cubicBezTo>
                <a:cubicBezTo>
                  <a:pt x="2038" y="13657"/>
                  <a:pt x="2041" y="15834"/>
                  <a:pt x="2080" y="18047"/>
                </a:cubicBezTo>
                <a:cubicBezTo>
                  <a:pt x="1972" y="17001"/>
                  <a:pt x="1843" y="16026"/>
                  <a:pt x="1692" y="15137"/>
                </a:cubicBezTo>
                <a:cubicBezTo>
                  <a:pt x="1729" y="14354"/>
                  <a:pt x="1761" y="13570"/>
                  <a:pt x="1790" y="12768"/>
                </a:cubicBezTo>
                <a:cubicBezTo>
                  <a:pt x="1709" y="13308"/>
                  <a:pt x="1632" y="13848"/>
                  <a:pt x="1556" y="14406"/>
                </a:cubicBezTo>
                <a:cubicBezTo>
                  <a:pt x="1551" y="14371"/>
                  <a:pt x="1544" y="14354"/>
                  <a:pt x="1539" y="14319"/>
                </a:cubicBezTo>
                <a:cubicBezTo>
                  <a:pt x="1539" y="14388"/>
                  <a:pt x="1539" y="14458"/>
                  <a:pt x="1539" y="14528"/>
                </a:cubicBezTo>
                <a:cubicBezTo>
                  <a:pt x="1315" y="16217"/>
                  <a:pt x="1120" y="18012"/>
                  <a:pt x="950" y="19910"/>
                </a:cubicBezTo>
                <a:cubicBezTo>
                  <a:pt x="1008" y="15050"/>
                  <a:pt x="1011" y="10190"/>
                  <a:pt x="928" y="5278"/>
                </a:cubicBezTo>
                <a:cubicBezTo>
                  <a:pt x="718" y="9912"/>
                  <a:pt x="587" y="14632"/>
                  <a:pt x="504" y="19423"/>
                </a:cubicBezTo>
                <a:cubicBezTo>
                  <a:pt x="390" y="17001"/>
                  <a:pt x="222" y="14789"/>
                  <a:pt x="0" y="12768"/>
                </a:cubicBezTo>
                <a:cubicBezTo>
                  <a:pt x="41" y="15712"/>
                  <a:pt x="110" y="18656"/>
                  <a:pt x="219" y="21600"/>
                </a:cubicBezTo>
                <a:cubicBezTo>
                  <a:pt x="587" y="21600"/>
                  <a:pt x="952" y="21600"/>
                  <a:pt x="1320" y="21600"/>
                </a:cubicBezTo>
                <a:cubicBezTo>
                  <a:pt x="1408" y="20311"/>
                  <a:pt x="1488" y="19005"/>
                  <a:pt x="1563" y="17663"/>
                </a:cubicBezTo>
                <a:cubicBezTo>
                  <a:pt x="1583" y="18987"/>
                  <a:pt x="1610" y="20311"/>
                  <a:pt x="1641" y="21600"/>
                </a:cubicBezTo>
                <a:lnTo>
                  <a:pt x="3524" y="21600"/>
                </a:lnTo>
                <a:cubicBezTo>
                  <a:pt x="3482" y="19579"/>
                  <a:pt x="3448" y="17524"/>
                  <a:pt x="3400" y="15538"/>
                </a:cubicBezTo>
                <a:cubicBezTo>
                  <a:pt x="3558" y="17489"/>
                  <a:pt x="3704" y="19510"/>
                  <a:pt x="3833" y="21600"/>
                </a:cubicBezTo>
                <a:cubicBezTo>
                  <a:pt x="4865" y="21600"/>
                  <a:pt x="5900" y="21600"/>
                  <a:pt x="6933" y="21600"/>
                </a:cubicBezTo>
                <a:cubicBezTo>
                  <a:pt x="6977" y="21060"/>
                  <a:pt x="7023" y="20537"/>
                  <a:pt x="7072" y="20032"/>
                </a:cubicBezTo>
                <a:cubicBezTo>
                  <a:pt x="7094" y="20555"/>
                  <a:pt x="7116" y="21077"/>
                  <a:pt x="7137" y="21600"/>
                </a:cubicBezTo>
                <a:cubicBezTo>
                  <a:pt x="7922" y="21600"/>
                  <a:pt x="8703" y="21600"/>
                  <a:pt x="9487" y="21600"/>
                </a:cubicBezTo>
                <a:cubicBezTo>
                  <a:pt x="9526" y="21252"/>
                  <a:pt x="9565" y="20903"/>
                  <a:pt x="9604" y="20555"/>
                </a:cubicBezTo>
                <a:cubicBezTo>
                  <a:pt x="9617" y="20903"/>
                  <a:pt x="9629" y="21252"/>
                  <a:pt x="9641" y="21600"/>
                </a:cubicBezTo>
                <a:cubicBezTo>
                  <a:pt x="9918" y="21600"/>
                  <a:pt x="10194" y="21600"/>
                  <a:pt x="10471" y="21600"/>
                </a:cubicBezTo>
                <a:cubicBezTo>
                  <a:pt x="10593" y="21600"/>
                  <a:pt x="10717" y="21600"/>
                  <a:pt x="10839" y="21600"/>
                </a:cubicBezTo>
                <a:cubicBezTo>
                  <a:pt x="11082" y="21600"/>
                  <a:pt x="11326" y="21600"/>
                  <a:pt x="11572" y="21600"/>
                </a:cubicBezTo>
                <a:cubicBezTo>
                  <a:pt x="11660" y="20311"/>
                  <a:pt x="11740" y="19005"/>
                  <a:pt x="11815" y="17663"/>
                </a:cubicBezTo>
                <a:cubicBezTo>
                  <a:pt x="11835" y="18987"/>
                  <a:pt x="11862" y="20311"/>
                  <a:pt x="11893" y="21600"/>
                </a:cubicBezTo>
                <a:lnTo>
                  <a:pt x="13776" y="21600"/>
                </a:lnTo>
                <a:cubicBezTo>
                  <a:pt x="13734" y="19579"/>
                  <a:pt x="13700" y="17524"/>
                  <a:pt x="13652" y="15538"/>
                </a:cubicBezTo>
                <a:cubicBezTo>
                  <a:pt x="13810" y="17489"/>
                  <a:pt x="13956" y="19510"/>
                  <a:pt x="14085" y="21600"/>
                </a:cubicBezTo>
                <a:cubicBezTo>
                  <a:pt x="15118" y="21600"/>
                  <a:pt x="16153" y="21600"/>
                  <a:pt x="17185" y="21600"/>
                </a:cubicBezTo>
                <a:cubicBezTo>
                  <a:pt x="17229" y="21060"/>
                  <a:pt x="17275" y="20537"/>
                  <a:pt x="17324" y="20032"/>
                </a:cubicBezTo>
                <a:cubicBezTo>
                  <a:pt x="17346" y="20555"/>
                  <a:pt x="17368" y="21077"/>
                  <a:pt x="17390" y="21600"/>
                </a:cubicBezTo>
                <a:cubicBezTo>
                  <a:pt x="18174" y="21600"/>
                  <a:pt x="18955" y="21600"/>
                  <a:pt x="19740" y="21600"/>
                </a:cubicBezTo>
                <a:cubicBezTo>
                  <a:pt x="19778" y="21252"/>
                  <a:pt x="19817" y="20903"/>
                  <a:pt x="19856" y="20555"/>
                </a:cubicBezTo>
                <a:cubicBezTo>
                  <a:pt x="19869" y="20903"/>
                  <a:pt x="19881" y="21252"/>
                  <a:pt x="19893" y="21600"/>
                </a:cubicBezTo>
                <a:cubicBezTo>
                  <a:pt x="20292" y="21600"/>
                  <a:pt x="20692" y="21600"/>
                  <a:pt x="21091" y="21600"/>
                </a:cubicBezTo>
                <a:cubicBezTo>
                  <a:pt x="21300" y="18552"/>
                  <a:pt x="21473" y="15364"/>
                  <a:pt x="21600" y="11985"/>
                </a:cubicBezTo>
                <a:cubicBezTo>
                  <a:pt x="21254" y="14284"/>
                  <a:pt x="20952" y="16897"/>
                  <a:pt x="20699" y="19701"/>
                </a:cubicBezTo>
                <a:close/>
                <a:moveTo>
                  <a:pt x="7547" y="17663"/>
                </a:moveTo>
                <a:cubicBezTo>
                  <a:pt x="7505" y="17315"/>
                  <a:pt x="7464" y="16967"/>
                  <a:pt x="7420" y="16618"/>
                </a:cubicBezTo>
                <a:cubicBezTo>
                  <a:pt x="7474" y="16130"/>
                  <a:pt x="7527" y="15625"/>
                  <a:pt x="7583" y="15155"/>
                </a:cubicBezTo>
                <a:cubicBezTo>
                  <a:pt x="7566" y="15991"/>
                  <a:pt x="7554" y="16827"/>
                  <a:pt x="7547" y="17663"/>
                </a:cubicBezTo>
                <a:close/>
                <a:moveTo>
                  <a:pt x="9967" y="19161"/>
                </a:moveTo>
                <a:cubicBezTo>
                  <a:pt x="9950" y="18796"/>
                  <a:pt x="9931" y="18447"/>
                  <a:pt x="9911" y="18099"/>
                </a:cubicBezTo>
                <a:cubicBezTo>
                  <a:pt x="9940" y="17872"/>
                  <a:pt x="9970" y="17646"/>
                  <a:pt x="9999" y="17419"/>
                </a:cubicBezTo>
                <a:cubicBezTo>
                  <a:pt x="9987" y="17994"/>
                  <a:pt x="9977" y="18587"/>
                  <a:pt x="9967" y="19161"/>
                </a:cubicBezTo>
                <a:close/>
                <a:moveTo>
                  <a:pt x="17794" y="17663"/>
                </a:moveTo>
                <a:cubicBezTo>
                  <a:pt x="17752" y="17315"/>
                  <a:pt x="17711" y="16967"/>
                  <a:pt x="17667" y="16618"/>
                </a:cubicBezTo>
                <a:cubicBezTo>
                  <a:pt x="17721" y="16130"/>
                  <a:pt x="17774" y="15625"/>
                  <a:pt x="17830" y="15155"/>
                </a:cubicBezTo>
                <a:cubicBezTo>
                  <a:pt x="17816" y="15991"/>
                  <a:pt x="17804" y="16827"/>
                  <a:pt x="17794" y="17663"/>
                </a:cubicBezTo>
                <a:close/>
                <a:moveTo>
                  <a:pt x="20214" y="19161"/>
                </a:moveTo>
                <a:cubicBezTo>
                  <a:pt x="20197" y="18796"/>
                  <a:pt x="20178" y="18447"/>
                  <a:pt x="20158" y="18099"/>
                </a:cubicBezTo>
                <a:cubicBezTo>
                  <a:pt x="20188" y="17872"/>
                  <a:pt x="20217" y="17646"/>
                  <a:pt x="20246" y="17419"/>
                </a:cubicBezTo>
                <a:cubicBezTo>
                  <a:pt x="20236" y="17994"/>
                  <a:pt x="20224" y="18587"/>
                  <a:pt x="20214" y="19161"/>
                </a:cubicBezTo>
                <a:close/>
              </a:path>
            </a:pathLst>
          </a:custGeom>
          <a:solidFill>
            <a:schemeClr val="accent1">
              <a:lumMod val="40000"/>
              <a:lumOff val="60000"/>
            </a:schemeClr>
          </a:solidFill>
          <a:ln w="12700">
            <a:miter lim="400000"/>
          </a:ln>
        </p:spPr>
        <p:txBody>
          <a:bodyPr lIns="38100" tIns="38100" rIns="38100" bIns="38100" anchor="ctr"/>
          <a:lstStyle/>
          <a:p>
            <a:pPr>
              <a:defRPr sz="3000">
                <a:solidFill>
                  <a:srgbClr val="FFFFFF"/>
                </a:solidFill>
              </a:defRPr>
            </a:pPr>
            <a:endParaRPr/>
          </a:p>
        </p:txBody>
      </p:sp>
      <p:sp>
        <p:nvSpPr>
          <p:cNvPr id="11" name="Shape">
            <a:extLst>
              <a:ext uri="{FF2B5EF4-FFF2-40B4-BE49-F238E27FC236}">
                <a16:creationId xmlns:a16="http://schemas.microsoft.com/office/drawing/2014/main" id="{058AFE3A-7E04-AB49-B9D2-FA50F8AAC9F5}"/>
              </a:ext>
            </a:extLst>
          </p:cNvPr>
          <p:cNvSpPr/>
          <p:nvPr userDrawn="1"/>
        </p:nvSpPr>
        <p:spPr>
          <a:xfrm>
            <a:off x="6944664" y="1073425"/>
            <a:ext cx="2199336" cy="5784573"/>
          </a:xfrm>
          <a:custGeom>
            <a:avLst/>
            <a:gdLst/>
            <a:ahLst/>
            <a:cxnLst>
              <a:cxn ang="0">
                <a:pos x="wd2" y="hd2"/>
              </a:cxn>
              <a:cxn ang="5400000">
                <a:pos x="wd2" y="hd2"/>
              </a:cxn>
              <a:cxn ang="10800000">
                <a:pos x="wd2" y="hd2"/>
              </a:cxn>
              <a:cxn ang="16200000">
                <a:pos x="wd2" y="hd2"/>
              </a:cxn>
            </a:cxnLst>
            <a:rect l="0" t="0" r="r" b="b"/>
            <a:pathLst>
              <a:path w="21292" h="21600" extrusionOk="0">
                <a:moveTo>
                  <a:pt x="15551" y="21595"/>
                </a:moveTo>
                <a:cubicBezTo>
                  <a:pt x="12916" y="20793"/>
                  <a:pt x="10534" y="19866"/>
                  <a:pt x="8455" y="18826"/>
                </a:cubicBezTo>
                <a:lnTo>
                  <a:pt x="16336" y="17544"/>
                </a:lnTo>
                <a:lnTo>
                  <a:pt x="7114" y="18113"/>
                </a:lnTo>
                <a:cubicBezTo>
                  <a:pt x="4708" y="16751"/>
                  <a:pt x="2823" y="15227"/>
                  <a:pt x="1590" y="13562"/>
                </a:cubicBezTo>
                <a:lnTo>
                  <a:pt x="9954" y="12173"/>
                </a:lnTo>
                <a:lnTo>
                  <a:pt x="1046" y="12742"/>
                </a:lnTo>
                <a:cubicBezTo>
                  <a:pt x="-260" y="10551"/>
                  <a:pt x="-308" y="8355"/>
                  <a:pt x="707" y="6275"/>
                </a:cubicBezTo>
                <a:lnTo>
                  <a:pt x="7827" y="6121"/>
                </a:lnTo>
                <a:lnTo>
                  <a:pt x="1408" y="5096"/>
                </a:lnTo>
                <a:cubicBezTo>
                  <a:pt x="2702" y="3259"/>
                  <a:pt x="4829" y="1534"/>
                  <a:pt x="7682" y="0"/>
                </a:cubicBezTo>
                <a:cubicBezTo>
                  <a:pt x="12372" y="900"/>
                  <a:pt x="16602" y="2145"/>
                  <a:pt x="20107" y="3674"/>
                </a:cubicBezTo>
                <a:lnTo>
                  <a:pt x="16119" y="6056"/>
                </a:lnTo>
                <a:lnTo>
                  <a:pt x="21292" y="4816"/>
                </a:lnTo>
                <a:lnTo>
                  <a:pt x="21292" y="11968"/>
                </a:lnTo>
                <a:lnTo>
                  <a:pt x="20905" y="12038"/>
                </a:lnTo>
                <a:lnTo>
                  <a:pt x="21292" y="12024"/>
                </a:lnTo>
                <a:lnTo>
                  <a:pt x="21292" y="18574"/>
                </a:lnTo>
                <a:lnTo>
                  <a:pt x="21002" y="18598"/>
                </a:lnTo>
                <a:lnTo>
                  <a:pt x="21292" y="18598"/>
                </a:lnTo>
                <a:lnTo>
                  <a:pt x="21292" y="21600"/>
                </a:lnTo>
                <a:lnTo>
                  <a:pt x="15551" y="21600"/>
                </a:lnTo>
                <a:close/>
              </a:path>
            </a:pathLst>
          </a:custGeom>
          <a:solidFill>
            <a:schemeClr val="accent1">
              <a:lumMod val="75000"/>
            </a:schemeClr>
          </a:solidFill>
          <a:ln w="12700">
            <a:miter lim="400000"/>
          </a:ln>
        </p:spPr>
        <p:txBody>
          <a:bodyPr lIns="38100" tIns="38100" rIns="38100" bIns="38100" anchor="ctr"/>
          <a:lstStyle/>
          <a:p>
            <a:pPr>
              <a:defRPr sz="3000">
                <a:solidFill>
                  <a:srgbClr val="FFFFFF"/>
                </a:solidFill>
              </a:defRPr>
            </a:pPr>
            <a:endParaRPr/>
          </a:p>
        </p:txBody>
      </p:sp>
      <p:sp>
        <p:nvSpPr>
          <p:cNvPr id="28" name="Title 1">
            <a:extLst>
              <a:ext uri="{FF2B5EF4-FFF2-40B4-BE49-F238E27FC236}">
                <a16:creationId xmlns:a16="http://schemas.microsoft.com/office/drawing/2014/main" id="{946BF2A4-2203-49A4-A0A3-F3320F75E71D}"/>
              </a:ext>
            </a:extLst>
          </p:cNvPr>
          <p:cNvSpPr>
            <a:spLocks noGrp="1"/>
          </p:cNvSpPr>
          <p:nvPr>
            <p:ph type="title"/>
          </p:nvPr>
        </p:nvSpPr>
        <p:spPr>
          <a:xfrm>
            <a:off x="628650" y="365125"/>
            <a:ext cx="6607037" cy="1325563"/>
          </a:xfrm>
        </p:spPr>
        <p:txBody>
          <a:bodyPr/>
          <a:lstStyle/>
          <a:p>
            <a:r>
              <a:rPr lang="en-US" dirty="0"/>
              <a:t>Click to edit Master title style</a:t>
            </a:r>
          </a:p>
        </p:txBody>
      </p:sp>
      <p:sp>
        <p:nvSpPr>
          <p:cNvPr id="29" name="Content Placeholder 2">
            <a:extLst>
              <a:ext uri="{FF2B5EF4-FFF2-40B4-BE49-F238E27FC236}">
                <a16:creationId xmlns:a16="http://schemas.microsoft.com/office/drawing/2014/main" id="{EE36C935-202C-45E1-AAC2-E76C25781D89}"/>
              </a:ext>
            </a:extLst>
          </p:cNvPr>
          <p:cNvSpPr>
            <a:spLocks noGrp="1"/>
          </p:cNvSpPr>
          <p:nvPr>
            <p:ph idx="1"/>
          </p:nvPr>
        </p:nvSpPr>
        <p:spPr>
          <a:xfrm>
            <a:off x="628650" y="1825625"/>
            <a:ext cx="6156463" cy="4164358"/>
          </a:xfrm>
          <a:prstGeom prst="rect">
            <a:avLst/>
          </a:prstGeo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0" name="Date Placeholder 3">
            <a:extLst>
              <a:ext uri="{FF2B5EF4-FFF2-40B4-BE49-F238E27FC236}">
                <a16:creationId xmlns:a16="http://schemas.microsoft.com/office/drawing/2014/main" id="{74413308-021A-4482-BA51-2E12E6BAE79E}"/>
              </a:ext>
            </a:extLst>
          </p:cNvPr>
          <p:cNvSpPr>
            <a:spLocks noGrp="1"/>
          </p:cNvSpPr>
          <p:nvPr>
            <p:ph type="dt" sz="half" idx="10"/>
          </p:nvPr>
        </p:nvSpPr>
        <p:spPr>
          <a:xfrm>
            <a:off x="628650" y="6356350"/>
            <a:ext cx="2057400" cy="365125"/>
          </a:xfrm>
        </p:spPr>
        <p:txBody>
          <a:bodyPr/>
          <a:lstStyle>
            <a:lvl1pPr>
              <a:defRPr>
                <a:solidFill>
                  <a:schemeClr val="accent1">
                    <a:lumMod val="75000"/>
                  </a:schemeClr>
                </a:solidFill>
              </a:defRPr>
            </a:lvl1pPr>
          </a:lstStyle>
          <a:p>
            <a:r>
              <a:rPr lang="en-US"/>
              <a:t>Date</a:t>
            </a:r>
          </a:p>
        </p:txBody>
      </p:sp>
      <p:sp>
        <p:nvSpPr>
          <p:cNvPr id="31" name="Footer Placeholder 4">
            <a:extLst>
              <a:ext uri="{FF2B5EF4-FFF2-40B4-BE49-F238E27FC236}">
                <a16:creationId xmlns:a16="http://schemas.microsoft.com/office/drawing/2014/main" id="{F5ABE93D-47C7-4C5D-9CBC-D68A4B8C5E0A}"/>
              </a:ext>
            </a:extLst>
          </p:cNvPr>
          <p:cNvSpPr>
            <a:spLocks noGrp="1"/>
          </p:cNvSpPr>
          <p:nvPr>
            <p:ph type="ftr" sz="quarter" idx="11"/>
          </p:nvPr>
        </p:nvSpPr>
        <p:spPr>
          <a:xfrm>
            <a:off x="3028950" y="6356350"/>
            <a:ext cx="3086100" cy="365125"/>
          </a:xfrm>
        </p:spPr>
        <p:txBody>
          <a:bodyPr/>
          <a:lstStyle>
            <a:lvl1pPr>
              <a:defRPr>
                <a:solidFill>
                  <a:schemeClr val="accent1">
                    <a:lumMod val="75000"/>
                  </a:schemeClr>
                </a:solidFill>
              </a:defRPr>
            </a:lvl1pPr>
          </a:lstStyle>
          <a:p>
            <a:r>
              <a:rPr lang="en-US"/>
              <a:t>Your Footer Here</a:t>
            </a:r>
          </a:p>
        </p:txBody>
      </p:sp>
      <p:sp>
        <p:nvSpPr>
          <p:cNvPr id="32" name="Slide Number Placeholder 5">
            <a:extLst>
              <a:ext uri="{FF2B5EF4-FFF2-40B4-BE49-F238E27FC236}">
                <a16:creationId xmlns:a16="http://schemas.microsoft.com/office/drawing/2014/main" id="{58BE1DA5-7A31-4970-8B1A-A57B63F7BC7D}"/>
              </a:ext>
            </a:extLst>
          </p:cNvPr>
          <p:cNvSpPr>
            <a:spLocks noGrp="1"/>
          </p:cNvSpPr>
          <p:nvPr>
            <p:ph type="sldNum" sz="quarter" idx="12"/>
          </p:nvPr>
        </p:nvSpPr>
        <p:spPr>
          <a:xfrm>
            <a:off x="6457950" y="6356350"/>
            <a:ext cx="2057400" cy="365125"/>
          </a:xfrm>
        </p:spPr>
        <p:txBody>
          <a:bodyPr/>
          <a:lstStyle/>
          <a:p>
            <a:fld id="{83A218E8-C0C8-4525-BD5F-99356FF4A842}" type="slidenum">
              <a:rPr lang="en-US" smtClean="0"/>
              <a:t>‹#›</a:t>
            </a:fld>
            <a:endParaRPr lang="en-US"/>
          </a:p>
        </p:txBody>
      </p:sp>
    </p:spTree>
    <p:extLst>
      <p:ext uri="{BB962C8B-B14F-4D97-AF65-F5344CB8AC3E}">
        <p14:creationId xmlns:p14="http://schemas.microsoft.com/office/powerpoint/2010/main" val="36520916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1">
    <p:bg>
      <p:bgPr>
        <a:solidFill>
          <a:schemeClr val="bg1"/>
        </a:solidFill>
        <a:effectLst/>
      </p:bgPr>
    </p:bg>
    <p:spTree>
      <p:nvGrpSpPr>
        <p:cNvPr id="1" name=""/>
        <p:cNvGrpSpPr/>
        <p:nvPr/>
      </p:nvGrpSpPr>
      <p:grpSpPr>
        <a:xfrm>
          <a:off x="0" y="0"/>
          <a:ext cx="0" cy="0"/>
          <a:chOff x="0" y="0"/>
          <a:chExt cx="0" cy="0"/>
        </a:xfrm>
      </p:grpSpPr>
      <p:sp>
        <p:nvSpPr>
          <p:cNvPr id="16" name="Shape">
            <a:extLst>
              <a:ext uri="{FF2B5EF4-FFF2-40B4-BE49-F238E27FC236}">
                <a16:creationId xmlns:a16="http://schemas.microsoft.com/office/drawing/2014/main" id="{A9B0E3AB-2F69-4347-B8D8-679ED4D19CC9}"/>
              </a:ext>
            </a:extLst>
          </p:cNvPr>
          <p:cNvSpPr/>
          <p:nvPr userDrawn="1"/>
        </p:nvSpPr>
        <p:spPr>
          <a:xfrm>
            <a:off x="261571" y="5647758"/>
            <a:ext cx="8657142" cy="1210242"/>
          </a:xfrm>
          <a:custGeom>
            <a:avLst/>
            <a:gdLst/>
            <a:ahLst/>
            <a:cxnLst>
              <a:cxn ang="0">
                <a:pos x="wd2" y="hd2"/>
              </a:cxn>
              <a:cxn ang="5400000">
                <a:pos x="wd2" y="hd2"/>
              </a:cxn>
              <a:cxn ang="10800000">
                <a:pos x="wd2" y="hd2"/>
              </a:cxn>
              <a:cxn ang="16200000">
                <a:pos x="wd2" y="hd2"/>
              </a:cxn>
            </a:cxnLst>
            <a:rect l="0" t="0" r="r" b="b"/>
            <a:pathLst>
              <a:path w="21600" h="21600" extrusionOk="0">
                <a:moveTo>
                  <a:pt x="20699" y="19701"/>
                </a:moveTo>
                <a:cubicBezTo>
                  <a:pt x="20721" y="17820"/>
                  <a:pt x="20736" y="15939"/>
                  <a:pt x="20743" y="14057"/>
                </a:cubicBezTo>
                <a:cubicBezTo>
                  <a:pt x="20767" y="13901"/>
                  <a:pt x="20794" y="13744"/>
                  <a:pt x="20818" y="13587"/>
                </a:cubicBezTo>
                <a:cubicBezTo>
                  <a:pt x="20794" y="13622"/>
                  <a:pt x="20770" y="13657"/>
                  <a:pt x="20743" y="13709"/>
                </a:cubicBezTo>
                <a:cubicBezTo>
                  <a:pt x="20750" y="10417"/>
                  <a:pt x="20731" y="7107"/>
                  <a:pt x="20675" y="3780"/>
                </a:cubicBezTo>
                <a:cubicBezTo>
                  <a:pt x="20511" y="7386"/>
                  <a:pt x="20392" y="11044"/>
                  <a:pt x="20304" y="14754"/>
                </a:cubicBezTo>
                <a:cubicBezTo>
                  <a:pt x="20205" y="15068"/>
                  <a:pt x="20107" y="15434"/>
                  <a:pt x="20012" y="15817"/>
                </a:cubicBezTo>
                <a:cubicBezTo>
                  <a:pt x="19915" y="14458"/>
                  <a:pt x="19798" y="13169"/>
                  <a:pt x="19664" y="11932"/>
                </a:cubicBezTo>
                <a:cubicBezTo>
                  <a:pt x="19688" y="13605"/>
                  <a:pt x="19720" y="15294"/>
                  <a:pt x="19761" y="16967"/>
                </a:cubicBezTo>
                <a:cubicBezTo>
                  <a:pt x="19640" y="17594"/>
                  <a:pt x="19520" y="18256"/>
                  <a:pt x="19411" y="18952"/>
                </a:cubicBezTo>
                <a:cubicBezTo>
                  <a:pt x="19445" y="15817"/>
                  <a:pt x="19535" y="12699"/>
                  <a:pt x="19679" y="9633"/>
                </a:cubicBezTo>
                <a:cubicBezTo>
                  <a:pt x="19357" y="12455"/>
                  <a:pt x="19106" y="15434"/>
                  <a:pt x="18907" y="18552"/>
                </a:cubicBezTo>
                <a:cubicBezTo>
                  <a:pt x="18839" y="14249"/>
                  <a:pt x="18856" y="9790"/>
                  <a:pt x="18926" y="5226"/>
                </a:cubicBezTo>
                <a:cubicBezTo>
                  <a:pt x="18675" y="9598"/>
                  <a:pt x="18473" y="14040"/>
                  <a:pt x="18320" y="18586"/>
                </a:cubicBezTo>
                <a:cubicBezTo>
                  <a:pt x="18264" y="16583"/>
                  <a:pt x="18201" y="14632"/>
                  <a:pt x="18125" y="12734"/>
                </a:cubicBezTo>
                <a:cubicBezTo>
                  <a:pt x="18201" y="12159"/>
                  <a:pt x="18276" y="11601"/>
                  <a:pt x="18354" y="11044"/>
                </a:cubicBezTo>
                <a:cubicBezTo>
                  <a:pt x="18259" y="11183"/>
                  <a:pt x="18166" y="11340"/>
                  <a:pt x="18076" y="11549"/>
                </a:cubicBezTo>
                <a:cubicBezTo>
                  <a:pt x="18047" y="10887"/>
                  <a:pt x="18018" y="10243"/>
                  <a:pt x="17984" y="9615"/>
                </a:cubicBezTo>
                <a:cubicBezTo>
                  <a:pt x="17952" y="10399"/>
                  <a:pt x="17928" y="11183"/>
                  <a:pt x="17903" y="11985"/>
                </a:cubicBezTo>
                <a:cubicBezTo>
                  <a:pt x="17696" y="12559"/>
                  <a:pt x="17499" y="13308"/>
                  <a:pt x="17317" y="14197"/>
                </a:cubicBezTo>
                <a:cubicBezTo>
                  <a:pt x="17151" y="13186"/>
                  <a:pt x="16978" y="12281"/>
                  <a:pt x="16791" y="11497"/>
                </a:cubicBezTo>
                <a:cubicBezTo>
                  <a:pt x="16900" y="12734"/>
                  <a:pt x="17000" y="14040"/>
                  <a:pt x="17088" y="15381"/>
                </a:cubicBezTo>
                <a:cubicBezTo>
                  <a:pt x="16939" y="16235"/>
                  <a:pt x="16798" y="17141"/>
                  <a:pt x="16671" y="18116"/>
                </a:cubicBezTo>
                <a:cubicBezTo>
                  <a:pt x="16618" y="13970"/>
                  <a:pt x="16637" y="9877"/>
                  <a:pt x="16730" y="5801"/>
                </a:cubicBezTo>
                <a:cubicBezTo>
                  <a:pt x="16394" y="9511"/>
                  <a:pt x="16157" y="13448"/>
                  <a:pt x="15992" y="17576"/>
                </a:cubicBezTo>
                <a:cubicBezTo>
                  <a:pt x="15765" y="11897"/>
                  <a:pt x="15646" y="6010"/>
                  <a:pt x="15597" y="0"/>
                </a:cubicBezTo>
                <a:cubicBezTo>
                  <a:pt x="15405" y="5766"/>
                  <a:pt x="15278" y="11636"/>
                  <a:pt x="15220" y="17646"/>
                </a:cubicBezTo>
                <a:cubicBezTo>
                  <a:pt x="15006" y="13517"/>
                  <a:pt x="14772" y="9528"/>
                  <a:pt x="14492" y="5818"/>
                </a:cubicBezTo>
                <a:cubicBezTo>
                  <a:pt x="14438" y="9267"/>
                  <a:pt x="14443" y="12821"/>
                  <a:pt x="14492" y="16444"/>
                </a:cubicBezTo>
                <a:cubicBezTo>
                  <a:pt x="14031" y="13134"/>
                  <a:pt x="13525" y="10399"/>
                  <a:pt x="12975" y="8292"/>
                </a:cubicBezTo>
                <a:cubicBezTo>
                  <a:pt x="13140" y="9755"/>
                  <a:pt x="13296" y="11288"/>
                  <a:pt x="13440" y="12873"/>
                </a:cubicBezTo>
                <a:cubicBezTo>
                  <a:pt x="13372" y="14528"/>
                  <a:pt x="13320" y="16270"/>
                  <a:pt x="13286" y="18099"/>
                </a:cubicBezTo>
                <a:cubicBezTo>
                  <a:pt x="13230" y="14998"/>
                  <a:pt x="13140" y="12002"/>
                  <a:pt x="12987" y="9197"/>
                </a:cubicBezTo>
                <a:cubicBezTo>
                  <a:pt x="12875" y="12002"/>
                  <a:pt x="12797" y="14876"/>
                  <a:pt x="12755" y="17837"/>
                </a:cubicBezTo>
                <a:cubicBezTo>
                  <a:pt x="12641" y="15590"/>
                  <a:pt x="12500" y="13448"/>
                  <a:pt x="12324" y="11462"/>
                </a:cubicBezTo>
                <a:cubicBezTo>
                  <a:pt x="12298" y="13622"/>
                  <a:pt x="12300" y="15799"/>
                  <a:pt x="12339" y="18012"/>
                </a:cubicBezTo>
                <a:cubicBezTo>
                  <a:pt x="12232" y="16967"/>
                  <a:pt x="12103" y="15991"/>
                  <a:pt x="11952" y="15103"/>
                </a:cubicBezTo>
                <a:cubicBezTo>
                  <a:pt x="11988" y="14319"/>
                  <a:pt x="12020" y="13535"/>
                  <a:pt x="12049" y="12734"/>
                </a:cubicBezTo>
                <a:cubicBezTo>
                  <a:pt x="11969" y="13274"/>
                  <a:pt x="11891" y="13814"/>
                  <a:pt x="11815" y="14371"/>
                </a:cubicBezTo>
                <a:cubicBezTo>
                  <a:pt x="11811" y="14336"/>
                  <a:pt x="11803" y="14319"/>
                  <a:pt x="11798" y="14284"/>
                </a:cubicBezTo>
                <a:cubicBezTo>
                  <a:pt x="11798" y="14354"/>
                  <a:pt x="11798" y="14423"/>
                  <a:pt x="11798" y="14493"/>
                </a:cubicBezTo>
                <a:cubicBezTo>
                  <a:pt x="11574" y="16183"/>
                  <a:pt x="11380" y="17977"/>
                  <a:pt x="11209" y="19875"/>
                </a:cubicBezTo>
                <a:cubicBezTo>
                  <a:pt x="11231" y="18099"/>
                  <a:pt x="11243" y="16339"/>
                  <a:pt x="11248" y="14563"/>
                </a:cubicBezTo>
                <a:cubicBezTo>
                  <a:pt x="11287" y="13709"/>
                  <a:pt x="11324" y="12838"/>
                  <a:pt x="11355" y="11967"/>
                </a:cubicBezTo>
                <a:cubicBezTo>
                  <a:pt x="11319" y="12211"/>
                  <a:pt x="11285" y="12455"/>
                  <a:pt x="11248" y="12681"/>
                </a:cubicBezTo>
                <a:cubicBezTo>
                  <a:pt x="11246" y="10208"/>
                  <a:pt x="11226" y="7734"/>
                  <a:pt x="11185" y="5243"/>
                </a:cubicBezTo>
                <a:cubicBezTo>
                  <a:pt x="11026" y="8745"/>
                  <a:pt x="10912" y="12316"/>
                  <a:pt x="10829" y="15921"/>
                </a:cubicBezTo>
                <a:cubicBezTo>
                  <a:pt x="10768" y="16444"/>
                  <a:pt x="10712" y="16967"/>
                  <a:pt x="10656" y="17507"/>
                </a:cubicBezTo>
                <a:cubicBezTo>
                  <a:pt x="10605" y="16670"/>
                  <a:pt x="10544" y="15852"/>
                  <a:pt x="10479" y="15068"/>
                </a:cubicBezTo>
                <a:cubicBezTo>
                  <a:pt x="10481" y="14737"/>
                  <a:pt x="10481" y="14423"/>
                  <a:pt x="10483" y="14092"/>
                </a:cubicBezTo>
                <a:cubicBezTo>
                  <a:pt x="10508" y="13936"/>
                  <a:pt x="10535" y="13779"/>
                  <a:pt x="10559" y="13622"/>
                </a:cubicBezTo>
                <a:cubicBezTo>
                  <a:pt x="10535" y="13657"/>
                  <a:pt x="10510" y="13692"/>
                  <a:pt x="10483" y="13744"/>
                </a:cubicBezTo>
                <a:cubicBezTo>
                  <a:pt x="10491" y="10452"/>
                  <a:pt x="10471" y="7142"/>
                  <a:pt x="10415" y="3815"/>
                </a:cubicBezTo>
                <a:cubicBezTo>
                  <a:pt x="10252" y="7421"/>
                  <a:pt x="10133" y="11079"/>
                  <a:pt x="10045" y="14789"/>
                </a:cubicBezTo>
                <a:cubicBezTo>
                  <a:pt x="9945" y="15103"/>
                  <a:pt x="9848" y="15468"/>
                  <a:pt x="9753" y="15852"/>
                </a:cubicBezTo>
                <a:cubicBezTo>
                  <a:pt x="9655" y="14493"/>
                  <a:pt x="9539" y="13204"/>
                  <a:pt x="9405" y="11967"/>
                </a:cubicBezTo>
                <a:cubicBezTo>
                  <a:pt x="9429" y="13639"/>
                  <a:pt x="9461" y="15329"/>
                  <a:pt x="9502" y="17001"/>
                </a:cubicBezTo>
                <a:cubicBezTo>
                  <a:pt x="9380" y="17628"/>
                  <a:pt x="9261" y="18290"/>
                  <a:pt x="9151" y="18987"/>
                </a:cubicBezTo>
                <a:cubicBezTo>
                  <a:pt x="9185" y="15852"/>
                  <a:pt x="9276" y="12734"/>
                  <a:pt x="9419" y="9668"/>
                </a:cubicBezTo>
                <a:cubicBezTo>
                  <a:pt x="9098" y="12490"/>
                  <a:pt x="8847" y="15468"/>
                  <a:pt x="8647" y="18586"/>
                </a:cubicBezTo>
                <a:cubicBezTo>
                  <a:pt x="8579" y="14284"/>
                  <a:pt x="8596" y="9825"/>
                  <a:pt x="8667" y="5261"/>
                </a:cubicBezTo>
                <a:cubicBezTo>
                  <a:pt x="8416" y="9633"/>
                  <a:pt x="8214" y="14075"/>
                  <a:pt x="8060" y="18621"/>
                </a:cubicBezTo>
                <a:cubicBezTo>
                  <a:pt x="8004" y="16618"/>
                  <a:pt x="7941" y="14667"/>
                  <a:pt x="7866" y="12768"/>
                </a:cubicBezTo>
                <a:cubicBezTo>
                  <a:pt x="7941" y="12194"/>
                  <a:pt x="8017" y="11636"/>
                  <a:pt x="8095" y="11079"/>
                </a:cubicBezTo>
                <a:cubicBezTo>
                  <a:pt x="8000" y="11218"/>
                  <a:pt x="7907" y="11375"/>
                  <a:pt x="7817" y="11584"/>
                </a:cubicBezTo>
                <a:cubicBezTo>
                  <a:pt x="7788" y="10922"/>
                  <a:pt x="7758" y="10277"/>
                  <a:pt x="7724" y="9650"/>
                </a:cubicBezTo>
                <a:cubicBezTo>
                  <a:pt x="7693" y="10434"/>
                  <a:pt x="7668" y="11218"/>
                  <a:pt x="7644" y="12019"/>
                </a:cubicBezTo>
                <a:cubicBezTo>
                  <a:pt x="7437" y="12594"/>
                  <a:pt x="7240" y="13343"/>
                  <a:pt x="7057" y="14232"/>
                </a:cubicBezTo>
                <a:cubicBezTo>
                  <a:pt x="6892" y="13221"/>
                  <a:pt x="6719" y="12315"/>
                  <a:pt x="6531" y="11532"/>
                </a:cubicBezTo>
                <a:cubicBezTo>
                  <a:pt x="6641" y="12768"/>
                  <a:pt x="6741" y="14075"/>
                  <a:pt x="6828" y="15416"/>
                </a:cubicBezTo>
                <a:cubicBezTo>
                  <a:pt x="6680" y="16270"/>
                  <a:pt x="6538" y="17175"/>
                  <a:pt x="6412" y="18151"/>
                </a:cubicBezTo>
                <a:cubicBezTo>
                  <a:pt x="6358" y="14005"/>
                  <a:pt x="6378" y="9912"/>
                  <a:pt x="6470" y="5835"/>
                </a:cubicBezTo>
                <a:cubicBezTo>
                  <a:pt x="6134" y="9546"/>
                  <a:pt x="5898" y="13483"/>
                  <a:pt x="5732" y="17611"/>
                </a:cubicBezTo>
                <a:cubicBezTo>
                  <a:pt x="5506" y="11932"/>
                  <a:pt x="5387" y="6045"/>
                  <a:pt x="5338" y="35"/>
                </a:cubicBezTo>
                <a:cubicBezTo>
                  <a:pt x="5146" y="5801"/>
                  <a:pt x="5019" y="11671"/>
                  <a:pt x="4960" y="17681"/>
                </a:cubicBezTo>
                <a:cubicBezTo>
                  <a:pt x="4746" y="13552"/>
                  <a:pt x="4512" y="9563"/>
                  <a:pt x="4232" y="5853"/>
                </a:cubicBezTo>
                <a:cubicBezTo>
                  <a:pt x="4179" y="9302"/>
                  <a:pt x="4184" y="12856"/>
                  <a:pt x="4232" y="16479"/>
                </a:cubicBezTo>
                <a:cubicBezTo>
                  <a:pt x="3772" y="13169"/>
                  <a:pt x="3266" y="10434"/>
                  <a:pt x="2715" y="8326"/>
                </a:cubicBezTo>
                <a:cubicBezTo>
                  <a:pt x="2881" y="9790"/>
                  <a:pt x="3037" y="11323"/>
                  <a:pt x="3180" y="12908"/>
                </a:cubicBezTo>
                <a:cubicBezTo>
                  <a:pt x="3112" y="14563"/>
                  <a:pt x="3061" y="16305"/>
                  <a:pt x="3027" y="18134"/>
                </a:cubicBezTo>
                <a:cubicBezTo>
                  <a:pt x="2971" y="15033"/>
                  <a:pt x="2881" y="12037"/>
                  <a:pt x="2727" y="9232"/>
                </a:cubicBezTo>
                <a:cubicBezTo>
                  <a:pt x="2615" y="12037"/>
                  <a:pt x="2537" y="14911"/>
                  <a:pt x="2496" y="17872"/>
                </a:cubicBezTo>
                <a:cubicBezTo>
                  <a:pt x="2382" y="15625"/>
                  <a:pt x="2240" y="13483"/>
                  <a:pt x="2065" y="11497"/>
                </a:cubicBezTo>
                <a:cubicBezTo>
                  <a:pt x="2038" y="13657"/>
                  <a:pt x="2041" y="15834"/>
                  <a:pt x="2080" y="18047"/>
                </a:cubicBezTo>
                <a:cubicBezTo>
                  <a:pt x="1972" y="17001"/>
                  <a:pt x="1843" y="16026"/>
                  <a:pt x="1692" y="15137"/>
                </a:cubicBezTo>
                <a:cubicBezTo>
                  <a:pt x="1729" y="14354"/>
                  <a:pt x="1761" y="13570"/>
                  <a:pt x="1790" y="12768"/>
                </a:cubicBezTo>
                <a:cubicBezTo>
                  <a:pt x="1709" y="13308"/>
                  <a:pt x="1632" y="13848"/>
                  <a:pt x="1556" y="14406"/>
                </a:cubicBezTo>
                <a:cubicBezTo>
                  <a:pt x="1551" y="14371"/>
                  <a:pt x="1544" y="14354"/>
                  <a:pt x="1539" y="14319"/>
                </a:cubicBezTo>
                <a:cubicBezTo>
                  <a:pt x="1539" y="14388"/>
                  <a:pt x="1539" y="14458"/>
                  <a:pt x="1539" y="14528"/>
                </a:cubicBezTo>
                <a:cubicBezTo>
                  <a:pt x="1315" y="16217"/>
                  <a:pt x="1120" y="18012"/>
                  <a:pt x="950" y="19910"/>
                </a:cubicBezTo>
                <a:cubicBezTo>
                  <a:pt x="1008" y="15050"/>
                  <a:pt x="1011" y="10190"/>
                  <a:pt x="928" y="5278"/>
                </a:cubicBezTo>
                <a:cubicBezTo>
                  <a:pt x="718" y="9912"/>
                  <a:pt x="587" y="14632"/>
                  <a:pt x="504" y="19423"/>
                </a:cubicBezTo>
                <a:cubicBezTo>
                  <a:pt x="390" y="17001"/>
                  <a:pt x="222" y="14789"/>
                  <a:pt x="0" y="12768"/>
                </a:cubicBezTo>
                <a:cubicBezTo>
                  <a:pt x="41" y="15712"/>
                  <a:pt x="110" y="18656"/>
                  <a:pt x="219" y="21600"/>
                </a:cubicBezTo>
                <a:cubicBezTo>
                  <a:pt x="587" y="21600"/>
                  <a:pt x="952" y="21600"/>
                  <a:pt x="1320" y="21600"/>
                </a:cubicBezTo>
                <a:cubicBezTo>
                  <a:pt x="1408" y="20311"/>
                  <a:pt x="1488" y="19005"/>
                  <a:pt x="1563" y="17663"/>
                </a:cubicBezTo>
                <a:cubicBezTo>
                  <a:pt x="1583" y="18987"/>
                  <a:pt x="1610" y="20311"/>
                  <a:pt x="1641" y="21600"/>
                </a:cubicBezTo>
                <a:lnTo>
                  <a:pt x="3524" y="21600"/>
                </a:lnTo>
                <a:cubicBezTo>
                  <a:pt x="3482" y="19579"/>
                  <a:pt x="3448" y="17524"/>
                  <a:pt x="3400" y="15538"/>
                </a:cubicBezTo>
                <a:cubicBezTo>
                  <a:pt x="3558" y="17489"/>
                  <a:pt x="3704" y="19510"/>
                  <a:pt x="3833" y="21600"/>
                </a:cubicBezTo>
                <a:cubicBezTo>
                  <a:pt x="4865" y="21600"/>
                  <a:pt x="5900" y="21600"/>
                  <a:pt x="6933" y="21600"/>
                </a:cubicBezTo>
                <a:cubicBezTo>
                  <a:pt x="6977" y="21060"/>
                  <a:pt x="7023" y="20537"/>
                  <a:pt x="7072" y="20032"/>
                </a:cubicBezTo>
                <a:cubicBezTo>
                  <a:pt x="7094" y="20555"/>
                  <a:pt x="7116" y="21077"/>
                  <a:pt x="7137" y="21600"/>
                </a:cubicBezTo>
                <a:cubicBezTo>
                  <a:pt x="7922" y="21600"/>
                  <a:pt x="8703" y="21600"/>
                  <a:pt x="9487" y="21600"/>
                </a:cubicBezTo>
                <a:cubicBezTo>
                  <a:pt x="9526" y="21252"/>
                  <a:pt x="9565" y="20903"/>
                  <a:pt x="9604" y="20555"/>
                </a:cubicBezTo>
                <a:cubicBezTo>
                  <a:pt x="9617" y="20903"/>
                  <a:pt x="9629" y="21252"/>
                  <a:pt x="9641" y="21600"/>
                </a:cubicBezTo>
                <a:cubicBezTo>
                  <a:pt x="9918" y="21600"/>
                  <a:pt x="10194" y="21600"/>
                  <a:pt x="10471" y="21600"/>
                </a:cubicBezTo>
                <a:cubicBezTo>
                  <a:pt x="10593" y="21600"/>
                  <a:pt x="10717" y="21600"/>
                  <a:pt x="10839" y="21600"/>
                </a:cubicBezTo>
                <a:cubicBezTo>
                  <a:pt x="11082" y="21600"/>
                  <a:pt x="11326" y="21600"/>
                  <a:pt x="11572" y="21600"/>
                </a:cubicBezTo>
                <a:cubicBezTo>
                  <a:pt x="11660" y="20311"/>
                  <a:pt x="11740" y="19005"/>
                  <a:pt x="11815" y="17663"/>
                </a:cubicBezTo>
                <a:cubicBezTo>
                  <a:pt x="11835" y="18987"/>
                  <a:pt x="11862" y="20311"/>
                  <a:pt x="11893" y="21600"/>
                </a:cubicBezTo>
                <a:lnTo>
                  <a:pt x="13776" y="21600"/>
                </a:lnTo>
                <a:cubicBezTo>
                  <a:pt x="13734" y="19579"/>
                  <a:pt x="13700" y="17524"/>
                  <a:pt x="13652" y="15538"/>
                </a:cubicBezTo>
                <a:cubicBezTo>
                  <a:pt x="13810" y="17489"/>
                  <a:pt x="13956" y="19510"/>
                  <a:pt x="14085" y="21600"/>
                </a:cubicBezTo>
                <a:cubicBezTo>
                  <a:pt x="15118" y="21600"/>
                  <a:pt x="16153" y="21600"/>
                  <a:pt x="17185" y="21600"/>
                </a:cubicBezTo>
                <a:cubicBezTo>
                  <a:pt x="17229" y="21060"/>
                  <a:pt x="17275" y="20537"/>
                  <a:pt x="17324" y="20032"/>
                </a:cubicBezTo>
                <a:cubicBezTo>
                  <a:pt x="17346" y="20555"/>
                  <a:pt x="17368" y="21077"/>
                  <a:pt x="17390" y="21600"/>
                </a:cubicBezTo>
                <a:cubicBezTo>
                  <a:pt x="18174" y="21600"/>
                  <a:pt x="18955" y="21600"/>
                  <a:pt x="19740" y="21600"/>
                </a:cubicBezTo>
                <a:cubicBezTo>
                  <a:pt x="19778" y="21252"/>
                  <a:pt x="19817" y="20903"/>
                  <a:pt x="19856" y="20555"/>
                </a:cubicBezTo>
                <a:cubicBezTo>
                  <a:pt x="19869" y="20903"/>
                  <a:pt x="19881" y="21252"/>
                  <a:pt x="19893" y="21600"/>
                </a:cubicBezTo>
                <a:cubicBezTo>
                  <a:pt x="20292" y="21600"/>
                  <a:pt x="20692" y="21600"/>
                  <a:pt x="21091" y="21600"/>
                </a:cubicBezTo>
                <a:cubicBezTo>
                  <a:pt x="21300" y="18552"/>
                  <a:pt x="21473" y="15364"/>
                  <a:pt x="21600" y="11985"/>
                </a:cubicBezTo>
                <a:cubicBezTo>
                  <a:pt x="21252" y="14284"/>
                  <a:pt x="20950" y="16897"/>
                  <a:pt x="20699" y="19701"/>
                </a:cubicBezTo>
                <a:close/>
                <a:moveTo>
                  <a:pt x="7544" y="17663"/>
                </a:moveTo>
                <a:cubicBezTo>
                  <a:pt x="7503" y="17315"/>
                  <a:pt x="7461" y="16967"/>
                  <a:pt x="7418" y="16618"/>
                </a:cubicBezTo>
                <a:cubicBezTo>
                  <a:pt x="7471" y="16130"/>
                  <a:pt x="7525" y="15625"/>
                  <a:pt x="7581" y="15155"/>
                </a:cubicBezTo>
                <a:cubicBezTo>
                  <a:pt x="7566" y="15991"/>
                  <a:pt x="7554" y="16827"/>
                  <a:pt x="7544" y="17663"/>
                </a:cubicBezTo>
                <a:close/>
                <a:moveTo>
                  <a:pt x="9965" y="19161"/>
                </a:moveTo>
                <a:cubicBezTo>
                  <a:pt x="9948" y="18796"/>
                  <a:pt x="9928" y="18447"/>
                  <a:pt x="9909" y="18099"/>
                </a:cubicBezTo>
                <a:cubicBezTo>
                  <a:pt x="9938" y="17872"/>
                  <a:pt x="9967" y="17646"/>
                  <a:pt x="9996" y="17419"/>
                </a:cubicBezTo>
                <a:cubicBezTo>
                  <a:pt x="9987" y="17994"/>
                  <a:pt x="9974" y="18587"/>
                  <a:pt x="9965" y="19161"/>
                </a:cubicBezTo>
                <a:close/>
                <a:moveTo>
                  <a:pt x="17791" y="17663"/>
                </a:moveTo>
                <a:cubicBezTo>
                  <a:pt x="17750" y="17315"/>
                  <a:pt x="17709" y="16967"/>
                  <a:pt x="17665" y="16618"/>
                </a:cubicBezTo>
                <a:cubicBezTo>
                  <a:pt x="17718" y="16130"/>
                  <a:pt x="17772" y="15625"/>
                  <a:pt x="17828" y="15155"/>
                </a:cubicBezTo>
                <a:cubicBezTo>
                  <a:pt x="17813" y="15991"/>
                  <a:pt x="17801" y="16827"/>
                  <a:pt x="17791" y="17663"/>
                </a:cubicBezTo>
                <a:close/>
                <a:moveTo>
                  <a:pt x="20212" y="19161"/>
                </a:moveTo>
                <a:cubicBezTo>
                  <a:pt x="20195" y="18796"/>
                  <a:pt x="20175" y="18447"/>
                  <a:pt x="20156" y="18099"/>
                </a:cubicBezTo>
                <a:cubicBezTo>
                  <a:pt x="20185" y="17872"/>
                  <a:pt x="20214" y="17646"/>
                  <a:pt x="20244" y="17419"/>
                </a:cubicBezTo>
                <a:cubicBezTo>
                  <a:pt x="20234" y="17994"/>
                  <a:pt x="20224" y="18587"/>
                  <a:pt x="20212" y="19161"/>
                </a:cubicBez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sp>
        <p:nvSpPr>
          <p:cNvPr id="10" name="Title 1">
            <a:extLst>
              <a:ext uri="{FF2B5EF4-FFF2-40B4-BE49-F238E27FC236}">
                <a16:creationId xmlns:a16="http://schemas.microsoft.com/office/drawing/2014/main" id="{17C3195D-1724-4A88-BD6D-9DFE6FCDC235}"/>
              </a:ext>
            </a:extLst>
          </p:cNvPr>
          <p:cNvSpPr>
            <a:spLocks noGrp="1"/>
          </p:cNvSpPr>
          <p:nvPr>
            <p:ph type="title"/>
          </p:nvPr>
        </p:nvSpPr>
        <p:spPr>
          <a:xfrm>
            <a:off x="623888" y="2472847"/>
            <a:ext cx="7886700" cy="2852737"/>
          </a:xfrm>
          <a:prstGeom prst="rect">
            <a:avLst/>
          </a:prstGeom>
        </p:spPr>
        <p:txBody>
          <a:bodyPr anchor="b"/>
          <a:lstStyle>
            <a:lvl1pPr>
              <a:defRPr sz="6000">
                <a:solidFill>
                  <a:schemeClr val="tx1"/>
                </a:solidFill>
              </a:defRPr>
            </a:lvl1pPr>
          </a:lstStyle>
          <a:p>
            <a:r>
              <a:rPr lang="en-US"/>
              <a:t>Click to edit Master title style</a:t>
            </a:r>
          </a:p>
        </p:txBody>
      </p:sp>
      <p:sp>
        <p:nvSpPr>
          <p:cNvPr id="11" name="Text Placeholder 2">
            <a:extLst>
              <a:ext uri="{FF2B5EF4-FFF2-40B4-BE49-F238E27FC236}">
                <a16:creationId xmlns:a16="http://schemas.microsoft.com/office/drawing/2014/main" id="{FA648EDA-6713-4A81-80F6-FECA02B6F6F4}"/>
              </a:ext>
            </a:extLst>
          </p:cNvPr>
          <p:cNvSpPr>
            <a:spLocks noGrp="1"/>
          </p:cNvSpPr>
          <p:nvPr>
            <p:ph type="body" idx="1"/>
          </p:nvPr>
        </p:nvSpPr>
        <p:spPr>
          <a:xfrm>
            <a:off x="623888" y="5352572"/>
            <a:ext cx="7886700" cy="558799"/>
          </a:xfrm>
          <a:prstGeom prst="rect">
            <a:avLst/>
          </a:prstGeom>
        </p:spPr>
        <p:txBody>
          <a:bodyPr/>
          <a:lstStyle>
            <a:lvl1pPr marL="0" indent="0">
              <a:buNone/>
              <a:defRPr sz="2400">
                <a:solidFill>
                  <a:schemeClr val="accent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2" name="Date Placeholder 3">
            <a:extLst>
              <a:ext uri="{FF2B5EF4-FFF2-40B4-BE49-F238E27FC236}">
                <a16:creationId xmlns:a16="http://schemas.microsoft.com/office/drawing/2014/main" id="{C3199031-3894-4988-AD6A-1D5A1837ED28}"/>
              </a:ext>
            </a:extLst>
          </p:cNvPr>
          <p:cNvSpPr>
            <a:spLocks noGrp="1"/>
          </p:cNvSpPr>
          <p:nvPr>
            <p:ph type="dt" sz="half" idx="10"/>
          </p:nvPr>
        </p:nvSpPr>
        <p:spPr>
          <a:xfrm>
            <a:off x="628650" y="6356350"/>
            <a:ext cx="2057400" cy="365125"/>
          </a:xfrm>
          <a:prstGeom prst="rect">
            <a:avLst/>
          </a:prstGeom>
        </p:spPr>
        <p:txBody>
          <a:bodyPr/>
          <a:lstStyle/>
          <a:p>
            <a:r>
              <a:rPr lang="en-US"/>
              <a:t>Date</a:t>
            </a:r>
          </a:p>
        </p:txBody>
      </p:sp>
      <p:sp>
        <p:nvSpPr>
          <p:cNvPr id="13" name="Footer Placeholder 4">
            <a:extLst>
              <a:ext uri="{FF2B5EF4-FFF2-40B4-BE49-F238E27FC236}">
                <a16:creationId xmlns:a16="http://schemas.microsoft.com/office/drawing/2014/main" id="{F5C51C7F-11B2-45E9-BD36-07AB456FB742}"/>
              </a:ext>
            </a:extLst>
          </p:cNvPr>
          <p:cNvSpPr>
            <a:spLocks noGrp="1"/>
          </p:cNvSpPr>
          <p:nvPr>
            <p:ph type="ftr" sz="quarter" idx="11"/>
          </p:nvPr>
        </p:nvSpPr>
        <p:spPr>
          <a:xfrm>
            <a:off x="3028950" y="6356350"/>
            <a:ext cx="3086100" cy="365125"/>
          </a:xfrm>
          <a:prstGeom prst="rect">
            <a:avLst/>
          </a:prstGeom>
        </p:spPr>
        <p:txBody>
          <a:bodyPr/>
          <a:lstStyle/>
          <a:p>
            <a:r>
              <a:rPr lang="en-US"/>
              <a:t>Your Footer Here</a:t>
            </a:r>
          </a:p>
        </p:txBody>
      </p:sp>
      <p:sp>
        <p:nvSpPr>
          <p:cNvPr id="14" name="Slide Number Placeholder 5">
            <a:extLst>
              <a:ext uri="{FF2B5EF4-FFF2-40B4-BE49-F238E27FC236}">
                <a16:creationId xmlns:a16="http://schemas.microsoft.com/office/drawing/2014/main" id="{9BE049E1-FD38-4199-B011-6F9B783A5F0F}"/>
              </a:ext>
            </a:extLst>
          </p:cNvPr>
          <p:cNvSpPr>
            <a:spLocks noGrp="1"/>
          </p:cNvSpPr>
          <p:nvPr>
            <p:ph type="sldNum" sz="quarter" idx="12"/>
          </p:nvPr>
        </p:nvSpPr>
        <p:spPr>
          <a:xfrm>
            <a:off x="6457950" y="6356350"/>
            <a:ext cx="2057400" cy="365125"/>
          </a:xfrm>
          <a:prstGeom prst="rect">
            <a:avLst/>
          </a:prstGeom>
        </p:spPr>
        <p:txBody>
          <a:bodyPr/>
          <a:lstStyle/>
          <a:p>
            <a:fld id="{9319E888-69DF-4A19-BF5D-F6CF70DE7D06}" type="slidenum">
              <a:rPr lang="en-US" smtClean="0"/>
              <a:t>‹#›</a:t>
            </a:fld>
            <a:endParaRPr lang="en-US"/>
          </a:p>
        </p:txBody>
      </p:sp>
      <p:sp>
        <p:nvSpPr>
          <p:cNvPr id="15" name="Picture Placeholder 17">
            <a:extLst>
              <a:ext uri="{FF2B5EF4-FFF2-40B4-BE49-F238E27FC236}">
                <a16:creationId xmlns:a16="http://schemas.microsoft.com/office/drawing/2014/main" id="{0C32EBF7-38C8-FA46-A30D-4D34CE93ACFD}"/>
              </a:ext>
            </a:extLst>
          </p:cNvPr>
          <p:cNvSpPr>
            <a:spLocks noGrp="1"/>
          </p:cNvSpPr>
          <p:nvPr>
            <p:ph type="pic" sz="quarter" idx="13"/>
          </p:nvPr>
        </p:nvSpPr>
        <p:spPr>
          <a:xfrm>
            <a:off x="0" y="0"/>
            <a:ext cx="8384487" cy="3190624"/>
          </a:xfrm>
          <a:custGeom>
            <a:avLst/>
            <a:gdLst>
              <a:gd name="connsiteX0" fmla="*/ 0 w 10610852"/>
              <a:gd name="connsiteY0" fmla="*/ 0 h 4037842"/>
              <a:gd name="connsiteX1" fmla="*/ 1475695 w 10610852"/>
              <a:gd name="connsiteY1" fmla="*/ 0 h 4037842"/>
              <a:gd name="connsiteX2" fmla="*/ 1474712 w 10610852"/>
              <a:gd name="connsiteY2" fmla="*/ 54627 h 4037842"/>
              <a:gd name="connsiteX3" fmla="*/ 1486993 w 10610852"/>
              <a:gd name="connsiteY3" fmla="*/ 0 h 4037842"/>
              <a:gd name="connsiteX4" fmla="*/ 4706601 w 10610852"/>
              <a:gd name="connsiteY4" fmla="*/ 0 h 4037842"/>
              <a:gd name="connsiteX5" fmla="*/ 4699232 w 10610852"/>
              <a:gd name="connsiteY5" fmla="*/ 74923 h 4037842"/>
              <a:gd name="connsiteX6" fmla="*/ 4733128 w 10610852"/>
              <a:gd name="connsiteY6" fmla="*/ 0 h 4037842"/>
              <a:gd name="connsiteX7" fmla="*/ 8246008 w 10610852"/>
              <a:gd name="connsiteY7" fmla="*/ 0 h 4037842"/>
              <a:gd name="connsiteX8" fmla="*/ 7636375 w 10610852"/>
              <a:gd name="connsiteY8" fmla="*/ 981769 h 4037842"/>
              <a:gd name="connsiteX9" fmla="*/ 8806025 w 10610852"/>
              <a:gd name="connsiteY9" fmla="*/ 226095 h 4037842"/>
              <a:gd name="connsiteX10" fmla="*/ 10610852 w 10610852"/>
              <a:gd name="connsiteY10" fmla="*/ 2580558 h 4037842"/>
              <a:gd name="connsiteX11" fmla="*/ 8106495 w 10610852"/>
              <a:gd name="connsiteY11" fmla="*/ 3770592 h 4037842"/>
              <a:gd name="connsiteX12" fmla="*/ 7603462 w 10610852"/>
              <a:gd name="connsiteY12" fmla="*/ 2554003 h 4037842"/>
              <a:gd name="connsiteX13" fmla="*/ 7528793 w 10610852"/>
              <a:gd name="connsiteY13" fmla="*/ 3902797 h 4037842"/>
              <a:gd name="connsiteX14" fmla="*/ 4350941 w 10610852"/>
              <a:gd name="connsiteY14" fmla="*/ 3839255 h 4037842"/>
              <a:gd name="connsiteX15" fmla="*/ 4630458 w 10610852"/>
              <a:gd name="connsiteY15" fmla="*/ 2150180 h 4037842"/>
              <a:gd name="connsiteX16" fmla="*/ 3947139 w 10610852"/>
              <a:gd name="connsiteY16" fmla="*/ 3735122 h 4037842"/>
              <a:gd name="connsiteX17" fmla="*/ 1711983 w 10610852"/>
              <a:gd name="connsiteY17" fmla="*/ 2687346 h 4037842"/>
              <a:gd name="connsiteX18" fmla="*/ 1991500 w 10610852"/>
              <a:gd name="connsiteY18" fmla="*/ 938523 h 4037842"/>
              <a:gd name="connsiteX19" fmla="*/ 1361235 w 10610852"/>
              <a:gd name="connsiteY19" fmla="*/ 2433368 h 4037842"/>
              <a:gd name="connsiteX20" fmla="*/ 0 w 10610852"/>
              <a:gd name="connsiteY20" fmla="*/ 1089695 h 40378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10610852" h="4037842">
                <a:moveTo>
                  <a:pt x="0" y="0"/>
                </a:moveTo>
                <a:lnTo>
                  <a:pt x="1475695" y="0"/>
                </a:lnTo>
                <a:lnTo>
                  <a:pt x="1474712" y="54627"/>
                </a:lnTo>
                <a:lnTo>
                  <a:pt x="1486993" y="0"/>
                </a:lnTo>
                <a:lnTo>
                  <a:pt x="4706601" y="0"/>
                </a:lnTo>
                <a:lnTo>
                  <a:pt x="4699232" y="74923"/>
                </a:lnTo>
                <a:lnTo>
                  <a:pt x="4733128" y="0"/>
                </a:lnTo>
                <a:lnTo>
                  <a:pt x="8246008" y="0"/>
                </a:lnTo>
                <a:lnTo>
                  <a:pt x="7636375" y="981769"/>
                </a:lnTo>
                <a:lnTo>
                  <a:pt x="8806025" y="226095"/>
                </a:lnTo>
                <a:cubicBezTo>
                  <a:pt x="9555662" y="890345"/>
                  <a:pt x="10167751" y="1691730"/>
                  <a:pt x="10610852" y="2580558"/>
                </a:cubicBezTo>
                <a:cubicBezTo>
                  <a:pt x="9856303" y="3121707"/>
                  <a:pt x="9007926" y="3526857"/>
                  <a:pt x="8106495" y="3770592"/>
                </a:cubicBezTo>
                <a:lnTo>
                  <a:pt x="7603462" y="2554003"/>
                </a:lnTo>
                <a:lnTo>
                  <a:pt x="7528793" y="3902797"/>
                </a:lnTo>
                <a:cubicBezTo>
                  <a:pt x="6506025" y="4097026"/>
                  <a:pt x="5427746" y="4086784"/>
                  <a:pt x="4350941" y="3839255"/>
                </a:cubicBezTo>
                <a:lnTo>
                  <a:pt x="4630458" y="2150180"/>
                </a:lnTo>
                <a:lnTo>
                  <a:pt x="3947139" y="3735122"/>
                </a:lnTo>
                <a:cubicBezTo>
                  <a:pt x="3130693" y="3501440"/>
                  <a:pt x="2380073" y="3143330"/>
                  <a:pt x="1711983" y="2687346"/>
                </a:cubicBezTo>
                <a:lnTo>
                  <a:pt x="1991500" y="938523"/>
                </a:lnTo>
                <a:lnTo>
                  <a:pt x="1361235" y="2433368"/>
                </a:lnTo>
                <a:cubicBezTo>
                  <a:pt x="850833" y="2040926"/>
                  <a:pt x="393486" y="1588736"/>
                  <a:pt x="0" y="1089695"/>
                </a:cubicBezTo>
                <a:close/>
              </a:path>
            </a:pathLst>
          </a:custGeom>
          <a:solidFill>
            <a:schemeClr val="accent1">
              <a:lumMod val="40000"/>
              <a:lumOff val="60000"/>
            </a:schemeClr>
          </a:solidFill>
        </p:spPr>
        <p:txBody>
          <a:bodyPr wrap="square" anchor="ctr">
            <a:noAutofit/>
          </a:bodyPr>
          <a:lstStyle>
            <a:lvl1pPr marL="0" indent="0" algn="ctr">
              <a:buNone/>
              <a:defRPr>
                <a:solidFill>
                  <a:schemeClr val="tx2"/>
                </a:solidFill>
              </a:defRPr>
            </a:lvl1pPr>
          </a:lstStyle>
          <a:p>
            <a:endParaRPr lang="en-US"/>
          </a:p>
        </p:txBody>
      </p:sp>
    </p:spTree>
    <p:extLst>
      <p:ext uri="{BB962C8B-B14F-4D97-AF65-F5344CB8AC3E}">
        <p14:creationId xmlns:p14="http://schemas.microsoft.com/office/powerpoint/2010/main" val="27496814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2">
    <p:spTree>
      <p:nvGrpSpPr>
        <p:cNvPr id="1" name=""/>
        <p:cNvGrpSpPr/>
        <p:nvPr/>
      </p:nvGrpSpPr>
      <p:grpSpPr>
        <a:xfrm>
          <a:off x="0" y="0"/>
          <a:ext cx="0" cy="0"/>
          <a:chOff x="0" y="0"/>
          <a:chExt cx="0" cy="0"/>
        </a:xfrm>
      </p:grpSpPr>
      <p:sp>
        <p:nvSpPr>
          <p:cNvPr id="15" name="Shape">
            <a:extLst>
              <a:ext uri="{FF2B5EF4-FFF2-40B4-BE49-F238E27FC236}">
                <a16:creationId xmlns:a16="http://schemas.microsoft.com/office/drawing/2014/main" id="{A109ADD5-C32C-B644-BD56-97DC95FA39D5}"/>
              </a:ext>
            </a:extLst>
          </p:cNvPr>
          <p:cNvSpPr/>
          <p:nvPr userDrawn="1"/>
        </p:nvSpPr>
        <p:spPr>
          <a:xfrm>
            <a:off x="838200" y="5728368"/>
            <a:ext cx="8080513" cy="1129631"/>
          </a:xfrm>
          <a:custGeom>
            <a:avLst/>
            <a:gdLst/>
            <a:ahLst/>
            <a:cxnLst>
              <a:cxn ang="0">
                <a:pos x="wd2" y="hd2"/>
              </a:cxn>
              <a:cxn ang="5400000">
                <a:pos x="wd2" y="hd2"/>
              </a:cxn>
              <a:cxn ang="10800000">
                <a:pos x="wd2" y="hd2"/>
              </a:cxn>
              <a:cxn ang="16200000">
                <a:pos x="wd2" y="hd2"/>
              </a:cxn>
            </a:cxnLst>
            <a:rect l="0" t="0" r="r" b="b"/>
            <a:pathLst>
              <a:path w="21600" h="21600" extrusionOk="0">
                <a:moveTo>
                  <a:pt x="20699" y="19701"/>
                </a:moveTo>
                <a:cubicBezTo>
                  <a:pt x="20721" y="17820"/>
                  <a:pt x="20735" y="15939"/>
                  <a:pt x="20743" y="14057"/>
                </a:cubicBezTo>
                <a:cubicBezTo>
                  <a:pt x="20767" y="13901"/>
                  <a:pt x="20794" y="13744"/>
                  <a:pt x="20818" y="13587"/>
                </a:cubicBezTo>
                <a:cubicBezTo>
                  <a:pt x="20794" y="13622"/>
                  <a:pt x="20770" y="13657"/>
                  <a:pt x="20743" y="13709"/>
                </a:cubicBezTo>
                <a:cubicBezTo>
                  <a:pt x="20750" y="10417"/>
                  <a:pt x="20731" y="7107"/>
                  <a:pt x="20675" y="3780"/>
                </a:cubicBezTo>
                <a:cubicBezTo>
                  <a:pt x="20511" y="7386"/>
                  <a:pt x="20392" y="11044"/>
                  <a:pt x="20304" y="14754"/>
                </a:cubicBezTo>
                <a:cubicBezTo>
                  <a:pt x="20205" y="15068"/>
                  <a:pt x="20107" y="15434"/>
                  <a:pt x="20012" y="15817"/>
                </a:cubicBezTo>
                <a:cubicBezTo>
                  <a:pt x="19915" y="14458"/>
                  <a:pt x="19798" y="13169"/>
                  <a:pt x="19664" y="11932"/>
                </a:cubicBezTo>
                <a:cubicBezTo>
                  <a:pt x="19688" y="13605"/>
                  <a:pt x="19720" y="15294"/>
                  <a:pt x="19761" y="16967"/>
                </a:cubicBezTo>
                <a:cubicBezTo>
                  <a:pt x="19640" y="17594"/>
                  <a:pt x="19520" y="18256"/>
                  <a:pt x="19411" y="18952"/>
                </a:cubicBezTo>
                <a:cubicBezTo>
                  <a:pt x="19445" y="15817"/>
                  <a:pt x="19535" y="12699"/>
                  <a:pt x="19679" y="9633"/>
                </a:cubicBezTo>
                <a:cubicBezTo>
                  <a:pt x="19357" y="12455"/>
                  <a:pt x="19106" y="15434"/>
                  <a:pt x="18907" y="18552"/>
                </a:cubicBezTo>
                <a:cubicBezTo>
                  <a:pt x="18838" y="14249"/>
                  <a:pt x="18856" y="9790"/>
                  <a:pt x="18926" y="5226"/>
                </a:cubicBezTo>
                <a:cubicBezTo>
                  <a:pt x="18675" y="9598"/>
                  <a:pt x="18473" y="14040"/>
                  <a:pt x="18320" y="18586"/>
                </a:cubicBezTo>
                <a:cubicBezTo>
                  <a:pt x="18264" y="16583"/>
                  <a:pt x="18200" y="14632"/>
                  <a:pt x="18125" y="12734"/>
                </a:cubicBezTo>
                <a:cubicBezTo>
                  <a:pt x="18200" y="12159"/>
                  <a:pt x="18276" y="11601"/>
                  <a:pt x="18354" y="11044"/>
                </a:cubicBezTo>
                <a:cubicBezTo>
                  <a:pt x="18259" y="11183"/>
                  <a:pt x="18166" y="11340"/>
                  <a:pt x="18076" y="11549"/>
                </a:cubicBezTo>
                <a:cubicBezTo>
                  <a:pt x="18047" y="10887"/>
                  <a:pt x="18018" y="10243"/>
                  <a:pt x="17984" y="9615"/>
                </a:cubicBezTo>
                <a:cubicBezTo>
                  <a:pt x="17952" y="10399"/>
                  <a:pt x="17928" y="11183"/>
                  <a:pt x="17903" y="11985"/>
                </a:cubicBezTo>
                <a:cubicBezTo>
                  <a:pt x="17696" y="12559"/>
                  <a:pt x="17499" y="13308"/>
                  <a:pt x="17317" y="14197"/>
                </a:cubicBezTo>
                <a:cubicBezTo>
                  <a:pt x="17151" y="13186"/>
                  <a:pt x="16978" y="12281"/>
                  <a:pt x="16791" y="11497"/>
                </a:cubicBezTo>
                <a:cubicBezTo>
                  <a:pt x="16900" y="12734"/>
                  <a:pt x="17000" y="14040"/>
                  <a:pt x="17088" y="15381"/>
                </a:cubicBezTo>
                <a:cubicBezTo>
                  <a:pt x="16939" y="16235"/>
                  <a:pt x="16798" y="17141"/>
                  <a:pt x="16671" y="18116"/>
                </a:cubicBezTo>
                <a:cubicBezTo>
                  <a:pt x="16618" y="13970"/>
                  <a:pt x="16637" y="9877"/>
                  <a:pt x="16730" y="5801"/>
                </a:cubicBezTo>
                <a:cubicBezTo>
                  <a:pt x="16394" y="9511"/>
                  <a:pt x="16157" y="13448"/>
                  <a:pt x="15992" y="17576"/>
                </a:cubicBezTo>
                <a:cubicBezTo>
                  <a:pt x="15765" y="11897"/>
                  <a:pt x="15646" y="6010"/>
                  <a:pt x="15597" y="0"/>
                </a:cubicBezTo>
                <a:cubicBezTo>
                  <a:pt x="15405" y="5766"/>
                  <a:pt x="15278" y="11636"/>
                  <a:pt x="15220" y="17646"/>
                </a:cubicBezTo>
                <a:cubicBezTo>
                  <a:pt x="15006" y="13517"/>
                  <a:pt x="14772" y="9528"/>
                  <a:pt x="14492" y="5818"/>
                </a:cubicBezTo>
                <a:cubicBezTo>
                  <a:pt x="14438" y="9267"/>
                  <a:pt x="14443" y="12821"/>
                  <a:pt x="14492" y="16444"/>
                </a:cubicBezTo>
                <a:cubicBezTo>
                  <a:pt x="14031" y="13134"/>
                  <a:pt x="13525" y="10399"/>
                  <a:pt x="12975" y="8292"/>
                </a:cubicBezTo>
                <a:cubicBezTo>
                  <a:pt x="13140" y="9755"/>
                  <a:pt x="13296" y="11288"/>
                  <a:pt x="13440" y="12873"/>
                </a:cubicBezTo>
                <a:cubicBezTo>
                  <a:pt x="13372" y="14528"/>
                  <a:pt x="13320" y="16270"/>
                  <a:pt x="13286" y="18099"/>
                </a:cubicBezTo>
                <a:cubicBezTo>
                  <a:pt x="13230" y="14998"/>
                  <a:pt x="13140" y="12002"/>
                  <a:pt x="12987" y="9197"/>
                </a:cubicBezTo>
                <a:cubicBezTo>
                  <a:pt x="12875" y="12002"/>
                  <a:pt x="12797" y="14876"/>
                  <a:pt x="12755" y="17837"/>
                </a:cubicBezTo>
                <a:cubicBezTo>
                  <a:pt x="12641" y="15590"/>
                  <a:pt x="12500" y="13448"/>
                  <a:pt x="12324" y="11462"/>
                </a:cubicBezTo>
                <a:cubicBezTo>
                  <a:pt x="12298" y="13622"/>
                  <a:pt x="12300" y="15799"/>
                  <a:pt x="12339" y="18012"/>
                </a:cubicBezTo>
                <a:cubicBezTo>
                  <a:pt x="12232" y="16967"/>
                  <a:pt x="12103" y="15991"/>
                  <a:pt x="11952" y="15103"/>
                </a:cubicBezTo>
                <a:cubicBezTo>
                  <a:pt x="11988" y="14319"/>
                  <a:pt x="12020" y="13535"/>
                  <a:pt x="12049" y="12734"/>
                </a:cubicBezTo>
                <a:cubicBezTo>
                  <a:pt x="11969" y="13274"/>
                  <a:pt x="11891" y="13814"/>
                  <a:pt x="11815" y="14371"/>
                </a:cubicBezTo>
                <a:cubicBezTo>
                  <a:pt x="11811" y="14336"/>
                  <a:pt x="11803" y="14319"/>
                  <a:pt x="11798" y="14284"/>
                </a:cubicBezTo>
                <a:cubicBezTo>
                  <a:pt x="11798" y="14354"/>
                  <a:pt x="11798" y="14423"/>
                  <a:pt x="11798" y="14493"/>
                </a:cubicBezTo>
                <a:cubicBezTo>
                  <a:pt x="11574" y="16183"/>
                  <a:pt x="11380" y="17977"/>
                  <a:pt x="11209" y="19875"/>
                </a:cubicBezTo>
                <a:cubicBezTo>
                  <a:pt x="11231" y="18099"/>
                  <a:pt x="11243" y="16339"/>
                  <a:pt x="11248" y="14563"/>
                </a:cubicBezTo>
                <a:cubicBezTo>
                  <a:pt x="11287" y="13709"/>
                  <a:pt x="11324" y="12838"/>
                  <a:pt x="11355" y="11967"/>
                </a:cubicBezTo>
                <a:cubicBezTo>
                  <a:pt x="11319" y="12211"/>
                  <a:pt x="11285" y="12455"/>
                  <a:pt x="11248" y="12681"/>
                </a:cubicBezTo>
                <a:cubicBezTo>
                  <a:pt x="11246" y="10208"/>
                  <a:pt x="11226" y="7734"/>
                  <a:pt x="11185" y="5243"/>
                </a:cubicBezTo>
                <a:cubicBezTo>
                  <a:pt x="11026" y="8745"/>
                  <a:pt x="10912" y="12316"/>
                  <a:pt x="10829" y="15921"/>
                </a:cubicBezTo>
                <a:cubicBezTo>
                  <a:pt x="10768" y="16444"/>
                  <a:pt x="10712" y="16967"/>
                  <a:pt x="10656" y="17507"/>
                </a:cubicBezTo>
                <a:cubicBezTo>
                  <a:pt x="10605" y="16670"/>
                  <a:pt x="10544" y="15852"/>
                  <a:pt x="10479" y="15068"/>
                </a:cubicBezTo>
                <a:cubicBezTo>
                  <a:pt x="10481" y="14737"/>
                  <a:pt x="10481" y="14423"/>
                  <a:pt x="10483" y="14092"/>
                </a:cubicBezTo>
                <a:cubicBezTo>
                  <a:pt x="10508" y="13936"/>
                  <a:pt x="10535" y="13779"/>
                  <a:pt x="10559" y="13622"/>
                </a:cubicBezTo>
                <a:cubicBezTo>
                  <a:pt x="10535" y="13657"/>
                  <a:pt x="10510" y="13692"/>
                  <a:pt x="10483" y="13744"/>
                </a:cubicBezTo>
                <a:cubicBezTo>
                  <a:pt x="10491" y="10452"/>
                  <a:pt x="10471" y="7142"/>
                  <a:pt x="10415" y="3815"/>
                </a:cubicBezTo>
                <a:cubicBezTo>
                  <a:pt x="10252" y="7421"/>
                  <a:pt x="10133" y="11079"/>
                  <a:pt x="10045" y="14789"/>
                </a:cubicBezTo>
                <a:cubicBezTo>
                  <a:pt x="9945" y="15103"/>
                  <a:pt x="9848" y="15468"/>
                  <a:pt x="9753" y="15852"/>
                </a:cubicBezTo>
                <a:cubicBezTo>
                  <a:pt x="9655" y="14493"/>
                  <a:pt x="9539" y="13204"/>
                  <a:pt x="9405" y="11967"/>
                </a:cubicBezTo>
                <a:cubicBezTo>
                  <a:pt x="9429" y="13639"/>
                  <a:pt x="9461" y="15329"/>
                  <a:pt x="9502" y="17001"/>
                </a:cubicBezTo>
                <a:cubicBezTo>
                  <a:pt x="9380" y="17628"/>
                  <a:pt x="9261" y="18290"/>
                  <a:pt x="9151" y="18987"/>
                </a:cubicBezTo>
                <a:cubicBezTo>
                  <a:pt x="9185" y="15852"/>
                  <a:pt x="9276" y="12734"/>
                  <a:pt x="9419" y="9668"/>
                </a:cubicBezTo>
                <a:cubicBezTo>
                  <a:pt x="9098" y="12490"/>
                  <a:pt x="8847" y="15468"/>
                  <a:pt x="8647" y="18586"/>
                </a:cubicBezTo>
                <a:cubicBezTo>
                  <a:pt x="8579" y="14284"/>
                  <a:pt x="8596" y="9825"/>
                  <a:pt x="8667" y="5261"/>
                </a:cubicBezTo>
                <a:cubicBezTo>
                  <a:pt x="8416" y="9633"/>
                  <a:pt x="8214" y="14075"/>
                  <a:pt x="8060" y="18621"/>
                </a:cubicBezTo>
                <a:cubicBezTo>
                  <a:pt x="8004" y="16618"/>
                  <a:pt x="7941" y="14667"/>
                  <a:pt x="7866" y="12768"/>
                </a:cubicBezTo>
                <a:cubicBezTo>
                  <a:pt x="7941" y="12194"/>
                  <a:pt x="8017" y="11636"/>
                  <a:pt x="8095" y="11079"/>
                </a:cubicBezTo>
                <a:cubicBezTo>
                  <a:pt x="8000" y="11218"/>
                  <a:pt x="7907" y="11375"/>
                  <a:pt x="7817" y="11584"/>
                </a:cubicBezTo>
                <a:cubicBezTo>
                  <a:pt x="7788" y="10922"/>
                  <a:pt x="7758" y="10277"/>
                  <a:pt x="7724" y="9650"/>
                </a:cubicBezTo>
                <a:cubicBezTo>
                  <a:pt x="7693" y="10434"/>
                  <a:pt x="7668" y="11218"/>
                  <a:pt x="7644" y="12019"/>
                </a:cubicBezTo>
                <a:cubicBezTo>
                  <a:pt x="7437" y="12594"/>
                  <a:pt x="7240" y="13343"/>
                  <a:pt x="7057" y="14232"/>
                </a:cubicBezTo>
                <a:cubicBezTo>
                  <a:pt x="6892" y="13221"/>
                  <a:pt x="6719" y="12315"/>
                  <a:pt x="6531" y="11532"/>
                </a:cubicBezTo>
                <a:cubicBezTo>
                  <a:pt x="6641" y="12768"/>
                  <a:pt x="6741" y="14075"/>
                  <a:pt x="6828" y="15416"/>
                </a:cubicBezTo>
                <a:cubicBezTo>
                  <a:pt x="6680" y="16270"/>
                  <a:pt x="6538" y="17175"/>
                  <a:pt x="6412" y="18151"/>
                </a:cubicBezTo>
                <a:cubicBezTo>
                  <a:pt x="6358" y="14005"/>
                  <a:pt x="6378" y="9912"/>
                  <a:pt x="6470" y="5835"/>
                </a:cubicBezTo>
                <a:cubicBezTo>
                  <a:pt x="6134" y="9546"/>
                  <a:pt x="5898" y="13483"/>
                  <a:pt x="5732" y="17611"/>
                </a:cubicBezTo>
                <a:cubicBezTo>
                  <a:pt x="5506" y="11932"/>
                  <a:pt x="5387" y="6045"/>
                  <a:pt x="5338" y="35"/>
                </a:cubicBezTo>
                <a:cubicBezTo>
                  <a:pt x="5146" y="5801"/>
                  <a:pt x="5019" y="11671"/>
                  <a:pt x="4960" y="17681"/>
                </a:cubicBezTo>
                <a:cubicBezTo>
                  <a:pt x="4746" y="13552"/>
                  <a:pt x="4512" y="9563"/>
                  <a:pt x="4232" y="5853"/>
                </a:cubicBezTo>
                <a:cubicBezTo>
                  <a:pt x="4179" y="9302"/>
                  <a:pt x="4184" y="12856"/>
                  <a:pt x="4232" y="16479"/>
                </a:cubicBezTo>
                <a:cubicBezTo>
                  <a:pt x="3772" y="13169"/>
                  <a:pt x="3266" y="10434"/>
                  <a:pt x="2715" y="8326"/>
                </a:cubicBezTo>
                <a:cubicBezTo>
                  <a:pt x="2881" y="9790"/>
                  <a:pt x="3037" y="11323"/>
                  <a:pt x="3180" y="12908"/>
                </a:cubicBezTo>
                <a:cubicBezTo>
                  <a:pt x="3112" y="14563"/>
                  <a:pt x="3061" y="16305"/>
                  <a:pt x="3027" y="18134"/>
                </a:cubicBezTo>
                <a:cubicBezTo>
                  <a:pt x="2971" y="15033"/>
                  <a:pt x="2881" y="12037"/>
                  <a:pt x="2727" y="9232"/>
                </a:cubicBezTo>
                <a:cubicBezTo>
                  <a:pt x="2615" y="12037"/>
                  <a:pt x="2537" y="14911"/>
                  <a:pt x="2496" y="17872"/>
                </a:cubicBezTo>
                <a:cubicBezTo>
                  <a:pt x="2382" y="15625"/>
                  <a:pt x="2240" y="13483"/>
                  <a:pt x="2065" y="11497"/>
                </a:cubicBezTo>
                <a:cubicBezTo>
                  <a:pt x="2038" y="13657"/>
                  <a:pt x="2041" y="15834"/>
                  <a:pt x="2080" y="18047"/>
                </a:cubicBezTo>
                <a:cubicBezTo>
                  <a:pt x="1973" y="17001"/>
                  <a:pt x="1843" y="16026"/>
                  <a:pt x="1692" y="15137"/>
                </a:cubicBezTo>
                <a:cubicBezTo>
                  <a:pt x="1729" y="14354"/>
                  <a:pt x="1761" y="13570"/>
                  <a:pt x="1790" y="12768"/>
                </a:cubicBezTo>
                <a:cubicBezTo>
                  <a:pt x="1710" y="13308"/>
                  <a:pt x="1632" y="13848"/>
                  <a:pt x="1556" y="14406"/>
                </a:cubicBezTo>
                <a:cubicBezTo>
                  <a:pt x="1551" y="14371"/>
                  <a:pt x="1544" y="14354"/>
                  <a:pt x="1539" y="14319"/>
                </a:cubicBezTo>
                <a:cubicBezTo>
                  <a:pt x="1539" y="14388"/>
                  <a:pt x="1539" y="14458"/>
                  <a:pt x="1539" y="14528"/>
                </a:cubicBezTo>
                <a:cubicBezTo>
                  <a:pt x="1315" y="16217"/>
                  <a:pt x="1120" y="18012"/>
                  <a:pt x="950" y="19910"/>
                </a:cubicBezTo>
                <a:cubicBezTo>
                  <a:pt x="1008" y="15050"/>
                  <a:pt x="1011" y="10190"/>
                  <a:pt x="928" y="5278"/>
                </a:cubicBezTo>
                <a:cubicBezTo>
                  <a:pt x="718" y="9912"/>
                  <a:pt x="587" y="14632"/>
                  <a:pt x="504" y="19423"/>
                </a:cubicBezTo>
                <a:cubicBezTo>
                  <a:pt x="390" y="17001"/>
                  <a:pt x="222" y="14789"/>
                  <a:pt x="0" y="12768"/>
                </a:cubicBezTo>
                <a:cubicBezTo>
                  <a:pt x="41" y="15712"/>
                  <a:pt x="110" y="18656"/>
                  <a:pt x="219" y="21600"/>
                </a:cubicBezTo>
                <a:cubicBezTo>
                  <a:pt x="587" y="21600"/>
                  <a:pt x="952" y="21600"/>
                  <a:pt x="1320" y="21600"/>
                </a:cubicBezTo>
                <a:cubicBezTo>
                  <a:pt x="1408" y="20311"/>
                  <a:pt x="1488" y="19005"/>
                  <a:pt x="1563" y="17663"/>
                </a:cubicBezTo>
                <a:cubicBezTo>
                  <a:pt x="1583" y="18987"/>
                  <a:pt x="1610" y="20311"/>
                  <a:pt x="1641" y="21600"/>
                </a:cubicBezTo>
                <a:lnTo>
                  <a:pt x="3524" y="21600"/>
                </a:lnTo>
                <a:cubicBezTo>
                  <a:pt x="3482" y="19579"/>
                  <a:pt x="3448" y="17524"/>
                  <a:pt x="3400" y="15538"/>
                </a:cubicBezTo>
                <a:cubicBezTo>
                  <a:pt x="3558" y="17489"/>
                  <a:pt x="3704" y="19510"/>
                  <a:pt x="3833" y="21600"/>
                </a:cubicBezTo>
                <a:cubicBezTo>
                  <a:pt x="4865" y="21600"/>
                  <a:pt x="5900" y="21600"/>
                  <a:pt x="6933" y="21600"/>
                </a:cubicBezTo>
                <a:cubicBezTo>
                  <a:pt x="6977" y="21060"/>
                  <a:pt x="7023" y="20537"/>
                  <a:pt x="7072" y="20032"/>
                </a:cubicBezTo>
                <a:cubicBezTo>
                  <a:pt x="7094" y="20555"/>
                  <a:pt x="7116" y="21077"/>
                  <a:pt x="7137" y="21600"/>
                </a:cubicBezTo>
                <a:cubicBezTo>
                  <a:pt x="7922" y="21600"/>
                  <a:pt x="8703" y="21600"/>
                  <a:pt x="9487" y="21600"/>
                </a:cubicBezTo>
                <a:cubicBezTo>
                  <a:pt x="9526" y="21252"/>
                  <a:pt x="9565" y="20903"/>
                  <a:pt x="9604" y="20555"/>
                </a:cubicBezTo>
                <a:cubicBezTo>
                  <a:pt x="9617" y="20903"/>
                  <a:pt x="9629" y="21252"/>
                  <a:pt x="9641" y="21600"/>
                </a:cubicBezTo>
                <a:cubicBezTo>
                  <a:pt x="9918" y="21600"/>
                  <a:pt x="10194" y="21600"/>
                  <a:pt x="10471" y="21600"/>
                </a:cubicBezTo>
                <a:cubicBezTo>
                  <a:pt x="10593" y="21600"/>
                  <a:pt x="10717" y="21600"/>
                  <a:pt x="10839" y="21600"/>
                </a:cubicBezTo>
                <a:cubicBezTo>
                  <a:pt x="11082" y="21600"/>
                  <a:pt x="11326" y="21600"/>
                  <a:pt x="11572" y="21600"/>
                </a:cubicBezTo>
                <a:cubicBezTo>
                  <a:pt x="11660" y="20311"/>
                  <a:pt x="11740" y="19005"/>
                  <a:pt x="11815" y="17663"/>
                </a:cubicBezTo>
                <a:cubicBezTo>
                  <a:pt x="11835" y="18987"/>
                  <a:pt x="11862" y="20311"/>
                  <a:pt x="11893" y="21600"/>
                </a:cubicBezTo>
                <a:lnTo>
                  <a:pt x="13776" y="21600"/>
                </a:lnTo>
                <a:cubicBezTo>
                  <a:pt x="13734" y="19579"/>
                  <a:pt x="13700" y="17524"/>
                  <a:pt x="13652" y="15538"/>
                </a:cubicBezTo>
                <a:cubicBezTo>
                  <a:pt x="13810" y="17489"/>
                  <a:pt x="13956" y="19510"/>
                  <a:pt x="14085" y="21600"/>
                </a:cubicBezTo>
                <a:cubicBezTo>
                  <a:pt x="15118" y="21600"/>
                  <a:pt x="16153" y="21600"/>
                  <a:pt x="17185" y="21600"/>
                </a:cubicBezTo>
                <a:cubicBezTo>
                  <a:pt x="17229" y="21060"/>
                  <a:pt x="17275" y="20537"/>
                  <a:pt x="17324" y="20032"/>
                </a:cubicBezTo>
                <a:cubicBezTo>
                  <a:pt x="17346" y="20555"/>
                  <a:pt x="17368" y="21077"/>
                  <a:pt x="17390" y="21600"/>
                </a:cubicBezTo>
                <a:cubicBezTo>
                  <a:pt x="18174" y="21600"/>
                  <a:pt x="18955" y="21600"/>
                  <a:pt x="19740" y="21600"/>
                </a:cubicBezTo>
                <a:cubicBezTo>
                  <a:pt x="19778" y="21252"/>
                  <a:pt x="19817" y="20903"/>
                  <a:pt x="19856" y="20555"/>
                </a:cubicBezTo>
                <a:cubicBezTo>
                  <a:pt x="19869" y="20903"/>
                  <a:pt x="19881" y="21252"/>
                  <a:pt x="19893" y="21600"/>
                </a:cubicBezTo>
                <a:cubicBezTo>
                  <a:pt x="20292" y="21600"/>
                  <a:pt x="20692" y="21600"/>
                  <a:pt x="21091" y="21600"/>
                </a:cubicBezTo>
                <a:cubicBezTo>
                  <a:pt x="21300" y="18552"/>
                  <a:pt x="21473" y="15364"/>
                  <a:pt x="21600" y="11985"/>
                </a:cubicBezTo>
                <a:cubicBezTo>
                  <a:pt x="21254" y="14284"/>
                  <a:pt x="20952" y="16897"/>
                  <a:pt x="20699" y="19701"/>
                </a:cubicBezTo>
                <a:close/>
                <a:moveTo>
                  <a:pt x="7547" y="17663"/>
                </a:moveTo>
                <a:cubicBezTo>
                  <a:pt x="7505" y="17315"/>
                  <a:pt x="7464" y="16967"/>
                  <a:pt x="7420" y="16618"/>
                </a:cubicBezTo>
                <a:cubicBezTo>
                  <a:pt x="7474" y="16130"/>
                  <a:pt x="7527" y="15625"/>
                  <a:pt x="7583" y="15155"/>
                </a:cubicBezTo>
                <a:cubicBezTo>
                  <a:pt x="7566" y="15991"/>
                  <a:pt x="7554" y="16827"/>
                  <a:pt x="7547" y="17663"/>
                </a:cubicBezTo>
                <a:close/>
                <a:moveTo>
                  <a:pt x="9967" y="19161"/>
                </a:moveTo>
                <a:cubicBezTo>
                  <a:pt x="9950" y="18796"/>
                  <a:pt x="9931" y="18447"/>
                  <a:pt x="9911" y="18099"/>
                </a:cubicBezTo>
                <a:cubicBezTo>
                  <a:pt x="9940" y="17872"/>
                  <a:pt x="9970" y="17646"/>
                  <a:pt x="9999" y="17419"/>
                </a:cubicBezTo>
                <a:cubicBezTo>
                  <a:pt x="9987" y="17994"/>
                  <a:pt x="9977" y="18587"/>
                  <a:pt x="9967" y="19161"/>
                </a:cubicBezTo>
                <a:close/>
                <a:moveTo>
                  <a:pt x="17794" y="17663"/>
                </a:moveTo>
                <a:cubicBezTo>
                  <a:pt x="17752" y="17315"/>
                  <a:pt x="17711" y="16967"/>
                  <a:pt x="17667" y="16618"/>
                </a:cubicBezTo>
                <a:cubicBezTo>
                  <a:pt x="17721" y="16130"/>
                  <a:pt x="17774" y="15625"/>
                  <a:pt x="17830" y="15155"/>
                </a:cubicBezTo>
                <a:cubicBezTo>
                  <a:pt x="17816" y="15991"/>
                  <a:pt x="17804" y="16827"/>
                  <a:pt x="17794" y="17663"/>
                </a:cubicBezTo>
                <a:close/>
                <a:moveTo>
                  <a:pt x="20214" y="19161"/>
                </a:moveTo>
                <a:cubicBezTo>
                  <a:pt x="20197" y="18796"/>
                  <a:pt x="20178" y="18447"/>
                  <a:pt x="20158" y="18099"/>
                </a:cubicBezTo>
                <a:cubicBezTo>
                  <a:pt x="20188" y="17872"/>
                  <a:pt x="20217" y="17646"/>
                  <a:pt x="20246" y="17419"/>
                </a:cubicBezTo>
                <a:cubicBezTo>
                  <a:pt x="20236" y="17994"/>
                  <a:pt x="20224" y="18587"/>
                  <a:pt x="20214" y="19161"/>
                </a:cubicBezTo>
                <a:close/>
              </a:path>
            </a:pathLst>
          </a:custGeom>
          <a:solidFill>
            <a:schemeClr val="accent1">
              <a:lumMod val="40000"/>
              <a:lumOff val="60000"/>
            </a:schemeClr>
          </a:solidFill>
          <a:ln w="12700">
            <a:miter lim="400000"/>
          </a:ln>
        </p:spPr>
        <p:txBody>
          <a:bodyPr lIns="38100" tIns="38100" rIns="38100" bIns="38100" anchor="ctr"/>
          <a:lstStyle/>
          <a:p>
            <a:pPr>
              <a:defRPr sz="3000">
                <a:solidFill>
                  <a:srgbClr val="FFFFFF"/>
                </a:solidFill>
              </a:defRPr>
            </a:pPr>
            <a:endParaRPr/>
          </a:p>
        </p:txBody>
      </p:sp>
      <p:sp>
        <p:nvSpPr>
          <p:cNvPr id="17" name="Picture Placeholder 16">
            <a:extLst>
              <a:ext uri="{FF2B5EF4-FFF2-40B4-BE49-F238E27FC236}">
                <a16:creationId xmlns:a16="http://schemas.microsoft.com/office/drawing/2014/main" id="{9BB42CC0-6674-8345-9CF8-181772F7C0D9}"/>
              </a:ext>
            </a:extLst>
          </p:cNvPr>
          <p:cNvSpPr>
            <a:spLocks noGrp="1"/>
          </p:cNvSpPr>
          <p:nvPr>
            <p:ph type="pic" sz="quarter" idx="13"/>
          </p:nvPr>
        </p:nvSpPr>
        <p:spPr>
          <a:xfrm>
            <a:off x="0" y="406401"/>
            <a:ext cx="4209825" cy="6450333"/>
          </a:xfrm>
          <a:custGeom>
            <a:avLst/>
            <a:gdLst>
              <a:gd name="connsiteX0" fmla="*/ 2242917 w 4209825"/>
              <a:gd name="connsiteY0" fmla="*/ 0 h 6450333"/>
              <a:gd name="connsiteX1" fmla="*/ 3848043 w 4209825"/>
              <a:gd name="connsiteY1" fmla="*/ 3379557 h 6450333"/>
              <a:gd name="connsiteX2" fmla="*/ 2207219 w 4209825"/>
              <a:gd name="connsiteY2" fmla="*/ 4058932 h 6450333"/>
              <a:gd name="connsiteX3" fmla="*/ 4027037 w 4209825"/>
              <a:gd name="connsiteY3" fmla="*/ 4160465 h 6450333"/>
              <a:gd name="connsiteX4" fmla="*/ 4203753 w 4209825"/>
              <a:gd name="connsiteY4" fmla="*/ 6450333 h 6450333"/>
              <a:gd name="connsiteX5" fmla="*/ 0 w 4209825"/>
              <a:gd name="connsiteY5" fmla="*/ 6450333 h 6450333"/>
              <a:gd name="connsiteX6" fmla="*/ 0 w 4209825"/>
              <a:gd name="connsiteY6" fmla="*/ 3960310 h 6450333"/>
              <a:gd name="connsiteX7" fmla="*/ 85111 w 4209825"/>
              <a:gd name="connsiteY7" fmla="*/ 4013242 h 6450333"/>
              <a:gd name="connsiteX8" fmla="*/ 0 w 4209825"/>
              <a:gd name="connsiteY8" fmla="*/ 3881334 h 6450333"/>
              <a:gd name="connsiteX9" fmla="*/ 0 w 4209825"/>
              <a:gd name="connsiteY9" fmla="*/ 1509146 h 6450333"/>
              <a:gd name="connsiteX10" fmla="*/ 148858 w 4209825"/>
              <a:gd name="connsiteY10" fmla="*/ 1377185 h 6450333"/>
              <a:gd name="connsiteX11" fmla="*/ 2242917 w 4209825"/>
              <a:gd name="connsiteY11" fmla="*/ 0 h 64503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209825" h="6450333">
                <a:moveTo>
                  <a:pt x="2242917" y="0"/>
                </a:moveTo>
                <a:cubicBezTo>
                  <a:pt x="2973072" y="1018615"/>
                  <a:pt x="3519169" y="2162952"/>
                  <a:pt x="3848043" y="3379557"/>
                </a:cubicBezTo>
                <a:lnTo>
                  <a:pt x="2207219" y="4058932"/>
                </a:lnTo>
                <a:lnTo>
                  <a:pt x="4027037" y="4160465"/>
                </a:lnTo>
                <a:cubicBezTo>
                  <a:pt x="4169321" y="4906135"/>
                  <a:pt x="4230336" y="5673008"/>
                  <a:pt x="4203753" y="6450333"/>
                </a:cubicBezTo>
                <a:lnTo>
                  <a:pt x="0" y="6450333"/>
                </a:lnTo>
                <a:lnTo>
                  <a:pt x="0" y="3960310"/>
                </a:lnTo>
                <a:lnTo>
                  <a:pt x="85111" y="4013242"/>
                </a:lnTo>
                <a:lnTo>
                  <a:pt x="0" y="3881334"/>
                </a:lnTo>
                <a:lnTo>
                  <a:pt x="0" y="1509146"/>
                </a:lnTo>
                <a:lnTo>
                  <a:pt x="148858" y="1377185"/>
                </a:lnTo>
                <a:cubicBezTo>
                  <a:pt x="789814" y="835991"/>
                  <a:pt x="1493521" y="373843"/>
                  <a:pt x="2242917" y="0"/>
                </a:cubicBezTo>
                <a:close/>
              </a:path>
            </a:pathLst>
          </a:custGeom>
          <a:solidFill>
            <a:schemeClr val="accent1">
              <a:lumMod val="75000"/>
            </a:schemeClr>
          </a:solidFill>
        </p:spPr>
        <p:txBody>
          <a:bodyPr wrap="square" anchor="ctr">
            <a:noAutofit/>
          </a:bodyPr>
          <a:lstStyle>
            <a:lvl1pPr marL="0" indent="0" algn="ctr">
              <a:buNone/>
              <a:defRPr/>
            </a:lvl1pPr>
          </a:lstStyle>
          <a:p>
            <a:endParaRPr lang="en-US"/>
          </a:p>
        </p:txBody>
      </p:sp>
      <p:sp>
        <p:nvSpPr>
          <p:cNvPr id="10" name="Title 1">
            <a:extLst>
              <a:ext uri="{FF2B5EF4-FFF2-40B4-BE49-F238E27FC236}">
                <a16:creationId xmlns:a16="http://schemas.microsoft.com/office/drawing/2014/main" id="{DA380202-F3F2-4AC0-8936-ED6BADE05631}"/>
              </a:ext>
            </a:extLst>
          </p:cNvPr>
          <p:cNvSpPr>
            <a:spLocks noGrp="1"/>
          </p:cNvSpPr>
          <p:nvPr>
            <p:ph type="title"/>
          </p:nvPr>
        </p:nvSpPr>
        <p:spPr>
          <a:xfrm>
            <a:off x="4161182" y="877429"/>
            <a:ext cx="4349405" cy="2852737"/>
          </a:xfrm>
          <a:prstGeom prst="rect">
            <a:avLst/>
          </a:prstGeom>
        </p:spPr>
        <p:txBody>
          <a:bodyPr anchor="b"/>
          <a:lstStyle>
            <a:lvl1pPr>
              <a:defRPr sz="6000"/>
            </a:lvl1pPr>
          </a:lstStyle>
          <a:p>
            <a:r>
              <a:rPr lang="en-US" dirty="0"/>
              <a:t>Click to edit Master title style</a:t>
            </a:r>
          </a:p>
        </p:txBody>
      </p:sp>
      <p:sp>
        <p:nvSpPr>
          <p:cNvPr id="11" name="Text Placeholder 2">
            <a:extLst>
              <a:ext uri="{FF2B5EF4-FFF2-40B4-BE49-F238E27FC236}">
                <a16:creationId xmlns:a16="http://schemas.microsoft.com/office/drawing/2014/main" id="{557C91EF-9ECF-426B-B335-36ED8057F197}"/>
              </a:ext>
            </a:extLst>
          </p:cNvPr>
          <p:cNvSpPr>
            <a:spLocks noGrp="1"/>
          </p:cNvSpPr>
          <p:nvPr>
            <p:ph type="body" idx="1"/>
          </p:nvPr>
        </p:nvSpPr>
        <p:spPr>
          <a:xfrm>
            <a:off x="4161182" y="3757154"/>
            <a:ext cx="4349405" cy="1500187"/>
          </a:xfrm>
          <a:prstGeom prst="rect">
            <a:avLst/>
          </a:prstGeom>
        </p:spPr>
        <p:txBody>
          <a:bodyPr/>
          <a:lstStyle>
            <a:lvl1pPr marL="0" indent="0">
              <a:buNone/>
              <a:defRPr sz="2400">
                <a:solidFill>
                  <a:schemeClr val="accent1">
                    <a:lumMod val="40000"/>
                    <a:lumOff val="6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2" name="Date Placeholder 3">
            <a:extLst>
              <a:ext uri="{FF2B5EF4-FFF2-40B4-BE49-F238E27FC236}">
                <a16:creationId xmlns:a16="http://schemas.microsoft.com/office/drawing/2014/main" id="{8242CDC6-C80B-4491-B1E2-366FDCB68A50}"/>
              </a:ext>
            </a:extLst>
          </p:cNvPr>
          <p:cNvSpPr>
            <a:spLocks noGrp="1"/>
          </p:cNvSpPr>
          <p:nvPr>
            <p:ph type="dt" sz="half" idx="10"/>
          </p:nvPr>
        </p:nvSpPr>
        <p:spPr>
          <a:xfrm>
            <a:off x="628650" y="6356350"/>
            <a:ext cx="2057400" cy="365125"/>
          </a:xfrm>
          <a:prstGeom prst="rect">
            <a:avLst/>
          </a:prstGeom>
        </p:spPr>
        <p:txBody>
          <a:bodyPr/>
          <a:lstStyle/>
          <a:p>
            <a:r>
              <a:rPr lang="en-US"/>
              <a:t>Date</a:t>
            </a:r>
          </a:p>
        </p:txBody>
      </p:sp>
      <p:sp>
        <p:nvSpPr>
          <p:cNvPr id="13" name="Footer Placeholder 4">
            <a:extLst>
              <a:ext uri="{FF2B5EF4-FFF2-40B4-BE49-F238E27FC236}">
                <a16:creationId xmlns:a16="http://schemas.microsoft.com/office/drawing/2014/main" id="{854C03DC-D27B-4334-B9C0-FE0B3C2E5722}"/>
              </a:ext>
            </a:extLst>
          </p:cNvPr>
          <p:cNvSpPr>
            <a:spLocks noGrp="1"/>
          </p:cNvSpPr>
          <p:nvPr>
            <p:ph type="ftr" sz="quarter" idx="11"/>
          </p:nvPr>
        </p:nvSpPr>
        <p:spPr>
          <a:xfrm>
            <a:off x="3028950" y="6356350"/>
            <a:ext cx="3086100" cy="365125"/>
          </a:xfrm>
          <a:prstGeom prst="rect">
            <a:avLst/>
          </a:prstGeom>
        </p:spPr>
        <p:txBody>
          <a:bodyPr/>
          <a:lstStyle>
            <a:lvl1pPr>
              <a:defRPr>
                <a:solidFill>
                  <a:schemeClr val="accent1">
                    <a:lumMod val="75000"/>
                  </a:schemeClr>
                </a:solidFill>
              </a:defRPr>
            </a:lvl1pPr>
          </a:lstStyle>
          <a:p>
            <a:r>
              <a:rPr lang="en-US"/>
              <a:t>Your Footer Here</a:t>
            </a:r>
          </a:p>
        </p:txBody>
      </p:sp>
      <p:sp>
        <p:nvSpPr>
          <p:cNvPr id="14" name="Slide Number Placeholder 5">
            <a:extLst>
              <a:ext uri="{FF2B5EF4-FFF2-40B4-BE49-F238E27FC236}">
                <a16:creationId xmlns:a16="http://schemas.microsoft.com/office/drawing/2014/main" id="{71518FF9-282A-4BBA-A731-44ABDF5A3329}"/>
              </a:ext>
            </a:extLst>
          </p:cNvPr>
          <p:cNvSpPr>
            <a:spLocks noGrp="1"/>
          </p:cNvSpPr>
          <p:nvPr>
            <p:ph type="sldNum" sz="quarter" idx="12"/>
          </p:nvPr>
        </p:nvSpPr>
        <p:spPr>
          <a:xfrm>
            <a:off x="6457950" y="6356350"/>
            <a:ext cx="2057400" cy="365125"/>
          </a:xfrm>
          <a:prstGeom prst="rect">
            <a:avLst/>
          </a:prstGeom>
        </p:spPr>
        <p:txBody>
          <a:bodyPr/>
          <a:lstStyle>
            <a:lvl1pPr>
              <a:defRPr>
                <a:solidFill>
                  <a:schemeClr val="accent1">
                    <a:lumMod val="75000"/>
                  </a:schemeClr>
                </a:solidFill>
              </a:defRPr>
            </a:lvl1pPr>
          </a:lstStyle>
          <a:p>
            <a:fld id="{9319E888-69DF-4A19-BF5D-F6CF70DE7D06}" type="slidenum">
              <a:rPr lang="en-US" smtClean="0"/>
              <a:pPr/>
              <a:t>‹#›</a:t>
            </a:fld>
            <a:endParaRPr lang="en-US"/>
          </a:p>
        </p:txBody>
      </p:sp>
    </p:spTree>
    <p:extLst>
      <p:ext uri="{BB962C8B-B14F-4D97-AF65-F5344CB8AC3E}">
        <p14:creationId xmlns:p14="http://schemas.microsoft.com/office/powerpoint/2010/main" val="35230705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losing">
    <p:spTree>
      <p:nvGrpSpPr>
        <p:cNvPr id="1" name=""/>
        <p:cNvGrpSpPr/>
        <p:nvPr/>
      </p:nvGrpSpPr>
      <p:grpSpPr>
        <a:xfrm>
          <a:off x="0" y="0"/>
          <a:ext cx="0" cy="0"/>
          <a:chOff x="0" y="0"/>
          <a:chExt cx="0" cy="0"/>
        </a:xfrm>
      </p:grpSpPr>
      <p:sp>
        <p:nvSpPr>
          <p:cNvPr id="15" name="Shape">
            <a:extLst>
              <a:ext uri="{FF2B5EF4-FFF2-40B4-BE49-F238E27FC236}">
                <a16:creationId xmlns:a16="http://schemas.microsoft.com/office/drawing/2014/main" id="{9CAF90B7-2B7C-8A43-965F-D2F06E951F45}"/>
              </a:ext>
            </a:extLst>
          </p:cNvPr>
          <p:cNvSpPr/>
          <p:nvPr userDrawn="1"/>
        </p:nvSpPr>
        <p:spPr>
          <a:xfrm>
            <a:off x="95250" y="5639158"/>
            <a:ext cx="8718664" cy="1218842"/>
          </a:xfrm>
          <a:custGeom>
            <a:avLst/>
            <a:gdLst/>
            <a:ahLst/>
            <a:cxnLst>
              <a:cxn ang="0">
                <a:pos x="wd2" y="hd2"/>
              </a:cxn>
              <a:cxn ang="5400000">
                <a:pos x="wd2" y="hd2"/>
              </a:cxn>
              <a:cxn ang="10800000">
                <a:pos x="wd2" y="hd2"/>
              </a:cxn>
              <a:cxn ang="16200000">
                <a:pos x="wd2" y="hd2"/>
              </a:cxn>
            </a:cxnLst>
            <a:rect l="0" t="0" r="r" b="b"/>
            <a:pathLst>
              <a:path w="21600" h="21600" extrusionOk="0">
                <a:moveTo>
                  <a:pt x="20699" y="19701"/>
                </a:moveTo>
                <a:cubicBezTo>
                  <a:pt x="20721" y="17820"/>
                  <a:pt x="20735" y="15939"/>
                  <a:pt x="20743" y="14057"/>
                </a:cubicBezTo>
                <a:cubicBezTo>
                  <a:pt x="20767" y="13901"/>
                  <a:pt x="20794" y="13744"/>
                  <a:pt x="20818" y="13587"/>
                </a:cubicBezTo>
                <a:cubicBezTo>
                  <a:pt x="20794" y="13622"/>
                  <a:pt x="20770" y="13657"/>
                  <a:pt x="20743" y="13709"/>
                </a:cubicBezTo>
                <a:cubicBezTo>
                  <a:pt x="20750" y="10417"/>
                  <a:pt x="20731" y="7107"/>
                  <a:pt x="20675" y="3780"/>
                </a:cubicBezTo>
                <a:cubicBezTo>
                  <a:pt x="20511" y="7386"/>
                  <a:pt x="20392" y="11044"/>
                  <a:pt x="20304" y="14754"/>
                </a:cubicBezTo>
                <a:cubicBezTo>
                  <a:pt x="20205" y="15068"/>
                  <a:pt x="20107" y="15434"/>
                  <a:pt x="20012" y="15817"/>
                </a:cubicBezTo>
                <a:cubicBezTo>
                  <a:pt x="19915" y="14458"/>
                  <a:pt x="19798" y="13169"/>
                  <a:pt x="19664" y="11932"/>
                </a:cubicBezTo>
                <a:cubicBezTo>
                  <a:pt x="19688" y="13605"/>
                  <a:pt x="19720" y="15294"/>
                  <a:pt x="19761" y="16967"/>
                </a:cubicBezTo>
                <a:cubicBezTo>
                  <a:pt x="19640" y="17594"/>
                  <a:pt x="19520" y="18256"/>
                  <a:pt x="19411" y="18952"/>
                </a:cubicBezTo>
                <a:cubicBezTo>
                  <a:pt x="19445" y="15817"/>
                  <a:pt x="19535" y="12699"/>
                  <a:pt x="19679" y="9633"/>
                </a:cubicBezTo>
                <a:cubicBezTo>
                  <a:pt x="19357" y="12455"/>
                  <a:pt x="19106" y="15434"/>
                  <a:pt x="18907" y="18552"/>
                </a:cubicBezTo>
                <a:cubicBezTo>
                  <a:pt x="18838" y="14249"/>
                  <a:pt x="18856" y="9790"/>
                  <a:pt x="18926" y="5226"/>
                </a:cubicBezTo>
                <a:cubicBezTo>
                  <a:pt x="18675" y="9598"/>
                  <a:pt x="18473" y="14040"/>
                  <a:pt x="18320" y="18586"/>
                </a:cubicBezTo>
                <a:cubicBezTo>
                  <a:pt x="18264" y="16583"/>
                  <a:pt x="18200" y="14632"/>
                  <a:pt x="18125" y="12734"/>
                </a:cubicBezTo>
                <a:cubicBezTo>
                  <a:pt x="18200" y="12159"/>
                  <a:pt x="18276" y="11601"/>
                  <a:pt x="18354" y="11044"/>
                </a:cubicBezTo>
                <a:cubicBezTo>
                  <a:pt x="18259" y="11183"/>
                  <a:pt x="18166" y="11340"/>
                  <a:pt x="18076" y="11549"/>
                </a:cubicBezTo>
                <a:cubicBezTo>
                  <a:pt x="18047" y="10887"/>
                  <a:pt x="18018" y="10243"/>
                  <a:pt x="17984" y="9615"/>
                </a:cubicBezTo>
                <a:cubicBezTo>
                  <a:pt x="17952" y="10399"/>
                  <a:pt x="17928" y="11183"/>
                  <a:pt x="17903" y="11985"/>
                </a:cubicBezTo>
                <a:cubicBezTo>
                  <a:pt x="17696" y="12559"/>
                  <a:pt x="17499" y="13308"/>
                  <a:pt x="17317" y="14197"/>
                </a:cubicBezTo>
                <a:cubicBezTo>
                  <a:pt x="17151" y="13186"/>
                  <a:pt x="16978" y="12281"/>
                  <a:pt x="16791" y="11497"/>
                </a:cubicBezTo>
                <a:cubicBezTo>
                  <a:pt x="16900" y="12734"/>
                  <a:pt x="17000" y="14040"/>
                  <a:pt x="17088" y="15381"/>
                </a:cubicBezTo>
                <a:cubicBezTo>
                  <a:pt x="16939" y="16235"/>
                  <a:pt x="16798" y="17141"/>
                  <a:pt x="16671" y="18116"/>
                </a:cubicBezTo>
                <a:cubicBezTo>
                  <a:pt x="16618" y="13970"/>
                  <a:pt x="16637" y="9877"/>
                  <a:pt x="16730" y="5801"/>
                </a:cubicBezTo>
                <a:cubicBezTo>
                  <a:pt x="16394" y="9511"/>
                  <a:pt x="16157" y="13448"/>
                  <a:pt x="15992" y="17576"/>
                </a:cubicBezTo>
                <a:cubicBezTo>
                  <a:pt x="15765" y="11897"/>
                  <a:pt x="15646" y="6010"/>
                  <a:pt x="15597" y="0"/>
                </a:cubicBezTo>
                <a:cubicBezTo>
                  <a:pt x="15405" y="5766"/>
                  <a:pt x="15278" y="11636"/>
                  <a:pt x="15220" y="17646"/>
                </a:cubicBezTo>
                <a:cubicBezTo>
                  <a:pt x="15006" y="13517"/>
                  <a:pt x="14772" y="9528"/>
                  <a:pt x="14492" y="5818"/>
                </a:cubicBezTo>
                <a:cubicBezTo>
                  <a:pt x="14438" y="9267"/>
                  <a:pt x="14443" y="12821"/>
                  <a:pt x="14492" y="16444"/>
                </a:cubicBezTo>
                <a:cubicBezTo>
                  <a:pt x="14031" y="13134"/>
                  <a:pt x="13525" y="10399"/>
                  <a:pt x="12975" y="8292"/>
                </a:cubicBezTo>
                <a:cubicBezTo>
                  <a:pt x="13140" y="9755"/>
                  <a:pt x="13296" y="11288"/>
                  <a:pt x="13440" y="12873"/>
                </a:cubicBezTo>
                <a:cubicBezTo>
                  <a:pt x="13372" y="14528"/>
                  <a:pt x="13320" y="16270"/>
                  <a:pt x="13286" y="18099"/>
                </a:cubicBezTo>
                <a:cubicBezTo>
                  <a:pt x="13230" y="14998"/>
                  <a:pt x="13140" y="12002"/>
                  <a:pt x="12987" y="9197"/>
                </a:cubicBezTo>
                <a:cubicBezTo>
                  <a:pt x="12875" y="12002"/>
                  <a:pt x="12797" y="14876"/>
                  <a:pt x="12755" y="17837"/>
                </a:cubicBezTo>
                <a:cubicBezTo>
                  <a:pt x="12641" y="15590"/>
                  <a:pt x="12500" y="13448"/>
                  <a:pt x="12324" y="11462"/>
                </a:cubicBezTo>
                <a:cubicBezTo>
                  <a:pt x="12298" y="13622"/>
                  <a:pt x="12300" y="15799"/>
                  <a:pt x="12339" y="18012"/>
                </a:cubicBezTo>
                <a:cubicBezTo>
                  <a:pt x="12232" y="16967"/>
                  <a:pt x="12103" y="15991"/>
                  <a:pt x="11952" y="15103"/>
                </a:cubicBezTo>
                <a:cubicBezTo>
                  <a:pt x="11988" y="14319"/>
                  <a:pt x="12020" y="13535"/>
                  <a:pt x="12049" y="12734"/>
                </a:cubicBezTo>
                <a:cubicBezTo>
                  <a:pt x="11969" y="13274"/>
                  <a:pt x="11891" y="13814"/>
                  <a:pt x="11815" y="14371"/>
                </a:cubicBezTo>
                <a:cubicBezTo>
                  <a:pt x="11811" y="14336"/>
                  <a:pt x="11803" y="14319"/>
                  <a:pt x="11798" y="14284"/>
                </a:cubicBezTo>
                <a:cubicBezTo>
                  <a:pt x="11798" y="14354"/>
                  <a:pt x="11798" y="14423"/>
                  <a:pt x="11798" y="14493"/>
                </a:cubicBezTo>
                <a:cubicBezTo>
                  <a:pt x="11574" y="16183"/>
                  <a:pt x="11380" y="17977"/>
                  <a:pt x="11209" y="19875"/>
                </a:cubicBezTo>
                <a:cubicBezTo>
                  <a:pt x="11231" y="18099"/>
                  <a:pt x="11243" y="16339"/>
                  <a:pt x="11248" y="14563"/>
                </a:cubicBezTo>
                <a:cubicBezTo>
                  <a:pt x="11287" y="13709"/>
                  <a:pt x="11324" y="12838"/>
                  <a:pt x="11355" y="11967"/>
                </a:cubicBezTo>
                <a:cubicBezTo>
                  <a:pt x="11319" y="12211"/>
                  <a:pt x="11285" y="12455"/>
                  <a:pt x="11248" y="12681"/>
                </a:cubicBezTo>
                <a:cubicBezTo>
                  <a:pt x="11246" y="10208"/>
                  <a:pt x="11226" y="7734"/>
                  <a:pt x="11185" y="5243"/>
                </a:cubicBezTo>
                <a:cubicBezTo>
                  <a:pt x="11026" y="8745"/>
                  <a:pt x="10912" y="12316"/>
                  <a:pt x="10829" y="15921"/>
                </a:cubicBezTo>
                <a:cubicBezTo>
                  <a:pt x="10768" y="16444"/>
                  <a:pt x="10712" y="16967"/>
                  <a:pt x="10656" y="17507"/>
                </a:cubicBezTo>
                <a:cubicBezTo>
                  <a:pt x="10605" y="16670"/>
                  <a:pt x="10544" y="15852"/>
                  <a:pt x="10479" y="15068"/>
                </a:cubicBezTo>
                <a:cubicBezTo>
                  <a:pt x="10481" y="14737"/>
                  <a:pt x="10481" y="14423"/>
                  <a:pt x="10483" y="14092"/>
                </a:cubicBezTo>
                <a:cubicBezTo>
                  <a:pt x="10508" y="13936"/>
                  <a:pt x="10535" y="13779"/>
                  <a:pt x="10559" y="13622"/>
                </a:cubicBezTo>
                <a:cubicBezTo>
                  <a:pt x="10535" y="13657"/>
                  <a:pt x="10510" y="13692"/>
                  <a:pt x="10483" y="13744"/>
                </a:cubicBezTo>
                <a:cubicBezTo>
                  <a:pt x="10491" y="10452"/>
                  <a:pt x="10471" y="7142"/>
                  <a:pt x="10415" y="3815"/>
                </a:cubicBezTo>
                <a:cubicBezTo>
                  <a:pt x="10252" y="7421"/>
                  <a:pt x="10133" y="11079"/>
                  <a:pt x="10045" y="14789"/>
                </a:cubicBezTo>
                <a:cubicBezTo>
                  <a:pt x="9945" y="15103"/>
                  <a:pt x="9848" y="15468"/>
                  <a:pt x="9753" y="15852"/>
                </a:cubicBezTo>
                <a:cubicBezTo>
                  <a:pt x="9655" y="14493"/>
                  <a:pt x="9539" y="13204"/>
                  <a:pt x="9405" y="11967"/>
                </a:cubicBezTo>
                <a:cubicBezTo>
                  <a:pt x="9429" y="13639"/>
                  <a:pt x="9461" y="15329"/>
                  <a:pt x="9502" y="17001"/>
                </a:cubicBezTo>
                <a:cubicBezTo>
                  <a:pt x="9380" y="17628"/>
                  <a:pt x="9261" y="18290"/>
                  <a:pt x="9151" y="18987"/>
                </a:cubicBezTo>
                <a:cubicBezTo>
                  <a:pt x="9185" y="15852"/>
                  <a:pt x="9276" y="12734"/>
                  <a:pt x="9419" y="9668"/>
                </a:cubicBezTo>
                <a:cubicBezTo>
                  <a:pt x="9098" y="12490"/>
                  <a:pt x="8847" y="15468"/>
                  <a:pt x="8647" y="18586"/>
                </a:cubicBezTo>
                <a:cubicBezTo>
                  <a:pt x="8579" y="14284"/>
                  <a:pt x="8596" y="9825"/>
                  <a:pt x="8667" y="5261"/>
                </a:cubicBezTo>
                <a:cubicBezTo>
                  <a:pt x="8416" y="9633"/>
                  <a:pt x="8214" y="14075"/>
                  <a:pt x="8060" y="18621"/>
                </a:cubicBezTo>
                <a:cubicBezTo>
                  <a:pt x="8004" y="16618"/>
                  <a:pt x="7941" y="14667"/>
                  <a:pt x="7866" y="12768"/>
                </a:cubicBezTo>
                <a:cubicBezTo>
                  <a:pt x="7941" y="12194"/>
                  <a:pt x="8017" y="11636"/>
                  <a:pt x="8095" y="11079"/>
                </a:cubicBezTo>
                <a:cubicBezTo>
                  <a:pt x="8000" y="11218"/>
                  <a:pt x="7907" y="11375"/>
                  <a:pt x="7817" y="11584"/>
                </a:cubicBezTo>
                <a:cubicBezTo>
                  <a:pt x="7788" y="10922"/>
                  <a:pt x="7758" y="10277"/>
                  <a:pt x="7724" y="9650"/>
                </a:cubicBezTo>
                <a:cubicBezTo>
                  <a:pt x="7693" y="10434"/>
                  <a:pt x="7668" y="11218"/>
                  <a:pt x="7644" y="12019"/>
                </a:cubicBezTo>
                <a:cubicBezTo>
                  <a:pt x="7437" y="12594"/>
                  <a:pt x="7240" y="13343"/>
                  <a:pt x="7057" y="14232"/>
                </a:cubicBezTo>
                <a:cubicBezTo>
                  <a:pt x="6892" y="13221"/>
                  <a:pt x="6719" y="12315"/>
                  <a:pt x="6531" y="11532"/>
                </a:cubicBezTo>
                <a:cubicBezTo>
                  <a:pt x="6641" y="12768"/>
                  <a:pt x="6741" y="14075"/>
                  <a:pt x="6828" y="15416"/>
                </a:cubicBezTo>
                <a:cubicBezTo>
                  <a:pt x="6680" y="16270"/>
                  <a:pt x="6538" y="17175"/>
                  <a:pt x="6412" y="18151"/>
                </a:cubicBezTo>
                <a:cubicBezTo>
                  <a:pt x="6358" y="14005"/>
                  <a:pt x="6378" y="9912"/>
                  <a:pt x="6470" y="5835"/>
                </a:cubicBezTo>
                <a:cubicBezTo>
                  <a:pt x="6134" y="9546"/>
                  <a:pt x="5898" y="13483"/>
                  <a:pt x="5732" y="17611"/>
                </a:cubicBezTo>
                <a:cubicBezTo>
                  <a:pt x="5506" y="11932"/>
                  <a:pt x="5387" y="6045"/>
                  <a:pt x="5338" y="35"/>
                </a:cubicBezTo>
                <a:cubicBezTo>
                  <a:pt x="5146" y="5801"/>
                  <a:pt x="5019" y="11671"/>
                  <a:pt x="4960" y="17681"/>
                </a:cubicBezTo>
                <a:cubicBezTo>
                  <a:pt x="4746" y="13552"/>
                  <a:pt x="4512" y="9563"/>
                  <a:pt x="4232" y="5853"/>
                </a:cubicBezTo>
                <a:cubicBezTo>
                  <a:pt x="4179" y="9302"/>
                  <a:pt x="4184" y="12856"/>
                  <a:pt x="4232" y="16479"/>
                </a:cubicBezTo>
                <a:cubicBezTo>
                  <a:pt x="3772" y="13169"/>
                  <a:pt x="3266" y="10434"/>
                  <a:pt x="2715" y="8326"/>
                </a:cubicBezTo>
                <a:cubicBezTo>
                  <a:pt x="2881" y="9790"/>
                  <a:pt x="3037" y="11323"/>
                  <a:pt x="3180" y="12908"/>
                </a:cubicBezTo>
                <a:cubicBezTo>
                  <a:pt x="3112" y="14563"/>
                  <a:pt x="3061" y="16305"/>
                  <a:pt x="3027" y="18134"/>
                </a:cubicBezTo>
                <a:cubicBezTo>
                  <a:pt x="2971" y="15033"/>
                  <a:pt x="2881" y="12037"/>
                  <a:pt x="2727" y="9232"/>
                </a:cubicBezTo>
                <a:cubicBezTo>
                  <a:pt x="2615" y="12037"/>
                  <a:pt x="2537" y="14911"/>
                  <a:pt x="2496" y="17872"/>
                </a:cubicBezTo>
                <a:cubicBezTo>
                  <a:pt x="2382" y="15625"/>
                  <a:pt x="2240" y="13483"/>
                  <a:pt x="2065" y="11497"/>
                </a:cubicBezTo>
                <a:cubicBezTo>
                  <a:pt x="2038" y="13657"/>
                  <a:pt x="2041" y="15834"/>
                  <a:pt x="2080" y="18047"/>
                </a:cubicBezTo>
                <a:cubicBezTo>
                  <a:pt x="1973" y="17001"/>
                  <a:pt x="1843" y="16026"/>
                  <a:pt x="1692" y="15137"/>
                </a:cubicBezTo>
                <a:cubicBezTo>
                  <a:pt x="1729" y="14354"/>
                  <a:pt x="1761" y="13570"/>
                  <a:pt x="1790" y="12768"/>
                </a:cubicBezTo>
                <a:cubicBezTo>
                  <a:pt x="1710" y="13308"/>
                  <a:pt x="1632" y="13848"/>
                  <a:pt x="1556" y="14406"/>
                </a:cubicBezTo>
                <a:cubicBezTo>
                  <a:pt x="1551" y="14371"/>
                  <a:pt x="1544" y="14354"/>
                  <a:pt x="1539" y="14319"/>
                </a:cubicBezTo>
                <a:cubicBezTo>
                  <a:pt x="1539" y="14388"/>
                  <a:pt x="1539" y="14458"/>
                  <a:pt x="1539" y="14528"/>
                </a:cubicBezTo>
                <a:cubicBezTo>
                  <a:pt x="1315" y="16217"/>
                  <a:pt x="1120" y="18012"/>
                  <a:pt x="950" y="19910"/>
                </a:cubicBezTo>
                <a:cubicBezTo>
                  <a:pt x="1008" y="15050"/>
                  <a:pt x="1011" y="10190"/>
                  <a:pt x="928" y="5278"/>
                </a:cubicBezTo>
                <a:cubicBezTo>
                  <a:pt x="718" y="9912"/>
                  <a:pt x="587" y="14632"/>
                  <a:pt x="504" y="19423"/>
                </a:cubicBezTo>
                <a:cubicBezTo>
                  <a:pt x="390" y="17001"/>
                  <a:pt x="222" y="14789"/>
                  <a:pt x="0" y="12768"/>
                </a:cubicBezTo>
                <a:cubicBezTo>
                  <a:pt x="41" y="15712"/>
                  <a:pt x="110" y="18656"/>
                  <a:pt x="219" y="21600"/>
                </a:cubicBezTo>
                <a:cubicBezTo>
                  <a:pt x="587" y="21600"/>
                  <a:pt x="952" y="21600"/>
                  <a:pt x="1320" y="21600"/>
                </a:cubicBezTo>
                <a:cubicBezTo>
                  <a:pt x="1408" y="20311"/>
                  <a:pt x="1488" y="19005"/>
                  <a:pt x="1563" y="17663"/>
                </a:cubicBezTo>
                <a:cubicBezTo>
                  <a:pt x="1583" y="18987"/>
                  <a:pt x="1610" y="20311"/>
                  <a:pt x="1641" y="21600"/>
                </a:cubicBezTo>
                <a:lnTo>
                  <a:pt x="3524" y="21600"/>
                </a:lnTo>
                <a:cubicBezTo>
                  <a:pt x="3482" y="19579"/>
                  <a:pt x="3448" y="17524"/>
                  <a:pt x="3400" y="15538"/>
                </a:cubicBezTo>
                <a:cubicBezTo>
                  <a:pt x="3558" y="17489"/>
                  <a:pt x="3704" y="19510"/>
                  <a:pt x="3833" y="21600"/>
                </a:cubicBezTo>
                <a:cubicBezTo>
                  <a:pt x="4865" y="21600"/>
                  <a:pt x="5900" y="21600"/>
                  <a:pt x="6933" y="21600"/>
                </a:cubicBezTo>
                <a:cubicBezTo>
                  <a:pt x="6977" y="21060"/>
                  <a:pt x="7023" y="20537"/>
                  <a:pt x="7072" y="20032"/>
                </a:cubicBezTo>
                <a:cubicBezTo>
                  <a:pt x="7094" y="20555"/>
                  <a:pt x="7116" y="21077"/>
                  <a:pt x="7137" y="21600"/>
                </a:cubicBezTo>
                <a:cubicBezTo>
                  <a:pt x="7922" y="21600"/>
                  <a:pt x="8703" y="21600"/>
                  <a:pt x="9487" y="21600"/>
                </a:cubicBezTo>
                <a:cubicBezTo>
                  <a:pt x="9526" y="21252"/>
                  <a:pt x="9565" y="20903"/>
                  <a:pt x="9604" y="20555"/>
                </a:cubicBezTo>
                <a:cubicBezTo>
                  <a:pt x="9617" y="20903"/>
                  <a:pt x="9629" y="21252"/>
                  <a:pt x="9641" y="21600"/>
                </a:cubicBezTo>
                <a:cubicBezTo>
                  <a:pt x="9918" y="21600"/>
                  <a:pt x="10194" y="21600"/>
                  <a:pt x="10471" y="21600"/>
                </a:cubicBezTo>
                <a:cubicBezTo>
                  <a:pt x="10593" y="21600"/>
                  <a:pt x="10717" y="21600"/>
                  <a:pt x="10839" y="21600"/>
                </a:cubicBezTo>
                <a:cubicBezTo>
                  <a:pt x="11082" y="21600"/>
                  <a:pt x="11326" y="21600"/>
                  <a:pt x="11572" y="21600"/>
                </a:cubicBezTo>
                <a:cubicBezTo>
                  <a:pt x="11660" y="20311"/>
                  <a:pt x="11740" y="19005"/>
                  <a:pt x="11815" y="17663"/>
                </a:cubicBezTo>
                <a:cubicBezTo>
                  <a:pt x="11835" y="18987"/>
                  <a:pt x="11862" y="20311"/>
                  <a:pt x="11893" y="21600"/>
                </a:cubicBezTo>
                <a:lnTo>
                  <a:pt x="13776" y="21600"/>
                </a:lnTo>
                <a:cubicBezTo>
                  <a:pt x="13734" y="19579"/>
                  <a:pt x="13700" y="17524"/>
                  <a:pt x="13652" y="15538"/>
                </a:cubicBezTo>
                <a:cubicBezTo>
                  <a:pt x="13810" y="17489"/>
                  <a:pt x="13956" y="19510"/>
                  <a:pt x="14085" y="21600"/>
                </a:cubicBezTo>
                <a:cubicBezTo>
                  <a:pt x="15118" y="21600"/>
                  <a:pt x="16153" y="21600"/>
                  <a:pt x="17185" y="21600"/>
                </a:cubicBezTo>
                <a:cubicBezTo>
                  <a:pt x="17229" y="21060"/>
                  <a:pt x="17275" y="20537"/>
                  <a:pt x="17324" y="20032"/>
                </a:cubicBezTo>
                <a:cubicBezTo>
                  <a:pt x="17346" y="20555"/>
                  <a:pt x="17368" y="21077"/>
                  <a:pt x="17390" y="21600"/>
                </a:cubicBezTo>
                <a:cubicBezTo>
                  <a:pt x="18174" y="21600"/>
                  <a:pt x="18955" y="21600"/>
                  <a:pt x="19740" y="21600"/>
                </a:cubicBezTo>
                <a:cubicBezTo>
                  <a:pt x="19778" y="21252"/>
                  <a:pt x="19817" y="20903"/>
                  <a:pt x="19856" y="20555"/>
                </a:cubicBezTo>
                <a:cubicBezTo>
                  <a:pt x="19869" y="20903"/>
                  <a:pt x="19881" y="21252"/>
                  <a:pt x="19893" y="21600"/>
                </a:cubicBezTo>
                <a:cubicBezTo>
                  <a:pt x="20292" y="21600"/>
                  <a:pt x="20692" y="21600"/>
                  <a:pt x="21091" y="21600"/>
                </a:cubicBezTo>
                <a:cubicBezTo>
                  <a:pt x="21300" y="18552"/>
                  <a:pt x="21473" y="15364"/>
                  <a:pt x="21600" y="11985"/>
                </a:cubicBezTo>
                <a:cubicBezTo>
                  <a:pt x="21254" y="14284"/>
                  <a:pt x="20952" y="16897"/>
                  <a:pt x="20699" y="19701"/>
                </a:cubicBezTo>
                <a:close/>
                <a:moveTo>
                  <a:pt x="7547" y="17663"/>
                </a:moveTo>
                <a:cubicBezTo>
                  <a:pt x="7505" y="17315"/>
                  <a:pt x="7464" y="16967"/>
                  <a:pt x="7420" y="16618"/>
                </a:cubicBezTo>
                <a:cubicBezTo>
                  <a:pt x="7474" y="16130"/>
                  <a:pt x="7527" y="15625"/>
                  <a:pt x="7583" y="15155"/>
                </a:cubicBezTo>
                <a:cubicBezTo>
                  <a:pt x="7566" y="15991"/>
                  <a:pt x="7554" y="16827"/>
                  <a:pt x="7547" y="17663"/>
                </a:cubicBezTo>
                <a:close/>
                <a:moveTo>
                  <a:pt x="9967" y="19161"/>
                </a:moveTo>
                <a:cubicBezTo>
                  <a:pt x="9950" y="18796"/>
                  <a:pt x="9931" y="18447"/>
                  <a:pt x="9911" y="18099"/>
                </a:cubicBezTo>
                <a:cubicBezTo>
                  <a:pt x="9940" y="17872"/>
                  <a:pt x="9970" y="17646"/>
                  <a:pt x="9999" y="17419"/>
                </a:cubicBezTo>
                <a:cubicBezTo>
                  <a:pt x="9987" y="17994"/>
                  <a:pt x="9977" y="18587"/>
                  <a:pt x="9967" y="19161"/>
                </a:cubicBezTo>
                <a:close/>
                <a:moveTo>
                  <a:pt x="17794" y="17663"/>
                </a:moveTo>
                <a:cubicBezTo>
                  <a:pt x="17752" y="17315"/>
                  <a:pt x="17711" y="16967"/>
                  <a:pt x="17667" y="16618"/>
                </a:cubicBezTo>
                <a:cubicBezTo>
                  <a:pt x="17721" y="16130"/>
                  <a:pt x="17774" y="15625"/>
                  <a:pt x="17830" y="15155"/>
                </a:cubicBezTo>
                <a:cubicBezTo>
                  <a:pt x="17816" y="15991"/>
                  <a:pt x="17804" y="16827"/>
                  <a:pt x="17794" y="17663"/>
                </a:cubicBezTo>
                <a:close/>
                <a:moveTo>
                  <a:pt x="20214" y="19161"/>
                </a:moveTo>
                <a:cubicBezTo>
                  <a:pt x="20197" y="18796"/>
                  <a:pt x="20178" y="18447"/>
                  <a:pt x="20158" y="18099"/>
                </a:cubicBezTo>
                <a:cubicBezTo>
                  <a:pt x="20188" y="17872"/>
                  <a:pt x="20217" y="17646"/>
                  <a:pt x="20246" y="17419"/>
                </a:cubicBezTo>
                <a:cubicBezTo>
                  <a:pt x="20236" y="17994"/>
                  <a:pt x="20224" y="18587"/>
                  <a:pt x="20214" y="19161"/>
                </a:cubicBezTo>
                <a:close/>
              </a:path>
            </a:pathLst>
          </a:custGeom>
          <a:solidFill>
            <a:schemeClr val="accent1">
              <a:lumMod val="75000"/>
            </a:schemeClr>
          </a:solidFill>
          <a:ln w="12700">
            <a:miter lim="400000"/>
          </a:ln>
        </p:spPr>
        <p:txBody>
          <a:bodyPr lIns="38100" tIns="38100" rIns="38100" bIns="38100" anchor="ctr"/>
          <a:lstStyle/>
          <a:p>
            <a:pPr>
              <a:defRPr sz="3000">
                <a:solidFill>
                  <a:srgbClr val="FFFFFF"/>
                </a:solidFill>
              </a:defRPr>
            </a:pPr>
            <a:endParaRPr/>
          </a:p>
        </p:txBody>
      </p:sp>
      <p:sp>
        <p:nvSpPr>
          <p:cNvPr id="17" name="Picture Placeholder 20">
            <a:extLst>
              <a:ext uri="{FF2B5EF4-FFF2-40B4-BE49-F238E27FC236}">
                <a16:creationId xmlns:a16="http://schemas.microsoft.com/office/drawing/2014/main" id="{9607773E-26C8-1C44-BCAC-683877E30291}"/>
              </a:ext>
            </a:extLst>
          </p:cNvPr>
          <p:cNvSpPr>
            <a:spLocks noGrp="1"/>
          </p:cNvSpPr>
          <p:nvPr>
            <p:ph type="pic" sz="quarter" idx="17"/>
          </p:nvPr>
        </p:nvSpPr>
        <p:spPr>
          <a:xfrm>
            <a:off x="5765914" y="990600"/>
            <a:ext cx="3378086" cy="5867400"/>
          </a:xfrm>
          <a:custGeom>
            <a:avLst/>
            <a:gdLst>
              <a:gd name="connsiteX0" fmla="*/ 1219086 w 3378086"/>
              <a:gd name="connsiteY0" fmla="*/ 0 h 5867400"/>
              <a:gd name="connsiteX1" fmla="*/ 3188926 w 3378086"/>
              <a:gd name="connsiteY1" fmla="*/ 1438871 h 5867400"/>
              <a:gd name="connsiteX2" fmla="*/ 2557650 w 3378086"/>
              <a:gd name="connsiteY2" fmla="*/ 2372494 h 5867400"/>
              <a:gd name="connsiteX3" fmla="*/ 3378086 w 3378086"/>
              <a:gd name="connsiteY3" fmla="*/ 1885989 h 5867400"/>
              <a:gd name="connsiteX4" fmla="*/ 3378086 w 3378086"/>
              <a:gd name="connsiteY4" fmla="*/ 4688759 h 5867400"/>
              <a:gd name="connsiteX5" fmla="*/ 3315879 w 3378086"/>
              <a:gd name="connsiteY5" fmla="*/ 4716738 h 5867400"/>
              <a:gd name="connsiteX6" fmla="*/ 3378086 w 3378086"/>
              <a:gd name="connsiteY6" fmla="*/ 4710490 h 5867400"/>
              <a:gd name="connsiteX7" fmla="*/ 3378086 w 3378086"/>
              <a:gd name="connsiteY7" fmla="*/ 5867400 h 5867400"/>
              <a:gd name="connsiteX8" fmla="*/ 448162 w 3378086"/>
              <a:gd name="connsiteY8" fmla="*/ 5867400 h 5867400"/>
              <a:gd name="connsiteX9" fmla="*/ 253924 w 3378086"/>
              <a:gd name="connsiteY9" fmla="*/ 5317603 h 5867400"/>
              <a:gd name="connsiteX10" fmla="*/ 1579792 w 3378086"/>
              <a:gd name="connsiteY10" fmla="*/ 4772696 h 5867400"/>
              <a:gd name="connsiteX11" fmla="*/ 166326 w 3378086"/>
              <a:gd name="connsiteY11" fmla="*/ 4993538 h 5867400"/>
              <a:gd name="connsiteX12" fmla="*/ 112847 w 3378086"/>
              <a:gd name="connsiteY12" fmla="*/ 2458604 h 5867400"/>
              <a:gd name="connsiteX13" fmla="*/ 1241938 w 3378086"/>
              <a:gd name="connsiteY13" fmla="*/ 2399115 h 5867400"/>
              <a:gd name="connsiteX14" fmla="*/ 224724 w 3378086"/>
              <a:gd name="connsiteY14" fmla="*/ 1997633 h 5867400"/>
              <a:gd name="connsiteX15" fmla="*/ 1219086 w 3378086"/>
              <a:gd name="connsiteY15" fmla="*/ 0 h 5867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3378086" h="5867400">
                <a:moveTo>
                  <a:pt x="1219086" y="0"/>
                </a:moveTo>
                <a:cubicBezTo>
                  <a:pt x="1963350" y="353131"/>
                  <a:pt x="2633822" y="840723"/>
                  <a:pt x="3188926" y="1438871"/>
                </a:cubicBezTo>
                <a:lnTo>
                  <a:pt x="2557650" y="2372494"/>
                </a:lnTo>
                <a:lnTo>
                  <a:pt x="3378086" y="1885989"/>
                </a:lnTo>
                <a:lnTo>
                  <a:pt x="3378086" y="4688759"/>
                </a:lnTo>
                <a:lnTo>
                  <a:pt x="3315879" y="4716738"/>
                </a:lnTo>
                <a:lnTo>
                  <a:pt x="3378086" y="4710490"/>
                </a:lnTo>
                <a:lnTo>
                  <a:pt x="3378086" y="5867400"/>
                </a:lnTo>
                <a:lnTo>
                  <a:pt x="448162" y="5867400"/>
                </a:lnTo>
                <a:cubicBezTo>
                  <a:pt x="375799" y="5688390"/>
                  <a:pt x="309783" y="5505577"/>
                  <a:pt x="253924" y="5317603"/>
                </a:cubicBezTo>
                <a:lnTo>
                  <a:pt x="1579792" y="4772696"/>
                </a:lnTo>
                <a:lnTo>
                  <a:pt x="166326" y="4993538"/>
                </a:lnTo>
                <a:cubicBezTo>
                  <a:pt x="-40767" y="4135159"/>
                  <a:pt x="-49653" y="3275422"/>
                  <a:pt x="112847" y="2458604"/>
                </a:cubicBezTo>
                <a:lnTo>
                  <a:pt x="1241938" y="2399115"/>
                </a:lnTo>
                <a:lnTo>
                  <a:pt x="224724" y="1997633"/>
                </a:lnTo>
                <a:cubicBezTo>
                  <a:pt x="427850" y="1278876"/>
                  <a:pt x="766974" y="601952"/>
                  <a:pt x="1219086" y="0"/>
                </a:cubicBezTo>
                <a:close/>
              </a:path>
            </a:pathLst>
          </a:custGeom>
          <a:solidFill>
            <a:schemeClr val="accent1">
              <a:lumMod val="40000"/>
              <a:lumOff val="60000"/>
            </a:schemeClr>
          </a:solidFill>
        </p:spPr>
        <p:txBody>
          <a:bodyPr wrap="square" anchor="ctr">
            <a:noAutofit/>
          </a:bodyPr>
          <a:lstStyle>
            <a:lvl1pPr marL="0" indent="0" algn="ctr">
              <a:buNone/>
              <a:defRPr>
                <a:solidFill>
                  <a:schemeClr val="tx2"/>
                </a:solidFill>
              </a:defRPr>
            </a:lvl1pPr>
          </a:lstStyle>
          <a:p>
            <a:endParaRPr lang="en-US"/>
          </a:p>
        </p:txBody>
      </p:sp>
      <p:sp>
        <p:nvSpPr>
          <p:cNvPr id="10" name="Title 1">
            <a:extLst>
              <a:ext uri="{FF2B5EF4-FFF2-40B4-BE49-F238E27FC236}">
                <a16:creationId xmlns:a16="http://schemas.microsoft.com/office/drawing/2014/main" id="{1E401285-0A6E-4F70-86DB-227CB70FE112}"/>
              </a:ext>
            </a:extLst>
          </p:cNvPr>
          <p:cNvSpPr>
            <a:spLocks noGrp="1"/>
          </p:cNvSpPr>
          <p:nvPr>
            <p:ph type="title"/>
          </p:nvPr>
        </p:nvSpPr>
        <p:spPr>
          <a:xfrm>
            <a:off x="623888" y="1709738"/>
            <a:ext cx="4915521" cy="2852737"/>
          </a:xfrm>
          <a:prstGeom prst="rect">
            <a:avLst/>
          </a:prstGeom>
        </p:spPr>
        <p:txBody>
          <a:bodyPr anchor="b"/>
          <a:lstStyle>
            <a:lvl1pPr>
              <a:defRPr sz="6000"/>
            </a:lvl1pPr>
          </a:lstStyle>
          <a:p>
            <a:r>
              <a:rPr lang="en-US"/>
              <a:t>Click to edit Master title style</a:t>
            </a:r>
          </a:p>
        </p:txBody>
      </p:sp>
      <p:sp>
        <p:nvSpPr>
          <p:cNvPr id="11" name="Text Placeholder 2">
            <a:extLst>
              <a:ext uri="{FF2B5EF4-FFF2-40B4-BE49-F238E27FC236}">
                <a16:creationId xmlns:a16="http://schemas.microsoft.com/office/drawing/2014/main" id="{4A11A794-A338-4A3D-A44B-9F224F209EE9}"/>
              </a:ext>
            </a:extLst>
          </p:cNvPr>
          <p:cNvSpPr>
            <a:spLocks noGrp="1"/>
          </p:cNvSpPr>
          <p:nvPr>
            <p:ph type="body" idx="1"/>
          </p:nvPr>
        </p:nvSpPr>
        <p:spPr>
          <a:xfrm>
            <a:off x="623888" y="4589463"/>
            <a:ext cx="4915521" cy="1500187"/>
          </a:xfrm>
          <a:prstGeom prst="rect">
            <a:avLst/>
          </a:prstGeom>
        </p:spPr>
        <p:txBody>
          <a:bodyPr/>
          <a:lstStyle>
            <a:lvl1pPr marL="0" indent="0">
              <a:buNone/>
              <a:defRPr sz="2400">
                <a:solidFill>
                  <a:schemeClr val="accent1">
                    <a:lumMod val="40000"/>
                    <a:lumOff val="6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2" name="Date Placeholder 3">
            <a:extLst>
              <a:ext uri="{FF2B5EF4-FFF2-40B4-BE49-F238E27FC236}">
                <a16:creationId xmlns:a16="http://schemas.microsoft.com/office/drawing/2014/main" id="{F084121D-C173-41BF-A8BF-A7307C52D566}"/>
              </a:ext>
            </a:extLst>
          </p:cNvPr>
          <p:cNvSpPr>
            <a:spLocks noGrp="1"/>
          </p:cNvSpPr>
          <p:nvPr>
            <p:ph type="dt" sz="half" idx="10"/>
          </p:nvPr>
        </p:nvSpPr>
        <p:spPr>
          <a:xfrm>
            <a:off x="628650" y="6356350"/>
            <a:ext cx="2057400" cy="365125"/>
          </a:xfrm>
          <a:prstGeom prst="rect">
            <a:avLst/>
          </a:prstGeom>
        </p:spPr>
        <p:txBody>
          <a:bodyPr/>
          <a:lstStyle/>
          <a:p>
            <a:r>
              <a:rPr lang="en-US"/>
              <a:t>Date</a:t>
            </a:r>
          </a:p>
        </p:txBody>
      </p:sp>
      <p:sp>
        <p:nvSpPr>
          <p:cNvPr id="13" name="Footer Placeholder 4">
            <a:extLst>
              <a:ext uri="{FF2B5EF4-FFF2-40B4-BE49-F238E27FC236}">
                <a16:creationId xmlns:a16="http://schemas.microsoft.com/office/drawing/2014/main" id="{D7E377AD-FE2F-4ACD-975A-1CA31E6EAF7F}"/>
              </a:ext>
            </a:extLst>
          </p:cNvPr>
          <p:cNvSpPr>
            <a:spLocks noGrp="1"/>
          </p:cNvSpPr>
          <p:nvPr>
            <p:ph type="ftr" sz="quarter" idx="11"/>
          </p:nvPr>
        </p:nvSpPr>
        <p:spPr>
          <a:xfrm>
            <a:off x="3028950" y="6356350"/>
            <a:ext cx="3086100" cy="365125"/>
          </a:xfrm>
          <a:prstGeom prst="rect">
            <a:avLst/>
          </a:prstGeom>
        </p:spPr>
        <p:txBody>
          <a:bodyPr/>
          <a:lstStyle/>
          <a:p>
            <a:r>
              <a:rPr lang="en-US"/>
              <a:t>Your Footer Here</a:t>
            </a:r>
          </a:p>
        </p:txBody>
      </p:sp>
      <p:sp>
        <p:nvSpPr>
          <p:cNvPr id="14" name="Slide Number Placeholder 5">
            <a:extLst>
              <a:ext uri="{FF2B5EF4-FFF2-40B4-BE49-F238E27FC236}">
                <a16:creationId xmlns:a16="http://schemas.microsoft.com/office/drawing/2014/main" id="{8DD8FB59-3532-4BA9-BBBF-A18CF50441F8}"/>
              </a:ext>
            </a:extLst>
          </p:cNvPr>
          <p:cNvSpPr>
            <a:spLocks noGrp="1"/>
          </p:cNvSpPr>
          <p:nvPr>
            <p:ph type="sldNum" sz="quarter" idx="12"/>
          </p:nvPr>
        </p:nvSpPr>
        <p:spPr>
          <a:xfrm>
            <a:off x="6457950" y="6356350"/>
            <a:ext cx="2057400" cy="365125"/>
          </a:xfrm>
          <a:prstGeom prst="rect">
            <a:avLst/>
          </a:prstGeom>
        </p:spPr>
        <p:txBody>
          <a:bodyPr/>
          <a:lstStyle/>
          <a:p>
            <a:fld id="{9319E888-69DF-4A19-BF5D-F6CF70DE7D06}" type="slidenum">
              <a:rPr lang="en-US" smtClean="0"/>
              <a:t>‹#›</a:t>
            </a:fld>
            <a:endParaRPr lang="en-US"/>
          </a:p>
        </p:txBody>
      </p:sp>
      <p:sp>
        <p:nvSpPr>
          <p:cNvPr id="18" name="Text Placeholder 17">
            <a:extLst>
              <a:ext uri="{FF2B5EF4-FFF2-40B4-BE49-F238E27FC236}">
                <a16:creationId xmlns:a16="http://schemas.microsoft.com/office/drawing/2014/main" id="{88B00100-82A6-46DB-AB35-5266F91AE755}"/>
              </a:ext>
            </a:extLst>
          </p:cNvPr>
          <p:cNvSpPr>
            <a:spLocks noGrp="1"/>
          </p:cNvSpPr>
          <p:nvPr>
            <p:ph type="body" sz="quarter" idx="14" hasCustomPrompt="1"/>
          </p:nvPr>
        </p:nvSpPr>
        <p:spPr>
          <a:xfrm>
            <a:off x="7267505" y="298567"/>
            <a:ext cx="1701800" cy="294298"/>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Name</a:t>
            </a:r>
          </a:p>
        </p:txBody>
      </p:sp>
      <p:sp>
        <p:nvSpPr>
          <p:cNvPr id="19" name="Text Placeholder 17">
            <a:extLst>
              <a:ext uri="{FF2B5EF4-FFF2-40B4-BE49-F238E27FC236}">
                <a16:creationId xmlns:a16="http://schemas.microsoft.com/office/drawing/2014/main" id="{CCE23A20-9D3A-4A2C-8AD2-D6BCBFFE8052}"/>
              </a:ext>
            </a:extLst>
          </p:cNvPr>
          <p:cNvSpPr>
            <a:spLocks noGrp="1"/>
          </p:cNvSpPr>
          <p:nvPr>
            <p:ph type="body" sz="quarter" idx="15" hasCustomPrompt="1"/>
          </p:nvPr>
        </p:nvSpPr>
        <p:spPr>
          <a:xfrm>
            <a:off x="7267505" y="549822"/>
            <a:ext cx="1701800" cy="294298"/>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Mobile / email</a:t>
            </a:r>
          </a:p>
        </p:txBody>
      </p:sp>
      <p:sp>
        <p:nvSpPr>
          <p:cNvPr id="20" name="Text Placeholder 17">
            <a:extLst>
              <a:ext uri="{FF2B5EF4-FFF2-40B4-BE49-F238E27FC236}">
                <a16:creationId xmlns:a16="http://schemas.microsoft.com/office/drawing/2014/main" id="{7686557C-B6EC-41CF-A5C6-C78D6675CEFD}"/>
              </a:ext>
            </a:extLst>
          </p:cNvPr>
          <p:cNvSpPr>
            <a:spLocks noGrp="1"/>
          </p:cNvSpPr>
          <p:nvPr>
            <p:ph type="body" sz="quarter" idx="16" hasCustomPrompt="1"/>
          </p:nvPr>
        </p:nvSpPr>
        <p:spPr>
          <a:xfrm>
            <a:off x="7267505" y="801077"/>
            <a:ext cx="1701800" cy="294298"/>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Company</a:t>
            </a:r>
          </a:p>
        </p:txBody>
      </p:sp>
    </p:spTree>
    <p:extLst>
      <p:ext uri="{BB962C8B-B14F-4D97-AF65-F5344CB8AC3E}">
        <p14:creationId xmlns:p14="http://schemas.microsoft.com/office/powerpoint/2010/main" val="18919712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Color and Typography">
    <p:bg>
      <p:bgPr>
        <a:solidFill>
          <a:schemeClr val="bg1"/>
        </a:solidFill>
        <a:effectLst/>
      </p:bgPr>
    </p:bg>
    <p:spTree>
      <p:nvGrpSpPr>
        <p:cNvPr id="1" name=""/>
        <p:cNvGrpSpPr/>
        <p:nvPr/>
      </p:nvGrpSpPr>
      <p:grpSpPr>
        <a:xfrm>
          <a:off x="0" y="0"/>
          <a:ext cx="0" cy="0"/>
          <a:chOff x="0" y="0"/>
          <a:chExt cx="0" cy="0"/>
        </a:xfrm>
      </p:grpSpPr>
      <p:sp>
        <p:nvSpPr>
          <p:cNvPr id="88" name="Title 1">
            <a:extLst>
              <a:ext uri="{FF2B5EF4-FFF2-40B4-BE49-F238E27FC236}">
                <a16:creationId xmlns:a16="http://schemas.microsoft.com/office/drawing/2014/main" id="{D64FDF5F-B87A-48FB-8836-28911241AE1C}"/>
              </a:ext>
            </a:extLst>
          </p:cNvPr>
          <p:cNvSpPr>
            <a:spLocks noGrp="1"/>
          </p:cNvSpPr>
          <p:nvPr>
            <p:ph type="title"/>
          </p:nvPr>
        </p:nvSpPr>
        <p:spPr>
          <a:xfrm>
            <a:off x="628650" y="365125"/>
            <a:ext cx="7886700" cy="1325563"/>
          </a:xfrm>
          <a:prstGeom prst="rect">
            <a:avLst/>
          </a:prstGeom>
        </p:spPr>
        <p:txBody>
          <a:bodyPr/>
          <a:lstStyle>
            <a:lvl1pPr>
              <a:defRPr>
                <a:solidFill>
                  <a:schemeClr val="tx1"/>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3DC858C0-70A5-4521-A1D8-C1DA8BB60EF0}"/>
              </a:ext>
            </a:extLst>
          </p:cNvPr>
          <p:cNvSpPr>
            <a:spLocks noGrp="1"/>
          </p:cNvSpPr>
          <p:nvPr>
            <p:ph type="body" sz="quarter" idx="10"/>
          </p:nvPr>
        </p:nvSpPr>
        <p:spPr>
          <a:xfrm>
            <a:off x="628650" y="3709150"/>
            <a:ext cx="7886699" cy="1325880"/>
          </a:xfrm>
          <a:prstGeom prst="rect">
            <a:avLst/>
          </a:prstGeom>
        </p:spPr>
        <p:txBody>
          <a:bodyPr vert="horz" lIns="91440" tIns="45720" rIns="91440" bIns="45720" rtlCol="0" anchor="ctr">
            <a:normAutofit/>
          </a:bodyPr>
          <a:lstStyle>
            <a:lvl1pPr marL="0" indent="0">
              <a:buNone/>
              <a:defRPr lang="en-US" sz="4400" dirty="0" smtClean="0">
                <a:ln w="3175" cmpd="sng">
                  <a:noFill/>
                </a:ln>
                <a:solidFill>
                  <a:schemeClr val="tx1"/>
                </a:solidFill>
                <a:latin typeface="+mj-lt"/>
                <a:ea typeface="+mj-ea"/>
              </a:defRPr>
            </a:lvl1pPr>
            <a:lvl2pPr>
              <a:defRPr lang="en-US" dirty="0" smtClean="0"/>
            </a:lvl2pPr>
            <a:lvl3pPr>
              <a:defRPr lang="en-US" dirty="0" smtClean="0"/>
            </a:lvl3pPr>
            <a:lvl4pPr>
              <a:defRPr lang="en-US" dirty="0" smtClean="0"/>
            </a:lvl4pPr>
            <a:lvl5pPr>
              <a:defRPr lang="en-US" dirty="0"/>
            </a:lvl5pPr>
          </a:lstStyle>
          <a:p>
            <a:pPr marL="228600" lvl="0" indent="-228600">
              <a:spcBef>
                <a:spcPct val="0"/>
              </a:spcBef>
            </a:pPr>
            <a:r>
              <a:rPr lang="en-US" dirty="0"/>
              <a:t>Click to edit Master text styles</a:t>
            </a:r>
          </a:p>
        </p:txBody>
      </p:sp>
      <p:sp>
        <p:nvSpPr>
          <p:cNvPr id="5" name="TextBox 4">
            <a:extLst>
              <a:ext uri="{FF2B5EF4-FFF2-40B4-BE49-F238E27FC236}">
                <a16:creationId xmlns:a16="http://schemas.microsoft.com/office/drawing/2014/main" id="{D268C047-D4C6-4716-A78B-EE5000FD1F52}"/>
              </a:ext>
            </a:extLst>
          </p:cNvPr>
          <p:cNvSpPr txBox="1"/>
          <p:nvPr userDrawn="1"/>
        </p:nvSpPr>
        <p:spPr>
          <a:xfrm>
            <a:off x="3153206" y="4033186"/>
            <a:ext cx="2435282" cy="2646878"/>
          </a:xfrm>
          <a:prstGeom prst="rect">
            <a:avLst/>
          </a:prstGeom>
          <a:noFill/>
        </p:spPr>
        <p:txBody>
          <a:bodyPr wrap="none" rtlCol="0">
            <a:spAutoFit/>
          </a:bodyPr>
          <a:lstStyle/>
          <a:p>
            <a:pPr algn="ctr"/>
            <a:r>
              <a:rPr lang="en-US" sz="16600" dirty="0">
                <a:solidFill>
                  <a:schemeClr val="accent1"/>
                </a:solidFill>
              </a:rPr>
              <a:t>Aa</a:t>
            </a:r>
          </a:p>
        </p:txBody>
      </p:sp>
      <p:sp>
        <p:nvSpPr>
          <p:cNvPr id="8" name="Text Placeholder 7">
            <a:extLst>
              <a:ext uri="{FF2B5EF4-FFF2-40B4-BE49-F238E27FC236}">
                <a16:creationId xmlns:a16="http://schemas.microsoft.com/office/drawing/2014/main" id="{806B303D-5E6A-47BF-AFC1-2852F337BEC7}"/>
              </a:ext>
            </a:extLst>
          </p:cNvPr>
          <p:cNvSpPr>
            <a:spLocks noGrp="1"/>
          </p:cNvSpPr>
          <p:nvPr>
            <p:ph type="body" sz="quarter" idx="11" hasCustomPrompt="1"/>
          </p:nvPr>
        </p:nvSpPr>
        <p:spPr>
          <a:xfrm>
            <a:off x="3173757" y="6125270"/>
            <a:ext cx="2394180" cy="564455"/>
          </a:xfrm>
          <a:prstGeom prst="rect">
            <a:avLst/>
          </a:prstGeom>
        </p:spPr>
        <p:txBody>
          <a:bodyPr anchor="ctr"/>
          <a:lstStyle>
            <a:lvl1pPr marL="0" indent="0" algn="ctr">
              <a:buNone/>
              <a:defRPr>
                <a:solidFill>
                  <a:schemeClr val="tx1"/>
                </a:solidFill>
              </a:defRPr>
            </a:lvl1pPr>
          </a:lstStyle>
          <a:p>
            <a:pPr lvl="0"/>
            <a:r>
              <a:rPr lang="en-US" dirty="0"/>
              <a:t>Font name</a:t>
            </a:r>
          </a:p>
        </p:txBody>
      </p:sp>
      <p:sp>
        <p:nvSpPr>
          <p:cNvPr id="161" name="TextBox 160">
            <a:extLst>
              <a:ext uri="{FF2B5EF4-FFF2-40B4-BE49-F238E27FC236}">
                <a16:creationId xmlns:a16="http://schemas.microsoft.com/office/drawing/2014/main" id="{CE4C982F-2435-454E-964B-6E2FA8DAE509}"/>
              </a:ext>
            </a:extLst>
          </p:cNvPr>
          <p:cNvSpPr txBox="1"/>
          <p:nvPr userDrawn="1"/>
        </p:nvSpPr>
        <p:spPr>
          <a:xfrm>
            <a:off x="6140716" y="4033186"/>
            <a:ext cx="2435282" cy="2646878"/>
          </a:xfrm>
          <a:prstGeom prst="rect">
            <a:avLst/>
          </a:prstGeom>
          <a:noFill/>
        </p:spPr>
        <p:txBody>
          <a:bodyPr wrap="none" rtlCol="0">
            <a:spAutoFit/>
          </a:bodyPr>
          <a:lstStyle/>
          <a:p>
            <a:pPr algn="ctr"/>
            <a:r>
              <a:rPr lang="en-US" sz="16600" dirty="0">
                <a:solidFill>
                  <a:schemeClr val="accent1"/>
                </a:solidFill>
                <a:latin typeface="+mj-lt"/>
              </a:rPr>
              <a:t>Aa</a:t>
            </a:r>
          </a:p>
        </p:txBody>
      </p:sp>
      <p:sp>
        <p:nvSpPr>
          <p:cNvPr id="162" name="Text Placeholder 7">
            <a:extLst>
              <a:ext uri="{FF2B5EF4-FFF2-40B4-BE49-F238E27FC236}">
                <a16:creationId xmlns:a16="http://schemas.microsoft.com/office/drawing/2014/main" id="{D8C94DFA-96D0-4436-B11B-F4ECD914841B}"/>
              </a:ext>
            </a:extLst>
          </p:cNvPr>
          <p:cNvSpPr>
            <a:spLocks noGrp="1"/>
          </p:cNvSpPr>
          <p:nvPr>
            <p:ph type="body" sz="quarter" idx="12" hasCustomPrompt="1"/>
          </p:nvPr>
        </p:nvSpPr>
        <p:spPr>
          <a:xfrm>
            <a:off x="6161267" y="6125270"/>
            <a:ext cx="2394180" cy="564455"/>
          </a:xfrm>
          <a:prstGeom prst="rect">
            <a:avLst/>
          </a:prstGeom>
        </p:spPr>
        <p:txBody>
          <a:bodyPr anchor="ctr"/>
          <a:lstStyle>
            <a:lvl1pPr marL="0" indent="0" algn="ctr">
              <a:buNone/>
              <a:defRPr>
                <a:solidFill>
                  <a:schemeClr val="tx1"/>
                </a:solidFill>
                <a:latin typeface="Calibri Light" panose="020F0302020204030204" pitchFamily="34" charset="0"/>
                <a:cs typeface="Calibri Light" panose="020F0302020204030204" pitchFamily="34" charset="0"/>
              </a:defRPr>
            </a:lvl1pPr>
          </a:lstStyle>
          <a:p>
            <a:pPr lvl="0"/>
            <a:r>
              <a:rPr lang="en-US" dirty="0"/>
              <a:t>Font name</a:t>
            </a:r>
          </a:p>
        </p:txBody>
      </p:sp>
      <p:grpSp>
        <p:nvGrpSpPr>
          <p:cNvPr id="2" name="Group 1">
            <a:extLst>
              <a:ext uri="{FF2B5EF4-FFF2-40B4-BE49-F238E27FC236}">
                <a16:creationId xmlns:a16="http://schemas.microsoft.com/office/drawing/2014/main" id="{26475A9A-CDDE-42D3-A31B-0620B825F2A0}"/>
              </a:ext>
            </a:extLst>
          </p:cNvPr>
          <p:cNvGrpSpPr/>
          <p:nvPr userDrawn="1"/>
        </p:nvGrpSpPr>
        <p:grpSpPr>
          <a:xfrm>
            <a:off x="628650" y="1946104"/>
            <a:ext cx="7891272" cy="1481328"/>
            <a:chOff x="628650" y="1946104"/>
            <a:chExt cx="7891272" cy="1481328"/>
          </a:xfrm>
        </p:grpSpPr>
        <p:sp>
          <p:nvSpPr>
            <p:cNvPr id="83" name="Rectangle 82">
              <a:extLst>
                <a:ext uri="{FF2B5EF4-FFF2-40B4-BE49-F238E27FC236}">
                  <a16:creationId xmlns:a16="http://schemas.microsoft.com/office/drawing/2014/main" id="{4D825DDC-B1B7-4A22-AE1A-DFFE8C468588}"/>
                </a:ext>
              </a:extLst>
            </p:cNvPr>
            <p:cNvSpPr/>
            <p:nvPr userDrawn="1"/>
          </p:nvSpPr>
          <p:spPr>
            <a:xfrm>
              <a:off x="628650" y="1946104"/>
              <a:ext cx="671123" cy="1481328"/>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4" name="Rectangle 83">
              <a:extLst>
                <a:ext uri="{FF2B5EF4-FFF2-40B4-BE49-F238E27FC236}">
                  <a16:creationId xmlns:a16="http://schemas.microsoft.com/office/drawing/2014/main" id="{CAC08C7C-E3C9-4D9C-80B0-16E41E85987D}"/>
                </a:ext>
              </a:extLst>
            </p:cNvPr>
            <p:cNvSpPr/>
            <p:nvPr userDrawn="1"/>
          </p:nvSpPr>
          <p:spPr>
            <a:xfrm>
              <a:off x="628650" y="1946104"/>
              <a:ext cx="671123" cy="1319832"/>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5" name="Rectangle 84">
              <a:extLst>
                <a:ext uri="{FF2B5EF4-FFF2-40B4-BE49-F238E27FC236}">
                  <a16:creationId xmlns:a16="http://schemas.microsoft.com/office/drawing/2014/main" id="{BA49656F-2DAE-40AB-AA90-DB2938FC49AC}"/>
                </a:ext>
              </a:extLst>
            </p:cNvPr>
            <p:cNvSpPr/>
            <p:nvPr userDrawn="1"/>
          </p:nvSpPr>
          <p:spPr>
            <a:xfrm>
              <a:off x="628650" y="1946104"/>
              <a:ext cx="671123" cy="1158334"/>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6" name="Rectangle 85">
              <a:extLst>
                <a:ext uri="{FF2B5EF4-FFF2-40B4-BE49-F238E27FC236}">
                  <a16:creationId xmlns:a16="http://schemas.microsoft.com/office/drawing/2014/main" id="{DCD712ED-28B0-410A-9BD1-7616FBF74042}"/>
                </a:ext>
              </a:extLst>
            </p:cNvPr>
            <p:cNvSpPr/>
            <p:nvPr userDrawn="1"/>
          </p:nvSpPr>
          <p:spPr>
            <a:xfrm>
              <a:off x="628650" y="1946104"/>
              <a:ext cx="671123" cy="996838"/>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7" name="Rectangle 86">
              <a:extLst>
                <a:ext uri="{FF2B5EF4-FFF2-40B4-BE49-F238E27FC236}">
                  <a16:creationId xmlns:a16="http://schemas.microsoft.com/office/drawing/2014/main" id="{6849DA16-5630-42C0-B032-CF4E4236809C}"/>
                </a:ext>
              </a:extLst>
            </p:cNvPr>
            <p:cNvSpPr/>
            <p:nvPr userDrawn="1"/>
          </p:nvSpPr>
          <p:spPr>
            <a:xfrm>
              <a:off x="628650" y="1946104"/>
              <a:ext cx="671123" cy="835342"/>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0" name="Rectangle 159">
              <a:extLst>
                <a:ext uri="{FF2B5EF4-FFF2-40B4-BE49-F238E27FC236}">
                  <a16:creationId xmlns:a16="http://schemas.microsoft.com/office/drawing/2014/main" id="{E6F035CF-B43D-439C-AD0F-8D953B579313}"/>
                </a:ext>
              </a:extLst>
            </p:cNvPr>
            <p:cNvSpPr/>
            <p:nvPr userDrawn="1"/>
          </p:nvSpPr>
          <p:spPr>
            <a:xfrm>
              <a:off x="628651" y="1946104"/>
              <a:ext cx="671123" cy="67064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3" name="Rectangle 162">
              <a:extLst>
                <a:ext uri="{FF2B5EF4-FFF2-40B4-BE49-F238E27FC236}">
                  <a16:creationId xmlns:a16="http://schemas.microsoft.com/office/drawing/2014/main" id="{41E5DA4D-2356-4A5A-9A78-37FC3426A8A4}"/>
                </a:ext>
              </a:extLst>
            </p:cNvPr>
            <p:cNvSpPr/>
            <p:nvPr userDrawn="1"/>
          </p:nvSpPr>
          <p:spPr>
            <a:xfrm>
              <a:off x="1430889" y="1946104"/>
              <a:ext cx="671123" cy="1481328"/>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4" name="Rectangle 163">
              <a:extLst>
                <a:ext uri="{FF2B5EF4-FFF2-40B4-BE49-F238E27FC236}">
                  <a16:creationId xmlns:a16="http://schemas.microsoft.com/office/drawing/2014/main" id="{94FE7071-946A-4F12-893A-526B25468EB3}"/>
                </a:ext>
              </a:extLst>
            </p:cNvPr>
            <p:cNvSpPr/>
            <p:nvPr userDrawn="1"/>
          </p:nvSpPr>
          <p:spPr>
            <a:xfrm>
              <a:off x="1430889" y="1946104"/>
              <a:ext cx="671123" cy="1319832"/>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5" name="Rectangle 164">
              <a:extLst>
                <a:ext uri="{FF2B5EF4-FFF2-40B4-BE49-F238E27FC236}">
                  <a16:creationId xmlns:a16="http://schemas.microsoft.com/office/drawing/2014/main" id="{0B4820EC-57AA-49FD-9B74-B858DD1AE71D}"/>
                </a:ext>
              </a:extLst>
            </p:cNvPr>
            <p:cNvSpPr/>
            <p:nvPr userDrawn="1"/>
          </p:nvSpPr>
          <p:spPr>
            <a:xfrm>
              <a:off x="1430889" y="1946104"/>
              <a:ext cx="671123" cy="1158334"/>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6" name="Rectangle 165">
              <a:extLst>
                <a:ext uri="{FF2B5EF4-FFF2-40B4-BE49-F238E27FC236}">
                  <a16:creationId xmlns:a16="http://schemas.microsoft.com/office/drawing/2014/main" id="{829BCA57-159F-4238-A8C6-090DBF3ED9CB}"/>
                </a:ext>
              </a:extLst>
            </p:cNvPr>
            <p:cNvSpPr/>
            <p:nvPr userDrawn="1"/>
          </p:nvSpPr>
          <p:spPr>
            <a:xfrm>
              <a:off x="1430889" y="1946104"/>
              <a:ext cx="671123" cy="996838"/>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7" name="Rectangle 166">
              <a:extLst>
                <a:ext uri="{FF2B5EF4-FFF2-40B4-BE49-F238E27FC236}">
                  <a16:creationId xmlns:a16="http://schemas.microsoft.com/office/drawing/2014/main" id="{220D4EDF-EA25-4D8A-B8A4-0AB513B97627}"/>
                </a:ext>
              </a:extLst>
            </p:cNvPr>
            <p:cNvSpPr/>
            <p:nvPr userDrawn="1"/>
          </p:nvSpPr>
          <p:spPr>
            <a:xfrm>
              <a:off x="1430889" y="1946104"/>
              <a:ext cx="671123" cy="835342"/>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8" name="Rectangle 167">
              <a:extLst>
                <a:ext uri="{FF2B5EF4-FFF2-40B4-BE49-F238E27FC236}">
                  <a16:creationId xmlns:a16="http://schemas.microsoft.com/office/drawing/2014/main" id="{1D4305EB-B3E8-44B7-8B0F-EA03970179FF}"/>
                </a:ext>
              </a:extLst>
            </p:cNvPr>
            <p:cNvSpPr/>
            <p:nvPr userDrawn="1"/>
          </p:nvSpPr>
          <p:spPr>
            <a:xfrm>
              <a:off x="1430889" y="1946104"/>
              <a:ext cx="671123" cy="67064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9" name="Rectangle 168">
              <a:extLst>
                <a:ext uri="{FF2B5EF4-FFF2-40B4-BE49-F238E27FC236}">
                  <a16:creationId xmlns:a16="http://schemas.microsoft.com/office/drawing/2014/main" id="{BF0C67D4-85EB-4EE5-AF2E-00FE916B8A04}"/>
                </a:ext>
              </a:extLst>
            </p:cNvPr>
            <p:cNvSpPr/>
            <p:nvPr userDrawn="1"/>
          </p:nvSpPr>
          <p:spPr>
            <a:xfrm>
              <a:off x="2233127" y="1946104"/>
              <a:ext cx="671123" cy="1481328"/>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0" name="Rectangle 169">
              <a:extLst>
                <a:ext uri="{FF2B5EF4-FFF2-40B4-BE49-F238E27FC236}">
                  <a16:creationId xmlns:a16="http://schemas.microsoft.com/office/drawing/2014/main" id="{7BDDFC57-9EC3-437D-B2FC-B6290981C500}"/>
                </a:ext>
              </a:extLst>
            </p:cNvPr>
            <p:cNvSpPr/>
            <p:nvPr userDrawn="1"/>
          </p:nvSpPr>
          <p:spPr>
            <a:xfrm>
              <a:off x="2233127" y="1946104"/>
              <a:ext cx="671123" cy="1319832"/>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1" name="Rectangle 170">
              <a:extLst>
                <a:ext uri="{FF2B5EF4-FFF2-40B4-BE49-F238E27FC236}">
                  <a16:creationId xmlns:a16="http://schemas.microsoft.com/office/drawing/2014/main" id="{A6BFD32E-3CA9-47B8-A9E9-842EB47B3C34}"/>
                </a:ext>
              </a:extLst>
            </p:cNvPr>
            <p:cNvSpPr/>
            <p:nvPr userDrawn="1"/>
          </p:nvSpPr>
          <p:spPr>
            <a:xfrm>
              <a:off x="2233127" y="1946104"/>
              <a:ext cx="671123" cy="1158334"/>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2" name="Rectangle 171">
              <a:extLst>
                <a:ext uri="{FF2B5EF4-FFF2-40B4-BE49-F238E27FC236}">
                  <a16:creationId xmlns:a16="http://schemas.microsoft.com/office/drawing/2014/main" id="{27F6C923-45B6-4A07-BF72-4EA3A79B94E2}"/>
                </a:ext>
              </a:extLst>
            </p:cNvPr>
            <p:cNvSpPr/>
            <p:nvPr userDrawn="1"/>
          </p:nvSpPr>
          <p:spPr>
            <a:xfrm>
              <a:off x="2233127" y="1946104"/>
              <a:ext cx="671123" cy="996838"/>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3" name="Rectangle 172">
              <a:extLst>
                <a:ext uri="{FF2B5EF4-FFF2-40B4-BE49-F238E27FC236}">
                  <a16:creationId xmlns:a16="http://schemas.microsoft.com/office/drawing/2014/main" id="{6EDAF0FF-ED88-4001-ACE8-F2C99F0F6081}"/>
                </a:ext>
              </a:extLst>
            </p:cNvPr>
            <p:cNvSpPr/>
            <p:nvPr userDrawn="1"/>
          </p:nvSpPr>
          <p:spPr>
            <a:xfrm>
              <a:off x="2233127" y="1946104"/>
              <a:ext cx="671123" cy="835342"/>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4" name="Rectangle 173">
              <a:extLst>
                <a:ext uri="{FF2B5EF4-FFF2-40B4-BE49-F238E27FC236}">
                  <a16:creationId xmlns:a16="http://schemas.microsoft.com/office/drawing/2014/main" id="{9BB3B5D8-C72B-482B-9920-23107B3B85FD}"/>
                </a:ext>
              </a:extLst>
            </p:cNvPr>
            <p:cNvSpPr/>
            <p:nvPr userDrawn="1"/>
          </p:nvSpPr>
          <p:spPr>
            <a:xfrm>
              <a:off x="2233128" y="1946104"/>
              <a:ext cx="671123" cy="67064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5" name="Rectangle 174">
              <a:extLst>
                <a:ext uri="{FF2B5EF4-FFF2-40B4-BE49-F238E27FC236}">
                  <a16:creationId xmlns:a16="http://schemas.microsoft.com/office/drawing/2014/main" id="{2547ECFF-5A99-4BDD-9D82-AF7E2BC6ED91}"/>
                </a:ext>
              </a:extLst>
            </p:cNvPr>
            <p:cNvSpPr/>
            <p:nvPr userDrawn="1"/>
          </p:nvSpPr>
          <p:spPr>
            <a:xfrm>
              <a:off x="3035366" y="1946104"/>
              <a:ext cx="671123" cy="1481328"/>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6" name="Rectangle 175">
              <a:extLst>
                <a:ext uri="{FF2B5EF4-FFF2-40B4-BE49-F238E27FC236}">
                  <a16:creationId xmlns:a16="http://schemas.microsoft.com/office/drawing/2014/main" id="{D24D3EB6-7B2A-44AF-9F83-2EB304CB9012}"/>
                </a:ext>
              </a:extLst>
            </p:cNvPr>
            <p:cNvSpPr/>
            <p:nvPr userDrawn="1"/>
          </p:nvSpPr>
          <p:spPr>
            <a:xfrm>
              <a:off x="3035366" y="1946104"/>
              <a:ext cx="671123" cy="1319832"/>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7" name="Rectangle 176">
              <a:extLst>
                <a:ext uri="{FF2B5EF4-FFF2-40B4-BE49-F238E27FC236}">
                  <a16:creationId xmlns:a16="http://schemas.microsoft.com/office/drawing/2014/main" id="{F473FD6F-105A-4A5E-BB7B-E748A685D5A6}"/>
                </a:ext>
              </a:extLst>
            </p:cNvPr>
            <p:cNvSpPr/>
            <p:nvPr userDrawn="1"/>
          </p:nvSpPr>
          <p:spPr>
            <a:xfrm>
              <a:off x="3035366" y="1946104"/>
              <a:ext cx="671123" cy="1158334"/>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8" name="Rectangle 177">
              <a:extLst>
                <a:ext uri="{FF2B5EF4-FFF2-40B4-BE49-F238E27FC236}">
                  <a16:creationId xmlns:a16="http://schemas.microsoft.com/office/drawing/2014/main" id="{3339347A-FF0E-40C7-89C0-36AFFF6F9E77}"/>
                </a:ext>
              </a:extLst>
            </p:cNvPr>
            <p:cNvSpPr/>
            <p:nvPr userDrawn="1"/>
          </p:nvSpPr>
          <p:spPr>
            <a:xfrm>
              <a:off x="3035366" y="1946104"/>
              <a:ext cx="671123" cy="996838"/>
            </a:xfrm>
            <a:prstGeom prst="rect">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9" name="Rectangle 178">
              <a:extLst>
                <a:ext uri="{FF2B5EF4-FFF2-40B4-BE49-F238E27FC236}">
                  <a16:creationId xmlns:a16="http://schemas.microsoft.com/office/drawing/2014/main" id="{BC367306-AB93-4C38-8042-A2D897E19657}"/>
                </a:ext>
              </a:extLst>
            </p:cNvPr>
            <p:cNvSpPr/>
            <p:nvPr userDrawn="1"/>
          </p:nvSpPr>
          <p:spPr>
            <a:xfrm>
              <a:off x="3035366" y="1946104"/>
              <a:ext cx="671123" cy="835342"/>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0" name="Rectangle 179">
              <a:extLst>
                <a:ext uri="{FF2B5EF4-FFF2-40B4-BE49-F238E27FC236}">
                  <a16:creationId xmlns:a16="http://schemas.microsoft.com/office/drawing/2014/main" id="{54D63E32-A004-4AFD-BE82-56549F30C11C}"/>
                </a:ext>
              </a:extLst>
            </p:cNvPr>
            <p:cNvSpPr/>
            <p:nvPr userDrawn="1"/>
          </p:nvSpPr>
          <p:spPr>
            <a:xfrm>
              <a:off x="3035367" y="1946104"/>
              <a:ext cx="671123" cy="67064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1" name="Rectangle 180">
              <a:extLst>
                <a:ext uri="{FF2B5EF4-FFF2-40B4-BE49-F238E27FC236}">
                  <a16:creationId xmlns:a16="http://schemas.microsoft.com/office/drawing/2014/main" id="{95194278-6696-4FD2-8D66-10625FBCACA4}"/>
                </a:ext>
              </a:extLst>
            </p:cNvPr>
            <p:cNvSpPr/>
            <p:nvPr userDrawn="1"/>
          </p:nvSpPr>
          <p:spPr>
            <a:xfrm>
              <a:off x="3837605" y="1946104"/>
              <a:ext cx="671123" cy="1481328"/>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2" name="Rectangle 181">
              <a:extLst>
                <a:ext uri="{FF2B5EF4-FFF2-40B4-BE49-F238E27FC236}">
                  <a16:creationId xmlns:a16="http://schemas.microsoft.com/office/drawing/2014/main" id="{C3383B67-395B-4618-94B2-8FFB09170689}"/>
                </a:ext>
              </a:extLst>
            </p:cNvPr>
            <p:cNvSpPr/>
            <p:nvPr userDrawn="1"/>
          </p:nvSpPr>
          <p:spPr>
            <a:xfrm>
              <a:off x="3837605" y="1946104"/>
              <a:ext cx="671123" cy="1319832"/>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3" name="Rectangle 182">
              <a:extLst>
                <a:ext uri="{FF2B5EF4-FFF2-40B4-BE49-F238E27FC236}">
                  <a16:creationId xmlns:a16="http://schemas.microsoft.com/office/drawing/2014/main" id="{ACFCFB25-1D6C-475A-A271-185C58B6D8CD}"/>
                </a:ext>
              </a:extLst>
            </p:cNvPr>
            <p:cNvSpPr/>
            <p:nvPr userDrawn="1"/>
          </p:nvSpPr>
          <p:spPr>
            <a:xfrm>
              <a:off x="3837605" y="1946104"/>
              <a:ext cx="671123" cy="1158334"/>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4" name="Rectangle 183">
              <a:extLst>
                <a:ext uri="{FF2B5EF4-FFF2-40B4-BE49-F238E27FC236}">
                  <a16:creationId xmlns:a16="http://schemas.microsoft.com/office/drawing/2014/main" id="{73828B87-D0D9-4219-9A26-4E60D6640DC7}"/>
                </a:ext>
              </a:extLst>
            </p:cNvPr>
            <p:cNvSpPr/>
            <p:nvPr userDrawn="1"/>
          </p:nvSpPr>
          <p:spPr>
            <a:xfrm>
              <a:off x="3837605" y="1946104"/>
              <a:ext cx="671123" cy="996838"/>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5" name="Rectangle 184">
              <a:extLst>
                <a:ext uri="{FF2B5EF4-FFF2-40B4-BE49-F238E27FC236}">
                  <a16:creationId xmlns:a16="http://schemas.microsoft.com/office/drawing/2014/main" id="{32F1CA9D-A578-4C66-ACB9-661F5482120A}"/>
                </a:ext>
              </a:extLst>
            </p:cNvPr>
            <p:cNvSpPr/>
            <p:nvPr userDrawn="1"/>
          </p:nvSpPr>
          <p:spPr>
            <a:xfrm>
              <a:off x="3837605" y="1946104"/>
              <a:ext cx="671123" cy="835342"/>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6" name="Rectangle 185">
              <a:extLst>
                <a:ext uri="{FF2B5EF4-FFF2-40B4-BE49-F238E27FC236}">
                  <a16:creationId xmlns:a16="http://schemas.microsoft.com/office/drawing/2014/main" id="{FBA4A2F3-8BCC-434A-B746-2BDB48D8AB71}"/>
                </a:ext>
              </a:extLst>
            </p:cNvPr>
            <p:cNvSpPr/>
            <p:nvPr userDrawn="1"/>
          </p:nvSpPr>
          <p:spPr>
            <a:xfrm>
              <a:off x="3837605" y="1946104"/>
              <a:ext cx="671123" cy="6706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7" name="Rectangle 186">
              <a:extLst>
                <a:ext uri="{FF2B5EF4-FFF2-40B4-BE49-F238E27FC236}">
                  <a16:creationId xmlns:a16="http://schemas.microsoft.com/office/drawing/2014/main" id="{94CE36C5-39FB-4F90-8E32-674401CD3D3F}"/>
                </a:ext>
              </a:extLst>
            </p:cNvPr>
            <p:cNvSpPr/>
            <p:nvPr userDrawn="1"/>
          </p:nvSpPr>
          <p:spPr>
            <a:xfrm>
              <a:off x="4639843" y="1946104"/>
              <a:ext cx="671123" cy="1481328"/>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8" name="Rectangle 187">
              <a:extLst>
                <a:ext uri="{FF2B5EF4-FFF2-40B4-BE49-F238E27FC236}">
                  <a16:creationId xmlns:a16="http://schemas.microsoft.com/office/drawing/2014/main" id="{A6E16A70-98A2-4827-A41D-0E0D06F225EA}"/>
                </a:ext>
              </a:extLst>
            </p:cNvPr>
            <p:cNvSpPr/>
            <p:nvPr userDrawn="1"/>
          </p:nvSpPr>
          <p:spPr>
            <a:xfrm>
              <a:off x="4639843" y="1946104"/>
              <a:ext cx="671123" cy="1319832"/>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9" name="Rectangle 188">
              <a:extLst>
                <a:ext uri="{FF2B5EF4-FFF2-40B4-BE49-F238E27FC236}">
                  <a16:creationId xmlns:a16="http://schemas.microsoft.com/office/drawing/2014/main" id="{C1D78562-9E82-4152-A4A8-69D145DC1F39}"/>
                </a:ext>
              </a:extLst>
            </p:cNvPr>
            <p:cNvSpPr/>
            <p:nvPr userDrawn="1"/>
          </p:nvSpPr>
          <p:spPr>
            <a:xfrm>
              <a:off x="4639843" y="1946104"/>
              <a:ext cx="671123" cy="1158334"/>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0" name="Rectangle 189">
              <a:extLst>
                <a:ext uri="{FF2B5EF4-FFF2-40B4-BE49-F238E27FC236}">
                  <a16:creationId xmlns:a16="http://schemas.microsoft.com/office/drawing/2014/main" id="{5FF04718-41E7-4CBC-B319-0FCB4F715A30}"/>
                </a:ext>
              </a:extLst>
            </p:cNvPr>
            <p:cNvSpPr/>
            <p:nvPr userDrawn="1"/>
          </p:nvSpPr>
          <p:spPr>
            <a:xfrm>
              <a:off x="4639843" y="1946104"/>
              <a:ext cx="671123" cy="996838"/>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1" name="Rectangle 190">
              <a:extLst>
                <a:ext uri="{FF2B5EF4-FFF2-40B4-BE49-F238E27FC236}">
                  <a16:creationId xmlns:a16="http://schemas.microsoft.com/office/drawing/2014/main" id="{784528AC-5133-4570-AE06-21420B61A9DB}"/>
                </a:ext>
              </a:extLst>
            </p:cNvPr>
            <p:cNvSpPr/>
            <p:nvPr userDrawn="1"/>
          </p:nvSpPr>
          <p:spPr>
            <a:xfrm>
              <a:off x="4639843" y="1946104"/>
              <a:ext cx="671123" cy="835342"/>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2" name="Rectangle 191">
              <a:extLst>
                <a:ext uri="{FF2B5EF4-FFF2-40B4-BE49-F238E27FC236}">
                  <a16:creationId xmlns:a16="http://schemas.microsoft.com/office/drawing/2014/main" id="{AB7BE177-89EB-4FA3-9079-8FA861814FF7}"/>
                </a:ext>
              </a:extLst>
            </p:cNvPr>
            <p:cNvSpPr/>
            <p:nvPr userDrawn="1"/>
          </p:nvSpPr>
          <p:spPr>
            <a:xfrm>
              <a:off x="4639844" y="1946104"/>
              <a:ext cx="671123" cy="670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3" name="Rectangle 192">
              <a:extLst>
                <a:ext uri="{FF2B5EF4-FFF2-40B4-BE49-F238E27FC236}">
                  <a16:creationId xmlns:a16="http://schemas.microsoft.com/office/drawing/2014/main" id="{C9C8021D-DDA1-4E1E-8E0D-CB3AC805ED0E}"/>
                </a:ext>
              </a:extLst>
            </p:cNvPr>
            <p:cNvSpPr/>
            <p:nvPr userDrawn="1"/>
          </p:nvSpPr>
          <p:spPr>
            <a:xfrm>
              <a:off x="5442082" y="1946104"/>
              <a:ext cx="671123" cy="1481328"/>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4" name="Rectangle 193">
              <a:extLst>
                <a:ext uri="{FF2B5EF4-FFF2-40B4-BE49-F238E27FC236}">
                  <a16:creationId xmlns:a16="http://schemas.microsoft.com/office/drawing/2014/main" id="{08DCABD2-698D-4425-BB59-83846A51C9F3}"/>
                </a:ext>
              </a:extLst>
            </p:cNvPr>
            <p:cNvSpPr/>
            <p:nvPr userDrawn="1"/>
          </p:nvSpPr>
          <p:spPr>
            <a:xfrm>
              <a:off x="5442082" y="1946104"/>
              <a:ext cx="671123" cy="1319832"/>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5" name="Rectangle 194">
              <a:extLst>
                <a:ext uri="{FF2B5EF4-FFF2-40B4-BE49-F238E27FC236}">
                  <a16:creationId xmlns:a16="http://schemas.microsoft.com/office/drawing/2014/main" id="{0F65B3E0-F086-48E1-803B-AB3B20CFB869}"/>
                </a:ext>
              </a:extLst>
            </p:cNvPr>
            <p:cNvSpPr/>
            <p:nvPr userDrawn="1"/>
          </p:nvSpPr>
          <p:spPr>
            <a:xfrm>
              <a:off x="5442082" y="1946104"/>
              <a:ext cx="671123" cy="1158334"/>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6" name="Rectangle 195">
              <a:extLst>
                <a:ext uri="{FF2B5EF4-FFF2-40B4-BE49-F238E27FC236}">
                  <a16:creationId xmlns:a16="http://schemas.microsoft.com/office/drawing/2014/main" id="{7E6D9187-7623-4588-904C-A809428DC8CD}"/>
                </a:ext>
              </a:extLst>
            </p:cNvPr>
            <p:cNvSpPr/>
            <p:nvPr userDrawn="1"/>
          </p:nvSpPr>
          <p:spPr>
            <a:xfrm>
              <a:off x="5442082" y="1946104"/>
              <a:ext cx="671123" cy="996838"/>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7" name="Rectangle 196">
              <a:extLst>
                <a:ext uri="{FF2B5EF4-FFF2-40B4-BE49-F238E27FC236}">
                  <a16:creationId xmlns:a16="http://schemas.microsoft.com/office/drawing/2014/main" id="{790931BC-3EC0-4505-ACD9-4358033DE4F6}"/>
                </a:ext>
              </a:extLst>
            </p:cNvPr>
            <p:cNvSpPr/>
            <p:nvPr userDrawn="1"/>
          </p:nvSpPr>
          <p:spPr>
            <a:xfrm>
              <a:off x="5442082" y="1946104"/>
              <a:ext cx="671123" cy="835342"/>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8" name="Rectangle 197">
              <a:extLst>
                <a:ext uri="{FF2B5EF4-FFF2-40B4-BE49-F238E27FC236}">
                  <a16:creationId xmlns:a16="http://schemas.microsoft.com/office/drawing/2014/main" id="{A4D4E93C-BC1B-4461-9A45-29B483EC73BF}"/>
                </a:ext>
              </a:extLst>
            </p:cNvPr>
            <p:cNvSpPr/>
            <p:nvPr userDrawn="1"/>
          </p:nvSpPr>
          <p:spPr>
            <a:xfrm>
              <a:off x="5442083" y="1946104"/>
              <a:ext cx="671123" cy="67064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9" name="Rectangle 198">
              <a:extLst>
                <a:ext uri="{FF2B5EF4-FFF2-40B4-BE49-F238E27FC236}">
                  <a16:creationId xmlns:a16="http://schemas.microsoft.com/office/drawing/2014/main" id="{E6E3B6DB-4A45-4C4C-9100-69A6FEAB2F71}"/>
                </a:ext>
              </a:extLst>
            </p:cNvPr>
            <p:cNvSpPr/>
            <p:nvPr userDrawn="1"/>
          </p:nvSpPr>
          <p:spPr>
            <a:xfrm>
              <a:off x="6244321" y="1946104"/>
              <a:ext cx="671123" cy="1481328"/>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0" name="Rectangle 199">
              <a:extLst>
                <a:ext uri="{FF2B5EF4-FFF2-40B4-BE49-F238E27FC236}">
                  <a16:creationId xmlns:a16="http://schemas.microsoft.com/office/drawing/2014/main" id="{7E52722F-33D2-44D1-ADE2-F379ECF8E85C}"/>
                </a:ext>
              </a:extLst>
            </p:cNvPr>
            <p:cNvSpPr/>
            <p:nvPr userDrawn="1"/>
          </p:nvSpPr>
          <p:spPr>
            <a:xfrm>
              <a:off x="6244321" y="1946104"/>
              <a:ext cx="671123" cy="1319832"/>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1" name="Rectangle 200">
              <a:extLst>
                <a:ext uri="{FF2B5EF4-FFF2-40B4-BE49-F238E27FC236}">
                  <a16:creationId xmlns:a16="http://schemas.microsoft.com/office/drawing/2014/main" id="{B146F01B-FAF7-459A-95FC-471FD6F44FE7}"/>
                </a:ext>
              </a:extLst>
            </p:cNvPr>
            <p:cNvSpPr/>
            <p:nvPr userDrawn="1"/>
          </p:nvSpPr>
          <p:spPr>
            <a:xfrm>
              <a:off x="6244321" y="1946104"/>
              <a:ext cx="671123" cy="1158334"/>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2" name="Rectangle 201">
              <a:extLst>
                <a:ext uri="{FF2B5EF4-FFF2-40B4-BE49-F238E27FC236}">
                  <a16:creationId xmlns:a16="http://schemas.microsoft.com/office/drawing/2014/main" id="{CBCD4ABC-5320-4DF8-A422-49658D6A72DF}"/>
                </a:ext>
              </a:extLst>
            </p:cNvPr>
            <p:cNvSpPr/>
            <p:nvPr userDrawn="1"/>
          </p:nvSpPr>
          <p:spPr>
            <a:xfrm>
              <a:off x="6244321" y="1946104"/>
              <a:ext cx="671123" cy="996838"/>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3" name="Rectangle 202">
              <a:extLst>
                <a:ext uri="{FF2B5EF4-FFF2-40B4-BE49-F238E27FC236}">
                  <a16:creationId xmlns:a16="http://schemas.microsoft.com/office/drawing/2014/main" id="{975E9A33-9E0E-4E18-A5DD-86EF652AD6FB}"/>
                </a:ext>
              </a:extLst>
            </p:cNvPr>
            <p:cNvSpPr/>
            <p:nvPr userDrawn="1"/>
          </p:nvSpPr>
          <p:spPr>
            <a:xfrm>
              <a:off x="6244321" y="1946104"/>
              <a:ext cx="671123" cy="835342"/>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4" name="Rectangle 203">
              <a:extLst>
                <a:ext uri="{FF2B5EF4-FFF2-40B4-BE49-F238E27FC236}">
                  <a16:creationId xmlns:a16="http://schemas.microsoft.com/office/drawing/2014/main" id="{86DE6780-4E8C-4FC1-AD40-851153AC9C0E}"/>
                </a:ext>
              </a:extLst>
            </p:cNvPr>
            <p:cNvSpPr/>
            <p:nvPr userDrawn="1"/>
          </p:nvSpPr>
          <p:spPr>
            <a:xfrm>
              <a:off x="6244321" y="1946104"/>
              <a:ext cx="671123" cy="67064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5" name="Rectangle 204">
              <a:extLst>
                <a:ext uri="{FF2B5EF4-FFF2-40B4-BE49-F238E27FC236}">
                  <a16:creationId xmlns:a16="http://schemas.microsoft.com/office/drawing/2014/main" id="{93CF397D-F42D-4CB6-A604-09A609A110BD}"/>
                </a:ext>
              </a:extLst>
            </p:cNvPr>
            <p:cNvSpPr/>
            <p:nvPr userDrawn="1"/>
          </p:nvSpPr>
          <p:spPr>
            <a:xfrm>
              <a:off x="7046559" y="1946104"/>
              <a:ext cx="671123" cy="1481328"/>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6" name="Rectangle 205">
              <a:extLst>
                <a:ext uri="{FF2B5EF4-FFF2-40B4-BE49-F238E27FC236}">
                  <a16:creationId xmlns:a16="http://schemas.microsoft.com/office/drawing/2014/main" id="{057D5D7B-B1AE-46F9-A720-823F6987157D}"/>
                </a:ext>
              </a:extLst>
            </p:cNvPr>
            <p:cNvSpPr/>
            <p:nvPr userDrawn="1"/>
          </p:nvSpPr>
          <p:spPr>
            <a:xfrm>
              <a:off x="7046559" y="1946104"/>
              <a:ext cx="671123" cy="1319832"/>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7" name="Rectangle 206">
              <a:extLst>
                <a:ext uri="{FF2B5EF4-FFF2-40B4-BE49-F238E27FC236}">
                  <a16:creationId xmlns:a16="http://schemas.microsoft.com/office/drawing/2014/main" id="{C3F776C9-C8F5-41AB-A50C-E17AA2489CAC}"/>
                </a:ext>
              </a:extLst>
            </p:cNvPr>
            <p:cNvSpPr/>
            <p:nvPr userDrawn="1"/>
          </p:nvSpPr>
          <p:spPr>
            <a:xfrm>
              <a:off x="7046559" y="1946104"/>
              <a:ext cx="671123" cy="1158334"/>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8" name="Rectangle 207">
              <a:extLst>
                <a:ext uri="{FF2B5EF4-FFF2-40B4-BE49-F238E27FC236}">
                  <a16:creationId xmlns:a16="http://schemas.microsoft.com/office/drawing/2014/main" id="{1D7A8D87-B1EB-43D5-8080-17E8C01FB2DA}"/>
                </a:ext>
              </a:extLst>
            </p:cNvPr>
            <p:cNvSpPr/>
            <p:nvPr userDrawn="1"/>
          </p:nvSpPr>
          <p:spPr>
            <a:xfrm>
              <a:off x="7046559" y="1946104"/>
              <a:ext cx="671123" cy="996838"/>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9" name="Rectangle 208">
              <a:extLst>
                <a:ext uri="{FF2B5EF4-FFF2-40B4-BE49-F238E27FC236}">
                  <a16:creationId xmlns:a16="http://schemas.microsoft.com/office/drawing/2014/main" id="{EC74B798-98F8-436D-8519-8E6975A11FE1}"/>
                </a:ext>
              </a:extLst>
            </p:cNvPr>
            <p:cNvSpPr/>
            <p:nvPr userDrawn="1"/>
          </p:nvSpPr>
          <p:spPr>
            <a:xfrm>
              <a:off x="7046559" y="1946104"/>
              <a:ext cx="671123" cy="835342"/>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0" name="Rectangle 209">
              <a:extLst>
                <a:ext uri="{FF2B5EF4-FFF2-40B4-BE49-F238E27FC236}">
                  <a16:creationId xmlns:a16="http://schemas.microsoft.com/office/drawing/2014/main" id="{71D3983B-1AF9-4D52-AE43-A0EF0DBE0B61}"/>
                </a:ext>
              </a:extLst>
            </p:cNvPr>
            <p:cNvSpPr/>
            <p:nvPr userDrawn="1"/>
          </p:nvSpPr>
          <p:spPr>
            <a:xfrm>
              <a:off x="7046560" y="1946104"/>
              <a:ext cx="671123" cy="67064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1" name="Rectangle 210">
              <a:extLst>
                <a:ext uri="{FF2B5EF4-FFF2-40B4-BE49-F238E27FC236}">
                  <a16:creationId xmlns:a16="http://schemas.microsoft.com/office/drawing/2014/main" id="{2394C317-F0E7-4FE1-9D1F-8580B23BF1CD}"/>
                </a:ext>
              </a:extLst>
            </p:cNvPr>
            <p:cNvSpPr/>
            <p:nvPr userDrawn="1"/>
          </p:nvSpPr>
          <p:spPr>
            <a:xfrm>
              <a:off x="7848799" y="1946104"/>
              <a:ext cx="671123" cy="1481328"/>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2" name="Rectangle 211">
              <a:extLst>
                <a:ext uri="{FF2B5EF4-FFF2-40B4-BE49-F238E27FC236}">
                  <a16:creationId xmlns:a16="http://schemas.microsoft.com/office/drawing/2014/main" id="{213B29DD-5A5D-44F2-904F-8A6C2779618A}"/>
                </a:ext>
              </a:extLst>
            </p:cNvPr>
            <p:cNvSpPr/>
            <p:nvPr userDrawn="1"/>
          </p:nvSpPr>
          <p:spPr>
            <a:xfrm>
              <a:off x="7848799" y="1946104"/>
              <a:ext cx="671123" cy="1319832"/>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3" name="Rectangle 212">
              <a:extLst>
                <a:ext uri="{FF2B5EF4-FFF2-40B4-BE49-F238E27FC236}">
                  <a16:creationId xmlns:a16="http://schemas.microsoft.com/office/drawing/2014/main" id="{F1DC7031-3EC5-4E19-BB0E-3673D17D72DC}"/>
                </a:ext>
              </a:extLst>
            </p:cNvPr>
            <p:cNvSpPr/>
            <p:nvPr userDrawn="1"/>
          </p:nvSpPr>
          <p:spPr>
            <a:xfrm>
              <a:off x="7848799" y="1946104"/>
              <a:ext cx="671123" cy="1158334"/>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4" name="Rectangle 213">
              <a:extLst>
                <a:ext uri="{FF2B5EF4-FFF2-40B4-BE49-F238E27FC236}">
                  <a16:creationId xmlns:a16="http://schemas.microsoft.com/office/drawing/2014/main" id="{A3313C41-419B-4E5B-A156-8115FB45AE2E}"/>
                </a:ext>
              </a:extLst>
            </p:cNvPr>
            <p:cNvSpPr/>
            <p:nvPr userDrawn="1"/>
          </p:nvSpPr>
          <p:spPr>
            <a:xfrm>
              <a:off x="7848799" y="1946104"/>
              <a:ext cx="671123" cy="996838"/>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5" name="Rectangle 214">
              <a:extLst>
                <a:ext uri="{FF2B5EF4-FFF2-40B4-BE49-F238E27FC236}">
                  <a16:creationId xmlns:a16="http://schemas.microsoft.com/office/drawing/2014/main" id="{93F2405F-A612-4FB4-BEF9-2AD77DF769FB}"/>
                </a:ext>
              </a:extLst>
            </p:cNvPr>
            <p:cNvSpPr/>
            <p:nvPr userDrawn="1"/>
          </p:nvSpPr>
          <p:spPr>
            <a:xfrm>
              <a:off x="7848799" y="1946104"/>
              <a:ext cx="671123" cy="835342"/>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6" name="Rectangle 215">
              <a:extLst>
                <a:ext uri="{FF2B5EF4-FFF2-40B4-BE49-F238E27FC236}">
                  <a16:creationId xmlns:a16="http://schemas.microsoft.com/office/drawing/2014/main" id="{95C345FB-FDED-488A-9DD9-31B2B83CFB1B}"/>
                </a:ext>
              </a:extLst>
            </p:cNvPr>
            <p:cNvSpPr/>
            <p:nvPr userDrawn="1"/>
          </p:nvSpPr>
          <p:spPr>
            <a:xfrm>
              <a:off x="7848799" y="1946104"/>
              <a:ext cx="671123" cy="67064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grpSp>
    </p:spTree>
    <p:extLst>
      <p:ext uri="{BB962C8B-B14F-4D97-AF65-F5344CB8AC3E}">
        <p14:creationId xmlns:p14="http://schemas.microsoft.com/office/powerpoint/2010/main" val="1924929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73C8F66-424B-4BE0-9AB2-2669C9DD0C76}"/>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BE5F4461-CFCB-47B7-A030-98DC5B91FDC0}"/>
              </a:ext>
            </a:extLst>
          </p:cNvPr>
          <p:cNvSpPr>
            <a:spLocks noGrp="1"/>
          </p:cNvSpPr>
          <p:nvPr>
            <p:ph type="ftr" sz="quarter" idx="11"/>
          </p:nvPr>
        </p:nvSpPr>
        <p:spPr/>
        <p:txBody>
          <a:bodyPr/>
          <a:lstStyle/>
          <a:p>
            <a:r>
              <a:rPr lang="en-US"/>
              <a:t>Your Footer Here</a:t>
            </a:r>
          </a:p>
        </p:txBody>
      </p:sp>
      <p:sp>
        <p:nvSpPr>
          <p:cNvPr id="4" name="Slide Number Placeholder 3">
            <a:extLst>
              <a:ext uri="{FF2B5EF4-FFF2-40B4-BE49-F238E27FC236}">
                <a16:creationId xmlns:a16="http://schemas.microsoft.com/office/drawing/2014/main" id="{65AB1FCF-C84F-4E4B-88F0-C20F0086D3F8}"/>
              </a:ext>
            </a:extLst>
          </p:cNvPr>
          <p:cNvSpPr>
            <a:spLocks noGrp="1"/>
          </p:cNvSpPr>
          <p:nvPr>
            <p:ph type="sldNum" sz="quarter" idx="12"/>
          </p:nvPr>
        </p:nvSpPr>
        <p:spPr/>
        <p:txBody>
          <a:bodyPr/>
          <a:lstStyle/>
          <a:p>
            <a:fld id="{83A218E8-C0C8-4525-BD5F-99356FF4A842}" type="slidenum">
              <a:rPr lang="en-US" smtClean="0"/>
              <a:t>‹#›</a:t>
            </a:fld>
            <a:endParaRPr lang="en-US"/>
          </a:p>
        </p:txBody>
      </p:sp>
    </p:spTree>
    <p:extLst>
      <p:ext uri="{BB962C8B-B14F-4D97-AF65-F5344CB8AC3E}">
        <p14:creationId xmlns:p14="http://schemas.microsoft.com/office/powerpoint/2010/main" val="38398268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5"/>
            <a:ext cx="9144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048933" y="3071723"/>
            <a:ext cx="5046133"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userDrawn="1"/>
        </p:nvSpPr>
        <p:spPr>
          <a:xfrm>
            <a:off x="2673959" y="5982900"/>
            <a:ext cx="3796079" cy="646331"/>
          </a:xfrm>
          <a:prstGeom prst="rect">
            <a:avLst/>
          </a:prstGeom>
          <a:noFill/>
        </p:spPr>
        <p:txBody>
          <a:bodyPr wrap="square" rtlCol="0" anchor="ctr">
            <a:spAutoFit/>
          </a:bodyPr>
          <a:lstStyle/>
          <a:p>
            <a:pPr algn="ctr"/>
            <a:r>
              <a:rPr lang="en-US" dirty="0">
                <a:solidFill>
                  <a:srgbClr val="A5CD00"/>
                </a:solidFill>
              </a:rPr>
              <a:t>T</a:t>
            </a:r>
            <a:r>
              <a:rPr lang="en-US" baseline="0" dirty="0">
                <a:solidFill>
                  <a:srgbClr val="A5CD00"/>
                </a:solidFill>
              </a:rPr>
              <a:t>he free PowerPoint and Google Slides template library</a:t>
            </a:r>
            <a:endParaRPr lang="en-US" dirty="0">
              <a:solidFill>
                <a:srgbClr val="A5CD00"/>
              </a:solidFill>
            </a:endParaRPr>
          </a:p>
        </p:txBody>
      </p:sp>
      <p:sp>
        <p:nvSpPr>
          <p:cNvPr id="8" name="TextBox 7"/>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9"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432361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hyperlink" Target="http://www.presentationgo.com/" TargetMode="External"/><Relationship Id="rId5" Type="http://schemas.openxmlformats.org/officeDocument/2006/relationships/slideLayout" Target="../slideLayouts/slideLayout5.xml"/><Relationship Id="rId10"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accent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4955999-3F16-4981-A06E-18A5D24DA22C}"/>
              </a:ext>
            </a:extLst>
          </p:cNvPr>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92A96D25-75A9-4D75-AB9A-6EE624DCA6F8}"/>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07D9AF7A-EE03-4D7F-A307-7313D622B69B}"/>
              </a:ext>
            </a:extLst>
          </p:cNvPr>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accent1">
                    <a:lumMod val="40000"/>
                    <a:lumOff val="60000"/>
                  </a:schemeClr>
                </a:solidFill>
              </a:defRPr>
            </a:lvl1pPr>
          </a:lstStyle>
          <a:p>
            <a:r>
              <a:rPr lang="en-US"/>
              <a:t>Date</a:t>
            </a:r>
          </a:p>
        </p:txBody>
      </p:sp>
      <p:sp>
        <p:nvSpPr>
          <p:cNvPr id="5" name="Footer Placeholder 4">
            <a:extLst>
              <a:ext uri="{FF2B5EF4-FFF2-40B4-BE49-F238E27FC236}">
                <a16:creationId xmlns:a16="http://schemas.microsoft.com/office/drawing/2014/main" id="{A4A2F644-5B7A-41CE-AF8F-CD3A5E8C9AC4}"/>
              </a:ext>
            </a:extLst>
          </p:cNvPr>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accent1">
                    <a:lumMod val="40000"/>
                    <a:lumOff val="60000"/>
                  </a:schemeClr>
                </a:solidFill>
              </a:defRPr>
            </a:lvl1pPr>
          </a:lstStyle>
          <a:p>
            <a:r>
              <a:rPr lang="en-US"/>
              <a:t>Your Footer Here</a:t>
            </a:r>
          </a:p>
        </p:txBody>
      </p:sp>
      <p:sp>
        <p:nvSpPr>
          <p:cNvPr id="6" name="Slide Number Placeholder 5">
            <a:extLst>
              <a:ext uri="{FF2B5EF4-FFF2-40B4-BE49-F238E27FC236}">
                <a16:creationId xmlns:a16="http://schemas.microsoft.com/office/drawing/2014/main" id="{B8BD2754-AA0C-4D86-9E6D-4B555D983ABD}"/>
              </a:ext>
            </a:extLst>
          </p:cNvPr>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accent1">
                    <a:lumMod val="40000"/>
                    <a:lumOff val="60000"/>
                  </a:schemeClr>
                </a:solidFill>
              </a:defRPr>
            </a:lvl1pPr>
          </a:lstStyle>
          <a:p>
            <a:fld id="{83A218E8-C0C8-4525-BD5F-99356FF4A842}" type="slidenum">
              <a:rPr lang="en-US" smtClean="0"/>
              <a:pPr/>
              <a:t>‹#›</a:t>
            </a:fld>
            <a:endParaRPr lang="en-US"/>
          </a:p>
        </p:txBody>
      </p:sp>
      <p:grpSp>
        <p:nvGrpSpPr>
          <p:cNvPr id="7" name="Group 6">
            <a:extLst>
              <a:ext uri="{FF2B5EF4-FFF2-40B4-BE49-F238E27FC236}">
                <a16:creationId xmlns:a16="http://schemas.microsoft.com/office/drawing/2014/main" id="{A1857C97-E013-43FE-9E82-298502542D0C}"/>
              </a:ext>
            </a:extLst>
          </p:cNvPr>
          <p:cNvGrpSpPr/>
          <p:nvPr userDrawn="1"/>
        </p:nvGrpSpPr>
        <p:grpSpPr>
          <a:xfrm>
            <a:off x="-1654908" y="-73804"/>
            <a:ext cx="1569183" cy="612144"/>
            <a:chOff x="-2096383" y="21447"/>
            <a:chExt cx="1569183" cy="612144"/>
          </a:xfrm>
        </p:grpSpPr>
        <p:sp>
          <p:nvSpPr>
            <p:cNvPr id="8" name="TextBox 7">
              <a:extLst>
                <a:ext uri="{FF2B5EF4-FFF2-40B4-BE49-F238E27FC236}">
                  <a16:creationId xmlns:a16="http://schemas.microsoft.com/office/drawing/2014/main" id="{D6014953-82F7-4EF3-8CFB-C5EA554C47C0}"/>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9" name="TextBox 8">
              <a:extLst>
                <a:ext uri="{FF2B5EF4-FFF2-40B4-BE49-F238E27FC236}">
                  <a16:creationId xmlns:a16="http://schemas.microsoft.com/office/drawing/2014/main" id="{73E560A8-6351-4498-893D-9570E04A7A14}"/>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0" name="Picture 9">
              <a:extLst>
                <a:ext uri="{FF2B5EF4-FFF2-40B4-BE49-F238E27FC236}">
                  <a16:creationId xmlns:a16="http://schemas.microsoft.com/office/drawing/2014/main" id="{CB872D7E-C6E1-47AE-968B-325FA9FB19D9}"/>
                </a:ext>
              </a:extLst>
            </p:cNvPr>
            <p:cNvPicPr>
              <a:picLocks noChangeAspect="1"/>
            </p:cNvPicPr>
            <p:nvPr userDrawn="1"/>
          </p:nvPicPr>
          <p:blipFill>
            <a:blip r:embed="rId10"/>
            <a:stretch>
              <a:fillRect/>
            </a:stretch>
          </p:blipFill>
          <p:spPr>
            <a:xfrm>
              <a:off x="-2018604" y="234547"/>
              <a:ext cx="1405251" cy="185944"/>
            </a:xfrm>
            <a:prstGeom prst="rect">
              <a:avLst/>
            </a:prstGeom>
          </p:spPr>
        </p:pic>
      </p:grpSp>
      <p:sp>
        <p:nvSpPr>
          <p:cNvPr id="11" name="Rectangle 10">
            <a:extLst>
              <a:ext uri="{FF2B5EF4-FFF2-40B4-BE49-F238E27FC236}">
                <a16:creationId xmlns:a16="http://schemas.microsoft.com/office/drawing/2014/main" id="{C3D9864D-2D40-4BCD-B905-77BE8C94187D}"/>
              </a:ext>
            </a:extLst>
          </p:cNvPr>
          <p:cNvSpPr/>
          <p:nvPr userDrawn="1"/>
        </p:nvSpPr>
        <p:spPr>
          <a:xfrm>
            <a:off x="-88899" y="6959601"/>
            <a:ext cx="1661032" cy="261610"/>
          </a:xfrm>
          <a:prstGeom prst="rect">
            <a:avLst/>
          </a:prstGeom>
        </p:spPr>
        <p:txBody>
          <a:bodyPr wrap="none">
            <a:spAutoFit/>
          </a:bodyPr>
          <a:lstStyle/>
          <a:p>
            <a:r>
              <a:rPr lang="en-US" sz="1100" b="0" i="0" dirty="0">
                <a:solidFill>
                  <a:schemeClr val="accent2"/>
                </a:solidFill>
                <a:effectLst/>
                <a:latin typeface="Open Sans" panose="020B0606030504020204" pitchFamily="34" charset="0"/>
              </a:rPr>
              <a:t>© </a:t>
            </a:r>
            <a:r>
              <a:rPr lang="en-US" sz="1100" b="0" i="0" u="none" strike="noStrike" dirty="0">
                <a:solidFill>
                  <a:schemeClr val="accent2"/>
                </a:solidFill>
                <a:effectLst/>
                <a:latin typeface="Open Sans" panose="020B0606030504020204" pitchFamily="34" charset="0"/>
                <a:hlinkClick r:id="rId11" tooltip="PresentationGo!">
                  <a:extLst>
                    <a:ext uri="{A12FA001-AC4F-418D-AE19-62706E023703}">
                      <ahyp:hlinkClr xmlns:ahyp="http://schemas.microsoft.com/office/drawing/2018/hyperlinkcolor" val="tx"/>
                    </a:ext>
                  </a:extLst>
                </a:hlinkClick>
              </a:rPr>
              <a:t>presentationgo.com</a:t>
            </a:r>
            <a:endParaRPr lang="en-US" sz="1100" dirty="0">
              <a:solidFill>
                <a:schemeClr val="accent2"/>
              </a:solidFill>
              <a:latin typeface="Calibri" panose="020F0502020204030204" pitchFamily="34" charset="0"/>
            </a:endParaRPr>
          </a:p>
        </p:txBody>
      </p:sp>
    </p:spTree>
    <p:extLst>
      <p:ext uri="{BB962C8B-B14F-4D97-AF65-F5344CB8AC3E}">
        <p14:creationId xmlns:p14="http://schemas.microsoft.com/office/powerpoint/2010/main" val="1754791782"/>
      </p:ext>
    </p:extLst>
  </p:cSld>
  <p:clrMap bg1="lt1" tx1="dk1" bg2="lt2" tx2="dk2" accent1="accent1" accent2="accent2" accent3="accent3" accent4="accent4" accent5="accent5" accent6="accent6" hlink="hlink" folHlink="folHlink"/>
  <p:sldLayoutIdLst>
    <p:sldLayoutId id="2147483712" r:id="rId1"/>
    <p:sldLayoutId id="2147483713" r:id="rId2"/>
    <p:sldLayoutId id="2147483714" r:id="rId3"/>
    <p:sldLayoutId id="2147483715" r:id="rId4"/>
    <p:sldLayoutId id="2147483716" r:id="rId5"/>
    <p:sldLayoutId id="2147483717" r:id="rId6"/>
    <p:sldLayoutId id="2147483718" r:id="rId7"/>
    <p:sldLayoutId id="2147483726" r:id="rId8"/>
  </p:sldLayoutIdLst>
  <p:hf hdr="0"/>
  <p:txStyles>
    <p:titleStyle>
      <a:lvl1pPr algn="l" defTabSz="914400" rtl="0" eaLnBrk="1" latinLnBrk="0" hangingPunct="1">
        <a:lnSpc>
          <a:spcPct val="90000"/>
        </a:lnSpc>
        <a:spcBef>
          <a:spcPct val="0"/>
        </a:spcBef>
        <a:buNone/>
        <a:defRPr sz="4400" kern="1200">
          <a:solidFill>
            <a:schemeClr val="bg1"/>
          </a:solidFill>
          <a:latin typeface="+mj-lt"/>
          <a:ea typeface="+mj-ea"/>
          <a:cs typeface="+mj-cs"/>
        </a:defRPr>
      </a:lvl1pPr>
    </p:titleStyle>
    <p:bodyStyle>
      <a:lvl1pPr marL="228600" indent="-228600" algn="l" defTabSz="914400" rtl="0" eaLnBrk="1" latinLnBrk="0" hangingPunct="1">
        <a:lnSpc>
          <a:spcPct val="90000"/>
        </a:lnSpc>
        <a:spcBef>
          <a:spcPts val="1000"/>
        </a:spcBef>
        <a:spcAft>
          <a:spcPts val="1200"/>
        </a:spcAft>
        <a:buFont typeface="Arial" panose="020B0604020202020204" pitchFamily="34" charset="0"/>
        <a:buChar char="•"/>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spcAft>
          <a:spcPts val="1200"/>
        </a:spcAft>
        <a:buFont typeface="Arial" panose="020B0604020202020204" pitchFamily="34" charset="0"/>
        <a:buChar char="•"/>
        <a:defRPr sz="240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spcAft>
          <a:spcPts val="1200"/>
        </a:spcAft>
        <a:buFont typeface="Arial" panose="020B0604020202020204" pitchFamily="34" charset="0"/>
        <a:buChar char="•"/>
        <a:defRPr sz="200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164208588"/>
      </p:ext>
    </p:extLst>
  </p:cSld>
  <p:clrMap bg1="lt1" tx1="dk1" bg2="lt2" tx2="dk2" accent1="accent1" accent2="accent2" accent3="accent3" accent4="accent4" accent5="accent5" accent6="accent6" hlink="hlink" folHlink="folHlink"/>
  <p:sldLayoutIdLst>
    <p:sldLayoutId id="2147483691" r:id="rId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Placeholder 5" descr="A close up of a plant&#10;&#10;Description automatically generated with low confidence">
            <a:extLst>
              <a:ext uri="{FF2B5EF4-FFF2-40B4-BE49-F238E27FC236}">
                <a16:creationId xmlns:a16="http://schemas.microsoft.com/office/drawing/2014/main" id="{E9BDCF0A-108F-4517-B646-9F6E0D827A1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1465" b="21465"/>
          <a:stretch>
            <a:fillRect/>
          </a:stretch>
        </p:blipFill>
        <p:spPr/>
      </p:pic>
    </p:spTree>
    <p:extLst>
      <p:ext uri="{BB962C8B-B14F-4D97-AF65-F5344CB8AC3E}">
        <p14:creationId xmlns:p14="http://schemas.microsoft.com/office/powerpoint/2010/main" val="124927604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79A0C9-2316-4B6E-8413-C76323A40DC2}"/>
              </a:ext>
            </a:extLst>
          </p:cNvPr>
          <p:cNvSpPr>
            <a:spLocks noGrp="1"/>
          </p:cNvSpPr>
          <p:nvPr>
            <p:ph type="title"/>
          </p:nvPr>
        </p:nvSpPr>
        <p:spPr/>
        <p:txBody>
          <a:bodyPr/>
          <a:lstStyle/>
          <a:p>
            <a:r>
              <a:rPr lang="en-US" dirty="0"/>
              <a:t>Title of your Slide</a:t>
            </a:r>
          </a:p>
        </p:txBody>
      </p:sp>
      <p:sp>
        <p:nvSpPr>
          <p:cNvPr id="3" name="Content Placeholder 2">
            <a:extLst>
              <a:ext uri="{FF2B5EF4-FFF2-40B4-BE49-F238E27FC236}">
                <a16:creationId xmlns:a16="http://schemas.microsoft.com/office/drawing/2014/main" id="{54BA9CC8-C8C9-4F16-AFB3-7D6A8030C0EB}"/>
              </a:ext>
            </a:extLst>
          </p:cNvPr>
          <p:cNvSpPr>
            <a:spLocks noGrp="1"/>
          </p:cNvSpPr>
          <p:nvPr>
            <p:ph idx="1"/>
          </p:nvPr>
        </p:nvSpPr>
        <p:spPr/>
        <p:txBody>
          <a:bodyPr>
            <a:noAutofit/>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a:t>
            </a:r>
          </a:p>
        </p:txBody>
      </p:sp>
      <p:sp>
        <p:nvSpPr>
          <p:cNvPr id="5" name="Date Placeholder 4">
            <a:extLst>
              <a:ext uri="{FF2B5EF4-FFF2-40B4-BE49-F238E27FC236}">
                <a16:creationId xmlns:a16="http://schemas.microsoft.com/office/drawing/2014/main" id="{903163B7-B913-4A80-B034-20DCCCEA26A8}"/>
              </a:ext>
            </a:extLst>
          </p:cNvPr>
          <p:cNvSpPr>
            <a:spLocks noGrp="1"/>
          </p:cNvSpPr>
          <p:nvPr>
            <p:ph type="dt" sz="half" idx="10"/>
          </p:nvPr>
        </p:nvSpPr>
        <p:spPr/>
        <p:txBody>
          <a:bodyPr/>
          <a:lstStyle/>
          <a:p>
            <a:r>
              <a:rPr lang="en-US"/>
              <a:t>Date</a:t>
            </a:r>
          </a:p>
        </p:txBody>
      </p:sp>
      <p:sp>
        <p:nvSpPr>
          <p:cNvPr id="6" name="Footer Placeholder 5">
            <a:extLst>
              <a:ext uri="{FF2B5EF4-FFF2-40B4-BE49-F238E27FC236}">
                <a16:creationId xmlns:a16="http://schemas.microsoft.com/office/drawing/2014/main" id="{7BC43650-1A0A-44F5-A980-FAB4BCD2C03F}"/>
              </a:ext>
            </a:extLst>
          </p:cNvPr>
          <p:cNvSpPr>
            <a:spLocks noGrp="1"/>
          </p:cNvSpPr>
          <p:nvPr>
            <p:ph type="ftr" sz="quarter" idx="11"/>
          </p:nvPr>
        </p:nvSpPr>
        <p:spPr/>
        <p:txBody>
          <a:bodyPr/>
          <a:lstStyle/>
          <a:p>
            <a:r>
              <a:rPr lang="en-US"/>
              <a:t>Your Footer Here</a:t>
            </a:r>
          </a:p>
        </p:txBody>
      </p:sp>
      <p:sp>
        <p:nvSpPr>
          <p:cNvPr id="7" name="Slide Number Placeholder 6">
            <a:extLst>
              <a:ext uri="{FF2B5EF4-FFF2-40B4-BE49-F238E27FC236}">
                <a16:creationId xmlns:a16="http://schemas.microsoft.com/office/drawing/2014/main" id="{EB903AB9-6F41-4A5E-9D22-034E4129D3BC}"/>
              </a:ext>
            </a:extLst>
          </p:cNvPr>
          <p:cNvSpPr>
            <a:spLocks noGrp="1"/>
          </p:cNvSpPr>
          <p:nvPr>
            <p:ph type="sldNum" sz="quarter" idx="12"/>
          </p:nvPr>
        </p:nvSpPr>
        <p:spPr/>
        <p:txBody>
          <a:bodyPr/>
          <a:lstStyle/>
          <a:p>
            <a:fld id="{9319E888-69DF-4A19-BF5D-F6CF70DE7D06}" type="slidenum">
              <a:rPr lang="en-US" smtClean="0"/>
              <a:pPr/>
              <a:t>2</a:t>
            </a:fld>
            <a:endParaRPr lang="en-US"/>
          </a:p>
        </p:txBody>
      </p:sp>
    </p:spTree>
    <p:extLst>
      <p:ext uri="{BB962C8B-B14F-4D97-AF65-F5344CB8AC3E}">
        <p14:creationId xmlns:p14="http://schemas.microsoft.com/office/powerpoint/2010/main" val="37263578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79A0C9-2316-4B6E-8413-C76323A40DC2}"/>
              </a:ext>
            </a:extLst>
          </p:cNvPr>
          <p:cNvSpPr>
            <a:spLocks noGrp="1"/>
          </p:cNvSpPr>
          <p:nvPr>
            <p:ph type="title"/>
          </p:nvPr>
        </p:nvSpPr>
        <p:spPr>
          <a:xfrm>
            <a:off x="628650" y="365125"/>
            <a:ext cx="6607037" cy="1325563"/>
          </a:xfrm>
        </p:spPr>
        <p:txBody>
          <a:bodyPr/>
          <a:lstStyle/>
          <a:p>
            <a:r>
              <a:rPr lang="en-US" dirty="0"/>
              <a:t>Title of your Slide</a:t>
            </a:r>
          </a:p>
        </p:txBody>
      </p:sp>
      <p:sp>
        <p:nvSpPr>
          <p:cNvPr id="3" name="Content Placeholder 2">
            <a:extLst>
              <a:ext uri="{FF2B5EF4-FFF2-40B4-BE49-F238E27FC236}">
                <a16:creationId xmlns:a16="http://schemas.microsoft.com/office/drawing/2014/main" id="{54BA9CC8-C8C9-4F16-AFB3-7D6A8030C0EB}"/>
              </a:ext>
            </a:extLst>
          </p:cNvPr>
          <p:cNvSpPr>
            <a:spLocks noGrp="1"/>
          </p:cNvSpPr>
          <p:nvPr>
            <p:ph idx="1"/>
          </p:nvPr>
        </p:nvSpPr>
        <p:spPr>
          <a:xfrm>
            <a:off x="628650" y="1825625"/>
            <a:ext cx="6156463" cy="4164358"/>
          </a:xfrm>
        </p:spPr>
        <p:txBody>
          <a:bodyPr>
            <a:noAutofit/>
          </a:bodyPr>
          <a:lstStyle/>
          <a:p>
            <a:r>
              <a:rPr lang="en-US" noProof="1"/>
              <a:t>Lorem ipsum dolor sit amet, tollit epicuri est ex, exerci accumsan singulis ei mel. Non blandit massa enim nec dui nunc mattis enim. Fermentum et sollicitudin ac orci phasellus egestas.</a:t>
            </a:r>
          </a:p>
          <a:p>
            <a:r>
              <a:rPr lang="en-US" noProof="1"/>
              <a:t>Duis aute irure dolor in reprehenderit in voluptate velit esse cillum dolore eu fugiat nulla pariatur. Excepteur sint occaecat cupidatat non proident, sunt.</a:t>
            </a:r>
          </a:p>
        </p:txBody>
      </p:sp>
      <p:sp>
        <p:nvSpPr>
          <p:cNvPr id="4" name="Date Placeholder 3">
            <a:extLst>
              <a:ext uri="{FF2B5EF4-FFF2-40B4-BE49-F238E27FC236}">
                <a16:creationId xmlns:a16="http://schemas.microsoft.com/office/drawing/2014/main" id="{BCB12DA8-1234-4922-9B38-553A0AD06E68}"/>
              </a:ext>
            </a:extLst>
          </p:cNvPr>
          <p:cNvSpPr>
            <a:spLocks noGrp="1"/>
          </p:cNvSpPr>
          <p:nvPr>
            <p:ph type="dt" sz="half" idx="10"/>
          </p:nvPr>
        </p:nvSpPr>
        <p:spPr>
          <a:xfrm>
            <a:off x="628650" y="6356350"/>
            <a:ext cx="2057400" cy="365125"/>
          </a:xfrm>
        </p:spPr>
        <p:txBody>
          <a:bodyPr/>
          <a:lstStyle/>
          <a:p>
            <a:r>
              <a:rPr lang="en-US"/>
              <a:t>Date</a:t>
            </a:r>
          </a:p>
        </p:txBody>
      </p:sp>
      <p:sp>
        <p:nvSpPr>
          <p:cNvPr id="5" name="Footer Placeholder 4">
            <a:extLst>
              <a:ext uri="{FF2B5EF4-FFF2-40B4-BE49-F238E27FC236}">
                <a16:creationId xmlns:a16="http://schemas.microsoft.com/office/drawing/2014/main" id="{A38D9739-9C97-4AB7-985F-F26DC4755BDF}"/>
              </a:ext>
            </a:extLst>
          </p:cNvPr>
          <p:cNvSpPr>
            <a:spLocks noGrp="1"/>
          </p:cNvSpPr>
          <p:nvPr>
            <p:ph type="ftr" sz="quarter" idx="11"/>
          </p:nvPr>
        </p:nvSpPr>
        <p:spPr>
          <a:xfrm>
            <a:off x="3028950" y="6356350"/>
            <a:ext cx="3086100" cy="365125"/>
          </a:xfrm>
        </p:spPr>
        <p:txBody>
          <a:bodyPr/>
          <a:lstStyle/>
          <a:p>
            <a:r>
              <a:rPr lang="en-US"/>
              <a:t>Your Footer Here</a:t>
            </a:r>
          </a:p>
        </p:txBody>
      </p:sp>
      <p:sp>
        <p:nvSpPr>
          <p:cNvPr id="6" name="Slide Number Placeholder 5">
            <a:extLst>
              <a:ext uri="{FF2B5EF4-FFF2-40B4-BE49-F238E27FC236}">
                <a16:creationId xmlns:a16="http://schemas.microsoft.com/office/drawing/2014/main" id="{12E59EF9-F671-42F2-8A2A-0A2B220CAC46}"/>
              </a:ext>
            </a:extLst>
          </p:cNvPr>
          <p:cNvSpPr>
            <a:spLocks noGrp="1"/>
          </p:cNvSpPr>
          <p:nvPr>
            <p:ph type="sldNum" sz="quarter" idx="12"/>
          </p:nvPr>
        </p:nvSpPr>
        <p:spPr>
          <a:xfrm>
            <a:off x="6457950" y="6356350"/>
            <a:ext cx="2057400" cy="365125"/>
          </a:xfrm>
        </p:spPr>
        <p:txBody>
          <a:bodyPr/>
          <a:lstStyle/>
          <a:p>
            <a:fld id="{9319E888-69DF-4A19-BF5D-F6CF70DE7D06}" type="slidenum">
              <a:rPr lang="en-US" smtClean="0"/>
              <a:pPr/>
              <a:t>3</a:t>
            </a:fld>
            <a:endParaRPr lang="en-US"/>
          </a:p>
        </p:txBody>
      </p:sp>
    </p:spTree>
    <p:extLst>
      <p:ext uri="{BB962C8B-B14F-4D97-AF65-F5344CB8AC3E}">
        <p14:creationId xmlns:p14="http://schemas.microsoft.com/office/powerpoint/2010/main" val="387871387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7F8F5022-268D-41E7-A02E-D4A6A18EEAC7}"/>
              </a:ext>
            </a:extLst>
          </p:cNvPr>
          <p:cNvSpPr>
            <a:spLocks noGrp="1"/>
          </p:cNvSpPr>
          <p:nvPr>
            <p:ph type="title"/>
          </p:nvPr>
        </p:nvSpPr>
        <p:spPr>
          <a:xfrm>
            <a:off x="623888" y="2472847"/>
            <a:ext cx="7886700" cy="2852737"/>
          </a:xfrm>
        </p:spPr>
        <p:txBody>
          <a:bodyPr/>
          <a:lstStyle/>
          <a:p>
            <a:r>
              <a:rPr lang="en-US" dirty="0"/>
              <a:t>Title of your Section</a:t>
            </a:r>
          </a:p>
        </p:txBody>
      </p:sp>
      <p:sp>
        <p:nvSpPr>
          <p:cNvPr id="5" name="Text Placeholder 4">
            <a:extLst>
              <a:ext uri="{FF2B5EF4-FFF2-40B4-BE49-F238E27FC236}">
                <a16:creationId xmlns:a16="http://schemas.microsoft.com/office/drawing/2014/main" id="{00520C93-D099-4204-BCD6-F4B5C8F9B654}"/>
              </a:ext>
            </a:extLst>
          </p:cNvPr>
          <p:cNvSpPr>
            <a:spLocks noGrp="1"/>
          </p:cNvSpPr>
          <p:nvPr>
            <p:ph type="body" idx="1"/>
          </p:nvPr>
        </p:nvSpPr>
        <p:spPr>
          <a:xfrm>
            <a:off x="623888" y="5352572"/>
            <a:ext cx="7886700" cy="558799"/>
          </a:xfrm>
        </p:spPr>
        <p:txBody>
          <a:bodyPr/>
          <a:lstStyle/>
          <a:p>
            <a:r>
              <a:rPr lang="en-US" dirty="0"/>
              <a:t>Here goes the subtitle of your section</a:t>
            </a:r>
          </a:p>
        </p:txBody>
      </p:sp>
      <p:sp>
        <p:nvSpPr>
          <p:cNvPr id="6" name="Date Placeholder 5">
            <a:extLst>
              <a:ext uri="{FF2B5EF4-FFF2-40B4-BE49-F238E27FC236}">
                <a16:creationId xmlns:a16="http://schemas.microsoft.com/office/drawing/2014/main" id="{4917B8E2-FE72-4A43-9A59-DB3A78718705}"/>
              </a:ext>
            </a:extLst>
          </p:cNvPr>
          <p:cNvSpPr>
            <a:spLocks noGrp="1"/>
          </p:cNvSpPr>
          <p:nvPr>
            <p:ph type="dt" sz="half" idx="10"/>
          </p:nvPr>
        </p:nvSpPr>
        <p:spPr>
          <a:xfrm>
            <a:off x="628650" y="6356350"/>
            <a:ext cx="2057400" cy="365125"/>
          </a:xfrm>
        </p:spPr>
        <p:txBody>
          <a:bodyPr/>
          <a:lstStyle/>
          <a:p>
            <a:r>
              <a:rPr lang="en-US"/>
              <a:t>Date</a:t>
            </a:r>
          </a:p>
        </p:txBody>
      </p:sp>
      <p:sp>
        <p:nvSpPr>
          <p:cNvPr id="7" name="Footer Placeholder 6">
            <a:extLst>
              <a:ext uri="{FF2B5EF4-FFF2-40B4-BE49-F238E27FC236}">
                <a16:creationId xmlns:a16="http://schemas.microsoft.com/office/drawing/2014/main" id="{3CAD636F-EEA9-4A39-AADB-F3D2D783C57A}"/>
              </a:ext>
            </a:extLst>
          </p:cNvPr>
          <p:cNvSpPr>
            <a:spLocks noGrp="1"/>
          </p:cNvSpPr>
          <p:nvPr>
            <p:ph type="ftr" sz="quarter" idx="11"/>
          </p:nvPr>
        </p:nvSpPr>
        <p:spPr>
          <a:xfrm>
            <a:off x="3028950" y="6356350"/>
            <a:ext cx="3086100" cy="365125"/>
          </a:xfrm>
        </p:spPr>
        <p:txBody>
          <a:bodyPr/>
          <a:lstStyle/>
          <a:p>
            <a:r>
              <a:rPr lang="en-US"/>
              <a:t>Your Footer Here</a:t>
            </a:r>
          </a:p>
        </p:txBody>
      </p:sp>
      <p:sp>
        <p:nvSpPr>
          <p:cNvPr id="8" name="Slide Number Placeholder 7">
            <a:extLst>
              <a:ext uri="{FF2B5EF4-FFF2-40B4-BE49-F238E27FC236}">
                <a16:creationId xmlns:a16="http://schemas.microsoft.com/office/drawing/2014/main" id="{47FD06FC-D62F-4596-A7D4-F571441E1A53}"/>
              </a:ext>
            </a:extLst>
          </p:cNvPr>
          <p:cNvSpPr>
            <a:spLocks noGrp="1"/>
          </p:cNvSpPr>
          <p:nvPr>
            <p:ph type="sldNum" sz="quarter" idx="12"/>
          </p:nvPr>
        </p:nvSpPr>
        <p:spPr>
          <a:xfrm>
            <a:off x="6457950" y="6356350"/>
            <a:ext cx="2057400" cy="365125"/>
          </a:xfrm>
        </p:spPr>
        <p:txBody>
          <a:bodyPr/>
          <a:lstStyle/>
          <a:p>
            <a:fld id="{9319E888-69DF-4A19-BF5D-F6CF70DE7D06}" type="slidenum">
              <a:rPr lang="en-US" smtClean="0"/>
              <a:pPr/>
              <a:t>4</a:t>
            </a:fld>
            <a:endParaRPr lang="en-US"/>
          </a:p>
        </p:txBody>
      </p:sp>
      <p:pic>
        <p:nvPicPr>
          <p:cNvPr id="11" name="Picture Placeholder 10" descr="A group of green leaves on the ground&#10;&#10;Description automatically generated with low confidence">
            <a:extLst>
              <a:ext uri="{FF2B5EF4-FFF2-40B4-BE49-F238E27FC236}">
                <a16:creationId xmlns:a16="http://schemas.microsoft.com/office/drawing/2014/main" id="{E725A7CB-2399-439C-B07D-BEEF6ED00BC0}"/>
              </a:ext>
            </a:extLst>
          </p:cNvPr>
          <p:cNvPicPr>
            <a:picLocks noGrp="1" noChangeAspect="1"/>
          </p:cNvPicPr>
          <p:nvPr>
            <p:ph type="pic" sz="quarter" idx="13"/>
          </p:nvPr>
        </p:nvPicPr>
        <p:blipFill>
          <a:blip r:embed="rId3">
            <a:extLst>
              <a:ext uri="{28A0092B-C50C-407E-A947-70E740481C1C}">
                <a14:useLocalDpi xmlns:a14="http://schemas.microsoft.com/office/drawing/2010/main" val="0"/>
              </a:ext>
            </a:extLst>
          </a:blip>
          <a:srcRect t="21460" b="21460"/>
          <a:stretch>
            <a:fillRect/>
          </a:stretch>
        </p:blipFill>
        <p:spPr/>
      </p:pic>
    </p:spTree>
    <p:extLst>
      <p:ext uri="{BB962C8B-B14F-4D97-AF65-F5344CB8AC3E}">
        <p14:creationId xmlns:p14="http://schemas.microsoft.com/office/powerpoint/2010/main" val="12787895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7F8F5022-268D-41E7-A02E-D4A6A18EEAC7}"/>
              </a:ext>
            </a:extLst>
          </p:cNvPr>
          <p:cNvSpPr>
            <a:spLocks noGrp="1"/>
          </p:cNvSpPr>
          <p:nvPr>
            <p:ph type="title"/>
          </p:nvPr>
        </p:nvSpPr>
        <p:spPr>
          <a:xfrm>
            <a:off x="4161182" y="877429"/>
            <a:ext cx="4349405" cy="2852737"/>
          </a:xfrm>
        </p:spPr>
        <p:txBody>
          <a:bodyPr/>
          <a:lstStyle/>
          <a:p>
            <a:r>
              <a:rPr lang="en-US" dirty="0"/>
              <a:t>Title of your Section</a:t>
            </a:r>
          </a:p>
        </p:txBody>
      </p:sp>
      <p:sp>
        <p:nvSpPr>
          <p:cNvPr id="5" name="Text Placeholder 4">
            <a:extLst>
              <a:ext uri="{FF2B5EF4-FFF2-40B4-BE49-F238E27FC236}">
                <a16:creationId xmlns:a16="http://schemas.microsoft.com/office/drawing/2014/main" id="{00520C93-D099-4204-BCD6-F4B5C8F9B654}"/>
              </a:ext>
            </a:extLst>
          </p:cNvPr>
          <p:cNvSpPr>
            <a:spLocks noGrp="1"/>
          </p:cNvSpPr>
          <p:nvPr>
            <p:ph type="body" idx="1"/>
          </p:nvPr>
        </p:nvSpPr>
        <p:spPr>
          <a:xfrm>
            <a:off x="4161182" y="3757154"/>
            <a:ext cx="4349405" cy="1500187"/>
          </a:xfrm>
        </p:spPr>
        <p:txBody>
          <a:bodyPr/>
          <a:lstStyle/>
          <a:p>
            <a:r>
              <a:rPr lang="en-US" dirty="0"/>
              <a:t>Here goes the subtitle of your section</a:t>
            </a:r>
          </a:p>
        </p:txBody>
      </p:sp>
      <p:pic>
        <p:nvPicPr>
          <p:cNvPr id="11" name="Picture Placeholder 10" descr="A picture containing outdoor, grass, sign, fence&#10;&#10;Description automatically generated">
            <a:extLst>
              <a:ext uri="{FF2B5EF4-FFF2-40B4-BE49-F238E27FC236}">
                <a16:creationId xmlns:a16="http://schemas.microsoft.com/office/drawing/2014/main" id="{A077EBF1-1522-40A6-B5C6-7ED68E56C705}"/>
              </a:ext>
            </a:extLst>
          </p:cNvPr>
          <p:cNvPicPr>
            <a:picLocks noGrp="1" noChangeAspect="1"/>
          </p:cNvPicPr>
          <p:nvPr>
            <p:ph type="pic" sz="quarter" idx="13"/>
          </p:nvPr>
        </p:nvPicPr>
        <p:blipFill>
          <a:blip r:embed="rId3">
            <a:extLst>
              <a:ext uri="{28A0092B-C50C-407E-A947-70E740481C1C}">
                <a14:useLocalDpi xmlns:a14="http://schemas.microsoft.com/office/drawing/2010/main" val="0"/>
              </a:ext>
            </a:extLst>
          </a:blip>
          <a:srcRect l="1046" r="1046"/>
          <a:stretch>
            <a:fillRect/>
          </a:stretch>
        </p:blipFill>
        <p:spPr/>
      </p:pic>
      <p:sp>
        <p:nvSpPr>
          <p:cNvPr id="2" name="Date Placeholder 1">
            <a:extLst>
              <a:ext uri="{FF2B5EF4-FFF2-40B4-BE49-F238E27FC236}">
                <a16:creationId xmlns:a16="http://schemas.microsoft.com/office/drawing/2014/main" id="{E3719670-B6F7-4C0A-8E1D-FD6039BA8D35}"/>
              </a:ext>
            </a:extLst>
          </p:cNvPr>
          <p:cNvSpPr>
            <a:spLocks noGrp="1"/>
          </p:cNvSpPr>
          <p:nvPr>
            <p:ph type="dt" sz="half" idx="10"/>
          </p:nvPr>
        </p:nvSpPr>
        <p:spPr>
          <a:xfrm>
            <a:off x="628650" y="6356350"/>
            <a:ext cx="2057400" cy="365125"/>
          </a:xfrm>
        </p:spPr>
        <p:txBody>
          <a:bodyPr/>
          <a:lstStyle/>
          <a:p>
            <a:r>
              <a:rPr lang="en-US"/>
              <a:t>Date</a:t>
            </a:r>
          </a:p>
        </p:txBody>
      </p:sp>
      <p:sp>
        <p:nvSpPr>
          <p:cNvPr id="3" name="Footer Placeholder 2">
            <a:extLst>
              <a:ext uri="{FF2B5EF4-FFF2-40B4-BE49-F238E27FC236}">
                <a16:creationId xmlns:a16="http://schemas.microsoft.com/office/drawing/2014/main" id="{47C9D14A-06B6-4610-AD78-139C9C8E9B77}"/>
              </a:ext>
            </a:extLst>
          </p:cNvPr>
          <p:cNvSpPr>
            <a:spLocks noGrp="1"/>
          </p:cNvSpPr>
          <p:nvPr>
            <p:ph type="ftr" sz="quarter" idx="11"/>
          </p:nvPr>
        </p:nvSpPr>
        <p:spPr>
          <a:xfrm>
            <a:off x="3028950" y="6356350"/>
            <a:ext cx="3086100" cy="365125"/>
          </a:xfrm>
        </p:spPr>
        <p:txBody>
          <a:bodyPr/>
          <a:lstStyle/>
          <a:p>
            <a:r>
              <a:rPr lang="en-US" dirty="0"/>
              <a:t>Your Footer Here</a:t>
            </a:r>
          </a:p>
        </p:txBody>
      </p:sp>
      <p:sp>
        <p:nvSpPr>
          <p:cNvPr id="6" name="Slide Number Placeholder 5">
            <a:extLst>
              <a:ext uri="{FF2B5EF4-FFF2-40B4-BE49-F238E27FC236}">
                <a16:creationId xmlns:a16="http://schemas.microsoft.com/office/drawing/2014/main" id="{4E1E11D9-2B6A-419D-84D0-A3D3BB7C228B}"/>
              </a:ext>
            </a:extLst>
          </p:cNvPr>
          <p:cNvSpPr>
            <a:spLocks noGrp="1"/>
          </p:cNvSpPr>
          <p:nvPr>
            <p:ph type="sldNum" sz="quarter" idx="12"/>
          </p:nvPr>
        </p:nvSpPr>
        <p:spPr>
          <a:xfrm>
            <a:off x="6457950" y="6356350"/>
            <a:ext cx="2057400" cy="365125"/>
          </a:xfrm>
        </p:spPr>
        <p:txBody>
          <a:bodyPr/>
          <a:lstStyle/>
          <a:p>
            <a:fld id="{9319E888-69DF-4A19-BF5D-F6CF70DE7D06}" type="slidenum">
              <a:rPr lang="en-US" smtClean="0"/>
              <a:pPr/>
              <a:t>5</a:t>
            </a:fld>
            <a:endParaRPr lang="en-US"/>
          </a:p>
        </p:txBody>
      </p:sp>
    </p:spTree>
    <p:extLst>
      <p:ext uri="{BB962C8B-B14F-4D97-AF65-F5344CB8AC3E}">
        <p14:creationId xmlns:p14="http://schemas.microsoft.com/office/powerpoint/2010/main" val="34600013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220B93-1642-4016-B0F7-BDA1DFE44AB9}"/>
              </a:ext>
            </a:extLst>
          </p:cNvPr>
          <p:cNvSpPr>
            <a:spLocks noGrp="1"/>
          </p:cNvSpPr>
          <p:nvPr>
            <p:ph type="title"/>
          </p:nvPr>
        </p:nvSpPr>
        <p:spPr/>
        <p:txBody>
          <a:bodyPr/>
          <a:lstStyle/>
          <a:p>
            <a:r>
              <a:rPr lang="en-US" dirty="0"/>
              <a:t>Thank You!</a:t>
            </a:r>
          </a:p>
        </p:txBody>
      </p:sp>
      <p:sp>
        <p:nvSpPr>
          <p:cNvPr id="3" name="Text Placeholder 2">
            <a:extLst>
              <a:ext uri="{FF2B5EF4-FFF2-40B4-BE49-F238E27FC236}">
                <a16:creationId xmlns:a16="http://schemas.microsoft.com/office/drawing/2014/main" id="{4F50450A-AD04-406D-804F-9709D82F6394}"/>
              </a:ext>
            </a:extLst>
          </p:cNvPr>
          <p:cNvSpPr>
            <a:spLocks noGrp="1"/>
          </p:cNvSpPr>
          <p:nvPr>
            <p:ph type="body" idx="1"/>
          </p:nvPr>
        </p:nvSpPr>
        <p:spPr/>
        <p:txBody>
          <a:bodyPr/>
          <a:lstStyle/>
          <a:p>
            <a:r>
              <a:rPr lang="en-US" noProof="1"/>
              <a:t>Lorem ipsum dolor sit amet, tollit epicuri est ex, exerci accumsan singulis ei mel.</a:t>
            </a:r>
          </a:p>
        </p:txBody>
      </p:sp>
      <p:sp>
        <p:nvSpPr>
          <p:cNvPr id="4" name="Date Placeholder 3">
            <a:extLst>
              <a:ext uri="{FF2B5EF4-FFF2-40B4-BE49-F238E27FC236}">
                <a16:creationId xmlns:a16="http://schemas.microsoft.com/office/drawing/2014/main" id="{90819375-CFF0-4E34-A5F9-721D92FBFF42}"/>
              </a:ext>
            </a:extLst>
          </p:cNvPr>
          <p:cNvSpPr>
            <a:spLocks noGrp="1"/>
          </p:cNvSpPr>
          <p:nvPr>
            <p:ph type="dt" sz="half" idx="10"/>
          </p:nvPr>
        </p:nvSpPr>
        <p:spPr/>
        <p:txBody>
          <a:bodyPr/>
          <a:lstStyle/>
          <a:p>
            <a:r>
              <a:rPr lang="en-US"/>
              <a:t>Date</a:t>
            </a:r>
          </a:p>
        </p:txBody>
      </p:sp>
      <p:sp>
        <p:nvSpPr>
          <p:cNvPr id="5" name="Footer Placeholder 4">
            <a:extLst>
              <a:ext uri="{FF2B5EF4-FFF2-40B4-BE49-F238E27FC236}">
                <a16:creationId xmlns:a16="http://schemas.microsoft.com/office/drawing/2014/main" id="{51A47069-4615-48D5-A783-2C5B8AEAFF15}"/>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B4A4F826-E8AB-4DA0-8B38-6404E7A9D818}"/>
              </a:ext>
            </a:extLst>
          </p:cNvPr>
          <p:cNvSpPr>
            <a:spLocks noGrp="1"/>
          </p:cNvSpPr>
          <p:nvPr>
            <p:ph type="sldNum" sz="quarter" idx="12"/>
          </p:nvPr>
        </p:nvSpPr>
        <p:spPr/>
        <p:txBody>
          <a:bodyPr/>
          <a:lstStyle/>
          <a:p>
            <a:fld id="{9319E888-69DF-4A19-BF5D-F6CF70DE7D06}" type="slidenum">
              <a:rPr lang="en-US" smtClean="0"/>
              <a:pPr/>
              <a:t>6</a:t>
            </a:fld>
            <a:endParaRPr lang="en-US"/>
          </a:p>
        </p:txBody>
      </p:sp>
      <p:sp>
        <p:nvSpPr>
          <p:cNvPr id="8" name="Text Placeholder 7">
            <a:extLst>
              <a:ext uri="{FF2B5EF4-FFF2-40B4-BE49-F238E27FC236}">
                <a16:creationId xmlns:a16="http://schemas.microsoft.com/office/drawing/2014/main" id="{6CE39371-E7B1-4185-808C-D50B6DD6A26A}"/>
              </a:ext>
            </a:extLst>
          </p:cNvPr>
          <p:cNvSpPr>
            <a:spLocks noGrp="1"/>
          </p:cNvSpPr>
          <p:nvPr>
            <p:ph type="body" sz="quarter" idx="14"/>
          </p:nvPr>
        </p:nvSpPr>
        <p:spPr/>
        <p:txBody>
          <a:bodyPr/>
          <a:lstStyle/>
          <a:p>
            <a:r>
              <a:rPr lang="en-US" dirty="0"/>
              <a:t>First / Last Name</a:t>
            </a:r>
          </a:p>
        </p:txBody>
      </p:sp>
      <p:sp>
        <p:nvSpPr>
          <p:cNvPr id="9" name="Text Placeholder 8">
            <a:extLst>
              <a:ext uri="{FF2B5EF4-FFF2-40B4-BE49-F238E27FC236}">
                <a16:creationId xmlns:a16="http://schemas.microsoft.com/office/drawing/2014/main" id="{CA6EE475-10CD-478A-9EBA-55976C53275A}"/>
              </a:ext>
            </a:extLst>
          </p:cNvPr>
          <p:cNvSpPr>
            <a:spLocks noGrp="1"/>
          </p:cNvSpPr>
          <p:nvPr>
            <p:ph type="body" sz="quarter" idx="15"/>
          </p:nvPr>
        </p:nvSpPr>
        <p:spPr/>
        <p:txBody>
          <a:bodyPr/>
          <a:lstStyle/>
          <a:p>
            <a:r>
              <a:rPr lang="en-US" dirty="0"/>
              <a:t>(123) 456-7890</a:t>
            </a:r>
          </a:p>
        </p:txBody>
      </p:sp>
      <p:sp>
        <p:nvSpPr>
          <p:cNvPr id="12" name="Text Placeholder 11">
            <a:extLst>
              <a:ext uri="{FF2B5EF4-FFF2-40B4-BE49-F238E27FC236}">
                <a16:creationId xmlns:a16="http://schemas.microsoft.com/office/drawing/2014/main" id="{F1DD2598-F372-43E7-ACEA-01FC7EB52BF2}"/>
              </a:ext>
            </a:extLst>
          </p:cNvPr>
          <p:cNvSpPr>
            <a:spLocks noGrp="1"/>
          </p:cNvSpPr>
          <p:nvPr>
            <p:ph type="body" sz="quarter" idx="16"/>
          </p:nvPr>
        </p:nvSpPr>
        <p:spPr/>
        <p:txBody>
          <a:bodyPr/>
          <a:lstStyle/>
          <a:p>
            <a:r>
              <a:rPr lang="en-US" dirty="0"/>
              <a:t>Your Company</a:t>
            </a:r>
          </a:p>
        </p:txBody>
      </p:sp>
      <p:sp>
        <p:nvSpPr>
          <p:cNvPr id="16" name="Picture Placeholder 15">
            <a:extLst>
              <a:ext uri="{FF2B5EF4-FFF2-40B4-BE49-F238E27FC236}">
                <a16:creationId xmlns:a16="http://schemas.microsoft.com/office/drawing/2014/main" id="{8D60A5A7-C253-47B9-BDA5-CB9EC638C397}"/>
              </a:ext>
            </a:extLst>
          </p:cNvPr>
          <p:cNvSpPr>
            <a:spLocks noGrp="1"/>
          </p:cNvSpPr>
          <p:nvPr>
            <p:ph type="pic" sz="quarter" idx="17"/>
          </p:nvPr>
        </p:nvSpPr>
        <p:spPr/>
      </p:sp>
    </p:spTree>
    <p:extLst>
      <p:ext uri="{BB962C8B-B14F-4D97-AF65-F5344CB8AC3E}">
        <p14:creationId xmlns:p14="http://schemas.microsoft.com/office/powerpoint/2010/main" val="37029680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30BCEAC-9D2A-4F2E-911E-7147EC8657C0}"/>
              </a:ext>
            </a:extLst>
          </p:cNvPr>
          <p:cNvSpPr>
            <a:spLocks noGrp="1"/>
          </p:cNvSpPr>
          <p:nvPr>
            <p:ph type="title"/>
          </p:nvPr>
        </p:nvSpPr>
        <p:spPr>
          <a:xfrm>
            <a:off x="628650" y="365125"/>
            <a:ext cx="7886700" cy="1325563"/>
          </a:xfrm>
        </p:spPr>
        <p:txBody>
          <a:bodyPr/>
          <a:lstStyle/>
          <a:p>
            <a:r>
              <a:rPr lang="en-US" dirty="0"/>
              <a:t>Color Theme</a:t>
            </a:r>
          </a:p>
        </p:txBody>
      </p:sp>
      <p:sp>
        <p:nvSpPr>
          <p:cNvPr id="2" name="Text Placeholder 1">
            <a:extLst>
              <a:ext uri="{FF2B5EF4-FFF2-40B4-BE49-F238E27FC236}">
                <a16:creationId xmlns:a16="http://schemas.microsoft.com/office/drawing/2014/main" id="{89C475BB-900F-4B8F-9FFF-D7E95269627E}"/>
              </a:ext>
            </a:extLst>
          </p:cNvPr>
          <p:cNvSpPr>
            <a:spLocks noGrp="1"/>
          </p:cNvSpPr>
          <p:nvPr>
            <p:ph type="body" sz="quarter" idx="10"/>
          </p:nvPr>
        </p:nvSpPr>
        <p:spPr>
          <a:xfrm>
            <a:off x="628650" y="3709150"/>
            <a:ext cx="7886699" cy="1325880"/>
          </a:xfrm>
        </p:spPr>
        <p:txBody>
          <a:bodyPr/>
          <a:lstStyle/>
          <a:p>
            <a:r>
              <a:rPr lang="en-US" dirty="0"/>
              <a:t>Typography</a:t>
            </a:r>
          </a:p>
        </p:txBody>
      </p:sp>
      <p:sp>
        <p:nvSpPr>
          <p:cNvPr id="3" name="Text Placeholder 2">
            <a:extLst>
              <a:ext uri="{FF2B5EF4-FFF2-40B4-BE49-F238E27FC236}">
                <a16:creationId xmlns:a16="http://schemas.microsoft.com/office/drawing/2014/main" id="{5225E8A0-1B84-4426-B550-BB544CBB6975}"/>
              </a:ext>
            </a:extLst>
          </p:cNvPr>
          <p:cNvSpPr>
            <a:spLocks noGrp="1"/>
          </p:cNvSpPr>
          <p:nvPr>
            <p:ph type="body" sz="quarter" idx="11"/>
          </p:nvPr>
        </p:nvSpPr>
        <p:spPr>
          <a:xfrm>
            <a:off x="3173757" y="6125270"/>
            <a:ext cx="2394180" cy="564455"/>
          </a:xfrm>
        </p:spPr>
        <p:txBody>
          <a:bodyPr>
            <a:noAutofit/>
          </a:bodyPr>
          <a:lstStyle/>
          <a:p>
            <a:r>
              <a:rPr lang="en-US" dirty="0"/>
              <a:t>Calibri</a:t>
            </a:r>
          </a:p>
        </p:txBody>
      </p:sp>
      <p:sp>
        <p:nvSpPr>
          <p:cNvPr id="7" name="Text Placeholder 6">
            <a:extLst>
              <a:ext uri="{FF2B5EF4-FFF2-40B4-BE49-F238E27FC236}">
                <a16:creationId xmlns:a16="http://schemas.microsoft.com/office/drawing/2014/main" id="{2047FA86-807B-4F05-87FF-FC8CD03AAFA4}"/>
              </a:ext>
            </a:extLst>
          </p:cNvPr>
          <p:cNvSpPr>
            <a:spLocks noGrp="1"/>
          </p:cNvSpPr>
          <p:nvPr>
            <p:ph type="body" sz="quarter" idx="12"/>
          </p:nvPr>
        </p:nvSpPr>
        <p:spPr>
          <a:xfrm>
            <a:off x="6161267" y="6125270"/>
            <a:ext cx="2394180" cy="564455"/>
          </a:xfrm>
        </p:spPr>
        <p:txBody>
          <a:bodyPr>
            <a:noAutofit/>
          </a:bodyPr>
          <a:lstStyle/>
          <a:p>
            <a:r>
              <a:rPr lang="en-US" dirty="0"/>
              <a:t>Calibri Light</a:t>
            </a:r>
          </a:p>
        </p:txBody>
      </p:sp>
    </p:spTree>
    <p:extLst>
      <p:ext uri="{BB962C8B-B14F-4D97-AF65-F5344CB8AC3E}">
        <p14:creationId xmlns:p14="http://schemas.microsoft.com/office/powerpoint/2010/main" val="33282120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PresentationGO">
  <a:themeElements>
    <a:clrScheme name="PGO - Ecology">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229_T_PGO_ECOLOGY-4x3.pptx" id="{9524B856-07F2-48F7-913A-F1261A7FE43C}" vid="{B45D3C82-A332-46DB-B9C5-8544314578F3}"/>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229_T_PGO_ECOLOGY-4x3.pptx" id="{9524B856-07F2-48F7-913A-F1261A7FE43C}" vid="{53FAEA2C-90F3-4D9D-8A79-48BCF9DF8ECC}"/>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365</TotalTime>
  <Words>340</Words>
  <PresentationFormat>On-screen Show (4:3)</PresentationFormat>
  <Paragraphs>50</Paragraphs>
  <Slides>8</Slides>
  <Notes>8</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8</vt:i4>
      </vt:variant>
    </vt:vector>
  </HeadingPairs>
  <TitlesOfParts>
    <vt:vector size="14" baseType="lpstr">
      <vt:lpstr>Arial</vt:lpstr>
      <vt:lpstr>Calibri</vt:lpstr>
      <vt:lpstr>Calibri Light</vt:lpstr>
      <vt:lpstr>Open Sans</vt:lpstr>
      <vt:lpstr>PresentationGO</vt:lpstr>
      <vt:lpstr>Designed by PresentationGO</vt:lpstr>
      <vt:lpstr>PowerPoint Presentation</vt:lpstr>
      <vt:lpstr>Title of your Slide</vt:lpstr>
      <vt:lpstr>Title of your Slide</vt:lpstr>
      <vt:lpstr>Title of your Section</vt:lpstr>
      <vt:lpstr>Title of your Section</vt:lpstr>
      <vt:lpstr>Thank You!</vt:lpstr>
      <vt:lpstr>Color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Ecology</dc:title>
  <dc:creator>PresentationGO.com</dc:creator>
  <dc:description>© Copyright PresentationGo.com</dc:description>
  <dcterms:created xsi:type="dcterms:W3CDTF">2019-11-21T05:08:20Z</dcterms:created>
  <dcterms:modified xsi:type="dcterms:W3CDTF">2021-04-05T17:54:37Z</dcterms:modified>
  <cp:category>Templates</cp:category>
</cp:coreProperties>
</file>