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08" autoAdjust="0"/>
    <p:restoredTop sz="93616" autoAdjust="0"/>
  </p:normalViewPr>
  <p:slideViewPr>
    <p:cSldViewPr snapToGrid="0">
      <p:cViewPr>
        <p:scale>
          <a:sx n="100" d="100"/>
          <a:sy n="100" d="100"/>
        </p:scale>
        <p:origin x="2034"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5CD457E2-A175-534B-A323-F3225F59AE05}"/>
              </a:ext>
            </a:extLst>
          </p:cNvPr>
          <p:cNvSpPr>
            <a:spLocks noGrp="1"/>
          </p:cNvSpPr>
          <p:nvPr>
            <p:ph type="pic" sz="quarter" idx="15"/>
          </p:nvPr>
        </p:nvSpPr>
        <p:spPr>
          <a:xfrm>
            <a:off x="6824870" y="990602"/>
            <a:ext cx="5367129" cy="2899410"/>
          </a:xfrm>
          <a:custGeom>
            <a:avLst/>
            <a:gdLst>
              <a:gd name="connsiteX0" fmla="*/ 4000895 w 4000895"/>
              <a:gd name="connsiteY0" fmla="*/ 0 h 2899410"/>
              <a:gd name="connsiteX1" fmla="*/ 4000895 w 4000895"/>
              <a:gd name="connsiteY1" fmla="*/ 2400336 h 2899410"/>
              <a:gd name="connsiteX2" fmla="*/ 1032454 w 4000895"/>
              <a:gd name="connsiteY2" fmla="*/ 2899410 h 2899410"/>
              <a:gd name="connsiteX3" fmla="*/ 0 w 4000895"/>
              <a:gd name="connsiteY3" fmla="*/ 1431315 h 2899410"/>
            </a:gdLst>
            <a:ahLst/>
            <a:cxnLst>
              <a:cxn ang="0">
                <a:pos x="connsiteX0" y="connsiteY0"/>
              </a:cxn>
              <a:cxn ang="0">
                <a:pos x="connsiteX1" y="connsiteY1"/>
              </a:cxn>
              <a:cxn ang="0">
                <a:pos x="connsiteX2" y="connsiteY2"/>
              </a:cxn>
              <a:cxn ang="0">
                <a:pos x="connsiteX3" y="connsiteY3"/>
              </a:cxn>
            </a:cxnLst>
            <a:rect l="l" t="t" r="r" b="b"/>
            <a:pathLst>
              <a:path w="4000895" h="2899410">
                <a:moveTo>
                  <a:pt x="4000895" y="0"/>
                </a:moveTo>
                <a:lnTo>
                  <a:pt x="4000895" y="2400336"/>
                </a:lnTo>
                <a:lnTo>
                  <a:pt x="1032454" y="2899410"/>
                </a:lnTo>
                <a:lnTo>
                  <a:pt x="0" y="143131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1" name="Freeform 10">
            <a:extLst>
              <a:ext uri="{FF2B5EF4-FFF2-40B4-BE49-F238E27FC236}">
                <a16:creationId xmlns:a16="http://schemas.microsoft.com/office/drawing/2014/main" id="{04A4D020-DC3A-9141-91FD-B7AE2E8741AB}"/>
              </a:ext>
            </a:extLst>
          </p:cNvPr>
          <p:cNvSpPr>
            <a:spLocks noGrp="1"/>
          </p:cNvSpPr>
          <p:nvPr>
            <p:ph type="pic" sz="quarter" idx="16"/>
          </p:nvPr>
        </p:nvSpPr>
        <p:spPr>
          <a:xfrm>
            <a:off x="1364974" y="0"/>
            <a:ext cx="6626087" cy="4770123"/>
          </a:xfrm>
          <a:custGeom>
            <a:avLst/>
            <a:gdLst>
              <a:gd name="connsiteX0" fmla="*/ 1466271 w 5060147"/>
              <a:gd name="connsiteY0" fmla="*/ 0 h 4770123"/>
              <a:gd name="connsiteX1" fmla="*/ 2306115 w 5060147"/>
              <a:gd name="connsiteY1" fmla="*/ 0 h 4770123"/>
              <a:gd name="connsiteX2" fmla="*/ 5060147 w 5060147"/>
              <a:gd name="connsiteY2" fmla="*/ 3919230 h 4770123"/>
              <a:gd name="connsiteX3" fmla="*/ 0 w 5060147"/>
              <a:gd name="connsiteY3" fmla="*/ 4770123 h 4770123"/>
            </a:gdLst>
            <a:ahLst/>
            <a:cxnLst>
              <a:cxn ang="0">
                <a:pos x="connsiteX0" y="connsiteY0"/>
              </a:cxn>
              <a:cxn ang="0">
                <a:pos x="connsiteX1" y="connsiteY1"/>
              </a:cxn>
              <a:cxn ang="0">
                <a:pos x="connsiteX2" y="connsiteY2"/>
              </a:cxn>
              <a:cxn ang="0">
                <a:pos x="connsiteX3" y="connsiteY3"/>
              </a:cxn>
            </a:cxnLst>
            <a:rect l="l" t="t" r="r" b="b"/>
            <a:pathLst>
              <a:path w="5060147" h="4770123">
                <a:moveTo>
                  <a:pt x="1466271" y="0"/>
                </a:moveTo>
                <a:lnTo>
                  <a:pt x="2306115" y="0"/>
                </a:lnTo>
                <a:lnTo>
                  <a:pt x="5060147" y="3919230"/>
                </a:lnTo>
                <a:lnTo>
                  <a:pt x="0" y="477012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2" name="Freeform 11">
            <a:extLst>
              <a:ext uri="{FF2B5EF4-FFF2-40B4-BE49-F238E27FC236}">
                <a16:creationId xmlns:a16="http://schemas.microsoft.com/office/drawing/2014/main" id="{8E7CCD0E-AA3A-774D-899A-5C6D85B61CA6}"/>
              </a:ext>
            </a:extLst>
          </p:cNvPr>
          <p:cNvSpPr>
            <a:spLocks noGrp="1"/>
          </p:cNvSpPr>
          <p:nvPr>
            <p:ph type="pic" sz="quarter" idx="14"/>
          </p:nvPr>
        </p:nvSpPr>
        <p:spPr>
          <a:xfrm>
            <a:off x="1" y="0"/>
            <a:ext cx="3154016" cy="1545592"/>
          </a:xfrm>
          <a:custGeom>
            <a:avLst/>
            <a:gdLst>
              <a:gd name="connsiteX0" fmla="*/ 0 w 2339281"/>
              <a:gd name="connsiteY0" fmla="*/ 0 h 1545592"/>
              <a:gd name="connsiteX1" fmla="*/ 2339281 w 2339281"/>
              <a:gd name="connsiteY1" fmla="*/ 0 h 1545592"/>
              <a:gd name="connsiteX2" fmla="*/ 1864494 w 2339281"/>
              <a:gd name="connsiteY2" fmla="*/ 1545592 h 1545592"/>
              <a:gd name="connsiteX3" fmla="*/ 0 w 2339281"/>
              <a:gd name="connsiteY3" fmla="*/ 809003 h 1545592"/>
            </a:gdLst>
            <a:ahLst/>
            <a:cxnLst>
              <a:cxn ang="0">
                <a:pos x="connsiteX0" y="connsiteY0"/>
              </a:cxn>
              <a:cxn ang="0">
                <a:pos x="connsiteX1" y="connsiteY1"/>
              </a:cxn>
              <a:cxn ang="0">
                <a:pos x="connsiteX2" y="connsiteY2"/>
              </a:cxn>
              <a:cxn ang="0">
                <a:pos x="connsiteX3" y="connsiteY3"/>
              </a:cxn>
            </a:cxnLst>
            <a:rect l="l" t="t" r="r" b="b"/>
            <a:pathLst>
              <a:path w="2339281" h="1545592">
                <a:moveTo>
                  <a:pt x="0" y="0"/>
                </a:moveTo>
                <a:lnTo>
                  <a:pt x="2339281" y="0"/>
                </a:lnTo>
                <a:lnTo>
                  <a:pt x="1864494" y="1545592"/>
                </a:lnTo>
                <a:lnTo>
                  <a:pt x="0" y="80900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3" name="Freeform 12">
            <a:extLst>
              <a:ext uri="{FF2B5EF4-FFF2-40B4-BE49-F238E27FC236}">
                <a16:creationId xmlns:a16="http://schemas.microsoft.com/office/drawing/2014/main" id="{B1F7F405-2400-964D-A235-1FDAA05B6A12}"/>
              </a:ext>
            </a:extLst>
          </p:cNvPr>
          <p:cNvSpPr>
            <a:spLocks noGrp="1"/>
          </p:cNvSpPr>
          <p:nvPr>
            <p:ph type="pic" sz="quarter" idx="13"/>
          </p:nvPr>
        </p:nvSpPr>
        <p:spPr>
          <a:xfrm>
            <a:off x="1" y="1"/>
            <a:ext cx="10296938" cy="4664709"/>
          </a:xfrm>
          <a:custGeom>
            <a:avLst/>
            <a:gdLst>
              <a:gd name="connsiteX0" fmla="*/ 0 w 7713376"/>
              <a:gd name="connsiteY0" fmla="*/ 927100 h 4664709"/>
              <a:gd name="connsiteX1" fmla="*/ 1830076 w 7713376"/>
              <a:gd name="connsiteY1" fmla="*/ 1649705 h 4664709"/>
              <a:gd name="connsiteX2" fmla="*/ 903515 w 7713376"/>
              <a:gd name="connsiteY2" fmla="*/ 4664709 h 4664709"/>
              <a:gd name="connsiteX3" fmla="*/ 0 w 7713376"/>
              <a:gd name="connsiteY3" fmla="*/ 2409166 h 4664709"/>
              <a:gd name="connsiteX4" fmla="*/ 3432987 w 7713376"/>
              <a:gd name="connsiteY4" fmla="*/ 0 h 4664709"/>
              <a:gd name="connsiteX5" fmla="*/ 4651709 w 7713376"/>
              <a:gd name="connsiteY5" fmla="*/ 0 h 4664709"/>
              <a:gd name="connsiteX6" fmla="*/ 7713376 w 7713376"/>
              <a:gd name="connsiteY6" fmla="*/ 1388130 h 4664709"/>
              <a:gd name="connsiteX7" fmla="*/ 5072812 w 7713376"/>
              <a:gd name="connsiteY7" fmla="*/ 2332991 h 4664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13376" h="4664709">
                <a:moveTo>
                  <a:pt x="0" y="927100"/>
                </a:moveTo>
                <a:lnTo>
                  <a:pt x="1830076" y="1649705"/>
                </a:lnTo>
                <a:lnTo>
                  <a:pt x="903515" y="4664709"/>
                </a:lnTo>
                <a:lnTo>
                  <a:pt x="0" y="2409166"/>
                </a:lnTo>
                <a:close/>
                <a:moveTo>
                  <a:pt x="3432987" y="0"/>
                </a:moveTo>
                <a:lnTo>
                  <a:pt x="4651709" y="0"/>
                </a:lnTo>
                <a:lnTo>
                  <a:pt x="7713376" y="1388130"/>
                </a:lnTo>
                <a:lnTo>
                  <a:pt x="5072812" y="2332991"/>
                </a:lnTo>
                <a:close/>
              </a:path>
            </a:pathLst>
          </a:custGeom>
          <a:noFill/>
        </p:spPr>
        <p:txBody>
          <a:bodyPr wrap="square" anchor="ctr">
            <a:noAutofit/>
          </a:bodyPr>
          <a:lstStyle>
            <a:lvl1pPr marL="0" indent="0" algn="l">
              <a:buNone/>
              <a:defRPr>
                <a:solidFill>
                  <a:schemeClr val="tx1"/>
                </a:solidFill>
              </a:defRPr>
            </a:lvl1pPr>
          </a:lstStyle>
          <a:p>
            <a:endParaRPr lang="en-US"/>
          </a:p>
        </p:txBody>
      </p:sp>
      <p:sp>
        <p:nvSpPr>
          <p:cNvPr id="14" name="Freeform 13">
            <a:extLst>
              <a:ext uri="{FF2B5EF4-FFF2-40B4-BE49-F238E27FC236}">
                <a16:creationId xmlns:a16="http://schemas.microsoft.com/office/drawing/2014/main" id="{05E0865F-9D79-D14E-A51E-2BEDB78EFCB0}"/>
              </a:ext>
            </a:extLst>
          </p:cNvPr>
          <p:cNvSpPr/>
          <p:nvPr userDrawn="1"/>
        </p:nvSpPr>
        <p:spPr>
          <a:xfrm>
            <a:off x="-1" y="1"/>
            <a:ext cx="12192000" cy="4932679"/>
          </a:xfrm>
          <a:custGeom>
            <a:avLst/>
            <a:gdLst>
              <a:gd name="connsiteX0" fmla="*/ 0 w 9143998"/>
              <a:gd name="connsiteY0" fmla="*/ 2717800 h 4932679"/>
              <a:gd name="connsiteX1" fmla="*/ 832087 w 9143998"/>
              <a:gd name="connsiteY1" fmla="*/ 4793019 h 4932679"/>
              <a:gd name="connsiteX2" fmla="*/ 0 w 9143998"/>
              <a:gd name="connsiteY2" fmla="*/ 4932679 h 4932679"/>
              <a:gd name="connsiteX3" fmla="*/ 4926145 w 9143998"/>
              <a:gd name="connsiteY3" fmla="*/ 0 h 4932679"/>
              <a:gd name="connsiteX4" fmla="*/ 9143998 w 9143998"/>
              <a:gd name="connsiteY4" fmla="*/ 0 h 4932679"/>
              <a:gd name="connsiteX5" fmla="*/ 9143998 w 9143998"/>
              <a:gd name="connsiteY5" fmla="*/ 877546 h 4932679"/>
              <a:gd name="connsiteX6" fmla="*/ 7868879 w 9143998"/>
              <a:gd name="connsiteY6" fmla="*/ 1332232 h 4932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3998" h="4932679">
                <a:moveTo>
                  <a:pt x="0" y="2717800"/>
                </a:moveTo>
                <a:lnTo>
                  <a:pt x="832087" y="4793019"/>
                </a:lnTo>
                <a:lnTo>
                  <a:pt x="0" y="4932679"/>
                </a:lnTo>
                <a:close/>
                <a:moveTo>
                  <a:pt x="4926145" y="0"/>
                </a:moveTo>
                <a:lnTo>
                  <a:pt x="9143998" y="0"/>
                </a:lnTo>
                <a:lnTo>
                  <a:pt x="9143998" y="877546"/>
                </a:lnTo>
                <a:lnTo>
                  <a:pt x="7868879" y="1332232"/>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967409" y="4823130"/>
            <a:ext cx="10416207" cy="1046477"/>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967409" y="5961683"/>
            <a:ext cx="10416207" cy="63944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332304"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3323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812235"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832652"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7132320" y="6356350"/>
            <a:ext cx="2038184"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9E4C0441-6D3C-6241-BC42-C67276747DA9}"/>
              </a:ext>
            </a:extLst>
          </p:cNvPr>
          <p:cNvSpPr>
            <a:spLocks noGrp="1"/>
          </p:cNvSpPr>
          <p:nvPr>
            <p:ph type="pic" sz="quarter" idx="15"/>
          </p:nvPr>
        </p:nvSpPr>
        <p:spPr>
          <a:xfrm>
            <a:off x="10027919" y="2398710"/>
            <a:ext cx="2162810" cy="3690209"/>
          </a:xfrm>
          <a:custGeom>
            <a:avLst/>
            <a:gdLst>
              <a:gd name="connsiteX0" fmla="*/ 2162810 w 2162810"/>
              <a:gd name="connsiteY0" fmla="*/ 0 h 3690209"/>
              <a:gd name="connsiteX1" fmla="*/ 2162810 w 2162810"/>
              <a:gd name="connsiteY1" fmla="*/ 3690209 h 3690209"/>
              <a:gd name="connsiteX2" fmla="*/ 0 w 2162810"/>
              <a:gd name="connsiteY2" fmla="*/ 1524603 h 3690209"/>
            </a:gdLst>
            <a:ahLst/>
            <a:cxnLst>
              <a:cxn ang="0">
                <a:pos x="connsiteX0" y="connsiteY0"/>
              </a:cxn>
              <a:cxn ang="0">
                <a:pos x="connsiteX1" y="connsiteY1"/>
              </a:cxn>
              <a:cxn ang="0">
                <a:pos x="connsiteX2" y="connsiteY2"/>
              </a:cxn>
            </a:cxnLst>
            <a:rect l="l" t="t" r="r" b="b"/>
            <a:pathLst>
              <a:path w="2162810" h="3690209">
                <a:moveTo>
                  <a:pt x="2162810" y="0"/>
                </a:moveTo>
                <a:lnTo>
                  <a:pt x="2162810" y="3690209"/>
                </a:lnTo>
                <a:lnTo>
                  <a:pt x="0" y="152460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1" name="Freeform 10">
            <a:extLst>
              <a:ext uri="{FF2B5EF4-FFF2-40B4-BE49-F238E27FC236}">
                <a16:creationId xmlns:a16="http://schemas.microsoft.com/office/drawing/2014/main" id="{A2CEAF17-F6BD-0C48-BBF2-7DF3C8679CA3}"/>
              </a:ext>
            </a:extLst>
          </p:cNvPr>
          <p:cNvSpPr>
            <a:spLocks noGrp="1"/>
          </p:cNvSpPr>
          <p:nvPr>
            <p:ph type="pic" sz="quarter" idx="14"/>
          </p:nvPr>
        </p:nvSpPr>
        <p:spPr>
          <a:xfrm>
            <a:off x="10027919" y="624963"/>
            <a:ext cx="2164081" cy="3166897"/>
          </a:xfrm>
          <a:custGeom>
            <a:avLst/>
            <a:gdLst>
              <a:gd name="connsiteX0" fmla="*/ 723865 w 2164081"/>
              <a:gd name="connsiteY0" fmla="*/ 0 h 3166897"/>
              <a:gd name="connsiteX1" fmla="*/ 2164081 w 2164081"/>
              <a:gd name="connsiteY1" fmla="*/ 806093 h 3166897"/>
              <a:gd name="connsiteX2" fmla="*/ 2164081 w 2164081"/>
              <a:gd name="connsiteY2" fmla="*/ 1641508 h 3166897"/>
              <a:gd name="connsiteX3" fmla="*/ 0 w 2164081"/>
              <a:gd name="connsiteY3" fmla="*/ 3166897 h 3166897"/>
            </a:gdLst>
            <a:ahLst/>
            <a:cxnLst>
              <a:cxn ang="0">
                <a:pos x="connsiteX0" y="connsiteY0"/>
              </a:cxn>
              <a:cxn ang="0">
                <a:pos x="connsiteX1" y="connsiteY1"/>
              </a:cxn>
              <a:cxn ang="0">
                <a:pos x="connsiteX2" y="connsiteY2"/>
              </a:cxn>
              <a:cxn ang="0">
                <a:pos x="connsiteX3" y="connsiteY3"/>
              </a:cxn>
            </a:cxnLst>
            <a:rect l="l" t="t" r="r" b="b"/>
            <a:pathLst>
              <a:path w="2164081" h="3166897">
                <a:moveTo>
                  <a:pt x="723865" y="0"/>
                </a:moveTo>
                <a:lnTo>
                  <a:pt x="2164081" y="806093"/>
                </a:lnTo>
                <a:lnTo>
                  <a:pt x="2164081" y="1641508"/>
                </a:lnTo>
                <a:lnTo>
                  <a:pt x="0" y="3166897"/>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3" name="Freeform 12">
            <a:extLst>
              <a:ext uri="{FF2B5EF4-FFF2-40B4-BE49-F238E27FC236}">
                <a16:creationId xmlns:a16="http://schemas.microsoft.com/office/drawing/2014/main" id="{3888E0D7-FBD9-DF47-BCC6-398B46C94C51}"/>
              </a:ext>
            </a:extLst>
          </p:cNvPr>
          <p:cNvSpPr>
            <a:spLocks noGrp="1"/>
          </p:cNvSpPr>
          <p:nvPr>
            <p:ph type="pic" sz="quarter" idx="13"/>
          </p:nvPr>
        </p:nvSpPr>
        <p:spPr>
          <a:xfrm>
            <a:off x="9329420" y="-1"/>
            <a:ext cx="2861309" cy="6857999"/>
          </a:xfrm>
          <a:custGeom>
            <a:avLst/>
            <a:gdLst>
              <a:gd name="connsiteX0" fmla="*/ 645186 w 2861309"/>
              <a:gd name="connsiteY0" fmla="*/ 4030366 h 6857999"/>
              <a:gd name="connsiteX1" fmla="*/ 2048512 w 2861309"/>
              <a:gd name="connsiteY1" fmla="*/ 5437769 h 6857999"/>
              <a:gd name="connsiteX2" fmla="*/ 955024 w 2861309"/>
              <a:gd name="connsiteY2" fmla="*/ 6857999 h 6857999"/>
              <a:gd name="connsiteX3" fmla="*/ 0 w 2861309"/>
              <a:gd name="connsiteY3" fmla="*/ 6857999 h 6857999"/>
              <a:gd name="connsiteX4" fmla="*/ 1564611 w 2861309"/>
              <a:gd name="connsiteY4" fmla="*/ 0 h 6857999"/>
              <a:gd name="connsiteX5" fmla="*/ 2861309 w 2861309"/>
              <a:gd name="connsiteY5" fmla="*/ 0 h 6857999"/>
              <a:gd name="connsiteX6" fmla="*/ 2861309 w 2861309"/>
              <a:gd name="connsiteY6" fmla="*/ 1298391 h 6857999"/>
              <a:gd name="connsiteX7" fmla="*/ 1447800 w 2861309"/>
              <a:gd name="connsiteY7" fmla="*/ 507635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1309" h="6857999">
                <a:moveTo>
                  <a:pt x="645186" y="4030366"/>
                </a:moveTo>
                <a:lnTo>
                  <a:pt x="2048512" y="5437769"/>
                </a:lnTo>
                <a:lnTo>
                  <a:pt x="955024" y="6857999"/>
                </a:lnTo>
                <a:lnTo>
                  <a:pt x="0" y="6857999"/>
                </a:lnTo>
                <a:close/>
                <a:moveTo>
                  <a:pt x="1564611" y="0"/>
                </a:moveTo>
                <a:lnTo>
                  <a:pt x="2861309" y="0"/>
                </a:lnTo>
                <a:lnTo>
                  <a:pt x="2861309" y="1298391"/>
                </a:lnTo>
                <a:lnTo>
                  <a:pt x="1447800" y="507635"/>
                </a:lnTo>
                <a:close/>
              </a:path>
            </a:pathLst>
          </a:custGeom>
          <a:noFill/>
        </p:spPr>
        <p:txBody>
          <a:bodyPr wrap="square" anchor="t">
            <a:noAutofit/>
          </a:bodyPr>
          <a:lstStyle>
            <a:lvl1pPr marL="0" indent="0" algn="r">
              <a:buNone/>
              <a:defRPr>
                <a:solidFill>
                  <a:schemeClr val="tx1"/>
                </a:solidFill>
              </a:defRPr>
            </a:lvl1pPr>
          </a:lstStyle>
          <a:p>
            <a:endParaRPr lang="en-US"/>
          </a:p>
        </p:txBody>
      </p:sp>
      <p:sp>
        <p:nvSpPr>
          <p:cNvPr id="14" name="Shape">
            <a:extLst>
              <a:ext uri="{FF2B5EF4-FFF2-40B4-BE49-F238E27FC236}">
                <a16:creationId xmlns:a16="http://schemas.microsoft.com/office/drawing/2014/main" id="{0AD723FD-2F37-E343-866A-C3E641249C7D}"/>
              </a:ext>
            </a:extLst>
          </p:cNvPr>
          <p:cNvSpPr/>
          <p:nvPr userDrawn="1"/>
        </p:nvSpPr>
        <p:spPr>
          <a:xfrm>
            <a:off x="10421620" y="5522622"/>
            <a:ext cx="1769109" cy="133537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11904"/>
                </a:lnTo>
                <a:lnTo>
                  <a:pt x="12609"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842052" y="365125"/>
            <a:ext cx="951174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842052" y="1825625"/>
            <a:ext cx="951174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1840230" y="6356350"/>
            <a:ext cx="1741169"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FDF1C5E7-76B3-3D45-80FB-BC90ADF7556C}"/>
              </a:ext>
            </a:extLst>
          </p:cNvPr>
          <p:cNvSpPr>
            <a:spLocks noGrp="1"/>
          </p:cNvSpPr>
          <p:nvPr>
            <p:ph type="pic" sz="quarter" idx="14"/>
          </p:nvPr>
        </p:nvSpPr>
        <p:spPr>
          <a:xfrm>
            <a:off x="0" y="1963435"/>
            <a:ext cx="1662429" cy="4347610"/>
          </a:xfrm>
          <a:custGeom>
            <a:avLst/>
            <a:gdLst>
              <a:gd name="connsiteX0" fmla="*/ 1082041 w 1662429"/>
              <a:gd name="connsiteY0" fmla="*/ 0 h 4347610"/>
              <a:gd name="connsiteX1" fmla="*/ 1662429 w 1662429"/>
              <a:gd name="connsiteY1" fmla="*/ 4347610 h 4347610"/>
              <a:gd name="connsiteX2" fmla="*/ 0 w 1662429"/>
              <a:gd name="connsiteY2" fmla="*/ 2521815 h 4347610"/>
              <a:gd name="connsiteX3" fmla="*/ 0 w 1662429"/>
              <a:gd name="connsiteY3" fmla="*/ 988075 h 4347610"/>
            </a:gdLst>
            <a:ahLst/>
            <a:cxnLst>
              <a:cxn ang="0">
                <a:pos x="connsiteX0" y="connsiteY0"/>
              </a:cxn>
              <a:cxn ang="0">
                <a:pos x="connsiteX1" y="connsiteY1"/>
              </a:cxn>
              <a:cxn ang="0">
                <a:pos x="connsiteX2" y="connsiteY2"/>
              </a:cxn>
              <a:cxn ang="0">
                <a:pos x="connsiteX3" y="connsiteY3"/>
              </a:cxn>
            </a:cxnLst>
            <a:rect l="l" t="t" r="r" b="b"/>
            <a:pathLst>
              <a:path w="1662429" h="4347610">
                <a:moveTo>
                  <a:pt x="1082041" y="0"/>
                </a:moveTo>
                <a:lnTo>
                  <a:pt x="1662429" y="4347610"/>
                </a:lnTo>
                <a:lnTo>
                  <a:pt x="0" y="2521815"/>
                </a:lnTo>
                <a:lnTo>
                  <a:pt x="0" y="98807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1" name="Freeform 10">
            <a:extLst>
              <a:ext uri="{FF2B5EF4-FFF2-40B4-BE49-F238E27FC236}">
                <a16:creationId xmlns:a16="http://schemas.microsoft.com/office/drawing/2014/main" id="{4711B569-87EE-C94A-B5E5-F589F16E1A9F}"/>
              </a:ext>
            </a:extLst>
          </p:cNvPr>
          <p:cNvSpPr>
            <a:spLocks noGrp="1"/>
          </p:cNvSpPr>
          <p:nvPr>
            <p:ph type="pic" sz="quarter" idx="13"/>
          </p:nvPr>
        </p:nvSpPr>
        <p:spPr>
          <a:xfrm>
            <a:off x="1" y="1"/>
            <a:ext cx="1741168" cy="6857999"/>
          </a:xfrm>
          <a:custGeom>
            <a:avLst/>
            <a:gdLst>
              <a:gd name="connsiteX0" fmla="*/ 1704340 w 1741168"/>
              <a:gd name="connsiteY0" fmla="*/ 6578784 h 6857999"/>
              <a:gd name="connsiteX1" fmla="*/ 1741168 w 1741168"/>
              <a:gd name="connsiteY1" fmla="*/ 6857999 h 6857999"/>
              <a:gd name="connsiteX2" fmla="*/ 1231899 w 1741168"/>
              <a:gd name="connsiteY2" fmla="*/ 6857999 h 6857999"/>
              <a:gd name="connsiteX3" fmla="*/ 0 w 1741168"/>
              <a:gd name="connsiteY3" fmla="*/ 4653596 h 6857999"/>
              <a:gd name="connsiteX4" fmla="*/ 1653539 w 1741168"/>
              <a:gd name="connsiteY4" fmla="*/ 6471207 h 6857999"/>
              <a:gd name="connsiteX5" fmla="*/ 1000773 w 1741168"/>
              <a:gd name="connsiteY5" fmla="*/ 6857998 h 6857999"/>
              <a:gd name="connsiteX6" fmla="*/ 0 w 1741168"/>
              <a:gd name="connsiteY6" fmla="*/ 6857998 h 6857999"/>
              <a:gd name="connsiteX7" fmla="*/ 0 w 1741168"/>
              <a:gd name="connsiteY7" fmla="*/ 0 h 6857999"/>
              <a:gd name="connsiteX8" fmla="*/ 821693 w 1741168"/>
              <a:gd name="connsiteY8" fmla="*/ 0 h 6857999"/>
              <a:gd name="connsiteX9" fmla="*/ 1041399 w 1741168"/>
              <a:gd name="connsiteY9" fmla="*/ 1656172 h 6857999"/>
              <a:gd name="connsiteX10" fmla="*/ 0 w 1741168"/>
              <a:gd name="connsiteY10" fmla="*/ 404152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1168" h="6857999">
                <a:moveTo>
                  <a:pt x="1704340" y="6578784"/>
                </a:moveTo>
                <a:lnTo>
                  <a:pt x="1741168" y="6857999"/>
                </a:lnTo>
                <a:lnTo>
                  <a:pt x="1231899" y="6857999"/>
                </a:lnTo>
                <a:close/>
                <a:moveTo>
                  <a:pt x="0" y="4653596"/>
                </a:moveTo>
                <a:lnTo>
                  <a:pt x="1653539" y="6471207"/>
                </a:lnTo>
                <a:lnTo>
                  <a:pt x="1000773" y="6857998"/>
                </a:lnTo>
                <a:lnTo>
                  <a:pt x="0" y="6857998"/>
                </a:lnTo>
                <a:close/>
                <a:moveTo>
                  <a:pt x="0" y="0"/>
                </a:moveTo>
                <a:lnTo>
                  <a:pt x="821693" y="0"/>
                </a:lnTo>
                <a:lnTo>
                  <a:pt x="1041399" y="1656172"/>
                </a:lnTo>
                <a:lnTo>
                  <a:pt x="0" y="404152"/>
                </a:lnTo>
                <a:close/>
              </a:path>
            </a:pathLst>
          </a:custGeom>
          <a:noFill/>
        </p:spPr>
        <p:txBody>
          <a:bodyPr wrap="square" anchor="t">
            <a:noAutofit/>
          </a:bodyPr>
          <a:lstStyle>
            <a:lvl1pPr marL="0" indent="0" algn="ctr">
              <a:buNone/>
              <a:defRPr>
                <a:solidFill>
                  <a:schemeClr val="tx1"/>
                </a:solidFill>
              </a:defRPr>
            </a:lvl1pPr>
          </a:lstStyle>
          <a:p>
            <a:endParaRPr lang="en-US"/>
          </a:p>
        </p:txBody>
      </p:sp>
      <p:sp>
        <p:nvSpPr>
          <p:cNvPr id="13" name="Triangle">
            <a:extLst>
              <a:ext uri="{FF2B5EF4-FFF2-40B4-BE49-F238E27FC236}">
                <a16:creationId xmlns:a16="http://schemas.microsoft.com/office/drawing/2014/main" id="{1E5A697A-683E-A24A-9776-16C082DB5AEF}"/>
              </a:ext>
            </a:extLst>
          </p:cNvPr>
          <p:cNvSpPr/>
          <p:nvPr userDrawn="1"/>
        </p:nvSpPr>
        <p:spPr>
          <a:xfrm>
            <a:off x="0" y="573731"/>
            <a:ext cx="1045211" cy="22107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1227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372CF6F-0532-4142-80E3-B0EB564FDDAA}"/>
              </a:ext>
            </a:extLst>
          </p:cNvPr>
          <p:cNvSpPr>
            <a:spLocks noGrp="1"/>
          </p:cNvSpPr>
          <p:nvPr>
            <p:ph type="pic" sz="quarter" idx="15"/>
          </p:nvPr>
        </p:nvSpPr>
        <p:spPr>
          <a:xfrm>
            <a:off x="3896138" y="3634738"/>
            <a:ext cx="6930887" cy="3223262"/>
          </a:xfrm>
          <a:custGeom>
            <a:avLst/>
            <a:gdLst>
              <a:gd name="connsiteX0" fmla="*/ 3446781 w 5187463"/>
              <a:gd name="connsiteY0" fmla="*/ 0 h 3223262"/>
              <a:gd name="connsiteX1" fmla="*/ 5187463 w 5187463"/>
              <a:gd name="connsiteY1" fmla="*/ 3223262 h 3223262"/>
              <a:gd name="connsiteX2" fmla="*/ 3974413 w 5187463"/>
              <a:gd name="connsiteY2" fmla="*/ 3223262 h 3223262"/>
              <a:gd name="connsiteX3" fmla="*/ 0 w 5187463"/>
              <a:gd name="connsiteY3" fmla="*/ 1010851 h 3223262"/>
            </a:gdLst>
            <a:ahLst/>
            <a:cxnLst>
              <a:cxn ang="0">
                <a:pos x="connsiteX0" y="connsiteY0"/>
              </a:cxn>
              <a:cxn ang="0">
                <a:pos x="connsiteX1" y="connsiteY1"/>
              </a:cxn>
              <a:cxn ang="0">
                <a:pos x="connsiteX2" y="connsiteY2"/>
              </a:cxn>
              <a:cxn ang="0">
                <a:pos x="connsiteX3" y="connsiteY3"/>
              </a:cxn>
            </a:cxnLst>
            <a:rect l="l" t="t" r="r" b="b"/>
            <a:pathLst>
              <a:path w="5187463" h="3223262">
                <a:moveTo>
                  <a:pt x="3446781" y="0"/>
                </a:moveTo>
                <a:lnTo>
                  <a:pt x="5187463" y="3223262"/>
                </a:lnTo>
                <a:lnTo>
                  <a:pt x="3974413" y="3223262"/>
                </a:lnTo>
                <a:lnTo>
                  <a:pt x="0" y="1010851"/>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6" name="Freeform 15">
            <a:extLst>
              <a:ext uri="{FF2B5EF4-FFF2-40B4-BE49-F238E27FC236}">
                <a16:creationId xmlns:a16="http://schemas.microsoft.com/office/drawing/2014/main" id="{6606644A-60CA-9541-8665-B69C8928CA5F}"/>
              </a:ext>
            </a:extLst>
          </p:cNvPr>
          <p:cNvSpPr>
            <a:spLocks noGrp="1"/>
          </p:cNvSpPr>
          <p:nvPr>
            <p:ph type="pic" sz="quarter" idx="14"/>
          </p:nvPr>
        </p:nvSpPr>
        <p:spPr>
          <a:xfrm>
            <a:off x="1113182" y="3266438"/>
            <a:ext cx="7040217" cy="1863091"/>
          </a:xfrm>
          <a:custGeom>
            <a:avLst/>
            <a:gdLst>
              <a:gd name="connsiteX0" fmla="*/ 2152215 w 5249898"/>
              <a:gd name="connsiteY0" fmla="*/ 0 h 1863091"/>
              <a:gd name="connsiteX1" fmla="*/ 5249898 w 5249898"/>
              <a:gd name="connsiteY1" fmla="*/ 321297 h 1863091"/>
              <a:gd name="connsiteX2" fmla="*/ 0 w 5249898"/>
              <a:gd name="connsiteY2" fmla="*/ 1863091 h 1863091"/>
            </a:gdLst>
            <a:ahLst/>
            <a:cxnLst>
              <a:cxn ang="0">
                <a:pos x="connsiteX0" y="connsiteY0"/>
              </a:cxn>
              <a:cxn ang="0">
                <a:pos x="connsiteX1" y="connsiteY1"/>
              </a:cxn>
              <a:cxn ang="0">
                <a:pos x="connsiteX2" y="connsiteY2"/>
              </a:cxn>
            </a:cxnLst>
            <a:rect l="l" t="t" r="r" b="b"/>
            <a:pathLst>
              <a:path w="5249898" h="1863091">
                <a:moveTo>
                  <a:pt x="2152215" y="0"/>
                </a:moveTo>
                <a:lnTo>
                  <a:pt x="5249898" y="321297"/>
                </a:lnTo>
                <a:lnTo>
                  <a:pt x="0" y="1863091"/>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7" name="Shape">
            <a:extLst>
              <a:ext uri="{FF2B5EF4-FFF2-40B4-BE49-F238E27FC236}">
                <a16:creationId xmlns:a16="http://schemas.microsoft.com/office/drawing/2014/main" id="{988C344D-90C0-8640-81FE-C9A01B96139E}"/>
              </a:ext>
            </a:extLst>
          </p:cNvPr>
          <p:cNvSpPr/>
          <p:nvPr userDrawn="1"/>
        </p:nvSpPr>
        <p:spPr>
          <a:xfrm>
            <a:off x="2" y="4701537"/>
            <a:ext cx="3648073" cy="2155191"/>
          </a:xfrm>
          <a:custGeom>
            <a:avLst/>
            <a:gdLst/>
            <a:ahLst/>
            <a:cxnLst>
              <a:cxn ang="0">
                <a:pos x="wd2" y="hd2"/>
              </a:cxn>
              <a:cxn ang="5400000">
                <a:pos x="wd2" y="hd2"/>
              </a:cxn>
              <a:cxn ang="10800000">
                <a:pos x="wd2" y="hd2"/>
              </a:cxn>
              <a:cxn ang="16200000">
                <a:pos x="wd2" y="hd2"/>
              </a:cxn>
            </a:cxnLst>
            <a:rect l="0" t="0" r="r" b="b"/>
            <a:pathLst>
              <a:path w="21600" h="21600" extrusionOk="0">
                <a:moveTo>
                  <a:pt x="5038" y="6135"/>
                </a:moveTo>
                <a:lnTo>
                  <a:pt x="0" y="11634"/>
                </a:lnTo>
                <a:lnTo>
                  <a:pt x="0" y="21600"/>
                </a:lnTo>
                <a:lnTo>
                  <a:pt x="16086"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Freeform 17">
            <a:extLst>
              <a:ext uri="{FF2B5EF4-FFF2-40B4-BE49-F238E27FC236}">
                <a16:creationId xmlns:a16="http://schemas.microsoft.com/office/drawing/2014/main" id="{D21B6ECF-BC43-9F48-901D-E8B33772580C}"/>
              </a:ext>
            </a:extLst>
          </p:cNvPr>
          <p:cNvSpPr>
            <a:spLocks noGrp="1"/>
          </p:cNvSpPr>
          <p:nvPr>
            <p:ph type="pic" sz="quarter" idx="13"/>
          </p:nvPr>
        </p:nvSpPr>
        <p:spPr>
          <a:xfrm>
            <a:off x="2" y="2961638"/>
            <a:ext cx="12191996" cy="3896362"/>
          </a:xfrm>
          <a:custGeom>
            <a:avLst/>
            <a:gdLst>
              <a:gd name="connsiteX0" fmla="*/ 2838920 w 9143997"/>
              <a:gd name="connsiteY0" fmla="*/ 1765300 h 3896362"/>
              <a:gd name="connsiteX1" fmla="*/ 6660490 w 9143997"/>
              <a:gd name="connsiteY1" fmla="*/ 3895090 h 3896362"/>
              <a:gd name="connsiteX2" fmla="*/ 2153478 w 9143997"/>
              <a:gd name="connsiteY2" fmla="*/ 3895090 h 3896362"/>
              <a:gd name="connsiteX3" fmla="*/ 6498661 w 9143997"/>
              <a:gd name="connsiteY3" fmla="*/ 673100 h 3896362"/>
              <a:gd name="connsiteX4" fmla="*/ 9143997 w 9143997"/>
              <a:gd name="connsiteY4" fmla="*/ 947376 h 3896362"/>
              <a:gd name="connsiteX5" fmla="*/ 9143997 w 9143997"/>
              <a:gd name="connsiteY5" fmla="*/ 3896362 h 3896362"/>
              <a:gd name="connsiteX6" fmla="*/ 8239319 w 9143997"/>
              <a:gd name="connsiteY6" fmla="*/ 3896362 h 3896362"/>
              <a:gd name="connsiteX7" fmla="*/ 0 w 9143997"/>
              <a:gd name="connsiteY7" fmla="*/ 0 h 3896362"/>
              <a:gd name="connsiteX8" fmla="*/ 2839024 w 9143997"/>
              <a:gd name="connsiteY8" fmla="*/ 294695 h 3896362"/>
              <a:gd name="connsiteX9" fmla="*/ 0 w 9143997"/>
              <a:gd name="connsiteY9" fmla="*/ 2750822 h 389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3997" h="3896362">
                <a:moveTo>
                  <a:pt x="2838920" y="1765300"/>
                </a:moveTo>
                <a:lnTo>
                  <a:pt x="6660490" y="3895090"/>
                </a:lnTo>
                <a:lnTo>
                  <a:pt x="2153478" y="3895090"/>
                </a:lnTo>
                <a:close/>
                <a:moveTo>
                  <a:pt x="6498661" y="673100"/>
                </a:moveTo>
                <a:lnTo>
                  <a:pt x="9143997" y="947376"/>
                </a:lnTo>
                <a:lnTo>
                  <a:pt x="9143997" y="3896362"/>
                </a:lnTo>
                <a:lnTo>
                  <a:pt x="8239319" y="3896362"/>
                </a:lnTo>
                <a:close/>
                <a:moveTo>
                  <a:pt x="0" y="0"/>
                </a:moveTo>
                <a:lnTo>
                  <a:pt x="2839024" y="294695"/>
                </a:lnTo>
                <a:lnTo>
                  <a:pt x="0" y="2750822"/>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489210"/>
            <a:ext cx="10515600" cy="1290000"/>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1957328"/>
            <a:ext cx="10515600" cy="867785"/>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F875CC6-8961-8D48-AA27-DFF2DBB187E0}"/>
              </a:ext>
            </a:extLst>
          </p:cNvPr>
          <p:cNvSpPr>
            <a:spLocks noGrp="1"/>
          </p:cNvSpPr>
          <p:nvPr>
            <p:ph type="pic" sz="quarter" idx="16"/>
          </p:nvPr>
        </p:nvSpPr>
        <p:spPr>
          <a:xfrm>
            <a:off x="8966200" y="803673"/>
            <a:ext cx="3225800" cy="4520970"/>
          </a:xfrm>
          <a:custGeom>
            <a:avLst/>
            <a:gdLst>
              <a:gd name="connsiteX0" fmla="*/ 0 w 3225800"/>
              <a:gd name="connsiteY0" fmla="*/ 0 h 4520970"/>
              <a:gd name="connsiteX1" fmla="*/ 3225800 w 3225800"/>
              <a:gd name="connsiteY1" fmla="*/ 2983840 h 4520970"/>
              <a:gd name="connsiteX2" fmla="*/ 3225800 w 3225800"/>
              <a:gd name="connsiteY2" fmla="*/ 3742777 h 4520970"/>
              <a:gd name="connsiteX3" fmla="*/ 388590 w 3225800"/>
              <a:gd name="connsiteY3" fmla="*/ 4520970 h 4520970"/>
            </a:gdLst>
            <a:ahLst/>
            <a:cxnLst>
              <a:cxn ang="0">
                <a:pos x="connsiteX0" y="connsiteY0"/>
              </a:cxn>
              <a:cxn ang="0">
                <a:pos x="connsiteX1" y="connsiteY1"/>
              </a:cxn>
              <a:cxn ang="0">
                <a:pos x="connsiteX2" y="connsiteY2"/>
              </a:cxn>
              <a:cxn ang="0">
                <a:pos x="connsiteX3" y="connsiteY3"/>
              </a:cxn>
            </a:cxnLst>
            <a:rect l="l" t="t" r="r" b="b"/>
            <a:pathLst>
              <a:path w="3225800" h="4520970">
                <a:moveTo>
                  <a:pt x="0" y="0"/>
                </a:moveTo>
                <a:lnTo>
                  <a:pt x="3225800" y="2983840"/>
                </a:lnTo>
                <a:lnTo>
                  <a:pt x="3225800" y="3742777"/>
                </a:lnTo>
                <a:lnTo>
                  <a:pt x="388590" y="4520970"/>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6" name="Freeform 15">
            <a:extLst>
              <a:ext uri="{FF2B5EF4-FFF2-40B4-BE49-F238E27FC236}">
                <a16:creationId xmlns:a16="http://schemas.microsoft.com/office/drawing/2014/main" id="{429F6072-B6A3-A342-B4EB-B1FDF7E92BB5}"/>
              </a:ext>
            </a:extLst>
          </p:cNvPr>
          <p:cNvSpPr>
            <a:spLocks noGrp="1"/>
          </p:cNvSpPr>
          <p:nvPr>
            <p:ph type="pic" sz="quarter" idx="15"/>
          </p:nvPr>
        </p:nvSpPr>
        <p:spPr>
          <a:xfrm>
            <a:off x="6692899" y="2092098"/>
            <a:ext cx="1789430" cy="2944246"/>
          </a:xfrm>
          <a:custGeom>
            <a:avLst/>
            <a:gdLst>
              <a:gd name="connsiteX0" fmla="*/ 1789430 w 1789430"/>
              <a:gd name="connsiteY0" fmla="*/ 0 h 2944246"/>
              <a:gd name="connsiteX1" fmla="*/ 1062971 w 1789430"/>
              <a:gd name="connsiteY1" fmla="*/ 2944246 h 2944246"/>
              <a:gd name="connsiteX2" fmla="*/ 0 w 1789430"/>
              <a:gd name="connsiteY2" fmla="*/ 838156 h 2944246"/>
            </a:gdLst>
            <a:ahLst/>
            <a:cxnLst>
              <a:cxn ang="0">
                <a:pos x="connsiteX0" y="connsiteY0"/>
              </a:cxn>
              <a:cxn ang="0">
                <a:pos x="connsiteX1" y="connsiteY1"/>
              </a:cxn>
              <a:cxn ang="0">
                <a:pos x="connsiteX2" y="connsiteY2"/>
              </a:cxn>
            </a:cxnLst>
            <a:rect l="l" t="t" r="r" b="b"/>
            <a:pathLst>
              <a:path w="1789430" h="2944246">
                <a:moveTo>
                  <a:pt x="1789430" y="0"/>
                </a:moveTo>
                <a:lnTo>
                  <a:pt x="1062971" y="2944246"/>
                </a:lnTo>
                <a:lnTo>
                  <a:pt x="0" y="838156"/>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7" name="Freeform 16">
            <a:extLst>
              <a:ext uri="{FF2B5EF4-FFF2-40B4-BE49-F238E27FC236}">
                <a16:creationId xmlns:a16="http://schemas.microsoft.com/office/drawing/2014/main" id="{C4DB2A7F-6AB1-5C44-8C95-7D7D6104F13A}"/>
              </a:ext>
            </a:extLst>
          </p:cNvPr>
          <p:cNvSpPr>
            <a:spLocks noGrp="1"/>
          </p:cNvSpPr>
          <p:nvPr>
            <p:ph type="pic" sz="quarter" idx="14"/>
          </p:nvPr>
        </p:nvSpPr>
        <p:spPr>
          <a:xfrm>
            <a:off x="8961895" y="1"/>
            <a:ext cx="3230105" cy="3636213"/>
          </a:xfrm>
          <a:custGeom>
            <a:avLst/>
            <a:gdLst>
              <a:gd name="connsiteX0" fmla="*/ 158703 w 3230105"/>
              <a:gd name="connsiteY0" fmla="*/ 0 h 3636213"/>
              <a:gd name="connsiteX1" fmla="*/ 3230105 w 3230105"/>
              <a:gd name="connsiteY1" fmla="*/ 0 h 3636213"/>
              <a:gd name="connsiteX2" fmla="*/ 3230105 w 3230105"/>
              <a:gd name="connsiteY2" fmla="*/ 3636213 h 3636213"/>
              <a:gd name="connsiteX3" fmla="*/ 0 w 3230105"/>
              <a:gd name="connsiteY3" fmla="*/ 646735 h 3636213"/>
            </a:gdLst>
            <a:ahLst/>
            <a:cxnLst>
              <a:cxn ang="0">
                <a:pos x="connsiteX0" y="connsiteY0"/>
              </a:cxn>
              <a:cxn ang="0">
                <a:pos x="connsiteX1" y="connsiteY1"/>
              </a:cxn>
              <a:cxn ang="0">
                <a:pos x="connsiteX2" y="connsiteY2"/>
              </a:cxn>
              <a:cxn ang="0">
                <a:pos x="connsiteX3" y="connsiteY3"/>
              </a:cxn>
            </a:cxnLst>
            <a:rect l="l" t="t" r="r" b="b"/>
            <a:pathLst>
              <a:path w="3230105" h="3636213">
                <a:moveTo>
                  <a:pt x="158703" y="0"/>
                </a:moveTo>
                <a:lnTo>
                  <a:pt x="3230105" y="0"/>
                </a:lnTo>
                <a:lnTo>
                  <a:pt x="3230105" y="3636213"/>
                </a:lnTo>
                <a:lnTo>
                  <a:pt x="0" y="64673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8" name="Freeform 17">
            <a:extLst>
              <a:ext uri="{FF2B5EF4-FFF2-40B4-BE49-F238E27FC236}">
                <a16:creationId xmlns:a16="http://schemas.microsoft.com/office/drawing/2014/main" id="{B749849C-0387-A64C-9FF6-278EE943B372}"/>
              </a:ext>
            </a:extLst>
          </p:cNvPr>
          <p:cNvSpPr>
            <a:spLocks noGrp="1"/>
          </p:cNvSpPr>
          <p:nvPr>
            <p:ph type="pic" sz="quarter" idx="13"/>
          </p:nvPr>
        </p:nvSpPr>
        <p:spPr>
          <a:xfrm>
            <a:off x="5206999" y="5"/>
            <a:ext cx="6985001" cy="6857995"/>
          </a:xfrm>
          <a:custGeom>
            <a:avLst/>
            <a:gdLst>
              <a:gd name="connsiteX0" fmla="*/ 6985001 w 6985001"/>
              <a:gd name="connsiteY0" fmla="*/ 4668949 h 6857995"/>
              <a:gd name="connsiteX1" fmla="*/ 6985001 w 6985001"/>
              <a:gd name="connsiteY1" fmla="*/ 6857995 h 6857995"/>
              <a:gd name="connsiteX2" fmla="*/ 5092703 w 6985001"/>
              <a:gd name="connsiteY2" fmla="*/ 6857995 h 6857995"/>
              <a:gd name="connsiteX3" fmla="*/ 6598920 w 6985001"/>
              <a:gd name="connsiteY3" fmla="*/ 4774854 h 6857995"/>
              <a:gd name="connsiteX4" fmla="*/ 3661408 w 6985001"/>
              <a:gd name="connsiteY4" fmla="*/ 1007779 h 6857995"/>
              <a:gd name="connsiteX5" fmla="*/ 4163065 w 6985001"/>
              <a:gd name="connsiteY5" fmla="*/ 6857995 h 6857995"/>
              <a:gd name="connsiteX6" fmla="*/ 3465800 w 6985001"/>
              <a:gd name="connsiteY6" fmla="*/ 6857995 h 6857995"/>
              <a:gd name="connsiteX7" fmla="*/ 2628901 w 6985001"/>
              <a:gd name="connsiteY7" fmla="*/ 5198270 h 6857995"/>
              <a:gd name="connsiteX8" fmla="*/ 0 w 6985001"/>
              <a:gd name="connsiteY8" fmla="*/ 0 h 6857995"/>
              <a:gd name="connsiteX9" fmla="*/ 3040380 w 6985001"/>
              <a:gd name="connsiteY9" fmla="*/ 0 h 6857995"/>
              <a:gd name="connsiteX10" fmla="*/ 1408428 w 6985001"/>
              <a:gd name="connsiteY10" fmla="*/ 2792443 h 6857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5001" h="6857995">
                <a:moveTo>
                  <a:pt x="6985001" y="4668949"/>
                </a:moveTo>
                <a:lnTo>
                  <a:pt x="6985001" y="6857995"/>
                </a:lnTo>
                <a:lnTo>
                  <a:pt x="5092703" y="6857995"/>
                </a:lnTo>
                <a:lnTo>
                  <a:pt x="6598920" y="4774854"/>
                </a:lnTo>
                <a:close/>
                <a:moveTo>
                  <a:pt x="3661408" y="1007779"/>
                </a:moveTo>
                <a:lnTo>
                  <a:pt x="4163065" y="6857995"/>
                </a:lnTo>
                <a:lnTo>
                  <a:pt x="3465800" y="6857995"/>
                </a:lnTo>
                <a:lnTo>
                  <a:pt x="2628901" y="5198270"/>
                </a:lnTo>
                <a:close/>
                <a:moveTo>
                  <a:pt x="0" y="0"/>
                </a:moveTo>
                <a:lnTo>
                  <a:pt x="3040380" y="0"/>
                </a:lnTo>
                <a:lnTo>
                  <a:pt x="1408428" y="2792443"/>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19" name="Freeform 18">
            <a:extLst>
              <a:ext uri="{FF2B5EF4-FFF2-40B4-BE49-F238E27FC236}">
                <a16:creationId xmlns:a16="http://schemas.microsoft.com/office/drawing/2014/main" id="{84DE541A-E336-C048-A406-250BC8789238}"/>
              </a:ext>
            </a:extLst>
          </p:cNvPr>
          <p:cNvSpPr/>
          <p:nvPr userDrawn="1"/>
        </p:nvSpPr>
        <p:spPr>
          <a:xfrm>
            <a:off x="6756399" y="1"/>
            <a:ext cx="4867909" cy="6857998"/>
          </a:xfrm>
          <a:custGeom>
            <a:avLst/>
            <a:gdLst>
              <a:gd name="connsiteX0" fmla="*/ 4867909 w 4867909"/>
              <a:gd name="connsiteY0" fmla="*/ 4822027 h 6857998"/>
              <a:gd name="connsiteX1" fmla="*/ 3397302 w 4867909"/>
              <a:gd name="connsiteY1" fmla="*/ 6857998 h 6857998"/>
              <a:gd name="connsiteX2" fmla="*/ 2724165 w 4867909"/>
              <a:gd name="connsiteY2" fmla="*/ 6857998 h 6857998"/>
              <a:gd name="connsiteX3" fmla="*/ 2603501 w 4867909"/>
              <a:gd name="connsiteY3" fmla="*/ 5442433 h 6857998"/>
              <a:gd name="connsiteX4" fmla="*/ 1626864 w 4867909"/>
              <a:gd name="connsiteY4" fmla="*/ 0 h 6857998"/>
              <a:gd name="connsiteX5" fmla="*/ 2244094 w 4867909"/>
              <a:gd name="connsiteY5" fmla="*/ 0 h 6857998"/>
              <a:gd name="connsiteX6" fmla="*/ 1760263 w 4867909"/>
              <a:gd name="connsiteY6" fmla="*/ 1956840 h 6857998"/>
              <a:gd name="connsiteX7" fmla="*/ 0 w 4867909"/>
              <a:gd name="connsiteY7" fmla="*/ 2782236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7909" h="6857998">
                <a:moveTo>
                  <a:pt x="4867909" y="4822027"/>
                </a:moveTo>
                <a:lnTo>
                  <a:pt x="3397302" y="6857998"/>
                </a:lnTo>
                <a:lnTo>
                  <a:pt x="2724165" y="6857998"/>
                </a:lnTo>
                <a:lnTo>
                  <a:pt x="2603501" y="5442433"/>
                </a:lnTo>
                <a:close/>
                <a:moveTo>
                  <a:pt x="1626864" y="0"/>
                </a:moveTo>
                <a:lnTo>
                  <a:pt x="2244094" y="0"/>
                </a:lnTo>
                <a:lnTo>
                  <a:pt x="1760263" y="1956840"/>
                </a:lnTo>
                <a:lnTo>
                  <a:pt x="0" y="2782236"/>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5025611"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0256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FEC493F1-67A8-CC4C-984C-AC523B239131}"/>
              </a:ext>
            </a:extLst>
          </p:cNvPr>
          <p:cNvSpPr>
            <a:spLocks noGrp="1"/>
          </p:cNvSpPr>
          <p:nvPr>
            <p:ph type="pic" sz="quarter" idx="18"/>
          </p:nvPr>
        </p:nvSpPr>
        <p:spPr>
          <a:xfrm>
            <a:off x="8746443" y="787401"/>
            <a:ext cx="3445557" cy="3973799"/>
          </a:xfrm>
          <a:custGeom>
            <a:avLst/>
            <a:gdLst>
              <a:gd name="connsiteX0" fmla="*/ 2311467 w 3445557"/>
              <a:gd name="connsiteY0" fmla="*/ 0 h 3973799"/>
              <a:gd name="connsiteX1" fmla="*/ 3445557 w 3445557"/>
              <a:gd name="connsiteY1" fmla="*/ 1929851 h 3973799"/>
              <a:gd name="connsiteX2" fmla="*/ 3445557 w 3445557"/>
              <a:gd name="connsiteY2" fmla="*/ 3973799 h 3973799"/>
              <a:gd name="connsiteX3" fmla="*/ 0 w 3445557"/>
              <a:gd name="connsiteY3" fmla="*/ 1873174 h 3973799"/>
            </a:gdLst>
            <a:ahLst/>
            <a:cxnLst>
              <a:cxn ang="0">
                <a:pos x="connsiteX0" y="connsiteY0"/>
              </a:cxn>
              <a:cxn ang="0">
                <a:pos x="connsiteX1" y="connsiteY1"/>
              </a:cxn>
              <a:cxn ang="0">
                <a:pos x="connsiteX2" y="connsiteY2"/>
              </a:cxn>
              <a:cxn ang="0">
                <a:pos x="connsiteX3" y="connsiteY3"/>
              </a:cxn>
            </a:cxnLst>
            <a:rect l="l" t="t" r="r" b="b"/>
            <a:pathLst>
              <a:path w="3445557" h="3973799">
                <a:moveTo>
                  <a:pt x="2311467" y="0"/>
                </a:moveTo>
                <a:lnTo>
                  <a:pt x="3445557" y="1929851"/>
                </a:lnTo>
                <a:lnTo>
                  <a:pt x="3445557" y="3973799"/>
                </a:lnTo>
                <a:lnTo>
                  <a:pt x="0" y="1873174"/>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dirty="0"/>
          </a:p>
        </p:txBody>
      </p:sp>
      <p:sp>
        <p:nvSpPr>
          <p:cNvPr id="20" name="Freeform 19">
            <a:extLst>
              <a:ext uri="{FF2B5EF4-FFF2-40B4-BE49-F238E27FC236}">
                <a16:creationId xmlns:a16="http://schemas.microsoft.com/office/drawing/2014/main" id="{34794D2C-721C-1E48-877B-8EF99B6C2F34}"/>
              </a:ext>
            </a:extLst>
          </p:cNvPr>
          <p:cNvSpPr>
            <a:spLocks noGrp="1"/>
          </p:cNvSpPr>
          <p:nvPr>
            <p:ph type="pic" sz="quarter" idx="17"/>
          </p:nvPr>
        </p:nvSpPr>
        <p:spPr>
          <a:xfrm>
            <a:off x="8348984" y="787401"/>
            <a:ext cx="2508252" cy="1774189"/>
          </a:xfrm>
          <a:custGeom>
            <a:avLst/>
            <a:gdLst>
              <a:gd name="connsiteX0" fmla="*/ 2508252 w 2508252"/>
              <a:gd name="connsiteY0" fmla="*/ 0 h 1774189"/>
              <a:gd name="connsiteX1" fmla="*/ 321312 w 2508252"/>
              <a:gd name="connsiteY1" fmla="*/ 1774189 h 1774189"/>
              <a:gd name="connsiteX2" fmla="*/ 0 w 2508252"/>
              <a:gd name="connsiteY2" fmla="*/ 411513 h 1774189"/>
            </a:gdLst>
            <a:ahLst/>
            <a:cxnLst>
              <a:cxn ang="0">
                <a:pos x="connsiteX0" y="connsiteY0"/>
              </a:cxn>
              <a:cxn ang="0">
                <a:pos x="connsiteX1" y="connsiteY1"/>
              </a:cxn>
              <a:cxn ang="0">
                <a:pos x="connsiteX2" y="connsiteY2"/>
              </a:cxn>
            </a:cxnLst>
            <a:rect l="l" t="t" r="r" b="b"/>
            <a:pathLst>
              <a:path w="2508252" h="1774189">
                <a:moveTo>
                  <a:pt x="2508252" y="0"/>
                </a:moveTo>
                <a:lnTo>
                  <a:pt x="321312" y="1774189"/>
                </a:lnTo>
                <a:lnTo>
                  <a:pt x="0" y="41151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dirty="0"/>
          </a:p>
        </p:txBody>
      </p:sp>
      <p:sp>
        <p:nvSpPr>
          <p:cNvPr id="21" name="Freeform 20">
            <a:extLst>
              <a:ext uri="{FF2B5EF4-FFF2-40B4-BE49-F238E27FC236}">
                <a16:creationId xmlns:a16="http://schemas.microsoft.com/office/drawing/2014/main" id="{12AC33D0-CEE7-4F4B-8AC4-4E226FC702C2}"/>
              </a:ext>
            </a:extLst>
          </p:cNvPr>
          <p:cNvSpPr>
            <a:spLocks noGrp="1"/>
          </p:cNvSpPr>
          <p:nvPr>
            <p:ph type="pic" sz="quarter" idx="13"/>
          </p:nvPr>
        </p:nvSpPr>
        <p:spPr>
          <a:xfrm>
            <a:off x="4363720" y="0"/>
            <a:ext cx="7828280" cy="2553972"/>
          </a:xfrm>
          <a:custGeom>
            <a:avLst/>
            <a:gdLst>
              <a:gd name="connsiteX0" fmla="*/ 7828280 w 7828280"/>
              <a:gd name="connsiteY0" fmla="*/ 571500 h 2553972"/>
              <a:gd name="connsiteX1" fmla="*/ 7828280 w 7828280"/>
              <a:gd name="connsiteY1" fmla="*/ 2499361 h 2553972"/>
              <a:gd name="connsiteX2" fmla="*/ 6794501 w 7828280"/>
              <a:gd name="connsiteY2" fmla="*/ 740366 h 2553972"/>
              <a:gd name="connsiteX3" fmla="*/ 0 w 7828280"/>
              <a:gd name="connsiteY3" fmla="*/ 0 h 2553972"/>
              <a:gd name="connsiteX4" fmla="*/ 3587844 w 7828280"/>
              <a:gd name="connsiteY4" fmla="*/ 0 h 2553972"/>
              <a:gd name="connsiteX5" fmla="*/ 4189730 w 7828280"/>
              <a:gd name="connsiteY5" fmla="*/ 2553972 h 2553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28280" h="2553972">
                <a:moveTo>
                  <a:pt x="7828280" y="571500"/>
                </a:moveTo>
                <a:lnTo>
                  <a:pt x="7828280" y="2499361"/>
                </a:lnTo>
                <a:lnTo>
                  <a:pt x="6794501" y="740366"/>
                </a:lnTo>
                <a:close/>
                <a:moveTo>
                  <a:pt x="0" y="0"/>
                </a:moveTo>
                <a:lnTo>
                  <a:pt x="3587844" y="0"/>
                </a:lnTo>
                <a:lnTo>
                  <a:pt x="4189730" y="2553972"/>
                </a:lnTo>
                <a:close/>
              </a:path>
            </a:pathLst>
          </a:custGeom>
          <a:noFill/>
        </p:spPr>
        <p:txBody>
          <a:bodyPr wrap="square" anchor="t">
            <a:noAutofit/>
          </a:bodyPr>
          <a:lstStyle>
            <a:lvl1pPr marL="0" indent="0" algn="l">
              <a:buNone/>
              <a:defRPr>
                <a:solidFill>
                  <a:schemeClr val="tx1"/>
                </a:solidFill>
              </a:defRPr>
            </a:lvl1pPr>
          </a:lstStyle>
          <a:p>
            <a:endParaRPr lang="en-US" dirty="0"/>
          </a:p>
        </p:txBody>
      </p:sp>
      <p:sp>
        <p:nvSpPr>
          <p:cNvPr id="22" name="Shape">
            <a:extLst>
              <a:ext uri="{FF2B5EF4-FFF2-40B4-BE49-F238E27FC236}">
                <a16:creationId xmlns:a16="http://schemas.microsoft.com/office/drawing/2014/main" id="{6B51BA9C-CC15-3945-8DFA-F7A1AE5B6143}"/>
              </a:ext>
            </a:extLst>
          </p:cNvPr>
          <p:cNvSpPr/>
          <p:nvPr userDrawn="1"/>
        </p:nvSpPr>
        <p:spPr>
          <a:xfrm>
            <a:off x="8069585" y="0"/>
            <a:ext cx="4122415" cy="1097283"/>
          </a:xfrm>
          <a:custGeom>
            <a:avLst/>
            <a:gdLst/>
            <a:ahLst/>
            <a:cxnLst>
              <a:cxn ang="0">
                <a:pos x="wd2" y="hd2"/>
              </a:cxn>
              <a:cxn ang="5400000">
                <a:pos x="wd2" y="hd2"/>
              </a:cxn>
              <a:cxn ang="10800000">
                <a:pos x="wd2" y="hd2"/>
              </a:cxn>
              <a:cxn ang="16200000">
                <a:pos x="wd2" y="hd2"/>
              </a:cxn>
            </a:cxnLst>
            <a:rect l="0" t="0" r="r" b="b"/>
            <a:pathLst>
              <a:path w="21600" h="21600" extrusionOk="0">
                <a:moveTo>
                  <a:pt x="21600" y="9150"/>
                </a:moveTo>
                <a:lnTo>
                  <a:pt x="21600" y="0"/>
                </a:lnTo>
                <a:lnTo>
                  <a:pt x="0" y="0"/>
                </a:lnTo>
                <a:lnTo>
                  <a:pt x="1357"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788286"/>
            <a:ext cx="8047107" cy="177418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804710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472026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4947597"/>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517493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2"/>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967409" y="4823130"/>
            <a:ext cx="10416207" cy="1046477"/>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967409" y="5961683"/>
            <a:ext cx="10416207" cy="639443"/>
          </a:xfrm>
        </p:spPr>
        <p:txBody>
          <a:bodyPr/>
          <a:lstStyle/>
          <a:p>
            <a:r>
              <a:rPr lang="en-US" dirty="0"/>
              <a:t>A Free Presentation Template</a:t>
            </a:r>
          </a:p>
        </p:txBody>
      </p:sp>
      <p:sp>
        <p:nvSpPr>
          <p:cNvPr id="5" name="Picture Placeholder 4">
            <a:extLst>
              <a:ext uri="{FF2B5EF4-FFF2-40B4-BE49-F238E27FC236}">
                <a16:creationId xmlns:a16="http://schemas.microsoft.com/office/drawing/2014/main" id="{AC58EFCC-0708-4309-B0DD-303C234AF7CA}"/>
              </a:ext>
            </a:extLst>
          </p:cNvPr>
          <p:cNvSpPr>
            <a:spLocks noGrp="1"/>
          </p:cNvSpPr>
          <p:nvPr>
            <p:ph type="pic" sz="quarter" idx="14"/>
          </p:nvPr>
        </p:nvSpPr>
        <p:spPr/>
      </p:sp>
      <p:sp>
        <p:nvSpPr>
          <p:cNvPr id="7" name="Picture Placeholder 6">
            <a:extLst>
              <a:ext uri="{FF2B5EF4-FFF2-40B4-BE49-F238E27FC236}">
                <a16:creationId xmlns:a16="http://schemas.microsoft.com/office/drawing/2014/main" id="{A71D2929-B5D4-4288-8207-595CBE5BCD33}"/>
              </a:ext>
            </a:extLst>
          </p:cNvPr>
          <p:cNvSpPr>
            <a:spLocks noGrp="1"/>
          </p:cNvSpPr>
          <p:nvPr>
            <p:ph type="pic" sz="quarter" idx="16"/>
          </p:nvPr>
        </p:nvSpPr>
        <p:spPr/>
      </p:sp>
      <p:sp>
        <p:nvSpPr>
          <p:cNvPr id="9" name="Picture Placeholder 8">
            <a:extLst>
              <a:ext uri="{FF2B5EF4-FFF2-40B4-BE49-F238E27FC236}">
                <a16:creationId xmlns:a16="http://schemas.microsoft.com/office/drawing/2014/main" id="{9DCCBBEA-6AD0-47FC-B070-7200D06D61E8}"/>
              </a:ext>
            </a:extLst>
          </p:cNvPr>
          <p:cNvSpPr>
            <a:spLocks noGrp="1"/>
          </p:cNvSpPr>
          <p:nvPr>
            <p:ph type="pic" sz="quarter" idx="15"/>
          </p:nvPr>
        </p:nvSpPr>
        <p:spPr/>
      </p:sp>
      <p:pic>
        <p:nvPicPr>
          <p:cNvPr id="18" name="Picture Placeholder 17" descr="A close-up of a chain link fence&#10;&#10;Description automatically generated with medium confidence">
            <a:extLst>
              <a:ext uri="{FF2B5EF4-FFF2-40B4-BE49-F238E27FC236}">
                <a16:creationId xmlns:a16="http://schemas.microsoft.com/office/drawing/2014/main" id="{0F49C615-8605-4E71-A0EF-C1C15C063CE9}"/>
              </a:ext>
            </a:extLst>
          </p:cNvPr>
          <p:cNvPicPr>
            <a:picLocks noGrp="1" noChangeAspect="1"/>
          </p:cNvPicPr>
          <p:nvPr>
            <p:ph type="pic" sz="quarter" idx="13"/>
          </p:nvPr>
        </p:nvPicPr>
        <p:blipFill>
          <a:blip r:embed="rId3"/>
          <a:srcRect t="16027" b="16027"/>
          <a:stretch>
            <a:fillRect/>
          </a:stretch>
        </p:blipFill>
        <p:spPr/>
      </p:pic>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332304"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332304"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812235"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832652"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7132320" y="6356350"/>
            <a:ext cx="2038184" cy="365125"/>
          </a:xfrm>
        </p:spPr>
        <p:txBody>
          <a:bodyPr/>
          <a:lstStyle/>
          <a:p>
            <a:fld id="{672B7600-67E3-4D97-B453-880E2742B982}" type="slidenum">
              <a:rPr lang="en-US" smtClean="0"/>
              <a:pPr/>
              <a:t>2</a:t>
            </a:fld>
            <a:endParaRPr lang="en-US"/>
          </a:p>
        </p:txBody>
      </p:sp>
      <p:sp>
        <p:nvSpPr>
          <p:cNvPr id="3" name="Picture Placeholder 2">
            <a:extLst>
              <a:ext uri="{FF2B5EF4-FFF2-40B4-BE49-F238E27FC236}">
                <a16:creationId xmlns:a16="http://schemas.microsoft.com/office/drawing/2014/main" id="{D41DE032-71EA-4D89-9C1A-F1C2A0298950}"/>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62E35987-6519-4CD0-BFA0-D8EC472EBD39}"/>
              </a:ext>
            </a:extLst>
          </p:cNvPr>
          <p:cNvSpPr>
            <a:spLocks noGrp="1"/>
          </p:cNvSpPr>
          <p:nvPr>
            <p:ph type="pic" sz="quarter" idx="15"/>
          </p:nvPr>
        </p:nvSpPr>
        <p:spPr/>
      </p:sp>
      <p:pic>
        <p:nvPicPr>
          <p:cNvPr id="14" name="Picture Placeholder 13" descr="A close-up of a chain link fence&#10;&#10;Description automatically generated with medium confidence">
            <a:extLst>
              <a:ext uri="{FF2B5EF4-FFF2-40B4-BE49-F238E27FC236}">
                <a16:creationId xmlns:a16="http://schemas.microsoft.com/office/drawing/2014/main" id="{6AEFFEC9-092E-481A-8579-A59B1A0AB758}"/>
              </a:ext>
            </a:extLst>
          </p:cNvPr>
          <p:cNvPicPr>
            <a:picLocks noGrp="1" noChangeAspect="1"/>
          </p:cNvPicPr>
          <p:nvPr>
            <p:ph type="pic" sz="quarter" idx="13"/>
          </p:nvPr>
        </p:nvPicPr>
        <p:blipFill>
          <a:blip r:embed="rId3"/>
          <a:srcRect l="36096" r="36096"/>
          <a:stretch>
            <a:fillRect/>
          </a:stretch>
        </p:blipFill>
        <p:spPr/>
      </p:pic>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842052" y="365125"/>
            <a:ext cx="951174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842052" y="1825625"/>
            <a:ext cx="9511748"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1840230" y="6356350"/>
            <a:ext cx="1741169"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
        <p:nvSpPr>
          <p:cNvPr id="8" name="Picture Placeholder 7">
            <a:extLst>
              <a:ext uri="{FF2B5EF4-FFF2-40B4-BE49-F238E27FC236}">
                <a16:creationId xmlns:a16="http://schemas.microsoft.com/office/drawing/2014/main" id="{154CB147-9D3A-47B7-B88A-AB23AA1DFDE8}"/>
              </a:ext>
            </a:extLst>
          </p:cNvPr>
          <p:cNvSpPr>
            <a:spLocks noGrp="1"/>
          </p:cNvSpPr>
          <p:nvPr>
            <p:ph type="pic" sz="quarter" idx="14"/>
          </p:nvPr>
        </p:nvSpPr>
        <p:spPr/>
      </p:sp>
      <p:pic>
        <p:nvPicPr>
          <p:cNvPr id="12" name="Picture Placeholder 11" descr="A close-up of a chain link fence&#10;&#10;Description automatically generated with medium confidence">
            <a:extLst>
              <a:ext uri="{FF2B5EF4-FFF2-40B4-BE49-F238E27FC236}">
                <a16:creationId xmlns:a16="http://schemas.microsoft.com/office/drawing/2014/main" id="{83DCD1DD-2F22-426A-85CE-521CA03CB9EE}"/>
              </a:ext>
            </a:extLst>
          </p:cNvPr>
          <p:cNvPicPr>
            <a:picLocks noGrp="1" noChangeAspect="1"/>
          </p:cNvPicPr>
          <p:nvPr>
            <p:ph type="pic" sz="quarter" idx="13"/>
          </p:nvPr>
        </p:nvPicPr>
        <p:blipFill>
          <a:blip r:embed="rId3"/>
          <a:srcRect l="41535" r="41535"/>
          <a:stretch>
            <a:fillRect/>
          </a:stretch>
        </p:blipFill>
        <p:spPr/>
      </p:pic>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489210"/>
            <a:ext cx="10515600" cy="129000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1957328"/>
            <a:ext cx="10515600" cy="867785"/>
          </a:xfrm>
        </p:spPr>
        <p:txBody>
          <a:bodyPr/>
          <a:lstStyle/>
          <a:p>
            <a:r>
              <a:rPr lang="en-US" dirty="0"/>
              <a:t>Here goes the subtitle of your section</a:t>
            </a:r>
          </a:p>
        </p:txBody>
      </p:sp>
      <p:sp>
        <p:nvSpPr>
          <p:cNvPr id="3" name="Picture Placeholder 2">
            <a:extLst>
              <a:ext uri="{FF2B5EF4-FFF2-40B4-BE49-F238E27FC236}">
                <a16:creationId xmlns:a16="http://schemas.microsoft.com/office/drawing/2014/main" id="{55C58B73-C75C-4B5E-896A-FE5F854FFAAB}"/>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BC3D0C90-B462-4CF9-AA2F-1096697F2D2F}"/>
              </a:ext>
            </a:extLst>
          </p:cNvPr>
          <p:cNvSpPr>
            <a:spLocks noGrp="1"/>
          </p:cNvSpPr>
          <p:nvPr>
            <p:ph type="pic" sz="quarter" idx="15"/>
          </p:nvPr>
        </p:nvSpPr>
        <p:spPr/>
      </p:sp>
      <p:pic>
        <p:nvPicPr>
          <p:cNvPr id="14" name="Picture Placeholder 13" descr="A close-up of a chain link fence&#10;&#10;Description automatically generated with medium confidence">
            <a:extLst>
              <a:ext uri="{FF2B5EF4-FFF2-40B4-BE49-F238E27FC236}">
                <a16:creationId xmlns:a16="http://schemas.microsoft.com/office/drawing/2014/main" id="{46815306-D18A-4589-BF95-B911BA007A06}"/>
              </a:ext>
            </a:extLst>
          </p:cNvPr>
          <p:cNvPicPr>
            <a:picLocks noGrp="1" noChangeAspect="1"/>
          </p:cNvPicPr>
          <p:nvPr>
            <p:ph type="pic" sz="quarter" idx="13"/>
          </p:nvPr>
        </p:nvPicPr>
        <p:blipFill>
          <a:blip r:embed="rId3"/>
          <a:srcRect t="26035" b="26035"/>
          <a:stretch>
            <a:fillRect/>
          </a:stretch>
        </p:blipFill>
        <p:spPr/>
      </p:pic>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5025611"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5025611" cy="1500187"/>
          </a:xfrm>
        </p:spPr>
        <p:txBody>
          <a:bodyPr/>
          <a:lstStyle/>
          <a:p>
            <a:r>
              <a:rPr lang="en-US" dirty="0"/>
              <a:t>Here goes the subtitle of your section</a:t>
            </a:r>
          </a:p>
        </p:txBody>
      </p:sp>
      <p:sp>
        <p:nvSpPr>
          <p:cNvPr id="8" name="Picture Placeholder 7">
            <a:extLst>
              <a:ext uri="{FF2B5EF4-FFF2-40B4-BE49-F238E27FC236}">
                <a16:creationId xmlns:a16="http://schemas.microsoft.com/office/drawing/2014/main" id="{1B935AD9-5DCE-42DB-8772-A00289707332}"/>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2F1A6CB2-250B-40A5-9D2D-EB85354D720A}"/>
              </a:ext>
            </a:extLst>
          </p:cNvPr>
          <p:cNvSpPr>
            <a:spLocks noGrp="1"/>
          </p:cNvSpPr>
          <p:nvPr>
            <p:ph type="pic" sz="quarter" idx="15"/>
          </p:nvPr>
        </p:nvSpPr>
        <p:spPr/>
      </p:sp>
      <p:sp>
        <p:nvSpPr>
          <p:cNvPr id="12" name="Picture Placeholder 11">
            <a:extLst>
              <a:ext uri="{FF2B5EF4-FFF2-40B4-BE49-F238E27FC236}">
                <a16:creationId xmlns:a16="http://schemas.microsoft.com/office/drawing/2014/main" id="{AB522CD2-2104-4DF3-BD05-8FD1D7538804}"/>
              </a:ext>
            </a:extLst>
          </p:cNvPr>
          <p:cNvSpPr>
            <a:spLocks noGrp="1"/>
          </p:cNvSpPr>
          <p:nvPr>
            <p:ph type="pic" sz="quarter" idx="16"/>
          </p:nvPr>
        </p:nvSpPr>
        <p:spPr/>
      </p:sp>
      <p:pic>
        <p:nvPicPr>
          <p:cNvPr id="16" name="Picture Placeholder 15" descr="A close-up of a chain link fence&#10;&#10;Description automatically generated with medium confidence">
            <a:extLst>
              <a:ext uri="{FF2B5EF4-FFF2-40B4-BE49-F238E27FC236}">
                <a16:creationId xmlns:a16="http://schemas.microsoft.com/office/drawing/2014/main" id="{AD78F4C7-E422-4329-95C5-99EA8CF57919}"/>
              </a:ext>
            </a:extLst>
          </p:cNvPr>
          <p:cNvPicPr>
            <a:picLocks noGrp="1" noChangeAspect="1"/>
          </p:cNvPicPr>
          <p:nvPr>
            <p:ph type="pic" sz="quarter" idx="13"/>
          </p:nvPr>
        </p:nvPicPr>
        <p:blipFill>
          <a:blip r:embed="rId3"/>
          <a:srcRect l="16049" r="16049"/>
          <a:stretch>
            <a:fillRect/>
          </a:stretch>
        </p:blipFill>
        <p:spPr/>
      </p:pic>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2788286"/>
            <a:ext cx="8047107" cy="1774189"/>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8047107"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224634" y="472026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224634" y="4947597"/>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224634" y="5174930"/>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546F568D-3A3D-4B28-A757-54B868066E9A}"/>
              </a:ext>
            </a:extLst>
          </p:cNvPr>
          <p:cNvSpPr>
            <a:spLocks noGrp="1"/>
          </p:cNvSpPr>
          <p:nvPr>
            <p:ph type="pic" sz="quarter" idx="18"/>
          </p:nvPr>
        </p:nvSpPr>
        <p:spPr/>
      </p:sp>
      <p:sp>
        <p:nvSpPr>
          <p:cNvPr id="13" name="Picture Placeholder 12">
            <a:extLst>
              <a:ext uri="{FF2B5EF4-FFF2-40B4-BE49-F238E27FC236}">
                <a16:creationId xmlns:a16="http://schemas.microsoft.com/office/drawing/2014/main" id="{BC814499-18F6-447A-9BEE-17CDD44C16DA}"/>
              </a:ext>
            </a:extLst>
          </p:cNvPr>
          <p:cNvSpPr>
            <a:spLocks noGrp="1"/>
          </p:cNvSpPr>
          <p:nvPr>
            <p:ph type="pic" sz="quarter" idx="17"/>
          </p:nvPr>
        </p:nvSpPr>
        <p:spPr/>
      </p:sp>
      <p:pic>
        <p:nvPicPr>
          <p:cNvPr id="17" name="Picture Placeholder 16" descr="A close-up of a chain link fence&#10;&#10;Description automatically generated with medium confidence">
            <a:extLst>
              <a:ext uri="{FF2B5EF4-FFF2-40B4-BE49-F238E27FC236}">
                <a16:creationId xmlns:a16="http://schemas.microsoft.com/office/drawing/2014/main" id="{8C90AF9E-586C-4572-A8D8-F091E5448213}"/>
              </a:ext>
            </a:extLst>
          </p:cNvPr>
          <p:cNvPicPr>
            <a:picLocks noGrp="1" noChangeAspect="1"/>
          </p:cNvPicPr>
          <p:nvPr>
            <p:ph type="pic" sz="quarter" idx="13"/>
          </p:nvPr>
        </p:nvPicPr>
        <p:blipFill>
          <a:blip r:embed="rId3"/>
          <a:srcRect t="25527" b="25527"/>
          <a:stretch>
            <a:fillRect/>
          </a:stretch>
        </p:blipFill>
        <p:spPr/>
      </p:pic>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0_T_PGO_Deluxe-16x9.pptx" id="{422B273A-974D-4D1A-BC51-5FCEB045CC10}" vid="{3FDA1EC5-7C3B-41B1-830A-832F4D90CDE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0_T_PGO_Deluxe-16x9.pptx" id="{422B273A-974D-4D1A-BC51-5FCEB045CC10}" vid="{0A8C53C3-8A8A-4629-A0C4-3947CC0F676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Deluxe</dc:title>
  <dc:creator>PresentationGO.com</dc:creator>
  <dc:description>© Copyright PresentationGo.com</dc:description>
  <dcterms:created xsi:type="dcterms:W3CDTF">2019-11-21T05:02:10Z</dcterms:created>
  <dcterms:modified xsi:type="dcterms:W3CDTF">2021-04-05T21:30:43Z</dcterms:modified>
  <cp:category>Templates</cp:category>
</cp:coreProperties>
</file>