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96" autoAdjust="0"/>
    <p:restoredTop sz="96292"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1" name="Freeform 30">
            <a:extLst>
              <a:ext uri="{FF2B5EF4-FFF2-40B4-BE49-F238E27FC236}">
                <a16:creationId xmlns:a16="http://schemas.microsoft.com/office/drawing/2014/main" id="{7B5FD65B-B417-C242-B2FF-711D496B0898}"/>
              </a:ext>
            </a:extLst>
          </p:cNvPr>
          <p:cNvSpPr>
            <a:spLocks noGrp="1"/>
          </p:cNvSpPr>
          <p:nvPr>
            <p:ph type="pic" sz="quarter" idx="15"/>
          </p:nvPr>
        </p:nvSpPr>
        <p:spPr>
          <a:xfrm>
            <a:off x="5143102" y="990602"/>
            <a:ext cx="4000895" cy="2899410"/>
          </a:xfrm>
          <a:custGeom>
            <a:avLst/>
            <a:gdLst>
              <a:gd name="connsiteX0" fmla="*/ 4000895 w 4000895"/>
              <a:gd name="connsiteY0" fmla="*/ 0 h 2899410"/>
              <a:gd name="connsiteX1" fmla="*/ 4000895 w 4000895"/>
              <a:gd name="connsiteY1" fmla="*/ 2400336 h 2899410"/>
              <a:gd name="connsiteX2" fmla="*/ 1032454 w 4000895"/>
              <a:gd name="connsiteY2" fmla="*/ 2899410 h 2899410"/>
              <a:gd name="connsiteX3" fmla="*/ 0 w 4000895"/>
              <a:gd name="connsiteY3" fmla="*/ 1431315 h 2899410"/>
            </a:gdLst>
            <a:ahLst/>
            <a:cxnLst>
              <a:cxn ang="0">
                <a:pos x="connsiteX0" y="connsiteY0"/>
              </a:cxn>
              <a:cxn ang="0">
                <a:pos x="connsiteX1" y="connsiteY1"/>
              </a:cxn>
              <a:cxn ang="0">
                <a:pos x="connsiteX2" y="connsiteY2"/>
              </a:cxn>
              <a:cxn ang="0">
                <a:pos x="connsiteX3" y="connsiteY3"/>
              </a:cxn>
            </a:cxnLst>
            <a:rect l="l" t="t" r="r" b="b"/>
            <a:pathLst>
              <a:path w="4000895" h="2899410">
                <a:moveTo>
                  <a:pt x="4000895" y="0"/>
                </a:moveTo>
                <a:lnTo>
                  <a:pt x="4000895" y="2400336"/>
                </a:lnTo>
                <a:lnTo>
                  <a:pt x="1032454" y="2899410"/>
                </a:lnTo>
                <a:lnTo>
                  <a:pt x="0" y="1431315"/>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30" name="Freeform 29">
            <a:extLst>
              <a:ext uri="{FF2B5EF4-FFF2-40B4-BE49-F238E27FC236}">
                <a16:creationId xmlns:a16="http://schemas.microsoft.com/office/drawing/2014/main" id="{FFEE9712-DE74-6940-8D50-14206CAB4B6D}"/>
              </a:ext>
            </a:extLst>
          </p:cNvPr>
          <p:cNvSpPr>
            <a:spLocks noGrp="1"/>
          </p:cNvSpPr>
          <p:nvPr>
            <p:ph type="pic" sz="quarter" idx="16"/>
          </p:nvPr>
        </p:nvSpPr>
        <p:spPr>
          <a:xfrm>
            <a:off x="982678" y="0"/>
            <a:ext cx="5060147" cy="4770123"/>
          </a:xfrm>
          <a:custGeom>
            <a:avLst/>
            <a:gdLst>
              <a:gd name="connsiteX0" fmla="*/ 1466271 w 5060147"/>
              <a:gd name="connsiteY0" fmla="*/ 0 h 4770123"/>
              <a:gd name="connsiteX1" fmla="*/ 2306115 w 5060147"/>
              <a:gd name="connsiteY1" fmla="*/ 0 h 4770123"/>
              <a:gd name="connsiteX2" fmla="*/ 5060147 w 5060147"/>
              <a:gd name="connsiteY2" fmla="*/ 3919230 h 4770123"/>
              <a:gd name="connsiteX3" fmla="*/ 0 w 5060147"/>
              <a:gd name="connsiteY3" fmla="*/ 4770123 h 4770123"/>
            </a:gdLst>
            <a:ahLst/>
            <a:cxnLst>
              <a:cxn ang="0">
                <a:pos x="connsiteX0" y="connsiteY0"/>
              </a:cxn>
              <a:cxn ang="0">
                <a:pos x="connsiteX1" y="connsiteY1"/>
              </a:cxn>
              <a:cxn ang="0">
                <a:pos x="connsiteX2" y="connsiteY2"/>
              </a:cxn>
              <a:cxn ang="0">
                <a:pos x="connsiteX3" y="connsiteY3"/>
              </a:cxn>
            </a:cxnLst>
            <a:rect l="l" t="t" r="r" b="b"/>
            <a:pathLst>
              <a:path w="5060147" h="4770123">
                <a:moveTo>
                  <a:pt x="1466271" y="0"/>
                </a:moveTo>
                <a:lnTo>
                  <a:pt x="2306115" y="0"/>
                </a:lnTo>
                <a:lnTo>
                  <a:pt x="5060147" y="3919230"/>
                </a:lnTo>
                <a:lnTo>
                  <a:pt x="0" y="477012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29" name="Freeform 28">
            <a:extLst>
              <a:ext uri="{FF2B5EF4-FFF2-40B4-BE49-F238E27FC236}">
                <a16:creationId xmlns:a16="http://schemas.microsoft.com/office/drawing/2014/main" id="{66938099-FBA7-5A44-83BE-497D7C061757}"/>
              </a:ext>
            </a:extLst>
          </p:cNvPr>
          <p:cNvSpPr>
            <a:spLocks noGrp="1"/>
          </p:cNvSpPr>
          <p:nvPr>
            <p:ph type="pic" sz="quarter" idx="14"/>
          </p:nvPr>
        </p:nvSpPr>
        <p:spPr>
          <a:xfrm>
            <a:off x="1" y="0"/>
            <a:ext cx="2339281" cy="1545592"/>
          </a:xfrm>
          <a:custGeom>
            <a:avLst/>
            <a:gdLst>
              <a:gd name="connsiteX0" fmla="*/ 0 w 2339281"/>
              <a:gd name="connsiteY0" fmla="*/ 0 h 1545592"/>
              <a:gd name="connsiteX1" fmla="*/ 2339281 w 2339281"/>
              <a:gd name="connsiteY1" fmla="*/ 0 h 1545592"/>
              <a:gd name="connsiteX2" fmla="*/ 1864494 w 2339281"/>
              <a:gd name="connsiteY2" fmla="*/ 1545592 h 1545592"/>
              <a:gd name="connsiteX3" fmla="*/ 0 w 2339281"/>
              <a:gd name="connsiteY3" fmla="*/ 809003 h 1545592"/>
            </a:gdLst>
            <a:ahLst/>
            <a:cxnLst>
              <a:cxn ang="0">
                <a:pos x="connsiteX0" y="connsiteY0"/>
              </a:cxn>
              <a:cxn ang="0">
                <a:pos x="connsiteX1" y="connsiteY1"/>
              </a:cxn>
              <a:cxn ang="0">
                <a:pos x="connsiteX2" y="connsiteY2"/>
              </a:cxn>
              <a:cxn ang="0">
                <a:pos x="connsiteX3" y="connsiteY3"/>
              </a:cxn>
            </a:cxnLst>
            <a:rect l="l" t="t" r="r" b="b"/>
            <a:pathLst>
              <a:path w="2339281" h="1545592">
                <a:moveTo>
                  <a:pt x="0" y="0"/>
                </a:moveTo>
                <a:lnTo>
                  <a:pt x="2339281" y="0"/>
                </a:lnTo>
                <a:lnTo>
                  <a:pt x="1864494" y="1545592"/>
                </a:lnTo>
                <a:lnTo>
                  <a:pt x="0" y="80900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26" name="Freeform 25">
            <a:extLst>
              <a:ext uri="{FF2B5EF4-FFF2-40B4-BE49-F238E27FC236}">
                <a16:creationId xmlns:a16="http://schemas.microsoft.com/office/drawing/2014/main" id="{8B92273D-29D4-BD4B-A6AC-C5689A1FCF37}"/>
              </a:ext>
            </a:extLst>
          </p:cNvPr>
          <p:cNvSpPr>
            <a:spLocks noGrp="1"/>
          </p:cNvSpPr>
          <p:nvPr>
            <p:ph type="pic" sz="quarter" idx="13"/>
          </p:nvPr>
        </p:nvSpPr>
        <p:spPr>
          <a:xfrm>
            <a:off x="1" y="1"/>
            <a:ext cx="7713376" cy="4664709"/>
          </a:xfrm>
          <a:custGeom>
            <a:avLst/>
            <a:gdLst>
              <a:gd name="connsiteX0" fmla="*/ 0 w 7713376"/>
              <a:gd name="connsiteY0" fmla="*/ 927100 h 4664709"/>
              <a:gd name="connsiteX1" fmla="*/ 1830076 w 7713376"/>
              <a:gd name="connsiteY1" fmla="*/ 1649705 h 4664709"/>
              <a:gd name="connsiteX2" fmla="*/ 903515 w 7713376"/>
              <a:gd name="connsiteY2" fmla="*/ 4664709 h 4664709"/>
              <a:gd name="connsiteX3" fmla="*/ 0 w 7713376"/>
              <a:gd name="connsiteY3" fmla="*/ 2409166 h 4664709"/>
              <a:gd name="connsiteX4" fmla="*/ 3432987 w 7713376"/>
              <a:gd name="connsiteY4" fmla="*/ 0 h 4664709"/>
              <a:gd name="connsiteX5" fmla="*/ 4651709 w 7713376"/>
              <a:gd name="connsiteY5" fmla="*/ 0 h 4664709"/>
              <a:gd name="connsiteX6" fmla="*/ 7713376 w 7713376"/>
              <a:gd name="connsiteY6" fmla="*/ 1388130 h 4664709"/>
              <a:gd name="connsiteX7" fmla="*/ 5072812 w 7713376"/>
              <a:gd name="connsiteY7" fmla="*/ 2332991 h 4664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13376" h="4664709">
                <a:moveTo>
                  <a:pt x="0" y="927100"/>
                </a:moveTo>
                <a:lnTo>
                  <a:pt x="1830076" y="1649705"/>
                </a:lnTo>
                <a:lnTo>
                  <a:pt x="903515" y="4664709"/>
                </a:lnTo>
                <a:lnTo>
                  <a:pt x="0" y="2409166"/>
                </a:lnTo>
                <a:close/>
                <a:moveTo>
                  <a:pt x="3432987" y="0"/>
                </a:moveTo>
                <a:lnTo>
                  <a:pt x="4651709" y="0"/>
                </a:lnTo>
                <a:lnTo>
                  <a:pt x="7713376" y="1388130"/>
                </a:lnTo>
                <a:lnTo>
                  <a:pt x="5072812" y="2332991"/>
                </a:lnTo>
                <a:close/>
              </a:path>
            </a:pathLst>
          </a:custGeom>
          <a:noFill/>
          <a:ln>
            <a:noFill/>
          </a:ln>
        </p:spPr>
        <p:txBody>
          <a:bodyPr wrap="square" anchor="ctr">
            <a:noAutofit/>
          </a:bodyPr>
          <a:lstStyle>
            <a:lvl1pPr marL="0" indent="0" algn="l">
              <a:buNone/>
              <a:defRPr>
                <a:solidFill>
                  <a:schemeClr val="tx1"/>
                </a:solidFill>
              </a:defRPr>
            </a:lvl1pPr>
          </a:lstStyle>
          <a:p>
            <a:endParaRPr lang="en-US" dirty="0"/>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50449" y="4770122"/>
            <a:ext cx="7843102" cy="1243489"/>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50449" y="6105687"/>
            <a:ext cx="7843102" cy="583246"/>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5" name="Freeform 24">
            <a:extLst>
              <a:ext uri="{FF2B5EF4-FFF2-40B4-BE49-F238E27FC236}">
                <a16:creationId xmlns:a16="http://schemas.microsoft.com/office/drawing/2014/main" id="{5030CCB5-AC15-DB41-920F-1D85817087C9}"/>
              </a:ext>
            </a:extLst>
          </p:cNvPr>
          <p:cNvSpPr/>
          <p:nvPr/>
        </p:nvSpPr>
        <p:spPr>
          <a:xfrm>
            <a:off x="-1" y="1"/>
            <a:ext cx="9143998" cy="4932679"/>
          </a:xfrm>
          <a:custGeom>
            <a:avLst/>
            <a:gdLst>
              <a:gd name="connsiteX0" fmla="*/ 0 w 9143998"/>
              <a:gd name="connsiteY0" fmla="*/ 2717800 h 4932679"/>
              <a:gd name="connsiteX1" fmla="*/ 832087 w 9143998"/>
              <a:gd name="connsiteY1" fmla="*/ 4793019 h 4932679"/>
              <a:gd name="connsiteX2" fmla="*/ 0 w 9143998"/>
              <a:gd name="connsiteY2" fmla="*/ 4932679 h 4932679"/>
              <a:gd name="connsiteX3" fmla="*/ 4926145 w 9143998"/>
              <a:gd name="connsiteY3" fmla="*/ 0 h 4932679"/>
              <a:gd name="connsiteX4" fmla="*/ 9143998 w 9143998"/>
              <a:gd name="connsiteY4" fmla="*/ 0 h 4932679"/>
              <a:gd name="connsiteX5" fmla="*/ 9143998 w 9143998"/>
              <a:gd name="connsiteY5" fmla="*/ 877546 h 4932679"/>
              <a:gd name="connsiteX6" fmla="*/ 7868879 w 9143998"/>
              <a:gd name="connsiteY6" fmla="*/ 1332232 h 4932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3998" h="4932679">
                <a:moveTo>
                  <a:pt x="0" y="2717800"/>
                </a:moveTo>
                <a:lnTo>
                  <a:pt x="832087" y="4793019"/>
                </a:lnTo>
                <a:lnTo>
                  <a:pt x="0" y="4932679"/>
                </a:lnTo>
                <a:close/>
                <a:moveTo>
                  <a:pt x="4926145" y="0"/>
                </a:moveTo>
                <a:lnTo>
                  <a:pt x="9143998" y="0"/>
                </a:lnTo>
                <a:lnTo>
                  <a:pt x="9143998" y="877546"/>
                </a:lnTo>
                <a:lnTo>
                  <a:pt x="7868879" y="1332232"/>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E52C8637-3C32-6840-9CF0-E9FAF2CFFE4C}"/>
              </a:ext>
            </a:extLst>
          </p:cNvPr>
          <p:cNvSpPr>
            <a:spLocks noGrp="1"/>
          </p:cNvSpPr>
          <p:nvPr>
            <p:ph type="pic" sz="quarter" idx="15"/>
          </p:nvPr>
        </p:nvSpPr>
        <p:spPr>
          <a:xfrm>
            <a:off x="6979919" y="2398710"/>
            <a:ext cx="2162810" cy="3690209"/>
          </a:xfrm>
          <a:custGeom>
            <a:avLst/>
            <a:gdLst>
              <a:gd name="connsiteX0" fmla="*/ 2162810 w 2162810"/>
              <a:gd name="connsiteY0" fmla="*/ 0 h 3690209"/>
              <a:gd name="connsiteX1" fmla="*/ 2162810 w 2162810"/>
              <a:gd name="connsiteY1" fmla="*/ 3690209 h 3690209"/>
              <a:gd name="connsiteX2" fmla="*/ 0 w 2162810"/>
              <a:gd name="connsiteY2" fmla="*/ 1524603 h 3690209"/>
            </a:gdLst>
            <a:ahLst/>
            <a:cxnLst>
              <a:cxn ang="0">
                <a:pos x="connsiteX0" y="connsiteY0"/>
              </a:cxn>
              <a:cxn ang="0">
                <a:pos x="connsiteX1" y="connsiteY1"/>
              </a:cxn>
              <a:cxn ang="0">
                <a:pos x="connsiteX2" y="connsiteY2"/>
              </a:cxn>
            </a:cxnLst>
            <a:rect l="l" t="t" r="r" b="b"/>
            <a:pathLst>
              <a:path w="2162810" h="3690209">
                <a:moveTo>
                  <a:pt x="2162810" y="0"/>
                </a:moveTo>
                <a:lnTo>
                  <a:pt x="2162810" y="3690209"/>
                </a:lnTo>
                <a:lnTo>
                  <a:pt x="0" y="152460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23" name="Freeform 22">
            <a:extLst>
              <a:ext uri="{FF2B5EF4-FFF2-40B4-BE49-F238E27FC236}">
                <a16:creationId xmlns:a16="http://schemas.microsoft.com/office/drawing/2014/main" id="{375CEC25-64CB-AD47-966E-D3B6FCA7A648}"/>
              </a:ext>
            </a:extLst>
          </p:cNvPr>
          <p:cNvSpPr>
            <a:spLocks noGrp="1"/>
          </p:cNvSpPr>
          <p:nvPr>
            <p:ph type="pic" sz="quarter" idx="14"/>
          </p:nvPr>
        </p:nvSpPr>
        <p:spPr>
          <a:xfrm>
            <a:off x="6979919" y="624963"/>
            <a:ext cx="2164081" cy="3166897"/>
          </a:xfrm>
          <a:custGeom>
            <a:avLst/>
            <a:gdLst>
              <a:gd name="connsiteX0" fmla="*/ 723865 w 2164081"/>
              <a:gd name="connsiteY0" fmla="*/ 0 h 3166897"/>
              <a:gd name="connsiteX1" fmla="*/ 2164081 w 2164081"/>
              <a:gd name="connsiteY1" fmla="*/ 806093 h 3166897"/>
              <a:gd name="connsiteX2" fmla="*/ 2164081 w 2164081"/>
              <a:gd name="connsiteY2" fmla="*/ 1641508 h 3166897"/>
              <a:gd name="connsiteX3" fmla="*/ 0 w 2164081"/>
              <a:gd name="connsiteY3" fmla="*/ 3166897 h 3166897"/>
            </a:gdLst>
            <a:ahLst/>
            <a:cxnLst>
              <a:cxn ang="0">
                <a:pos x="connsiteX0" y="connsiteY0"/>
              </a:cxn>
              <a:cxn ang="0">
                <a:pos x="connsiteX1" y="connsiteY1"/>
              </a:cxn>
              <a:cxn ang="0">
                <a:pos x="connsiteX2" y="connsiteY2"/>
              </a:cxn>
              <a:cxn ang="0">
                <a:pos x="connsiteX3" y="connsiteY3"/>
              </a:cxn>
            </a:cxnLst>
            <a:rect l="l" t="t" r="r" b="b"/>
            <a:pathLst>
              <a:path w="2164081" h="3166897">
                <a:moveTo>
                  <a:pt x="723865" y="0"/>
                </a:moveTo>
                <a:lnTo>
                  <a:pt x="2164081" y="806093"/>
                </a:lnTo>
                <a:lnTo>
                  <a:pt x="2164081" y="1641508"/>
                </a:lnTo>
                <a:lnTo>
                  <a:pt x="0" y="3166897"/>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9" name="Freeform 18">
            <a:extLst>
              <a:ext uri="{FF2B5EF4-FFF2-40B4-BE49-F238E27FC236}">
                <a16:creationId xmlns:a16="http://schemas.microsoft.com/office/drawing/2014/main" id="{A3AA000F-FE81-6C4A-8261-F58A6E8FFF61}"/>
              </a:ext>
            </a:extLst>
          </p:cNvPr>
          <p:cNvSpPr>
            <a:spLocks noGrp="1"/>
          </p:cNvSpPr>
          <p:nvPr>
            <p:ph type="pic" sz="quarter" idx="13"/>
          </p:nvPr>
        </p:nvSpPr>
        <p:spPr>
          <a:xfrm>
            <a:off x="6281420" y="-1"/>
            <a:ext cx="2861309" cy="6857999"/>
          </a:xfrm>
          <a:custGeom>
            <a:avLst/>
            <a:gdLst>
              <a:gd name="connsiteX0" fmla="*/ 645186 w 2861309"/>
              <a:gd name="connsiteY0" fmla="*/ 4030366 h 6857999"/>
              <a:gd name="connsiteX1" fmla="*/ 2048512 w 2861309"/>
              <a:gd name="connsiteY1" fmla="*/ 5437769 h 6857999"/>
              <a:gd name="connsiteX2" fmla="*/ 955024 w 2861309"/>
              <a:gd name="connsiteY2" fmla="*/ 6857999 h 6857999"/>
              <a:gd name="connsiteX3" fmla="*/ 0 w 2861309"/>
              <a:gd name="connsiteY3" fmla="*/ 6857999 h 6857999"/>
              <a:gd name="connsiteX4" fmla="*/ 1564611 w 2861309"/>
              <a:gd name="connsiteY4" fmla="*/ 0 h 6857999"/>
              <a:gd name="connsiteX5" fmla="*/ 2861309 w 2861309"/>
              <a:gd name="connsiteY5" fmla="*/ 0 h 6857999"/>
              <a:gd name="connsiteX6" fmla="*/ 2861309 w 2861309"/>
              <a:gd name="connsiteY6" fmla="*/ 1298391 h 6857999"/>
              <a:gd name="connsiteX7" fmla="*/ 1447800 w 2861309"/>
              <a:gd name="connsiteY7" fmla="*/ 507635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1309" h="6857999">
                <a:moveTo>
                  <a:pt x="645186" y="4030366"/>
                </a:moveTo>
                <a:lnTo>
                  <a:pt x="2048512" y="5437769"/>
                </a:lnTo>
                <a:lnTo>
                  <a:pt x="955024" y="6857999"/>
                </a:lnTo>
                <a:lnTo>
                  <a:pt x="0" y="6857999"/>
                </a:lnTo>
                <a:close/>
                <a:moveTo>
                  <a:pt x="1564611" y="0"/>
                </a:moveTo>
                <a:lnTo>
                  <a:pt x="2861309" y="0"/>
                </a:lnTo>
                <a:lnTo>
                  <a:pt x="2861309" y="1298391"/>
                </a:lnTo>
                <a:lnTo>
                  <a:pt x="1447800" y="507635"/>
                </a:lnTo>
                <a:close/>
              </a:path>
            </a:pathLst>
          </a:custGeom>
          <a:noFill/>
        </p:spPr>
        <p:txBody>
          <a:bodyPr wrap="square" anchor="t">
            <a:noAutofit/>
          </a:bodyPr>
          <a:lstStyle>
            <a:lvl1pPr marL="0" indent="0" algn="r">
              <a:buNone/>
              <a:defRPr>
                <a:solidFill>
                  <a:schemeClr val="tx1"/>
                </a:solidFill>
              </a:defRPr>
            </a:lvl1pPr>
          </a:lstStyle>
          <a:p>
            <a:endParaRPr lang="en-US" dirty="0"/>
          </a:p>
        </p:txBody>
      </p:sp>
      <p:sp>
        <p:nvSpPr>
          <p:cNvPr id="11" name="Shape">
            <a:extLst>
              <a:ext uri="{FF2B5EF4-FFF2-40B4-BE49-F238E27FC236}">
                <a16:creationId xmlns:a16="http://schemas.microsoft.com/office/drawing/2014/main" id="{778EA5AF-8013-5C40-8917-0DFC1F403FD3}"/>
              </a:ext>
            </a:extLst>
          </p:cNvPr>
          <p:cNvSpPr/>
          <p:nvPr/>
        </p:nvSpPr>
        <p:spPr>
          <a:xfrm>
            <a:off x="7373620" y="5522622"/>
            <a:ext cx="1769109" cy="133537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11904"/>
                </a:lnTo>
                <a:lnTo>
                  <a:pt x="12609"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6592282"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5651499"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1" name="Freeform 20">
            <a:extLst>
              <a:ext uri="{FF2B5EF4-FFF2-40B4-BE49-F238E27FC236}">
                <a16:creationId xmlns:a16="http://schemas.microsoft.com/office/drawing/2014/main" id="{D54F5E51-FEC0-DB47-8315-9B14F9253F74}"/>
              </a:ext>
            </a:extLst>
          </p:cNvPr>
          <p:cNvSpPr>
            <a:spLocks noGrp="1"/>
          </p:cNvSpPr>
          <p:nvPr>
            <p:ph type="pic" sz="quarter" idx="14"/>
          </p:nvPr>
        </p:nvSpPr>
        <p:spPr>
          <a:xfrm>
            <a:off x="0" y="1963435"/>
            <a:ext cx="1662429" cy="4347610"/>
          </a:xfrm>
          <a:custGeom>
            <a:avLst/>
            <a:gdLst>
              <a:gd name="connsiteX0" fmla="*/ 1082041 w 1662429"/>
              <a:gd name="connsiteY0" fmla="*/ 0 h 4347610"/>
              <a:gd name="connsiteX1" fmla="*/ 1662429 w 1662429"/>
              <a:gd name="connsiteY1" fmla="*/ 4347610 h 4347610"/>
              <a:gd name="connsiteX2" fmla="*/ 0 w 1662429"/>
              <a:gd name="connsiteY2" fmla="*/ 2521815 h 4347610"/>
              <a:gd name="connsiteX3" fmla="*/ 0 w 1662429"/>
              <a:gd name="connsiteY3" fmla="*/ 988075 h 4347610"/>
            </a:gdLst>
            <a:ahLst/>
            <a:cxnLst>
              <a:cxn ang="0">
                <a:pos x="connsiteX0" y="connsiteY0"/>
              </a:cxn>
              <a:cxn ang="0">
                <a:pos x="connsiteX1" y="connsiteY1"/>
              </a:cxn>
              <a:cxn ang="0">
                <a:pos x="connsiteX2" y="connsiteY2"/>
              </a:cxn>
              <a:cxn ang="0">
                <a:pos x="connsiteX3" y="connsiteY3"/>
              </a:cxn>
            </a:cxnLst>
            <a:rect l="l" t="t" r="r" b="b"/>
            <a:pathLst>
              <a:path w="1662429" h="4347610">
                <a:moveTo>
                  <a:pt x="1082041" y="0"/>
                </a:moveTo>
                <a:lnTo>
                  <a:pt x="1662429" y="4347610"/>
                </a:lnTo>
                <a:lnTo>
                  <a:pt x="0" y="2521815"/>
                </a:lnTo>
                <a:lnTo>
                  <a:pt x="0" y="988075"/>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9" name="Freeform 18">
            <a:extLst>
              <a:ext uri="{FF2B5EF4-FFF2-40B4-BE49-F238E27FC236}">
                <a16:creationId xmlns:a16="http://schemas.microsoft.com/office/drawing/2014/main" id="{DCE5668E-2E33-0C4C-8303-DE9176323687}"/>
              </a:ext>
            </a:extLst>
          </p:cNvPr>
          <p:cNvSpPr>
            <a:spLocks noGrp="1"/>
          </p:cNvSpPr>
          <p:nvPr>
            <p:ph type="pic" sz="quarter" idx="13"/>
          </p:nvPr>
        </p:nvSpPr>
        <p:spPr>
          <a:xfrm>
            <a:off x="1" y="1"/>
            <a:ext cx="1741168" cy="6857999"/>
          </a:xfrm>
          <a:custGeom>
            <a:avLst/>
            <a:gdLst>
              <a:gd name="connsiteX0" fmla="*/ 1704340 w 1741168"/>
              <a:gd name="connsiteY0" fmla="*/ 6578784 h 6857999"/>
              <a:gd name="connsiteX1" fmla="*/ 1741168 w 1741168"/>
              <a:gd name="connsiteY1" fmla="*/ 6857999 h 6857999"/>
              <a:gd name="connsiteX2" fmla="*/ 1231899 w 1741168"/>
              <a:gd name="connsiteY2" fmla="*/ 6857999 h 6857999"/>
              <a:gd name="connsiteX3" fmla="*/ 0 w 1741168"/>
              <a:gd name="connsiteY3" fmla="*/ 4653596 h 6857999"/>
              <a:gd name="connsiteX4" fmla="*/ 1653539 w 1741168"/>
              <a:gd name="connsiteY4" fmla="*/ 6471207 h 6857999"/>
              <a:gd name="connsiteX5" fmla="*/ 1000773 w 1741168"/>
              <a:gd name="connsiteY5" fmla="*/ 6857998 h 6857999"/>
              <a:gd name="connsiteX6" fmla="*/ 0 w 1741168"/>
              <a:gd name="connsiteY6" fmla="*/ 6857998 h 6857999"/>
              <a:gd name="connsiteX7" fmla="*/ 0 w 1741168"/>
              <a:gd name="connsiteY7" fmla="*/ 0 h 6857999"/>
              <a:gd name="connsiteX8" fmla="*/ 821693 w 1741168"/>
              <a:gd name="connsiteY8" fmla="*/ 0 h 6857999"/>
              <a:gd name="connsiteX9" fmla="*/ 1041399 w 1741168"/>
              <a:gd name="connsiteY9" fmla="*/ 1656172 h 6857999"/>
              <a:gd name="connsiteX10" fmla="*/ 0 w 1741168"/>
              <a:gd name="connsiteY10" fmla="*/ 404152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1168" h="6857999">
                <a:moveTo>
                  <a:pt x="1704340" y="6578784"/>
                </a:moveTo>
                <a:lnTo>
                  <a:pt x="1741168" y="6857999"/>
                </a:lnTo>
                <a:lnTo>
                  <a:pt x="1231899" y="6857999"/>
                </a:lnTo>
                <a:close/>
                <a:moveTo>
                  <a:pt x="0" y="4653596"/>
                </a:moveTo>
                <a:lnTo>
                  <a:pt x="1653539" y="6471207"/>
                </a:lnTo>
                <a:lnTo>
                  <a:pt x="1000773" y="6857998"/>
                </a:lnTo>
                <a:lnTo>
                  <a:pt x="0" y="6857998"/>
                </a:lnTo>
                <a:close/>
                <a:moveTo>
                  <a:pt x="0" y="0"/>
                </a:moveTo>
                <a:lnTo>
                  <a:pt x="821693" y="0"/>
                </a:lnTo>
                <a:lnTo>
                  <a:pt x="1041399" y="1656172"/>
                </a:lnTo>
                <a:lnTo>
                  <a:pt x="0" y="404152"/>
                </a:lnTo>
                <a:close/>
              </a:path>
            </a:pathLst>
          </a:custGeom>
          <a:noFill/>
        </p:spPr>
        <p:txBody>
          <a:bodyPr wrap="square" anchor="t">
            <a:noAutofit/>
          </a:bodyPr>
          <a:lstStyle>
            <a:lvl1pPr marL="0" indent="0" algn="l">
              <a:buNone/>
              <a:defRPr>
                <a:solidFill>
                  <a:schemeClr val="tx1"/>
                </a:solidFill>
              </a:defRPr>
            </a:lvl1pPr>
          </a:lstStyle>
          <a:p>
            <a:endParaRPr lang="en-US"/>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1741168" y="365125"/>
            <a:ext cx="677418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741168" y="1825625"/>
            <a:ext cx="6774181"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4" name="Triangle">
            <a:extLst>
              <a:ext uri="{FF2B5EF4-FFF2-40B4-BE49-F238E27FC236}">
                <a16:creationId xmlns:a16="http://schemas.microsoft.com/office/drawing/2014/main" id="{2B969360-E743-E046-8BFA-6886E72B9B75}"/>
              </a:ext>
            </a:extLst>
          </p:cNvPr>
          <p:cNvSpPr/>
          <p:nvPr/>
        </p:nvSpPr>
        <p:spPr>
          <a:xfrm>
            <a:off x="0" y="573731"/>
            <a:ext cx="1045211" cy="221077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1227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8" name="Freeform 27">
            <a:extLst>
              <a:ext uri="{FF2B5EF4-FFF2-40B4-BE49-F238E27FC236}">
                <a16:creationId xmlns:a16="http://schemas.microsoft.com/office/drawing/2014/main" id="{638DED8D-3CCE-FF41-8355-FABFFA33FFE7}"/>
              </a:ext>
            </a:extLst>
          </p:cNvPr>
          <p:cNvSpPr>
            <a:spLocks noGrp="1"/>
          </p:cNvSpPr>
          <p:nvPr>
            <p:ph type="pic" sz="quarter" idx="15"/>
          </p:nvPr>
        </p:nvSpPr>
        <p:spPr>
          <a:xfrm>
            <a:off x="2918028" y="3634738"/>
            <a:ext cx="5187463" cy="3223262"/>
          </a:xfrm>
          <a:custGeom>
            <a:avLst/>
            <a:gdLst>
              <a:gd name="connsiteX0" fmla="*/ 3446781 w 5187463"/>
              <a:gd name="connsiteY0" fmla="*/ 0 h 3223262"/>
              <a:gd name="connsiteX1" fmla="*/ 5187463 w 5187463"/>
              <a:gd name="connsiteY1" fmla="*/ 3223262 h 3223262"/>
              <a:gd name="connsiteX2" fmla="*/ 3974413 w 5187463"/>
              <a:gd name="connsiteY2" fmla="*/ 3223262 h 3223262"/>
              <a:gd name="connsiteX3" fmla="*/ 0 w 5187463"/>
              <a:gd name="connsiteY3" fmla="*/ 1010851 h 3223262"/>
            </a:gdLst>
            <a:ahLst/>
            <a:cxnLst>
              <a:cxn ang="0">
                <a:pos x="connsiteX0" y="connsiteY0"/>
              </a:cxn>
              <a:cxn ang="0">
                <a:pos x="connsiteX1" y="connsiteY1"/>
              </a:cxn>
              <a:cxn ang="0">
                <a:pos x="connsiteX2" y="connsiteY2"/>
              </a:cxn>
              <a:cxn ang="0">
                <a:pos x="connsiteX3" y="connsiteY3"/>
              </a:cxn>
            </a:cxnLst>
            <a:rect l="l" t="t" r="r" b="b"/>
            <a:pathLst>
              <a:path w="5187463" h="3223262">
                <a:moveTo>
                  <a:pt x="3446781" y="0"/>
                </a:moveTo>
                <a:lnTo>
                  <a:pt x="5187463" y="3223262"/>
                </a:lnTo>
                <a:lnTo>
                  <a:pt x="3974413" y="3223262"/>
                </a:lnTo>
                <a:lnTo>
                  <a:pt x="0" y="1010851"/>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27" name="Freeform 26">
            <a:extLst>
              <a:ext uri="{FF2B5EF4-FFF2-40B4-BE49-F238E27FC236}">
                <a16:creationId xmlns:a16="http://schemas.microsoft.com/office/drawing/2014/main" id="{D0D25C7D-3A3C-744B-84C1-73C2BED99B1C}"/>
              </a:ext>
            </a:extLst>
          </p:cNvPr>
          <p:cNvSpPr>
            <a:spLocks noGrp="1"/>
          </p:cNvSpPr>
          <p:nvPr>
            <p:ph type="pic" sz="quarter" idx="14"/>
          </p:nvPr>
        </p:nvSpPr>
        <p:spPr>
          <a:xfrm>
            <a:off x="853748" y="3266438"/>
            <a:ext cx="5249898" cy="1863091"/>
          </a:xfrm>
          <a:custGeom>
            <a:avLst/>
            <a:gdLst>
              <a:gd name="connsiteX0" fmla="*/ 2152215 w 5249898"/>
              <a:gd name="connsiteY0" fmla="*/ 0 h 1863091"/>
              <a:gd name="connsiteX1" fmla="*/ 5249898 w 5249898"/>
              <a:gd name="connsiteY1" fmla="*/ 321297 h 1863091"/>
              <a:gd name="connsiteX2" fmla="*/ 0 w 5249898"/>
              <a:gd name="connsiteY2" fmla="*/ 1863091 h 1863091"/>
            </a:gdLst>
            <a:ahLst/>
            <a:cxnLst>
              <a:cxn ang="0">
                <a:pos x="connsiteX0" y="connsiteY0"/>
              </a:cxn>
              <a:cxn ang="0">
                <a:pos x="connsiteX1" y="connsiteY1"/>
              </a:cxn>
              <a:cxn ang="0">
                <a:pos x="connsiteX2" y="connsiteY2"/>
              </a:cxn>
            </a:cxnLst>
            <a:rect l="l" t="t" r="r" b="b"/>
            <a:pathLst>
              <a:path w="5249898" h="1863091">
                <a:moveTo>
                  <a:pt x="2152215" y="0"/>
                </a:moveTo>
                <a:lnTo>
                  <a:pt x="5249898" y="321297"/>
                </a:lnTo>
                <a:lnTo>
                  <a:pt x="0" y="1863091"/>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19" name="Shape">
            <a:extLst>
              <a:ext uri="{FF2B5EF4-FFF2-40B4-BE49-F238E27FC236}">
                <a16:creationId xmlns:a16="http://schemas.microsoft.com/office/drawing/2014/main" id="{57816660-AB03-844E-B442-DEF23B2C9E8B}"/>
              </a:ext>
            </a:extLst>
          </p:cNvPr>
          <p:cNvSpPr/>
          <p:nvPr/>
        </p:nvSpPr>
        <p:spPr>
          <a:xfrm>
            <a:off x="2" y="4701537"/>
            <a:ext cx="2720517" cy="2155191"/>
          </a:xfrm>
          <a:custGeom>
            <a:avLst/>
            <a:gdLst/>
            <a:ahLst/>
            <a:cxnLst>
              <a:cxn ang="0">
                <a:pos x="wd2" y="hd2"/>
              </a:cxn>
              <a:cxn ang="5400000">
                <a:pos x="wd2" y="hd2"/>
              </a:cxn>
              <a:cxn ang="10800000">
                <a:pos x="wd2" y="hd2"/>
              </a:cxn>
              <a:cxn ang="16200000">
                <a:pos x="wd2" y="hd2"/>
              </a:cxn>
            </a:cxnLst>
            <a:rect l="0" t="0" r="r" b="b"/>
            <a:pathLst>
              <a:path w="21600" h="21600" extrusionOk="0">
                <a:moveTo>
                  <a:pt x="5038" y="6135"/>
                </a:moveTo>
                <a:lnTo>
                  <a:pt x="0" y="11634"/>
                </a:lnTo>
                <a:lnTo>
                  <a:pt x="0" y="21600"/>
                </a:lnTo>
                <a:lnTo>
                  <a:pt x="16086"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4" name="Freeform 23">
            <a:extLst>
              <a:ext uri="{FF2B5EF4-FFF2-40B4-BE49-F238E27FC236}">
                <a16:creationId xmlns:a16="http://schemas.microsoft.com/office/drawing/2014/main" id="{2641AC12-0B21-AE48-85E1-A38BDA1F7EC1}"/>
              </a:ext>
            </a:extLst>
          </p:cNvPr>
          <p:cNvSpPr>
            <a:spLocks noGrp="1"/>
          </p:cNvSpPr>
          <p:nvPr>
            <p:ph type="pic" sz="quarter" idx="13"/>
          </p:nvPr>
        </p:nvSpPr>
        <p:spPr>
          <a:xfrm>
            <a:off x="3" y="2961638"/>
            <a:ext cx="9143997" cy="3896362"/>
          </a:xfrm>
          <a:custGeom>
            <a:avLst/>
            <a:gdLst>
              <a:gd name="connsiteX0" fmla="*/ 2838920 w 9143997"/>
              <a:gd name="connsiteY0" fmla="*/ 1765300 h 3896362"/>
              <a:gd name="connsiteX1" fmla="*/ 6660490 w 9143997"/>
              <a:gd name="connsiteY1" fmla="*/ 3895090 h 3896362"/>
              <a:gd name="connsiteX2" fmla="*/ 2153478 w 9143997"/>
              <a:gd name="connsiteY2" fmla="*/ 3895090 h 3896362"/>
              <a:gd name="connsiteX3" fmla="*/ 6498661 w 9143997"/>
              <a:gd name="connsiteY3" fmla="*/ 673100 h 3896362"/>
              <a:gd name="connsiteX4" fmla="*/ 9143997 w 9143997"/>
              <a:gd name="connsiteY4" fmla="*/ 947376 h 3896362"/>
              <a:gd name="connsiteX5" fmla="*/ 9143997 w 9143997"/>
              <a:gd name="connsiteY5" fmla="*/ 3896362 h 3896362"/>
              <a:gd name="connsiteX6" fmla="*/ 8239319 w 9143997"/>
              <a:gd name="connsiteY6" fmla="*/ 3896362 h 3896362"/>
              <a:gd name="connsiteX7" fmla="*/ 0 w 9143997"/>
              <a:gd name="connsiteY7" fmla="*/ 0 h 3896362"/>
              <a:gd name="connsiteX8" fmla="*/ 2839024 w 9143997"/>
              <a:gd name="connsiteY8" fmla="*/ 294695 h 3896362"/>
              <a:gd name="connsiteX9" fmla="*/ 0 w 9143997"/>
              <a:gd name="connsiteY9" fmla="*/ 2750822 h 389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3997" h="3896362">
                <a:moveTo>
                  <a:pt x="2838920" y="1765300"/>
                </a:moveTo>
                <a:lnTo>
                  <a:pt x="6660490" y="3895090"/>
                </a:lnTo>
                <a:lnTo>
                  <a:pt x="2153478" y="3895090"/>
                </a:lnTo>
                <a:close/>
                <a:moveTo>
                  <a:pt x="6498661" y="673100"/>
                </a:moveTo>
                <a:lnTo>
                  <a:pt x="9143997" y="947376"/>
                </a:lnTo>
                <a:lnTo>
                  <a:pt x="9143997" y="3896362"/>
                </a:lnTo>
                <a:lnTo>
                  <a:pt x="8239319" y="3896362"/>
                </a:lnTo>
                <a:close/>
                <a:moveTo>
                  <a:pt x="0" y="0"/>
                </a:moveTo>
                <a:lnTo>
                  <a:pt x="2839024" y="294695"/>
                </a:lnTo>
                <a:lnTo>
                  <a:pt x="0" y="2750822"/>
                </a:lnTo>
                <a:close/>
              </a:path>
            </a:pathLst>
          </a:custGeom>
          <a:noFill/>
        </p:spPr>
        <p:txBody>
          <a:bodyPr wrap="square" anchor="t">
            <a:noAutofit/>
          </a:bodyPr>
          <a:lstStyle>
            <a:lvl1pPr marL="0" indent="0" algn="l">
              <a:buNone/>
              <a:defRPr>
                <a:solidFill>
                  <a:schemeClr val="tx1"/>
                </a:solidFill>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92867"/>
            <a:ext cx="7886700" cy="1719262"/>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2225636"/>
            <a:ext cx="7886700" cy="581942"/>
          </a:xfrm>
          <a:prstGeom prst="rect">
            <a:avLst/>
          </a:prstGeo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4F75FD15-003D-474A-AC85-133EF222AE31}"/>
              </a:ext>
            </a:extLst>
          </p:cNvPr>
          <p:cNvSpPr>
            <a:spLocks noGrp="1"/>
          </p:cNvSpPr>
          <p:nvPr>
            <p:ph type="pic" sz="quarter" idx="16"/>
          </p:nvPr>
        </p:nvSpPr>
        <p:spPr>
          <a:xfrm>
            <a:off x="5918200" y="803673"/>
            <a:ext cx="3225800" cy="4520970"/>
          </a:xfrm>
          <a:custGeom>
            <a:avLst/>
            <a:gdLst>
              <a:gd name="connsiteX0" fmla="*/ 0 w 3225800"/>
              <a:gd name="connsiteY0" fmla="*/ 0 h 4520970"/>
              <a:gd name="connsiteX1" fmla="*/ 3225800 w 3225800"/>
              <a:gd name="connsiteY1" fmla="*/ 2983840 h 4520970"/>
              <a:gd name="connsiteX2" fmla="*/ 3225800 w 3225800"/>
              <a:gd name="connsiteY2" fmla="*/ 3742777 h 4520970"/>
              <a:gd name="connsiteX3" fmla="*/ 388590 w 3225800"/>
              <a:gd name="connsiteY3" fmla="*/ 4520970 h 4520970"/>
            </a:gdLst>
            <a:ahLst/>
            <a:cxnLst>
              <a:cxn ang="0">
                <a:pos x="connsiteX0" y="connsiteY0"/>
              </a:cxn>
              <a:cxn ang="0">
                <a:pos x="connsiteX1" y="connsiteY1"/>
              </a:cxn>
              <a:cxn ang="0">
                <a:pos x="connsiteX2" y="connsiteY2"/>
              </a:cxn>
              <a:cxn ang="0">
                <a:pos x="connsiteX3" y="connsiteY3"/>
              </a:cxn>
            </a:cxnLst>
            <a:rect l="l" t="t" r="r" b="b"/>
            <a:pathLst>
              <a:path w="3225800" h="4520970">
                <a:moveTo>
                  <a:pt x="0" y="0"/>
                </a:moveTo>
                <a:lnTo>
                  <a:pt x="3225800" y="2983840"/>
                </a:lnTo>
                <a:lnTo>
                  <a:pt x="3225800" y="3742777"/>
                </a:lnTo>
                <a:lnTo>
                  <a:pt x="388590" y="4520970"/>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31" name="Freeform 30">
            <a:extLst>
              <a:ext uri="{FF2B5EF4-FFF2-40B4-BE49-F238E27FC236}">
                <a16:creationId xmlns:a16="http://schemas.microsoft.com/office/drawing/2014/main" id="{021646BA-1CAE-E942-96DF-6F1CEE97DAAE}"/>
              </a:ext>
            </a:extLst>
          </p:cNvPr>
          <p:cNvSpPr>
            <a:spLocks noGrp="1"/>
          </p:cNvSpPr>
          <p:nvPr>
            <p:ph type="pic" sz="quarter" idx="15"/>
          </p:nvPr>
        </p:nvSpPr>
        <p:spPr>
          <a:xfrm>
            <a:off x="3644898" y="2092098"/>
            <a:ext cx="1789430" cy="2944246"/>
          </a:xfrm>
          <a:custGeom>
            <a:avLst/>
            <a:gdLst>
              <a:gd name="connsiteX0" fmla="*/ 1789430 w 1789430"/>
              <a:gd name="connsiteY0" fmla="*/ 0 h 2944246"/>
              <a:gd name="connsiteX1" fmla="*/ 1062971 w 1789430"/>
              <a:gd name="connsiteY1" fmla="*/ 2944246 h 2944246"/>
              <a:gd name="connsiteX2" fmla="*/ 0 w 1789430"/>
              <a:gd name="connsiteY2" fmla="*/ 838156 h 2944246"/>
            </a:gdLst>
            <a:ahLst/>
            <a:cxnLst>
              <a:cxn ang="0">
                <a:pos x="connsiteX0" y="connsiteY0"/>
              </a:cxn>
              <a:cxn ang="0">
                <a:pos x="connsiteX1" y="connsiteY1"/>
              </a:cxn>
              <a:cxn ang="0">
                <a:pos x="connsiteX2" y="connsiteY2"/>
              </a:cxn>
            </a:cxnLst>
            <a:rect l="l" t="t" r="r" b="b"/>
            <a:pathLst>
              <a:path w="1789430" h="2944246">
                <a:moveTo>
                  <a:pt x="1789430" y="0"/>
                </a:moveTo>
                <a:lnTo>
                  <a:pt x="1062971" y="2944246"/>
                </a:lnTo>
                <a:lnTo>
                  <a:pt x="0" y="838156"/>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30" name="Freeform 29">
            <a:extLst>
              <a:ext uri="{FF2B5EF4-FFF2-40B4-BE49-F238E27FC236}">
                <a16:creationId xmlns:a16="http://schemas.microsoft.com/office/drawing/2014/main" id="{2AFE3B46-94D4-FD45-A68D-FF3C0F0A202F}"/>
              </a:ext>
            </a:extLst>
          </p:cNvPr>
          <p:cNvSpPr>
            <a:spLocks noGrp="1"/>
          </p:cNvSpPr>
          <p:nvPr>
            <p:ph type="pic" sz="quarter" idx="14"/>
          </p:nvPr>
        </p:nvSpPr>
        <p:spPr>
          <a:xfrm>
            <a:off x="5913895" y="1"/>
            <a:ext cx="3230105" cy="3636213"/>
          </a:xfrm>
          <a:custGeom>
            <a:avLst/>
            <a:gdLst>
              <a:gd name="connsiteX0" fmla="*/ 158703 w 3230105"/>
              <a:gd name="connsiteY0" fmla="*/ 0 h 3636213"/>
              <a:gd name="connsiteX1" fmla="*/ 3230105 w 3230105"/>
              <a:gd name="connsiteY1" fmla="*/ 0 h 3636213"/>
              <a:gd name="connsiteX2" fmla="*/ 3230105 w 3230105"/>
              <a:gd name="connsiteY2" fmla="*/ 3636213 h 3636213"/>
              <a:gd name="connsiteX3" fmla="*/ 0 w 3230105"/>
              <a:gd name="connsiteY3" fmla="*/ 646735 h 3636213"/>
            </a:gdLst>
            <a:ahLst/>
            <a:cxnLst>
              <a:cxn ang="0">
                <a:pos x="connsiteX0" y="connsiteY0"/>
              </a:cxn>
              <a:cxn ang="0">
                <a:pos x="connsiteX1" y="connsiteY1"/>
              </a:cxn>
              <a:cxn ang="0">
                <a:pos x="connsiteX2" y="connsiteY2"/>
              </a:cxn>
              <a:cxn ang="0">
                <a:pos x="connsiteX3" y="connsiteY3"/>
              </a:cxn>
            </a:cxnLst>
            <a:rect l="l" t="t" r="r" b="b"/>
            <a:pathLst>
              <a:path w="3230105" h="3636213">
                <a:moveTo>
                  <a:pt x="158703" y="0"/>
                </a:moveTo>
                <a:lnTo>
                  <a:pt x="3230105" y="0"/>
                </a:lnTo>
                <a:lnTo>
                  <a:pt x="3230105" y="3636213"/>
                </a:lnTo>
                <a:lnTo>
                  <a:pt x="0" y="646735"/>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a:p>
        </p:txBody>
      </p:sp>
      <p:sp>
        <p:nvSpPr>
          <p:cNvPr id="27" name="Freeform 26">
            <a:extLst>
              <a:ext uri="{FF2B5EF4-FFF2-40B4-BE49-F238E27FC236}">
                <a16:creationId xmlns:a16="http://schemas.microsoft.com/office/drawing/2014/main" id="{52F86DB5-8277-8943-8ADA-17856BED728B}"/>
              </a:ext>
            </a:extLst>
          </p:cNvPr>
          <p:cNvSpPr>
            <a:spLocks noGrp="1"/>
          </p:cNvSpPr>
          <p:nvPr>
            <p:ph type="pic" sz="quarter" idx="13"/>
          </p:nvPr>
        </p:nvSpPr>
        <p:spPr>
          <a:xfrm>
            <a:off x="2158999" y="1"/>
            <a:ext cx="6985001" cy="6857995"/>
          </a:xfrm>
          <a:custGeom>
            <a:avLst/>
            <a:gdLst>
              <a:gd name="connsiteX0" fmla="*/ 6985001 w 6985001"/>
              <a:gd name="connsiteY0" fmla="*/ 4668949 h 6857995"/>
              <a:gd name="connsiteX1" fmla="*/ 6985001 w 6985001"/>
              <a:gd name="connsiteY1" fmla="*/ 6857995 h 6857995"/>
              <a:gd name="connsiteX2" fmla="*/ 5092703 w 6985001"/>
              <a:gd name="connsiteY2" fmla="*/ 6857995 h 6857995"/>
              <a:gd name="connsiteX3" fmla="*/ 6598920 w 6985001"/>
              <a:gd name="connsiteY3" fmla="*/ 4774854 h 6857995"/>
              <a:gd name="connsiteX4" fmla="*/ 3661408 w 6985001"/>
              <a:gd name="connsiteY4" fmla="*/ 1007779 h 6857995"/>
              <a:gd name="connsiteX5" fmla="*/ 4163065 w 6985001"/>
              <a:gd name="connsiteY5" fmla="*/ 6857995 h 6857995"/>
              <a:gd name="connsiteX6" fmla="*/ 3465800 w 6985001"/>
              <a:gd name="connsiteY6" fmla="*/ 6857995 h 6857995"/>
              <a:gd name="connsiteX7" fmla="*/ 2628901 w 6985001"/>
              <a:gd name="connsiteY7" fmla="*/ 5198270 h 6857995"/>
              <a:gd name="connsiteX8" fmla="*/ 0 w 6985001"/>
              <a:gd name="connsiteY8" fmla="*/ 0 h 6857995"/>
              <a:gd name="connsiteX9" fmla="*/ 3040380 w 6985001"/>
              <a:gd name="connsiteY9" fmla="*/ 0 h 6857995"/>
              <a:gd name="connsiteX10" fmla="*/ 1408428 w 6985001"/>
              <a:gd name="connsiteY10" fmla="*/ 2792443 h 6857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5001" h="6857995">
                <a:moveTo>
                  <a:pt x="6985001" y="4668949"/>
                </a:moveTo>
                <a:lnTo>
                  <a:pt x="6985001" y="6857995"/>
                </a:lnTo>
                <a:lnTo>
                  <a:pt x="5092703" y="6857995"/>
                </a:lnTo>
                <a:lnTo>
                  <a:pt x="6598920" y="4774854"/>
                </a:lnTo>
                <a:close/>
                <a:moveTo>
                  <a:pt x="3661408" y="1007779"/>
                </a:moveTo>
                <a:lnTo>
                  <a:pt x="4163065" y="6857995"/>
                </a:lnTo>
                <a:lnTo>
                  <a:pt x="3465800" y="6857995"/>
                </a:lnTo>
                <a:lnTo>
                  <a:pt x="2628901" y="5198270"/>
                </a:lnTo>
                <a:close/>
                <a:moveTo>
                  <a:pt x="0" y="0"/>
                </a:moveTo>
                <a:lnTo>
                  <a:pt x="3040380" y="0"/>
                </a:lnTo>
                <a:lnTo>
                  <a:pt x="1408428" y="2792443"/>
                </a:lnTo>
                <a:close/>
              </a:path>
            </a:pathLst>
          </a:custGeom>
          <a:noFill/>
        </p:spPr>
        <p:txBody>
          <a:bodyPr wrap="square" anchor="t">
            <a:noAutofit/>
          </a:bodyPr>
          <a:lstStyle>
            <a:lvl1pPr marL="0" indent="0" algn="l">
              <a:buNone/>
              <a:defRPr>
                <a:solidFill>
                  <a:schemeClr val="tx1"/>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239566"/>
            <a:ext cx="3020229"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148262"/>
            <a:ext cx="3769003" cy="94138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5" name="Freeform 24">
            <a:extLst>
              <a:ext uri="{FF2B5EF4-FFF2-40B4-BE49-F238E27FC236}">
                <a16:creationId xmlns:a16="http://schemas.microsoft.com/office/drawing/2014/main" id="{B2456D3C-1074-C94D-8292-470B540C49ED}"/>
              </a:ext>
            </a:extLst>
          </p:cNvPr>
          <p:cNvSpPr/>
          <p:nvPr/>
        </p:nvSpPr>
        <p:spPr>
          <a:xfrm>
            <a:off x="3708398" y="1"/>
            <a:ext cx="4867909" cy="6857998"/>
          </a:xfrm>
          <a:custGeom>
            <a:avLst/>
            <a:gdLst>
              <a:gd name="connsiteX0" fmla="*/ 4867909 w 4867909"/>
              <a:gd name="connsiteY0" fmla="*/ 4822027 h 6857998"/>
              <a:gd name="connsiteX1" fmla="*/ 3397302 w 4867909"/>
              <a:gd name="connsiteY1" fmla="*/ 6857998 h 6857998"/>
              <a:gd name="connsiteX2" fmla="*/ 2724165 w 4867909"/>
              <a:gd name="connsiteY2" fmla="*/ 6857998 h 6857998"/>
              <a:gd name="connsiteX3" fmla="*/ 2603501 w 4867909"/>
              <a:gd name="connsiteY3" fmla="*/ 5442433 h 6857998"/>
              <a:gd name="connsiteX4" fmla="*/ 1626864 w 4867909"/>
              <a:gd name="connsiteY4" fmla="*/ 0 h 6857998"/>
              <a:gd name="connsiteX5" fmla="*/ 2244094 w 4867909"/>
              <a:gd name="connsiteY5" fmla="*/ 0 h 6857998"/>
              <a:gd name="connsiteX6" fmla="*/ 1760263 w 4867909"/>
              <a:gd name="connsiteY6" fmla="*/ 1956840 h 6857998"/>
              <a:gd name="connsiteX7" fmla="*/ 0 w 4867909"/>
              <a:gd name="connsiteY7" fmla="*/ 2782236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7909" h="6857998">
                <a:moveTo>
                  <a:pt x="4867909" y="4822027"/>
                </a:moveTo>
                <a:lnTo>
                  <a:pt x="3397302" y="6857998"/>
                </a:lnTo>
                <a:lnTo>
                  <a:pt x="2724165" y="6857998"/>
                </a:lnTo>
                <a:lnTo>
                  <a:pt x="2603501" y="5442433"/>
                </a:lnTo>
                <a:close/>
                <a:moveTo>
                  <a:pt x="1626864" y="0"/>
                </a:moveTo>
                <a:lnTo>
                  <a:pt x="2244094" y="0"/>
                </a:lnTo>
                <a:lnTo>
                  <a:pt x="1760263" y="1956840"/>
                </a:lnTo>
                <a:lnTo>
                  <a:pt x="0" y="2782236"/>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2" name="Freeform 31">
            <a:extLst>
              <a:ext uri="{FF2B5EF4-FFF2-40B4-BE49-F238E27FC236}">
                <a16:creationId xmlns:a16="http://schemas.microsoft.com/office/drawing/2014/main" id="{0E5F3895-A2C9-D64F-84C8-872B837A03EC}"/>
              </a:ext>
            </a:extLst>
          </p:cNvPr>
          <p:cNvSpPr>
            <a:spLocks noGrp="1"/>
          </p:cNvSpPr>
          <p:nvPr>
            <p:ph type="pic" sz="quarter" idx="18"/>
          </p:nvPr>
        </p:nvSpPr>
        <p:spPr>
          <a:xfrm>
            <a:off x="5698443" y="787401"/>
            <a:ext cx="3445557" cy="3973799"/>
          </a:xfrm>
          <a:custGeom>
            <a:avLst/>
            <a:gdLst>
              <a:gd name="connsiteX0" fmla="*/ 2311467 w 3445557"/>
              <a:gd name="connsiteY0" fmla="*/ 0 h 3973799"/>
              <a:gd name="connsiteX1" fmla="*/ 3445557 w 3445557"/>
              <a:gd name="connsiteY1" fmla="*/ 1929851 h 3973799"/>
              <a:gd name="connsiteX2" fmla="*/ 3445557 w 3445557"/>
              <a:gd name="connsiteY2" fmla="*/ 3973799 h 3973799"/>
              <a:gd name="connsiteX3" fmla="*/ 0 w 3445557"/>
              <a:gd name="connsiteY3" fmla="*/ 1873174 h 3973799"/>
            </a:gdLst>
            <a:ahLst/>
            <a:cxnLst>
              <a:cxn ang="0">
                <a:pos x="connsiteX0" y="connsiteY0"/>
              </a:cxn>
              <a:cxn ang="0">
                <a:pos x="connsiteX1" y="connsiteY1"/>
              </a:cxn>
              <a:cxn ang="0">
                <a:pos x="connsiteX2" y="connsiteY2"/>
              </a:cxn>
              <a:cxn ang="0">
                <a:pos x="connsiteX3" y="connsiteY3"/>
              </a:cxn>
            </a:cxnLst>
            <a:rect l="l" t="t" r="r" b="b"/>
            <a:pathLst>
              <a:path w="3445557" h="3973799">
                <a:moveTo>
                  <a:pt x="2311467" y="0"/>
                </a:moveTo>
                <a:lnTo>
                  <a:pt x="3445557" y="1929851"/>
                </a:lnTo>
                <a:lnTo>
                  <a:pt x="3445557" y="3973799"/>
                </a:lnTo>
                <a:lnTo>
                  <a:pt x="0" y="1873174"/>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dirty="0"/>
          </a:p>
        </p:txBody>
      </p:sp>
      <p:sp>
        <p:nvSpPr>
          <p:cNvPr id="31" name="Freeform 30">
            <a:extLst>
              <a:ext uri="{FF2B5EF4-FFF2-40B4-BE49-F238E27FC236}">
                <a16:creationId xmlns:a16="http://schemas.microsoft.com/office/drawing/2014/main" id="{AD20F268-33F1-7447-B4A4-3559F856331F}"/>
              </a:ext>
            </a:extLst>
          </p:cNvPr>
          <p:cNvSpPr>
            <a:spLocks noGrp="1"/>
          </p:cNvSpPr>
          <p:nvPr>
            <p:ph type="pic" sz="quarter" idx="17"/>
          </p:nvPr>
        </p:nvSpPr>
        <p:spPr>
          <a:xfrm>
            <a:off x="5300984" y="787401"/>
            <a:ext cx="2508252" cy="1774189"/>
          </a:xfrm>
          <a:custGeom>
            <a:avLst/>
            <a:gdLst>
              <a:gd name="connsiteX0" fmla="*/ 2508252 w 2508252"/>
              <a:gd name="connsiteY0" fmla="*/ 0 h 1774189"/>
              <a:gd name="connsiteX1" fmla="*/ 321312 w 2508252"/>
              <a:gd name="connsiteY1" fmla="*/ 1774189 h 1774189"/>
              <a:gd name="connsiteX2" fmla="*/ 0 w 2508252"/>
              <a:gd name="connsiteY2" fmla="*/ 411513 h 1774189"/>
            </a:gdLst>
            <a:ahLst/>
            <a:cxnLst>
              <a:cxn ang="0">
                <a:pos x="connsiteX0" y="connsiteY0"/>
              </a:cxn>
              <a:cxn ang="0">
                <a:pos x="connsiteX1" y="connsiteY1"/>
              </a:cxn>
              <a:cxn ang="0">
                <a:pos x="connsiteX2" y="connsiteY2"/>
              </a:cxn>
            </a:cxnLst>
            <a:rect l="l" t="t" r="r" b="b"/>
            <a:pathLst>
              <a:path w="2508252" h="1774189">
                <a:moveTo>
                  <a:pt x="2508252" y="0"/>
                </a:moveTo>
                <a:lnTo>
                  <a:pt x="321312" y="1774189"/>
                </a:lnTo>
                <a:lnTo>
                  <a:pt x="0" y="411513"/>
                </a:lnTo>
                <a:close/>
              </a:path>
            </a:pathLst>
          </a:custGeom>
          <a:solidFill>
            <a:schemeClr val="tx1">
              <a:lumMod val="65000"/>
              <a:lumOff val="35000"/>
            </a:schemeClr>
          </a:solidFill>
        </p:spPr>
        <p:txBody>
          <a:bodyPr wrap="square" anchor="ctr">
            <a:noAutofit/>
          </a:bodyPr>
          <a:lstStyle>
            <a:lvl1pPr marL="0" indent="0" algn="ctr">
              <a:buNone/>
              <a:defRPr>
                <a:solidFill>
                  <a:schemeClr val="bg1"/>
                </a:solidFill>
              </a:defRPr>
            </a:lvl1pPr>
          </a:lstStyle>
          <a:p>
            <a:endParaRPr lang="en-US" dirty="0"/>
          </a:p>
        </p:txBody>
      </p:sp>
      <p:sp>
        <p:nvSpPr>
          <p:cNvPr id="28" name="Freeform 27">
            <a:extLst>
              <a:ext uri="{FF2B5EF4-FFF2-40B4-BE49-F238E27FC236}">
                <a16:creationId xmlns:a16="http://schemas.microsoft.com/office/drawing/2014/main" id="{02B9829A-18AC-E44C-A3B4-AF2E0CF68C14}"/>
              </a:ext>
            </a:extLst>
          </p:cNvPr>
          <p:cNvSpPr>
            <a:spLocks noGrp="1"/>
          </p:cNvSpPr>
          <p:nvPr>
            <p:ph type="pic" sz="quarter" idx="13"/>
          </p:nvPr>
        </p:nvSpPr>
        <p:spPr>
          <a:xfrm>
            <a:off x="1315720" y="1"/>
            <a:ext cx="7828280" cy="2553972"/>
          </a:xfrm>
          <a:custGeom>
            <a:avLst/>
            <a:gdLst>
              <a:gd name="connsiteX0" fmla="*/ 7828280 w 7828280"/>
              <a:gd name="connsiteY0" fmla="*/ 571500 h 2553972"/>
              <a:gd name="connsiteX1" fmla="*/ 7828280 w 7828280"/>
              <a:gd name="connsiteY1" fmla="*/ 2499361 h 2553972"/>
              <a:gd name="connsiteX2" fmla="*/ 6794501 w 7828280"/>
              <a:gd name="connsiteY2" fmla="*/ 740366 h 2553972"/>
              <a:gd name="connsiteX3" fmla="*/ 0 w 7828280"/>
              <a:gd name="connsiteY3" fmla="*/ 0 h 2553972"/>
              <a:gd name="connsiteX4" fmla="*/ 3587844 w 7828280"/>
              <a:gd name="connsiteY4" fmla="*/ 0 h 2553972"/>
              <a:gd name="connsiteX5" fmla="*/ 4189730 w 7828280"/>
              <a:gd name="connsiteY5" fmla="*/ 2553972 h 2553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28280" h="2553972">
                <a:moveTo>
                  <a:pt x="7828280" y="571500"/>
                </a:moveTo>
                <a:lnTo>
                  <a:pt x="7828280" y="2499361"/>
                </a:lnTo>
                <a:lnTo>
                  <a:pt x="6794501" y="740366"/>
                </a:lnTo>
                <a:close/>
                <a:moveTo>
                  <a:pt x="0" y="0"/>
                </a:moveTo>
                <a:lnTo>
                  <a:pt x="3587844" y="0"/>
                </a:lnTo>
                <a:lnTo>
                  <a:pt x="4189730" y="2553972"/>
                </a:lnTo>
                <a:close/>
              </a:path>
            </a:pathLst>
          </a:custGeom>
          <a:noFill/>
        </p:spPr>
        <p:txBody>
          <a:bodyPr wrap="square" anchor="t">
            <a:noAutofit/>
          </a:bodyPr>
          <a:lstStyle>
            <a:lvl1pPr marL="0" indent="0" algn="l">
              <a:buNone/>
              <a:defRPr>
                <a:solidFill>
                  <a:schemeClr val="tx1"/>
                </a:solidFill>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788286"/>
            <a:ext cx="4975634" cy="1774189"/>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4975634" cy="788033"/>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2" name="Shape">
            <a:extLst>
              <a:ext uri="{FF2B5EF4-FFF2-40B4-BE49-F238E27FC236}">
                <a16:creationId xmlns:a16="http://schemas.microsoft.com/office/drawing/2014/main" id="{0AB2C5F9-3615-7F4F-BED3-7A45F52BF612}"/>
              </a:ext>
            </a:extLst>
          </p:cNvPr>
          <p:cNvSpPr/>
          <p:nvPr/>
        </p:nvSpPr>
        <p:spPr>
          <a:xfrm>
            <a:off x="5021585" y="0"/>
            <a:ext cx="4122415" cy="1097283"/>
          </a:xfrm>
          <a:custGeom>
            <a:avLst/>
            <a:gdLst/>
            <a:ahLst/>
            <a:cxnLst>
              <a:cxn ang="0">
                <a:pos x="wd2" y="hd2"/>
              </a:cxn>
              <a:cxn ang="5400000">
                <a:pos x="wd2" y="hd2"/>
              </a:cxn>
              <a:cxn ang="10800000">
                <a:pos x="wd2" y="hd2"/>
              </a:cxn>
              <a:cxn ang="16200000">
                <a:pos x="wd2" y="hd2"/>
              </a:cxn>
            </a:cxnLst>
            <a:rect l="0" t="0" r="r" b="b"/>
            <a:pathLst>
              <a:path w="21600" h="21600" extrusionOk="0">
                <a:moveTo>
                  <a:pt x="21600" y="9150"/>
                </a:moveTo>
                <a:lnTo>
                  <a:pt x="21600" y="0"/>
                </a:lnTo>
                <a:lnTo>
                  <a:pt x="0" y="0"/>
                </a:lnTo>
                <a:lnTo>
                  <a:pt x="1357"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53373" y="4706955"/>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53373" y="4937023"/>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53373" y="5167091"/>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2"/>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50449" y="4770122"/>
            <a:ext cx="7843102" cy="1243489"/>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50449" y="6105687"/>
            <a:ext cx="7843102" cy="583246"/>
          </a:xfrm>
        </p:spPr>
        <p:txBody>
          <a:bodyPr/>
          <a:lstStyle/>
          <a:p>
            <a:r>
              <a:rPr lang="en-US" dirty="0"/>
              <a:t>A Free Presentation Template</a:t>
            </a:r>
          </a:p>
        </p:txBody>
      </p:sp>
      <p:sp>
        <p:nvSpPr>
          <p:cNvPr id="5" name="Picture Placeholder 4">
            <a:extLst>
              <a:ext uri="{FF2B5EF4-FFF2-40B4-BE49-F238E27FC236}">
                <a16:creationId xmlns:a16="http://schemas.microsoft.com/office/drawing/2014/main" id="{D8EC7DA8-B455-4D30-A2A4-284E61DC2306}"/>
              </a:ext>
            </a:extLst>
          </p:cNvPr>
          <p:cNvSpPr>
            <a:spLocks noGrp="1"/>
          </p:cNvSpPr>
          <p:nvPr>
            <p:ph type="pic" sz="quarter" idx="14"/>
          </p:nvPr>
        </p:nvSpPr>
        <p:spPr/>
      </p:sp>
      <p:sp>
        <p:nvSpPr>
          <p:cNvPr id="7" name="Picture Placeholder 6">
            <a:extLst>
              <a:ext uri="{FF2B5EF4-FFF2-40B4-BE49-F238E27FC236}">
                <a16:creationId xmlns:a16="http://schemas.microsoft.com/office/drawing/2014/main" id="{D06DA366-A8C7-4C1C-9CE2-CF04E53012E0}"/>
              </a:ext>
            </a:extLst>
          </p:cNvPr>
          <p:cNvSpPr>
            <a:spLocks noGrp="1"/>
          </p:cNvSpPr>
          <p:nvPr>
            <p:ph type="pic" sz="quarter" idx="16"/>
          </p:nvPr>
        </p:nvSpPr>
        <p:spPr/>
      </p:sp>
      <p:sp>
        <p:nvSpPr>
          <p:cNvPr id="10" name="Picture Placeholder 9">
            <a:extLst>
              <a:ext uri="{FF2B5EF4-FFF2-40B4-BE49-F238E27FC236}">
                <a16:creationId xmlns:a16="http://schemas.microsoft.com/office/drawing/2014/main" id="{BBAAC04B-94F8-4958-906A-35921ECA7F1C}"/>
              </a:ext>
            </a:extLst>
          </p:cNvPr>
          <p:cNvSpPr>
            <a:spLocks noGrp="1"/>
          </p:cNvSpPr>
          <p:nvPr>
            <p:ph type="pic" sz="quarter" idx="15"/>
          </p:nvPr>
        </p:nvSpPr>
        <p:spPr/>
      </p:sp>
      <p:pic>
        <p:nvPicPr>
          <p:cNvPr id="17" name="Picture Placeholder 16" descr="A close-up of a chain link fence&#10;&#10;Description automatically generated with medium confidence">
            <a:extLst>
              <a:ext uri="{FF2B5EF4-FFF2-40B4-BE49-F238E27FC236}">
                <a16:creationId xmlns:a16="http://schemas.microsoft.com/office/drawing/2014/main" id="{D897F5D5-A9D9-421B-A87C-7E98285333E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4651" b="4651"/>
          <a:stretch>
            <a:fillRect/>
          </a:stretch>
        </p:blipFill>
        <p:spPr/>
      </p:pic>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6592282"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5651499" cy="4351338"/>
          </a:xfr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
        <p:nvSpPr>
          <p:cNvPr id="8" name="Picture Placeholder 7">
            <a:extLst>
              <a:ext uri="{FF2B5EF4-FFF2-40B4-BE49-F238E27FC236}">
                <a16:creationId xmlns:a16="http://schemas.microsoft.com/office/drawing/2014/main" id="{E7F7BD6E-85E7-4C03-B02D-ABB28B22ECBB}"/>
              </a:ext>
            </a:extLst>
          </p:cNvPr>
          <p:cNvSpPr>
            <a:spLocks noGrp="1"/>
          </p:cNvSpPr>
          <p:nvPr>
            <p:ph type="pic" sz="quarter" idx="14"/>
          </p:nvPr>
        </p:nvSpPr>
        <p:spPr/>
      </p:sp>
      <p:sp>
        <p:nvSpPr>
          <p:cNvPr id="10" name="Picture Placeholder 9">
            <a:extLst>
              <a:ext uri="{FF2B5EF4-FFF2-40B4-BE49-F238E27FC236}">
                <a16:creationId xmlns:a16="http://schemas.microsoft.com/office/drawing/2014/main" id="{EF466A6D-5123-4FDF-AFC6-01ADF36EE210}"/>
              </a:ext>
            </a:extLst>
          </p:cNvPr>
          <p:cNvSpPr>
            <a:spLocks noGrp="1"/>
          </p:cNvSpPr>
          <p:nvPr>
            <p:ph type="pic" sz="quarter" idx="15"/>
          </p:nvPr>
        </p:nvSpPr>
        <p:spPr/>
      </p:sp>
      <p:pic>
        <p:nvPicPr>
          <p:cNvPr id="15" name="Picture Placeholder 14" descr="A close-up of a chain link fence&#10;&#10;Description automatically generated with medium confidence">
            <a:extLst>
              <a:ext uri="{FF2B5EF4-FFF2-40B4-BE49-F238E27FC236}">
                <a16:creationId xmlns:a16="http://schemas.microsoft.com/office/drawing/2014/main" id="{B43AF160-A436-4B7A-9709-75E89E30EE7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36096" r="36096"/>
          <a:stretch>
            <a:fillRect/>
          </a:stretch>
        </p:blipFill>
        <p:spPr/>
      </p:pic>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1741168" y="365125"/>
            <a:ext cx="6774181"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741168" y="1825625"/>
            <a:ext cx="6774181" cy="4351338"/>
          </a:xfr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
        <p:nvSpPr>
          <p:cNvPr id="8" name="Picture Placeholder 7">
            <a:extLst>
              <a:ext uri="{FF2B5EF4-FFF2-40B4-BE49-F238E27FC236}">
                <a16:creationId xmlns:a16="http://schemas.microsoft.com/office/drawing/2014/main" id="{9EA4D958-D93D-4F61-B5AD-AC34352B91FF}"/>
              </a:ext>
            </a:extLst>
          </p:cNvPr>
          <p:cNvSpPr>
            <a:spLocks noGrp="1"/>
          </p:cNvSpPr>
          <p:nvPr>
            <p:ph type="pic" sz="quarter" idx="14"/>
          </p:nvPr>
        </p:nvSpPr>
        <p:spPr/>
      </p:sp>
      <p:pic>
        <p:nvPicPr>
          <p:cNvPr id="12" name="Picture Placeholder 11" descr="A close-up of a chain link fence&#10;&#10;Description automatically generated with medium confidence">
            <a:extLst>
              <a:ext uri="{FF2B5EF4-FFF2-40B4-BE49-F238E27FC236}">
                <a16:creationId xmlns:a16="http://schemas.microsoft.com/office/drawing/2014/main" id="{A3A027BE-F035-4D3F-9B22-D5B3DFA7AA3C}"/>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41535" r="41535"/>
          <a:stretch>
            <a:fillRect/>
          </a:stretch>
        </p:blipFill>
        <p:spPr/>
      </p:pic>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392867"/>
            <a:ext cx="7886700" cy="1719262"/>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2225636"/>
            <a:ext cx="7886700" cy="581942"/>
          </a:xfrm>
        </p:spPr>
        <p:txBody>
          <a:bodyPr/>
          <a:lstStyle/>
          <a:p>
            <a:r>
              <a:rPr lang="en-US" dirty="0"/>
              <a:t>Here goes the subtitle of your section</a:t>
            </a:r>
          </a:p>
        </p:txBody>
      </p:sp>
      <p:sp>
        <p:nvSpPr>
          <p:cNvPr id="3" name="Picture Placeholder 2">
            <a:extLst>
              <a:ext uri="{FF2B5EF4-FFF2-40B4-BE49-F238E27FC236}">
                <a16:creationId xmlns:a16="http://schemas.microsoft.com/office/drawing/2014/main" id="{09BDAC0F-89BD-4E8F-A467-7C0849239ACA}"/>
              </a:ext>
            </a:extLst>
          </p:cNvPr>
          <p:cNvSpPr>
            <a:spLocks noGrp="1"/>
          </p:cNvSpPr>
          <p:nvPr>
            <p:ph type="pic" sz="quarter" idx="14"/>
          </p:nvPr>
        </p:nvSpPr>
        <p:spPr/>
      </p:sp>
      <p:sp>
        <p:nvSpPr>
          <p:cNvPr id="10" name="Picture Placeholder 9">
            <a:extLst>
              <a:ext uri="{FF2B5EF4-FFF2-40B4-BE49-F238E27FC236}">
                <a16:creationId xmlns:a16="http://schemas.microsoft.com/office/drawing/2014/main" id="{B72D92C4-6B2F-48D9-A6E2-AC3C037F1E5E}"/>
              </a:ext>
            </a:extLst>
          </p:cNvPr>
          <p:cNvSpPr>
            <a:spLocks noGrp="1"/>
          </p:cNvSpPr>
          <p:nvPr>
            <p:ph type="pic" sz="quarter" idx="15"/>
          </p:nvPr>
        </p:nvSpPr>
        <p:spPr/>
      </p:sp>
      <p:pic>
        <p:nvPicPr>
          <p:cNvPr id="15" name="Picture Placeholder 14" descr="A close-up of a chain link fence&#10;&#10;Description automatically generated with medium confidence">
            <a:extLst>
              <a:ext uri="{FF2B5EF4-FFF2-40B4-BE49-F238E27FC236}">
                <a16:creationId xmlns:a16="http://schemas.microsoft.com/office/drawing/2014/main" id="{791998F9-B532-4BF2-843C-30A656201821}"/>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18047" b="18047"/>
          <a:stretch>
            <a:fillRect/>
          </a:stretch>
        </p:blipFill>
        <p:spPr/>
      </p:pic>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239566"/>
            <a:ext cx="3020229"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148262"/>
            <a:ext cx="3769003" cy="941388"/>
          </a:xfrm>
        </p:spPr>
        <p:txBody>
          <a:bodyPr/>
          <a:lstStyle/>
          <a:p>
            <a:r>
              <a:rPr lang="en-US" dirty="0"/>
              <a:t>Here goes the subtitle of your section</a:t>
            </a:r>
          </a:p>
        </p:txBody>
      </p:sp>
      <p:sp>
        <p:nvSpPr>
          <p:cNvPr id="8" name="Picture Placeholder 7">
            <a:extLst>
              <a:ext uri="{FF2B5EF4-FFF2-40B4-BE49-F238E27FC236}">
                <a16:creationId xmlns:a16="http://schemas.microsoft.com/office/drawing/2014/main" id="{21B28574-CE2A-4D31-BAA0-41DDCAC2309D}"/>
              </a:ext>
            </a:extLst>
          </p:cNvPr>
          <p:cNvSpPr>
            <a:spLocks noGrp="1"/>
          </p:cNvSpPr>
          <p:nvPr>
            <p:ph type="pic" sz="quarter" idx="15"/>
          </p:nvPr>
        </p:nvSpPr>
        <p:spPr/>
      </p:sp>
      <p:sp>
        <p:nvSpPr>
          <p:cNvPr id="10" name="Picture Placeholder 9">
            <a:extLst>
              <a:ext uri="{FF2B5EF4-FFF2-40B4-BE49-F238E27FC236}">
                <a16:creationId xmlns:a16="http://schemas.microsoft.com/office/drawing/2014/main" id="{2F86BA00-AE41-4AD9-B505-BEBEEB5627BB}"/>
              </a:ext>
            </a:extLst>
          </p:cNvPr>
          <p:cNvSpPr>
            <a:spLocks noGrp="1"/>
          </p:cNvSpPr>
          <p:nvPr>
            <p:ph type="pic" sz="quarter" idx="14"/>
          </p:nvPr>
        </p:nvSpPr>
        <p:spPr/>
      </p:sp>
      <p:sp>
        <p:nvSpPr>
          <p:cNvPr id="12" name="Picture Placeholder 11">
            <a:extLst>
              <a:ext uri="{FF2B5EF4-FFF2-40B4-BE49-F238E27FC236}">
                <a16:creationId xmlns:a16="http://schemas.microsoft.com/office/drawing/2014/main" id="{BD411F3E-89B5-4C91-8199-815FAC3F347E}"/>
              </a:ext>
            </a:extLst>
          </p:cNvPr>
          <p:cNvSpPr>
            <a:spLocks noGrp="1"/>
          </p:cNvSpPr>
          <p:nvPr>
            <p:ph type="pic" sz="quarter" idx="16"/>
          </p:nvPr>
        </p:nvSpPr>
        <p:spPr/>
      </p:sp>
      <p:pic>
        <p:nvPicPr>
          <p:cNvPr id="17" name="Picture Placeholder 16" descr="A close-up of a chain link fence&#10;&#10;Description automatically generated with medium confidence">
            <a:extLst>
              <a:ext uri="{FF2B5EF4-FFF2-40B4-BE49-F238E27FC236}">
                <a16:creationId xmlns:a16="http://schemas.microsoft.com/office/drawing/2014/main" id="{16901FAE-690D-4846-990A-737336951987}"/>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6049" r="16049"/>
          <a:stretch>
            <a:fillRect/>
          </a:stretch>
        </p:blipFill>
        <p:spPr/>
      </p:pic>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2788286"/>
            <a:ext cx="4975634" cy="1774189"/>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4975634" cy="788033"/>
          </a:xfrm>
        </p:spPr>
        <p:txBody>
          <a:bodyPr>
            <a:noAutofit/>
          </a:bodyPr>
          <a:lstStyle/>
          <a:p>
            <a:r>
              <a:rPr lang="en-US" noProof="1"/>
              <a:t>Lorem ipsum dolor sit amet, tollit epicuri est ex, exerci accumsan singuli.</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053373" y="470695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053373" y="4937023"/>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053373" y="5167091"/>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F6F5B1BC-E772-4E77-B186-819516EBCB2D}"/>
              </a:ext>
            </a:extLst>
          </p:cNvPr>
          <p:cNvSpPr>
            <a:spLocks noGrp="1"/>
          </p:cNvSpPr>
          <p:nvPr>
            <p:ph type="pic" sz="quarter" idx="18"/>
          </p:nvPr>
        </p:nvSpPr>
        <p:spPr/>
      </p:sp>
      <p:sp>
        <p:nvSpPr>
          <p:cNvPr id="13" name="Picture Placeholder 12">
            <a:extLst>
              <a:ext uri="{FF2B5EF4-FFF2-40B4-BE49-F238E27FC236}">
                <a16:creationId xmlns:a16="http://schemas.microsoft.com/office/drawing/2014/main" id="{F7DA6FB8-10FA-4294-B954-B869A3C0830B}"/>
              </a:ext>
            </a:extLst>
          </p:cNvPr>
          <p:cNvSpPr>
            <a:spLocks noGrp="1"/>
          </p:cNvSpPr>
          <p:nvPr>
            <p:ph type="pic" sz="quarter" idx="17"/>
          </p:nvPr>
        </p:nvSpPr>
        <p:spPr/>
      </p:sp>
      <p:pic>
        <p:nvPicPr>
          <p:cNvPr id="17" name="Picture Placeholder 16" descr="A close-up of a chain link fence&#10;&#10;Description automatically generated with medium confidence">
            <a:extLst>
              <a:ext uri="{FF2B5EF4-FFF2-40B4-BE49-F238E27FC236}">
                <a16:creationId xmlns:a16="http://schemas.microsoft.com/office/drawing/2014/main" id="{6FA1975F-A68A-4D41-B15C-6F6525F92A8F}"/>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5527" b="25527"/>
          <a:stretch>
            <a:fillRect/>
          </a:stretch>
        </p:blipFill>
        <p:spPr/>
      </p:pic>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Deluxe">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0_T_PGO_Deluxe-4x3.potx" id="{F51077EA-473B-4A30-BB48-CB3A2C18734A}" vid="{35DE5C87-4BB2-46BD-8AD1-EE712827224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0_T_PGO_Deluxe-4x3.potx" id="{F51077EA-473B-4A30-BB48-CB3A2C18734A}" vid="{37DA85F3-594D-4DED-B812-6C4BB06C215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551</TotalTime>
  <Words>348</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Deluxe</dc:title>
  <dc:creator>PresentationGO.com</dc:creator>
  <dc:description>© Copyright PresentationGo.com</dc:description>
  <dcterms:created xsi:type="dcterms:W3CDTF">2019-11-21T05:08:20Z</dcterms:created>
  <dcterms:modified xsi:type="dcterms:W3CDTF">2021-04-05T21:29:38Z</dcterms:modified>
  <cp:category>Templates</cp:category>
</cp:coreProperties>
</file>