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82" autoAdjust="0"/>
    <p:restoredTop sz="93584" autoAdjust="0"/>
  </p:normalViewPr>
  <p:slideViewPr>
    <p:cSldViewPr snapToGrid="0">
      <p:cViewPr>
        <p:scale>
          <a:sx n="100" d="100"/>
          <a:sy n="100" d="100"/>
        </p:scale>
        <p:origin x="203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3BA7EDB8-F185-8447-806C-C975548DCACF}"/>
              </a:ext>
            </a:extLst>
          </p:cNvPr>
          <p:cNvSpPr/>
          <p:nvPr userDrawn="1"/>
        </p:nvSpPr>
        <p:spPr>
          <a:xfrm>
            <a:off x="0" y="599440"/>
            <a:ext cx="11280141"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quare">
            <a:extLst>
              <a:ext uri="{FF2B5EF4-FFF2-40B4-BE49-F238E27FC236}">
                <a16:creationId xmlns:a16="http://schemas.microsoft.com/office/drawing/2014/main" id="{F3ED9554-7EE0-934B-8563-6AC319AE0E8F}"/>
              </a:ext>
            </a:extLst>
          </p:cNvPr>
          <p:cNvSpPr/>
          <p:nvPr userDrawn="1"/>
        </p:nvSpPr>
        <p:spPr>
          <a:xfrm>
            <a:off x="7448549" y="599440"/>
            <a:ext cx="3831592"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2" name="Rectangle">
            <a:extLst>
              <a:ext uri="{FF2B5EF4-FFF2-40B4-BE49-F238E27FC236}">
                <a16:creationId xmlns:a16="http://schemas.microsoft.com/office/drawing/2014/main" id="{CB642D0A-465F-8C47-9E05-DFB844A57854}"/>
              </a:ext>
            </a:extLst>
          </p:cNvPr>
          <p:cNvSpPr/>
          <p:nvPr userDrawn="1"/>
        </p:nvSpPr>
        <p:spPr>
          <a:xfrm>
            <a:off x="0" y="1374140"/>
            <a:ext cx="10478770" cy="5483860"/>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774700" y="4671152"/>
            <a:ext cx="9144000" cy="1145448"/>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774700" y="5908675"/>
            <a:ext cx="9144000" cy="551321"/>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6" name="Picture Placeholder 2">
            <a:extLst>
              <a:ext uri="{FF2B5EF4-FFF2-40B4-BE49-F238E27FC236}">
                <a16:creationId xmlns:a16="http://schemas.microsoft.com/office/drawing/2014/main" id="{83568E3A-870A-CC4E-9719-F2AE580E0310}"/>
              </a:ext>
            </a:extLst>
          </p:cNvPr>
          <p:cNvSpPr>
            <a:spLocks noGrp="1"/>
          </p:cNvSpPr>
          <p:nvPr>
            <p:ph type="pic" sz="quarter" idx="10"/>
          </p:nvPr>
        </p:nvSpPr>
        <p:spPr>
          <a:xfrm>
            <a:off x="774382" y="1374140"/>
            <a:ext cx="9704388" cy="3049588"/>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Rectangle">
            <a:extLst>
              <a:ext uri="{FF2B5EF4-FFF2-40B4-BE49-F238E27FC236}">
                <a16:creationId xmlns:a16="http://schemas.microsoft.com/office/drawing/2014/main" id="{B562DFC2-81C7-954C-B422-55B36C1A8534}"/>
              </a:ext>
            </a:extLst>
          </p:cNvPr>
          <p:cNvSpPr/>
          <p:nvPr userDrawn="1"/>
        </p:nvSpPr>
        <p:spPr>
          <a:xfrm>
            <a:off x="0" y="599440"/>
            <a:ext cx="510541"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Rectangle">
            <a:extLst>
              <a:ext uri="{FF2B5EF4-FFF2-40B4-BE49-F238E27FC236}">
                <a16:creationId xmlns:a16="http://schemas.microsoft.com/office/drawing/2014/main" id="{48ECDE7C-35D4-C649-97F2-A2A45B42FCD6}"/>
              </a:ext>
            </a:extLst>
          </p:cNvPr>
          <p:cNvSpPr/>
          <p:nvPr userDrawn="1"/>
        </p:nvSpPr>
        <p:spPr>
          <a:xfrm>
            <a:off x="0" y="1380488"/>
            <a:ext cx="510541"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FC54C375-E05D-AB4D-A400-899274179424}"/>
              </a:ext>
            </a:extLst>
          </p:cNvPr>
          <p:cNvSpPr/>
          <p:nvPr userDrawn="1"/>
        </p:nvSpPr>
        <p:spPr>
          <a:xfrm>
            <a:off x="0" y="599440"/>
            <a:ext cx="11280140"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quare">
            <a:extLst>
              <a:ext uri="{FF2B5EF4-FFF2-40B4-BE49-F238E27FC236}">
                <a16:creationId xmlns:a16="http://schemas.microsoft.com/office/drawing/2014/main" id="{23BC0738-D274-7040-9A57-EAFB8430E187}"/>
              </a:ext>
            </a:extLst>
          </p:cNvPr>
          <p:cNvSpPr/>
          <p:nvPr userDrawn="1"/>
        </p:nvSpPr>
        <p:spPr>
          <a:xfrm>
            <a:off x="7448551" y="599440"/>
            <a:ext cx="3831589"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3" name="Rectangle">
            <a:extLst>
              <a:ext uri="{FF2B5EF4-FFF2-40B4-BE49-F238E27FC236}">
                <a16:creationId xmlns:a16="http://schemas.microsoft.com/office/drawing/2014/main" id="{EED13411-4547-9046-BC6B-D7E933CEEE3E}"/>
              </a:ext>
            </a:extLst>
          </p:cNvPr>
          <p:cNvSpPr/>
          <p:nvPr userDrawn="1"/>
        </p:nvSpPr>
        <p:spPr>
          <a:xfrm>
            <a:off x="0" y="1380488"/>
            <a:ext cx="10478772"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1498294"/>
            <a:ext cx="9484605" cy="832595"/>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465387"/>
            <a:ext cx="9484605" cy="37115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1596528" cy="365125"/>
          </a:xfrm>
        </p:spPr>
        <p:txBody>
          <a:bodyPr/>
          <a:lstStyle/>
          <a:p>
            <a:r>
              <a:rPr lang="en-US" dirty="0"/>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2599981" y="6356350"/>
            <a:ext cx="4458899" cy="365125"/>
          </a:xfrm>
        </p:spPr>
        <p:txBody>
          <a:bodyPr/>
          <a:lstStyle/>
          <a:p>
            <a:r>
              <a:rPr lang="en-US" dirty="0"/>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751608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5EE119F6-AD6D-A54E-9547-230ECF5567FE}"/>
              </a:ext>
            </a:extLst>
          </p:cNvPr>
          <p:cNvSpPr/>
          <p:nvPr userDrawn="1"/>
        </p:nvSpPr>
        <p:spPr>
          <a:xfrm>
            <a:off x="0" y="599440"/>
            <a:ext cx="5049522"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quare">
            <a:extLst>
              <a:ext uri="{FF2B5EF4-FFF2-40B4-BE49-F238E27FC236}">
                <a16:creationId xmlns:a16="http://schemas.microsoft.com/office/drawing/2014/main" id="{B6806840-90B7-214F-9C0E-D9DB1BC44AED}"/>
              </a:ext>
            </a:extLst>
          </p:cNvPr>
          <p:cNvSpPr/>
          <p:nvPr userDrawn="1"/>
        </p:nvSpPr>
        <p:spPr>
          <a:xfrm>
            <a:off x="1217933" y="599440"/>
            <a:ext cx="3831589"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7" name="Rectangle">
            <a:extLst>
              <a:ext uri="{FF2B5EF4-FFF2-40B4-BE49-F238E27FC236}">
                <a16:creationId xmlns:a16="http://schemas.microsoft.com/office/drawing/2014/main" id="{28B7E335-6B58-2248-9BDD-24D47BB8051D}"/>
              </a:ext>
            </a:extLst>
          </p:cNvPr>
          <p:cNvSpPr/>
          <p:nvPr userDrawn="1"/>
        </p:nvSpPr>
        <p:spPr>
          <a:xfrm>
            <a:off x="0" y="1380488"/>
            <a:ext cx="4196079"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5415278" y="1709738"/>
            <a:ext cx="5932171"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5415278" y="4589463"/>
            <a:ext cx="593217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0" name="Picture Placeholder 2">
            <a:extLst>
              <a:ext uri="{FF2B5EF4-FFF2-40B4-BE49-F238E27FC236}">
                <a16:creationId xmlns:a16="http://schemas.microsoft.com/office/drawing/2014/main" id="{5D2B30FF-9724-D048-B773-14DD716BC164}"/>
              </a:ext>
            </a:extLst>
          </p:cNvPr>
          <p:cNvSpPr>
            <a:spLocks noGrp="1"/>
          </p:cNvSpPr>
          <p:nvPr>
            <p:ph type="pic" sz="quarter" idx="13"/>
          </p:nvPr>
        </p:nvSpPr>
        <p:spPr>
          <a:xfrm>
            <a:off x="1219200" y="1380488"/>
            <a:ext cx="2976879" cy="4714875"/>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67302593-988C-3343-92AA-4103FC5A663D}"/>
              </a:ext>
            </a:extLst>
          </p:cNvPr>
          <p:cNvSpPr/>
          <p:nvPr userDrawn="1"/>
        </p:nvSpPr>
        <p:spPr>
          <a:xfrm>
            <a:off x="0" y="0"/>
            <a:ext cx="11280143" cy="63220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quare">
            <a:extLst>
              <a:ext uri="{FF2B5EF4-FFF2-40B4-BE49-F238E27FC236}">
                <a16:creationId xmlns:a16="http://schemas.microsoft.com/office/drawing/2014/main" id="{C5F7305B-8FEE-2D41-BF0A-5C19C9ECA2EC}"/>
              </a:ext>
            </a:extLst>
          </p:cNvPr>
          <p:cNvSpPr/>
          <p:nvPr userDrawn="1"/>
        </p:nvSpPr>
        <p:spPr>
          <a:xfrm>
            <a:off x="7448550" y="2490471"/>
            <a:ext cx="3831593"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7" name="Rectangle">
            <a:extLst>
              <a:ext uri="{FF2B5EF4-FFF2-40B4-BE49-F238E27FC236}">
                <a16:creationId xmlns:a16="http://schemas.microsoft.com/office/drawing/2014/main" id="{F3A40D17-4327-4440-B300-2687E23E05A5}"/>
              </a:ext>
            </a:extLst>
          </p:cNvPr>
          <p:cNvSpPr/>
          <p:nvPr userDrawn="1"/>
        </p:nvSpPr>
        <p:spPr>
          <a:xfrm>
            <a:off x="0" y="0"/>
            <a:ext cx="10478772" cy="55410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2754629"/>
            <a:ext cx="9358752" cy="160242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487227"/>
            <a:ext cx="9358752" cy="85595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0" name="Picture Placeholder 2">
            <a:extLst>
              <a:ext uri="{FF2B5EF4-FFF2-40B4-BE49-F238E27FC236}">
                <a16:creationId xmlns:a16="http://schemas.microsoft.com/office/drawing/2014/main" id="{1ECFC4C0-3DE7-2E49-9271-E980A3736B95}"/>
              </a:ext>
            </a:extLst>
          </p:cNvPr>
          <p:cNvSpPr>
            <a:spLocks noGrp="1"/>
          </p:cNvSpPr>
          <p:nvPr>
            <p:ph type="pic" sz="quarter" idx="13"/>
          </p:nvPr>
        </p:nvSpPr>
        <p:spPr>
          <a:xfrm>
            <a:off x="0" y="0"/>
            <a:ext cx="10478772" cy="2490471"/>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Rectangle">
            <a:extLst>
              <a:ext uri="{FF2B5EF4-FFF2-40B4-BE49-F238E27FC236}">
                <a16:creationId xmlns:a16="http://schemas.microsoft.com/office/drawing/2014/main" id="{B358E0F1-87F6-944E-933E-C0D78A9CA274}"/>
              </a:ext>
            </a:extLst>
          </p:cNvPr>
          <p:cNvSpPr/>
          <p:nvPr userDrawn="1"/>
        </p:nvSpPr>
        <p:spPr>
          <a:xfrm>
            <a:off x="7142478" y="595168"/>
            <a:ext cx="5049522" cy="6262832"/>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0" name="Square">
            <a:extLst>
              <a:ext uri="{FF2B5EF4-FFF2-40B4-BE49-F238E27FC236}">
                <a16:creationId xmlns:a16="http://schemas.microsoft.com/office/drawing/2014/main" id="{45119B68-DD33-F242-87CC-972CCEE10713}"/>
              </a:ext>
            </a:extLst>
          </p:cNvPr>
          <p:cNvSpPr/>
          <p:nvPr userDrawn="1"/>
        </p:nvSpPr>
        <p:spPr>
          <a:xfrm>
            <a:off x="7142478" y="595168"/>
            <a:ext cx="3835408" cy="383585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1" name="Rectangle">
            <a:extLst>
              <a:ext uri="{FF2B5EF4-FFF2-40B4-BE49-F238E27FC236}">
                <a16:creationId xmlns:a16="http://schemas.microsoft.com/office/drawing/2014/main" id="{F188B619-37F8-1A40-8093-C13A07F7C2FC}"/>
              </a:ext>
            </a:extLst>
          </p:cNvPr>
          <p:cNvSpPr/>
          <p:nvPr userDrawn="1"/>
        </p:nvSpPr>
        <p:spPr>
          <a:xfrm>
            <a:off x="7995921" y="1380488"/>
            <a:ext cx="4196079"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04760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04760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281533" y="4641240"/>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281533" y="4868573"/>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281533" y="5095906"/>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Picture Placeholder 2">
            <a:extLst>
              <a:ext uri="{FF2B5EF4-FFF2-40B4-BE49-F238E27FC236}">
                <a16:creationId xmlns:a16="http://schemas.microsoft.com/office/drawing/2014/main" id="{C0741FC0-5BFF-F842-8D39-8E20A5B914FC}"/>
              </a:ext>
            </a:extLst>
          </p:cNvPr>
          <p:cNvSpPr>
            <a:spLocks noGrp="1"/>
          </p:cNvSpPr>
          <p:nvPr>
            <p:ph type="pic" sz="quarter" idx="13"/>
          </p:nvPr>
        </p:nvSpPr>
        <p:spPr>
          <a:xfrm>
            <a:off x="7995921" y="1380488"/>
            <a:ext cx="2981965" cy="3050539"/>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3"/>
                </a:solidFill>
                <a:effectLst/>
                <a:latin typeface="Open Sans" panose="020B0606030504020204" pitchFamily="34" charset="0"/>
              </a:rPr>
              <a:t>© </a:t>
            </a:r>
            <a:r>
              <a:rPr lang="en-US" sz="1100" b="0" i="0" u="none" strike="noStrike" dirty="0">
                <a:solidFill>
                  <a:schemeClr val="accent3"/>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3"/>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774700" y="4671152"/>
            <a:ext cx="9144000" cy="1145448"/>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774700" y="5908675"/>
            <a:ext cx="9144000" cy="551321"/>
          </a:xfrm>
        </p:spPr>
        <p:txBody>
          <a:bodyPr/>
          <a:lstStyle/>
          <a:p>
            <a:r>
              <a:rPr lang="en-US" dirty="0"/>
              <a:t>A Free Presentation Template</a:t>
            </a:r>
          </a:p>
        </p:txBody>
      </p:sp>
      <p:sp>
        <p:nvSpPr>
          <p:cNvPr id="5" name="Picture Placeholder 4">
            <a:extLst>
              <a:ext uri="{FF2B5EF4-FFF2-40B4-BE49-F238E27FC236}">
                <a16:creationId xmlns:a16="http://schemas.microsoft.com/office/drawing/2014/main" id="{73D7690F-3E59-4175-B905-25495FC3ACAC}"/>
              </a:ext>
            </a:extLst>
          </p:cNvPr>
          <p:cNvSpPr>
            <a:spLocks noGrp="1"/>
          </p:cNvSpPr>
          <p:nvPr>
            <p:ph type="pic" sz="quarter" idx="10"/>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1498294"/>
            <a:ext cx="9484605" cy="832595"/>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2465387"/>
            <a:ext cx="9484605" cy="3711575"/>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596528"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599981" y="6356350"/>
            <a:ext cx="4458899"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1608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5415278" y="1709738"/>
            <a:ext cx="5932171"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5415278" y="4589463"/>
            <a:ext cx="5932171"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
        <p:nvSpPr>
          <p:cNvPr id="3" name="Picture Placeholder 2">
            <a:extLst>
              <a:ext uri="{FF2B5EF4-FFF2-40B4-BE49-F238E27FC236}">
                <a16:creationId xmlns:a16="http://schemas.microsoft.com/office/drawing/2014/main" id="{F51DD3EF-598E-45DF-B619-E94FE5FF2FE7}"/>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2754629"/>
            <a:ext cx="9358752" cy="1602424"/>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487227"/>
            <a:ext cx="9358752" cy="855954"/>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
        <p:nvSpPr>
          <p:cNvPr id="8" name="Picture Placeholder 7">
            <a:extLst>
              <a:ext uri="{FF2B5EF4-FFF2-40B4-BE49-F238E27FC236}">
                <a16:creationId xmlns:a16="http://schemas.microsoft.com/office/drawing/2014/main" id="{9580861C-F9E4-4296-8BFE-D16CE4F5D241}"/>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6047605"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6047605"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8281533" y="4641240"/>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8281533" y="4868573"/>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8281533" y="5095906"/>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02323D53-A0B8-4E74-B9FF-2D33D4687CDF}"/>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ramed Pastel">
      <a:dk1>
        <a:srgbClr val="484848"/>
      </a:dk1>
      <a:lt1>
        <a:srgbClr val="F1F9F7"/>
      </a:lt1>
      <a:dk2>
        <a:srgbClr val="484848"/>
      </a:dk2>
      <a:lt2>
        <a:srgbClr val="F1F9F7"/>
      </a:lt2>
      <a:accent1>
        <a:srgbClr val="ADDDE0"/>
      </a:accent1>
      <a:accent2>
        <a:srgbClr val="FEDC95"/>
      </a:accent2>
      <a:accent3>
        <a:srgbClr val="6BC8CB"/>
      </a:accent3>
      <a:accent4>
        <a:srgbClr val="FEBF23"/>
      </a:accent4>
      <a:accent5>
        <a:srgbClr val="FBFBFB"/>
      </a:accent5>
      <a:accent6>
        <a:srgbClr val="FD9295"/>
      </a:accent6>
      <a:hlink>
        <a:srgbClr val="FE9295"/>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2_T_PGO_Framed-Pastel-16x9.pptx" id="{E37986BD-583E-4CC1-AB1D-69CE12316566}" vid="{F30B1730-FB84-4FC2-9DD2-D850CA861F5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2_T_PGO_Framed-Pastel-16x9.pptx" id="{E37986BD-583E-4CC1-AB1D-69CE12316566}" vid="{45B7B60A-B056-4619-A048-17062212C89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826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Framed Pastel</dc:title>
  <dc:creator>PresentationGO.com</dc:creator>
  <dc:description>© Copyright PresentationGo.com</dc:description>
  <dcterms:created xsi:type="dcterms:W3CDTF">2019-11-21T05:02:10Z</dcterms:created>
  <dcterms:modified xsi:type="dcterms:W3CDTF">2021-04-14T15:55:11Z</dcterms:modified>
  <cp:category>Templates</cp:category>
</cp:coreProperties>
</file>