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53" autoAdjust="0"/>
    <p:restoredTop sz="96292" autoAdjust="0"/>
  </p:normalViewPr>
  <p:slideViewPr>
    <p:cSldViewPr snapToGrid="0">
      <p:cViewPr>
        <p:scale>
          <a:sx n="100" d="100"/>
          <a:sy n="100" d="100"/>
        </p:scale>
        <p:origin x="3354"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4/14/2021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D59A82BF-B3C7-744E-8C1B-4ED33067AE9A}"/>
              </a:ext>
            </a:extLst>
          </p:cNvPr>
          <p:cNvSpPr/>
          <p:nvPr userDrawn="1"/>
        </p:nvSpPr>
        <p:spPr>
          <a:xfrm>
            <a:off x="0" y="599440"/>
            <a:ext cx="8384541" cy="6258560"/>
          </a:xfrm>
          <a:prstGeom prst="rect">
            <a:avLst/>
          </a:pr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1" name="Square">
            <a:extLst>
              <a:ext uri="{FF2B5EF4-FFF2-40B4-BE49-F238E27FC236}">
                <a16:creationId xmlns:a16="http://schemas.microsoft.com/office/drawing/2014/main" id="{40D090A9-773A-684D-926E-9BC353FBD220}"/>
              </a:ext>
            </a:extLst>
          </p:cNvPr>
          <p:cNvSpPr/>
          <p:nvPr userDrawn="1"/>
        </p:nvSpPr>
        <p:spPr>
          <a:xfrm>
            <a:off x="4552951" y="598330"/>
            <a:ext cx="3831590" cy="3831589"/>
          </a:xfrm>
          <a:prstGeom prst="rect">
            <a:avLst/>
          </a:pr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12" name="Rectangle">
            <a:extLst>
              <a:ext uri="{FF2B5EF4-FFF2-40B4-BE49-F238E27FC236}">
                <a16:creationId xmlns:a16="http://schemas.microsoft.com/office/drawing/2014/main" id="{F8109F2A-CFD8-7444-8CB1-A8DD6FCD6AE2}"/>
              </a:ext>
            </a:extLst>
          </p:cNvPr>
          <p:cNvSpPr/>
          <p:nvPr userDrawn="1"/>
        </p:nvSpPr>
        <p:spPr>
          <a:xfrm>
            <a:off x="0" y="1380488"/>
            <a:ext cx="7583171" cy="5477512"/>
          </a:xfrm>
          <a:prstGeom prst="rect">
            <a:avLst/>
          </a:pr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788670" y="4587518"/>
            <a:ext cx="6697979" cy="1486623"/>
          </a:xfrm>
          <a:prstGeom prst="rect">
            <a:avLst/>
          </a:prstGeo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788670" y="6189279"/>
            <a:ext cx="6697979" cy="553583"/>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6" name="Picture Placeholder 2">
            <a:extLst>
              <a:ext uri="{FF2B5EF4-FFF2-40B4-BE49-F238E27FC236}">
                <a16:creationId xmlns:a16="http://schemas.microsoft.com/office/drawing/2014/main" id="{006B303A-160D-DF42-B8EE-69C116C452CE}"/>
              </a:ext>
            </a:extLst>
          </p:cNvPr>
          <p:cNvSpPr>
            <a:spLocks noGrp="1"/>
          </p:cNvSpPr>
          <p:nvPr>
            <p:ph type="pic" sz="quarter" idx="10"/>
          </p:nvPr>
        </p:nvSpPr>
        <p:spPr>
          <a:xfrm>
            <a:off x="788671" y="1380488"/>
            <a:ext cx="6794500" cy="3051175"/>
          </a:xfrm>
          <a:solidFill>
            <a:schemeClr val="tx2"/>
          </a:solidFill>
        </p:spPr>
        <p:txBody>
          <a:bodyPr anchor="ctr"/>
          <a:lstStyle>
            <a:lvl1pPr marL="0" indent="0" algn="ctr">
              <a:buNone/>
              <a:defRPr>
                <a:solidFill>
                  <a:schemeClr val="accent5"/>
                </a:solidFill>
              </a:defRPr>
            </a:lvl1pPr>
          </a:lstStyle>
          <a:p>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endParaRPr lang="en-US" dirty="0"/>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0" name="Rectangle">
            <a:extLst>
              <a:ext uri="{FF2B5EF4-FFF2-40B4-BE49-F238E27FC236}">
                <a16:creationId xmlns:a16="http://schemas.microsoft.com/office/drawing/2014/main" id="{36196B64-9A7A-B248-820A-D842C04D3740}"/>
              </a:ext>
            </a:extLst>
          </p:cNvPr>
          <p:cNvSpPr/>
          <p:nvPr userDrawn="1"/>
        </p:nvSpPr>
        <p:spPr>
          <a:xfrm>
            <a:off x="0" y="593088"/>
            <a:ext cx="510541" cy="6258560"/>
          </a:xfrm>
          <a:prstGeom prst="rect">
            <a:avLst/>
          </a:pr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1" name="Rectangle">
            <a:extLst>
              <a:ext uri="{FF2B5EF4-FFF2-40B4-BE49-F238E27FC236}">
                <a16:creationId xmlns:a16="http://schemas.microsoft.com/office/drawing/2014/main" id="{1CABA4E1-36F6-9C46-BA74-0A068A1247CF}"/>
              </a:ext>
            </a:extLst>
          </p:cNvPr>
          <p:cNvSpPr/>
          <p:nvPr userDrawn="1"/>
        </p:nvSpPr>
        <p:spPr>
          <a:xfrm>
            <a:off x="0" y="1380488"/>
            <a:ext cx="510541" cy="5477512"/>
          </a:xfrm>
          <a:prstGeom prst="rect">
            <a:avLst/>
          </a:pr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B6DB141D-9448-9E43-866A-8889564A8646}"/>
              </a:ext>
            </a:extLst>
          </p:cNvPr>
          <p:cNvSpPr/>
          <p:nvPr userDrawn="1"/>
        </p:nvSpPr>
        <p:spPr>
          <a:xfrm>
            <a:off x="0" y="599440"/>
            <a:ext cx="8384539" cy="6258560"/>
          </a:xfrm>
          <a:prstGeom prst="rect">
            <a:avLst/>
          </a:pr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1" name="Square">
            <a:extLst>
              <a:ext uri="{FF2B5EF4-FFF2-40B4-BE49-F238E27FC236}">
                <a16:creationId xmlns:a16="http://schemas.microsoft.com/office/drawing/2014/main" id="{1E29AB84-B5C7-F549-8EF5-2149C147E199}"/>
              </a:ext>
            </a:extLst>
          </p:cNvPr>
          <p:cNvSpPr/>
          <p:nvPr userDrawn="1"/>
        </p:nvSpPr>
        <p:spPr>
          <a:xfrm>
            <a:off x="4552950" y="599440"/>
            <a:ext cx="3831589" cy="3831589"/>
          </a:xfrm>
          <a:prstGeom prst="rect">
            <a:avLst/>
          </a:pr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12" name="Rectangle">
            <a:extLst>
              <a:ext uri="{FF2B5EF4-FFF2-40B4-BE49-F238E27FC236}">
                <a16:creationId xmlns:a16="http://schemas.microsoft.com/office/drawing/2014/main" id="{49460CEA-C598-104A-B626-596B8F196282}"/>
              </a:ext>
            </a:extLst>
          </p:cNvPr>
          <p:cNvSpPr/>
          <p:nvPr userDrawn="1"/>
        </p:nvSpPr>
        <p:spPr>
          <a:xfrm>
            <a:off x="0" y="1380488"/>
            <a:ext cx="7583172" cy="5477512"/>
          </a:xfrm>
          <a:prstGeom prst="rect">
            <a:avLst/>
          </a:pr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1477736"/>
            <a:ext cx="6800850" cy="101248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2579913"/>
            <a:ext cx="6800850" cy="3597049"/>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1338943" cy="365125"/>
          </a:xfrm>
        </p:spPr>
        <p:txBody>
          <a:bodyPr/>
          <a:lstStyle/>
          <a:p>
            <a:r>
              <a:rPr lang="en-US"/>
              <a:t>Date</a:t>
            </a:r>
            <a:endParaRPr lang="en-US" dirty="0"/>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2139769" y="6356350"/>
            <a:ext cx="3086100" cy="365125"/>
          </a:xfrm>
        </p:spPr>
        <p:txBody>
          <a:bodyPr/>
          <a:lstStyle/>
          <a:p>
            <a:r>
              <a:rPr lang="en-US"/>
              <a:t>Your Footer Here</a:t>
            </a:r>
            <a:endParaRPr lang="en-US" dirty="0"/>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5461182" y="6356350"/>
            <a:ext cx="1968318" cy="365125"/>
          </a:xfrm>
        </p:spPr>
        <p:txBody>
          <a:bodyPr/>
          <a:lstStyle/>
          <a:p>
            <a:fld id="{83A218E8-C0C8-4525-BD5F-99356FF4A842}" type="slidenum">
              <a:rPr lang="en-US" smtClean="0"/>
              <a:t>‹#›</a:t>
            </a:fld>
            <a:endParaRPr lang="en-US" dirty="0"/>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Rectangle">
            <a:extLst>
              <a:ext uri="{FF2B5EF4-FFF2-40B4-BE49-F238E27FC236}">
                <a16:creationId xmlns:a16="http://schemas.microsoft.com/office/drawing/2014/main" id="{E3FC7F04-F147-6943-99E3-A0E5F6CD0B07}"/>
              </a:ext>
            </a:extLst>
          </p:cNvPr>
          <p:cNvSpPr/>
          <p:nvPr userDrawn="1"/>
        </p:nvSpPr>
        <p:spPr>
          <a:xfrm>
            <a:off x="0" y="601344"/>
            <a:ext cx="5049522" cy="6258560"/>
          </a:xfrm>
          <a:prstGeom prst="rect">
            <a:avLst/>
          </a:pr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quare">
            <a:extLst>
              <a:ext uri="{FF2B5EF4-FFF2-40B4-BE49-F238E27FC236}">
                <a16:creationId xmlns:a16="http://schemas.microsoft.com/office/drawing/2014/main" id="{30A5F5D2-9F7C-974A-9362-9DAA9F4600A5}"/>
              </a:ext>
            </a:extLst>
          </p:cNvPr>
          <p:cNvSpPr/>
          <p:nvPr userDrawn="1"/>
        </p:nvSpPr>
        <p:spPr>
          <a:xfrm>
            <a:off x="1219204" y="601344"/>
            <a:ext cx="3831589" cy="3831589"/>
          </a:xfrm>
          <a:prstGeom prst="rect">
            <a:avLst/>
          </a:pr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17" name="Rectangle">
            <a:extLst>
              <a:ext uri="{FF2B5EF4-FFF2-40B4-BE49-F238E27FC236}">
                <a16:creationId xmlns:a16="http://schemas.microsoft.com/office/drawing/2014/main" id="{78567C1A-3C3A-CD4C-85FC-195D66D70252}"/>
              </a:ext>
            </a:extLst>
          </p:cNvPr>
          <p:cNvSpPr/>
          <p:nvPr userDrawn="1"/>
        </p:nvSpPr>
        <p:spPr>
          <a:xfrm>
            <a:off x="0" y="1380488"/>
            <a:ext cx="4196079" cy="5477512"/>
          </a:xfrm>
          <a:prstGeom prst="rect">
            <a:avLst/>
          </a:pr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5380098" y="1004208"/>
            <a:ext cx="3130489" cy="3558268"/>
          </a:xfrm>
          <a:prstGeom prst="rect">
            <a:avLst/>
          </a:prstGeom>
        </p:spPr>
        <p:txBody>
          <a:bodyPr anchor="b"/>
          <a:lstStyle>
            <a:lvl1pPr algn="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5380098" y="4589463"/>
            <a:ext cx="3130489" cy="1500187"/>
          </a:xfrm>
          <a:prstGeom prst="rect">
            <a:avLst/>
          </a:prstGeo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20" name="Picture Placeholder 2">
            <a:extLst>
              <a:ext uri="{FF2B5EF4-FFF2-40B4-BE49-F238E27FC236}">
                <a16:creationId xmlns:a16="http://schemas.microsoft.com/office/drawing/2014/main" id="{EFF29609-2CF9-3544-9889-DF224FF61A48}"/>
              </a:ext>
            </a:extLst>
          </p:cNvPr>
          <p:cNvSpPr>
            <a:spLocks noGrp="1"/>
          </p:cNvSpPr>
          <p:nvPr>
            <p:ph type="pic" sz="quarter" idx="13"/>
          </p:nvPr>
        </p:nvSpPr>
        <p:spPr>
          <a:xfrm>
            <a:off x="1225551" y="1378584"/>
            <a:ext cx="2970528" cy="4702176"/>
          </a:xfrm>
          <a:solidFill>
            <a:schemeClr val="tx2"/>
          </a:solidFill>
        </p:spPr>
        <p:txBody>
          <a:bodyPr anchor="ctr"/>
          <a:lstStyle>
            <a:lvl1pPr marL="0" indent="0" algn="ctr">
              <a:buNone/>
              <a:defRPr>
                <a:solidFill>
                  <a:schemeClr val="accent5"/>
                </a:solidFill>
              </a:defRPr>
            </a:lvl1pPr>
          </a:lstStyle>
          <a:p>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Rectangle">
            <a:extLst>
              <a:ext uri="{FF2B5EF4-FFF2-40B4-BE49-F238E27FC236}">
                <a16:creationId xmlns:a16="http://schemas.microsoft.com/office/drawing/2014/main" id="{74899BF2-C112-FE43-8729-7959EA0A9FF6}"/>
              </a:ext>
            </a:extLst>
          </p:cNvPr>
          <p:cNvSpPr/>
          <p:nvPr userDrawn="1"/>
        </p:nvSpPr>
        <p:spPr>
          <a:xfrm>
            <a:off x="0" y="0"/>
            <a:ext cx="8384543" cy="6334760"/>
          </a:xfrm>
          <a:prstGeom prst="rect">
            <a:avLst/>
          </a:pr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quare">
            <a:extLst>
              <a:ext uri="{FF2B5EF4-FFF2-40B4-BE49-F238E27FC236}">
                <a16:creationId xmlns:a16="http://schemas.microsoft.com/office/drawing/2014/main" id="{B79E2E79-6D6B-9E4C-8242-5F80F79D3DD6}"/>
              </a:ext>
            </a:extLst>
          </p:cNvPr>
          <p:cNvSpPr/>
          <p:nvPr userDrawn="1"/>
        </p:nvSpPr>
        <p:spPr>
          <a:xfrm>
            <a:off x="4552950" y="2503171"/>
            <a:ext cx="3831593" cy="3831589"/>
          </a:xfrm>
          <a:prstGeom prst="rect">
            <a:avLst/>
          </a:pr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17" name="Rectangle">
            <a:extLst>
              <a:ext uri="{FF2B5EF4-FFF2-40B4-BE49-F238E27FC236}">
                <a16:creationId xmlns:a16="http://schemas.microsoft.com/office/drawing/2014/main" id="{2A66C9AE-883D-284D-8CE5-889091EB07F9}"/>
              </a:ext>
            </a:extLst>
          </p:cNvPr>
          <p:cNvSpPr/>
          <p:nvPr userDrawn="1"/>
        </p:nvSpPr>
        <p:spPr>
          <a:xfrm>
            <a:off x="0" y="76200"/>
            <a:ext cx="7583172" cy="5477512"/>
          </a:xfrm>
          <a:prstGeom prst="rect">
            <a:avLst/>
          </a:pr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2951603"/>
            <a:ext cx="6821941" cy="1639046"/>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669439"/>
            <a:ext cx="6821941" cy="41524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20" name="Picture Placeholder 2">
            <a:extLst>
              <a:ext uri="{FF2B5EF4-FFF2-40B4-BE49-F238E27FC236}">
                <a16:creationId xmlns:a16="http://schemas.microsoft.com/office/drawing/2014/main" id="{C214E789-7F72-894A-9BA6-3BB30FC3E821}"/>
              </a:ext>
            </a:extLst>
          </p:cNvPr>
          <p:cNvSpPr>
            <a:spLocks noGrp="1"/>
          </p:cNvSpPr>
          <p:nvPr>
            <p:ph type="pic" sz="quarter" idx="13"/>
          </p:nvPr>
        </p:nvSpPr>
        <p:spPr>
          <a:xfrm>
            <a:off x="0" y="0"/>
            <a:ext cx="7583172" cy="2503171"/>
          </a:xfrm>
          <a:solidFill>
            <a:schemeClr val="tx2"/>
          </a:solidFill>
        </p:spPr>
        <p:txBody>
          <a:bodyPr anchor="ctr"/>
          <a:lstStyle>
            <a:lvl1pPr marL="0" indent="0" algn="ctr">
              <a:buNone/>
              <a:defRPr>
                <a:solidFill>
                  <a:schemeClr val="accent5"/>
                </a:solidFill>
              </a:defRPr>
            </a:lvl1pPr>
          </a:lstStyle>
          <a:p>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5" name="Rectangle">
            <a:extLst>
              <a:ext uri="{FF2B5EF4-FFF2-40B4-BE49-F238E27FC236}">
                <a16:creationId xmlns:a16="http://schemas.microsoft.com/office/drawing/2014/main" id="{CFE535A7-4D81-C340-9600-12187EFBC3E7}"/>
              </a:ext>
            </a:extLst>
          </p:cNvPr>
          <p:cNvSpPr/>
          <p:nvPr userDrawn="1"/>
        </p:nvSpPr>
        <p:spPr>
          <a:xfrm>
            <a:off x="4094478" y="599440"/>
            <a:ext cx="5049522" cy="6258560"/>
          </a:xfrm>
          <a:prstGeom prst="rect">
            <a:avLst/>
          </a:pr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7" name="Square">
            <a:extLst>
              <a:ext uri="{FF2B5EF4-FFF2-40B4-BE49-F238E27FC236}">
                <a16:creationId xmlns:a16="http://schemas.microsoft.com/office/drawing/2014/main" id="{C3B09A38-07F1-CB44-9D94-4DD99C5EBF40}"/>
              </a:ext>
            </a:extLst>
          </p:cNvPr>
          <p:cNvSpPr/>
          <p:nvPr userDrawn="1"/>
        </p:nvSpPr>
        <p:spPr>
          <a:xfrm>
            <a:off x="4095750" y="594098"/>
            <a:ext cx="3831593" cy="3831589"/>
          </a:xfrm>
          <a:prstGeom prst="rect">
            <a:avLst/>
          </a:pr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21" name="Rectangle">
            <a:extLst>
              <a:ext uri="{FF2B5EF4-FFF2-40B4-BE49-F238E27FC236}">
                <a16:creationId xmlns:a16="http://schemas.microsoft.com/office/drawing/2014/main" id="{F245E973-06AE-5B4B-84EB-35AF7541AD3A}"/>
              </a:ext>
            </a:extLst>
          </p:cNvPr>
          <p:cNvSpPr/>
          <p:nvPr userDrawn="1"/>
        </p:nvSpPr>
        <p:spPr>
          <a:xfrm>
            <a:off x="4947921" y="1380488"/>
            <a:ext cx="4196079" cy="5477512"/>
          </a:xfrm>
          <a:prstGeom prst="rect">
            <a:avLst/>
          </a:pr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594098"/>
            <a:ext cx="3254148" cy="396837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3254148"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5092019" y="4583844"/>
            <a:ext cx="1701800" cy="22860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5092019" y="4813912"/>
            <a:ext cx="1701800" cy="22860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5092019" y="5043980"/>
            <a:ext cx="1701800" cy="22860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8" name="Picture Placeholder 2">
            <a:extLst>
              <a:ext uri="{FF2B5EF4-FFF2-40B4-BE49-F238E27FC236}">
                <a16:creationId xmlns:a16="http://schemas.microsoft.com/office/drawing/2014/main" id="{AAFE11B4-66C8-DF41-BC53-AEF3F661157D}"/>
              </a:ext>
            </a:extLst>
          </p:cNvPr>
          <p:cNvSpPr>
            <a:spLocks noGrp="1"/>
          </p:cNvSpPr>
          <p:nvPr>
            <p:ph type="pic" sz="quarter" idx="13"/>
          </p:nvPr>
        </p:nvSpPr>
        <p:spPr>
          <a:xfrm>
            <a:off x="4943564" y="1375094"/>
            <a:ext cx="2983779" cy="3050593"/>
          </a:xfrm>
          <a:solidFill>
            <a:schemeClr val="tx2"/>
          </a:solidFill>
        </p:spPr>
        <p:txBody>
          <a:bodyPr anchor="ctr"/>
          <a:lstStyle>
            <a:lvl1pPr marL="0" indent="0" algn="ctr">
              <a:buNone/>
              <a:defRPr>
                <a:solidFill>
                  <a:schemeClr val="accent5"/>
                </a:solidFill>
              </a:defRPr>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3"/>
                </a:solidFill>
                <a:effectLst/>
                <a:latin typeface="Open Sans" panose="020B0606030504020204" pitchFamily="34" charset="0"/>
              </a:rPr>
              <a:t>© </a:t>
            </a:r>
            <a:r>
              <a:rPr lang="en-US" sz="1100" b="0" i="0" u="none" strike="noStrike" dirty="0">
                <a:solidFill>
                  <a:schemeClr val="accent3"/>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3"/>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
        <p:nvSpPr>
          <p:cNvPr id="11" name="Picture Placeholder 10">
            <a:extLst>
              <a:ext uri="{FF2B5EF4-FFF2-40B4-BE49-F238E27FC236}">
                <a16:creationId xmlns:a16="http://schemas.microsoft.com/office/drawing/2014/main" id="{9C279662-FBA4-4FA4-A760-7E0D146266B0}"/>
              </a:ext>
            </a:extLst>
          </p:cNvPr>
          <p:cNvSpPr>
            <a:spLocks noGrp="1"/>
          </p:cNvSpPr>
          <p:nvPr>
            <p:ph type="pic" sz="quarter" idx="10"/>
          </p:nvPr>
        </p:nvSpPr>
        <p:spPr/>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1477736"/>
            <a:ext cx="6800850" cy="101248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2579688"/>
            <a:ext cx="6800850" cy="3597275"/>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1338943"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2139769"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5461182" y="6356350"/>
            <a:ext cx="1968318"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
        <p:nvSpPr>
          <p:cNvPr id="9" name="Picture Placeholder 8">
            <a:extLst>
              <a:ext uri="{FF2B5EF4-FFF2-40B4-BE49-F238E27FC236}">
                <a16:creationId xmlns:a16="http://schemas.microsoft.com/office/drawing/2014/main" id="{16B2C66C-A38A-435D-B3CB-E0B395E51158}"/>
              </a:ext>
            </a:extLst>
          </p:cNvPr>
          <p:cNvSpPr>
            <a:spLocks noGrp="1"/>
          </p:cNvSpPr>
          <p:nvPr>
            <p:ph type="pic" sz="quarter" idx="13"/>
          </p:nvPr>
        </p:nvSpPr>
        <p:spPr/>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2951603"/>
            <a:ext cx="6821941" cy="1639046"/>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4669439"/>
            <a:ext cx="6821941" cy="415244"/>
          </a:xfrm>
        </p:spPr>
        <p:txBody>
          <a:bodyPr>
            <a:normAutofit lnSpcReduction="10000"/>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
        <p:nvSpPr>
          <p:cNvPr id="9" name="Picture Placeholder 8">
            <a:extLst>
              <a:ext uri="{FF2B5EF4-FFF2-40B4-BE49-F238E27FC236}">
                <a16:creationId xmlns:a16="http://schemas.microsoft.com/office/drawing/2014/main" id="{82DE2742-159A-4EE2-9E95-154C98F8E268}"/>
              </a:ext>
            </a:extLst>
          </p:cNvPr>
          <p:cNvSpPr>
            <a:spLocks noGrp="1"/>
          </p:cNvSpPr>
          <p:nvPr>
            <p:ph type="pic" sz="quarter" idx="13"/>
          </p:nvPr>
        </p:nvSpPr>
        <p:spPr/>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1709738"/>
            <a:ext cx="3254148" cy="2852737"/>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623888" y="4589463"/>
            <a:ext cx="3254148"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5092019" y="4583844"/>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5092019" y="4813912"/>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5092019" y="5043980"/>
            <a:ext cx="1701800" cy="228600"/>
          </a:xfrm>
        </p:spPr>
        <p:txBody>
          <a:bodyPr/>
          <a:lstStyle/>
          <a:p>
            <a:r>
              <a:rPr lang="en-US" dirty="0"/>
              <a:t>Your Company</a:t>
            </a:r>
          </a:p>
        </p:txBody>
      </p:sp>
      <p:sp>
        <p:nvSpPr>
          <p:cNvPr id="11" name="Picture Placeholder 10">
            <a:extLst>
              <a:ext uri="{FF2B5EF4-FFF2-40B4-BE49-F238E27FC236}">
                <a16:creationId xmlns:a16="http://schemas.microsoft.com/office/drawing/2014/main" id="{3AFB8979-B154-4AA6-BCE5-95F84F04C7FB}"/>
              </a:ext>
            </a:extLst>
          </p:cNvPr>
          <p:cNvSpPr>
            <a:spLocks noGrp="1"/>
          </p:cNvSpPr>
          <p:nvPr>
            <p:ph type="pic" sz="quarter" idx="13"/>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Framed Pastel">
      <a:dk1>
        <a:srgbClr val="484848"/>
      </a:dk1>
      <a:lt1>
        <a:srgbClr val="F1F9F7"/>
      </a:lt1>
      <a:dk2>
        <a:srgbClr val="484848"/>
      </a:dk2>
      <a:lt2>
        <a:srgbClr val="F1F9F7"/>
      </a:lt2>
      <a:accent1>
        <a:srgbClr val="ADDDE0"/>
      </a:accent1>
      <a:accent2>
        <a:srgbClr val="FEDC95"/>
      </a:accent2>
      <a:accent3>
        <a:srgbClr val="6BC8CB"/>
      </a:accent3>
      <a:accent4>
        <a:srgbClr val="FEBF23"/>
      </a:accent4>
      <a:accent5>
        <a:srgbClr val="FBFBFB"/>
      </a:accent5>
      <a:accent6>
        <a:srgbClr val="FD9295"/>
      </a:accent6>
      <a:hlink>
        <a:srgbClr val="FE9295"/>
      </a:hlink>
      <a:folHlink>
        <a:srgbClr val="F5F6F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2_T_PGO_Framed-Pastel-4x3.pptx" id="{D9DFB870-6E4F-4EA9-8DBD-F344DFA21BDB}" vid="{E032210C-5870-4D57-9EB5-A10C01D64B18}"/>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2_T_PGO_Framed-Pastel-4x3.pptx" id="{D9DFB870-6E4F-4EA9-8DBD-F344DFA21BDB}" vid="{ABA101EC-A89E-4BE4-8036-245BB45ED83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409</TotalTime>
  <Words>348</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Framed Pastel</dc:title>
  <dc:creator>PresentationGO.com</dc:creator>
  <dc:description>© Copyright PresentationGo.com</dc:description>
  <dcterms:created xsi:type="dcterms:W3CDTF">2019-11-21T05:08:20Z</dcterms:created>
  <dcterms:modified xsi:type="dcterms:W3CDTF">2021-04-14T16:58:27Z</dcterms:modified>
  <cp:category>Templates</cp:category>
</cp:coreProperties>
</file>