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703" autoAdjust="0"/>
    <p:restoredTop sz="96292"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4/19/2021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EE18DE99-98E0-854A-BB85-EBF3E62132D7}"/>
              </a:ext>
            </a:extLst>
          </p:cNvPr>
          <p:cNvSpPr/>
          <p:nvPr userDrawn="1"/>
        </p:nvSpPr>
        <p:spPr>
          <a:xfrm>
            <a:off x="3247390" y="2024240"/>
            <a:ext cx="5267960" cy="4250693"/>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55D4E36-C6FD-E34E-B04A-75712DF1E86F}"/>
              </a:ext>
            </a:extLst>
          </p:cNvPr>
          <p:cNvSpPr/>
          <p:nvPr userDrawn="1"/>
        </p:nvSpPr>
        <p:spPr>
          <a:xfrm>
            <a:off x="7501890" y="728840"/>
            <a:ext cx="875031" cy="875031"/>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0F0A8FB5-4EBC-D843-A62B-989B5D9833AF}"/>
              </a:ext>
            </a:extLst>
          </p:cNvPr>
          <p:cNvSpPr/>
          <p:nvPr userDrawn="1"/>
        </p:nvSpPr>
        <p:spPr>
          <a:xfrm>
            <a:off x="643889" y="4983339"/>
            <a:ext cx="1598296" cy="1298564"/>
          </a:xfrm>
          <a:custGeom>
            <a:avLst/>
            <a:gdLst/>
            <a:ahLst/>
            <a:cxnLst>
              <a:cxn ang="0">
                <a:pos x="wd2" y="hd2"/>
              </a:cxn>
              <a:cxn ang="5400000">
                <a:pos x="wd2" y="hd2"/>
              </a:cxn>
              <a:cxn ang="10800000">
                <a:pos x="wd2" y="hd2"/>
              </a:cxn>
              <a:cxn ang="16200000">
                <a:pos x="wd2" y="hd2"/>
              </a:cxn>
            </a:cxnLst>
            <a:rect l="0" t="0" r="r" b="b"/>
            <a:pathLst>
              <a:path w="21404" h="21360" extrusionOk="0">
                <a:moveTo>
                  <a:pt x="9375" y="11536"/>
                </a:moveTo>
                <a:lnTo>
                  <a:pt x="8678" y="12393"/>
                </a:lnTo>
                <a:lnTo>
                  <a:pt x="1705" y="20958"/>
                </a:lnTo>
                <a:cubicBezTo>
                  <a:pt x="1314" y="21438"/>
                  <a:pt x="684" y="21438"/>
                  <a:pt x="293" y="20958"/>
                </a:cubicBezTo>
                <a:lnTo>
                  <a:pt x="293" y="20958"/>
                </a:lnTo>
                <a:cubicBezTo>
                  <a:pt x="-98" y="20477"/>
                  <a:pt x="-98" y="19704"/>
                  <a:pt x="293" y="19224"/>
                </a:cubicBezTo>
                <a:lnTo>
                  <a:pt x="7266" y="10659"/>
                </a:lnTo>
                <a:lnTo>
                  <a:pt x="293" y="2094"/>
                </a:lnTo>
                <a:cubicBezTo>
                  <a:pt x="-98" y="1614"/>
                  <a:pt x="-98" y="841"/>
                  <a:pt x="293" y="360"/>
                </a:cubicBezTo>
                <a:lnTo>
                  <a:pt x="293" y="360"/>
                </a:lnTo>
                <a:cubicBezTo>
                  <a:pt x="684" y="-120"/>
                  <a:pt x="1314" y="-120"/>
                  <a:pt x="1705" y="360"/>
                </a:cubicBezTo>
                <a:lnTo>
                  <a:pt x="8678" y="8925"/>
                </a:lnTo>
                <a:lnTo>
                  <a:pt x="9375" y="9782"/>
                </a:lnTo>
                <a:cubicBezTo>
                  <a:pt x="9767" y="10283"/>
                  <a:pt x="9767" y="11056"/>
                  <a:pt x="9375" y="11536"/>
                </a:cubicBezTo>
                <a:close/>
                <a:moveTo>
                  <a:pt x="15243" y="9824"/>
                </a:moveTo>
                <a:lnTo>
                  <a:pt x="14546" y="8967"/>
                </a:lnTo>
                <a:lnTo>
                  <a:pt x="7573" y="402"/>
                </a:lnTo>
                <a:cubicBezTo>
                  <a:pt x="7181" y="-78"/>
                  <a:pt x="6552" y="-78"/>
                  <a:pt x="6161" y="402"/>
                </a:cubicBezTo>
                <a:lnTo>
                  <a:pt x="6161" y="402"/>
                </a:lnTo>
                <a:cubicBezTo>
                  <a:pt x="5770" y="883"/>
                  <a:pt x="5770" y="1656"/>
                  <a:pt x="6161" y="2136"/>
                </a:cubicBezTo>
                <a:lnTo>
                  <a:pt x="13134" y="10701"/>
                </a:lnTo>
                <a:lnTo>
                  <a:pt x="6161" y="19266"/>
                </a:lnTo>
                <a:cubicBezTo>
                  <a:pt x="5770" y="19746"/>
                  <a:pt x="5770" y="20519"/>
                  <a:pt x="6161" y="21000"/>
                </a:cubicBezTo>
                <a:lnTo>
                  <a:pt x="6161" y="21000"/>
                </a:lnTo>
                <a:cubicBezTo>
                  <a:pt x="6552" y="21480"/>
                  <a:pt x="7181" y="21480"/>
                  <a:pt x="7573" y="21000"/>
                </a:cubicBezTo>
                <a:lnTo>
                  <a:pt x="14546" y="12435"/>
                </a:lnTo>
                <a:lnTo>
                  <a:pt x="15243" y="11578"/>
                </a:lnTo>
                <a:cubicBezTo>
                  <a:pt x="15634" y="11056"/>
                  <a:pt x="15634" y="10283"/>
                  <a:pt x="15243" y="9824"/>
                </a:cubicBezTo>
                <a:close/>
                <a:moveTo>
                  <a:pt x="21111" y="9824"/>
                </a:moveTo>
                <a:lnTo>
                  <a:pt x="20413" y="8967"/>
                </a:lnTo>
                <a:lnTo>
                  <a:pt x="13440" y="402"/>
                </a:lnTo>
                <a:cubicBezTo>
                  <a:pt x="13049" y="-78"/>
                  <a:pt x="12420" y="-78"/>
                  <a:pt x="12029" y="402"/>
                </a:cubicBezTo>
                <a:lnTo>
                  <a:pt x="12029" y="402"/>
                </a:lnTo>
                <a:cubicBezTo>
                  <a:pt x="11637" y="883"/>
                  <a:pt x="11637" y="1656"/>
                  <a:pt x="12029" y="2136"/>
                </a:cubicBezTo>
                <a:lnTo>
                  <a:pt x="19002" y="10701"/>
                </a:lnTo>
                <a:lnTo>
                  <a:pt x="12029" y="19266"/>
                </a:lnTo>
                <a:cubicBezTo>
                  <a:pt x="11637" y="19746"/>
                  <a:pt x="11637" y="20519"/>
                  <a:pt x="12029" y="21000"/>
                </a:cubicBezTo>
                <a:lnTo>
                  <a:pt x="12029" y="21000"/>
                </a:lnTo>
                <a:cubicBezTo>
                  <a:pt x="12420" y="21480"/>
                  <a:pt x="13049" y="21480"/>
                  <a:pt x="13440" y="21000"/>
                </a:cubicBezTo>
                <a:lnTo>
                  <a:pt x="20413" y="12435"/>
                </a:lnTo>
                <a:lnTo>
                  <a:pt x="21111" y="11578"/>
                </a:lnTo>
                <a:cubicBezTo>
                  <a:pt x="21502" y="11056"/>
                  <a:pt x="21502" y="10283"/>
                  <a:pt x="21111" y="9824"/>
                </a:cubicBezTo>
                <a:close/>
              </a:path>
            </a:pathLst>
          </a:cu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3702867" y="3630439"/>
            <a:ext cx="4551630" cy="1958481"/>
          </a:xfrm>
          <a:prstGeom prst="rect">
            <a:avLst/>
          </a:prstGeo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3702867" y="5670338"/>
            <a:ext cx="4551630" cy="480861"/>
          </a:xfrm>
          <a:prstGeom prst="rect">
            <a:avLst/>
          </a:prstGeo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6" name="Freeform 15">
            <a:extLst>
              <a:ext uri="{FF2B5EF4-FFF2-40B4-BE49-F238E27FC236}">
                <a16:creationId xmlns:a16="http://schemas.microsoft.com/office/drawing/2014/main" id="{7DF5B139-BD50-3F46-A656-1B3FE47EF0F0}"/>
              </a:ext>
            </a:extLst>
          </p:cNvPr>
          <p:cNvSpPr>
            <a:spLocks noGrp="1"/>
          </p:cNvSpPr>
          <p:nvPr>
            <p:ph type="pic" sz="quarter" idx="13"/>
          </p:nvPr>
        </p:nvSpPr>
        <p:spPr>
          <a:xfrm>
            <a:off x="466089" y="456864"/>
            <a:ext cx="6530820" cy="5132059"/>
          </a:xfrm>
          <a:custGeom>
            <a:avLst/>
            <a:gdLst>
              <a:gd name="connsiteX0" fmla="*/ 2360991 w 6530820"/>
              <a:gd name="connsiteY0" fmla="*/ 4368809 h 5132059"/>
              <a:gd name="connsiteX1" fmla="*/ 2359780 w 6530820"/>
              <a:gd name="connsiteY1" fmla="*/ 4370000 h 5132059"/>
              <a:gd name="connsiteX2" fmla="*/ 2358568 w 6530820"/>
              <a:gd name="connsiteY2" fmla="*/ 4372618 h 5132059"/>
              <a:gd name="connsiteX3" fmla="*/ 2353419 w 6530820"/>
              <a:gd name="connsiteY3" fmla="*/ 4370000 h 5132059"/>
              <a:gd name="connsiteX4" fmla="*/ 2360991 w 6530820"/>
              <a:gd name="connsiteY4" fmla="*/ 4368809 h 5132059"/>
              <a:gd name="connsiteX5" fmla="*/ 2366141 w 6530820"/>
              <a:gd name="connsiteY5" fmla="*/ 4363810 h 5132059"/>
              <a:gd name="connsiteX6" fmla="*/ 2363415 w 6530820"/>
              <a:gd name="connsiteY6" fmla="*/ 4365000 h 5132059"/>
              <a:gd name="connsiteX7" fmla="*/ 2362203 w 6530820"/>
              <a:gd name="connsiteY7" fmla="*/ 4365000 h 5132059"/>
              <a:gd name="connsiteX8" fmla="*/ 2357054 w 6530820"/>
              <a:gd name="connsiteY8" fmla="*/ 4365000 h 5132059"/>
              <a:gd name="connsiteX9" fmla="*/ 2352207 w 6530820"/>
              <a:gd name="connsiteY9" fmla="*/ 4365000 h 5132059"/>
              <a:gd name="connsiteX10" fmla="*/ 2350692 w 6530820"/>
              <a:gd name="connsiteY10" fmla="*/ 4368809 h 5132059"/>
              <a:gd name="connsiteX11" fmla="*/ 2353419 w 6530820"/>
              <a:gd name="connsiteY11" fmla="*/ 4370000 h 5132059"/>
              <a:gd name="connsiteX12" fmla="*/ 2350692 w 6530820"/>
              <a:gd name="connsiteY12" fmla="*/ 4371428 h 5132059"/>
              <a:gd name="connsiteX13" fmla="*/ 2349480 w 6530820"/>
              <a:gd name="connsiteY13" fmla="*/ 4371428 h 5132059"/>
              <a:gd name="connsiteX14" fmla="*/ 2347057 w 6530820"/>
              <a:gd name="connsiteY14" fmla="*/ 4380237 h 5132059"/>
              <a:gd name="connsiteX15" fmla="*/ 2354630 w 6530820"/>
              <a:gd name="connsiteY15" fmla="*/ 4376427 h 5132059"/>
              <a:gd name="connsiteX16" fmla="*/ 2358568 w 6530820"/>
              <a:gd name="connsiteY16" fmla="*/ 4372618 h 5132059"/>
              <a:gd name="connsiteX17" fmla="*/ 2360991 w 6530820"/>
              <a:gd name="connsiteY17" fmla="*/ 4371428 h 5132059"/>
              <a:gd name="connsiteX18" fmla="*/ 2366141 w 6530820"/>
              <a:gd name="connsiteY18" fmla="*/ 4363810 h 5132059"/>
              <a:gd name="connsiteX19" fmla="*/ 2343119 w 6530820"/>
              <a:gd name="connsiteY19" fmla="*/ 4363810 h 5132059"/>
              <a:gd name="connsiteX20" fmla="*/ 2345845 w 6530820"/>
              <a:gd name="connsiteY20" fmla="*/ 4365000 h 5132059"/>
              <a:gd name="connsiteX21" fmla="*/ 2345845 w 6530820"/>
              <a:gd name="connsiteY21" fmla="*/ 4363810 h 5132059"/>
              <a:gd name="connsiteX22" fmla="*/ 2343119 w 6530820"/>
              <a:gd name="connsiteY22" fmla="*/ 4363810 h 5132059"/>
              <a:gd name="connsiteX23" fmla="*/ 1995362 w 6530820"/>
              <a:gd name="connsiteY23" fmla="*/ 3895051 h 5132059"/>
              <a:gd name="connsiteX24" fmla="*/ 1989001 w 6530820"/>
              <a:gd name="connsiteY24" fmla="*/ 3897670 h 5132059"/>
              <a:gd name="connsiteX25" fmla="*/ 1922963 w 6530820"/>
              <a:gd name="connsiteY25" fmla="*/ 3933142 h 5132059"/>
              <a:gd name="connsiteX26" fmla="*/ 1907514 w 6530820"/>
              <a:gd name="connsiteY26" fmla="*/ 3945998 h 5132059"/>
              <a:gd name="connsiteX27" fmla="*/ 1990212 w 6530820"/>
              <a:gd name="connsiteY27" fmla="*/ 3907669 h 5132059"/>
              <a:gd name="connsiteX28" fmla="*/ 2055038 w 6530820"/>
              <a:gd name="connsiteY28" fmla="*/ 4033608 h 5132059"/>
              <a:gd name="connsiteX29" fmla="*/ 2104415 w 6530820"/>
              <a:gd name="connsiteY29" fmla="*/ 4048844 h 5132059"/>
              <a:gd name="connsiteX30" fmla="*/ 2207409 w 6530820"/>
              <a:gd name="connsiteY30" fmla="*/ 4088125 h 5132059"/>
              <a:gd name="connsiteX31" fmla="*/ 2207409 w 6530820"/>
              <a:gd name="connsiteY31" fmla="*/ 4081698 h 5132059"/>
              <a:gd name="connsiteX32" fmla="*/ 2288593 w 6530820"/>
              <a:gd name="connsiteY32" fmla="*/ 4133835 h 5132059"/>
              <a:gd name="connsiteX33" fmla="*/ 2311312 w 6530820"/>
              <a:gd name="connsiteY33" fmla="*/ 4170735 h 5132059"/>
              <a:gd name="connsiteX34" fmla="*/ 2303739 w 6530820"/>
              <a:gd name="connsiteY34" fmla="*/ 4215016 h 5132059"/>
              <a:gd name="connsiteX35" fmla="*/ 2298892 w 6530820"/>
              <a:gd name="connsiteY35" fmla="*/ 4220254 h 5132059"/>
              <a:gd name="connsiteX36" fmla="*/ 2288593 w 6530820"/>
              <a:gd name="connsiteY36" fmla="*/ 4231681 h 5132059"/>
              <a:gd name="connsiteX37" fmla="*/ 2283443 w 6530820"/>
              <a:gd name="connsiteY37" fmla="*/ 4236681 h 5132059"/>
              <a:gd name="connsiteX38" fmla="*/ 2279808 w 6530820"/>
              <a:gd name="connsiteY38" fmla="*/ 4241680 h 5132059"/>
              <a:gd name="connsiteX39" fmla="*/ 2260723 w 6530820"/>
              <a:gd name="connsiteY39" fmla="*/ 4259535 h 5132059"/>
              <a:gd name="connsiteX40" fmla="*/ 2209832 w 6530820"/>
              <a:gd name="connsiteY40" fmla="*/ 4292627 h 5132059"/>
              <a:gd name="connsiteX41" fmla="*/ 2257997 w 6530820"/>
              <a:gd name="connsiteY41" fmla="*/ 4280009 h 5132059"/>
              <a:gd name="connsiteX42" fmla="*/ 2283443 w 6530820"/>
              <a:gd name="connsiteY42" fmla="*/ 4267154 h 5132059"/>
              <a:gd name="connsiteX43" fmla="*/ 2296166 w 6530820"/>
              <a:gd name="connsiteY43" fmla="*/ 4259535 h 5132059"/>
              <a:gd name="connsiteX44" fmla="*/ 2316462 w 6530820"/>
              <a:gd name="connsiteY44" fmla="*/ 4245489 h 5132059"/>
              <a:gd name="connsiteX45" fmla="*/ 2324035 w 6530820"/>
              <a:gd name="connsiteY45" fmla="*/ 4240490 h 5132059"/>
              <a:gd name="connsiteX46" fmla="*/ 2329184 w 6530820"/>
              <a:gd name="connsiteY46" fmla="*/ 4234062 h 5132059"/>
              <a:gd name="connsiteX47" fmla="*/ 2349480 w 6530820"/>
              <a:gd name="connsiteY47" fmla="*/ 4187162 h 5132059"/>
              <a:gd name="connsiteX48" fmla="*/ 2339484 w 6530820"/>
              <a:gd name="connsiteY48" fmla="*/ 4131216 h 5132059"/>
              <a:gd name="connsiteX49" fmla="*/ 2314038 w 6530820"/>
              <a:gd name="connsiteY49" fmla="*/ 4096934 h 5132059"/>
              <a:gd name="connsiteX50" fmla="*/ 2287381 w 6530820"/>
              <a:gd name="connsiteY50" fmla="*/ 4076698 h 5132059"/>
              <a:gd name="connsiteX51" fmla="*/ 2198321 w 6530820"/>
              <a:gd name="connsiteY51" fmla="*/ 4027180 h 5132059"/>
              <a:gd name="connsiteX52" fmla="*/ 2168029 w 6530820"/>
              <a:gd name="connsiteY52" fmla="*/ 4018371 h 5132059"/>
              <a:gd name="connsiteX53" fmla="*/ 2155306 w 6530820"/>
              <a:gd name="connsiteY53" fmla="*/ 4015752 h 5132059"/>
              <a:gd name="connsiteX54" fmla="*/ 2148944 w 6530820"/>
              <a:gd name="connsiteY54" fmla="*/ 4014562 h 5132059"/>
              <a:gd name="connsiteX55" fmla="*/ 2146218 w 6530820"/>
              <a:gd name="connsiteY55" fmla="*/ 4014562 h 5132059"/>
              <a:gd name="connsiteX56" fmla="*/ 2143795 w 6530820"/>
              <a:gd name="connsiteY56" fmla="*/ 4014562 h 5132059"/>
              <a:gd name="connsiteX57" fmla="*/ 2114714 w 6530820"/>
              <a:gd name="connsiteY57" fmla="*/ 4014562 h 5132059"/>
              <a:gd name="connsiteX58" fmla="*/ 2090480 w 6530820"/>
              <a:gd name="connsiteY58" fmla="*/ 4018371 h 5132059"/>
              <a:gd name="connsiteX59" fmla="*/ 2078969 w 6530820"/>
              <a:gd name="connsiteY59" fmla="*/ 4019561 h 5132059"/>
              <a:gd name="connsiteX60" fmla="*/ 2072608 w 6530820"/>
              <a:gd name="connsiteY60" fmla="*/ 4019561 h 5132059"/>
              <a:gd name="connsiteX61" fmla="*/ 2070184 w 6530820"/>
              <a:gd name="connsiteY61" fmla="*/ 4019561 h 5132059"/>
              <a:gd name="connsiteX62" fmla="*/ 2068973 w 6530820"/>
              <a:gd name="connsiteY62" fmla="*/ 4018371 h 5132059"/>
              <a:gd name="connsiteX63" fmla="*/ 2047162 w 6530820"/>
              <a:gd name="connsiteY63" fmla="*/ 3989089 h 5132059"/>
              <a:gd name="connsiteX64" fmla="*/ 2032016 w 6530820"/>
              <a:gd name="connsiteY64" fmla="*/ 3959806 h 5132059"/>
              <a:gd name="connsiteX65" fmla="*/ 2011720 w 6530820"/>
              <a:gd name="connsiteY65" fmla="*/ 3916716 h 5132059"/>
              <a:gd name="connsiteX66" fmla="*/ 2001421 w 6530820"/>
              <a:gd name="connsiteY66" fmla="*/ 3902669 h 5132059"/>
              <a:gd name="connsiteX67" fmla="*/ 2364929 w 6530820"/>
              <a:gd name="connsiteY67" fmla="*/ 3882434 h 5132059"/>
              <a:gd name="connsiteX68" fmla="*/ 2382499 w 6530820"/>
              <a:gd name="connsiteY68" fmla="*/ 3901479 h 5132059"/>
              <a:gd name="connsiteX69" fmla="*/ 2374926 w 6530820"/>
              <a:gd name="connsiteY69" fmla="*/ 3901479 h 5132059"/>
              <a:gd name="connsiteX70" fmla="*/ 2340695 w 6530820"/>
              <a:gd name="connsiteY70" fmla="*/ 3831487 h 5132059"/>
              <a:gd name="connsiteX71" fmla="*/ 2344331 w 6530820"/>
              <a:gd name="connsiteY71" fmla="*/ 3839105 h 5132059"/>
              <a:gd name="connsiteX72" fmla="*/ 2388861 w 6530820"/>
              <a:gd name="connsiteY72" fmla="*/ 3740068 h 5132059"/>
              <a:gd name="connsiteX73" fmla="*/ 2388861 w 6530820"/>
              <a:gd name="connsiteY73" fmla="*/ 3742687 h 5132059"/>
              <a:gd name="connsiteX74" fmla="*/ 2396434 w 6530820"/>
              <a:gd name="connsiteY74" fmla="*/ 3743877 h 5132059"/>
              <a:gd name="connsiteX75" fmla="*/ 2390072 w 6530820"/>
              <a:gd name="connsiteY75" fmla="*/ 3740068 h 5132059"/>
              <a:gd name="connsiteX76" fmla="*/ 2388861 w 6530820"/>
              <a:gd name="connsiteY76" fmla="*/ 3740068 h 5132059"/>
              <a:gd name="connsiteX77" fmla="*/ 2394010 w 6530820"/>
              <a:gd name="connsiteY77" fmla="*/ 3680551 h 5132059"/>
              <a:gd name="connsiteX78" fmla="*/ 2395222 w 6530820"/>
              <a:gd name="connsiteY78" fmla="*/ 3684360 h 5132059"/>
              <a:gd name="connsiteX79" fmla="*/ 2395222 w 6530820"/>
              <a:gd name="connsiteY79" fmla="*/ 3681741 h 5132059"/>
              <a:gd name="connsiteX80" fmla="*/ 786088 w 6530820"/>
              <a:gd name="connsiteY80" fmla="*/ 3651268 h 5132059"/>
              <a:gd name="connsiteX81" fmla="*/ 802749 w 6530820"/>
              <a:gd name="connsiteY81" fmla="*/ 3653649 h 5132059"/>
              <a:gd name="connsiteX82" fmla="*/ 810322 w 6530820"/>
              <a:gd name="connsiteY82" fmla="*/ 3657458 h 5132059"/>
              <a:gd name="connsiteX83" fmla="*/ 825469 w 6530820"/>
              <a:gd name="connsiteY83" fmla="*/ 3661267 h 5132059"/>
              <a:gd name="connsiteX84" fmla="*/ 826412 w 6530820"/>
              <a:gd name="connsiteY84" fmla="*/ 3661761 h 5132059"/>
              <a:gd name="connsiteX85" fmla="*/ 826150 w 6530820"/>
              <a:gd name="connsiteY85" fmla="*/ 3661803 h 5132059"/>
              <a:gd name="connsiteX86" fmla="*/ 826207 w 6530820"/>
              <a:gd name="connsiteY86" fmla="*/ 3662180 h 5132059"/>
              <a:gd name="connsiteX87" fmla="*/ 798811 w 6530820"/>
              <a:gd name="connsiteY87" fmla="*/ 3655077 h 5132059"/>
              <a:gd name="connsiteX88" fmla="*/ 790026 w 6530820"/>
              <a:gd name="connsiteY88" fmla="*/ 3652459 h 5132059"/>
              <a:gd name="connsiteX89" fmla="*/ 786088 w 6530820"/>
              <a:gd name="connsiteY89" fmla="*/ 3651268 h 5132059"/>
              <a:gd name="connsiteX90" fmla="*/ 801538 w 6530820"/>
              <a:gd name="connsiteY90" fmla="*/ 3649840 h 5132059"/>
              <a:gd name="connsiteX91" fmla="*/ 806384 w 6530820"/>
              <a:gd name="connsiteY91" fmla="*/ 3649840 h 5132059"/>
              <a:gd name="connsiteX92" fmla="*/ 809111 w 6530820"/>
              <a:gd name="connsiteY92" fmla="*/ 3653887 h 5132059"/>
              <a:gd name="connsiteX93" fmla="*/ 803961 w 6530820"/>
              <a:gd name="connsiteY93" fmla="*/ 3652459 h 5132059"/>
              <a:gd name="connsiteX94" fmla="*/ 799946 w 6530820"/>
              <a:gd name="connsiteY94" fmla="*/ 3650417 h 5132059"/>
              <a:gd name="connsiteX95" fmla="*/ 795176 w 6530820"/>
              <a:gd name="connsiteY95" fmla="*/ 3648650 h 5132059"/>
              <a:gd name="connsiteX96" fmla="*/ 798811 w 6530820"/>
              <a:gd name="connsiteY96" fmla="*/ 3648650 h 5132059"/>
              <a:gd name="connsiteX97" fmla="*/ 801538 w 6530820"/>
              <a:gd name="connsiteY97" fmla="*/ 3649840 h 5132059"/>
              <a:gd name="connsiteX98" fmla="*/ 798811 w 6530820"/>
              <a:gd name="connsiteY98" fmla="*/ 3649840 h 5132059"/>
              <a:gd name="connsiteX99" fmla="*/ 799946 w 6530820"/>
              <a:gd name="connsiteY99" fmla="*/ 3650417 h 5132059"/>
              <a:gd name="connsiteX100" fmla="*/ 797600 w 6530820"/>
              <a:gd name="connsiteY100" fmla="*/ 3651268 h 5132059"/>
              <a:gd name="connsiteX101" fmla="*/ 792450 w 6530820"/>
              <a:gd name="connsiteY101" fmla="*/ 3651268 h 5132059"/>
              <a:gd name="connsiteX102" fmla="*/ 788815 w 6530820"/>
              <a:gd name="connsiteY102" fmla="*/ 3649840 h 5132059"/>
              <a:gd name="connsiteX103" fmla="*/ 790026 w 6530820"/>
              <a:gd name="connsiteY103" fmla="*/ 3649840 h 5132059"/>
              <a:gd name="connsiteX104" fmla="*/ 790026 w 6530820"/>
              <a:gd name="connsiteY104" fmla="*/ 3650078 h 5132059"/>
              <a:gd name="connsiteX105" fmla="*/ 790632 w 6530820"/>
              <a:gd name="connsiteY105" fmla="*/ 3649840 h 5132059"/>
              <a:gd name="connsiteX106" fmla="*/ 796388 w 6530820"/>
              <a:gd name="connsiteY106" fmla="*/ 3649840 h 5132059"/>
              <a:gd name="connsiteX107" fmla="*/ 795176 w 6530820"/>
              <a:gd name="connsiteY107" fmla="*/ 3648650 h 5132059"/>
              <a:gd name="connsiteX108" fmla="*/ 791238 w 6530820"/>
              <a:gd name="connsiteY108" fmla="*/ 3646031 h 5132059"/>
              <a:gd name="connsiteX109" fmla="*/ 793662 w 6530820"/>
              <a:gd name="connsiteY109" fmla="*/ 3648650 h 5132059"/>
              <a:gd name="connsiteX110" fmla="*/ 790632 w 6530820"/>
              <a:gd name="connsiteY110" fmla="*/ 3649840 h 5132059"/>
              <a:gd name="connsiteX111" fmla="*/ 790026 w 6530820"/>
              <a:gd name="connsiteY111" fmla="*/ 3649840 h 5132059"/>
              <a:gd name="connsiteX112" fmla="*/ 790026 w 6530820"/>
              <a:gd name="connsiteY112" fmla="*/ 3648650 h 5132059"/>
              <a:gd name="connsiteX113" fmla="*/ 791238 w 6530820"/>
              <a:gd name="connsiteY113" fmla="*/ 3646031 h 5132059"/>
              <a:gd name="connsiteX114" fmla="*/ 787300 w 6530820"/>
              <a:gd name="connsiteY114" fmla="*/ 3643650 h 5132059"/>
              <a:gd name="connsiteX115" fmla="*/ 790026 w 6530820"/>
              <a:gd name="connsiteY115" fmla="*/ 3646031 h 5132059"/>
              <a:gd name="connsiteX116" fmla="*/ 788815 w 6530820"/>
              <a:gd name="connsiteY116" fmla="*/ 3647459 h 5132059"/>
              <a:gd name="connsiteX117" fmla="*/ 787300 w 6530820"/>
              <a:gd name="connsiteY117" fmla="*/ 3647459 h 5132059"/>
              <a:gd name="connsiteX118" fmla="*/ 787300 w 6530820"/>
              <a:gd name="connsiteY118" fmla="*/ 3643650 h 5132059"/>
              <a:gd name="connsiteX119" fmla="*/ 795176 w 6530820"/>
              <a:gd name="connsiteY119" fmla="*/ 3642222 h 5132059"/>
              <a:gd name="connsiteX120" fmla="*/ 791238 w 6530820"/>
              <a:gd name="connsiteY120" fmla="*/ 3646031 h 5132059"/>
              <a:gd name="connsiteX121" fmla="*/ 790026 w 6530820"/>
              <a:gd name="connsiteY121" fmla="*/ 3644840 h 5132059"/>
              <a:gd name="connsiteX122" fmla="*/ 795176 w 6530820"/>
              <a:gd name="connsiteY122" fmla="*/ 3642222 h 5132059"/>
              <a:gd name="connsiteX123" fmla="*/ 2264359 w 6530820"/>
              <a:gd name="connsiteY123" fmla="*/ 3637222 h 5132059"/>
              <a:gd name="connsiteX124" fmla="*/ 2193474 w 6530820"/>
              <a:gd name="connsiteY124" fmla="*/ 3641031 h 5132059"/>
              <a:gd name="connsiteX125" fmla="*/ 2204683 w 6530820"/>
              <a:gd name="connsiteY125" fmla="*/ 3675313 h 5132059"/>
              <a:gd name="connsiteX126" fmla="*/ 2214982 w 6530820"/>
              <a:gd name="connsiteY126" fmla="*/ 3699358 h 5132059"/>
              <a:gd name="connsiteX127" fmla="*/ 2220132 w 6530820"/>
              <a:gd name="connsiteY127" fmla="*/ 3712214 h 5132059"/>
              <a:gd name="connsiteX128" fmla="*/ 2221343 w 6530820"/>
              <a:gd name="connsiteY128" fmla="*/ 3713404 h 5132059"/>
              <a:gd name="connsiteX129" fmla="*/ 2221343 w 6530820"/>
              <a:gd name="connsiteY129" fmla="*/ 3714595 h 5132059"/>
              <a:gd name="connsiteX130" fmla="*/ 2222555 w 6530820"/>
              <a:gd name="connsiteY130" fmla="*/ 3714595 h 5132059"/>
              <a:gd name="connsiteX131" fmla="*/ 2228916 w 6530820"/>
              <a:gd name="connsiteY131" fmla="*/ 3717214 h 5132059"/>
              <a:gd name="connsiteX132" fmla="*/ 2230128 w 6530820"/>
              <a:gd name="connsiteY132" fmla="*/ 3717214 h 5132059"/>
              <a:gd name="connsiteX133" fmla="*/ 2232854 w 6530820"/>
              <a:gd name="connsiteY133" fmla="*/ 3716023 h 5132059"/>
              <a:gd name="connsiteX134" fmla="*/ 2234066 w 6530820"/>
              <a:gd name="connsiteY134" fmla="*/ 3717214 h 5132059"/>
              <a:gd name="connsiteX135" fmla="*/ 2232854 w 6530820"/>
              <a:gd name="connsiteY135" fmla="*/ 3718404 h 5132059"/>
              <a:gd name="connsiteX136" fmla="*/ 2230128 w 6530820"/>
              <a:gd name="connsiteY136" fmla="*/ 3719832 h 5132059"/>
              <a:gd name="connsiteX137" fmla="*/ 2223767 w 6530820"/>
              <a:gd name="connsiteY137" fmla="*/ 3723641 h 5132059"/>
              <a:gd name="connsiteX138" fmla="*/ 2214982 w 6530820"/>
              <a:gd name="connsiteY138" fmla="*/ 3729831 h 5132059"/>
              <a:gd name="connsiteX139" fmla="*/ 2218617 w 6530820"/>
              <a:gd name="connsiteY139" fmla="*/ 3775779 h 5132059"/>
              <a:gd name="connsiteX140" fmla="*/ 2218617 w 6530820"/>
              <a:gd name="connsiteY140" fmla="*/ 3776969 h 5132059"/>
              <a:gd name="connsiteX141" fmla="*/ 2218617 w 6530820"/>
              <a:gd name="connsiteY141" fmla="*/ 3779588 h 5132059"/>
              <a:gd name="connsiteX142" fmla="*/ 2211044 w 6530820"/>
              <a:gd name="connsiteY142" fmla="*/ 3812441 h 5132059"/>
              <a:gd name="connsiteX143" fmla="*/ 2194686 w 6530820"/>
              <a:gd name="connsiteY143" fmla="*/ 3846723 h 5132059"/>
              <a:gd name="connsiteX144" fmla="*/ 2180751 w 6530820"/>
              <a:gd name="connsiteY144" fmla="*/ 3861960 h 5132059"/>
              <a:gd name="connsiteX145" fmla="*/ 2184387 w 6530820"/>
              <a:gd name="connsiteY145" fmla="*/ 3868388 h 5132059"/>
              <a:gd name="connsiteX146" fmla="*/ 2190748 w 6530820"/>
              <a:gd name="connsiteY146" fmla="*/ 3881005 h 5132059"/>
              <a:gd name="connsiteX147" fmla="*/ 2190748 w 6530820"/>
              <a:gd name="connsiteY147" fmla="*/ 3882434 h 5132059"/>
              <a:gd name="connsiteX148" fmla="*/ 2193474 w 6530820"/>
              <a:gd name="connsiteY148" fmla="*/ 3883624 h 5132059"/>
              <a:gd name="connsiteX149" fmla="*/ 2213770 w 6530820"/>
              <a:gd name="connsiteY149" fmla="*/ 3891242 h 5132059"/>
              <a:gd name="connsiteX150" fmla="*/ 2236490 w 6530820"/>
              <a:gd name="connsiteY150" fmla="*/ 3900051 h 5132059"/>
              <a:gd name="connsiteX151" fmla="*/ 2283443 w 6530820"/>
              <a:gd name="connsiteY151" fmla="*/ 3920525 h 5132059"/>
              <a:gd name="connsiteX152" fmla="*/ 2334334 w 6530820"/>
              <a:gd name="connsiteY152" fmla="*/ 3948379 h 5132059"/>
              <a:gd name="connsiteX153" fmla="*/ 2396434 w 6530820"/>
              <a:gd name="connsiteY153" fmla="*/ 3997897 h 5132059"/>
              <a:gd name="connsiteX154" fmla="*/ 2400372 w 6530820"/>
              <a:gd name="connsiteY154" fmla="*/ 4001706 h 5132059"/>
              <a:gd name="connsiteX155" fmla="*/ 2400372 w 6530820"/>
              <a:gd name="connsiteY155" fmla="*/ 3830296 h 5132059"/>
              <a:gd name="connsiteX156" fmla="*/ 2397948 w 6530820"/>
              <a:gd name="connsiteY156" fmla="*/ 3835296 h 5132059"/>
              <a:gd name="connsiteX157" fmla="*/ 2392799 w 6530820"/>
              <a:gd name="connsiteY157" fmla="*/ 3836724 h 5132059"/>
              <a:gd name="connsiteX158" fmla="*/ 2383711 w 6530820"/>
              <a:gd name="connsiteY158" fmla="*/ 3839105 h 5132059"/>
              <a:gd name="connsiteX159" fmla="*/ 2369776 w 6530820"/>
              <a:gd name="connsiteY159" fmla="*/ 3834106 h 5132059"/>
              <a:gd name="connsiteX160" fmla="*/ 2369776 w 6530820"/>
              <a:gd name="connsiteY160" fmla="*/ 3836724 h 5132059"/>
              <a:gd name="connsiteX161" fmla="*/ 2367353 w 6530820"/>
              <a:gd name="connsiteY161" fmla="*/ 3836724 h 5132059"/>
              <a:gd name="connsiteX162" fmla="*/ 2376138 w 6530820"/>
              <a:gd name="connsiteY162" fmla="*/ 3850532 h 5132059"/>
              <a:gd name="connsiteX163" fmla="*/ 2366936 w 6530820"/>
              <a:gd name="connsiteY163" fmla="*/ 3871691 h 5132059"/>
              <a:gd name="connsiteX164" fmla="*/ 2362277 w 6530820"/>
              <a:gd name="connsiteY164" fmla="*/ 3875073 h 5132059"/>
              <a:gd name="connsiteX165" fmla="*/ 2360991 w 6530820"/>
              <a:gd name="connsiteY165" fmla="*/ 3876006 h 5132059"/>
              <a:gd name="connsiteX166" fmla="*/ 2352207 w 6530820"/>
              <a:gd name="connsiteY166" fmla="*/ 3856960 h 5132059"/>
              <a:gd name="connsiteX167" fmla="*/ 2341907 w 6530820"/>
              <a:gd name="connsiteY167" fmla="*/ 3884814 h 5132059"/>
              <a:gd name="connsiteX168" fmla="*/ 2331911 w 6530820"/>
              <a:gd name="connsiteY168" fmla="*/ 3850532 h 5132059"/>
              <a:gd name="connsiteX169" fmla="*/ 2324035 w 6530820"/>
              <a:gd name="connsiteY169" fmla="*/ 3877196 h 5132059"/>
              <a:gd name="connsiteX170" fmla="*/ 2331911 w 6530820"/>
              <a:gd name="connsiteY170" fmla="*/ 3839105 h 5132059"/>
              <a:gd name="connsiteX171" fmla="*/ 2333122 w 6530820"/>
              <a:gd name="connsiteY171" fmla="*/ 3839105 h 5132059"/>
              <a:gd name="connsiteX172" fmla="*/ 2334334 w 6530820"/>
              <a:gd name="connsiteY172" fmla="*/ 3831487 h 5132059"/>
              <a:gd name="connsiteX173" fmla="*/ 2316462 w 6530820"/>
              <a:gd name="connsiteY173" fmla="*/ 3826487 h 5132059"/>
              <a:gd name="connsiteX174" fmla="*/ 2306465 w 6530820"/>
              <a:gd name="connsiteY174" fmla="*/ 3845533 h 5132059"/>
              <a:gd name="connsiteX175" fmla="*/ 2293742 w 6530820"/>
              <a:gd name="connsiteY175" fmla="*/ 3858151 h 5132059"/>
              <a:gd name="connsiteX176" fmla="*/ 2286169 w 6530820"/>
              <a:gd name="connsiteY176" fmla="*/ 3863388 h 5132059"/>
              <a:gd name="connsiteX177" fmla="*/ 2254362 w 6530820"/>
              <a:gd name="connsiteY177" fmla="*/ 3798633 h 5132059"/>
              <a:gd name="connsiteX178" fmla="*/ 2269508 w 6530820"/>
              <a:gd name="connsiteY178" fmla="*/ 3801014 h 5132059"/>
              <a:gd name="connsiteX179" fmla="*/ 2271932 w 6530820"/>
              <a:gd name="connsiteY179" fmla="*/ 3783397 h 5132059"/>
              <a:gd name="connsiteX180" fmla="*/ 2254362 w 6530820"/>
              <a:gd name="connsiteY180" fmla="*/ 3767922 h 5132059"/>
              <a:gd name="connsiteX181" fmla="*/ 2253150 w 6530820"/>
              <a:gd name="connsiteY181" fmla="*/ 3738878 h 5132059"/>
              <a:gd name="connsiteX182" fmla="*/ 2246789 w 6530820"/>
              <a:gd name="connsiteY182" fmla="*/ 3733640 h 5132059"/>
              <a:gd name="connsiteX183" fmla="*/ 2281020 w 6530820"/>
              <a:gd name="connsiteY183" fmla="*/ 3748877 h 5132059"/>
              <a:gd name="connsiteX184" fmla="*/ 2241639 w 6530820"/>
              <a:gd name="connsiteY184" fmla="*/ 3694359 h 5132059"/>
              <a:gd name="connsiteX185" fmla="*/ 2244063 w 6530820"/>
              <a:gd name="connsiteY185" fmla="*/ 3676504 h 5132059"/>
              <a:gd name="connsiteX186" fmla="*/ 2257997 w 6530820"/>
              <a:gd name="connsiteY186" fmla="*/ 3682932 h 5132059"/>
              <a:gd name="connsiteX187" fmla="*/ 2265873 w 6530820"/>
              <a:gd name="connsiteY187" fmla="*/ 3694359 h 5132059"/>
              <a:gd name="connsiteX188" fmla="*/ 2283443 w 6530820"/>
              <a:gd name="connsiteY188" fmla="*/ 3689359 h 5132059"/>
              <a:gd name="connsiteX189" fmla="*/ 2254362 w 6530820"/>
              <a:gd name="connsiteY189" fmla="*/ 3638413 h 5132059"/>
              <a:gd name="connsiteX190" fmla="*/ 2264359 w 6530820"/>
              <a:gd name="connsiteY190" fmla="*/ 3637222 h 5132059"/>
              <a:gd name="connsiteX191" fmla="*/ 3885003 w 6530820"/>
              <a:gd name="connsiteY191" fmla="*/ 3628414 h 5132059"/>
              <a:gd name="connsiteX192" fmla="*/ 3883791 w 6530820"/>
              <a:gd name="connsiteY192" fmla="*/ 3629604 h 5132059"/>
              <a:gd name="connsiteX193" fmla="*/ 3886215 w 6530820"/>
              <a:gd name="connsiteY193" fmla="*/ 3628414 h 5132059"/>
              <a:gd name="connsiteX194" fmla="*/ 3885003 w 6530820"/>
              <a:gd name="connsiteY194" fmla="*/ 3628414 h 5132059"/>
              <a:gd name="connsiteX195" fmla="*/ 2392799 w 6530820"/>
              <a:gd name="connsiteY195" fmla="*/ 3626985 h 5132059"/>
              <a:gd name="connsiteX196" fmla="*/ 2376138 w 6530820"/>
              <a:gd name="connsiteY196" fmla="*/ 3628414 h 5132059"/>
              <a:gd name="connsiteX197" fmla="*/ 2392799 w 6530820"/>
              <a:gd name="connsiteY197" fmla="*/ 3636032 h 5132059"/>
              <a:gd name="connsiteX198" fmla="*/ 2392799 w 6530820"/>
              <a:gd name="connsiteY198" fmla="*/ 3626985 h 5132059"/>
              <a:gd name="connsiteX199" fmla="*/ 778515 w 6530820"/>
              <a:gd name="connsiteY199" fmla="*/ 3624605 h 5132059"/>
              <a:gd name="connsiteX200" fmla="*/ 782453 w 6530820"/>
              <a:gd name="connsiteY200" fmla="*/ 3624605 h 5132059"/>
              <a:gd name="connsiteX201" fmla="*/ 783665 w 6530820"/>
              <a:gd name="connsiteY201" fmla="*/ 3624605 h 5132059"/>
              <a:gd name="connsiteX202" fmla="*/ 784877 w 6530820"/>
              <a:gd name="connsiteY202" fmla="*/ 3624605 h 5132059"/>
              <a:gd name="connsiteX203" fmla="*/ 784877 w 6530820"/>
              <a:gd name="connsiteY203" fmla="*/ 3625795 h 5132059"/>
              <a:gd name="connsiteX204" fmla="*/ 784877 w 6530820"/>
              <a:gd name="connsiteY204" fmla="*/ 3628414 h 5132059"/>
              <a:gd name="connsiteX205" fmla="*/ 784877 w 6530820"/>
              <a:gd name="connsiteY205" fmla="*/ 3632223 h 5132059"/>
              <a:gd name="connsiteX206" fmla="*/ 787300 w 6530820"/>
              <a:gd name="connsiteY206" fmla="*/ 3633413 h 5132059"/>
              <a:gd name="connsiteX207" fmla="*/ 787300 w 6530820"/>
              <a:gd name="connsiteY207" fmla="*/ 3643650 h 5132059"/>
              <a:gd name="connsiteX208" fmla="*/ 772154 w 6530820"/>
              <a:gd name="connsiteY208" fmla="*/ 3629604 h 5132059"/>
              <a:gd name="connsiteX209" fmla="*/ 768519 w 6530820"/>
              <a:gd name="connsiteY209" fmla="*/ 3625795 h 5132059"/>
              <a:gd name="connsiteX210" fmla="*/ 778515 w 6530820"/>
              <a:gd name="connsiteY210" fmla="*/ 3624605 h 5132059"/>
              <a:gd name="connsiteX211" fmla="*/ 763438 w 6530820"/>
              <a:gd name="connsiteY211" fmla="*/ 3622117 h 5132059"/>
              <a:gd name="connsiteX212" fmla="*/ 767004 w 6530820"/>
              <a:gd name="connsiteY212" fmla="*/ 3625795 h 5132059"/>
              <a:gd name="connsiteX213" fmla="*/ 763369 w 6530820"/>
              <a:gd name="connsiteY213" fmla="*/ 3625795 h 5132059"/>
              <a:gd name="connsiteX214" fmla="*/ 762157 w 6530820"/>
              <a:gd name="connsiteY214" fmla="*/ 3625795 h 5132059"/>
              <a:gd name="connsiteX215" fmla="*/ 762157 w 6530820"/>
              <a:gd name="connsiteY215" fmla="*/ 3622647 h 5132059"/>
              <a:gd name="connsiteX216" fmla="*/ 763369 w 6530820"/>
              <a:gd name="connsiteY216" fmla="*/ 3623176 h 5132059"/>
              <a:gd name="connsiteX217" fmla="*/ 701185 w 6530820"/>
              <a:gd name="connsiteY217" fmla="*/ 3605692 h 5132059"/>
              <a:gd name="connsiteX218" fmla="*/ 699755 w 6530820"/>
              <a:gd name="connsiteY218" fmla="*/ 3607940 h 5132059"/>
              <a:gd name="connsiteX219" fmla="*/ 698543 w 6530820"/>
              <a:gd name="connsiteY219" fmla="*/ 3609368 h 5132059"/>
              <a:gd name="connsiteX220" fmla="*/ 699755 w 6530820"/>
              <a:gd name="connsiteY220" fmla="*/ 3606749 h 5132059"/>
              <a:gd name="connsiteX221" fmla="*/ 700872 w 6530820"/>
              <a:gd name="connsiteY221" fmla="*/ 3605923 h 5132059"/>
              <a:gd name="connsiteX222" fmla="*/ 4029801 w 6530820"/>
              <a:gd name="connsiteY222" fmla="*/ 3477240 h 5132059"/>
              <a:gd name="connsiteX223" fmla="*/ 4023439 w 6530820"/>
              <a:gd name="connsiteY223" fmla="*/ 3478430 h 5132059"/>
              <a:gd name="connsiteX224" fmla="*/ 4001932 w 6530820"/>
              <a:gd name="connsiteY224" fmla="*/ 3516521 h 5132059"/>
              <a:gd name="connsiteX225" fmla="*/ 3992844 w 6530820"/>
              <a:gd name="connsiteY225" fmla="*/ 3524139 h 5132059"/>
              <a:gd name="connsiteX226" fmla="*/ 3992844 w 6530820"/>
              <a:gd name="connsiteY226" fmla="*/ 3534376 h 5132059"/>
              <a:gd name="connsiteX227" fmla="*/ 4006779 w 6530820"/>
              <a:gd name="connsiteY227" fmla="*/ 3521759 h 5132059"/>
              <a:gd name="connsiteX228" fmla="*/ 4008293 w 6530820"/>
              <a:gd name="connsiteY228" fmla="*/ 3520330 h 5132059"/>
              <a:gd name="connsiteX229" fmla="*/ 4029801 w 6530820"/>
              <a:gd name="connsiteY229" fmla="*/ 3477240 h 5132059"/>
              <a:gd name="connsiteX230" fmla="*/ 4001251 w 6530820"/>
              <a:gd name="connsiteY230" fmla="*/ 3425102 h 5132059"/>
              <a:gd name="connsiteX231" fmla="*/ 3945891 w 6530820"/>
              <a:gd name="connsiteY231" fmla="*/ 3432721 h 5132059"/>
              <a:gd name="connsiteX232" fmla="*/ 4001926 w 6530820"/>
              <a:gd name="connsiteY232" fmla="*/ 3425265 h 5132059"/>
              <a:gd name="connsiteX233" fmla="*/ 4011743 w 6530820"/>
              <a:gd name="connsiteY233" fmla="*/ 3427623 h 5132059"/>
              <a:gd name="connsiteX234" fmla="*/ 4020127 w 6530820"/>
              <a:gd name="connsiteY234" fmla="*/ 3430080 h 5132059"/>
              <a:gd name="connsiteX235" fmla="*/ 4029801 w 6530820"/>
              <a:gd name="connsiteY235" fmla="*/ 3440339 h 5132059"/>
              <a:gd name="connsiteX236" fmla="*/ 4021016 w 6530820"/>
              <a:gd name="connsiteY236" fmla="*/ 3430340 h 5132059"/>
              <a:gd name="connsiteX237" fmla="*/ 4020127 w 6530820"/>
              <a:gd name="connsiteY237" fmla="*/ 3430080 h 5132059"/>
              <a:gd name="connsiteX238" fmla="*/ 4019587 w 6530820"/>
              <a:gd name="connsiteY238" fmla="*/ 3429507 h 5132059"/>
              <a:gd name="connsiteX239" fmla="*/ 4011743 w 6530820"/>
              <a:gd name="connsiteY239" fmla="*/ 3427623 h 5132059"/>
              <a:gd name="connsiteX240" fmla="*/ 4003144 w 6530820"/>
              <a:gd name="connsiteY240" fmla="*/ 3425103 h 5132059"/>
              <a:gd name="connsiteX241" fmla="*/ 4001926 w 6530820"/>
              <a:gd name="connsiteY241" fmla="*/ 3425265 h 5132059"/>
              <a:gd name="connsiteX242" fmla="*/ 852126 w 6530820"/>
              <a:gd name="connsiteY242" fmla="*/ 3223220 h 5132059"/>
              <a:gd name="connsiteX243" fmla="*/ 899079 w 6530820"/>
              <a:gd name="connsiteY243" fmla="*/ 3253693 h 5132059"/>
              <a:gd name="connsiteX244" fmla="*/ 915740 w 6530820"/>
              <a:gd name="connsiteY244" fmla="*/ 3296783 h 5132059"/>
              <a:gd name="connsiteX245" fmla="*/ 923313 w 6530820"/>
              <a:gd name="connsiteY245" fmla="*/ 3304639 h 5132059"/>
              <a:gd name="connsiteX246" fmla="*/ 927251 w 6530820"/>
              <a:gd name="connsiteY246" fmla="*/ 3308211 h 5132059"/>
              <a:gd name="connsiteX247" fmla="*/ 930886 w 6530820"/>
              <a:gd name="connsiteY247" fmla="*/ 3313448 h 5132059"/>
              <a:gd name="connsiteX248" fmla="*/ 948759 w 6530820"/>
              <a:gd name="connsiteY248" fmla="*/ 3333684 h 5132059"/>
              <a:gd name="connsiteX249" fmla="*/ 996924 w 6530820"/>
              <a:gd name="connsiteY249" fmla="*/ 3360348 h 5132059"/>
              <a:gd name="connsiteX250" fmla="*/ 1033880 w 6530820"/>
              <a:gd name="connsiteY250" fmla="*/ 3393439 h 5132059"/>
              <a:gd name="connsiteX251" fmla="*/ 1073261 w 6530820"/>
              <a:gd name="connsiteY251" fmla="*/ 3397248 h 5132059"/>
              <a:gd name="connsiteX252" fmla="*/ 1007223 w 6530820"/>
              <a:gd name="connsiteY252" fmla="*/ 3483668 h 5132059"/>
              <a:gd name="connsiteX253" fmla="*/ 1022369 w 6530820"/>
              <a:gd name="connsiteY253" fmla="*/ 3527948 h 5132059"/>
              <a:gd name="connsiteX254" fmla="*/ 1003285 w 6530820"/>
              <a:gd name="connsiteY254" fmla="*/ 3568658 h 5132059"/>
              <a:gd name="connsiteX255" fmla="*/ 999650 w 6530820"/>
              <a:gd name="connsiteY255" fmla="*/ 3611749 h 5132059"/>
              <a:gd name="connsiteX256" fmla="*/ 974204 w 6530820"/>
              <a:gd name="connsiteY256" fmla="*/ 3653887 h 5132059"/>
              <a:gd name="connsiteX257" fmla="*/ 965117 w 6530820"/>
              <a:gd name="connsiteY257" fmla="*/ 3695787 h 5132059"/>
              <a:gd name="connsiteX258" fmla="*/ 967843 w 6530820"/>
              <a:gd name="connsiteY258" fmla="*/ 3713404 h 5132059"/>
              <a:gd name="connsiteX259" fmla="*/ 967843 w 6530820"/>
              <a:gd name="connsiteY259" fmla="*/ 3721023 h 5132059"/>
              <a:gd name="connsiteX260" fmla="*/ 966631 w 6530820"/>
              <a:gd name="connsiteY260" fmla="*/ 3723641 h 5132059"/>
              <a:gd name="connsiteX261" fmla="*/ 965117 w 6530820"/>
              <a:gd name="connsiteY261" fmla="*/ 3721023 h 5132059"/>
              <a:gd name="connsiteX262" fmla="*/ 947547 w 6530820"/>
              <a:gd name="connsiteY262" fmla="*/ 3700787 h 5132059"/>
              <a:gd name="connsiteX263" fmla="*/ 944821 w 6530820"/>
              <a:gd name="connsiteY263" fmla="*/ 3699596 h 5132059"/>
              <a:gd name="connsiteX264" fmla="*/ 939671 w 6530820"/>
              <a:gd name="connsiteY264" fmla="*/ 3712214 h 5132059"/>
              <a:gd name="connsiteX265" fmla="*/ 901806 w 6530820"/>
              <a:gd name="connsiteY265" fmla="*/ 3660077 h 5132059"/>
              <a:gd name="connsiteX266" fmla="*/ 891506 w 6530820"/>
              <a:gd name="connsiteY266" fmla="*/ 3662696 h 5132059"/>
              <a:gd name="connsiteX267" fmla="*/ 885145 w 6530820"/>
              <a:gd name="connsiteY267" fmla="*/ 3663886 h 5132059"/>
              <a:gd name="connsiteX268" fmla="*/ 881510 w 6530820"/>
              <a:gd name="connsiteY268" fmla="*/ 3663886 h 5132059"/>
              <a:gd name="connsiteX269" fmla="*/ 873634 w 6530820"/>
              <a:gd name="connsiteY269" fmla="*/ 3665314 h 5132059"/>
              <a:gd name="connsiteX270" fmla="*/ 844553 w 6530820"/>
              <a:gd name="connsiteY270" fmla="*/ 3667695 h 5132059"/>
              <a:gd name="connsiteX271" fmla="*/ 840615 w 6530820"/>
              <a:gd name="connsiteY271" fmla="*/ 3667695 h 5132059"/>
              <a:gd name="connsiteX272" fmla="*/ 838191 w 6530820"/>
              <a:gd name="connsiteY272" fmla="*/ 3667695 h 5132059"/>
              <a:gd name="connsiteX273" fmla="*/ 834556 w 6530820"/>
              <a:gd name="connsiteY273" fmla="*/ 3666505 h 5132059"/>
              <a:gd name="connsiteX274" fmla="*/ 826680 w 6530820"/>
              <a:gd name="connsiteY274" fmla="*/ 3665314 h 5132059"/>
              <a:gd name="connsiteX275" fmla="*/ 826207 w 6530820"/>
              <a:gd name="connsiteY275" fmla="*/ 3662180 h 5132059"/>
              <a:gd name="connsiteX276" fmla="*/ 828195 w 6530820"/>
              <a:gd name="connsiteY276" fmla="*/ 3662696 h 5132059"/>
              <a:gd name="connsiteX277" fmla="*/ 826412 w 6530820"/>
              <a:gd name="connsiteY277" fmla="*/ 3661761 h 5132059"/>
              <a:gd name="connsiteX278" fmla="*/ 836980 w 6530820"/>
              <a:gd name="connsiteY278" fmla="*/ 3660077 h 5132059"/>
              <a:gd name="connsiteX279" fmla="*/ 844553 w 6530820"/>
              <a:gd name="connsiteY279" fmla="*/ 3651268 h 5132059"/>
              <a:gd name="connsiteX280" fmla="*/ 873634 w 6530820"/>
              <a:gd name="connsiteY280" fmla="*/ 3656268 h 5132059"/>
              <a:gd name="connsiteX281" fmla="*/ 881510 w 6530820"/>
              <a:gd name="connsiteY281" fmla="*/ 3643650 h 5132059"/>
              <a:gd name="connsiteX282" fmla="*/ 858487 w 6530820"/>
              <a:gd name="connsiteY282" fmla="*/ 3647459 h 5132059"/>
              <a:gd name="connsiteX283" fmla="*/ 864849 w 6530820"/>
              <a:gd name="connsiteY283" fmla="*/ 3639841 h 5132059"/>
              <a:gd name="connsiteX284" fmla="*/ 842129 w 6530820"/>
              <a:gd name="connsiteY284" fmla="*/ 3642460 h 5132059"/>
              <a:gd name="connsiteX285" fmla="*/ 820319 w 6530820"/>
              <a:gd name="connsiteY285" fmla="*/ 3648650 h 5132059"/>
              <a:gd name="connsiteX286" fmla="*/ 820319 w 6530820"/>
              <a:gd name="connsiteY286" fmla="*/ 3642460 h 5132059"/>
              <a:gd name="connsiteX287" fmla="*/ 862425 w 6530820"/>
              <a:gd name="connsiteY287" fmla="*/ 3629604 h 5132059"/>
              <a:gd name="connsiteX288" fmla="*/ 871210 w 6530820"/>
              <a:gd name="connsiteY288" fmla="*/ 3630794 h 5132059"/>
              <a:gd name="connsiteX289" fmla="*/ 875148 w 6530820"/>
              <a:gd name="connsiteY289" fmla="*/ 3628414 h 5132059"/>
              <a:gd name="connsiteX290" fmla="*/ 824257 w 6530820"/>
              <a:gd name="connsiteY290" fmla="*/ 3558421 h 5132059"/>
              <a:gd name="connsiteX291" fmla="*/ 823045 w 6530820"/>
              <a:gd name="connsiteY291" fmla="*/ 3561040 h 5132059"/>
              <a:gd name="connsiteX292" fmla="*/ 831830 w 6530820"/>
              <a:gd name="connsiteY292" fmla="*/ 3583895 h 5132059"/>
              <a:gd name="connsiteX293" fmla="*/ 835768 w 6530820"/>
              <a:gd name="connsiteY293" fmla="*/ 3606749 h 5132059"/>
              <a:gd name="connsiteX294" fmla="*/ 823045 w 6530820"/>
              <a:gd name="connsiteY294" fmla="*/ 3596512 h 5132059"/>
              <a:gd name="connsiteX295" fmla="*/ 811534 w 6530820"/>
              <a:gd name="connsiteY295" fmla="*/ 3581276 h 5132059"/>
              <a:gd name="connsiteX296" fmla="*/ 798811 w 6530820"/>
              <a:gd name="connsiteY296" fmla="*/ 3531758 h 5132059"/>
              <a:gd name="connsiteX297" fmla="*/ 791238 w 6530820"/>
              <a:gd name="connsiteY297" fmla="*/ 3510331 h 5132059"/>
              <a:gd name="connsiteX298" fmla="*/ 772154 w 6530820"/>
              <a:gd name="connsiteY298" fmla="*/ 3483668 h 5132059"/>
              <a:gd name="connsiteX299" fmla="*/ 772154 w 6530820"/>
              <a:gd name="connsiteY299" fmla="*/ 3482239 h 5132059"/>
              <a:gd name="connsiteX300" fmla="*/ 766616 w 6530820"/>
              <a:gd name="connsiteY300" fmla="*/ 3573535 h 5132059"/>
              <a:gd name="connsiteX301" fmla="*/ 763438 w 6530820"/>
              <a:gd name="connsiteY301" fmla="*/ 3622117 h 5132059"/>
              <a:gd name="connsiteX302" fmla="*/ 762157 w 6530820"/>
              <a:gd name="connsiteY302" fmla="*/ 3620795 h 5132059"/>
              <a:gd name="connsiteX303" fmla="*/ 762157 w 6530820"/>
              <a:gd name="connsiteY303" fmla="*/ 3622647 h 5132059"/>
              <a:gd name="connsiteX304" fmla="*/ 760643 w 6530820"/>
              <a:gd name="connsiteY304" fmla="*/ 3621986 h 5132059"/>
              <a:gd name="connsiteX305" fmla="*/ 741559 w 6530820"/>
              <a:gd name="connsiteY305" fmla="*/ 3614368 h 5132059"/>
              <a:gd name="connsiteX306" fmla="*/ 716416 w 6530820"/>
              <a:gd name="connsiteY306" fmla="*/ 3597941 h 5132059"/>
              <a:gd name="connsiteX307" fmla="*/ 704905 w 6530820"/>
              <a:gd name="connsiteY307" fmla="*/ 3602940 h 5132059"/>
              <a:gd name="connsiteX308" fmla="*/ 701185 w 6530820"/>
              <a:gd name="connsiteY308" fmla="*/ 3605692 h 5132059"/>
              <a:gd name="connsiteX309" fmla="*/ 702178 w 6530820"/>
              <a:gd name="connsiteY309" fmla="*/ 3604131 h 5132059"/>
              <a:gd name="connsiteX310" fmla="*/ 704905 w 6530820"/>
              <a:gd name="connsiteY310" fmla="*/ 3600322 h 5132059"/>
              <a:gd name="connsiteX311" fmla="*/ 707328 w 6530820"/>
              <a:gd name="connsiteY311" fmla="*/ 3596512 h 5132059"/>
              <a:gd name="connsiteX312" fmla="*/ 726412 w 6530820"/>
              <a:gd name="connsiteY312" fmla="*/ 3566040 h 5132059"/>
              <a:gd name="connsiteX313" fmla="*/ 741559 w 6530820"/>
              <a:gd name="connsiteY313" fmla="*/ 3540804 h 5132059"/>
              <a:gd name="connsiteX314" fmla="*/ 754281 w 6530820"/>
              <a:gd name="connsiteY314" fmla="*/ 3517950 h 5132059"/>
              <a:gd name="connsiteX315" fmla="*/ 763369 w 6530820"/>
              <a:gd name="connsiteY315" fmla="*/ 3500094 h 5132059"/>
              <a:gd name="connsiteX316" fmla="*/ 764581 w 6530820"/>
              <a:gd name="connsiteY316" fmla="*/ 3495095 h 5132059"/>
              <a:gd name="connsiteX317" fmla="*/ 765793 w 6530820"/>
              <a:gd name="connsiteY317" fmla="*/ 3491286 h 5132059"/>
              <a:gd name="connsiteX318" fmla="*/ 768519 w 6530820"/>
              <a:gd name="connsiteY318" fmla="*/ 3484858 h 5132059"/>
              <a:gd name="connsiteX319" fmla="*/ 770942 w 6530820"/>
              <a:gd name="connsiteY319" fmla="*/ 3478430 h 5132059"/>
              <a:gd name="connsiteX320" fmla="*/ 772154 w 6530820"/>
              <a:gd name="connsiteY320" fmla="*/ 3463194 h 5132059"/>
              <a:gd name="connsiteX321" fmla="*/ 767004 w 6530820"/>
              <a:gd name="connsiteY321" fmla="*/ 3450576 h 5132059"/>
              <a:gd name="connsiteX322" fmla="*/ 751858 w 6530820"/>
              <a:gd name="connsiteY322" fmla="*/ 3416294 h 5132059"/>
              <a:gd name="connsiteX323" fmla="*/ 720051 w 6530820"/>
              <a:gd name="connsiteY323" fmla="*/ 3417484 h 5132059"/>
              <a:gd name="connsiteX324" fmla="*/ 716416 w 6530820"/>
              <a:gd name="connsiteY324" fmla="*/ 3411295 h 5132059"/>
              <a:gd name="connsiteX325" fmla="*/ 717628 w 6530820"/>
              <a:gd name="connsiteY325" fmla="*/ 3402248 h 5132059"/>
              <a:gd name="connsiteX326" fmla="*/ 723989 w 6530820"/>
              <a:gd name="connsiteY326" fmla="*/ 3383202 h 5132059"/>
              <a:gd name="connsiteX327" fmla="*/ 754281 w 6530820"/>
              <a:gd name="connsiteY327" fmla="*/ 3382012 h 5132059"/>
              <a:gd name="connsiteX328" fmla="*/ 747920 w 6530820"/>
              <a:gd name="connsiteY328" fmla="*/ 3375584 h 5132059"/>
              <a:gd name="connsiteX329" fmla="*/ 746708 w 6530820"/>
              <a:gd name="connsiteY329" fmla="*/ 3370585 h 5132059"/>
              <a:gd name="connsiteX330" fmla="*/ 751858 w 6530820"/>
              <a:gd name="connsiteY330" fmla="*/ 3360348 h 5132059"/>
              <a:gd name="connsiteX331" fmla="*/ 758219 w 6530820"/>
              <a:gd name="connsiteY331" fmla="*/ 3350349 h 5132059"/>
              <a:gd name="connsiteX332" fmla="*/ 758219 w 6530820"/>
              <a:gd name="connsiteY332" fmla="*/ 3347730 h 5132059"/>
              <a:gd name="connsiteX333" fmla="*/ 758219 w 6530820"/>
              <a:gd name="connsiteY333" fmla="*/ 3337493 h 5132059"/>
              <a:gd name="connsiteX334" fmla="*/ 757008 w 6530820"/>
              <a:gd name="connsiteY334" fmla="*/ 3333684 h 5132059"/>
              <a:gd name="connsiteX335" fmla="*/ 697332 w 6530820"/>
              <a:gd name="connsiteY335" fmla="*/ 3338921 h 5132059"/>
              <a:gd name="connsiteX336" fmla="*/ 669160 w 6530820"/>
              <a:gd name="connsiteY336" fmla="*/ 3295593 h 5132059"/>
              <a:gd name="connsiteX337" fmla="*/ 388652 w 6530820"/>
              <a:gd name="connsiteY337" fmla="*/ 3031574 h 5132059"/>
              <a:gd name="connsiteX338" fmla="*/ 383502 w 6530820"/>
              <a:gd name="connsiteY338" fmla="*/ 3033955 h 5132059"/>
              <a:gd name="connsiteX339" fmla="*/ 398648 w 6530820"/>
              <a:gd name="connsiteY339" fmla="*/ 3068237 h 5132059"/>
              <a:gd name="connsiteX340" fmla="*/ 401375 w 6530820"/>
              <a:gd name="connsiteY340" fmla="*/ 3069665 h 5132059"/>
              <a:gd name="connsiteX341" fmla="*/ 388652 w 6530820"/>
              <a:gd name="connsiteY341" fmla="*/ 3031574 h 5132059"/>
              <a:gd name="connsiteX342" fmla="*/ 191751 w 6530820"/>
              <a:gd name="connsiteY342" fmla="*/ 2945155 h 5132059"/>
              <a:gd name="connsiteX343" fmla="*/ 181755 w 6530820"/>
              <a:gd name="connsiteY343" fmla="*/ 3008481 h 5132059"/>
              <a:gd name="connsiteX344" fmla="*/ 227193 w 6530820"/>
              <a:gd name="connsiteY344" fmla="*/ 3046810 h 5132059"/>
              <a:gd name="connsiteX345" fmla="*/ 236281 w 6530820"/>
              <a:gd name="connsiteY345" fmla="*/ 3037764 h 5132059"/>
              <a:gd name="connsiteX346" fmla="*/ 236281 w 6530820"/>
              <a:gd name="connsiteY346" fmla="*/ 3002292 h 5132059"/>
              <a:gd name="connsiteX347" fmla="*/ 229920 w 6530820"/>
              <a:gd name="connsiteY347" fmla="*/ 3002292 h 5132059"/>
              <a:gd name="connsiteX348" fmla="*/ 191751 w 6530820"/>
              <a:gd name="connsiteY348" fmla="*/ 2945155 h 5132059"/>
              <a:gd name="connsiteX349" fmla="*/ 236281 w 6530820"/>
              <a:gd name="connsiteY349" fmla="*/ 2857545 h 5132059"/>
              <a:gd name="connsiteX350" fmla="*/ 228708 w 6530820"/>
              <a:gd name="connsiteY350" fmla="*/ 2858736 h 5132059"/>
              <a:gd name="connsiteX351" fmla="*/ 236281 w 6530820"/>
              <a:gd name="connsiteY351" fmla="*/ 2871353 h 5132059"/>
              <a:gd name="connsiteX352" fmla="*/ 485285 w 6530820"/>
              <a:gd name="connsiteY352" fmla="*/ 2251659 h 5132059"/>
              <a:gd name="connsiteX353" fmla="*/ 492858 w 6530820"/>
              <a:gd name="connsiteY353" fmla="*/ 2256659 h 5132059"/>
              <a:gd name="connsiteX354" fmla="*/ 488920 w 6530820"/>
              <a:gd name="connsiteY354" fmla="*/ 2251659 h 5132059"/>
              <a:gd name="connsiteX355" fmla="*/ 485285 w 6530820"/>
              <a:gd name="connsiteY355" fmla="*/ 2251659 h 5132059"/>
              <a:gd name="connsiteX356" fmla="*/ 415309 w 6530820"/>
              <a:gd name="connsiteY356" fmla="*/ 2200950 h 5132059"/>
              <a:gd name="connsiteX357" fmla="*/ 411371 w 6530820"/>
              <a:gd name="connsiteY357" fmla="*/ 2202141 h 5132059"/>
              <a:gd name="connsiteX358" fmla="*/ 414097 w 6530820"/>
              <a:gd name="connsiteY358" fmla="*/ 2209759 h 5132059"/>
              <a:gd name="connsiteX359" fmla="*/ 420459 w 6530820"/>
              <a:gd name="connsiteY359" fmla="*/ 2212378 h 5132059"/>
              <a:gd name="connsiteX360" fmla="*/ 415309 w 6530820"/>
              <a:gd name="connsiteY360" fmla="*/ 2200950 h 5132059"/>
              <a:gd name="connsiteX361" fmla="*/ 355633 w 6530820"/>
              <a:gd name="connsiteY361" fmla="*/ 2061204 h 5132059"/>
              <a:gd name="connsiteX362" fmla="*/ 356845 w 6530820"/>
              <a:gd name="connsiteY362" fmla="*/ 2084058 h 5132059"/>
              <a:gd name="connsiteX363" fmla="*/ 364418 w 6530820"/>
              <a:gd name="connsiteY363" fmla="*/ 2081440 h 5132059"/>
              <a:gd name="connsiteX364" fmla="*/ 371991 w 6530820"/>
              <a:gd name="connsiteY364" fmla="*/ 2072631 h 5132059"/>
              <a:gd name="connsiteX365" fmla="*/ 367144 w 6530820"/>
              <a:gd name="connsiteY365" fmla="*/ 2066203 h 5132059"/>
              <a:gd name="connsiteX366" fmla="*/ 355633 w 6530820"/>
              <a:gd name="connsiteY366" fmla="*/ 2061204 h 5132059"/>
              <a:gd name="connsiteX367" fmla="*/ 549808 w 6530820"/>
              <a:gd name="connsiteY367" fmla="*/ 1628156 h 5132059"/>
              <a:gd name="connsiteX368" fmla="*/ 541023 w 6530820"/>
              <a:gd name="connsiteY368" fmla="*/ 1633155 h 5132059"/>
              <a:gd name="connsiteX369" fmla="*/ 535873 w 6530820"/>
              <a:gd name="connsiteY369" fmla="*/ 1645773 h 5132059"/>
              <a:gd name="connsiteX370" fmla="*/ 556169 w 6530820"/>
              <a:gd name="connsiteY370" fmla="*/ 1633155 h 5132059"/>
              <a:gd name="connsiteX371" fmla="*/ 549808 w 6530820"/>
              <a:gd name="connsiteY371" fmla="*/ 1628156 h 5132059"/>
              <a:gd name="connsiteX372" fmla="*/ 595549 w 6530820"/>
              <a:gd name="connsiteY372" fmla="*/ 1605301 h 5132059"/>
              <a:gd name="connsiteX373" fmla="*/ 595549 w 6530820"/>
              <a:gd name="connsiteY373" fmla="*/ 1607682 h 5132059"/>
              <a:gd name="connsiteX374" fmla="*/ 599487 w 6530820"/>
              <a:gd name="connsiteY374" fmla="*/ 1605301 h 5132059"/>
              <a:gd name="connsiteX375" fmla="*/ 595549 w 6530820"/>
              <a:gd name="connsiteY375" fmla="*/ 1605301 h 5132059"/>
              <a:gd name="connsiteX376" fmla="*/ 4869360 w 6530820"/>
              <a:gd name="connsiteY376" fmla="*/ 180829 h 5132059"/>
              <a:gd name="connsiteX377" fmla="*/ 4380284 w 6530820"/>
              <a:gd name="connsiteY377" fmla="*/ 182837 h 5132059"/>
              <a:gd name="connsiteX378" fmla="*/ 4031013 w 6530820"/>
              <a:gd name="connsiteY378" fmla="*/ 190455 h 5132059"/>
              <a:gd name="connsiteX379" fmla="*/ 4950691 w 6530820"/>
              <a:gd name="connsiteY379" fmla="*/ 190455 h 5132059"/>
              <a:gd name="connsiteX380" fmla="*/ 4869360 w 6530820"/>
              <a:gd name="connsiteY380" fmla="*/ 180829 h 5132059"/>
              <a:gd name="connsiteX381" fmla="*/ 6303247 w 6530820"/>
              <a:gd name="connsiteY381" fmla="*/ 0 h 5132059"/>
              <a:gd name="connsiteX382" fmla="*/ 6378069 w 6530820"/>
              <a:gd name="connsiteY382" fmla="*/ 7618 h 5132059"/>
              <a:gd name="connsiteX383" fmla="*/ 6395942 w 6530820"/>
              <a:gd name="connsiteY383" fmla="*/ 9999 h 5132059"/>
              <a:gd name="connsiteX384" fmla="*/ 6404727 w 6530820"/>
              <a:gd name="connsiteY384" fmla="*/ 11427 h 5132059"/>
              <a:gd name="connsiteX385" fmla="*/ 6408665 w 6530820"/>
              <a:gd name="connsiteY385" fmla="*/ 11427 h 5132059"/>
              <a:gd name="connsiteX386" fmla="*/ 6411088 w 6530820"/>
              <a:gd name="connsiteY386" fmla="*/ 11427 h 5132059"/>
              <a:gd name="connsiteX387" fmla="*/ 6412300 w 6530820"/>
              <a:gd name="connsiteY387" fmla="*/ 13808 h 5132059"/>
              <a:gd name="connsiteX388" fmla="*/ 6425023 w 6530820"/>
              <a:gd name="connsiteY388" fmla="*/ 49519 h 5132059"/>
              <a:gd name="connsiteX389" fmla="*/ 6470764 w 6530820"/>
              <a:gd name="connsiteY389" fmla="*/ 180219 h 5132059"/>
              <a:gd name="connsiteX390" fmla="*/ 6489848 w 6530820"/>
              <a:gd name="connsiteY390" fmla="*/ 238784 h 5132059"/>
              <a:gd name="connsiteX391" fmla="*/ 6492272 w 6530820"/>
              <a:gd name="connsiteY391" fmla="*/ 248783 h 5132059"/>
              <a:gd name="connsiteX392" fmla="*/ 6493786 w 6530820"/>
              <a:gd name="connsiteY392" fmla="*/ 257829 h 5132059"/>
              <a:gd name="connsiteX393" fmla="*/ 6497422 w 6530820"/>
              <a:gd name="connsiteY393" fmla="*/ 274256 h 5132059"/>
              <a:gd name="connsiteX394" fmla="*/ 6503783 w 6530820"/>
              <a:gd name="connsiteY394" fmla="*/ 305919 h 5132059"/>
              <a:gd name="connsiteX395" fmla="*/ 6506206 w 6530820"/>
              <a:gd name="connsiteY395" fmla="*/ 321156 h 5132059"/>
              <a:gd name="connsiteX396" fmla="*/ 6507721 w 6530820"/>
              <a:gd name="connsiteY396" fmla="*/ 328774 h 5132059"/>
              <a:gd name="connsiteX397" fmla="*/ 6508933 w 6530820"/>
              <a:gd name="connsiteY397" fmla="*/ 332583 h 5132059"/>
              <a:gd name="connsiteX398" fmla="*/ 6508933 w 6530820"/>
              <a:gd name="connsiteY398" fmla="*/ 334011 h 5132059"/>
              <a:gd name="connsiteX399" fmla="*/ 6508933 w 6530820"/>
              <a:gd name="connsiteY399" fmla="*/ 335202 h 5132059"/>
              <a:gd name="connsiteX400" fmla="*/ 6508933 w 6530820"/>
              <a:gd name="connsiteY400" fmla="*/ 339011 h 5132059"/>
              <a:gd name="connsiteX401" fmla="*/ 6511356 w 6530820"/>
              <a:gd name="connsiteY401" fmla="*/ 347819 h 5132059"/>
              <a:gd name="connsiteX402" fmla="*/ 6515294 w 6530820"/>
              <a:gd name="connsiteY402" fmla="*/ 365674 h 5132059"/>
              <a:gd name="connsiteX403" fmla="*/ 6521656 w 6530820"/>
              <a:gd name="connsiteY403" fmla="*/ 398766 h 5132059"/>
              <a:gd name="connsiteX404" fmla="*/ 6529229 w 6530820"/>
              <a:gd name="connsiteY404" fmla="*/ 455903 h 5132059"/>
              <a:gd name="connsiteX405" fmla="*/ 6526805 w 6530820"/>
              <a:gd name="connsiteY405" fmla="*/ 537084 h 5132059"/>
              <a:gd name="connsiteX406" fmla="*/ 6515294 w 6530820"/>
              <a:gd name="connsiteY406" fmla="*/ 506611 h 5132059"/>
              <a:gd name="connsiteX407" fmla="*/ 6482275 w 6530820"/>
              <a:gd name="connsiteY407" fmla="*/ 468520 h 5132059"/>
              <a:gd name="connsiteX408" fmla="*/ 6456830 w 6530820"/>
              <a:gd name="connsiteY408" fmla="*/ 426620 h 5132059"/>
              <a:gd name="connsiteX409" fmla="*/ 6441684 w 6530820"/>
              <a:gd name="connsiteY409" fmla="*/ 401147 h 5132059"/>
              <a:gd name="connsiteX410" fmla="*/ 6433808 w 6530820"/>
              <a:gd name="connsiteY410" fmla="*/ 387339 h 5132059"/>
              <a:gd name="connsiteX411" fmla="*/ 6430172 w 6530820"/>
              <a:gd name="connsiteY411" fmla="*/ 379721 h 5132059"/>
              <a:gd name="connsiteX412" fmla="*/ 6427446 w 6530820"/>
              <a:gd name="connsiteY412" fmla="*/ 373293 h 5132059"/>
              <a:gd name="connsiteX413" fmla="*/ 6376858 w 6530820"/>
              <a:gd name="connsiteY413" fmla="*/ 266638 h 5132059"/>
              <a:gd name="connsiteX414" fmla="*/ 6346262 w 6530820"/>
              <a:gd name="connsiteY414" fmla="*/ 201883 h 5132059"/>
              <a:gd name="connsiteX415" fmla="*/ 6331116 w 6530820"/>
              <a:gd name="connsiteY415" fmla="*/ 168791 h 5132059"/>
              <a:gd name="connsiteX416" fmla="*/ 6327178 w 6530820"/>
              <a:gd name="connsiteY416" fmla="*/ 161173 h 5132059"/>
              <a:gd name="connsiteX417" fmla="*/ 6324755 w 6530820"/>
              <a:gd name="connsiteY417" fmla="*/ 157364 h 5132059"/>
              <a:gd name="connsiteX418" fmla="*/ 6323543 w 6530820"/>
              <a:gd name="connsiteY418" fmla="*/ 154983 h 5132059"/>
              <a:gd name="connsiteX419" fmla="*/ 6323543 w 6530820"/>
              <a:gd name="connsiteY419" fmla="*/ 153555 h 5132059"/>
              <a:gd name="connsiteX420" fmla="*/ 6322331 w 6530820"/>
              <a:gd name="connsiteY420" fmla="*/ 153555 h 5132059"/>
              <a:gd name="connsiteX421" fmla="*/ 6304459 w 6530820"/>
              <a:gd name="connsiteY421" fmla="*/ 153555 h 5132059"/>
              <a:gd name="connsiteX422" fmla="*/ 6171172 w 6530820"/>
              <a:gd name="connsiteY422" fmla="*/ 152364 h 5132059"/>
              <a:gd name="connsiteX423" fmla="*/ 6080901 w 6530820"/>
              <a:gd name="connsiteY423" fmla="*/ 153555 h 5132059"/>
              <a:gd name="connsiteX424" fmla="*/ 5946402 w 6530820"/>
              <a:gd name="connsiteY424" fmla="*/ 138318 h 5132059"/>
              <a:gd name="connsiteX425" fmla="*/ 5412953 w 6530820"/>
              <a:gd name="connsiteY425" fmla="*/ 158792 h 5132059"/>
              <a:gd name="connsiteX426" fmla="*/ 5392657 w 6530820"/>
              <a:gd name="connsiteY426" fmla="*/ 182837 h 5132059"/>
              <a:gd name="connsiteX427" fmla="*/ 5261794 w 6530820"/>
              <a:gd name="connsiteY427" fmla="*/ 190455 h 5132059"/>
              <a:gd name="connsiteX428" fmla="*/ 5741929 w 6530820"/>
              <a:gd name="connsiteY428" fmla="*/ 190455 h 5132059"/>
              <a:gd name="connsiteX429" fmla="*/ 5737991 w 6530820"/>
              <a:gd name="connsiteY429" fmla="*/ 187837 h 5132059"/>
              <a:gd name="connsiteX430" fmla="*/ 5833109 w 6530820"/>
              <a:gd name="connsiteY430" fmla="*/ 190455 h 5132059"/>
              <a:gd name="connsiteX431" fmla="*/ 6051820 w 6530820"/>
              <a:gd name="connsiteY431" fmla="*/ 190455 h 5132059"/>
              <a:gd name="connsiteX432" fmla="*/ 6076963 w 6530820"/>
              <a:gd name="connsiteY432" fmla="*/ 189265 h 5132059"/>
              <a:gd name="connsiteX433" fmla="*/ 6069390 w 6530820"/>
              <a:gd name="connsiteY433" fmla="*/ 190455 h 5132059"/>
              <a:gd name="connsiteX434" fmla="*/ 6300521 w 6530820"/>
              <a:gd name="connsiteY434" fmla="*/ 190455 h 5132059"/>
              <a:gd name="connsiteX435" fmla="*/ 6357774 w 6530820"/>
              <a:gd name="connsiteY435" fmla="*/ 307348 h 5132059"/>
              <a:gd name="connsiteX436" fmla="*/ 6394427 w 6530820"/>
              <a:gd name="connsiteY436" fmla="*/ 382101 h 5132059"/>
              <a:gd name="connsiteX437" fmla="*/ 6397154 w 6530820"/>
              <a:gd name="connsiteY437" fmla="*/ 387339 h 5132059"/>
              <a:gd name="connsiteX438" fmla="*/ 6398365 w 6530820"/>
              <a:gd name="connsiteY438" fmla="*/ 389720 h 5132059"/>
              <a:gd name="connsiteX439" fmla="*/ 6399577 w 6530820"/>
              <a:gd name="connsiteY439" fmla="*/ 392338 h 5132059"/>
              <a:gd name="connsiteX440" fmla="*/ 6407150 w 6530820"/>
              <a:gd name="connsiteY440" fmla="*/ 407575 h 5132059"/>
              <a:gd name="connsiteX441" fmla="*/ 6423811 w 6530820"/>
              <a:gd name="connsiteY441" fmla="*/ 436857 h 5132059"/>
              <a:gd name="connsiteX442" fmla="*/ 6455618 w 6530820"/>
              <a:gd name="connsiteY442" fmla="*/ 495184 h 5132059"/>
              <a:gd name="connsiteX443" fmla="*/ 6488637 w 6530820"/>
              <a:gd name="connsiteY443" fmla="*/ 556130 h 5132059"/>
              <a:gd name="connsiteX444" fmla="*/ 6483487 w 6530820"/>
              <a:gd name="connsiteY444" fmla="*/ 556130 h 5132059"/>
              <a:gd name="connsiteX445" fmla="*/ 6483487 w 6530820"/>
              <a:gd name="connsiteY445" fmla="*/ 685640 h 5132059"/>
              <a:gd name="connsiteX446" fmla="*/ 6516506 w 6530820"/>
              <a:gd name="connsiteY446" fmla="*/ 2002639 h 5132059"/>
              <a:gd name="connsiteX447" fmla="*/ 6508933 w 6530820"/>
              <a:gd name="connsiteY447" fmla="*/ 2146194 h 5132059"/>
              <a:gd name="connsiteX448" fmla="*/ 6506206 w 6530820"/>
              <a:gd name="connsiteY448" fmla="*/ 2219996 h 5132059"/>
              <a:gd name="connsiteX449" fmla="*/ 6503783 w 6530820"/>
              <a:gd name="connsiteY449" fmla="*/ 2298559 h 5132059"/>
              <a:gd name="connsiteX450" fmla="*/ 6502571 w 6530820"/>
              <a:gd name="connsiteY450" fmla="*/ 2340459 h 5132059"/>
              <a:gd name="connsiteX451" fmla="*/ 6502571 w 6530820"/>
              <a:gd name="connsiteY451" fmla="*/ 2360933 h 5132059"/>
              <a:gd name="connsiteX452" fmla="*/ 6502571 w 6530820"/>
              <a:gd name="connsiteY452" fmla="*/ 2370932 h 5132059"/>
              <a:gd name="connsiteX453" fmla="*/ 6502571 w 6530820"/>
              <a:gd name="connsiteY453" fmla="*/ 2376169 h 5132059"/>
              <a:gd name="connsiteX454" fmla="*/ 6502571 w 6530820"/>
              <a:gd name="connsiteY454" fmla="*/ 2378550 h 5132059"/>
              <a:gd name="connsiteX455" fmla="*/ 6501360 w 6530820"/>
              <a:gd name="connsiteY455" fmla="*/ 2381169 h 5132059"/>
              <a:gd name="connsiteX456" fmla="*/ 6427446 w 6530820"/>
              <a:gd name="connsiteY456" fmla="*/ 2423069 h 5132059"/>
              <a:gd name="connsiteX457" fmla="*/ 6357774 w 6530820"/>
              <a:gd name="connsiteY457" fmla="*/ 2463779 h 5132059"/>
              <a:gd name="connsiteX458" fmla="*/ 6289010 w 6530820"/>
              <a:gd name="connsiteY458" fmla="*/ 2503060 h 5132059"/>
              <a:gd name="connsiteX459" fmla="*/ 5995779 w 6530820"/>
              <a:gd name="connsiteY459" fmla="*/ 2645426 h 5132059"/>
              <a:gd name="connsiteX460" fmla="*/ 5955187 w 6530820"/>
              <a:gd name="connsiteY460" fmla="*/ 2658043 h 5132059"/>
              <a:gd name="connsiteX461" fmla="*/ 5914595 w 6530820"/>
              <a:gd name="connsiteY461" fmla="*/ 2668280 h 5132059"/>
              <a:gd name="connsiteX462" fmla="*/ 5833109 w 6530820"/>
              <a:gd name="connsiteY462" fmla="*/ 2685897 h 5132059"/>
              <a:gd name="connsiteX463" fmla="*/ 5670741 w 6530820"/>
              <a:gd name="connsiteY463" fmla="*/ 2718989 h 5132059"/>
              <a:gd name="connsiteX464" fmla="*/ 5575320 w 6530820"/>
              <a:gd name="connsiteY464" fmla="*/ 2745653 h 5132059"/>
              <a:gd name="connsiteX465" fmla="*/ 5492925 w 6530820"/>
              <a:gd name="connsiteY465" fmla="*/ 2776126 h 5132059"/>
              <a:gd name="connsiteX466" fmla="*/ 5358124 w 6530820"/>
              <a:gd name="connsiteY466" fmla="*/ 2848499 h 5132059"/>
              <a:gd name="connsiteX467" fmla="*/ 5301174 w 6530820"/>
              <a:gd name="connsiteY467" fmla="*/ 2891827 h 5132059"/>
              <a:gd name="connsiteX468" fmla="*/ 5299659 w 6530820"/>
              <a:gd name="connsiteY468" fmla="*/ 2891827 h 5132059"/>
              <a:gd name="connsiteX469" fmla="*/ 5255432 w 6530820"/>
              <a:gd name="connsiteY469" fmla="*/ 2932299 h 5132059"/>
              <a:gd name="connsiteX470" fmla="*/ 5173946 w 6530820"/>
              <a:gd name="connsiteY470" fmla="*/ 3023718 h 5132059"/>
              <a:gd name="connsiteX471" fmla="*/ 5151226 w 6530820"/>
              <a:gd name="connsiteY471" fmla="*/ 3053000 h 5132059"/>
              <a:gd name="connsiteX472" fmla="*/ 5129719 w 6530820"/>
              <a:gd name="connsiteY472" fmla="*/ 3023718 h 5132059"/>
              <a:gd name="connsiteX473" fmla="*/ 5078828 w 6530820"/>
              <a:gd name="connsiteY473" fmla="*/ 2993245 h 5132059"/>
              <a:gd name="connsiteX474" fmla="*/ 5006429 w 6530820"/>
              <a:gd name="connsiteY474" fmla="*/ 2998482 h 5132059"/>
              <a:gd name="connsiteX475" fmla="*/ 4987344 w 6530820"/>
              <a:gd name="connsiteY475" fmla="*/ 2992055 h 5132059"/>
              <a:gd name="connsiteX476" fmla="*/ 4784082 w 6530820"/>
              <a:gd name="connsiteY476" fmla="*/ 3093710 h 5132059"/>
              <a:gd name="connsiteX477" fmla="*/ 4655945 w 6530820"/>
              <a:gd name="connsiteY477" fmla="*/ 3163464 h 5132059"/>
              <a:gd name="connsiteX478" fmla="*/ 4584758 w 6530820"/>
              <a:gd name="connsiteY478" fmla="*/ 3195366 h 5132059"/>
              <a:gd name="connsiteX479" fmla="*/ 4546590 w 6530820"/>
              <a:gd name="connsiteY479" fmla="*/ 3207983 h 5132059"/>
              <a:gd name="connsiteX480" fmla="*/ 4527505 w 6530820"/>
              <a:gd name="connsiteY480" fmla="*/ 3212983 h 5132059"/>
              <a:gd name="connsiteX481" fmla="*/ 4517509 w 6530820"/>
              <a:gd name="connsiteY481" fmla="*/ 3215602 h 5132059"/>
              <a:gd name="connsiteX482" fmla="*/ 4505998 w 6530820"/>
              <a:gd name="connsiteY482" fmla="*/ 3218220 h 5132059"/>
              <a:gd name="connsiteX483" fmla="*/ 4441172 w 6530820"/>
              <a:gd name="connsiteY483" fmla="*/ 3215602 h 5132059"/>
              <a:gd name="connsiteX484" fmla="*/ 4437537 w 6530820"/>
              <a:gd name="connsiteY484" fmla="*/ 3214411 h 5132059"/>
              <a:gd name="connsiteX485" fmla="*/ 4434811 w 6530820"/>
              <a:gd name="connsiteY485" fmla="*/ 3218220 h 5132059"/>
              <a:gd name="connsiteX486" fmla="*/ 4431176 w 6530820"/>
              <a:gd name="connsiteY486" fmla="*/ 3225839 h 5132059"/>
              <a:gd name="connsiteX487" fmla="*/ 4422088 w 6530820"/>
              <a:gd name="connsiteY487" fmla="*/ 3239647 h 5132059"/>
              <a:gd name="connsiteX488" fmla="*/ 4400580 w 6530820"/>
              <a:gd name="connsiteY488" fmla="*/ 3265120 h 5132059"/>
              <a:gd name="connsiteX489" fmla="*/ 4396945 w 6530820"/>
              <a:gd name="connsiteY489" fmla="*/ 3268929 h 5132059"/>
              <a:gd name="connsiteX490" fmla="*/ 4393007 w 6530820"/>
              <a:gd name="connsiteY490" fmla="*/ 3272738 h 5132059"/>
              <a:gd name="connsiteX491" fmla="*/ 4384222 w 6530820"/>
              <a:gd name="connsiteY491" fmla="*/ 3280356 h 5132059"/>
              <a:gd name="connsiteX492" fmla="*/ 4366350 w 6530820"/>
              <a:gd name="connsiteY492" fmla="*/ 3295593 h 5132059"/>
              <a:gd name="connsiteX493" fmla="*/ 4348477 w 6530820"/>
              <a:gd name="connsiteY493" fmla="*/ 3309639 h 5132059"/>
              <a:gd name="connsiteX494" fmla="*/ 4335754 w 6530820"/>
              <a:gd name="connsiteY494" fmla="*/ 3318448 h 5132059"/>
              <a:gd name="connsiteX495" fmla="*/ 4330908 w 6530820"/>
              <a:gd name="connsiteY495" fmla="*/ 3334874 h 5132059"/>
              <a:gd name="connsiteX496" fmla="*/ 4323032 w 6530820"/>
              <a:gd name="connsiteY496" fmla="*/ 3353920 h 5132059"/>
              <a:gd name="connsiteX497" fmla="*/ 4319397 w 6530820"/>
              <a:gd name="connsiteY497" fmla="*/ 3364157 h 5132059"/>
              <a:gd name="connsiteX498" fmla="*/ 4315459 w 6530820"/>
              <a:gd name="connsiteY498" fmla="*/ 3371775 h 5132059"/>
              <a:gd name="connsiteX499" fmla="*/ 4306674 w 6530820"/>
              <a:gd name="connsiteY499" fmla="*/ 3388202 h 5132059"/>
              <a:gd name="connsiteX500" fmla="*/ 4297889 w 6530820"/>
              <a:gd name="connsiteY500" fmla="*/ 3403438 h 5132059"/>
              <a:gd name="connsiteX501" fmla="*/ 4278805 w 6530820"/>
              <a:gd name="connsiteY501" fmla="*/ 3431530 h 5132059"/>
              <a:gd name="connsiteX502" fmla="*/ 4256994 w 6530820"/>
              <a:gd name="connsiteY502" fmla="*/ 3464622 h 5132059"/>
              <a:gd name="connsiteX503" fmla="*/ 4221552 w 6530820"/>
              <a:gd name="connsiteY503" fmla="*/ 3369156 h 5132059"/>
              <a:gd name="connsiteX504" fmla="*/ 4124919 w 6530820"/>
              <a:gd name="connsiteY504" fmla="*/ 3370585 h 5132059"/>
              <a:gd name="connsiteX505" fmla="*/ 4103411 w 6530820"/>
              <a:gd name="connsiteY505" fmla="*/ 3365347 h 5132059"/>
              <a:gd name="connsiteX506" fmla="*/ 4117346 w 6530820"/>
              <a:gd name="connsiteY506" fmla="*/ 3350111 h 5132059"/>
              <a:gd name="connsiteX507" fmla="*/ 4159452 w 6530820"/>
              <a:gd name="connsiteY507" fmla="*/ 3304401 h 5132059"/>
              <a:gd name="connsiteX508" fmla="*/ 4168237 w 6530820"/>
              <a:gd name="connsiteY508" fmla="*/ 3295593 h 5132059"/>
              <a:gd name="connsiteX509" fmla="*/ 4179748 w 6530820"/>
              <a:gd name="connsiteY509" fmla="*/ 3258692 h 5132059"/>
              <a:gd name="connsiteX510" fmla="*/ 4155514 w 6530820"/>
              <a:gd name="connsiteY510" fmla="*/ 3192747 h 5132059"/>
              <a:gd name="connsiteX511" fmla="*/ 4164299 w 6530820"/>
              <a:gd name="connsiteY511" fmla="*/ 3187747 h 5132059"/>
              <a:gd name="connsiteX512" fmla="*/ 4153091 w 6530820"/>
              <a:gd name="connsiteY512" fmla="*/ 3132992 h 5132059"/>
              <a:gd name="connsiteX513" fmla="*/ 4153091 w 6530820"/>
              <a:gd name="connsiteY513" fmla="*/ 3130611 h 5132059"/>
              <a:gd name="connsiteX514" fmla="*/ 4155514 w 6530820"/>
              <a:gd name="connsiteY514" fmla="*/ 3125373 h 5132059"/>
              <a:gd name="connsiteX515" fmla="*/ 4161876 w 6530820"/>
              <a:gd name="connsiteY515" fmla="*/ 3115374 h 5132059"/>
              <a:gd name="connsiteX516" fmla="*/ 4198833 w 6530820"/>
              <a:gd name="connsiteY516" fmla="*/ 3032764 h 5132059"/>
              <a:gd name="connsiteX517" fmla="*/ 4200044 w 6530820"/>
              <a:gd name="connsiteY517" fmla="*/ 2989436 h 5132059"/>
              <a:gd name="connsiteX518" fmla="*/ 4169449 w 6530820"/>
              <a:gd name="connsiteY518" fmla="*/ 2969200 h 5132059"/>
              <a:gd name="connsiteX519" fmla="*/ 3429102 w 6530820"/>
              <a:gd name="connsiteY519" fmla="*/ 3446767 h 5132059"/>
              <a:gd name="connsiteX520" fmla="*/ 3053173 w 6530820"/>
              <a:gd name="connsiteY520" fmla="*/ 3691740 h 5132059"/>
              <a:gd name="connsiteX521" fmla="*/ 2872933 w 6530820"/>
              <a:gd name="connsiteY521" fmla="*/ 3813870 h 5132059"/>
              <a:gd name="connsiteX522" fmla="*/ 2785086 w 6530820"/>
              <a:gd name="connsiteY522" fmla="*/ 3874815 h 5132059"/>
              <a:gd name="connsiteX523" fmla="*/ 2698752 w 6530820"/>
              <a:gd name="connsiteY523" fmla="*/ 3935761 h 5132059"/>
              <a:gd name="connsiteX524" fmla="*/ 2627565 w 6530820"/>
              <a:gd name="connsiteY524" fmla="*/ 3964806 h 5132059"/>
              <a:gd name="connsiteX525" fmla="*/ 2677245 w 6530820"/>
              <a:gd name="connsiteY525" fmla="*/ 3928143 h 5132059"/>
              <a:gd name="connsiteX526" fmla="*/ 2749643 w 6530820"/>
              <a:gd name="connsiteY526" fmla="*/ 3877196 h 5132059"/>
              <a:gd name="connsiteX527" fmla="*/ 2926248 w 6530820"/>
              <a:gd name="connsiteY527" fmla="*/ 3752924 h 5132059"/>
              <a:gd name="connsiteX528" fmla="*/ 2444901 w 6530820"/>
              <a:gd name="connsiteY528" fmla="*/ 4058843 h 5132059"/>
              <a:gd name="connsiteX529" fmla="*/ 2468832 w 6530820"/>
              <a:gd name="connsiteY529" fmla="*/ 4118598 h 5132059"/>
              <a:gd name="connsiteX530" fmla="*/ 2473982 w 6530820"/>
              <a:gd name="connsiteY530" fmla="*/ 4145262 h 5132059"/>
              <a:gd name="connsiteX531" fmla="*/ 2475194 w 6530820"/>
              <a:gd name="connsiteY531" fmla="*/ 4174545 h 5132059"/>
              <a:gd name="connsiteX532" fmla="*/ 2475194 w 6530820"/>
              <a:gd name="connsiteY532" fmla="*/ 4187162 h 5132059"/>
              <a:gd name="connsiteX533" fmla="*/ 2476406 w 6530820"/>
              <a:gd name="connsiteY533" fmla="*/ 4185972 h 5132059"/>
              <a:gd name="connsiteX534" fmla="*/ 2472770 w 6530820"/>
              <a:gd name="connsiteY534" fmla="*/ 4207398 h 5132059"/>
              <a:gd name="connsiteX535" fmla="*/ 2500640 w 6530820"/>
              <a:gd name="connsiteY535" fmla="*/ 4176925 h 5132059"/>
              <a:gd name="connsiteX536" fmla="*/ 2530023 w 6530820"/>
              <a:gd name="connsiteY536" fmla="*/ 4149071 h 5132059"/>
              <a:gd name="connsiteX537" fmla="*/ 2559104 w 6530820"/>
              <a:gd name="connsiteY537" fmla="*/ 4121217 h 5132059"/>
              <a:gd name="connsiteX538" fmla="*/ 2573038 w 6530820"/>
              <a:gd name="connsiteY538" fmla="*/ 4107171 h 5132059"/>
              <a:gd name="connsiteX539" fmla="*/ 2588185 w 6530820"/>
              <a:gd name="connsiteY539" fmla="*/ 4094553 h 5132059"/>
              <a:gd name="connsiteX540" fmla="*/ 2649375 w 6530820"/>
              <a:gd name="connsiteY540" fmla="*/ 4090744 h 5132059"/>
              <a:gd name="connsiteX541" fmla="*/ 2670883 w 6530820"/>
              <a:gd name="connsiteY541" fmla="*/ 4069080 h 5132059"/>
              <a:gd name="connsiteX542" fmla="*/ 2692390 w 6530820"/>
              <a:gd name="connsiteY542" fmla="*/ 4051225 h 5132059"/>
              <a:gd name="connsiteX543" fmla="*/ 2738132 w 6530820"/>
              <a:gd name="connsiteY543" fmla="*/ 4019561 h 5132059"/>
              <a:gd name="connsiteX544" fmla="*/ 2830827 w 6530820"/>
              <a:gd name="connsiteY544" fmla="*/ 3972424 h 5132059"/>
              <a:gd name="connsiteX545" fmla="*/ 2923522 w 6530820"/>
              <a:gd name="connsiteY545" fmla="*/ 3930524 h 5132059"/>
              <a:gd name="connsiteX546" fmla="*/ 3012581 w 6530820"/>
              <a:gd name="connsiteY546" fmla="*/ 3872197 h 5132059"/>
              <a:gd name="connsiteX547" fmla="*/ 2946544 w 6530820"/>
              <a:gd name="connsiteY547" fmla="*/ 3949569 h 5132059"/>
              <a:gd name="connsiteX548" fmla="*/ 3092553 w 6530820"/>
              <a:gd name="connsiteY548" fmla="*/ 3871006 h 5132059"/>
              <a:gd name="connsiteX549" fmla="*/ 3068320 w 6530820"/>
              <a:gd name="connsiteY549" fmla="*/ 3856960 h 5132059"/>
              <a:gd name="connsiteX550" fmla="*/ 3173737 w 6530820"/>
              <a:gd name="connsiteY550" fmla="*/ 3802442 h 5132059"/>
              <a:gd name="connsiteX551" fmla="*/ 3144656 w 6530820"/>
              <a:gd name="connsiteY551" fmla="*/ 3764351 h 5132059"/>
              <a:gd name="connsiteX552" fmla="*/ 3192821 w 6530820"/>
              <a:gd name="connsiteY552" fmla="*/ 3735069 h 5132059"/>
              <a:gd name="connsiteX553" fmla="*/ 3239775 w 6530820"/>
              <a:gd name="connsiteY553" fmla="*/ 3705786 h 5132059"/>
              <a:gd name="connsiteX554" fmla="*/ 3331258 w 6530820"/>
              <a:gd name="connsiteY554" fmla="*/ 3646031 h 5132059"/>
              <a:gd name="connsiteX555" fmla="*/ 3323685 w 6530820"/>
              <a:gd name="connsiteY555" fmla="*/ 3705786 h 5132059"/>
              <a:gd name="connsiteX556" fmla="*/ 3300662 w 6530820"/>
              <a:gd name="connsiteY556" fmla="*/ 3726260 h 5132059"/>
              <a:gd name="connsiteX557" fmla="*/ 3276731 w 6530820"/>
              <a:gd name="connsiteY557" fmla="*/ 3746496 h 5132059"/>
              <a:gd name="connsiteX558" fmla="*/ 3347918 w 6530820"/>
              <a:gd name="connsiteY558" fmla="*/ 3717214 h 5132059"/>
              <a:gd name="connsiteX559" fmla="*/ 3312173 w 6530820"/>
              <a:gd name="connsiteY559" fmla="*/ 3751495 h 5132059"/>
              <a:gd name="connsiteX560" fmla="*/ 3281881 w 6530820"/>
              <a:gd name="connsiteY560" fmla="*/ 3779588 h 5132059"/>
              <a:gd name="connsiteX561" fmla="*/ 3229778 w 6530820"/>
              <a:gd name="connsiteY561" fmla="*/ 3825297 h 5132059"/>
              <a:gd name="connsiteX562" fmla="*/ 3061958 w 6530820"/>
              <a:gd name="connsiteY562" fmla="*/ 3922905 h 5132059"/>
              <a:gd name="connsiteX563" fmla="*/ 3375787 w 6530820"/>
              <a:gd name="connsiteY563" fmla="*/ 3774350 h 5132059"/>
              <a:gd name="connsiteX564" fmla="*/ 3413956 w 6530820"/>
              <a:gd name="connsiteY564" fmla="*/ 3746496 h 5132059"/>
              <a:gd name="connsiteX565" fmla="*/ 3451821 w 6530820"/>
              <a:gd name="connsiteY565" fmla="*/ 3717214 h 5132059"/>
              <a:gd name="connsiteX566" fmla="*/ 3489990 w 6530820"/>
              <a:gd name="connsiteY566" fmla="*/ 3686741 h 5132059"/>
              <a:gd name="connsiteX567" fmla="*/ 3528158 w 6530820"/>
              <a:gd name="connsiteY567" fmla="*/ 3655077 h 5132059"/>
              <a:gd name="connsiteX568" fmla="*/ 3547243 w 6530820"/>
              <a:gd name="connsiteY568" fmla="*/ 3639841 h 5132059"/>
              <a:gd name="connsiteX569" fmla="*/ 3566327 w 6530820"/>
              <a:gd name="connsiteY569" fmla="*/ 3623176 h 5132059"/>
              <a:gd name="connsiteX570" fmla="*/ 3604192 w 6530820"/>
              <a:gd name="connsiteY570" fmla="*/ 3590323 h 5132059"/>
              <a:gd name="connsiteX571" fmla="*/ 3642361 w 6530820"/>
              <a:gd name="connsiteY571" fmla="*/ 3556041 h 5132059"/>
              <a:gd name="connsiteX572" fmla="*/ 3681741 w 6530820"/>
              <a:gd name="connsiteY572" fmla="*/ 3521759 h 5132059"/>
              <a:gd name="connsiteX573" fmla="*/ 3661445 w 6530820"/>
              <a:gd name="connsiteY573" fmla="*/ 3562230 h 5132059"/>
              <a:gd name="connsiteX574" fmla="*/ 3655084 w 6530820"/>
              <a:gd name="connsiteY574" fmla="*/ 3573658 h 5132059"/>
              <a:gd name="connsiteX575" fmla="*/ 3693252 w 6530820"/>
              <a:gd name="connsiteY575" fmla="*/ 3530567 h 5132059"/>
              <a:gd name="connsiteX576" fmla="*/ 3777162 w 6530820"/>
              <a:gd name="connsiteY576" fmla="*/ 3493666 h 5132059"/>
              <a:gd name="connsiteX577" fmla="*/ 3892576 w 6530820"/>
              <a:gd name="connsiteY577" fmla="*/ 3389630 h 5132059"/>
              <a:gd name="connsiteX578" fmla="*/ 3864707 w 6530820"/>
              <a:gd name="connsiteY578" fmla="*/ 3421293 h 5132059"/>
              <a:gd name="connsiteX579" fmla="*/ 3873492 w 6530820"/>
              <a:gd name="connsiteY579" fmla="*/ 3412485 h 5132059"/>
              <a:gd name="connsiteX580" fmla="*/ 3874704 w 6530820"/>
              <a:gd name="connsiteY580" fmla="*/ 3412485 h 5132059"/>
              <a:gd name="connsiteX581" fmla="*/ 3876218 w 6530820"/>
              <a:gd name="connsiteY581" fmla="*/ 3412485 h 5132059"/>
              <a:gd name="connsiteX582" fmla="*/ 3879853 w 6530820"/>
              <a:gd name="connsiteY582" fmla="*/ 3415104 h 5132059"/>
              <a:gd name="connsiteX583" fmla="*/ 3888941 w 6530820"/>
              <a:gd name="connsiteY583" fmla="*/ 3418913 h 5132059"/>
              <a:gd name="connsiteX584" fmla="*/ 3897726 w 6530820"/>
              <a:gd name="connsiteY584" fmla="*/ 3422722 h 5132059"/>
              <a:gd name="connsiteX585" fmla="*/ 3905299 w 6530820"/>
              <a:gd name="connsiteY585" fmla="*/ 3426531 h 5132059"/>
              <a:gd name="connsiteX586" fmla="*/ 3921960 w 6530820"/>
              <a:gd name="connsiteY586" fmla="*/ 3432721 h 5132059"/>
              <a:gd name="connsiteX587" fmla="*/ 3930745 w 6530820"/>
              <a:gd name="connsiteY587" fmla="*/ 3436530 h 5132059"/>
              <a:gd name="connsiteX588" fmla="*/ 3939529 w 6530820"/>
              <a:gd name="connsiteY588" fmla="*/ 3434149 h 5132059"/>
              <a:gd name="connsiteX589" fmla="*/ 3978910 w 6530820"/>
              <a:gd name="connsiteY589" fmla="*/ 3415104 h 5132059"/>
              <a:gd name="connsiteX590" fmla="*/ 4004355 w 6530820"/>
              <a:gd name="connsiteY590" fmla="*/ 3407247 h 5132059"/>
              <a:gd name="connsiteX591" fmla="*/ 4038586 w 6530820"/>
              <a:gd name="connsiteY591" fmla="*/ 3411056 h 5132059"/>
              <a:gd name="connsiteX592" fmla="*/ 4056458 w 6530820"/>
              <a:gd name="connsiteY592" fmla="*/ 3427721 h 5132059"/>
              <a:gd name="connsiteX593" fmla="*/ 4064031 w 6530820"/>
              <a:gd name="connsiteY593" fmla="*/ 3450576 h 5132059"/>
              <a:gd name="connsiteX594" fmla="*/ 4064031 w 6530820"/>
              <a:gd name="connsiteY594" fmla="*/ 3486048 h 5132059"/>
              <a:gd name="connsiteX595" fmla="*/ 4050097 w 6530820"/>
              <a:gd name="connsiteY595" fmla="*/ 3539376 h 5132059"/>
              <a:gd name="connsiteX596" fmla="*/ 4044947 w 6530820"/>
              <a:gd name="connsiteY596" fmla="*/ 3543185 h 5132059"/>
              <a:gd name="connsiteX597" fmla="*/ 4037374 w 6530820"/>
              <a:gd name="connsiteY597" fmla="*/ 3552232 h 5132059"/>
              <a:gd name="connsiteX598" fmla="*/ 3997994 w 6530820"/>
              <a:gd name="connsiteY598" fmla="*/ 3571277 h 5132059"/>
              <a:gd name="connsiteX599" fmla="*/ 3997994 w 6530820"/>
              <a:gd name="connsiteY599" fmla="*/ 3577467 h 5132059"/>
              <a:gd name="connsiteX600" fmla="*/ 3999206 w 6530820"/>
              <a:gd name="connsiteY600" fmla="*/ 3592703 h 5132059"/>
              <a:gd name="connsiteX601" fmla="*/ 4000720 w 6530820"/>
              <a:gd name="connsiteY601" fmla="*/ 3600322 h 5132059"/>
              <a:gd name="connsiteX602" fmla="*/ 4000720 w 6530820"/>
              <a:gd name="connsiteY602" fmla="*/ 3602940 h 5132059"/>
              <a:gd name="connsiteX603" fmla="*/ 4000720 w 6530820"/>
              <a:gd name="connsiteY603" fmla="*/ 3604131 h 5132059"/>
              <a:gd name="connsiteX604" fmla="*/ 3999206 w 6530820"/>
              <a:gd name="connsiteY604" fmla="*/ 3606749 h 5132059"/>
              <a:gd name="connsiteX605" fmla="*/ 3973760 w 6530820"/>
              <a:gd name="connsiteY605" fmla="*/ 3619367 h 5132059"/>
              <a:gd name="connsiteX606" fmla="*/ 3937106 w 6530820"/>
              <a:gd name="connsiteY606" fmla="*/ 3637222 h 5132059"/>
              <a:gd name="connsiteX607" fmla="*/ 3916810 w 6530820"/>
              <a:gd name="connsiteY607" fmla="*/ 3633413 h 5132059"/>
              <a:gd name="connsiteX608" fmla="*/ 3839262 w 6530820"/>
              <a:gd name="connsiteY608" fmla="*/ 3699358 h 5132059"/>
              <a:gd name="connsiteX609" fmla="*/ 3855922 w 6530820"/>
              <a:gd name="connsiteY609" fmla="*/ 3723641 h 5132059"/>
              <a:gd name="connsiteX610" fmla="*/ 3794732 w 6530820"/>
              <a:gd name="connsiteY610" fmla="*/ 3728641 h 5132059"/>
              <a:gd name="connsiteX611" fmla="*/ 3810181 w 6530820"/>
              <a:gd name="connsiteY611" fmla="*/ 3712214 h 5132059"/>
              <a:gd name="connsiteX612" fmla="*/ 3799881 w 6530820"/>
              <a:gd name="connsiteY612" fmla="*/ 3712214 h 5132059"/>
              <a:gd name="connsiteX613" fmla="*/ 3553604 w 6530820"/>
              <a:gd name="connsiteY613" fmla="*/ 3967424 h 5132059"/>
              <a:gd name="connsiteX614" fmla="*/ 3530582 w 6530820"/>
              <a:gd name="connsiteY614" fmla="*/ 3972424 h 5132059"/>
              <a:gd name="connsiteX615" fmla="*/ 3525735 w 6530820"/>
              <a:gd name="connsiteY615" fmla="*/ 3973852 h 5132059"/>
              <a:gd name="connsiteX616" fmla="*/ 3501501 w 6530820"/>
              <a:gd name="connsiteY616" fmla="*/ 3985280 h 5132059"/>
              <a:gd name="connsiteX617" fmla="*/ 3478479 w 6530820"/>
              <a:gd name="connsiteY617" fmla="*/ 3997897 h 5132059"/>
              <a:gd name="connsiteX618" fmla="*/ 3456971 w 6530820"/>
              <a:gd name="connsiteY618" fmla="*/ 4013134 h 5132059"/>
              <a:gd name="connsiteX619" fmla="*/ 3379423 w 6530820"/>
              <a:gd name="connsiteY619" fmla="*/ 4080507 h 5132059"/>
              <a:gd name="connsiteX620" fmla="*/ 3197971 w 6530820"/>
              <a:gd name="connsiteY620" fmla="*/ 4241680 h 5132059"/>
              <a:gd name="connsiteX621" fmla="*/ 3041662 w 6530820"/>
              <a:gd name="connsiteY621" fmla="*/ 4398092 h 5132059"/>
              <a:gd name="connsiteX622" fmla="*/ 2890503 w 6530820"/>
              <a:gd name="connsiteY622" fmla="*/ 4504747 h 5132059"/>
              <a:gd name="connsiteX623" fmla="*/ 2750855 w 6530820"/>
              <a:gd name="connsiteY623" fmla="*/ 4599974 h 5132059"/>
              <a:gd name="connsiteX624" fmla="*/ 2735709 w 6530820"/>
              <a:gd name="connsiteY624" fmla="*/ 4607593 h 5132059"/>
              <a:gd name="connsiteX625" fmla="*/ 2720260 w 6530820"/>
              <a:gd name="connsiteY625" fmla="*/ 4613782 h 5132059"/>
              <a:gd name="connsiteX626" fmla="*/ 2689967 w 6530820"/>
              <a:gd name="connsiteY626" fmla="*/ 4625210 h 5132059"/>
              <a:gd name="connsiteX627" fmla="*/ 2617568 w 6530820"/>
              <a:gd name="connsiteY627" fmla="*/ 4639256 h 5132059"/>
              <a:gd name="connsiteX628" fmla="*/ 2639076 w 6530820"/>
              <a:gd name="connsiteY628" fmla="*/ 4657111 h 5132059"/>
              <a:gd name="connsiteX629" fmla="*/ 2237701 w 6530820"/>
              <a:gd name="connsiteY629" fmla="*/ 4812094 h 5132059"/>
              <a:gd name="connsiteX630" fmla="*/ 2245275 w 6530820"/>
              <a:gd name="connsiteY630" fmla="*/ 4818284 h 5132059"/>
              <a:gd name="connsiteX631" fmla="*/ 2014143 w 6530820"/>
              <a:gd name="connsiteY631" fmla="*/ 4857803 h 5132059"/>
              <a:gd name="connsiteX632" fmla="*/ 1965978 w 6530820"/>
              <a:gd name="connsiteY632" fmla="*/ 4897085 h 5132059"/>
              <a:gd name="connsiteX633" fmla="*/ 1958405 w 6530820"/>
              <a:gd name="connsiteY633" fmla="*/ 4905893 h 5132059"/>
              <a:gd name="connsiteX634" fmla="*/ 1955982 w 6530820"/>
              <a:gd name="connsiteY634" fmla="*/ 4908512 h 5132059"/>
              <a:gd name="connsiteX635" fmla="*/ 1953255 w 6530820"/>
              <a:gd name="connsiteY635" fmla="*/ 4911131 h 5132059"/>
              <a:gd name="connsiteX636" fmla="*/ 1946894 w 6530820"/>
              <a:gd name="connsiteY636" fmla="*/ 4916130 h 5132059"/>
              <a:gd name="connsiteX637" fmla="*/ 1917813 w 6530820"/>
              <a:gd name="connsiteY637" fmla="*/ 4938985 h 5132059"/>
              <a:gd name="connsiteX638" fmla="*/ 1813607 w 6530820"/>
              <a:gd name="connsiteY638" fmla="*/ 4993741 h 5132059"/>
              <a:gd name="connsiteX639" fmla="*/ 1606710 w 6530820"/>
              <a:gd name="connsiteY639" fmla="*/ 5063495 h 5132059"/>
              <a:gd name="connsiteX640" fmla="*/ 1422532 w 6530820"/>
              <a:gd name="connsiteY640" fmla="*/ 5132059 h 5132059"/>
              <a:gd name="connsiteX641" fmla="*/ 1460398 w 6530820"/>
              <a:gd name="connsiteY641" fmla="*/ 4979695 h 5132059"/>
              <a:gd name="connsiteX642" fmla="*/ 1503716 w 6530820"/>
              <a:gd name="connsiteY642" fmla="*/ 4803048 h 5132059"/>
              <a:gd name="connsiteX643" fmla="*/ 1550669 w 6530820"/>
              <a:gd name="connsiteY643" fmla="*/ 4676157 h 5132059"/>
              <a:gd name="connsiteX644" fmla="*/ 1541884 w 6530820"/>
              <a:gd name="connsiteY644" fmla="*/ 4764956 h 5132059"/>
              <a:gd name="connsiteX645" fmla="*/ 1576115 w 6530820"/>
              <a:gd name="connsiteY645" fmla="*/ 4652112 h 5132059"/>
              <a:gd name="connsiteX646" fmla="*/ 1595199 w 6530820"/>
              <a:gd name="connsiteY646" fmla="*/ 4592356 h 5132059"/>
              <a:gd name="connsiteX647" fmla="*/ 1600349 w 6530820"/>
              <a:gd name="connsiteY647" fmla="*/ 4578310 h 5132059"/>
              <a:gd name="connsiteX648" fmla="*/ 1603984 w 6530820"/>
              <a:gd name="connsiteY648" fmla="*/ 4568073 h 5132059"/>
              <a:gd name="connsiteX649" fmla="*/ 1611557 w 6530820"/>
              <a:gd name="connsiteY649" fmla="*/ 4547837 h 5132059"/>
              <a:gd name="connsiteX650" fmla="*/ 1638214 w 6530820"/>
              <a:gd name="connsiteY650" fmla="*/ 4432374 h 5132059"/>
              <a:gd name="connsiteX651" fmla="*/ 1620645 w 6530820"/>
              <a:gd name="connsiteY651" fmla="*/ 4419518 h 5132059"/>
              <a:gd name="connsiteX652" fmla="*/ 1611557 w 6530820"/>
              <a:gd name="connsiteY652" fmla="*/ 4414519 h 5132059"/>
              <a:gd name="connsiteX653" fmla="*/ 1607922 w 6530820"/>
              <a:gd name="connsiteY653" fmla="*/ 4411900 h 5132059"/>
              <a:gd name="connsiteX654" fmla="*/ 1606710 w 6530820"/>
              <a:gd name="connsiteY654" fmla="*/ 4410709 h 5132059"/>
              <a:gd name="connsiteX655" fmla="*/ 1605196 w 6530820"/>
              <a:gd name="connsiteY655" fmla="*/ 4410709 h 5132059"/>
              <a:gd name="connsiteX656" fmla="*/ 1602772 w 6530820"/>
              <a:gd name="connsiteY656" fmla="*/ 4410709 h 5132059"/>
              <a:gd name="connsiteX657" fmla="*/ 1553092 w 6530820"/>
              <a:gd name="connsiteY657" fmla="*/ 4420946 h 5132059"/>
              <a:gd name="connsiteX658" fmla="*/ 1543096 w 6530820"/>
              <a:gd name="connsiteY658" fmla="*/ 4420946 h 5132059"/>
              <a:gd name="connsiteX659" fmla="*/ 1537946 w 6530820"/>
              <a:gd name="connsiteY659" fmla="*/ 4420946 h 5132059"/>
              <a:gd name="connsiteX660" fmla="*/ 1535523 w 6530820"/>
              <a:gd name="connsiteY660" fmla="*/ 4420946 h 5132059"/>
              <a:gd name="connsiteX661" fmla="*/ 1534311 w 6530820"/>
              <a:gd name="connsiteY661" fmla="*/ 4420946 h 5132059"/>
              <a:gd name="connsiteX662" fmla="*/ 1531585 w 6530820"/>
              <a:gd name="connsiteY662" fmla="*/ 4419518 h 5132059"/>
              <a:gd name="connsiteX663" fmla="*/ 1430105 w 6530820"/>
              <a:gd name="connsiteY663" fmla="*/ 4387855 h 5132059"/>
              <a:gd name="connsiteX664" fmla="*/ 1358918 w 6530820"/>
              <a:gd name="connsiteY664" fmla="*/ 4350954 h 5132059"/>
              <a:gd name="connsiteX665" fmla="*/ 1339834 w 6530820"/>
              <a:gd name="connsiteY665" fmla="*/ 4339527 h 5132059"/>
              <a:gd name="connsiteX666" fmla="*/ 1320750 w 6530820"/>
              <a:gd name="connsiteY666" fmla="*/ 4326909 h 5132059"/>
              <a:gd name="connsiteX667" fmla="*/ 1286519 w 6530820"/>
              <a:gd name="connsiteY667" fmla="*/ 4300245 h 5132059"/>
              <a:gd name="connsiteX668" fmla="*/ 1198974 w 6530820"/>
              <a:gd name="connsiteY668" fmla="*/ 4174545 h 5132059"/>
              <a:gd name="connsiteX669" fmla="*/ 1192613 w 6530820"/>
              <a:gd name="connsiteY669" fmla="*/ 4157880 h 5132059"/>
              <a:gd name="connsiteX670" fmla="*/ 1187463 w 6530820"/>
              <a:gd name="connsiteY670" fmla="*/ 4144072 h 5132059"/>
              <a:gd name="connsiteX671" fmla="*/ 1181102 w 6530820"/>
              <a:gd name="connsiteY671" fmla="*/ 4126217 h 5132059"/>
              <a:gd name="connsiteX672" fmla="*/ 1175952 w 6530820"/>
              <a:gd name="connsiteY672" fmla="*/ 4115980 h 5132059"/>
              <a:gd name="connsiteX673" fmla="*/ 1173529 w 6530820"/>
              <a:gd name="connsiteY673" fmla="*/ 4112170 h 5132059"/>
              <a:gd name="connsiteX674" fmla="*/ 1172317 w 6530820"/>
              <a:gd name="connsiteY674" fmla="*/ 4113599 h 5132059"/>
              <a:gd name="connsiteX675" fmla="*/ 1165955 w 6530820"/>
              <a:gd name="connsiteY675" fmla="*/ 4109790 h 5132059"/>
              <a:gd name="connsiteX676" fmla="*/ 861214 w 6530820"/>
              <a:gd name="connsiteY676" fmla="*/ 3881005 h 5132059"/>
              <a:gd name="connsiteX677" fmla="*/ 1225632 w 6530820"/>
              <a:gd name="connsiteY677" fmla="*/ 3836724 h 5132059"/>
              <a:gd name="connsiteX678" fmla="*/ 1292881 w 6530820"/>
              <a:gd name="connsiteY678" fmla="*/ 3831487 h 5132059"/>
              <a:gd name="connsiteX679" fmla="*/ 1413444 w 6530820"/>
              <a:gd name="connsiteY679" fmla="*/ 3792205 h 5132059"/>
              <a:gd name="connsiteX680" fmla="*/ 1397087 w 6530820"/>
              <a:gd name="connsiteY680" fmla="*/ 3802442 h 5132059"/>
              <a:gd name="connsiteX681" fmla="*/ 1464336 w 6530820"/>
              <a:gd name="connsiteY681" fmla="*/ 3791015 h 5132059"/>
              <a:gd name="connsiteX682" fmla="*/ 1496143 w 6530820"/>
              <a:gd name="connsiteY682" fmla="*/ 3784587 h 5132059"/>
              <a:gd name="connsiteX683" fmla="*/ 1503716 w 6530820"/>
              <a:gd name="connsiteY683" fmla="*/ 3783397 h 5132059"/>
              <a:gd name="connsiteX684" fmla="*/ 1516439 w 6530820"/>
              <a:gd name="connsiteY684" fmla="*/ 3780778 h 5132059"/>
              <a:gd name="connsiteX685" fmla="*/ 1544308 w 6530820"/>
              <a:gd name="connsiteY685" fmla="*/ 3775779 h 5132059"/>
              <a:gd name="connsiteX686" fmla="*/ 1558242 w 6530820"/>
              <a:gd name="connsiteY686" fmla="*/ 3773160 h 5132059"/>
              <a:gd name="connsiteX687" fmla="*/ 1572177 w 6530820"/>
              <a:gd name="connsiteY687" fmla="*/ 3774350 h 5132059"/>
              <a:gd name="connsiteX688" fmla="*/ 1597622 w 6530820"/>
              <a:gd name="connsiteY688" fmla="*/ 3776969 h 5132059"/>
              <a:gd name="connsiteX689" fmla="*/ 1609134 w 6530820"/>
              <a:gd name="connsiteY689" fmla="*/ 3778159 h 5132059"/>
              <a:gd name="connsiteX690" fmla="*/ 1616707 w 6530820"/>
              <a:gd name="connsiteY690" fmla="*/ 3779588 h 5132059"/>
              <a:gd name="connsiteX691" fmla="*/ 1630641 w 6530820"/>
              <a:gd name="connsiteY691" fmla="*/ 3780778 h 5132059"/>
              <a:gd name="connsiteX692" fmla="*/ 1685470 w 6530820"/>
              <a:gd name="connsiteY692" fmla="*/ 3785777 h 5132059"/>
              <a:gd name="connsiteX693" fmla="*/ 1790585 w 6530820"/>
              <a:gd name="connsiteY693" fmla="*/ 3797205 h 5132059"/>
              <a:gd name="connsiteX694" fmla="*/ 1804823 w 6530820"/>
              <a:gd name="connsiteY694" fmla="*/ 3798633 h 5132059"/>
              <a:gd name="connsiteX695" fmla="*/ 1806034 w 6530820"/>
              <a:gd name="connsiteY695" fmla="*/ 3798633 h 5132059"/>
              <a:gd name="connsiteX696" fmla="*/ 1807246 w 6530820"/>
              <a:gd name="connsiteY696" fmla="*/ 3798633 h 5132059"/>
              <a:gd name="connsiteX697" fmla="*/ 1809669 w 6530820"/>
              <a:gd name="connsiteY697" fmla="*/ 3799824 h 5132059"/>
              <a:gd name="connsiteX698" fmla="*/ 1812396 w 6530820"/>
              <a:gd name="connsiteY698" fmla="*/ 3801014 h 5132059"/>
              <a:gd name="connsiteX699" fmla="*/ 1816031 w 6530820"/>
              <a:gd name="connsiteY699" fmla="*/ 3801014 h 5132059"/>
              <a:gd name="connsiteX700" fmla="*/ 1814819 w 6530820"/>
              <a:gd name="connsiteY700" fmla="*/ 3802442 h 5132059"/>
              <a:gd name="connsiteX701" fmla="*/ 1817546 w 6530820"/>
              <a:gd name="connsiteY701" fmla="*/ 3801014 h 5132059"/>
              <a:gd name="connsiteX702" fmla="*/ 1816031 w 6530820"/>
              <a:gd name="connsiteY702" fmla="*/ 3801014 h 5132059"/>
              <a:gd name="connsiteX703" fmla="*/ 1833903 w 6530820"/>
              <a:gd name="connsiteY703" fmla="*/ 3791015 h 5132059"/>
              <a:gd name="connsiteX704" fmla="*/ 1870860 w 6530820"/>
              <a:gd name="connsiteY704" fmla="*/ 3773160 h 5132059"/>
              <a:gd name="connsiteX705" fmla="*/ 1948106 w 6530820"/>
              <a:gd name="connsiteY705" fmla="*/ 3731260 h 5132059"/>
              <a:gd name="connsiteX706" fmla="*/ 2011720 w 6530820"/>
              <a:gd name="connsiteY706" fmla="*/ 3703406 h 5132059"/>
              <a:gd name="connsiteX707" fmla="*/ 2001421 w 6530820"/>
              <a:gd name="connsiteY707" fmla="*/ 3672933 h 5132059"/>
              <a:gd name="connsiteX708" fmla="*/ 1993847 w 6530820"/>
              <a:gd name="connsiteY708" fmla="*/ 3651268 h 5132059"/>
              <a:gd name="connsiteX709" fmla="*/ 1990212 w 6530820"/>
              <a:gd name="connsiteY709" fmla="*/ 3651268 h 5132059"/>
              <a:gd name="connsiteX710" fmla="*/ 1948106 w 6530820"/>
              <a:gd name="connsiteY710" fmla="*/ 3649840 h 5132059"/>
              <a:gd name="connsiteX711" fmla="*/ 1902364 w 6530820"/>
              <a:gd name="connsiteY711" fmla="*/ 3644840 h 5132059"/>
              <a:gd name="connsiteX712" fmla="*/ 1888430 w 6530820"/>
              <a:gd name="connsiteY712" fmla="*/ 3643650 h 5132059"/>
              <a:gd name="connsiteX713" fmla="*/ 1872072 w 6530820"/>
              <a:gd name="connsiteY713" fmla="*/ 3642222 h 5132059"/>
              <a:gd name="connsiteX714" fmla="*/ 1837841 w 6530820"/>
              <a:gd name="connsiteY714" fmla="*/ 3641031 h 5132059"/>
              <a:gd name="connsiteX715" fmla="*/ 1685470 w 6530820"/>
              <a:gd name="connsiteY715" fmla="*/ 3637222 h 5132059"/>
              <a:gd name="connsiteX716" fmla="*/ 1529162 w 6530820"/>
              <a:gd name="connsiteY716" fmla="*/ 3637222 h 5132059"/>
              <a:gd name="connsiteX717" fmla="*/ 1452825 w 6530820"/>
              <a:gd name="connsiteY717" fmla="*/ 3638413 h 5132059"/>
              <a:gd name="connsiteX718" fmla="*/ 1380426 w 6530820"/>
              <a:gd name="connsiteY718" fmla="*/ 3641031 h 5132059"/>
              <a:gd name="connsiteX719" fmla="*/ 1375579 w 6530820"/>
              <a:gd name="connsiteY719" fmla="*/ 3634603 h 5132059"/>
              <a:gd name="connsiteX720" fmla="*/ 1344984 w 6530820"/>
              <a:gd name="connsiteY720" fmla="*/ 3616986 h 5132059"/>
              <a:gd name="connsiteX721" fmla="*/ 1317115 w 6530820"/>
              <a:gd name="connsiteY721" fmla="*/ 3571277 h 5132059"/>
              <a:gd name="connsiteX722" fmla="*/ 1292881 w 6530820"/>
              <a:gd name="connsiteY722" fmla="*/ 3530567 h 5132059"/>
              <a:gd name="connsiteX723" fmla="*/ 1249563 w 6530820"/>
              <a:gd name="connsiteY723" fmla="*/ 3458194 h 5132059"/>
              <a:gd name="connsiteX724" fmla="*/ 1164744 w 6530820"/>
              <a:gd name="connsiteY724" fmla="*/ 3314638 h 5132059"/>
              <a:gd name="connsiteX725" fmla="*/ 967843 w 6530820"/>
              <a:gd name="connsiteY725" fmla="*/ 3021337 h 5132059"/>
              <a:gd name="connsiteX726" fmla="*/ 875148 w 6530820"/>
              <a:gd name="connsiteY726" fmla="*/ 2904445 h 5132059"/>
              <a:gd name="connsiteX727" fmla="*/ 654014 w 6530820"/>
              <a:gd name="connsiteY727" fmla="*/ 2544960 h 5132059"/>
              <a:gd name="connsiteX728" fmla="*/ 638867 w 6530820"/>
              <a:gd name="connsiteY728" fmla="*/ 2542580 h 5132059"/>
              <a:gd name="connsiteX729" fmla="*/ 593126 w 6530820"/>
              <a:gd name="connsiteY729" fmla="*/ 2522106 h 5132059"/>
              <a:gd name="connsiteX730" fmla="*/ 505581 w 6530820"/>
              <a:gd name="connsiteY730" fmla="*/ 2472587 h 5132059"/>
              <a:gd name="connsiteX731" fmla="*/ 492858 w 6530820"/>
              <a:gd name="connsiteY731" fmla="*/ 2468778 h 5132059"/>
              <a:gd name="connsiteX732" fmla="*/ 480135 w 6530820"/>
              <a:gd name="connsiteY732" fmla="*/ 2471397 h 5132059"/>
              <a:gd name="connsiteX733" fmla="*/ 477409 w 6530820"/>
              <a:gd name="connsiteY733" fmla="*/ 2485443 h 5132059"/>
              <a:gd name="connsiteX734" fmla="*/ 481347 w 6530820"/>
              <a:gd name="connsiteY734" fmla="*/ 2499251 h 5132059"/>
              <a:gd name="connsiteX735" fmla="*/ 504066 w 6530820"/>
              <a:gd name="connsiteY735" fmla="*/ 2552579 h 5132059"/>
              <a:gd name="connsiteX736" fmla="*/ 529512 w 6530820"/>
              <a:gd name="connsiteY736" fmla="*/ 2603526 h 5132059"/>
              <a:gd name="connsiteX737" fmla="*/ 542234 w 6530820"/>
              <a:gd name="connsiteY737" fmla="*/ 2628761 h 5132059"/>
              <a:gd name="connsiteX738" fmla="*/ 548596 w 6530820"/>
              <a:gd name="connsiteY738" fmla="*/ 2641617 h 5132059"/>
              <a:gd name="connsiteX739" fmla="*/ 552534 w 6530820"/>
              <a:gd name="connsiteY739" fmla="*/ 2646616 h 5132059"/>
              <a:gd name="connsiteX740" fmla="*/ 557684 w 6530820"/>
              <a:gd name="connsiteY740" fmla="*/ 2651616 h 5132059"/>
              <a:gd name="connsiteX741" fmla="*/ 547384 w 6530820"/>
              <a:gd name="connsiteY741" fmla="*/ 2643997 h 5132059"/>
              <a:gd name="connsiteX742" fmla="*/ 542234 w 6530820"/>
              <a:gd name="connsiteY742" fmla="*/ 2640188 h 5132059"/>
              <a:gd name="connsiteX743" fmla="*/ 541023 w 6530820"/>
              <a:gd name="connsiteY743" fmla="*/ 2643997 h 5132059"/>
              <a:gd name="connsiteX744" fmla="*/ 574042 w 6530820"/>
              <a:gd name="connsiteY744" fmla="*/ 2682088 h 5132059"/>
              <a:gd name="connsiteX745" fmla="*/ 631294 w 6530820"/>
              <a:gd name="connsiteY745" fmla="*/ 2741844 h 5132059"/>
              <a:gd name="connsiteX746" fmla="*/ 687032 w 6530820"/>
              <a:gd name="connsiteY746" fmla="*/ 2796600 h 5132059"/>
              <a:gd name="connsiteX747" fmla="*/ 694605 w 6530820"/>
              <a:gd name="connsiteY747" fmla="*/ 2804218 h 5132059"/>
              <a:gd name="connsiteX748" fmla="*/ 694605 w 6530820"/>
              <a:gd name="connsiteY748" fmla="*/ 2810408 h 5132059"/>
              <a:gd name="connsiteX749" fmla="*/ 692182 w 6530820"/>
              <a:gd name="connsiteY749" fmla="*/ 2829453 h 5132059"/>
              <a:gd name="connsiteX750" fmla="*/ 698543 w 6530820"/>
              <a:gd name="connsiteY750" fmla="*/ 2838500 h 5132059"/>
              <a:gd name="connsiteX751" fmla="*/ 692182 w 6530820"/>
              <a:gd name="connsiteY751" fmla="*/ 2884209 h 5132059"/>
              <a:gd name="connsiteX752" fmla="*/ 665525 w 6530820"/>
              <a:gd name="connsiteY752" fmla="*/ 2941346 h 5132059"/>
              <a:gd name="connsiteX753" fmla="*/ 648864 w 6530820"/>
              <a:gd name="connsiteY753" fmla="*/ 2968010 h 5132059"/>
              <a:gd name="connsiteX754" fmla="*/ 641291 w 6530820"/>
              <a:gd name="connsiteY754" fmla="*/ 2979437 h 5132059"/>
              <a:gd name="connsiteX755" fmla="*/ 628568 w 6530820"/>
              <a:gd name="connsiteY755" fmla="*/ 2994673 h 5132059"/>
              <a:gd name="connsiteX756" fmla="*/ 608272 w 6530820"/>
              <a:gd name="connsiteY756" fmla="*/ 3009910 h 5132059"/>
              <a:gd name="connsiteX757" fmla="*/ 582826 w 6530820"/>
              <a:gd name="connsiteY757" fmla="*/ 3017528 h 5132059"/>
              <a:gd name="connsiteX758" fmla="*/ 546172 w 6530820"/>
              <a:gd name="connsiteY758" fmla="*/ 3013719 h 5132059"/>
              <a:gd name="connsiteX759" fmla="*/ 521938 w 6530820"/>
              <a:gd name="connsiteY759" fmla="*/ 3006101 h 5132059"/>
              <a:gd name="connsiteX760" fmla="*/ 529512 w 6530820"/>
              <a:gd name="connsiteY760" fmla="*/ 3013719 h 5132059"/>
              <a:gd name="connsiteX761" fmla="*/ 562530 w 6530820"/>
              <a:gd name="connsiteY761" fmla="*/ 3027765 h 5132059"/>
              <a:gd name="connsiteX762" fmla="*/ 599487 w 6530820"/>
              <a:gd name="connsiteY762" fmla="*/ 3027765 h 5132059"/>
              <a:gd name="connsiteX763" fmla="*/ 640079 w 6530820"/>
              <a:gd name="connsiteY763" fmla="*/ 3007291 h 5132059"/>
              <a:gd name="connsiteX764" fmla="*/ 647652 w 6530820"/>
              <a:gd name="connsiteY764" fmla="*/ 2999673 h 5132059"/>
              <a:gd name="connsiteX765" fmla="*/ 654014 w 6530820"/>
              <a:gd name="connsiteY765" fmla="*/ 2993483 h 5132059"/>
              <a:gd name="connsiteX766" fmla="*/ 661587 w 6530820"/>
              <a:gd name="connsiteY766" fmla="*/ 2984436 h 5132059"/>
              <a:gd name="connsiteX767" fmla="*/ 680671 w 6530820"/>
              <a:gd name="connsiteY767" fmla="*/ 2961582 h 5132059"/>
              <a:gd name="connsiteX768" fmla="*/ 656740 w 6530820"/>
              <a:gd name="connsiteY768" fmla="*/ 2990864 h 5132059"/>
              <a:gd name="connsiteX769" fmla="*/ 636141 w 6530820"/>
              <a:gd name="connsiteY769" fmla="*/ 3012529 h 5132059"/>
              <a:gd name="connsiteX770" fmla="*/ 596761 w 6530820"/>
              <a:gd name="connsiteY770" fmla="*/ 3031574 h 5132059"/>
              <a:gd name="connsiteX771" fmla="*/ 554957 w 6530820"/>
              <a:gd name="connsiteY771" fmla="*/ 3030146 h 5132059"/>
              <a:gd name="connsiteX772" fmla="*/ 525877 w 6530820"/>
              <a:gd name="connsiteY772" fmla="*/ 3018718 h 5132059"/>
              <a:gd name="connsiteX773" fmla="*/ 488920 w 6530820"/>
              <a:gd name="connsiteY773" fmla="*/ 2992055 h 5132059"/>
              <a:gd name="connsiteX774" fmla="*/ 439543 w 6530820"/>
              <a:gd name="connsiteY774" fmla="*/ 2941346 h 5132059"/>
              <a:gd name="connsiteX775" fmla="*/ 417733 w 6530820"/>
              <a:gd name="connsiteY775" fmla="*/ 2917063 h 5132059"/>
              <a:gd name="connsiteX776" fmla="*/ 397437 w 6530820"/>
              <a:gd name="connsiteY776" fmla="*/ 2893018 h 5132059"/>
              <a:gd name="connsiteX777" fmla="*/ 370779 w 6530820"/>
              <a:gd name="connsiteY777" fmla="*/ 2859926 h 5132059"/>
              <a:gd name="connsiteX778" fmla="*/ 345334 w 6530820"/>
              <a:gd name="connsiteY778" fmla="*/ 2829453 h 5132059"/>
              <a:gd name="connsiteX779" fmla="*/ 335337 w 6530820"/>
              <a:gd name="connsiteY779" fmla="*/ 2818026 h 5132059"/>
              <a:gd name="connsiteX780" fmla="*/ 361995 w 6530820"/>
              <a:gd name="connsiteY780" fmla="*/ 2910873 h 5132059"/>
              <a:gd name="connsiteX781" fmla="*/ 368356 w 6530820"/>
              <a:gd name="connsiteY781" fmla="*/ 2955154 h 5132059"/>
              <a:gd name="connsiteX782" fmla="*/ 350483 w 6530820"/>
              <a:gd name="connsiteY782" fmla="*/ 2951345 h 5132059"/>
              <a:gd name="connsiteX783" fmla="*/ 354421 w 6530820"/>
              <a:gd name="connsiteY783" fmla="*/ 2960391 h 5132059"/>
              <a:gd name="connsiteX784" fmla="*/ 375929 w 6530820"/>
              <a:gd name="connsiteY784" fmla="*/ 3006101 h 5132059"/>
              <a:gd name="connsiteX785" fmla="*/ 435605 w 6530820"/>
              <a:gd name="connsiteY785" fmla="*/ 3016338 h 5132059"/>
              <a:gd name="connsiteX786" fmla="*/ 425306 w 6530820"/>
              <a:gd name="connsiteY786" fmla="*/ 3073474 h 5132059"/>
              <a:gd name="connsiteX787" fmla="*/ 452266 w 6530820"/>
              <a:gd name="connsiteY787" fmla="*/ 3063237 h 5132059"/>
              <a:gd name="connsiteX788" fmla="*/ 419247 w 6530820"/>
              <a:gd name="connsiteY788" fmla="*/ 3087282 h 5132059"/>
              <a:gd name="connsiteX789" fmla="*/ 416521 w 6530820"/>
              <a:gd name="connsiteY789" fmla="*/ 3083473 h 5132059"/>
              <a:gd name="connsiteX790" fmla="*/ 410159 w 6530820"/>
              <a:gd name="connsiteY790" fmla="*/ 3087282 h 5132059"/>
              <a:gd name="connsiteX791" fmla="*/ 436817 w 6530820"/>
              <a:gd name="connsiteY791" fmla="*/ 3154656 h 5132059"/>
              <a:gd name="connsiteX792" fmla="*/ 464686 w 6530820"/>
              <a:gd name="connsiteY792" fmla="*/ 3171083 h 5132059"/>
              <a:gd name="connsiteX793" fmla="*/ 497705 w 6530820"/>
              <a:gd name="connsiteY793" fmla="*/ 3222029 h 5132059"/>
              <a:gd name="connsiteX794" fmla="*/ 516789 w 6530820"/>
              <a:gd name="connsiteY794" fmla="*/ 3261311 h 5132059"/>
              <a:gd name="connsiteX795" fmla="*/ 511942 w 6530820"/>
              <a:gd name="connsiteY795" fmla="*/ 3299402 h 5132059"/>
              <a:gd name="connsiteX796" fmla="*/ 532238 w 6530820"/>
              <a:gd name="connsiteY796" fmla="*/ 3328684 h 5132059"/>
              <a:gd name="connsiteX797" fmla="*/ 532238 w 6530820"/>
              <a:gd name="connsiteY797" fmla="*/ 3357967 h 5132059"/>
              <a:gd name="connsiteX798" fmla="*/ 554957 w 6530820"/>
              <a:gd name="connsiteY798" fmla="*/ 3351539 h 5132059"/>
              <a:gd name="connsiteX799" fmla="*/ 546172 w 6530820"/>
              <a:gd name="connsiteY799" fmla="*/ 3427721 h 5132059"/>
              <a:gd name="connsiteX800" fmla="*/ 542234 w 6530820"/>
              <a:gd name="connsiteY800" fmla="*/ 3440339 h 5132059"/>
              <a:gd name="connsiteX801" fmla="*/ 539811 w 6530820"/>
              <a:gd name="connsiteY801" fmla="*/ 3454385 h 5132059"/>
              <a:gd name="connsiteX802" fmla="*/ 534661 w 6530820"/>
              <a:gd name="connsiteY802" fmla="*/ 3473431 h 5132059"/>
              <a:gd name="connsiteX803" fmla="*/ 520727 w 6530820"/>
              <a:gd name="connsiteY803" fmla="*/ 3501285 h 5132059"/>
              <a:gd name="connsiteX804" fmla="*/ 528300 w 6530820"/>
              <a:gd name="connsiteY804" fmla="*/ 3506522 h 5132059"/>
              <a:gd name="connsiteX805" fmla="*/ 487708 w 6530820"/>
              <a:gd name="connsiteY805" fmla="*/ 3514140 h 5132059"/>
              <a:gd name="connsiteX806" fmla="*/ 471047 w 6530820"/>
              <a:gd name="connsiteY806" fmla="*/ 3511522 h 5132059"/>
              <a:gd name="connsiteX807" fmla="*/ 457113 w 6530820"/>
              <a:gd name="connsiteY807" fmla="*/ 3507713 h 5132059"/>
              <a:gd name="connsiteX808" fmla="*/ 421671 w 6530820"/>
              <a:gd name="connsiteY808" fmla="*/ 3483668 h 5132059"/>
              <a:gd name="connsiteX809" fmla="*/ 377141 w 6530820"/>
              <a:gd name="connsiteY809" fmla="*/ 3516521 h 5132059"/>
              <a:gd name="connsiteX810" fmla="*/ 364418 w 6530820"/>
              <a:gd name="connsiteY810" fmla="*/ 3522949 h 5132059"/>
              <a:gd name="connsiteX811" fmla="*/ 351695 w 6530820"/>
              <a:gd name="connsiteY811" fmla="*/ 3524139 h 5132059"/>
              <a:gd name="connsiteX812" fmla="*/ 321403 w 6530820"/>
              <a:gd name="connsiteY812" fmla="*/ 3506522 h 5132059"/>
              <a:gd name="connsiteX813" fmla="*/ 256577 w 6530820"/>
              <a:gd name="connsiteY813" fmla="*/ 3472240 h 5132059"/>
              <a:gd name="connsiteX814" fmla="*/ 252639 w 6530820"/>
              <a:gd name="connsiteY814" fmla="*/ 3450576 h 5132059"/>
              <a:gd name="connsiteX815" fmla="*/ 270511 w 6530820"/>
              <a:gd name="connsiteY815" fmla="*/ 3447957 h 5132059"/>
              <a:gd name="connsiteX816" fmla="*/ 252639 w 6530820"/>
              <a:gd name="connsiteY816" fmla="*/ 3417484 h 5132059"/>
              <a:gd name="connsiteX817" fmla="*/ 247792 w 6530820"/>
              <a:gd name="connsiteY817" fmla="*/ 3409866 h 5132059"/>
              <a:gd name="connsiteX818" fmla="*/ 239916 w 6530820"/>
              <a:gd name="connsiteY818" fmla="*/ 3401058 h 5132059"/>
              <a:gd name="connsiteX819" fmla="*/ 218409 w 6530820"/>
              <a:gd name="connsiteY819" fmla="*/ 3390821 h 5132059"/>
              <a:gd name="connsiteX820" fmla="*/ 151159 w 6530820"/>
              <a:gd name="connsiteY820" fmla="*/ 3392249 h 5132059"/>
              <a:gd name="connsiteX821" fmla="*/ 116929 w 6530820"/>
              <a:gd name="connsiteY821" fmla="*/ 3374394 h 5132059"/>
              <a:gd name="connsiteX822" fmla="*/ 100268 w 6530820"/>
              <a:gd name="connsiteY822" fmla="*/ 3359157 h 5132059"/>
              <a:gd name="connsiteX823" fmla="*/ 92695 w 6530820"/>
              <a:gd name="connsiteY823" fmla="*/ 3350349 h 5132059"/>
              <a:gd name="connsiteX824" fmla="*/ 93907 w 6530820"/>
              <a:gd name="connsiteY824" fmla="*/ 3336303 h 5132059"/>
              <a:gd name="connsiteX825" fmla="*/ 96633 w 6530820"/>
              <a:gd name="connsiteY825" fmla="*/ 3258692 h 5132059"/>
              <a:gd name="connsiteX826" fmla="*/ 90272 w 6530820"/>
              <a:gd name="connsiteY826" fmla="*/ 3227029 h 5132059"/>
              <a:gd name="connsiteX827" fmla="*/ 90272 w 6530820"/>
              <a:gd name="connsiteY827" fmla="*/ 3209174 h 5132059"/>
              <a:gd name="connsiteX828" fmla="*/ 90272 w 6530820"/>
              <a:gd name="connsiteY828" fmla="*/ 3204174 h 5132059"/>
              <a:gd name="connsiteX829" fmla="*/ 90272 w 6530820"/>
              <a:gd name="connsiteY829" fmla="*/ 3201556 h 5132059"/>
              <a:gd name="connsiteX830" fmla="*/ 90272 w 6530820"/>
              <a:gd name="connsiteY830" fmla="*/ 3200365 h 5132059"/>
              <a:gd name="connsiteX831" fmla="*/ 92695 w 6530820"/>
              <a:gd name="connsiteY831" fmla="*/ 3193937 h 5132059"/>
              <a:gd name="connsiteX832" fmla="*/ 69976 w 6530820"/>
              <a:gd name="connsiteY832" fmla="*/ 3169892 h 5132059"/>
              <a:gd name="connsiteX833" fmla="*/ 78760 w 6530820"/>
              <a:gd name="connsiteY833" fmla="*/ 3173701 h 5132059"/>
              <a:gd name="connsiteX834" fmla="*/ 68461 w 6530820"/>
              <a:gd name="connsiteY834" fmla="*/ 3068237 h 5132059"/>
              <a:gd name="connsiteX835" fmla="*/ 50891 w 6530820"/>
              <a:gd name="connsiteY835" fmla="*/ 3053000 h 5132059"/>
              <a:gd name="connsiteX836" fmla="*/ 68461 w 6530820"/>
              <a:gd name="connsiteY836" fmla="*/ 2939917 h 5132059"/>
              <a:gd name="connsiteX837" fmla="*/ 52103 w 6530820"/>
              <a:gd name="connsiteY837" fmla="*/ 2893018 h 5132059"/>
              <a:gd name="connsiteX838" fmla="*/ 72399 w 6530820"/>
              <a:gd name="connsiteY838" fmla="*/ 2851118 h 5132059"/>
              <a:gd name="connsiteX839" fmla="*/ 50891 w 6530820"/>
              <a:gd name="connsiteY839" fmla="*/ 2835881 h 5132059"/>
              <a:gd name="connsiteX840" fmla="*/ 57253 w 6530820"/>
              <a:gd name="connsiteY840" fmla="*/ 2821835 h 5132059"/>
              <a:gd name="connsiteX841" fmla="*/ 78760 w 6530820"/>
              <a:gd name="connsiteY841" fmla="*/ 2837071 h 5132059"/>
              <a:gd name="connsiteX842" fmla="*/ 79972 w 6530820"/>
              <a:gd name="connsiteY842" fmla="*/ 2806599 h 5132059"/>
              <a:gd name="connsiteX843" fmla="*/ 45742 w 6530820"/>
              <a:gd name="connsiteY843" fmla="*/ 2783744 h 5132059"/>
              <a:gd name="connsiteX844" fmla="*/ 50891 w 6530820"/>
              <a:gd name="connsiteY844" fmla="*/ 2752081 h 5132059"/>
              <a:gd name="connsiteX845" fmla="*/ 63614 w 6530820"/>
              <a:gd name="connsiteY845" fmla="*/ 2754700 h 5132059"/>
              <a:gd name="connsiteX846" fmla="*/ 62100 w 6530820"/>
              <a:gd name="connsiteY846" fmla="*/ 2744463 h 5132059"/>
              <a:gd name="connsiteX847" fmla="*/ 0 w 6530820"/>
              <a:gd name="connsiteY847" fmla="*/ 2090486 h 5132059"/>
              <a:gd name="connsiteX848" fmla="*/ 163882 w 6530820"/>
              <a:gd name="connsiteY848" fmla="*/ 2329032 h 5132059"/>
              <a:gd name="connsiteX849" fmla="*/ 165094 w 6530820"/>
              <a:gd name="connsiteY849" fmla="*/ 2223805 h 5132059"/>
              <a:gd name="connsiteX850" fmla="*/ 147221 w 6530820"/>
              <a:gd name="connsiteY850" fmla="*/ 2194523 h 5132059"/>
              <a:gd name="connsiteX851" fmla="*/ 156309 w 6530820"/>
              <a:gd name="connsiteY851" fmla="*/ 2178096 h 5132059"/>
              <a:gd name="connsiteX852" fmla="*/ 166305 w 6530820"/>
              <a:gd name="connsiteY852" fmla="*/ 2180476 h 5132059"/>
              <a:gd name="connsiteX853" fmla="*/ 167517 w 6530820"/>
              <a:gd name="connsiteY853" fmla="*/ 2134767 h 5132059"/>
              <a:gd name="connsiteX854" fmla="*/ 163882 w 6530820"/>
              <a:gd name="connsiteY854" fmla="*/ 2132386 h 5132059"/>
              <a:gd name="connsiteX855" fmla="*/ 112991 w 6530820"/>
              <a:gd name="connsiteY855" fmla="*/ 2123340 h 5132059"/>
              <a:gd name="connsiteX856" fmla="*/ 95118 w 6530820"/>
              <a:gd name="connsiteY856" fmla="*/ 2076440 h 5132059"/>
              <a:gd name="connsiteX857" fmla="*/ 97845 w 6530820"/>
              <a:gd name="connsiteY857" fmla="*/ 2019304 h 5132059"/>
              <a:gd name="connsiteX858" fmla="*/ 110567 w 6530820"/>
              <a:gd name="connsiteY858" fmla="*/ 1955739 h 5132059"/>
              <a:gd name="connsiteX859" fmla="*/ 111779 w 6530820"/>
              <a:gd name="connsiteY859" fmla="*/ 1906221 h 5132059"/>
              <a:gd name="connsiteX860" fmla="*/ 115717 w 6530820"/>
              <a:gd name="connsiteY860" fmla="*/ 1916458 h 5132059"/>
              <a:gd name="connsiteX861" fmla="*/ 147221 w 6530820"/>
              <a:gd name="connsiteY861" fmla="*/ 1865511 h 5132059"/>
              <a:gd name="connsiteX862" fmla="*/ 143586 w 6530820"/>
              <a:gd name="connsiteY862" fmla="*/ 1842656 h 5132059"/>
              <a:gd name="connsiteX863" fmla="*/ 159944 w 6530820"/>
              <a:gd name="connsiteY863" fmla="*/ 1423654 h 5132059"/>
              <a:gd name="connsiteX864" fmla="*/ 189328 w 6530820"/>
              <a:gd name="connsiteY864" fmla="*/ 1549355 h 5132059"/>
              <a:gd name="connsiteX865" fmla="*/ 191751 w 6530820"/>
              <a:gd name="connsiteY865" fmla="*/ 1245817 h 5132059"/>
              <a:gd name="connsiteX866" fmla="*/ 200536 w 6530820"/>
              <a:gd name="connsiteY866" fmla="*/ 1136543 h 5132059"/>
              <a:gd name="connsiteX867" fmla="*/ 204474 w 6530820"/>
              <a:gd name="connsiteY867" fmla="*/ 1060361 h 5132059"/>
              <a:gd name="connsiteX868" fmla="*/ 205686 w 6530820"/>
              <a:gd name="connsiteY868" fmla="*/ 1007033 h 5132059"/>
              <a:gd name="connsiteX869" fmla="*/ 206897 w 6530820"/>
              <a:gd name="connsiteY869" fmla="*/ 943469 h 5132059"/>
              <a:gd name="connsiteX870" fmla="*/ 254154 w 6530820"/>
              <a:gd name="connsiteY870" fmla="*/ 907996 h 5132059"/>
              <a:gd name="connsiteX871" fmla="*/ 305954 w 6530820"/>
              <a:gd name="connsiteY871" fmla="*/ 867286 h 5132059"/>
              <a:gd name="connsiteX872" fmla="*/ 261727 w 6530820"/>
              <a:gd name="connsiteY872" fmla="*/ 896569 h 5132059"/>
              <a:gd name="connsiteX873" fmla="*/ 225982 w 6530820"/>
              <a:gd name="connsiteY873" fmla="*/ 918233 h 5132059"/>
              <a:gd name="connsiteX874" fmla="*/ 189328 w 6530820"/>
              <a:gd name="connsiteY874" fmla="*/ 934660 h 5132059"/>
              <a:gd name="connsiteX875" fmla="*/ 182966 w 6530820"/>
              <a:gd name="connsiteY875" fmla="*/ 932041 h 5132059"/>
              <a:gd name="connsiteX876" fmla="*/ 212047 w 6530820"/>
              <a:gd name="connsiteY876" fmla="*/ 896569 h 5132059"/>
              <a:gd name="connsiteX877" fmla="*/ 243854 w 6530820"/>
              <a:gd name="connsiteY877" fmla="*/ 866096 h 5132059"/>
              <a:gd name="connsiteX878" fmla="*/ 264150 w 6530820"/>
              <a:gd name="connsiteY878" fmla="*/ 847051 h 5132059"/>
              <a:gd name="connsiteX879" fmla="*/ 280811 w 6530820"/>
              <a:gd name="connsiteY879" fmla="*/ 830624 h 5132059"/>
              <a:gd name="connsiteX880" fmla="*/ 467412 w 6530820"/>
              <a:gd name="connsiteY880" fmla="*/ 669213 h 5132059"/>
              <a:gd name="connsiteX881" fmla="*/ 552534 w 6530820"/>
              <a:gd name="connsiteY881" fmla="*/ 591840 h 5132059"/>
              <a:gd name="connsiteX882" fmla="*/ 556169 w 6530820"/>
              <a:gd name="connsiteY882" fmla="*/ 588031 h 5132059"/>
              <a:gd name="connsiteX883" fmla="*/ 565257 w 6530820"/>
              <a:gd name="connsiteY883" fmla="*/ 578985 h 5132059"/>
              <a:gd name="connsiteX884" fmla="*/ 582826 w 6530820"/>
              <a:gd name="connsiteY884" fmla="*/ 561367 h 5132059"/>
              <a:gd name="connsiteX885" fmla="*/ 619783 w 6530820"/>
              <a:gd name="connsiteY885" fmla="*/ 525657 h 5132059"/>
              <a:gd name="connsiteX886" fmla="*/ 659163 w 6530820"/>
              <a:gd name="connsiteY886" fmla="*/ 488994 h 5132059"/>
              <a:gd name="connsiteX887" fmla="*/ 687032 w 6530820"/>
              <a:gd name="connsiteY887" fmla="*/ 463521 h 5132059"/>
              <a:gd name="connsiteX888" fmla="*/ 694605 w 6530820"/>
              <a:gd name="connsiteY888" fmla="*/ 455903 h 5132059"/>
              <a:gd name="connsiteX889" fmla="*/ 703693 w 6530820"/>
              <a:gd name="connsiteY889" fmla="*/ 450665 h 5132059"/>
              <a:gd name="connsiteX890" fmla="*/ 722777 w 6530820"/>
              <a:gd name="connsiteY890" fmla="*/ 441857 h 5132059"/>
              <a:gd name="connsiteX891" fmla="*/ 776092 w 6530820"/>
              <a:gd name="connsiteY891" fmla="*/ 415193 h 5132059"/>
              <a:gd name="connsiteX892" fmla="*/ 829407 w 6530820"/>
              <a:gd name="connsiteY892" fmla="*/ 389720 h 5132059"/>
              <a:gd name="connsiteX893" fmla="*/ 941186 w 6530820"/>
              <a:gd name="connsiteY893" fmla="*/ 340201 h 5132059"/>
              <a:gd name="connsiteX894" fmla="*/ 1185040 w 6530820"/>
              <a:gd name="connsiteY894" fmla="*/ 255210 h 5132059"/>
              <a:gd name="connsiteX895" fmla="*/ 1306815 w 6530820"/>
              <a:gd name="connsiteY895" fmla="*/ 225928 h 5132059"/>
              <a:gd name="connsiteX896" fmla="*/ 1414959 w 6530820"/>
              <a:gd name="connsiteY896" fmla="*/ 195455 h 5132059"/>
              <a:gd name="connsiteX897" fmla="*/ 1466759 w 6530820"/>
              <a:gd name="connsiteY897" fmla="*/ 176409 h 5132059"/>
              <a:gd name="connsiteX898" fmla="*/ 1517650 w 6530820"/>
              <a:gd name="connsiteY898" fmla="*/ 156174 h 5132059"/>
              <a:gd name="connsiteX899" fmla="*/ 1633368 w 6530820"/>
              <a:gd name="connsiteY899" fmla="*/ 104036 h 5132059"/>
              <a:gd name="connsiteX900" fmla="*/ 1642152 w 6530820"/>
              <a:gd name="connsiteY900" fmla="*/ 100227 h 5132059"/>
              <a:gd name="connsiteX901" fmla="*/ 1652452 w 6530820"/>
              <a:gd name="connsiteY901" fmla="*/ 100227 h 5132059"/>
              <a:gd name="connsiteX902" fmla="*/ 1672748 w 6530820"/>
              <a:gd name="connsiteY902" fmla="*/ 100227 h 5132059"/>
              <a:gd name="connsiteX903" fmla="*/ 1709402 w 6530820"/>
              <a:gd name="connsiteY903" fmla="*/ 100227 h 5132059"/>
              <a:gd name="connsiteX904" fmla="*/ 1760293 w 6530820"/>
              <a:gd name="connsiteY904" fmla="*/ 100227 h 5132059"/>
              <a:gd name="connsiteX905" fmla="*/ 1855411 w 6530820"/>
              <a:gd name="connsiteY905" fmla="*/ 97608 h 5132059"/>
              <a:gd name="connsiteX906" fmla="*/ 2119561 w 6530820"/>
              <a:gd name="connsiteY906" fmla="*/ 63327 h 5132059"/>
              <a:gd name="connsiteX907" fmla="*/ 3916810 w 6530820"/>
              <a:gd name="connsiteY907" fmla="*/ 62136 h 5132059"/>
              <a:gd name="connsiteX908" fmla="*/ 5777371 w 6530820"/>
              <a:gd name="connsiteY908" fmla="*/ 27854 h 5132059"/>
              <a:gd name="connsiteX909" fmla="*/ 5995779 w 6530820"/>
              <a:gd name="connsiteY909" fmla="*/ 11427 h 5132059"/>
              <a:gd name="connsiteX910" fmla="*/ 6115131 w 6530820"/>
              <a:gd name="connsiteY910" fmla="*/ 5000 h 5132059"/>
              <a:gd name="connsiteX911" fmla="*/ 6177534 w 6530820"/>
              <a:gd name="connsiteY911" fmla="*/ 2381 h 5132059"/>
              <a:gd name="connsiteX912" fmla="*/ 6303247 w 6530820"/>
              <a:gd name="connsiteY912" fmla="*/ 0 h 5132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Lst>
            <a:rect l="l" t="t" r="r" b="b"/>
            <a:pathLst>
              <a:path w="6530820" h="5132059">
                <a:moveTo>
                  <a:pt x="2360991" y="4368809"/>
                </a:moveTo>
                <a:cubicBezTo>
                  <a:pt x="2359780" y="4368809"/>
                  <a:pt x="2359780" y="4368809"/>
                  <a:pt x="2359780" y="4370000"/>
                </a:cubicBezTo>
                <a:cubicBezTo>
                  <a:pt x="2359780" y="4371428"/>
                  <a:pt x="2358568" y="4371428"/>
                  <a:pt x="2358568" y="4372618"/>
                </a:cubicBezTo>
                <a:cubicBezTo>
                  <a:pt x="2357054" y="4371428"/>
                  <a:pt x="2355842" y="4371428"/>
                  <a:pt x="2353419" y="4370000"/>
                </a:cubicBezTo>
                <a:cubicBezTo>
                  <a:pt x="2354630" y="4368809"/>
                  <a:pt x="2357054" y="4368809"/>
                  <a:pt x="2360991" y="4368809"/>
                </a:cubicBezTo>
                <a:close/>
                <a:moveTo>
                  <a:pt x="2366141" y="4363810"/>
                </a:moveTo>
                <a:cubicBezTo>
                  <a:pt x="2363415" y="4365000"/>
                  <a:pt x="2363415" y="4365000"/>
                  <a:pt x="2363415" y="4365000"/>
                </a:cubicBezTo>
                <a:lnTo>
                  <a:pt x="2362203" y="4365000"/>
                </a:lnTo>
                <a:lnTo>
                  <a:pt x="2357054" y="4365000"/>
                </a:lnTo>
                <a:cubicBezTo>
                  <a:pt x="2355842" y="4365000"/>
                  <a:pt x="2353419" y="4365000"/>
                  <a:pt x="2352207" y="4365000"/>
                </a:cubicBezTo>
                <a:cubicBezTo>
                  <a:pt x="2350692" y="4366190"/>
                  <a:pt x="2350692" y="4367619"/>
                  <a:pt x="2350692" y="4368809"/>
                </a:cubicBezTo>
                <a:cubicBezTo>
                  <a:pt x="2352207" y="4368809"/>
                  <a:pt x="2352207" y="4370000"/>
                  <a:pt x="2353419" y="4370000"/>
                </a:cubicBezTo>
                <a:cubicBezTo>
                  <a:pt x="2352207" y="4370000"/>
                  <a:pt x="2352207" y="4371428"/>
                  <a:pt x="2350692" y="4371428"/>
                </a:cubicBezTo>
                <a:cubicBezTo>
                  <a:pt x="2349480" y="4371428"/>
                  <a:pt x="2349480" y="4371428"/>
                  <a:pt x="2349480" y="4371428"/>
                </a:cubicBezTo>
                <a:cubicBezTo>
                  <a:pt x="2348269" y="4373809"/>
                  <a:pt x="2348269" y="4376427"/>
                  <a:pt x="2347057" y="4380237"/>
                </a:cubicBezTo>
                <a:cubicBezTo>
                  <a:pt x="2348269" y="4384046"/>
                  <a:pt x="2350692" y="4381427"/>
                  <a:pt x="2354630" y="4376427"/>
                </a:cubicBezTo>
                <a:cubicBezTo>
                  <a:pt x="2355842" y="4375237"/>
                  <a:pt x="2357054" y="4373809"/>
                  <a:pt x="2358568" y="4372618"/>
                </a:cubicBezTo>
                <a:cubicBezTo>
                  <a:pt x="2358568" y="4372618"/>
                  <a:pt x="2359780" y="4371428"/>
                  <a:pt x="2360991" y="4371428"/>
                </a:cubicBezTo>
                <a:cubicBezTo>
                  <a:pt x="2362203" y="4368809"/>
                  <a:pt x="2364929" y="4366190"/>
                  <a:pt x="2366141" y="4363810"/>
                </a:cubicBezTo>
                <a:close/>
                <a:moveTo>
                  <a:pt x="2343119" y="4363810"/>
                </a:moveTo>
                <a:cubicBezTo>
                  <a:pt x="2343119" y="4363810"/>
                  <a:pt x="2344331" y="4363810"/>
                  <a:pt x="2345845" y="4365000"/>
                </a:cubicBezTo>
                <a:cubicBezTo>
                  <a:pt x="2345845" y="4365000"/>
                  <a:pt x="2345845" y="4363810"/>
                  <a:pt x="2345845" y="4363810"/>
                </a:cubicBezTo>
                <a:cubicBezTo>
                  <a:pt x="2344331" y="4363810"/>
                  <a:pt x="2344331" y="4363810"/>
                  <a:pt x="2343119" y="4363810"/>
                </a:cubicBezTo>
                <a:close/>
                <a:moveTo>
                  <a:pt x="1995362" y="3895051"/>
                </a:moveTo>
                <a:lnTo>
                  <a:pt x="1989001" y="3897670"/>
                </a:lnTo>
                <a:cubicBezTo>
                  <a:pt x="1967190" y="3906479"/>
                  <a:pt x="1944471" y="3917906"/>
                  <a:pt x="1922963" y="3933142"/>
                </a:cubicBezTo>
                <a:cubicBezTo>
                  <a:pt x="1917813" y="3936951"/>
                  <a:pt x="1912664" y="3942189"/>
                  <a:pt x="1907514" y="3945998"/>
                </a:cubicBezTo>
                <a:cubicBezTo>
                  <a:pt x="1930536" y="3929333"/>
                  <a:pt x="1957193" y="3916716"/>
                  <a:pt x="1990212" y="3907669"/>
                </a:cubicBezTo>
                <a:cubicBezTo>
                  <a:pt x="2016870" y="3948379"/>
                  <a:pt x="2037166" y="3990279"/>
                  <a:pt x="2055038" y="4033608"/>
                </a:cubicBezTo>
                <a:cubicBezTo>
                  <a:pt x="2072608" y="4038607"/>
                  <a:pt x="2089268" y="4043606"/>
                  <a:pt x="2104415" y="4048844"/>
                </a:cubicBezTo>
                <a:cubicBezTo>
                  <a:pt x="2143795" y="4061462"/>
                  <a:pt x="2178025" y="4074079"/>
                  <a:pt x="2207409" y="4088125"/>
                </a:cubicBezTo>
                <a:cubicBezTo>
                  <a:pt x="2213770" y="4089316"/>
                  <a:pt x="2213770" y="4088125"/>
                  <a:pt x="2207409" y="4081698"/>
                </a:cubicBezTo>
                <a:cubicBezTo>
                  <a:pt x="2241639" y="4100743"/>
                  <a:pt x="2268297" y="4115980"/>
                  <a:pt x="2288593" y="4133835"/>
                </a:cubicBezTo>
                <a:cubicBezTo>
                  <a:pt x="2298892" y="4144072"/>
                  <a:pt x="2307677" y="4155499"/>
                  <a:pt x="2311312" y="4170735"/>
                </a:cubicBezTo>
                <a:cubicBezTo>
                  <a:pt x="2314038" y="4185972"/>
                  <a:pt x="2310100" y="4202399"/>
                  <a:pt x="2303739" y="4215016"/>
                </a:cubicBezTo>
                <a:lnTo>
                  <a:pt x="2298892" y="4220254"/>
                </a:lnTo>
                <a:cubicBezTo>
                  <a:pt x="2296166" y="4224063"/>
                  <a:pt x="2292531" y="4227872"/>
                  <a:pt x="2288593" y="4231681"/>
                </a:cubicBezTo>
                <a:lnTo>
                  <a:pt x="2283443" y="4236681"/>
                </a:lnTo>
                <a:lnTo>
                  <a:pt x="2279808" y="4241680"/>
                </a:lnTo>
                <a:cubicBezTo>
                  <a:pt x="2273446" y="4248108"/>
                  <a:pt x="2267085" y="4253108"/>
                  <a:pt x="2260723" y="4259535"/>
                </a:cubicBezTo>
                <a:cubicBezTo>
                  <a:pt x="2246789" y="4270963"/>
                  <a:pt x="2231340" y="4282390"/>
                  <a:pt x="2209832" y="4292627"/>
                </a:cubicBezTo>
                <a:cubicBezTo>
                  <a:pt x="2224978" y="4291437"/>
                  <a:pt x="2241639" y="4287628"/>
                  <a:pt x="2257997" y="4280009"/>
                </a:cubicBezTo>
                <a:cubicBezTo>
                  <a:pt x="2267085" y="4276200"/>
                  <a:pt x="2274658" y="4272391"/>
                  <a:pt x="2283443" y="4267154"/>
                </a:cubicBezTo>
                <a:cubicBezTo>
                  <a:pt x="2287381" y="4264535"/>
                  <a:pt x="2292531" y="4262154"/>
                  <a:pt x="2296166" y="4259535"/>
                </a:cubicBezTo>
                <a:cubicBezTo>
                  <a:pt x="2302527" y="4255726"/>
                  <a:pt x="2308888" y="4250727"/>
                  <a:pt x="2316462" y="4245489"/>
                </a:cubicBezTo>
                <a:lnTo>
                  <a:pt x="2324035" y="4240490"/>
                </a:lnTo>
                <a:lnTo>
                  <a:pt x="2329184" y="4234062"/>
                </a:lnTo>
                <a:cubicBezTo>
                  <a:pt x="2337969" y="4222635"/>
                  <a:pt x="2347057" y="4207398"/>
                  <a:pt x="2349480" y="4187162"/>
                </a:cubicBezTo>
                <a:cubicBezTo>
                  <a:pt x="2352207" y="4166926"/>
                  <a:pt x="2347057" y="4145262"/>
                  <a:pt x="2339484" y="4131216"/>
                </a:cubicBezTo>
                <a:cubicBezTo>
                  <a:pt x="2331911" y="4115980"/>
                  <a:pt x="2322823" y="4105981"/>
                  <a:pt x="2314038" y="4096934"/>
                </a:cubicBezTo>
                <a:cubicBezTo>
                  <a:pt x="2304950" y="4089316"/>
                  <a:pt x="2296166" y="4083126"/>
                  <a:pt x="2287381" y="4076698"/>
                </a:cubicBezTo>
                <a:cubicBezTo>
                  <a:pt x="2254362" y="4053843"/>
                  <a:pt x="2223767" y="4041226"/>
                  <a:pt x="2198321" y="4027180"/>
                </a:cubicBezTo>
                <a:cubicBezTo>
                  <a:pt x="2187113" y="4023371"/>
                  <a:pt x="2176814" y="4020752"/>
                  <a:pt x="2168029" y="4018371"/>
                </a:cubicBezTo>
                <a:cubicBezTo>
                  <a:pt x="2164091" y="4016943"/>
                  <a:pt x="2158941" y="4016943"/>
                  <a:pt x="2155306" y="4015752"/>
                </a:cubicBezTo>
                <a:cubicBezTo>
                  <a:pt x="2152580" y="4015752"/>
                  <a:pt x="2151368" y="4014562"/>
                  <a:pt x="2148944" y="4014562"/>
                </a:cubicBezTo>
                <a:cubicBezTo>
                  <a:pt x="2147733" y="4014562"/>
                  <a:pt x="2146218" y="4014562"/>
                  <a:pt x="2146218" y="4014562"/>
                </a:cubicBezTo>
                <a:lnTo>
                  <a:pt x="2143795" y="4014562"/>
                </a:lnTo>
                <a:cubicBezTo>
                  <a:pt x="2132284" y="4013134"/>
                  <a:pt x="2123499" y="4013134"/>
                  <a:pt x="2114714" y="4014562"/>
                </a:cubicBezTo>
                <a:cubicBezTo>
                  <a:pt x="2105627" y="4015752"/>
                  <a:pt x="2098053" y="4016943"/>
                  <a:pt x="2090480" y="4018371"/>
                </a:cubicBezTo>
                <a:cubicBezTo>
                  <a:pt x="2086542" y="4018371"/>
                  <a:pt x="2082907" y="4019561"/>
                  <a:pt x="2078969" y="4019561"/>
                </a:cubicBezTo>
                <a:cubicBezTo>
                  <a:pt x="2076546" y="4019561"/>
                  <a:pt x="2075334" y="4019561"/>
                  <a:pt x="2072608" y="4019561"/>
                </a:cubicBezTo>
                <a:lnTo>
                  <a:pt x="2070184" y="4019561"/>
                </a:lnTo>
                <a:cubicBezTo>
                  <a:pt x="2070184" y="4019561"/>
                  <a:pt x="2070184" y="4018371"/>
                  <a:pt x="2068973" y="4018371"/>
                </a:cubicBezTo>
                <a:cubicBezTo>
                  <a:pt x="2062611" y="4013134"/>
                  <a:pt x="2056250" y="4004325"/>
                  <a:pt x="2047162" y="3989089"/>
                </a:cubicBezTo>
                <a:cubicBezTo>
                  <a:pt x="2042315" y="3981470"/>
                  <a:pt x="2037166" y="3971233"/>
                  <a:pt x="2032016" y="3959806"/>
                </a:cubicBezTo>
                <a:cubicBezTo>
                  <a:pt x="2026866" y="3948379"/>
                  <a:pt x="2019293" y="3933142"/>
                  <a:pt x="2011720" y="3916716"/>
                </a:cubicBezTo>
                <a:cubicBezTo>
                  <a:pt x="2009296" y="3911478"/>
                  <a:pt x="2005358" y="3907669"/>
                  <a:pt x="2001421" y="3902669"/>
                </a:cubicBezTo>
                <a:close/>
                <a:moveTo>
                  <a:pt x="2364929" y="3882434"/>
                </a:moveTo>
                <a:cubicBezTo>
                  <a:pt x="2368565" y="3887433"/>
                  <a:pt x="2373714" y="3893861"/>
                  <a:pt x="2382499" y="3901479"/>
                </a:cubicBezTo>
                <a:cubicBezTo>
                  <a:pt x="2380076" y="3900051"/>
                  <a:pt x="2377349" y="3900051"/>
                  <a:pt x="2374926" y="3901479"/>
                </a:cubicBezTo>
                <a:close/>
                <a:moveTo>
                  <a:pt x="2340695" y="3831487"/>
                </a:moveTo>
                <a:cubicBezTo>
                  <a:pt x="2340695" y="3837915"/>
                  <a:pt x="2341907" y="3839105"/>
                  <a:pt x="2344331" y="3839105"/>
                </a:cubicBezTo>
                <a:close/>
                <a:moveTo>
                  <a:pt x="2388861" y="3740068"/>
                </a:moveTo>
                <a:lnTo>
                  <a:pt x="2388861" y="3742687"/>
                </a:lnTo>
                <a:cubicBezTo>
                  <a:pt x="2391587" y="3742687"/>
                  <a:pt x="2394010" y="3742687"/>
                  <a:pt x="2396434" y="3743877"/>
                </a:cubicBezTo>
                <a:cubicBezTo>
                  <a:pt x="2394010" y="3741497"/>
                  <a:pt x="2391587" y="3740068"/>
                  <a:pt x="2390072" y="3740068"/>
                </a:cubicBezTo>
                <a:cubicBezTo>
                  <a:pt x="2388861" y="3740068"/>
                  <a:pt x="2388861" y="3740068"/>
                  <a:pt x="2388861" y="3740068"/>
                </a:cubicBezTo>
                <a:close/>
                <a:moveTo>
                  <a:pt x="2394010" y="3680551"/>
                </a:moveTo>
                <a:lnTo>
                  <a:pt x="2395222" y="3684360"/>
                </a:lnTo>
                <a:cubicBezTo>
                  <a:pt x="2395222" y="3684360"/>
                  <a:pt x="2395222" y="3682932"/>
                  <a:pt x="2395222" y="3681741"/>
                </a:cubicBezTo>
                <a:close/>
                <a:moveTo>
                  <a:pt x="786088" y="3651268"/>
                </a:moveTo>
                <a:cubicBezTo>
                  <a:pt x="788815" y="3652459"/>
                  <a:pt x="796388" y="3653649"/>
                  <a:pt x="802749" y="3653649"/>
                </a:cubicBezTo>
                <a:cubicBezTo>
                  <a:pt x="805173" y="3655077"/>
                  <a:pt x="807596" y="3656268"/>
                  <a:pt x="810322" y="3657458"/>
                </a:cubicBezTo>
                <a:cubicBezTo>
                  <a:pt x="816684" y="3658887"/>
                  <a:pt x="820319" y="3660077"/>
                  <a:pt x="825469" y="3661267"/>
                </a:cubicBezTo>
                <a:lnTo>
                  <a:pt x="826412" y="3661761"/>
                </a:lnTo>
                <a:lnTo>
                  <a:pt x="826150" y="3661803"/>
                </a:lnTo>
                <a:lnTo>
                  <a:pt x="826207" y="3662180"/>
                </a:lnTo>
                <a:lnTo>
                  <a:pt x="798811" y="3655077"/>
                </a:lnTo>
                <a:lnTo>
                  <a:pt x="790026" y="3652459"/>
                </a:lnTo>
                <a:cubicBezTo>
                  <a:pt x="788815" y="3651268"/>
                  <a:pt x="787300" y="3651268"/>
                  <a:pt x="786088" y="3651268"/>
                </a:cubicBezTo>
                <a:close/>
                <a:moveTo>
                  <a:pt x="801538" y="3649840"/>
                </a:moveTo>
                <a:lnTo>
                  <a:pt x="806384" y="3649840"/>
                </a:lnTo>
                <a:cubicBezTo>
                  <a:pt x="810322" y="3651268"/>
                  <a:pt x="809111" y="3652459"/>
                  <a:pt x="809111" y="3653887"/>
                </a:cubicBezTo>
                <a:cubicBezTo>
                  <a:pt x="807596" y="3653887"/>
                  <a:pt x="805173" y="3653887"/>
                  <a:pt x="803961" y="3652459"/>
                </a:cubicBezTo>
                <a:lnTo>
                  <a:pt x="799946" y="3650417"/>
                </a:lnTo>
                <a:close/>
                <a:moveTo>
                  <a:pt x="795176" y="3648650"/>
                </a:moveTo>
                <a:cubicBezTo>
                  <a:pt x="796388" y="3648650"/>
                  <a:pt x="797600" y="3648650"/>
                  <a:pt x="798811" y="3648650"/>
                </a:cubicBezTo>
                <a:cubicBezTo>
                  <a:pt x="798811" y="3647459"/>
                  <a:pt x="798811" y="3648650"/>
                  <a:pt x="801538" y="3649840"/>
                </a:cubicBezTo>
                <a:lnTo>
                  <a:pt x="798811" y="3649840"/>
                </a:lnTo>
                <a:lnTo>
                  <a:pt x="799946" y="3650417"/>
                </a:lnTo>
                <a:lnTo>
                  <a:pt x="797600" y="3651268"/>
                </a:lnTo>
                <a:cubicBezTo>
                  <a:pt x="796388" y="3651268"/>
                  <a:pt x="795176" y="3651268"/>
                  <a:pt x="792450" y="3651268"/>
                </a:cubicBezTo>
                <a:cubicBezTo>
                  <a:pt x="791238" y="3651268"/>
                  <a:pt x="790026" y="3651268"/>
                  <a:pt x="788815" y="3649840"/>
                </a:cubicBezTo>
                <a:lnTo>
                  <a:pt x="790026" y="3649840"/>
                </a:lnTo>
                <a:lnTo>
                  <a:pt x="790026" y="3650078"/>
                </a:lnTo>
                <a:lnTo>
                  <a:pt x="790632" y="3649840"/>
                </a:lnTo>
                <a:lnTo>
                  <a:pt x="796388" y="3649840"/>
                </a:lnTo>
                <a:cubicBezTo>
                  <a:pt x="796388" y="3649840"/>
                  <a:pt x="795176" y="3648650"/>
                  <a:pt x="795176" y="3648650"/>
                </a:cubicBezTo>
                <a:close/>
                <a:moveTo>
                  <a:pt x="791238" y="3646031"/>
                </a:moveTo>
                <a:cubicBezTo>
                  <a:pt x="792450" y="3646031"/>
                  <a:pt x="792450" y="3647459"/>
                  <a:pt x="793662" y="3648650"/>
                </a:cubicBezTo>
                <a:lnTo>
                  <a:pt x="790632" y="3649840"/>
                </a:lnTo>
                <a:lnTo>
                  <a:pt x="790026" y="3649840"/>
                </a:lnTo>
                <a:lnTo>
                  <a:pt x="790026" y="3648650"/>
                </a:lnTo>
                <a:cubicBezTo>
                  <a:pt x="790026" y="3647459"/>
                  <a:pt x="790026" y="3647459"/>
                  <a:pt x="791238" y="3646031"/>
                </a:cubicBezTo>
                <a:close/>
                <a:moveTo>
                  <a:pt x="787300" y="3643650"/>
                </a:moveTo>
                <a:cubicBezTo>
                  <a:pt x="788815" y="3644840"/>
                  <a:pt x="788815" y="3644840"/>
                  <a:pt x="790026" y="3646031"/>
                </a:cubicBezTo>
                <a:cubicBezTo>
                  <a:pt x="790026" y="3646031"/>
                  <a:pt x="788815" y="3647459"/>
                  <a:pt x="788815" y="3647459"/>
                </a:cubicBezTo>
                <a:cubicBezTo>
                  <a:pt x="787300" y="3647459"/>
                  <a:pt x="787300" y="3647459"/>
                  <a:pt x="787300" y="3647459"/>
                </a:cubicBezTo>
                <a:cubicBezTo>
                  <a:pt x="787300" y="3644840"/>
                  <a:pt x="787300" y="3643650"/>
                  <a:pt x="787300" y="3643650"/>
                </a:cubicBezTo>
                <a:close/>
                <a:moveTo>
                  <a:pt x="795176" y="3642222"/>
                </a:moveTo>
                <a:cubicBezTo>
                  <a:pt x="792450" y="3644840"/>
                  <a:pt x="791238" y="3646031"/>
                  <a:pt x="791238" y="3646031"/>
                </a:cubicBezTo>
                <a:cubicBezTo>
                  <a:pt x="791238" y="3646031"/>
                  <a:pt x="790026" y="3644840"/>
                  <a:pt x="790026" y="3644840"/>
                </a:cubicBezTo>
                <a:cubicBezTo>
                  <a:pt x="791238" y="3644840"/>
                  <a:pt x="792450" y="3643650"/>
                  <a:pt x="795176" y="3642222"/>
                </a:cubicBezTo>
                <a:close/>
                <a:moveTo>
                  <a:pt x="2264359" y="3637222"/>
                </a:moveTo>
                <a:cubicBezTo>
                  <a:pt x="2240428" y="3638413"/>
                  <a:pt x="2217405" y="3639841"/>
                  <a:pt x="2193474" y="3641031"/>
                </a:cubicBezTo>
                <a:cubicBezTo>
                  <a:pt x="2197109" y="3652459"/>
                  <a:pt x="2201047" y="3663886"/>
                  <a:pt x="2204683" y="3675313"/>
                </a:cubicBezTo>
                <a:cubicBezTo>
                  <a:pt x="2208621" y="3682932"/>
                  <a:pt x="2211044" y="3691740"/>
                  <a:pt x="2214982" y="3699358"/>
                </a:cubicBezTo>
                <a:lnTo>
                  <a:pt x="2220132" y="3712214"/>
                </a:lnTo>
                <a:lnTo>
                  <a:pt x="2221343" y="3713404"/>
                </a:lnTo>
                <a:cubicBezTo>
                  <a:pt x="2221343" y="3714595"/>
                  <a:pt x="2221343" y="3714595"/>
                  <a:pt x="2221343" y="3714595"/>
                </a:cubicBezTo>
                <a:lnTo>
                  <a:pt x="2222555" y="3714595"/>
                </a:lnTo>
                <a:lnTo>
                  <a:pt x="2228916" y="3717214"/>
                </a:lnTo>
                <a:lnTo>
                  <a:pt x="2230128" y="3717214"/>
                </a:lnTo>
                <a:lnTo>
                  <a:pt x="2232854" y="3716023"/>
                </a:lnTo>
                <a:cubicBezTo>
                  <a:pt x="2234066" y="3716023"/>
                  <a:pt x="2234066" y="3717214"/>
                  <a:pt x="2234066" y="3717214"/>
                </a:cubicBezTo>
                <a:cubicBezTo>
                  <a:pt x="2234066" y="3717214"/>
                  <a:pt x="2234066" y="3717214"/>
                  <a:pt x="2232854" y="3718404"/>
                </a:cubicBezTo>
                <a:lnTo>
                  <a:pt x="2230128" y="3719832"/>
                </a:lnTo>
                <a:lnTo>
                  <a:pt x="2223767" y="3723641"/>
                </a:lnTo>
                <a:cubicBezTo>
                  <a:pt x="2221343" y="3724832"/>
                  <a:pt x="2218617" y="3727451"/>
                  <a:pt x="2214982" y="3729831"/>
                </a:cubicBezTo>
                <a:cubicBezTo>
                  <a:pt x="2217405" y="3743877"/>
                  <a:pt x="2218617" y="3760542"/>
                  <a:pt x="2218617" y="3775779"/>
                </a:cubicBezTo>
                <a:lnTo>
                  <a:pt x="2218617" y="3776969"/>
                </a:lnTo>
                <a:lnTo>
                  <a:pt x="2218617" y="3779588"/>
                </a:lnTo>
                <a:cubicBezTo>
                  <a:pt x="2217405" y="3791015"/>
                  <a:pt x="2214982" y="3801014"/>
                  <a:pt x="2211044" y="3812441"/>
                </a:cubicBezTo>
                <a:cubicBezTo>
                  <a:pt x="2207409" y="3823869"/>
                  <a:pt x="2202259" y="3835296"/>
                  <a:pt x="2194686" y="3846723"/>
                </a:cubicBezTo>
                <a:cubicBezTo>
                  <a:pt x="2190748" y="3851961"/>
                  <a:pt x="2187113" y="3856960"/>
                  <a:pt x="2180751" y="3861960"/>
                </a:cubicBezTo>
                <a:cubicBezTo>
                  <a:pt x="2181963" y="3863388"/>
                  <a:pt x="2183175" y="3865769"/>
                  <a:pt x="2184387" y="3868388"/>
                </a:cubicBezTo>
                <a:lnTo>
                  <a:pt x="2190748" y="3881005"/>
                </a:lnTo>
                <a:cubicBezTo>
                  <a:pt x="2190748" y="3881005"/>
                  <a:pt x="2190748" y="3881005"/>
                  <a:pt x="2190748" y="3882434"/>
                </a:cubicBezTo>
                <a:cubicBezTo>
                  <a:pt x="2191960" y="3882434"/>
                  <a:pt x="2191960" y="3883624"/>
                  <a:pt x="2193474" y="3883624"/>
                </a:cubicBezTo>
                <a:lnTo>
                  <a:pt x="2213770" y="3891242"/>
                </a:lnTo>
                <a:lnTo>
                  <a:pt x="2236490" y="3900051"/>
                </a:lnTo>
                <a:cubicBezTo>
                  <a:pt x="2251636" y="3906479"/>
                  <a:pt x="2267085" y="3912906"/>
                  <a:pt x="2283443" y="3920525"/>
                </a:cubicBezTo>
                <a:cubicBezTo>
                  <a:pt x="2298892" y="3928143"/>
                  <a:pt x="2316462" y="3936951"/>
                  <a:pt x="2334334" y="3948379"/>
                </a:cubicBezTo>
                <a:cubicBezTo>
                  <a:pt x="2352207" y="3959806"/>
                  <a:pt x="2372503" y="3973852"/>
                  <a:pt x="2396434" y="3997897"/>
                </a:cubicBezTo>
                <a:cubicBezTo>
                  <a:pt x="2397948" y="3999088"/>
                  <a:pt x="2399160" y="4000516"/>
                  <a:pt x="2400372" y="4001706"/>
                </a:cubicBezTo>
                <a:lnTo>
                  <a:pt x="2400372" y="3830296"/>
                </a:lnTo>
                <a:cubicBezTo>
                  <a:pt x="2400372" y="3832677"/>
                  <a:pt x="2400372" y="3834106"/>
                  <a:pt x="2397948" y="3835296"/>
                </a:cubicBezTo>
                <a:cubicBezTo>
                  <a:pt x="2397948" y="3837915"/>
                  <a:pt x="2395222" y="3837915"/>
                  <a:pt x="2392799" y="3836724"/>
                </a:cubicBezTo>
                <a:cubicBezTo>
                  <a:pt x="2390072" y="3837915"/>
                  <a:pt x="2387649" y="3839105"/>
                  <a:pt x="2383711" y="3839105"/>
                </a:cubicBezTo>
                <a:cubicBezTo>
                  <a:pt x="2378864" y="3837915"/>
                  <a:pt x="2374926" y="3836724"/>
                  <a:pt x="2369776" y="3834106"/>
                </a:cubicBezTo>
                <a:lnTo>
                  <a:pt x="2369776" y="3836724"/>
                </a:lnTo>
                <a:cubicBezTo>
                  <a:pt x="2369776" y="3836724"/>
                  <a:pt x="2368565" y="3836724"/>
                  <a:pt x="2367353" y="3836724"/>
                </a:cubicBezTo>
                <a:cubicBezTo>
                  <a:pt x="2372503" y="3841724"/>
                  <a:pt x="2374926" y="3846723"/>
                  <a:pt x="2376138" y="3850532"/>
                </a:cubicBezTo>
                <a:cubicBezTo>
                  <a:pt x="2395222" y="3874458"/>
                  <a:pt x="2377160" y="3870396"/>
                  <a:pt x="2366936" y="3871691"/>
                </a:cubicBezTo>
                <a:lnTo>
                  <a:pt x="2362277" y="3875073"/>
                </a:lnTo>
                <a:lnTo>
                  <a:pt x="2360991" y="3876006"/>
                </a:lnTo>
                <a:lnTo>
                  <a:pt x="2352207" y="3856960"/>
                </a:lnTo>
                <a:cubicBezTo>
                  <a:pt x="2349480" y="3865769"/>
                  <a:pt x="2345845" y="3876006"/>
                  <a:pt x="2341907" y="3884814"/>
                </a:cubicBezTo>
                <a:cubicBezTo>
                  <a:pt x="2341907" y="3853151"/>
                  <a:pt x="2333122" y="3861960"/>
                  <a:pt x="2331911" y="3850532"/>
                </a:cubicBezTo>
                <a:lnTo>
                  <a:pt x="2324035" y="3877196"/>
                </a:lnTo>
                <a:cubicBezTo>
                  <a:pt x="2326761" y="3864578"/>
                  <a:pt x="2329184" y="3851961"/>
                  <a:pt x="2331911" y="3839105"/>
                </a:cubicBezTo>
                <a:lnTo>
                  <a:pt x="2333122" y="3839105"/>
                </a:lnTo>
                <a:cubicBezTo>
                  <a:pt x="2333122" y="3835296"/>
                  <a:pt x="2334334" y="3834106"/>
                  <a:pt x="2334334" y="3831487"/>
                </a:cubicBezTo>
                <a:cubicBezTo>
                  <a:pt x="2327973" y="3830296"/>
                  <a:pt x="2322823" y="3827678"/>
                  <a:pt x="2316462" y="3826487"/>
                </a:cubicBezTo>
                <a:cubicBezTo>
                  <a:pt x="2312826" y="3831487"/>
                  <a:pt x="2308888" y="3839105"/>
                  <a:pt x="2306465" y="3845533"/>
                </a:cubicBezTo>
                <a:cubicBezTo>
                  <a:pt x="2300104" y="3858151"/>
                  <a:pt x="2297377" y="3869578"/>
                  <a:pt x="2293742" y="3858151"/>
                </a:cubicBezTo>
                <a:cubicBezTo>
                  <a:pt x="2291016" y="3874815"/>
                  <a:pt x="2289804" y="3871006"/>
                  <a:pt x="2286169" y="3863388"/>
                </a:cubicBezTo>
                <a:lnTo>
                  <a:pt x="2254362" y="3798633"/>
                </a:lnTo>
                <a:cubicBezTo>
                  <a:pt x="2260723" y="3799824"/>
                  <a:pt x="2269508" y="3802442"/>
                  <a:pt x="2269508" y="3801014"/>
                </a:cubicBezTo>
                <a:cubicBezTo>
                  <a:pt x="2274658" y="3796014"/>
                  <a:pt x="2249213" y="3770541"/>
                  <a:pt x="2271932" y="3783397"/>
                </a:cubicBezTo>
                <a:lnTo>
                  <a:pt x="2254362" y="3767922"/>
                </a:lnTo>
                <a:cubicBezTo>
                  <a:pt x="2263147" y="3754114"/>
                  <a:pt x="2281020" y="3771731"/>
                  <a:pt x="2253150" y="3738878"/>
                </a:cubicBezTo>
                <a:lnTo>
                  <a:pt x="2246789" y="3733640"/>
                </a:lnTo>
                <a:lnTo>
                  <a:pt x="2281020" y="3748877"/>
                </a:lnTo>
                <a:cubicBezTo>
                  <a:pt x="2268297" y="3731260"/>
                  <a:pt x="2222555" y="3693169"/>
                  <a:pt x="2241639" y="3694359"/>
                </a:cubicBezTo>
                <a:cubicBezTo>
                  <a:pt x="2235278" y="3677932"/>
                  <a:pt x="2244063" y="3685550"/>
                  <a:pt x="2244063" y="3676504"/>
                </a:cubicBezTo>
                <a:lnTo>
                  <a:pt x="2257997" y="3682932"/>
                </a:lnTo>
                <a:lnTo>
                  <a:pt x="2265873" y="3694359"/>
                </a:lnTo>
                <a:cubicBezTo>
                  <a:pt x="2269508" y="3693169"/>
                  <a:pt x="2293742" y="3704596"/>
                  <a:pt x="2283443" y="3689359"/>
                </a:cubicBezTo>
                <a:cubicBezTo>
                  <a:pt x="2256785" y="3661267"/>
                  <a:pt x="2237701" y="3638413"/>
                  <a:pt x="2254362" y="3638413"/>
                </a:cubicBezTo>
                <a:cubicBezTo>
                  <a:pt x="2261935" y="3641031"/>
                  <a:pt x="2264359" y="3639841"/>
                  <a:pt x="2264359" y="3637222"/>
                </a:cubicBezTo>
                <a:close/>
                <a:moveTo>
                  <a:pt x="3885003" y="3628414"/>
                </a:moveTo>
                <a:lnTo>
                  <a:pt x="3883791" y="3629604"/>
                </a:lnTo>
                <a:cubicBezTo>
                  <a:pt x="3883791" y="3629604"/>
                  <a:pt x="3885003" y="3629604"/>
                  <a:pt x="3886215" y="3628414"/>
                </a:cubicBezTo>
                <a:cubicBezTo>
                  <a:pt x="3885003" y="3628414"/>
                  <a:pt x="3885003" y="3628414"/>
                  <a:pt x="3885003" y="3628414"/>
                </a:cubicBezTo>
                <a:close/>
                <a:moveTo>
                  <a:pt x="2392799" y="3626985"/>
                </a:moveTo>
                <a:cubicBezTo>
                  <a:pt x="2387649" y="3626985"/>
                  <a:pt x="2382499" y="3626985"/>
                  <a:pt x="2376138" y="3628414"/>
                </a:cubicBezTo>
                <a:lnTo>
                  <a:pt x="2392799" y="3636032"/>
                </a:lnTo>
                <a:cubicBezTo>
                  <a:pt x="2392799" y="3633413"/>
                  <a:pt x="2392799" y="3629604"/>
                  <a:pt x="2392799" y="3626985"/>
                </a:cubicBezTo>
                <a:close/>
                <a:moveTo>
                  <a:pt x="778515" y="3624605"/>
                </a:moveTo>
                <a:lnTo>
                  <a:pt x="782453" y="3624605"/>
                </a:lnTo>
                <a:lnTo>
                  <a:pt x="783665" y="3624605"/>
                </a:lnTo>
                <a:lnTo>
                  <a:pt x="784877" y="3624605"/>
                </a:lnTo>
                <a:cubicBezTo>
                  <a:pt x="784877" y="3624605"/>
                  <a:pt x="784877" y="3625795"/>
                  <a:pt x="784877" y="3625795"/>
                </a:cubicBezTo>
                <a:lnTo>
                  <a:pt x="784877" y="3628414"/>
                </a:lnTo>
                <a:cubicBezTo>
                  <a:pt x="784877" y="3629604"/>
                  <a:pt x="784877" y="3630794"/>
                  <a:pt x="784877" y="3632223"/>
                </a:cubicBezTo>
                <a:cubicBezTo>
                  <a:pt x="786088" y="3638413"/>
                  <a:pt x="786088" y="3639841"/>
                  <a:pt x="787300" y="3633413"/>
                </a:cubicBezTo>
                <a:cubicBezTo>
                  <a:pt x="787300" y="3637222"/>
                  <a:pt x="787300" y="3639841"/>
                  <a:pt x="787300" y="3643650"/>
                </a:cubicBezTo>
                <a:cubicBezTo>
                  <a:pt x="779727" y="3637222"/>
                  <a:pt x="776092" y="3633413"/>
                  <a:pt x="772154" y="3629604"/>
                </a:cubicBezTo>
                <a:cubicBezTo>
                  <a:pt x="770942" y="3628414"/>
                  <a:pt x="769731" y="3626985"/>
                  <a:pt x="768519" y="3625795"/>
                </a:cubicBezTo>
                <a:cubicBezTo>
                  <a:pt x="772154" y="3625795"/>
                  <a:pt x="776092" y="3624605"/>
                  <a:pt x="778515" y="3624605"/>
                </a:cubicBezTo>
                <a:close/>
                <a:moveTo>
                  <a:pt x="763438" y="3622117"/>
                </a:moveTo>
                <a:lnTo>
                  <a:pt x="767004" y="3625795"/>
                </a:lnTo>
                <a:cubicBezTo>
                  <a:pt x="765793" y="3625795"/>
                  <a:pt x="764581" y="3625795"/>
                  <a:pt x="763369" y="3625795"/>
                </a:cubicBezTo>
                <a:lnTo>
                  <a:pt x="762157" y="3625795"/>
                </a:lnTo>
                <a:lnTo>
                  <a:pt x="762157" y="3622647"/>
                </a:lnTo>
                <a:lnTo>
                  <a:pt x="763369" y="3623176"/>
                </a:lnTo>
                <a:close/>
                <a:moveTo>
                  <a:pt x="701185" y="3605692"/>
                </a:moveTo>
                <a:lnTo>
                  <a:pt x="699755" y="3607940"/>
                </a:lnTo>
                <a:lnTo>
                  <a:pt x="698543" y="3609368"/>
                </a:lnTo>
                <a:lnTo>
                  <a:pt x="699755" y="3606749"/>
                </a:lnTo>
                <a:lnTo>
                  <a:pt x="700872" y="3605923"/>
                </a:lnTo>
                <a:close/>
                <a:moveTo>
                  <a:pt x="4029801" y="3477240"/>
                </a:moveTo>
                <a:cubicBezTo>
                  <a:pt x="4027377" y="3477240"/>
                  <a:pt x="4025863" y="3478430"/>
                  <a:pt x="4023439" y="3478430"/>
                </a:cubicBezTo>
                <a:cubicBezTo>
                  <a:pt x="4018290" y="3488667"/>
                  <a:pt x="4011928" y="3501285"/>
                  <a:pt x="4001932" y="3516521"/>
                </a:cubicBezTo>
                <a:cubicBezTo>
                  <a:pt x="3999206" y="3519140"/>
                  <a:pt x="3995570" y="3521759"/>
                  <a:pt x="3992844" y="3524139"/>
                </a:cubicBezTo>
                <a:cubicBezTo>
                  <a:pt x="3992844" y="3527948"/>
                  <a:pt x="3992844" y="3530567"/>
                  <a:pt x="3992844" y="3534376"/>
                </a:cubicBezTo>
                <a:cubicBezTo>
                  <a:pt x="3997994" y="3530567"/>
                  <a:pt x="4003144" y="3525568"/>
                  <a:pt x="4006779" y="3521759"/>
                </a:cubicBezTo>
                <a:lnTo>
                  <a:pt x="4008293" y="3520330"/>
                </a:lnTo>
                <a:cubicBezTo>
                  <a:pt x="4018290" y="3505094"/>
                  <a:pt x="4027377" y="3489857"/>
                  <a:pt x="4029801" y="3477240"/>
                </a:cubicBezTo>
                <a:close/>
                <a:moveTo>
                  <a:pt x="4001251" y="3425102"/>
                </a:moveTo>
                <a:cubicBezTo>
                  <a:pt x="3986635" y="3424150"/>
                  <a:pt x="3967550" y="3427007"/>
                  <a:pt x="3945891" y="3432721"/>
                </a:cubicBezTo>
                <a:lnTo>
                  <a:pt x="4001926" y="3425265"/>
                </a:lnTo>
                <a:lnTo>
                  <a:pt x="4011743" y="3427623"/>
                </a:lnTo>
                <a:lnTo>
                  <a:pt x="4020127" y="3430080"/>
                </a:lnTo>
                <a:lnTo>
                  <a:pt x="4029801" y="3440339"/>
                </a:lnTo>
                <a:cubicBezTo>
                  <a:pt x="4028589" y="3436530"/>
                  <a:pt x="4024651" y="3432721"/>
                  <a:pt x="4021016" y="3430340"/>
                </a:cubicBezTo>
                <a:lnTo>
                  <a:pt x="4020127" y="3430080"/>
                </a:lnTo>
                <a:lnTo>
                  <a:pt x="4019587" y="3429507"/>
                </a:lnTo>
                <a:lnTo>
                  <a:pt x="4011743" y="3427623"/>
                </a:lnTo>
                <a:lnTo>
                  <a:pt x="4003144" y="3425103"/>
                </a:lnTo>
                <a:lnTo>
                  <a:pt x="4001926" y="3425265"/>
                </a:lnTo>
                <a:close/>
                <a:moveTo>
                  <a:pt x="852126" y="3223220"/>
                </a:moveTo>
                <a:cubicBezTo>
                  <a:pt x="853338" y="3246074"/>
                  <a:pt x="853338" y="3270119"/>
                  <a:pt x="899079" y="3253693"/>
                </a:cubicBezTo>
                <a:cubicBezTo>
                  <a:pt x="899079" y="3272738"/>
                  <a:pt x="905441" y="3285356"/>
                  <a:pt x="915740" y="3296783"/>
                </a:cubicBezTo>
                <a:cubicBezTo>
                  <a:pt x="918163" y="3299402"/>
                  <a:pt x="920890" y="3302021"/>
                  <a:pt x="923313" y="3304639"/>
                </a:cubicBezTo>
                <a:lnTo>
                  <a:pt x="927251" y="3308211"/>
                </a:lnTo>
                <a:lnTo>
                  <a:pt x="930886" y="3313448"/>
                </a:lnTo>
                <a:cubicBezTo>
                  <a:pt x="937248" y="3319876"/>
                  <a:pt x="943609" y="3327494"/>
                  <a:pt x="948759" y="3333684"/>
                </a:cubicBezTo>
                <a:cubicBezTo>
                  <a:pt x="952394" y="3355348"/>
                  <a:pt x="975416" y="3357967"/>
                  <a:pt x="996924" y="3360348"/>
                </a:cubicBezTo>
                <a:cubicBezTo>
                  <a:pt x="1018431" y="3362966"/>
                  <a:pt x="1036304" y="3365585"/>
                  <a:pt x="1033880" y="3393439"/>
                </a:cubicBezTo>
                <a:cubicBezTo>
                  <a:pt x="1049027" y="3392249"/>
                  <a:pt x="1061750" y="3392249"/>
                  <a:pt x="1073261" y="3397248"/>
                </a:cubicBezTo>
                <a:cubicBezTo>
                  <a:pt x="1054176" y="3427721"/>
                  <a:pt x="1032669" y="3457004"/>
                  <a:pt x="1007223" y="3483668"/>
                </a:cubicBezTo>
                <a:lnTo>
                  <a:pt x="1022369" y="3527948"/>
                </a:lnTo>
                <a:lnTo>
                  <a:pt x="1003285" y="3568658"/>
                </a:lnTo>
                <a:cubicBezTo>
                  <a:pt x="1010858" y="3580086"/>
                  <a:pt x="1012070" y="3596512"/>
                  <a:pt x="999650" y="3611749"/>
                </a:cubicBezTo>
                <a:cubicBezTo>
                  <a:pt x="985413" y="3626985"/>
                  <a:pt x="977839" y="3641031"/>
                  <a:pt x="974204" y="3653887"/>
                </a:cubicBezTo>
                <a:cubicBezTo>
                  <a:pt x="970266" y="3667695"/>
                  <a:pt x="967843" y="3681741"/>
                  <a:pt x="965117" y="3695787"/>
                </a:cubicBezTo>
                <a:cubicBezTo>
                  <a:pt x="967843" y="3701977"/>
                  <a:pt x="967843" y="3708405"/>
                  <a:pt x="967843" y="3713404"/>
                </a:cubicBezTo>
                <a:cubicBezTo>
                  <a:pt x="967843" y="3716023"/>
                  <a:pt x="967843" y="3718642"/>
                  <a:pt x="967843" y="3721023"/>
                </a:cubicBezTo>
                <a:cubicBezTo>
                  <a:pt x="966631" y="3721023"/>
                  <a:pt x="966631" y="3723641"/>
                  <a:pt x="966631" y="3723641"/>
                </a:cubicBezTo>
                <a:lnTo>
                  <a:pt x="965117" y="3721023"/>
                </a:lnTo>
                <a:cubicBezTo>
                  <a:pt x="961482" y="3714833"/>
                  <a:pt x="955120" y="3708405"/>
                  <a:pt x="947547" y="3700787"/>
                </a:cubicBezTo>
                <a:lnTo>
                  <a:pt x="944821" y="3699596"/>
                </a:lnTo>
                <a:cubicBezTo>
                  <a:pt x="942397" y="3703406"/>
                  <a:pt x="941186" y="3707215"/>
                  <a:pt x="939671" y="3712214"/>
                </a:cubicBezTo>
                <a:lnTo>
                  <a:pt x="901806" y="3660077"/>
                </a:lnTo>
                <a:cubicBezTo>
                  <a:pt x="899079" y="3661267"/>
                  <a:pt x="895444" y="3661267"/>
                  <a:pt x="891506" y="3662696"/>
                </a:cubicBezTo>
                <a:lnTo>
                  <a:pt x="885145" y="3663886"/>
                </a:lnTo>
                <a:lnTo>
                  <a:pt x="881510" y="3663886"/>
                </a:lnTo>
                <a:lnTo>
                  <a:pt x="873634" y="3665314"/>
                </a:lnTo>
                <a:cubicBezTo>
                  <a:pt x="863637" y="3666505"/>
                  <a:pt x="853338" y="3666505"/>
                  <a:pt x="844553" y="3667695"/>
                </a:cubicBezTo>
                <a:lnTo>
                  <a:pt x="840615" y="3667695"/>
                </a:lnTo>
                <a:lnTo>
                  <a:pt x="838191" y="3667695"/>
                </a:lnTo>
                <a:lnTo>
                  <a:pt x="834556" y="3666505"/>
                </a:lnTo>
                <a:lnTo>
                  <a:pt x="826680" y="3665314"/>
                </a:lnTo>
                <a:lnTo>
                  <a:pt x="826207" y="3662180"/>
                </a:lnTo>
                <a:lnTo>
                  <a:pt x="828195" y="3662696"/>
                </a:lnTo>
                <a:lnTo>
                  <a:pt x="826412" y="3661761"/>
                </a:lnTo>
                <a:lnTo>
                  <a:pt x="836980" y="3660077"/>
                </a:lnTo>
                <a:cubicBezTo>
                  <a:pt x="845765" y="3658887"/>
                  <a:pt x="856064" y="3653887"/>
                  <a:pt x="844553" y="3651268"/>
                </a:cubicBezTo>
                <a:cubicBezTo>
                  <a:pt x="854852" y="3652459"/>
                  <a:pt x="864849" y="3653887"/>
                  <a:pt x="873634" y="3656268"/>
                </a:cubicBezTo>
                <a:cubicBezTo>
                  <a:pt x="885145" y="3652459"/>
                  <a:pt x="877572" y="3647459"/>
                  <a:pt x="881510" y="3643650"/>
                </a:cubicBezTo>
                <a:cubicBezTo>
                  <a:pt x="872422" y="3638413"/>
                  <a:pt x="866060" y="3644840"/>
                  <a:pt x="858487" y="3647459"/>
                </a:cubicBezTo>
                <a:cubicBezTo>
                  <a:pt x="861214" y="3644840"/>
                  <a:pt x="862425" y="3642460"/>
                  <a:pt x="864849" y="3639841"/>
                </a:cubicBezTo>
                <a:cubicBezTo>
                  <a:pt x="857276" y="3641031"/>
                  <a:pt x="849703" y="3641031"/>
                  <a:pt x="842129" y="3642460"/>
                </a:cubicBezTo>
                <a:cubicBezTo>
                  <a:pt x="834556" y="3643650"/>
                  <a:pt x="826680" y="3646031"/>
                  <a:pt x="820319" y="3648650"/>
                </a:cubicBezTo>
                <a:cubicBezTo>
                  <a:pt x="820319" y="3646031"/>
                  <a:pt x="820319" y="3644840"/>
                  <a:pt x="820319" y="3642460"/>
                </a:cubicBezTo>
                <a:cubicBezTo>
                  <a:pt x="834556" y="3636032"/>
                  <a:pt x="848491" y="3636032"/>
                  <a:pt x="862425" y="3629604"/>
                </a:cubicBezTo>
                <a:cubicBezTo>
                  <a:pt x="864849" y="3629604"/>
                  <a:pt x="868787" y="3630794"/>
                  <a:pt x="871210" y="3630794"/>
                </a:cubicBezTo>
                <a:cubicBezTo>
                  <a:pt x="872422" y="3630794"/>
                  <a:pt x="873634" y="3629604"/>
                  <a:pt x="875148" y="3628414"/>
                </a:cubicBezTo>
                <a:lnTo>
                  <a:pt x="824257" y="3558421"/>
                </a:lnTo>
                <a:cubicBezTo>
                  <a:pt x="824257" y="3559850"/>
                  <a:pt x="824257" y="3561040"/>
                  <a:pt x="823045" y="3561040"/>
                </a:cubicBezTo>
                <a:cubicBezTo>
                  <a:pt x="829407" y="3566040"/>
                  <a:pt x="831830" y="3575086"/>
                  <a:pt x="831830" y="3583895"/>
                </a:cubicBezTo>
                <a:cubicBezTo>
                  <a:pt x="831830" y="3592703"/>
                  <a:pt x="831830" y="3600322"/>
                  <a:pt x="835768" y="3606749"/>
                </a:cubicBezTo>
                <a:cubicBezTo>
                  <a:pt x="829407" y="3606749"/>
                  <a:pt x="826680" y="3602940"/>
                  <a:pt x="823045" y="3596512"/>
                </a:cubicBezTo>
                <a:cubicBezTo>
                  <a:pt x="819107" y="3590323"/>
                  <a:pt x="815472" y="3582704"/>
                  <a:pt x="811534" y="3581276"/>
                </a:cubicBezTo>
                <a:cubicBezTo>
                  <a:pt x="803961" y="3562230"/>
                  <a:pt x="813958" y="3539376"/>
                  <a:pt x="798811" y="3531758"/>
                </a:cubicBezTo>
                <a:cubicBezTo>
                  <a:pt x="796388" y="3524139"/>
                  <a:pt x="793662" y="3517950"/>
                  <a:pt x="791238" y="3510331"/>
                </a:cubicBezTo>
                <a:lnTo>
                  <a:pt x="772154" y="3483668"/>
                </a:lnTo>
                <a:lnTo>
                  <a:pt x="772154" y="3482239"/>
                </a:lnTo>
                <a:cubicBezTo>
                  <a:pt x="771245" y="3500451"/>
                  <a:pt x="769484" y="3529243"/>
                  <a:pt x="766616" y="3573535"/>
                </a:cubicBezTo>
                <a:lnTo>
                  <a:pt x="763438" y="3622117"/>
                </a:lnTo>
                <a:lnTo>
                  <a:pt x="762157" y="3620795"/>
                </a:lnTo>
                <a:lnTo>
                  <a:pt x="762157" y="3622647"/>
                </a:lnTo>
                <a:lnTo>
                  <a:pt x="760643" y="3621986"/>
                </a:lnTo>
                <a:cubicBezTo>
                  <a:pt x="754281" y="3616986"/>
                  <a:pt x="747920" y="3615558"/>
                  <a:pt x="741559" y="3614368"/>
                </a:cubicBezTo>
                <a:cubicBezTo>
                  <a:pt x="730350" y="3611749"/>
                  <a:pt x="718839" y="3610558"/>
                  <a:pt x="716416" y="3597941"/>
                </a:cubicBezTo>
                <a:cubicBezTo>
                  <a:pt x="712478" y="3599131"/>
                  <a:pt x="708540" y="3600322"/>
                  <a:pt x="704905" y="3602940"/>
                </a:cubicBezTo>
                <a:lnTo>
                  <a:pt x="701185" y="3605692"/>
                </a:lnTo>
                <a:lnTo>
                  <a:pt x="702178" y="3604131"/>
                </a:lnTo>
                <a:lnTo>
                  <a:pt x="704905" y="3600322"/>
                </a:lnTo>
                <a:lnTo>
                  <a:pt x="707328" y="3596512"/>
                </a:lnTo>
                <a:cubicBezTo>
                  <a:pt x="713690" y="3586514"/>
                  <a:pt x="720051" y="3576277"/>
                  <a:pt x="726412" y="3566040"/>
                </a:cubicBezTo>
                <a:cubicBezTo>
                  <a:pt x="731562" y="3557231"/>
                  <a:pt x="736712" y="3549613"/>
                  <a:pt x="741559" y="3540804"/>
                </a:cubicBezTo>
                <a:cubicBezTo>
                  <a:pt x="746708" y="3533186"/>
                  <a:pt x="750646" y="3524139"/>
                  <a:pt x="754281" y="3517950"/>
                </a:cubicBezTo>
                <a:cubicBezTo>
                  <a:pt x="758219" y="3511522"/>
                  <a:pt x="760643" y="3506522"/>
                  <a:pt x="763369" y="3500094"/>
                </a:cubicBezTo>
                <a:lnTo>
                  <a:pt x="764581" y="3495095"/>
                </a:lnTo>
                <a:lnTo>
                  <a:pt x="765793" y="3491286"/>
                </a:lnTo>
                <a:cubicBezTo>
                  <a:pt x="767004" y="3488667"/>
                  <a:pt x="767004" y="3487477"/>
                  <a:pt x="768519" y="3484858"/>
                </a:cubicBezTo>
                <a:cubicBezTo>
                  <a:pt x="769731" y="3482239"/>
                  <a:pt x="770942" y="3479858"/>
                  <a:pt x="770942" y="3478430"/>
                </a:cubicBezTo>
                <a:cubicBezTo>
                  <a:pt x="765793" y="3467003"/>
                  <a:pt x="767004" y="3463194"/>
                  <a:pt x="772154" y="3463194"/>
                </a:cubicBezTo>
                <a:cubicBezTo>
                  <a:pt x="769731" y="3458194"/>
                  <a:pt x="768519" y="3454385"/>
                  <a:pt x="767004" y="3450576"/>
                </a:cubicBezTo>
                <a:cubicBezTo>
                  <a:pt x="754281" y="3442958"/>
                  <a:pt x="740347" y="3436530"/>
                  <a:pt x="751858" y="3416294"/>
                </a:cubicBezTo>
                <a:lnTo>
                  <a:pt x="720051" y="3417484"/>
                </a:lnTo>
                <a:cubicBezTo>
                  <a:pt x="717628" y="3416294"/>
                  <a:pt x="716416" y="3413675"/>
                  <a:pt x="716416" y="3411295"/>
                </a:cubicBezTo>
                <a:cubicBezTo>
                  <a:pt x="716416" y="3409866"/>
                  <a:pt x="716416" y="3404867"/>
                  <a:pt x="717628" y="3402248"/>
                </a:cubicBezTo>
                <a:cubicBezTo>
                  <a:pt x="718839" y="3396058"/>
                  <a:pt x="722777" y="3388440"/>
                  <a:pt x="723989" y="3383202"/>
                </a:cubicBezTo>
                <a:cubicBezTo>
                  <a:pt x="733985" y="3383202"/>
                  <a:pt x="744285" y="3383202"/>
                  <a:pt x="754281" y="3382012"/>
                </a:cubicBezTo>
                <a:cubicBezTo>
                  <a:pt x="751858" y="3379393"/>
                  <a:pt x="749435" y="3378203"/>
                  <a:pt x="747920" y="3375584"/>
                </a:cubicBezTo>
                <a:cubicBezTo>
                  <a:pt x="746708" y="3374394"/>
                  <a:pt x="746708" y="3371775"/>
                  <a:pt x="746708" y="3370585"/>
                </a:cubicBezTo>
                <a:cubicBezTo>
                  <a:pt x="746708" y="3366776"/>
                  <a:pt x="749435" y="3364157"/>
                  <a:pt x="751858" y="3360348"/>
                </a:cubicBezTo>
                <a:cubicBezTo>
                  <a:pt x="754281" y="3356539"/>
                  <a:pt x="757008" y="3354158"/>
                  <a:pt x="758219" y="3350349"/>
                </a:cubicBezTo>
                <a:cubicBezTo>
                  <a:pt x="758219" y="3348920"/>
                  <a:pt x="758219" y="3348920"/>
                  <a:pt x="758219" y="3347730"/>
                </a:cubicBezTo>
                <a:cubicBezTo>
                  <a:pt x="757008" y="3343921"/>
                  <a:pt x="758219" y="3341302"/>
                  <a:pt x="758219" y="3337493"/>
                </a:cubicBezTo>
                <a:cubicBezTo>
                  <a:pt x="758219" y="3336303"/>
                  <a:pt x="757008" y="3335112"/>
                  <a:pt x="757008" y="3333684"/>
                </a:cubicBezTo>
                <a:cubicBezTo>
                  <a:pt x="747920" y="3352729"/>
                  <a:pt x="713690" y="3354158"/>
                  <a:pt x="697332" y="3338921"/>
                </a:cubicBezTo>
                <a:cubicBezTo>
                  <a:pt x="669160" y="3335112"/>
                  <a:pt x="669160" y="3316067"/>
                  <a:pt x="669160" y="3295593"/>
                </a:cubicBezTo>
                <a:close/>
                <a:moveTo>
                  <a:pt x="388652" y="3031574"/>
                </a:moveTo>
                <a:lnTo>
                  <a:pt x="383502" y="3033955"/>
                </a:lnTo>
                <a:cubicBezTo>
                  <a:pt x="388652" y="3045382"/>
                  <a:pt x="393802" y="3056809"/>
                  <a:pt x="398648" y="3068237"/>
                </a:cubicBezTo>
                <a:lnTo>
                  <a:pt x="401375" y="3069665"/>
                </a:lnTo>
                <a:cubicBezTo>
                  <a:pt x="407736" y="3055619"/>
                  <a:pt x="393802" y="3039192"/>
                  <a:pt x="388652" y="3031574"/>
                </a:cubicBezTo>
                <a:close/>
                <a:moveTo>
                  <a:pt x="191751" y="2945155"/>
                </a:moveTo>
                <a:cubicBezTo>
                  <a:pt x="169032" y="2956582"/>
                  <a:pt x="191751" y="2989436"/>
                  <a:pt x="181755" y="3008481"/>
                </a:cubicBezTo>
                <a:cubicBezTo>
                  <a:pt x="191751" y="3035383"/>
                  <a:pt x="228708" y="3027765"/>
                  <a:pt x="227193" y="3046810"/>
                </a:cubicBezTo>
                <a:cubicBezTo>
                  <a:pt x="229920" y="3043001"/>
                  <a:pt x="233555" y="3040383"/>
                  <a:pt x="236281" y="3037764"/>
                </a:cubicBezTo>
                <a:lnTo>
                  <a:pt x="236281" y="3002292"/>
                </a:lnTo>
                <a:cubicBezTo>
                  <a:pt x="233555" y="3000863"/>
                  <a:pt x="232343" y="3000863"/>
                  <a:pt x="229920" y="3002292"/>
                </a:cubicBezTo>
                <a:cubicBezTo>
                  <a:pt x="238704" y="2974199"/>
                  <a:pt x="194175" y="2971819"/>
                  <a:pt x="191751" y="2945155"/>
                </a:cubicBezTo>
                <a:close/>
                <a:moveTo>
                  <a:pt x="236281" y="2857545"/>
                </a:moveTo>
                <a:cubicBezTo>
                  <a:pt x="233555" y="2857545"/>
                  <a:pt x="231131" y="2857545"/>
                  <a:pt x="228708" y="2858736"/>
                </a:cubicBezTo>
                <a:cubicBezTo>
                  <a:pt x="231131" y="2862545"/>
                  <a:pt x="233555" y="2866354"/>
                  <a:pt x="236281" y="2871353"/>
                </a:cubicBezTo>
                <a:close/>
                <a:moveTo>
                  <a:pt x="485285" y="2251659"/>
                </a:moveTo>
                <a:cubicBezTo>
                  <a:pt x="487708" y="2252850"/>
                  <a:pt x="490132" y="2255468"/>
                  <a:pt x="492858" y="2256659"/>
                </a:cubicBezTo>
                <a:lnTo>
                  <a:pt x="488920" y="2251659"/>
                </a:lnTo>
                <a:cubicBezTo>
                  <a:pt x="487708" y="2251659"/>
                  <a:pt x="486496" y="2251659"/>
                  <a:pt x="485285" y="2251659"/>
                </a:cubicBezTo>
                <a:close/>
                <a:moveTo>
                  <a:pt x="415309" y="2200950"/>
                </a:moveTo>
                <a:cubicBezTo>
                  <a:pt x="414097" y="2200950"/>
                  <a:pt x="412886" y="2202141"/>
                  <a:pt x="411371" y="2202141"/>
                </a:cubicBezTo>
                <a:cubicBezTo>
                  <a:pt x="411371" y="2204760"/>
                  <a:pt x="412886" y="2207140"/>
                  <a:pt x="414097" y="2209759"/>
                </a:cubicBezTo>
                <a:cubicBezTo>
                  <a:pt x="415309" y="2210949"/>
                  <a:pt x="417733" y="2210949"/>
                  <a:pt x="420459" y="2212378"/>
                </a:cubicBezTo>
                <a:cubicBezTo>
                  <a:pt x="424094" y="2200950"/>
                  <a:pt x="420459" y="2199522"/>
                  <a:pt x="415309" y="2200950"/>
                </a:cubicBezTo>
                <a:close/>
                <a:moveTo>
                  <a:pt x="355633" y="2061204"/>
                </a:moveTo>
                <a:cubicBezTo>
                  <a:pt x="356845" y="2068822"/>
                  <a:pt x="356845" y="2076440"/>
                  <a:pt x="356845" y="2084058"/>
                </a:cubicBezTo>
                <a:cubicBezTo>
                  <a:pt x="359268" y="2082868"/>
                  <a:pt x="361995" y="2082868"/>
                  <a:pt x="364418" y="2081440"/>
                </a:cubicBezTo>
                <a:cubicBezTo>
                  <a:pt x="365630" y="2077631"/>
                  <a:pt x="368356" y="2075250"/>
                  <a:pt x="371991" y="2072631"/>
                </a:cubicBezTo>
                <a:lnTo>
                  <a:pt x="367144" y="2066203"/>
                </a:lnTo>
                <a:cubicBezTo>
                  <a:pt x="363206" y="2065013"/>
                  <a:pt x="359268" y="2063585"/>
                  <a:pt x="355633" y="2061204"/>
                </a:cubicBezTo>
                <a:close/>
                <a:moveTo>
                  <a:pt x="549808" y="1628156"/>
                </a:moveTo>
                <a:cubicBezTo>
                  <a:pt x="548596" y="1633155"/>
                  <a:pt x="547384" y="1638155"/>
                  <a:pt x="541023" y="1633155"/>
                </a:cubicBezTo>
                <a:cubicBezTo>
                  <a:pt x="537085" y="1634346"/>
                  <a:pt x="535873" y="1639583"/>
                  <a:pt x="535873" y="1645773"/>
                </a:cubicBezTo>
                <a:lnTo>
                  <a:pt x="556169" y="1633155"/>
                </a:lnTo>
                <a:cubicBezTo>
                  <a:pt x="553746" y="1630537"/>
                  <a:pt x="551322" y="1629346"/>
                  <a:pt x="549808" y="1628156"/>
                </a:cubicBezTo>
                <a:close/>
                <a:moveTo>
                  <a:pt x="595549" y="1605301"/>
                </a:moveTo>
                <a:cubicBezTo>
                  <a:pt x="595549" y="1606492"/>
                  <a:pt x="595549" y="1606492"/>
                  <a:pt x="595549" y="1607682"/>
                </a:cubicBezTo>
                <a:lnTo>
                  <a:pt x="599487" y="1605301"/>
                </a:lnTo>
                <a:cubicBezTo>
                  <a:pt x="598275" y="1605301"/>
                  <a:pt x="597064" y="1605301"/>
                  <a:pt x="595549" y="1605301"/>
                </a:cubicBezTo>
                <a:close/>
                <a:moveTo>
                  <a:pt x="4869360" y="180829"/>
                </a:moveTo>
                <a:cubicBezTo>
                  <a:pt x="4764866" y="178954"/>
                  <a:pt x="4593619" y="195157"/>
                  <a:pt x="4380284" y="182837"/>
                </a:cubicBezTo>
                <a:cubicBezTo>
                  <a:pt x="4252147" y="181647"/>
                  <a:pt x="4139157" y="185456"/>
                  <a:pt x="4031013" y="190455"/>
                </a:cubicBezTo>
                <a:lnTo>
                  <a:pt x="4950691" y="190455"/>
                </a:lnTo>
                <a:cubicBezTo>
                  <a:pt x="4931607" y="184087"/>
                  <a:pt x="4904192" y="181453"/>
                  <a:pt x="4869360" y="180829"/>
                </a:cubicBezTo>
                <a:close/>
                <a:moveTo>
                  <a:pt x="6303247" y="0"/>
                </a:moveTo>
                <a:cubicBezTo>
                  <a:pt x="6328390" y="2381"/>
                  <a:pt x="6353836" y="5000"/>
                  <a:pt x="6378069" y="7618"/>
                </a:cubicBezTo>
                <a:cubicBezTo>
                  <a:pt x="6384431" y="8809"/>
                  <a:pt x="6389581" y="8809"/>
                  <a:pt x="6395942" y="9999"/>
                </a:cubicBezTo>
                <a:lnTo>
                  <a:pt x="6404727" y="11427"/>
                </a:lnTo>
                <a:lnTo>
                  <a:pt x="6408665" y="11427"/>
                </a:lnTo>
                <a:cubicBezTo>
                  <a:pt x="6409876" y="11427"/>
                  <a:pt x="6411088" y="11427"/>
                  <a:pt x="6411088" y="11427"/>
                </a:cubicBezTo>
                <a:lnTo>
                  <a:pt x="6412300" y="13808"/>
                </a:lnTo>
                <a:cubicBezTo>
                  <a:pt x="6416238" y="25235"/>
                  <a:pt x="6421388" y="38091"/>
                  <a:pt x="6425023" y="49519"/>
                </a:cubicBezTo>
                <a:cubicBezTo>
                  <a:pt x="6441684" y="96418"/>
                  <a:pt x="6456830" y="139747"/>
                  <a:pt x="6470764" y="180219"/>
                </a:cubicBezTo>
                <a:cubicBezTo>
                  <a:pt x="6477126" y="200692"/>
                  <a:pt x="6483487" y="219738"/>
                  <a:pt x="6489848" y="238784"/>
                </a:cubicBezTo>
                <a:cubicBezTo>
                  <a:pt x="6491060" y="243783"/>
                  <a:pt x="6492272" y="246402"/>
                  <a:pt x="6492272" y="248783"/>
                </a:cubicBezTo>
                <a:lnTo>
                  <a:pt x="6493786" y="257829"/>
                </a:lnTo>
                <a:cubicBezTo>
                  <a:pt x="6494998" y="262829"/>
                  <a:pt x="6496210" y="269256"/>
                  <a:pt x="6497422" y="274256"/>
                </a:cubicBezTo>
                <a:cubicBezTo>
                  <a:pt x="6499845" y="285683"/>
                  <a:pt x="6501360" y="295920"/>
                  <a:pt x="6503783" y="305919"/>
                </a:cubicBezTo>
                <a:cubicBezTo>
                  <a:pt x="6504995" y="311157"/>
                  <a:pt x="6504995" y="316156"/>
                  <a:pt x="6506206" y="321156"/>
                </a:cubicBezTo>
                <a:cubicBezTo>
                  <a:pt x="6506206" y="323774"/>
                  <a:pt x="6507721" y="326393"/>
                  <a:pt x="6507721" y="328774"/>
                </a:cubicBezTo>
                <a:lnTo>
                  <a:pt x="6508933" y="332583"/>
                </a:lnTo>
                <a:lnTo>
                  <a:pt x="6508933" y="334011"/>
                </a:lnTo>
                <a:cubicBezTo>
                  <a:pt x="6508933" y="335202"/>
                  <a:pt x="6508933" y="335202"/>
                  <a:pt x="6508933" y="335202"/>
                </a:cubicBezTo>
                <a:cubicBezTo>
                  <a:pt x="6508933" y="336392"/>
                  <a:pt x="6508933" y="336392"/>
                  <a:pt x="6508933" y="339011"/>
                </a:cubicBezTo>
                <a:cubicBezTo>
                  <a:pt x="6510144" y="341629"/>
                  <a:pt x="6510144" y="345439"/>
                  <a:pt x="6511356" y="347819"/>
                </a:cubicBezTo>
                <a:cubicBezTo>
                  <a:pt x="6512568" y="354247"/>
                  <a:pt x="6514082" y="360675"/>
                  <a:pt x="6515294" y="365674"/>
                </a:cubicBezTo>
                <a:cubicBezTo>
                  <a:pt x="6517718" y="377102"/>
                  <a:pt x="6520444" y="388529"/>
                  <a:pt x="6521656" y="398766"/>
                </a:cubicBezTo>
                <a:cubicBezTo>
                  <a:pt x="6524079" y="419002"/>
                  <a:pt x="6528017" y="438048"/>
                  <a:pt x="6529229" y="455903"/>
                </a:cubicBezTo>
                <a:cubicBezTo>
                  <a:pt x="6531652" y="490185"/>
                  <a:pt x="6531652" y="518039"/>
                  <a:pt x="6526805" y="537084"/>
                </a:cubicBezTo>
                <a:cubicBezTo>
                  <a:pt x="6521656" y="524467"/>
                  <a:pt x="6520444" y="519467"/>
                  <a:pt x="6515294" y="506611"/>
                </a:cubicBezTo>
                <a:cubicBezTo>
                  <a:pt x="6508933" y="506611"/>
                  <a:pt x="6497422" y="492803"/>
                  <a:pt x="6482275" y="468520"/>
                </a:cubicBezTo>
                <a:cubicBezTo>
                  <a:pt x="6474702" y="457093"/>
                  <a:pt x="6465615" y="443285"/>
                  <a:pt x="6456830" y="426620"/>
                </a:cubicBezTo>
                <a:cubicBezTo>
                  <a:pt x="6451680" y="419002"/>
                  <a:pt x="6446530" y="410193"/>
                  <a:pt x="6441684" y="401147"/>
                </a:cubicBezTo>
                <a:cubicBezTo>
                  <a:pt x="6438957" y="396147"/>
                  <a:pt x="6436534" y="392338"/>
                  <a:pt x="6433808" y="387339"/>
                </a:cubicBezTo>
                <a:cubicBezTo>
                  <a:pt x="6432596" y="384720"/>
                  <a:pt x="6431384" y="382101"/>
                  <a:pt x="6430172" y="379721"/>
                </a:cubicBezTo>
                <a:cubicBezTo>
                  <a:pt x="6430172" y="377102"/>
                  <a:pt x="6428961" y="375912"/>
                  <a:pt x="6427446" y="373293"/>
                </a:cubicBezTo>
                <a:cubicBezTo>
                  <a:pt x="6412300" y="340201"/>
                  <a:pt x="6394427" y="304729"/>
                  <a:pt x="6376858" y="266638"/>
                </a:cubicBezTo>
                <a:cubicBezTo>
                  <a:pt x="6366558" y="244973"/>
                  <a:pt x="6356562" y="223547"/>
                  <a:pt x="6346262" y="201883"/>
                </a:cubicBezTo>
                <a:cubicBezTo>
                  <a:pt x="6341113" y="190455"/>
                  <a:pt x="6336266" y="180219"/>
                  <a:pt x="6331116" y="168791"/>
                </a:cubicBezTo>
                <a:lnTo>
                  <a:pt x="6327178" y="161173"/>
                </a:lnTo>
                <a:lnTo>
                  <a:pt x="6324755" y="157364"/>
                </a:lnTo>
                <a:lnTo>
                  <a:pt x="6323543" y="154983"/>
                </a:lnTo>
                <a:lnTo>
                  <a:pt x="6323543" y="153555"/>
                </a:lnTo>
                <a:cubicBezTo>
                  <a:pt x="6323543" y="153555"/>
                  <a:pt x="6322331" y="153555"/>
                  <a:pt x="6322331" y="153555"/>
                </a:cubicBezTo>
                <a:cubicBezTo>
                  <a:pt x="6315970" y="153555"/>
                  <a:pt x="6310820" y="153555"/>
                  <a:pt x="6304459" y="153555"/>
                </a:cubicBezTo>
                <a:cubicBezTo>
                  <a:pt x="6257506" y="153555"/>
                  <a:pt x="6211764" y="152364"/>
                  <a:pt x="6171172" y="152364"/>
                </a:cubicBezTo>
                <a:cubicBezTo>
                  <a:pt x="6136639" y="152364"/>
                  <a:pt x="6106346" y="152364"/>
                  <a:pt x="6080901" y="153555"/>
                </a:cubicBezTo>
                <a:cubicBezTo>
                  <a:pt x="6123916" y="144746"/>
                  <a:pt x="6007290" y="142127"/>
                  <a:pt x="5946402" y="138318"/>
                </a:cubicBezTo>
                <a:cubicBezTo>
                  <a:pt x="5673165" y="144746"/>
                  <a:pt x="5769798" y="172600"/>
                  <a:pt x="5412953" y="158792"/>
                </a:cubicBezTo>
                <a:cubicBezTo>
                  <a:pt x="5363273" y="162601"/>
                  <a:pt x="5214840" y="176409"/>
                  <a:pt x="5392657" y="182837"/>
                </a:cubicBezTo>
                <a:lnTo>
                  <a:pt x="5261794" y="190455"/>
                </a:lnTo>
                <a:lnTo>
                  <a:pt x="5741929" y="190455"/>
                </a:lnTo>
                <a:lnTo>
                  <a:pt x="5737991" y="187837"/>
                </a:lnTo>
                <a:cubicBezTo>
                  <a:pt x="5769798" y="189265"/>
                  <a:pt x="5801605" y="189265"/>
                  <a:pt x="5833109" y="190455"/>
                </a:cubicBezTo>
                <a:lnTo>
                  <a:pt x="6051820" y="190455"/>
                </a:lnTo>
                <a:cubicBezTo>
                  <a:pt x="6059393" y="190455"/>
                  <a:pt x="6068178" y="189265"/>
                  <a:pt x="6076963" y="189265"/>
                </a:cubicBezTo>
                <a:lnTo>
                  <a:pt x="6069390" y="190455"/>
                </a:lnTo>
                <a:lnTo>
                  <a:pt x="6300521" y="190455"/>
                </a:lnTo>
                <a:cubicBezTo>
                  <a:pt x="6319605" y="229737"/>
                  <a:pt x="6338689" y="267828"/>
                  <a:pt x="6357774" y="307348"/>
                </a:cubicBezTo>
                <a:lnTo>
                  <a:pt x="6394427" y="382101"/>
                </a:lnTo>
                <a:lnTo>
                  <a:pt x="6397154" y="387339"/>
                </a:lnTo>
                <a:lnTo>
                  <a:pt x="6398365" y="389720"/>
                </a:lnTo>
                <a:cubicBezTo>
                  <a:pt x="6398365" y="389720"/>
                  <a:pt x="6398365" y="391148"/>
                  <a:pt x="6399577" y="392338"/>
                </a:cubicBezTo>
                <a:lnTo>
                  <a:pt x="6407150" y="407575"/>
                </a:lnTo>
                <a:lnTo>
                  <a:pt x="6423811" y="436857"/>
                </a:lnTo>
                <a:lnTo>
                  <a:pt x="6455618" y="495184"/>
                </a:lnTo>
                <a:cubicBezTo>
                  <a:pt x="6466826" y="515658"/>
                  <a:pt x="6477126" y="535894"/>
                  <a:pt x="6488637" y="556130"/>
                </a:cubicBezTo>
                <a:lnTo>
                  <a:pt x="6483487" y="556130"/>
                </a:lnTo>
                <a:lnTo>
                  <a:pt x="6483487" y="685640"/>
                </a:lnTo>
                <a:cubicBezTo>
                  <a:pt x="6512568" y="984178"/>
                  <a:pt x="6543163" y="1531500"/>
                  <a:pt x="6516506" y="2002639"/>
                </a:cubicBezTo>
                <a:cubicBezTo>
                  <a:pt x="6514082" y="2049777"/>
                  <a:pt x="6511356" y="2097866"/>
                  <a:pt x="6508933" y="2146194"/>
                </a:cubicBezTo>
                <a:cubicBezTo>
                  <a:pt x="6508933" y="2170478"/>
                  <a:pt x="6507721" y="2194523"/>
                  <a:pt x="6506206" y="2219996"/>
                </a:cubicBezTo>
                <a:cubicBezTo>
                  <a:pt x="6504995" y="2246660"/>
                  <a:pt x="6504995" y="2271895"/>
                  <a:pt x="6503783" y="2298559"/>
                </a:cubicBezTo>
                <a:cubicBezTo>
                  <a:pt x="6503783" y="2312605"/>
                  <a:pt x="6502571" y="2326651"/>
                  <a:pt x="6502571" y="2340459"/>
                </a:cubicBezTo>
                <a:lnTo>
                  <a:pt x="6502571" y="2360933"/>
                </a:lnTo>
                <a:lnTo>
                  <a:pt x="6502571" y="2370932"/>
                </a:lnTo>
                <a:lnTo>
                  <a:pt x="6502571" y="2376169"/>
                </a:lnTo>
                <a:lnTo>
                  <a:pt x="6502571" y="2378550"/>
                </a:lnTo>
                <a:cubicBezTo>
                  <a:pt x="6502571" y="2379978"/>
                  <a:pt x="6502571" y="2381169"/>
                  <a:pt x="6501360" y="2381169"/>
                </a:cubicBezTo>
                <a:cubicBezTo>
                  <a:pt x="6477126" y="2395215"/>
                  <a:pt x="6451680" y="2409023"/>
                  <a:pt x="6427446" y="2423069"/>
                </a:cubicBezTo>
                <a:cubicBezTo>
                  <a:pt x="6404727" y="2437115"/>
                  <a:pt x="6382007" y="2449733"/>
                  <a:pt x="6357774" y="2463779"/>
                </a:cubicBezTo>
                <a:cubicBezTo>
                  <a:pt x="6336266" y="2477825"/>
                  <a:pt x="6313244" y="2490443"/>
                  <a:pt x="6289010" y="2503060"/>
                </a:cubicBezTo>
                <a:cubicBezTo>
                  <a:pt x="6195103" y="2554007"/>
                  <a:pt x="6097259" y="2602097"/>
                  <a:pt x="5995779" y="2645426"/>
                </a:cubicBezTo>
                <a:cubicBezTo>
                  <a:pt x="5983056" y="2651616"/>
                  <a:pt x="5967910" y="2654234"/>
                  <a:pt x="5955187" y="2658043"/>
                </a:cubicBezTo>
                <a:lnTo>
                  <a:pt x="5914595" y="2668280"/>
                </a:lnTo>
                <a:cubicBezTo>
                  <a:pt x="5887938" y="2674470"/>
                  <a:pt x="5859766" y="2680898"/>
                  <a:pt x="5833109" y="2685897"/>
                </a:cubicBezTo>
                <a:cubicBezTo>
                  <a:pt x="5778582" y="2697325"/>
                  <a:pt x="5724056" y="2707562"/>
                  <a:pt x="5670741" y="2718989"/>
                </a:cubicBezTo>
                <a:cubicBezTo>
                  <a:pt x="5636511" y="2727798"/>
                  <a:pt x="5604704" y="2736844"/>
                  <a:pt x="5575320" y="2745653"/>
                </a:cubicBezTo>
                <a:cubicBezTo>
                  <a:pt x="5546240" y="2755890"/>
                  <a:pt x="5518371" y="2764698"/>
                  <a:pt x="5492925" y="2776126"/>
                </a:cubicBezTo>
                <a:cubicBezTo>
                  <a:pt x="5440822" y="2796600"/>
                  <a:pt x="5396292" y="2821835"/>
                  <a:pt x="5358124" y="2848499"/>
                </a:cubicBezTo>
                <a:cubicBezTo>
                  <a:pt x="5337828" y="2862545"/>
                  <a:pt x="5318743" y="2876591"/>
                  <a:pt x="5301174" y="2891827"/>
                </a:cubicBezTo>
                <a:lnTo>
                  <a:pt x="5299659" y="2891827"/>
                </a:lnTo>
                <a:cubicBezTo>
                  <a:pt x="5284513" y="2905635"/>
                  <a:pt x="5269367" y="2918491"/>
                  <a:pt x="5255432" y="2932299"/>
                </a:cubicBezTo>
                <a:cubicBezTo>
                  <a:pt x="5224837" y="2961582"/>
                  <a:pt x="5199391" y="2992055"/>
                  <a:pt x="5173946" y="3023718"/>
                </a:cubicBezTo>
                <a:lnTo>
                  <a:pt x="5151226" y="3053000"/>
                </a:lnTo>
                <a:lnTo>
                  <a:pt x="5129719" y="3023718"/>
                </a:lnTo>
                <a:cubicBezTo>
                  <a:pt x="5116996" y="3007291"/>
                  <a:pt x="5100335" y="2997054"/>
                  <a:pt x="5078828" y="2993245"/>
                </a:cubicBezTo>
                <a:cubicBezTo>
                  <a:pt x="5057320" y="2989436"/>
                  <a:pt x="5031874" y="2992055"/>
                  <a:pt x="5006429" y="2998482"/>
                </a:cubicBezTo>
                <a:cubicBezTo>
                  <a:pt x="5000067" y="2997054"/>
                  <a:pt x="4993706" y="2993245"/>
                  <a:pt x="4987344" y="2992055"/>
                </a:cubicBezTo>
                <a:cubicBezTo>
                  <a:pt x="4934030" y="3009910"/>
                  <a:pt x="4864054" y="3048001"/>
                  <a:pt x="4784082" y="3093710"/>
                </a:cubicBezTo>
                <a:cubicBezTo>
                  <a:pt x="4743490" y="3116565"/>
                  <a:pt x="4701687" y="3140610"/>
                  <a:pt x="4655945" y="3163464"/>
                </a:cubicBezTo>
                <a:cubicBezTo>
                  <a:pt x="4632923" y="3174892"/>
                  <a:pt x="4608992" y="3186319"/>
                  <a:pt x="4584758" y="3195366"/>
                </a:cubicBezTo>
                <a:cubicBezTo>
                  <a:pt x="4572035" y="3200365"/>
                  <a:pt x="4559313" y="3204174"/>
                  <a:pt x="4546590" y="3207983"/>
                </a:cubicBezTo>
                <a:cubicBezTo>
                  <a:pt x="4540228" y="3209174"/>
                  <a:pt x="4533867" y="3211792"/>
                  <a:pt x="4527505" y="3212983"/>
                </a:cubicBezTo>
                <a:lnTo>
                  <a:pt x="4517509" y="3215602"/>
                </a:lnTo>
                <a:cubicBezTo>
                  <a:pt x="4513571" y="3216792"/>
                  <a:pt x="4512359" y="3218220"/>
                  <a:pt x="4505998" y="3218220"/>
                </a:cubicBezTo>
                <a:cubicBezTo>
                  <a:pt x="4484490" y="3222029"/>
                  <a:pt x="4461468" y="3222029"/>
                  <a:pt x="4441172" y="3215602"/>
                </a:cubicBezTo>
                <a:cubicBezTo>
                  <a:pt x="4439960" y="3214411"/>
                  <a:pt x="4438749" y="3214411"/>
                  <a:pt x="4437537" y="3214411"/>
                </a:cubicBezTo>
                <a:lnTo>
                  <a:pt x="4434811" y="3218220"/>
                </a:lnTo>
                <a:lnTo>
                  <a:pt x="4431176" y="3225839"/>
                </a:lnTo>
                <a:cubicBezTo>
                  <a:pt x="4428449" y="3230838"/>
                  <a:pt x="4424814" y="3234647"/>
                  <a:pt x="4422088" y="3239647"/>
                </a:cubicBezTo>
                <a:cubicBezTo>
                  <a:pt x="4415726" y="3248693"/>
                  <a:pt x="4408153" y="3257502"/>
                  <a:pt x="4400580" y="3265120"/>
                </a:cubicBezTo>
                <a:lnTo>
                  <a:pt x="4396945" y="3268929"/>
                </a:lnTo>
                <a:lnTo>
                  <a:pt x="4393007" y="3272738"/>
                </a:lnTo>
                <a:lnTo>
                  <a:pt x="4384222" y="3280356"/>
                </a:lnTo>
                <a:cubicBezTo>
                  <a:pt x="4377861" y="3286784"/>
                  <a:pt x="4372711" y="3290593"/>
                  <a:pt x="4366350" y="3295593"/>
                </a:cubicBezTo>
                <a:cubicBezTo>
                  <a:pt x="4359988" y="3300592"/>
                  <a:pt x="4354839" y="3305830"/>
                  <a:pt x="4348477" y="3309639"/>
                </a:cubicBezTo>
                <a:cubicBezTo>
                  <a:pt x="4344842" y="3313448"/>
                  <a:pt x="4339692" y="3315829"/>
                  <a:pt x="4335754" y="3318448"/>
                </a:cubicBezTo>
                <a:cubicBezTo>
                  <a:pt x="4334543" y="3324875"/>
                  <a:pt x="4332119" y="3329875"/>
                  <a:pt x="4330908" y="3334874"/>
                </a:cubicBezTo>
                <a:cubicBezTo>
                  <a:pt x="4328181" y="3341302"/>
                  <a:pt x="4325758" y="3347730"/>
                  <a:pt x="4323032" y="3353920"/>
                </a:cubicBezTo>
                <a:cubicBezTo>
                  <a:pt x="4321820" y="3357729"/>
                  <a:pt x="4320608" y="3360348"/>
                  <a:pt x="4319397" y="3364157"/>
                </a:cubicBezTo>
                <a:lnTo>
                  <a:pt x="4315459" y="3371775"/>
                </a:lnTo>
                <a:cubicBezTo>
                  <a:pt x="4313035" y="3376774"/>
                  <a:pt x="4309097" y="3383202"/>
                  <a:pt x="4306674" y="3388202"/>
                </a:cubicBezTo>
                <a:cubicBezTo>
                  <a:pt x="4304250" y="3393439"/>
                  <a:pt x="4300312" y="3399629"/>
                  <a:pt x="4297889" y="3403438"/>
                </a:cubicBezTo>
                <a:cubicBezTo>
                  <a:pt x="4291528" y="3412485"/>
                  <a:pt x="4285166" y="3422722"/>
                  <a:pt x="4278805" y="3431530"/>
                </a:cubicBezTo>
                <a:cubicBezTo>
                  <a:pt x="4274867" y="3437958"/>
                  <a:pt x="4267294" y="3449386"/>
                  <a:pt x="4256994" y="3464622"/>
                </a:cubicBezTo>
                <a:lnTo>
                  <a:pt x="4221552" y="3369156"/>
                </a:lnTo>
                <a:cubicBezTo>
                  <a:pt x="4186110" y="3376774"/>
                  <a:pt x="4151576" y="3376774"/>
                  <a:pt x="4124919" y="3370585"/>
                </a:cubicBezTo>
                <a:lnTo>
                  <a:pt x="4103411" y="3365347"/>
                </a:lnTo>
                <a:lnTo>
                  <a:pt x="4117346" y="3350111"/>
                </a:lnTo>
                <a:cubicBezTo>
                  <a:pt x="4136430" y="3331065"/>
                  <a:pt x="4150365" y="3314638"/>
                  <a:pt x="4159452" y="3304401"/>
                </a:cubicBezTo>
                <a:cubicBezTo>
                  <a:pt x="4163088" y="3300592"/>
                  <a:pt x="4165814" y="3296783"/>
                  <a:pt x="4168237" y="3295593"/>
                </a:cubicBezTo>
                <a:cubicBezTo>
                  <a:pt x="4174599" y="3281547"/>
                  <a:pt x="4178234" y="3270119"/>
                  <a:pt x="4179748" y="3258692"/>
                </a:cubicBezTo>
                <a:lnTo>
                  <a:pt x="4155514" y="3192747"/>
                </a:lnTo>
                <a:cubicBezTo>
                  <a:pt x="4156726" y="3190128"/>
                  <a:pt x="4159452" y="3190128"/>
                  <a:pt x="4164299" y="3187747"/>
                </a:cubicBezTo>
                <a:cubicBezTo>
                  <a:pt x="4157938" y="3171083"/>
                  <a:pt x="4151576" y="3154656"/>
                  <a:pt x="4153091" y="3132992"/>
                </a:cubicBezTo>
                <a:lnTo>
                  <a:pt x="4153091" y="3130611"/>
                </a:lnTo>
                <a:cubicBezTo>
                  <a:pt x="4153091" y="3129182"/>
                  <a:pt x="4154303" y="3126802"/>
                  <a:pt x="4155514" y="3125373"/>
                </a:cubicBezTo>
                <a:lnTo>
                  <a:pt x="4161876" y="3115374"/>
                </a:lnTo>
                <a:cubicBezTo>
                  <a:pt x="4175810" y="3089901"/>
                  <a:pt x="4190957" y="3061809"/>
                  <a:pt x="4198833" y="3032764"/>
                </a:cubicBezTo>
                <a:cubicBezTo>
                  <a:pt x="4202468" y="3017528"/>
                  <a:pt x="4205194" y="3002292"/>
                  <a:pt x="4200044" y="2989436"/>
                </a:cubicBezTo>
                <a:cubicBezTo>
                  <a:pt x="4196106" y="2978008"/>
                  <a:pt x="4183383" y="2971819"/>
                  <a:pt x="4169449" y="2969200"/>
                </a:cubicBezTo>
                <a:cubicBezTo>
                  <a:pt x="3938318" y="3122993"/>
                  <a:pt x="3681741" y="3284166"/>
                  <a:pt x="3429102" y="3446767"/>
                </a:cubicBezTo>
                <a:cubicBezTo>
                  <a:pt x="3302177" y="3529377"/>
                  <a:pt x="3176464" y="3610558"/>
                  <a:pt x="3053173" y="3691740"/>
                </a:cubicBezTo>
                <a:cubicBezTo>
                  <a:pt x="2992286" y="3732450"/>
                  <a:pt x="2931095" y="3773160"/>
                  <a:pt x="2872933" y="3813870"/>
                </a:cubicBezTo>
                <a:cubicBezTo>
                  <a:pt x="2843550" y="3834106"/>
                  <a:pt x="2814469" y="3854341"/>
                  <a:pt x="2785086" y="3874815"/>
                </a:cubicBezTo>
                <a:cubicBezTo>
                  <a:pt x="2756005" y="3895051"/>
                  <a:pt x="2726621" y="3915287"/>
                  <a:pt x="2698752" y="3935761"/>
                </a:cubicBezTo>
                <a:cubicBezTo>
                  <a:pt x="2618780" y="3978852"/>
                  <a:pt x="2608480" y="3981470"/>
                  <a:pt x="2627565" y="3964806"/>
                </a:cubicBezTo>
                <a:cubicBezTo>
                  <a:pt x="2636653" y="3957187"/>
                  <a:pt x="2655737" y="3943379"/>
                  <a:pt x="2677245" y="3928143"/>
                </a:cubicBezTo>
                <a:cubicBezTo>
                  <a:pt x="2697540" y="3912906"/>
                  <a:pt x="2722986" y="3896242"/>
                  <a:pt x="2749643" y="3877196"/>
                </a:cubicBezTo>
                <a:cubicBezTo>
                  <a:pt x="2822042" y="3827678"/>
                  <a:pt x="2903226" y="3771969"/>
                  <a:pt x="2926248" y="3752924"/>
                </a:cubicBezTo>
                <a:lnTo>
                  <a:pt x="2444901" y="4058843"/>
                </a:lnTo>
                <a:cubicBezTo>
                  <a:pt x="2453686" y="4075508"/>
                  <a:pt x="2462471" y="4094553"/>
                  <a:pt x="2468832" y="4118598"/>
                </a:cubicBezTo>
                <a:cubicBezTo>
                  <a:pt x="2471559" y="4126217"/>
                  <a:pt x="2472770" y="4135025"/>
                  <a:pt x="2473982" y="4145262"/>
                </a:cubicBezTo>
                <a:cubicBezTo>
                  <a:pt x="2475194" y="4155499"/>
                  <a:pt x="2475194" y="4164308"/>
                  <a:pt x="2475194" y="4174545"/>
                </a:cubicBezTo>
                <a:cubicBezTo>
                  <a:pt x="2475194" y="4179544"/>
                  <a:pt x="2475194" y="4183353"/>
                  <a:pt x="2475194" y="4187162"/>
                </a:cubicBezTo>
                <a:cubicBezTo>
                  <a:pt x="2475194" y="4187162"/>
                  <a:pt x="2476406" y="4185972"/>
                  <a:pt x="2476406" y="4185972"/>
                </a:cubicBezTo>
                <a:lnTo>
                  <a:pt x="2472770" y="4207398"/>
                </a:lnTo>
                <a:lnTo>
                  <a:pt x="2500640" y="4176925"/>
                </a:lnTo>
                <a:cubicBezTo>
                  <a:pt x="2510939" y="4166926"/>
                  <a:pt x="2519724" y="4157880"/>
                  <a:pt x="2530023" y="4149071"/>
                </a:cubicBezTo>
                <a:lnTo>
                  <a:pt x="2559104" y="4121217"/>
                </a:lnTo>
                <a:lnTo>
                  <a:pt x="2573038" y="4107171"/>
                </a:lnTo>
                <a:cubicBezTo>
                  <a:pt x="2578188" y="4102172"/>
                  <a:pt x="2583338" y="4098362"/>
                  <a:pt x="2588185" y="4094553"/>
                </a:cubicBezTo>
                <a:cubicBezTo>
                  <a:pt x="2608480" y="4093125"/>
                  <a:pt x="2629079" y="4091935"/>
                  <a:pt x="2649375" y="4090744"/>
                </a:cubicBezTo>
                <a:cubicBezTo>
                  <a:pt x="2656948" y="4083126"/>
                  <a:pt x="2663310" y="4075508"/>
                  <a:pt x="2670883" y="4069080"/>
                </a:cubicBezTo>
                <a:cubicBezTo>
                  <a:pt x="2677245" y="4062652"/>
                  <a:pt x="2684817" y="4057653"/>
                  <a:pt x="2692390" y="4051225"/>
                </a:cubicBezTo>
                <a:cubicBezTo>
                  <a:pt x="2707840" y="4039797"/>
                  <a:pt x="2722986" y="4029560"/>
                  <a:pt x="2738132" y="4019561"/>
                </a:cubicBezTo>
                <a:cubicBezTo>
                  <a:pt x="2768727" y="4000516"/>
                  <a:pt x="2800534" y="3986470"/>
                  <a:pt x="2830827" y="3972424"/>
                </a:cubicBezTo>
                <a:cubicBezTo>
                  <a:pt x="2862634" y="3959806"/>
                  <a:pt x="2893229" y="3945760"/>
                  <a:pt x="2923522" y="3930524"/>
                </a:cubicBezTo>
                <a:cubicBezTo>
                  <a:pt x="2954117" y="3915287"/>
                  <a:pt x="2984409" y="3896242"/>
                  <a:pt x="3012581" y="3872197"/>
                </a:cubicBezTo>
                <a:lnTo>
                  <a:pt x="2946544" y="3949569"/>
                </a:lnTo>
                <a:cubicBezTo>
                  <a:pt x="2998647" y="3931952"/>
                  <a:pt x="3049235" y="3892432"/>
                  <a:pt x="3092553" y="3871006"/>
                </a:cubicBezTo>
                <a:cubicBezTo>
                  <a:pt x="3162226" y="3818869"/>
                  <a:pt x="3096188" y="3849342"/>
                  <a:pt x="3068320" y="3856960"/>
                </a:cubicBezTo>
                <a:cubicBezTo>
                  <a:pt x="3104065" y="3839105"/>
                  <a:pt x="3139507" y="3821488"/>
                  <a:pt x="3173737" y="3802442"/>
                </a:cubicBezTo>
                <a:cubicBezTo>
                  <a:pt x="3196759" y="3769351"/>
                  <a:pt x="3254921" y="3714595"/>
                  <a:pt x="3144656" y="3764351"/>
                </a:cubicBezTo>
                <a:lnTo>
                  <a:pt x="3192821" y="3735069"/>
                </a:lnTo>
                <a:cubicBezTo>
                  <a:pt x="3209482" y="3726260"/>
                  <a:pt x="3224628" y="3716023"/>
                  <a:pt x="3239775" y="3705786"/>
                </a:cubicBezTo>
                <a:cubicBezTo>
                  <a:pt x="3271582" y="3686741"/>
                  <a:pt x="3300662" y="3666505"/>
                  <a:pt x="3331258" y="3646031"/>
                </a:cubicBezTo>
                <a:cubicBezTo>
                  <a:pt x="3347918" y="3653649"/>
                  <a:pt x="3289454" y="3709595"/>
                  <a:pt x="3323685" y="3705786"/>
                </a:cubicBezTo>
                <a:lnTo>
                  <a:pt x="3300662" y="3726260"/>
                </a:lnTo>
                <a:lnTo>
                  <a:pt x="3276731" y="3746496"/>
                </a:lnTo>
                <a:cubicBezTo>
                  <a:pt x="3300662" y="3737687"/>
                  <a:pt x="3323685" y="3727451"/>
                  <a:pt x="3347918" y="3717214"/>
                </a:cubicBezTo>
                <a:cubicBezTo>
                  <a:pt x="3335196" y="3730069"/>
                  <a:pt x="3322473" y="3741497"/>
                  <a:pt x="3312173" y="3751495"/>
                </a:cubicBezTo>
                <a:cubicBezTo>
                  <a:pt x="3300662" y="3761732"/>
                  <a:pt x="3290666" y="3770541"/>
                  <a:pt x="3281881" y="3779588"/>
                </a:cubicBezTo>
                <a:cubicBezTo>
                  <a:pt x="3264008" y="3797205"/>
                  <a:pt x="3247348" y="3811251"/>
                  <a:pt x="3229778" y="3825297"/>
                </a:cubicBezTo>
                <a:cubicBezTo>
                  <a:pt x="3192821" y="3853151"/>
                  <a:pt x="3149806" y="3879815"/>
                  <a:pt x="3061958" y="3922905"/>
                </a:cubicBezTo>
                <a:cubicBezTo>
                  <a:pt x="3170102" y="3902669"/>
                  <a:pt x="3272793" y="3846723"/>
                  <a:pt x="3375787" y="3774350"/>
                </a:cubicBezTo>
                <a:cubicBezTo>
                  <a:pt x="3388510" y="3764351"/>
                  <a:pt x="3401233" y="3755305"/>
                  <a:pt x="3413956" y="3746496"/>
                </a:cubicBezTo>
                <a:cubicBezTo>
                  <a:pt x="3426376" y="3736259"/>
                  <a:pt x="3439099" y="3727451"/>
                  <a:pt x="3451821" y="3717214"/>
                </a:cubicBezTo>
                <a:cubicBezTo>
                  <a:pt x="3464544" y="3707215"/>
                  <a:pt x="3477267" y="3696978"/>
                  <a:pt x="3489990" y="3686741"/>
                </a:cubicBezTo>
                <a:cubicBezTo>
                  <a:pt x="3502713" y="3676742"/>
                  <a:pt x="3515436" y="3665076"/>
                  <a:pt x="3528158" y="3655077"/>
                </a:cubicBezTo>
                <a:cubicBezTo>
                  <a:pt x="3534520" y="3649840"/>
                  <a:pt x="3540881" y="3644840"/>
                  <a:pt x="3547243" y="3639841"/>
                </a:cubicBezTo>
                <a:cubicBezTo>
                  <a:pt x="3553604" y="3634603"/>
                  <a:pt x="3559965" y="3628414"/>
                  <a:pt x="3566327" y="3623176"/>
                </a:cubicBezTo>
                <a:cubicBezTo>
                  <a:pt x="3579050" y="3611749"/>
                  <a:pt x="3591772" y="3601750"/>
                  <a:pt x="3604192" y="3590323"/>
                </a:cubicBezTo>
                <a:cubicBezTo>
                  <a:pt x="3618430" y="3580086"/>
                  <a:pt x="3629638" y="3567468"/>
                  <a:pt x="3642361" y="3556041"/>
                </a:cubicBezTo>
                <a:cubicBezTo>
                  <a:pt x="3655084" y="3544613"/>
                  <a:pt x="3667806" y="3533186"/>
                  <a:pt x="3681741" y="3521759"/>
                </a:cubicBezTo>
                <a:cubicBezTo>
                  <a:pt x="3676591" y="3533186"/>
                  <a:pt x="3670230" y="3546994"/>
                  <a:pt x="3661445" y="3562230"/>
                </a:cubicBezTo>
                <a:cubicBezTo>
                  <a:pt x="3659022" y="3566040"/>
                  <a:pt x="3657810" y="3569849"/>
                  <a:pt x="3655084" y="3573658"/>
                </a:cubicBezTo>
                <a:cubicBezTo>
                  <a:pt x="3667806" y="3559850"/>
                  <a:pt x="3680529" y="3545804"/>
                  <a:pt x="3693252" y="3530567"/>
                </a:cubicBezTo>
                <a:cubicBezTo>
                  <a:pt x="3717486" y="3520330"/>
                  <a:pt x="3745355" y="3506522"/>
                  <a:pt x="3777162" y="3493666"/>
                </a:cubicBezTo>
                <a:cubicBezTo>
                  <a:pt x="3811393" y="3458194"/>
                  <a:pt x="3848046" y="3423912"/>
                  <a:pt x="3892576" y="3389630"/>
                </a:cubicBezTo>
                <a:lnTo>
                  <a:pt x="3864707" y="3421293"/>
                </a:lnTo>
                <a:cubicBezTo>
                  <a:pt x="3868342" y="3417484"/>
                  <a:pt x="3871069" y="3413675"/>
                  <a:pt x="3873492" y="3412485"/>
                </a:cubicBezTo>
                <a:cubicBezTo>
                  <a:pt x="3873492" y="3412485"/>
                  <a:pt x="3874704" y="3412485"/>
                  <a:pt x="3874704" y="3412485"/>
                </a:cubicBezTo>
                <a:lnTo>
                  <a:pt x="3876218" y="3412485"/>
                </a:lnTo>
                <a:lnTo>
                  <a:pt x="3879853" y="3415104"/>
                </a:lnTo>
                <a:lnTo>
                  <a:pt x="3888941" y="3418913"/>
                </a:lnTo>
                <a:lnTo>
                  <a:pt x="3897726" y="3422722"/>
                </a:lnTo>
                <a:lnTo>
                  <a:pt x="3905299" y="3426531"/>
                </a:lnTo>
                <a:cubicBezTo>
                  <a:pt x="3910449" y="3428912"/>
                  <a:pt x="3916810" y="3430340"/>
                  <a:pt x="3921960" y="3432721"/>
                </a:cubicBezTo>
                <a:cubicBezTo>
                  <a:pt x="3924383" y="3434149"/>
                  <a:pt x="3928321" y="3435340"/>
                  <a:pt x="3930745" y="3436530"/>
                </a:cubicBezTo>
                <a:cubicBezTo>
                  <a:pt x="3933168" y="3435340"/>
                  <a:pt x="3937106" y="3435340"/>
                  <a:pt x="3939529" y="3434149"/>
                </a:cubicBezTo>
                <a:cubicBezTo>
                  <a:pt x="3952252" y="3427721"/>
                  <a:pt x="3964975" y="3420103"/>
                  <a:pt x="3978910" y="3415104"/>
                </a:cubicBezTo>
                <a:cubicBezTo>
                  <a:pt x="3986483" y="3411056"/>
                  <a:pt x="3995570" y="3408676"/>
                  <a:pt x="4004355" y="3407247"/>
                </a:cubicBezTo>
                <a:cubicBezTo>
                  <a:pt x="4013140" y="3406057"/>
                  <a:pt x="4024651" y="3404867"/>
                  <a:pt x="4038586" y="3411056"/>
                </a:cubicBezTo>
                <a:cubicBezTo>
                  <a:pt x="4044947" y="3413675"/>
                  <a:pt x="4052520" y="3420103"/>
                  <a:pt x="4056458" y="3427721"/>
                </a:cubicBezTo>
                <a:cubicBezTo>
                  <a:pt x="4060396" y="3435340"/>
                  <a:pt x="4062820" y="3444148"/>
                  <a:pt x="4064031" y="3450576"/>
                </a:cubicBezTo>
                <a:cubicBezTo>
                  <a:pt x="4066758" y="3464384"/>
                  <a:pt x="4065243" y="3476049"/>
                  <a:pt x="4064031" y="3486048"/>
                </a:cubicBezTo>
                <a:cubicBezTo>
                  <a:pt x="4060396" y="3506522"/>
                  <a:pt x="4055246" y="3522949"/>
                  <a:pt x="4050097" y="3539376"/>
                </a:cubicBezTo>
                <a:cubicBezTo>
                  <a:pt x="4048885" y="3540804"/>
                  <a:pt x="4046159" y="3541995"/>
                  <a:pt x="4044947" y="3543185"/>
                </a:cubicBezTo>
                <a:lnTo>
                  <a:pt x="4037374" y="3552232"/>
                </a:lnTo>
                <a:cubicBezTo>
                  <a:pt x="4024651" y="3557231"/>
                  <a:pt x="4010717" y="3563659"/>
                  <a:pt x="3997994" y="3571277"/>
                </a:cubicBezTo>
                <a:cubicBezTo>
                  <a:pt x="3997994" y="3573658"/>
                  <a:pt x="3997994" y="3575086"/>
                  <a:pt x="3997994" y="3577467"/>
                </a:cubicBezTo>
                <a:cubicBezTo>
                  <a:pt x="3997994" y="3582704"/>
                  <a:pt x="3999206" y="3587704"/>
                  <a:pt x="3999206" y="3592703"/>
                </a:cubicBezTo>
                <a:lnTo>
                  <a:pt x="4000720" y="3600322"/>
                </a:lnTo>
                <a:lnTo>
                  <a:pt x="4000720" y="3602940"/>
                </a:lnTo>
                <a:lnTo>
                  <a:pt x="4000720" y="3604131"/>
                </a:lnTo>
                <a:cubicBezTo>
                  <a:pt x="4000720" y="3605559"/>
                  <a:pt x="4000720" y="3605559"/>
                  <a:pt x="3999206" y="3606749"/>
                </a:cubicBezTo>
                <a:cubicBezTo>
                  <a:pt x="3994359" y="3609368"/>
                  <a:pt x="3984059" y="3614368"/>
                  <a:pt x="3973760" y="3619367"/>
                </a:cubicBezTo>
                <a:cubicBezTo>
                  <a:pt x="3962552" y="3625795"/>
                  <a:pt x="3949829" y="3630794"/>
                  <a:pt x="3937106" y="3637222"/>
                </a:cubicBezTo>
                <a:cubicBezTo>
                  <a:pt x="3930745" y="3636032"/>
                  <a:pt x="3923172" y="3634603"/>
                  <a:pt x="3916810" y="3633413"/>
                </a:cubicBezTo>
                <a:cubicBezTo>
                  <a:pt x="3890153" y="3656268"/>
                  <a:pt x="3863495" y="3680313"/>
                  <a:pt x="3839262" y="3699358"/>
                </a:cubicBezTo>
                <a:lnTo>
                  <a:pt x="3855922" y="3723641"/>
                </a:lnTo>
                <a:lnTo>
                  <a:pt x="3794732" y="3728641"/>
                </a:lnTo>
                <a:lnTo>
                  <a:pt x="3810181" y="3712214"/>
                </a:lnTo>
                <a:cubicBezTo>
                  <a:pt x="3806243" y="3712214"/>
                  <a:pt x="3803819" y="3712214"/>
                  <a:pt x="3799881" y="3712214"/>
                </a:cubicBezTo>
                <a:cubicBezTo>
                  <a:pt x="3715971" y="3797205"/>
                  <a:pt x="3647511" y="3872197"/>
                  <a:pt x="3553604" y="3967424"/>
                </a:cubicBezTo>
                <a:cubicBezTo>
                  <a:pt x="3546031" y="3968615"/>
                  <a:pt x="3538155" y="3970043"/>
                  <a:pt x="3530582" y="3972424"/>
                </a:cubicBezTo>
                <a:cubicBezTo>
                  <a:pt x="3528158" y="3972424"/>
                  <a:pt x="3526947" y="3972424"/>
                  <a:pt x="3525735" y="3973852"/>
                </a:cubicBezTo>
                <a:cubicBezTo>
                  <a:pt x="3516647" y="3977661"/>
                  <a:pt x="3509074" y="3981470"/>
                  <a:pt x="3501501" y="3985280"/>
                </a:cubicBezTo>
                <a:cubicBezTo>
                  <a:pt x="3493928" y="3989089"/>
                  <a:pt x="3486355" y="3992898"/>
                  <a:pt x="3478479" y="3997897"/>
                </a:cubicBezTo>
                <a:cubicBezTo>
                  <a:pt x="3470906" y="4002897"/>
                  <a:pt x="3463333" y="4008134"/>
                  <a:pt x="3456971" y="4013134"/>
                </a:cubicBezTo>
                <a:cubicBezTo>
                  <a:pt x="3430314" y="4033369"/>
                  <a:pt x="3404868" y="4056462"/>
                  <a:pt x="3379423" y="4080507"/>
                </a:cubicBezTo>
                <a:cubicBezTo>
                  <a:pt x="3328834" y="4128835"/>
                  <a:pt x="3275520" y="4182163"/>
                  <a:pt x="3197971" y="4241680"/>
                </a:cubicBezTo>
                <a:cubicBezTo>
                  <a:pt x="3164952" y="4293817"/>
                  <a:pt x="3102550" y="4349764"/>
                  <a:pt x="3041662" y="4398092"/>
                </a:cubicBezTo>
                <a:cubicBezTo>
                  <a:pt x="2980774" y="4446182"/>
                  <a:pt x="2918372" y="4484273"/>
                  <a:pt x="2890503" y="4504747"/>
                </a:cubicBezTo>
                <a:cubicBezTo>
                  <a:pt x="2830827" y="4545219"/>
                  <a:pt x="2792658" y="4577120"/>
                  <a:pt x="2750855" y="4599974"/>
                </a:cubicBezTo>
                <a:cubicBezTo>
                  <a:pt x="2745705" y="4602355"/>
                  <a:pt x="2740858" y="4604974"/>
                  <a:pt x="2735709" y="4607593"/>
                </a:cubicBezTo>
                <a:cubicBezTo>
                  <a:pt x="2729347" y="4609973"/>
                  <a:pt x="2725409" y="4611402"/>
                  <a:pt x="2720260" y="4613782"/>
                </a:cubicBezTo>
                <a:cubicBezTo>
                  <a:pt x="2710263" y="4617592"/>
                  <a:pt x="2699964" y="4621401"/>
                  <a:pt x="2689967" y="4625210"/>
                </a:cubicBezTo>
                <a:cubicBezTo>
                  <a:pt x="2668459" y="4631638"/>
                  <a:pt x="2645437" y="4636637"/>
                  <a:pt x="2617568" y="4639256"/>
                </a:cubicBezTo>
                <a:lnTo>
                  <a:pt x="2639076" y="4657111"/>
                </a:lnTo>
                <a:cubicBezTo>
                  <a:pt x="2331911" y="4761147"/>
                  <a:pt x="2354630" y="4728294"/>
                  <a:pt x="2237701" y="4812094"/>
                </a:cubicBezTo>
                <a:lnTo>
                  <a:pt x="2245275" y="4818284"/>
                </a:lnTo>
                <a:lnTo>
                  <a:pt x="2014143" y="4857803"/>
                </a:lnTo>
                <a:cubicBezTo>
                  <a:pt x="1991424" y="4871611"/>
                  <a:pt x="1977489" y="4884467"/>
                  <a:pt x="1965978" y="4897085"/>
                </a:cubicBezTo>
                <a:cubicBezTo>
                  <a:pt x="1963555" y="4899704"/>
                  <a:pt x="1960829" y="4903513"/>
                  <a:pt x="1958405" y="4905893"/>
                </a:cubicBezTo>
                <a:cubicBezTo>
                  <a:pt x="1957193" y="4907322"/>
                  <a:pt x="1957193" y="4907322"/>
                  <a:pt x="1955982" y="4908512"/>
                </a:cubicBezTo>
                <a:lnTo>
                  <a:pt x="1953255" y="4911131"/>
                </a:lnTo>
                <a:lnTo>
                  <a:pt x="1946894" y="4916130"/>
                </a:lnTo>
                <a:cubicBezTo>
                  <a:pt x="1939321" y="4923749"/>
                  <a:pt x="1929022" y="4931367"/>
                  <a:pt x="1917813" y="4938985"/>
                </a:cubicBezTo>
                <a:cubicBezTo>
                  <a:pt x="1894791" y="4955412"/>
                  <a:pt x="1862984" y="4973267"/>
                  <a:pt x="1813607" y="4993741"/>
                </a:cubicBezTo>
                <a:cubicBezTo>
                  <a:pt x="1763928" y="5013977"/>
                  <a:pt x="1695467" y="5038022"/>
                  <a:pt x="1606710" y="5063495"/>
                </a:cubicBezTo>
                <a:cubicBezTo>
                  <a:pt x="1526435" y="5093968"/>
                  <a:pt x="1468274" y="5115632"/>
                  <a:pt x="1422532" y="5132059"/>
                </a:cubicBezTo>
                <a:cubicBezTo>
                  <a:pt x="1436467" y="5072304"/>
                  <a:pt x="1447675" y="5028023"/>
                  <a:pt x="1460398" y="4979695"/>
                </a:cubicBezTo>
                <a:cubicBezTo>
                  <a:pt x="1473121" y="4931367"/>
                  <a:pt x="1485843" y="4880658"/>
                  <a:pt x="1503716" y="4803048"/>
                </a:cubicBezTo>
                <a:lnTo>
                  <a:pt x="1550669" y="4676157"/>
                </a:lnTo>
                <a:lnTo>
                  <a:pt x="1541884" y="4764956"/>
                </a:lnTo>
                <a:cubicBezTo>
                  <a:pt x="1551881" y="4729484"/>
                  <a:pt x="1563392" y="4691393"/>
                  <a:pt x="1576115" y="4652112"/>
                </a:cubicBezTo>
                <a:cubicBezTo>
                  <a:pt x="1582476" y="4632828"/>
                  <a:pt x="1588838" y="4612592"/>
                  <a:pt x="1595199" y="4592356"/>
                </a:cubicBezTo>
                <a:lnTo>
                  <a:pt x="1600349" y="4578310"/>
                </a:lnTo>
                <a:lnTo>
                  <a:pt x="1603984" y="4568073"/>
                </a:lnTo>
                <a:cubicBezTo>
                  <a:pt x="1606710" y="4561883"/>
                  <a:pt x="1609134" y="4554265"/>
                  <a:pt x="1611557" y="4547837"/>
                </a:cubicBezTo>
                <a:cubicBezTo>
                  <a:pt x="1633368" y="4483082"/>
                  <a:pt x="1640941" y="4460228"/>
                  <a:pt x="1638214" y="4432374"/>
                </a:cubicBezTo>
                <a:cubicBezTo>
                  <a:pt x="1631853" y="4427136"/>
                  <a:pt x="1627006" y="4423327"/>
                  <a:pt x="1620645" y="4419518"/>
                </a:cubicBezTo>
                <a:cubicBezTo>
                  <a:pt x="1617918" y="4417137"/>
                  <a:pt x="1614283" y="4415709"/>
                  <a:pt x="1611557" y="4414519"/>
                </a:cubicBezTo>
                <a:cubicBezTo>
                  <a:pt x="1610345" y="4413328"/>
                  <a:pt x="1609134" y="4413328"/>
                  <a:pt x="1607922" y="4411900"/>
                </a:cubicBezTo>
                <a:lnTo>
                  <a:pt x="1606710" y="4410709"/>
                </a:lnTo>
                <a:lnTo>
                  <a:pt x="1605196" y="4410709"/>
                </a:lnTo>
                <a:lnTo>
                  <a:pt x="1602772" y="4410709"/>
                </a:lnTo>
                <a:cubicBezTo>
                  <a:pt x="1582476" y="4415709"/>
                  <a:pt x="1565815" y="4419518"/>
                  <a:pt x="1553092" y="4420946"/>
                </a:cubicBezTo>
                <a:cubicBezTo>
                  <a:pt x="1549458" y="4420946"/>
                  <a:pt x="1545519" y="4420946"/>
                  <a:pt x="1543096" y="4420946"/>
                </a:cubicBezTo>
                <a:cubicBezTo>
                  <a:pt x="1540673" y="4420946"/>
                  <a:pt x="1539158" y="4420946"/>
                  <a:pt x="1537946" y="4420946"/>
                </a:cubicBezTo>
                <a:lnTo>
                  <a:pt x="1535523" y="4420946"/>
                </a:lnTo>
                <a:lnTo>
                  <a:pt x="1534311" y="4420946"/>
                </a:lnTo>
                <a:lnTo>
                  <a:pt x="1531585" y="4419518"/>
                </a:lnTo>
                <a:cubicBezTo>
                  <a:pt x="1501293" y="4413328"/>
                  <a:pt x="1468274" y="4403091"/>
                  <a:pt x="1430105" y="4387855"/>
                </a:cubicBezTo>
                <a:cubicBezTo>
                  <a:pt x="1405871" y="4376427"/>
                  <a:pt x="1383152" y="4365000"/>
                  <a:pt x="1358918" y="4350954"/>
                </a:cubicBezTo>
                <a:cubicBezTo>
                  <a:pt x="1352557" y="4347145"/>
                  <a:pt x="1346195" y="4344526"/>
                  <a:pt x="1339834" y="4339527"/>
                </a:cubicBezTo>
                <a:cubicBezTo>
                  <a:pt x="1333473" y="4335718"/>
                  <a:pt x="1327111" y="4330718"/>
                  <a:pt x="1320750" y="4326909"/>
                </a:cubicBezTo>
                <a:cubicBezTo>
                  <a:pt x="1308027" y="4317862"/>
                  <a:pt x="1296819" y="4310244"/>
                  <a:pt x="1286519" y="4300245"/>
                </a:cubicBezTo>
                <a:cubicBezTo>
                  <a:pt x="1243201" y="4263345"/>
                  <a:pt x="1216544" y="4218826"/>
                  <a:pt x="1198974" y="4174545"/>
                </a:cubicBezTo>
                <a:cubicBezTo>
                  <a:pt x="1196248" y="4169307"/>
                  <a:pt x="1195036" y="4163117"/>
                  <a:pt x="1192613" y="4157880"/>
                </a:cubicBezTo>
                <a:cubicBezTo>
                  <a:pt x="1191401" y="4154071"/>
                  <a:pt x="1188675" y="4149071"/>
                  <a:pt x="1187463" y="4144072"/>
                </a:cubicBezTo>
                <a:cubicBezTo>
                  <a:pt x="1185040" y="4136453"/>
                  <a:pt x="1183525" y="4131216"/>
                  <a:pt x="1181102" y="4126217"/>
                </a:cubicBezTo>
                <a:cubicBezTo>
                  <a:pt x="1178678" y="4121217"/>
                  <a:pt x="1177164" y="4118598"/>
                  <a:pt x="1175952" y="4115980"/>
                </a:cubicBezTo>
                <a:cubicBezTo>
                  <a:pt x="1174740" y="4113599"/>
                  <a:pt x="1174740" y="4112170"/>
                  <a:pt x="1173529" y="4112170"/>
                </a:cubicBezTo>
                <a:cubicBezTo>
                  <a:pt x="1173529" y="4112170"/>
                  <a:pt x="1172317" y="4113599"/>
                  <a:pt x="1172317" y="4113599"/>
                </a:cubicBezTo>
                <a:cubicBezTo>
                  <a:pt x="1172317" y="4114789"/>
                  <a:pt x="1169591" y="4112170"/>
                  <a:pt x="1165955" y="4109790"/>
                </a:cubicBezTo>
                <a:lnTo>
                  <a:pt x="861214" y="3881005"/>
                </a:lnTo>
                <a:lnTo>
                  <a:pt x="1225632" y="3836724"/>
                </a:lnTo>
                <a:cubicBezTo>
                  <a:pt x="1245927" y="3834106"/>
                  <a:pt x="1268647" y="3832915"/>
                  <a:pt x="1292881" y="3831487"/>
                </a:cubicBezTo>
                <a:lnTo>
                  <a:pt x="1413444" y="3792205"/>
                </a:lnTo>
                <a:lnTo>
                  <a:pt x="1397087" y="3802442"/>
                </a:lnTo>
                <a:cubicBezTo>
                  <a:pt x="1419806" y="3798633"/>
                  <a:pt x="1442828" y="3794824"/>
                  <a:pt x="1464336" y="3791015"/>
                </a:cubicBezTo>
                <a:cubicBezTo>
                  <a:pt x="1475847" y="3788396"/>
                  <a:pt x="1485843" y="3785777"/>
                  <a:pt x="1496143" y="3784587"/>
                </a:cubicBezTo>
                <a:lnTo>
                  <a:pt x="1503716" y="3783397"/>
                </a:lnTo>
                <a:cubicBezTo>
                  <a:pt x="1507654" y="3781968"/>
                  <a:pt x="1512501" y="3781968"/>
                  <a:pt x="1516439" y="3780778"/>
                </a:cubicBezTo>
                <a:cubicBezTo>
                  <a:pt x="1526435" y="3778159"/>
                  <a:pt x="1535523" y="3776969"/>
                  <a:pt x="1544308" y="3775779"/>
                </a:cubicBezTo>
                <a:cubicBezTo>
                  <a:pt x="1549458" y="3774350"/>
                  <a:pt x="1553092" y="3773160"/>
                  <a:pt x="1558242" y="3773160"/>
                </a:cubicBezTo>
                <a:cubicBezTo>
                  <a:pt x="1563392" y="3773160"/>
                  <a:pt x="1567330" y="3774350"/>
                  <a:pt x="1572177" y="3774350"/>
                </a:cubicBezTo>
                <a:cubicBezTo>
                  <a:pt x="1580053" y="3774350"/>
                  <a:pt x="1588838" y="3775779"/>
                  <a:pt x="1597622" y="3776969"/>
                </a:cubicBezTo>
                <a:lnTo>
                  <a:pt x="1609134" y="3778159"/>
                </a:lnTo>
                <a:lnTo>
                  <a:pt x="1616707" y="3779588"/>
                </a:lnTo>
                <a:cubicBezTo>
                  <a:pt x="1621856" y="3779588"/>
                  <a:pt x="1625491" y="3780778"/>
                  <a:pt x="1630641" y="3780778"/>
                </a:cubicBezTo>
                <a:cubicBezTo>
                  <a:pt x="1649725" y="3783397"/>
                  <a:pt x="1667598" y="3784587"/>
                  <a:pt x="1685470" y="3785777"/>
                </a:cubicBezTo>
                <a:cubicBezTo>
                  <a:pt x="1720913" y="3789587"/>
                  <a:pt x="1755143" y="3792205"/>
                  <a:pt x="1790585" y="3797205"/>
                </a:cubicBezTo>
                <a:cubicBezTo>
                  <a:pt x="1795735" y="3797205"/>
                  <a:pt x="1799673" y="3798633"/>
                  <a:pt x="1804823" y="3798633"/>
                </a:cubicBezTo>
                <a:cubicBezTo>
                  <a:pt x="1806034" y="3798633"/>
                  <a:pt x="1806034" y="3798633"/>
                  <a:pt x="1806034" y="3798633"/>
                </a:cubicBezTo>
                <a:cubicBezTo>
                  <a:pt x="1806034" y="3798633"/>
                  <a:pt x="1807246" y="3798633"/>
                  <a:pt x="1807246" y="3798633"/>
                </a:cubicBezTo>
                <a:cubicBezTo>
                  <a:pt x="1808458" y="3799824"/>
                  <a:pt x="1808458" y="3799824"/>
                  <a:pt x="1809669" y="3799824"/>
                </a:cubicBezTo>
                <a:cubicBezTo>
                  <a:pt x="1811184" y="3801014"/>
                  <a:pt x="1812396" y="3802442"/>
                  <a:pt x="1812396" y="3801014"/>
                </a:cubicBezTo>
                <a:cubicBezTo>
                  <a:pt x="1813607" y="3801014"/>
                  <a:pt x="1814819" y="3801014"/>
                  <a:pt x="1816031" y="3801014"/>
                </a:cubicBezTo>
                <a:lnTo>
                  <a:pt x="1814819" y="3802442"/>
                </a:lnTo>
                <a:lnTo>
                  <a:pt x="1817546" y="3801014"/>
                </a:lnTo>
                <a:lnTo>
                  <a:pt x="1816031" y="3801014"/>
                </a:lnTo>
                <a:cubicBezTo>
                  <a:pt x="1822392" y="3797205"/>
                  <a:pt x="1827542" y="3794824"/>
                  <a:pt x="1833903" y="3791015"/>
                </a:cubicBezTo>
                <a:cubicBezTo>
                  <a:pt x="1845414" y="3784587"/>
                  <a:pt x="1858137" y="3778159"/>
                  <a:pt x="1870860" y="3773160"/>
                </a:cubicBezTo>
                <a:cubicBezTo>
                  <a:pt x="1896003" y="3756733"/>
                  <a:pt x="1922963" y="3742687"/>
                  <a:pt x="1948106" y="3731260"/>
                </a:cubicBezTo>
                <a:lnTo>
                  <a:pt x="2011720" y="3703406"/>
                </a:lnTo>
                <a:cubicBezTo>
                  <a:pt x="2009296" y="3694359"/>
                  <a:pt x="2005358" y="3685550"/>
                  <a:pt x="2001421" y="3672933"/>
                </a:cubicBezTo>
                <a:lnTo>
                  <a:pt x="1993847" y="3651268"/>
                </a:lnTo>
                <a:cubicBezTo>
                  <a:pt x="1992636" y="3651268"/>
                  <a:pt x="1991424" y="3651268"/>
                  <a:pt x="1990212" y="3651268"/>
                </a:cubicBezTo>
                <a:cubicBezTo>
                  <a:pt x="1976278" y="3649840"/>
                  <a:pt x="1962040" y="3649840"/>
                  <a:pt x="1948106" y="3649840"/>
                </a:cubicBezTo>
                <a:cubicBezTo>
                  <a:pt x="1935383" y="3647459"/>
                  <a:pt x="1920237" y="3646031"/>
                  <a:pt x="1902364" y="3644840"/>
                </a:cubicBezTo>
                <a:cubicBezTo>
                  <a:pt x="1897517" y="3644840"/>
                  <a:pt x="1893580" y="3643650"/>
                  <a:pt x="1888430" y="3643650"/>
                </a:cubicBezTo>
                <a:cubicBezTo>
                  <a:pt x="1883583" y="3643650"/>
                  <a:pt x="1877222" y="3642222"/>
                  <a:pt x="1872072" y="3642222"/>
                </a:cubicBezTo>
                <a:cubicBezTo>
                  <a:pt x="1860561" y="3642222"/>
                  <a:pt x="1849050" y="3641031"/>
                  <a:pt x="1837841" y="3641031"/>
                </a:cubicBezTo>
                <a:cubicBezTo>
                  <a:pt x="1789373" y="3639841"/>
                  <a:pt x="1738785" y="3638413"/>
                  <a:pt x="1685470" y="3637222"/>
                </a:cubicBezTo>
                <a:cubicBezTo>
                  <a:pt x="1631853" y="3636032"/>
                  <a:pt x="1578538" y="3636032"/>
                  <a:pt x="1529162" y="3637222"/>
                </a:cubicBezTo>
                <a:cubicBezTo>
                  <a:pt x="1502504" y="3637222"/>
                  <a:pt x="1477059" y="3638413"/>
                  <a:pt x="1452825" y="3638413"/>
                </a:cubicBezTo>
                <a:cubicBezTo>
                  <a:pt x="1427379" y="3638413"/>
                  <a:pt x="1403448" y="3639841"/>
                  <a:pt x="1380426" y="3641031"/>
                </a:cubicBezTo>
                <a:cubicBezTo>
                  <a:pt x="1378002" y="3638413"/>
                  <a:pt x="1376791" y="3637222"/>
                  <a:pt x="1375579" y="3634603"/>
                </a:cubicBezTo>
                <a:cubicBezTo>
                  <a:pt x="1366491" y="3629604"/>
                  <a:pt x="1354980" y="3623176"/>
                  <a:pt x="1344984" y="3616986"/>
                </a:cubicBezTo>
                <a:cubicBezTo>
                  <a:pt x="1336199" y="3601750"/>
                  <a:pt x="1325899" y="3586514"/>
                  <a:pt x="1317115" y="3571277"/>
                </a:cubicBezTo>
                <a:cubicBezTo>
                  <a:pt x="1309542" y="3557231"/>
                  <a:pt x="1300454" y="3543185"/>
                  <a:pt x="1292881" y="3530567"/>
                </a:cubicBezTo>
                <a:cubicBezTo>
                  <a:pt x="1278946" y="3506522"/>
                  <a:pt x="1263800" y="3482239"/>
                  <a:pt x="1249563" y="3458194"/>
                </a:cubicBezTo>
                <a:cubicBezTo>
                  <a:pt x="1221694" y="3409866"/>
                  <a:pt x="1193824" y="3362966"/>
                  <a:pt x="1164744" y="3314638"/>
                </a:cubicBezTo>
                <a:cubicBezTo>
                  <a:pt x="1107491" y="3218220"/>
                  <a:pt x="1045089" y="3122993"/>
                  <a:pt x="967843" y="3021337"/>
                </a:cubicBezTo>
                <a:lnTo>
                  <a:pt x="875148" y="2904445"/>
                </a:lnTo>
                <a:cubicBezTo>
                  <a:pt x="830618" y="2800409"/>
                  <a:pt x="750646" y="2679708"/>
                  <a:pt x="654014" y="2544960"/>
                </a:cubicBezTo>
                <a:cubicBezTo>
                  <a:pt x="648864" y="2544960"/>
                  <a:pt x="644017" y="2543770"/>
                  <a:pt x="638867" y="2542580"/>
                </a:cubicBezTo>
                <a:cubicBezTo>
                  <a:pt x="623721" y="2538771"/>
                  <a:pt x="608272" y="2529724"/>
                  <a:pt x="593126" y="2522106"/>
                </a:cubicBezTo>
                <a:cubicBezTo>
                  <a:pt x="563742" y="2505679"/>
                  <a:pt x="535873" y="2486634"/>
                  <a:pt x="505581" y="2472587"/>
                </a:cubicBezTo>
                <a:cubicBezTo>
                  <a:pt x="500431" y="2471397"/>
                  <a:pt x="496493" y="2468778"/>
                  <a:pt x="492858" y="2468778"/>
                </a:cubicBezTo>
                <a:cubicBezTo>
                  <a:pt x="487708" y="2467588"/>
                  <a:pt x="482558" y="2467588"/>
                  <a:pt x="480135" y="2471397"/>
                </a:cubicBezTo>
                <a:cubicBezTo>
                  <a:pt x="476197" y="2475206"/>
                  <a:pt x="477409" y="2480206"/>
                  <a:pt x="477409" y="2485443"/>
                </a:cubicBezTo>
                <a:cubicBezTo>
                  <a:pt x="478923" y="2490443"/>
                  <a:pt x="480135" y="2494252"/>
                  <a:pt x="481347" y="2499251"/>
                </a:cubicBezTo>
                <a:cubicBezTo>
                  <a:pt x="487708" y="2518297"/>
                  <a:pt x="496493" y="2536152"/>
                  <a:pt x="504066" y="2552579"/>
                </a:cubicBezTo>
                <a:cubicBezTo>
                  <a:pt x="513154" y="2570434"/>
                  <a:pt x="520727" y="2586861"/>
                  <a:pt x="529512" y="2603526"/>
                </a:cubicBezTo>
                <a:cubicBezTo>
                  <a:pt x="533450" y="2612334"/>
                  <a:pt x="538599" y="2619952"/>
                  <a:pt x="542234" y="2628761"/>
                </a:cubicBezTo>
                <a:lnTo>
                  <a:pt x="548596" y="2641617"/>
                </a:lnTo>
                <a:cubicBezTo>
                  <a:pt x="548596" y="2643997"/>
                  <a:pt x="551322" y="2645426"/>
                  <a:pt x="552534" y="2646616"/>
                </a:cubicBezTo>
                <a:lnTo>
                  <a:pt x="557684" y="2651616"/>
                </a:lnTo>
                <a:cubicBezTo>
                  <a:pt x="553746" y="2647806"/>
                  <a:pt x="549808" y="2645426"/>
                  <a:pt x="547384" y="2643997"/>
                </a:cubicBezTo>
                <a:cubicBezTo>
                  <a:pt x="544961" y="2642807"/>
                  <a:pt x="543446" y="2640188"/>
                  <a:pt x="542234" y="2640188"/>
                </a:cubicBezTo>
                <a:cubicBezTo>
                  <a:pt x="541023" y="2638998"/>
                  <a:pt x="539811" y="2640188"/>
                  <a:pt x="541023" y="2643997"/>
                </a:cubicBezTo>
                <a:cubicBezTo>
                  <a:pt x="544961" y="2650425"/>
                  <a:pt x="557684" y="2664471"/>
                  <a:pt x="574042" y="2682088"/>
                </a:cubicBezTo>
                <a:cubicBezTo>
                  <a:pt x="590702" y="2699944"/>
                  <a:pt x="610998" y="2721608"/>
                  <a:pt x="631294" y="2741844"/>
                </a:cubicBezTo>
                <a:cubicBezTo>
                  <a:pt x="651590" y="2760889"/>
                  <a:pt x="673098" y="2781363"/>
                  <a:pt x="687032" y="2796600"/>
                </a:cubicBezTo>
                <a:lnTo>
                  <a:pt x="694605" y="2804218"/>
                </a:lnTo>
                <a:lnTo>
                  <a:pt x="694605" y="2810408"/>
                </a:lnTo>
                <a:cubicBezTo>
                  <a:pt x="694605" y="2819454"/>
                  <a:pt x="693394" y="2824454"/>
                  <a:pt x="692182" y="2829453"/>
                </a:cubicBezTo>
                <a:cubicBezTo>
                  <a:pt x="694605" y="2824454"/>
                  <a:pt x="697332" y="2828263"/>
                  <a:pt x="698543" y="2838500"/>
                </a:cubicBezTo>
                <a:cubicBezTo>
                  <a:pt x="699755" y="2848499"/>
                  <a:pt x="697332" y="2865164"/>
                  <a:pt x="692182" y="2884209"/>
                </a:cubicBezTo>
                <a:cubicBezTo>
                  <a:pt x="685821" y="2903255"/>
                  <a:pt x="677036" y="2923491"/>
                  <a:pt x="665525" y="2941346"/>
                </a:cubicBezTo>
                <a:cubicBezTo>
                  <a:pt x="660375" y="2951345"/>
                  <a:pt x="654014" y="2958963"/>
                  <a:pt x="648864" y="2968010"/>
                </a:cubicBezTo>
                <a:cubicBezTo>
                  <a:pt x="646440" y="2971819"/>
                  <a:pt x="644017" y="2975628"/>
                  <a:pt x="641291" y="2979437"/>
                </a:cubicBezTo>
                <a:cubicBezTo>
                  <a:pt x="638867" y="2981818"/>
                  <a:pt x="634929" y="2989436"/>
                  <a:pt x="628568" y="2994673"/>
                </a:cubicBezTo>
                <a:cubicBezTo>
                  <a:pt x="623721" y="3001101"/>
                  <a:pt x="615845" y="3006101"/>
                  <a:pt x="608272" y="3009910"/>
                </a:cubicBezTo>
                <a:cubicBezTo>
                  <a:pt x="599487" y="3013719"/>
                  <a:pt x="590702" y="3016338"/>
                  <a:pt x="582826" y="3017528"/>
                </a:cubicBezTo>
                <a:cubicBezTo>
                  <a:pt x="566468" y="3018718"/>
                  <a:pt x="554957" y="3016338"/>
                  <a:pt x="546172" y="3013719"/>
                </a:cubicBezTo>
                <a:cubicBezTo>
                  <a:pt x="528300" y="3007291"/>
                  <a:pt x="521938" y="3003482"/>
                  <a:pt x="521938" y="3006101"/>
                </a:cubicBezTo>
                <a:cubicBezTo>
                  <a:pt x="521938" y="3007291"/>
                  <a:pt x="524665" y="3009910"/>
                  <a:pt x="529512" y="3013719"/>
                </a:cubicBezTo>
                <a:cubicBezTo>
                  <a:pt x="535873" y="3017528"/>
                  <a:pt x="543446" y="3023956"/>
                  <a:pt x="562530" y="3027765"/>
                </a:cubicBezTo>
                <a:cubicBezTo>
                  <a:pt x="572830" y="3030146"/>
                  <a:pt x="585553" y="3031574"/>
                  <a:pt x="599487" y="3027765"/>
                </a:cubicBezTo>
                <a:cubicBezTo>
                  <a:pt x="614633" y="3025146"/>
                  <a:pt x="628568" y="3017528"/>
                  <a:pt x="640079" y="3007291"/>
                </a:cubicBezTo>
                <a:cubicBezTo>
                  <a:pt x="642502" y="3004910"/>
                  <a:pt x="645229" y="3002292"/>
                  <a:pt x="647652" y="2999673"/>
                </a:cubicBezTo>
                <a:cubicBezTo>
                  <a:pt x="650378" y="2997292"/>
                  <a:pt x="651590" y="2995864"/>
                  <a:pt x="654014" y="2993483"/>
                </a:cubicBezTo>
                <a:cubicBezTo>
                  <a:pt x="656740" y="2990864"/>
                  <a:pt x="659163" y="2988245"/>
                  <a:pt x="661587" y="2984436"/>
                </a:cubicBezTo>
                <a:cubicBezTo>
                  <a:pt x="667948" y="2978008"/>
                  <a:pt x="674309" y="2970390"/>
                  <a:pt x="680671" y="2961582"/>
                </a:cubicBezTo>
                <a:cubicBezTo>
                  <a:pt x="671886" y="2971819"/>
                  <a:pt x="664313" y="2981818"/>
                  <a:pt x="656740" y="2990864"/>
                </a:cubicBezTo>
                <a:cubicBezTo>
                  <a:pt x="654014" y="2993483"/>
                  <a:pt x="646440" y="3004910"/>
                  <a:pt x="636141" y="3012529"/>
                </a:cubicBezTo>
                <a:cubicBezTo>
                  <a:pt x="626144" y="3021337"/>
                  <a:pt x="612210" y="3028955"/>
                  <a:pt x="596761" y="3031574"/>
                </a:cubicBezTo>
                <a:cubicBezTo>
                  <a:pt x="581615" y="3033955"/>
                  <a:pt x="566468" y="3032764"/>
                  <a:pt x="554957" y="3030146"/>
                </a:cubicBezTo>
                <a:cubicBezTo>
                  <a:pt x="542234" y="3027765"/>
                  <a:pt x="533450" y="3022527"/>
                  <a:pt x="525877" y="3018718"/>
                </a:cubicBezTo>
                <a:cubicBezTo>
                  <a:pt x="510427" y="3009910"/>
                  <a:pt x="499219" y="3001101"/>
                  <a:pt x="488920" y="2992055"/>
                </a:cubicBezTo>
                <a:cubicBezTo>
                  <a:pt x="469836" y="2974199"/>
                  <a:pt x="453478" y="2957773"/>
                  <a:pt x="439543" y="2941346"/>
                </a:cubicBezTo>
                <a:cubicBezTo>
                  <a:pt x="431667" y="2933728"/>
                  <a:pt x="425306" y="2924681"/>
                  <a:pt x="417733" y="2917063"/>
                </a:cubicBezTo>
                <a:cubicBezTo>
                  <a:pt x="411371" y="2909445"/>
                  <a:pt x="403798" y="2900636"/>
                  <a:pt x="397437" y="2893018"/>
                </a:cubicBezTo>
                <a:cubicBezTo>
                  <a:pt x="388652" y="2881590"/>
                  <a:pt x="379867" y="2870163"/>
                  <a:pt x="370779" y="2859926"/>
                </a:cubicBezTo>
                <a:cubicBezTo>
                  <a:pt x="361995" y="2849927"/>
                  <a:pt x="354421" y="2839690"/>
                  <a:pt x="345334" y="2829453"/>
                </a:cubicBezTo>
                <a:cubicBezTo>
                  <a:pt x="341699" y="2825644"/>
                  <a:pt x="338972" y="2821835"/>
                  <a:pt x="335337" y="2818026"/>
                </a:cubicBezTo>
                <a:cubicBezTo>
                  <a:pt x="316253" y="2859926"/>
                  <a:pt x="345334" y="2878972"/>
                  <a:pt x="361995" y="2910873"/>
                </a:cubicBezTo>
                <a:cubicBezTo>
                  <a:pt x="368356" y="2924681"/>
                  <a:pt x="371991" y="2937537"/>
                  <a:pt x="368356" y="2955154"/>
                </a:cubicBezTo>
                <a:cubicBezTo>
                  <a:pt x="363206" y="2953963"/>
                  <a:pt x="356845" y="2952773"/>
                  <a:pt x="350483" y="2951345"/>
                </a:cubicBezTo>
                <a:lnTo>
                  <a:pt x="354421" y="2960391"/>
                </a:lnTo>
                <a:cubicBezTo>
                  <a:pt x="361995" y="2975628"/>
                  <a:pt x="369568" y="2990864"/>
                  <a:pt x="375929" y="3006101"/>
                </a:cubicBezTo>
                <a:cubicBezTo>
                  <a:pt x="396225" y="3009910"/>
                  <a:pt x="415309" y="3012529"/>
                  <a:pt x="435605" y="3016338"/>
                </a:cubicBezTo>
                <a:cubicBezTo>
                  <a:pt x="411371" y="3040383"/>
                  <a:pt x="429244" y="3055619"/>
                  <a:pt x="425306" y="3073474"/>
                </a:cubicBezTo>
                <a:lnTo>
                  <a:pt x="452266" y="3063237"/>
                </a:lnTo>
                <a:lnTo>
                  <a:pt x="419247" y="3087282"/>
                </a:lnTo>
                <a:lnTo>
                  <a:pt x="416521" y="3083473"/>
                </a:lnTo>
                <a:cubicBezTo>
                  <a:pt x="414097" y="3084902"/>
                  <a:pt x="411371" y="3086092"/>
                  <a:pt x="410159" y="3087282"/>
                </a:cubicBezTo>
                <a:cubicBezTo>
                  <a:pt x="419247" y="3110137"/>
                  <a:pt x="428032" y="3132992"/>
                  <a:pt x="436817" y="3154656"/>
                </a:cubicBezTo>
                <a:cubicBezTo>
                  <a:pt x="445905" y="3161084"/>
                  <a:pt x="454689" y="3166083"/>
                  <a:pt x="464686" y="3171083"/>
                </a:cubicBezTo>
                <a:cubicBezTo>
                  <a:pt x="483770" y="3182510"/>
                  <a:pt x="501643" y="3195366"/>
                  <a:pt x="497705" y="3222029"/>
                </a:cubicBezTo>
                <a:cubicBezTo>
                  <a:pt x="515577" y="3228219"/>
                  <a:pt x="518303" y="3244884"/>
                  <a:pt x="516789" y="3261311"/>
                </a:cubicBezTo>
                <a:cubicBezTo>
                  <a:pt x="515577" y="3277738"/>
                  <a:pt x="509216" y="3292974"/>
                  <a:pt x="511942" y="3299402"/>
                </a:cubicBezTo>
                <a:cubicBezTo>
                  <a:pt x="514365" y="3313448"/>
                  <a:pt x="524665" y="3321066"/>
                  <a:pt x="532238" y="3328684"/>
                </a:cubicBezTo>
                <a:cubicBezTo>
                  <a:pt x="539811" y="3336303"/>
                  <a:pt x="543446" y="3345111"/>
                  <a:pt x="532238" y="3357967"/>
                </a:cubicBezTo>
                <a:lnTo>
                  <a:pt x="554957" y="3351539"/>
                </a:lnTo>
                <a:cubicBezTo>
                  <a:pt x="560107" y="3388440"/>
                  <a:pt x="551322" y="3411295"/>
                  <a:pt x="546172" y="3427721"/>
                </a:cubicBezTo>
                <a:cubicBezTo>
                  <a:pt x="544961" y="3432721"/>
                  <a:pt x="543446" y="3436530"/>
                  <a:pt x="542234" y="3440339"/>
                </a:cubicBezTo>
                <a:cubicBezTo>
                  <a:pt x="541023" y="3445576"/>
                  <a:pt x="541023" y="3449386"/>
                  <a:pt x="539811" y="3454385"/>
                </a:cubicBezTo>
                <a:cubicBezTo>
                  <a:pt x="538599" y="3459385"/>
                  <a:pt x="537085" y="3465812"/>
                  <a:pt x="534661" y="3473431"/>
                </a:cubicBezTo>
                <a:cubicBezTo>
                  <a:pt x="532238" y="3481049"/>
                  <a:pt x="528300" y="3489857"/>
                  <a:pt x="520727" y="3501285"/>
                </a:cubicBezTo>
                <a:cubicBezTo>
                  <a:pt x="523150" y="3503903"/>
                  <a:pt x="525877" y="3505094"/>
                  <a:pt x="528300" y="3506522"/>
                </a:cubicBezTo>
                <a:cubicBezTo>
                  <a:pt x="514365" y="3512712"/>
                  <a:pt x="500431" y="3514140"/>
                  <a:pt x="487708" y="3514140"/>
                </a:cubicBezTo>
                <a:cubicBezTo>
                  <a:pt x="482558" y="3512712"/>
                  <a:pt x="476197" y="3512712"/>
                  <a:pt x="471047" y="3511522"/>
                </a:cubicBezTo>
                <a:cubicBezTo>
                  <a:pt x="464686" y="3511522"/>
                  <a:pt x="462263" y="3508903"/>
                  <a:pt x="457113" y="3507713"/>
                </a:cubicBezTo>
                <a:cubicBezTo>
                  <a:pt x="439543" y="3501285"/>
                  <a:pt x="430455" y="3492476"/>
                  <a:pt x="421671" y="3483668"/>
                </a:cubicBezTo>
                <a:cubicBezTo>
                  <a:pt x="405010" y="3489857"/>
                  <a:pt x="392287" y="3506522"/>
                  <a:pt x="377141" y="3516521"/>
                </a:cubicBezTo>
                <a:cubicBezTo>
                  <a:pt x="373506" y="3519140"/>
                  <a:pt x="368356" y="3521759"/>
                  <a:pt x="364418" y="3522949"/>
                </a:cubicBezTo>
                <a:cubicBezTo>
                  <a:pt x="360783" y="3524139"/>
                  <a:pt x="356845" y="3524139"/>
                  <a:pt x="351695" y="3524139"/>
                </a:cubicBezTo>
                <a:cubicBezTo>
                  <a:pt x="341699" y="3522949"/>
                  <a:pt x="331399" y="3517950"/>
                  <a:pt x="321403" y="3506522"/>
                </a:cubicBezTo>
                <a:cubicBezTo>
                  <a:pt x="276873" y="3496285"/>
                  <a:pt x="284446" y="3484858"/>
                  <a:pt x="256577" y="3472240"/>
                </a:cubicBezTo>
                <a:lnTo>
                  <a:pt x="252639" y="3450576"/>
                </a:lnTo>
                <a:lnTo>
                  <a:pt x="270511" y="3447957"/>
                </a:lnTo>
                <a:cubicBezTo>
                  <a:pt x="262938" y="3441767"/>
                  <a:pt x="259000" y="3428912"/>
                  <a:pt x="252639" y="3417484"/>
                </a:cubicBezTo>
                <a:cubicBezTo>
                  <a:pt x="251427" y="3415104"/>
                  <a:pt x="250216" y="3412485"/>
                  <a:pt x="247792" y="3409866"/>
                </a:cubicBezTo>
                <a:cubicBezTo>
                  <a:pt x="245066" y="3406057"/>
                  <a:pt x="242642" y="3403676"/>
                  <a:pt x="239916" y="3401058"/>
                </a:cubicBezTo>
                <a:cubicBezTo>
                  <a:pt x="233555" y="3396058"/>
                  <a:pt x="227193" y="3392249"/>
                  <a:pt x="218409" y="3390821"/>
                </a:cubicBezTo>
                <a:cubicBezTo>
                  <a:pt x="196901" y="3397248"/>
                  <a:pt x="173879" y="3399867"/>
                  <a:pt x="151159" y="3392249"/>
                </a:cubicBezTo>
                <a:cubicBezTo>
                  <a:pt x="139648" y="3388440"/>
                  <a:pt x="128137" y="3383202"/>
                  <a:pt x="116929" y="3374394"/>
                </a:cubicBezTo>
                <a:cubicBezTo>
                  <a:pt x="111779" y="3369394"/>
                  <a:pt x="105418" y="3364157"/>
                  <a:pt x="100268" y="3359157"/>
                </a:cubicBezTo>
                <a:cubicBezTo>
                  <a:pt x="97845" y="3356539"/>
                  <a:pt x="95118" y="3354158"/>
                  <a:pt x="92695" y="3350349"/>
                </a:cubicBezTo>
                <a:cubicBezTo>
                  <a:pt x="92695" y="3345111"/>
                  <a:pt x="92695" y="3341302"/>
                  <a:pt x="93907" y="3336303"/>
                </a:cubicBezTo>
                <a:cubicBezTo>
                  <a:pt x="106629" y="3298212"/>
                  <a:pt x="101480" y="3279166"/>
                  <a:pt x="96633" y="3258692"/>
                </a:cubicBezTo>
                <a:cubicBezTo>
                  <a:pt x="93907" y="3248693"/>
                  <a:pt x="91483" y="3238456"/>
                  <a:pt x="90272" y="3227029"/>
                </a:cubicBezTo>
                <a:cubicBezTo>
                  <a:pt x="90272" y="3222029"/>
                  <a:pt x="90272" y="3215602"/>
                  <a:pt x="90272" y="3209174"/>
                </a:cubicBezTo>
                <a:cubicBezTo>
                  <a:pt x="90272" y="3207983"/>
                  <a:pt x="90272" y="3205365"/>
                  <a:pt x="90272" y="3204174"/>
                </a:cubicBezTo>
                <a:lnTo>
                  <a:pt x="90272" y="3201556"/>
                </a:lnTo>
                <a:cubicBezTo>
                  <a:pt x="90272" y="3201556"/>
                  <a:pt x="90272" y="3200365"/>
                  <a:pt x="90272" y="3200365"/>
                </a:cubicBezTo>
                <a:cubicBezTo>
                  <a:pt x="91483" y="3197746"/>
                  <a:pt x="91483" y="3196556"/>
                  <a:pt x="92695" y="3193937"/>
                </a:cubicBezTo>
                <a:lnTo>
                  <a:pt x="69976" y="3169892"/>
                </a:lnTo>
                <a:lnTo>
                  <a:pt x="78760" y="3173701"/>
                </a:lnTo>
                <a:cubicBezTo>
                  <a:pt x="74822" y="3129182"/>
                  <a:pt x="48165" y="3110137"/>
                  <a:pt x="68461" y="3068237"/>
                </a:cubicBezTo>
                <a:lnTo>
                  <a:pt x="50891" y="3053000"/>
                </a:lnTo>
                <a:cubicBezTo>
                  <a:pt x="52103" y="3017528"/>
                  <a:pt x="52103" y="2976818"/>
                  <a:pt x="68461" y="2939917"/>
                </a:cubicBezTo>
                <a:cubicBezTo>
                  <a:pt x="40592" y="2938727"/>
                  <a:pt x="66038" y="2913254"/>
                  <a:pt x="52103" y="2893018"/>
                </a:cubicBezTo>
                <a:cubicBezTo>
                  <a:pt x="71187" y="2873972"/>
                  <a:pt x="67249" y="2882781"/>
                  <a:pt x="72399" y="2851118"/>
                </a:cubicBezTo>
                <a:cubicBezTo>
                  <a:pt x="63614" y="2847308"/>
                  <a:pt x="58464" y="2825644"/>
                  <a:pt x="50891" y="2835881"/>
                </a:cubicBezTo>
                <a:lnTo>
                  <a:pt x="57253" y="2821835"/>
                </a:lnTo>
                <a:lnTo>
                  <a:pt x="78760" y="2837071"/>
                </a:lnTo>
                <a:cubicBezTo>
                  <a:pt x="86333" y="2832072"/>
                  <a:pt x="81184" y="2819454"/>
                  <a:pt x="79972" y="2806599"/>
                </a:cubicBezTo>
                <a:cubicBezTo>
                  <a:pt x="67249" y="2802790"/>
                  <a:pt x="50891" y="2800409"/>
                  <a:pt x="45742" y="2783744"/>
                </a:cubicBezTo>
                <a:lnTo>
                  <a:pt x="50891" y="2752081"/>
                </a:lnTo>
                <a:lnTo>
                  <a:pt x="63614" y="2754700"/>
                </a:lnTo>
                <a:lnTo>
                  <a:pt x="62100" y="2744463"/>
                </a:lnTo>
                <a:lnTo>
                  <a:pt x="0" y="2090486"/>
                </a:lnTo>
                <a:lnTo>
                  <a:pt x="163882" y="2329032"/>
                </a:lnTo>
                <a:cubicBezTo>
                  <a:pt x="163882" y="2294750"/>
                  <a:pt x="163882" y="2259277"/>
                  <a:pt x="165094" y="2223805"/>
                </a:cubicBezTo>
                <a:cubicBezTo>
                  <a:pt x="153583" y="2213568"/>
                  <a:pt x="158732" y="2207140"/>
                  <a:pt x="147221" y="2194523"/>
                </a:cubicBezTo>
                <a:lnTo>
                  <a:pt x="156309" y="2178096"/>
                </a:lnTo>
                <a:lnTo>
                  <a:pt x="166305" y="2180476"/>
                </a:lnTo>
                <a:cubicBezTo>
                  <a:pt x="166305" y="2165240"/>
                  <a:pt x="166305" y="2150004"/>
                  <a:pt x="167517" y="2134767"/>
                </a:cubicBezTo>
                <a:cubicBezTo>
                  <a:pt x="166305" y="2133577"/>
                  <a:pt x="165094" y="2133577"/>
                  <a:pt x="163882" y="2132386"/>
                </a:cubicBezTo>
                <a:cubicBezTo>
                  <a:pt x="144798" y="2133577"/>
                  <a:pt x="125714" y="2130958"/>
                  <a:pt x="112991" y="2123340"/>
                </a:cubicBezTo>
                <a:cubicBezTo>
                  <a:pt x="100268" y="2115722"/>
                  <a:pt x="91483" y="2100485"/>
                  <a:pt x="95118" y="2076440"/>
                </a:cubicBezTo>
                <a:cubicBezTo>
                  <a:pt x="105418" y="2053586"/>
                  <a:pt x="101480" y="2036921"/>
                  <a:pt x="97845" y="2019304"/>
                </a:cubicBezTo>
                <a:cubicBezTo>
                  <a:pt x="93907" y="2001448"/>
                  <a:pt x="91483" y="1979784"/>
                  <a:pt x="110567" y="1955739"/>
                </a:cubicBezTo>
                <a:cubicBezTo>
                  <a:pt x="109356" y="1940503"/>
                  <a:pt x="109356" y="1924076"/>
                  <a:pt x="111779" y="1906221"/>
                </a:cubicBezTo>
                <a:cubicBezTo>
                  <a:pt x="112991" y="1910030"/>
                  <a:pt x="114203" y="1912649"/>
                  <a:pt x="115717" y="1916458"/>
                </a:cubicBezTo>
                <a:cubicBezTo>
                  <a:pt x="126925" y="1895984"/>
                  <a:pt x="137225" y="1879557"/>
                  <a:pt x="147221" y="1865511"/>
                </a:cubicBezTo>
                <a:lnTo>
                  <a:pt x="143586" y="1842656"/>
                </a:lnTo>
                <a:cubicBezTo>
                  <a:pt x="138437" y="1681483"/>
                  <a:pt x="152371" y="1545546"/>
                  <a:pt x="159944" y="1423654"/>
                </a:cubicBezTo>
                <a:lnTo>
                  <a:pt x="189328" y="1549355"/>
                </a:lnTo>
                <a:cubicBezTo>
                  <a:pt x="181755" y="1380326"/>
                  <a:pt x="185390" y="1311762"/>
                  <a:pt x="191751" y="1245817"/>
                </a:cubicBezTo>
                <a:cubicBezTo>
                  <a:pt x="194175" y="1212725"/>
                  <a:pt x="198113" y="1181062"/>
                  <a:pt x="200536" y="1136543"/>
                </a:cubicBezTo>
                <a:cubicBezTo>
                  <a:pt x="202051" y="1115117"/>
                  <a:pt x="203262" y="1089643"/>
                  <a:pt x="204474" y="1060361"/>
                </a:cubicBezTo>
                <a:cubicBezTo>
                  <a:pt x="204474" y="1043934"/>
                  <a:pt x="205686" y="1026079"/>
                  <a:pt x="205686" y="1007033"/>
                </a:cubicBezTo>
                <a:cubicBezTo>
                  <a:pt x="206897" y="986797"/>
                  <a:pt x="206897" y="966323"/>
                  <a:pt x="206897" y="943469"/>
                </a:cubicBezTo>
                <a:cubicBezTo>
                  <a:pt x="221135" y="933470"/>
                  <a:pt x="237493" y="920614"/>
                  <a:pt x="254154" y="907996"/>
                </a:cubicBezTo>
                <a:cubicBezTo>
                  <a:pt x="270511" y="895379"/>
                  <a:pt x="287172" y="881332"/>
                  <a:pt x="305954" y="867286"/>
                </a:cubicBezTo>
                <a:cubicBezTo>
                  <a:pt x="288384" y="878714"/>
                  <a:pt x="274450" y="887760"/>
                  <a:pt x="261727" y="896569"/>
                </a:cubicBezTo>
                <a:cubicBezTo>
                  <a:pt x="247792" y="905378"/>
                  <a:pt x="236281" y="911805"/>
                  <a:pt x="225982" y="918233"/>
                </a:cubicBezTo>
                <a:cubicBezTo>
                  <a:pt x="205686" y="929661"/>
                  <a:pt x="194175" y="935850"/>
                  <a:pt x="189328" y="934660"/>
                </a:cubicBezTo>
                <a:cubicBezTo>
                  <a:pt x="186601" y="941088"/>
                  <a:pt x="185390" y="938469"/>
                  <a:pt x="182966" y="932041"/>
                </a:cubicBezTo>
                <a:cubicBezTo>
                  <a:pt x="184178" y="927042"/>
                  <a:pt x="194175" y="914424"/>
                  <a:pt x="212047" y="896569"/>
                </a:cubicBezTo>
                <a:cubicBezTo>
                  <a:pt x="221135" y="887760"/>
                  <a:pt x="231131" y="877523"/>
                  <a:pt x="243854" y="866096"/>
                </a:cubicBezTo>
                <a:cubicBezTo>
                  <a:pt x="250216" y="859668"/>
                  <a:pt x="256577" y="853478"/>
                  <a:pt x="264150" y="847051"/>
                </a:cubicBezTo>
                <a:cubicBezTo>
                  <a:pt x="269300" y="842051"/>
                  <a:pt x="274450" y="835623"/>
                  <a:pt x="280811" y="830624"/>
                </a:cubicBezTo>
                <a:cubicBezTo>
                  <a:pt x="326250" y="787295"/>
                  <a:pt x="391075" y="731349"/>
                  <a:pt x="467412" y="669213"/>
                </a:cubicBezTo>
                <a:cubicBezTo>
                  <a:pt x="492858" y="645168"/>
                  <a:pt x="521938" y="618504"/>
                  <a:pt x="552534" y="591840"/>
                </a:cubicBezTo>
                <a:lnTo>
                  <a:pt x="556169" y="588031"/>
                </a:lnTo>
                <a:lnTo>
                  <a:pt x="565257" y="578985"/>
                </a:lnTo>
                <a:cubicBezTo>
                  <a:pt x="571618" y="572795"/>
                  <a:pt x="576465" y="567557"/>
                  <a:pt x="582826" y="561367"/>
                </a:cubicBezTo>
                <a:cubicBezTo>
                  <a:pt x="594337" y="549940"/>
                  <a:pt x="607060" y="538513"/>
                  <a:pt x="619783" y="525657"/>
                </a:cubicBezTo>
                <a:cubicBezTo>
                  <a:pt x="632506" y="513039"/>
                  <a:pt x="646440" y="501612"/>
                  <a:pt x="659163" y="488994"/>
                </a:cubicBezTo>
                <a:cubicBezTo>
                  <a:pt x="667948" y="479948"/>
                  <a:pt x="678247" y="472329"/>
                  <a:pt x="687032" y="463521"/>
                </a:cubicBezTo>
                <a:lnTo>
                  <a:pt x="694605" y="455903"/>
                </a:lnTo>
                <a:lnTo>
                  <a:pt x="703693" y="450665"/>
                </a:lnTo>
                <a:cubicBezTo>
                  <a:pt x="710054" y="448285"/>
                  <a:pt x="716416" y="445666"/>
                  <a:pt x="722777" y="441857"/>
                </a:cubicBezTo>
                <a:cubicBezTo>
                  <a:pt x="739135" y="433048"/>
                  <a:pt x="758219" y="424001"/>
                  <a:pt x="776092" y="415193"/>
                </a:cubicBezTo>
                <a:cubicBezTo>
                  <a:pt x="793662" y="406384"/>
                  <a:pt x="811534" y="398766"/>
                  <a:pt x="829407" y="389720"/>
                </a:cubicBezTo>
                <a:cubicBezTo>
                  <a:pt x="866060" y="373293"/>
                  <a:pt x="903017" y="356866"/>
                  <a:pt x="941186" y="340201"/>
                </a:cubicBezTo>
                <a:cubicBezTo>
                  <a:pt x="1017220" y="308538"/>
                  <a:pt x="1099918" y="278065"/>
                  <a:pt x="1185040" y="255210"/>
                </a:cubicBezTo>
                <a:cubicBezTo>
                  <a:pt x="1228055" y="243783"/>
                  <a:pt x="1270161" y="234974"/>
                  <a:pt x="1306815" y="225928"/>
                </a:cubicBezTo>
                <a:cubicBezTo>
                  <a:pt x="1344984" y="217119"/>
                  <a:pt x="1379214" y="208311"/>
                  <a:pt x="1414959" y="195455"/>
                </a:cubicBezTo>
                <a:cubicBezTo>
                  <a:pt x="1432529" y="190455"/>
                  <a:pt x="1449189" y="182837"/>
                  <a:pt x="1466759" y="176409"/>
                </a:cubicBezTo>
                <a:cubicBezTo>
                  <a:pt x="1483420" y="170220"/>
                  <a:pt x="1501293" y="163792"/>
                  <a:pt x="1517650" y="156174"/>
                </a:cubicBezTo>
                <a:cubicBezTo>
                  <a:pt x="1553092" y="142127"/>
                  <a:pt x="1577327" y="129510"/>
                  <a:pt x="1633368" y="104036"/>
                </a:cubicBezTo>
                <a:cubicBezTo>
                  <a:pt x="1635791" y="102846"/>
                  <a:pt x="1639729" y="101418"/>
                  <a:pt x="1642152" y="100227"/>
                </a:cubicBezTo>
                <a:lnTo>
                  <a:pt x="1652452" y="100227"/>
                </a:lnTo>
                <a:cubicBezTo>
                  <a:pt x="1660025" y="100227"/>
                  <a:pt x="1666386" y="100227"/>
                  <a:pt x="1672748" y="100227"/>
                </a:cubicBezTo>
                <a:cubicBezTo>
                  <a:pt x="1685470" y="100227"/>
                  <a:pt x="1696679" y="100227"/>
                  <a:pt x="1709402" y="100227"/>
                </a:cubicBezTo>
                <a:cubicBezTo>
                  <a:pt x="1726062" y="100227"/>
                  <a:pt x="1743632" y="100227"/>
                  <a:pt x="1760293" y="100227"/>
                </a:cubicBezTo>
                <a:cubicBezTo>
                  <a:pt x="1793311" y="99037"/>
                  <a:pt x="1825119" y="99037"/>
                  <a:pt x="1855411" y="97608"/>
                </a:cubicBezTo>
                <a:cubicBezTo>
                  <a:pt x="1977489" y="92609"/>
                  <a:pt x="2071396" y="83800"/>
                  <a:pt x="2119561" y="63327"/>
                </a:cubicBezTo>
                <a:cubicBezTo>
                  <a:pt x="2766001" y="82372"/>
                  <a:pt x="3243713" y="63327"/>
                  <a:pt x="3916810" y="62136"/>
                </a:cubicBezTo>
                <a:cubicBezTo>
                  <a:pt x="4673818" y="79991"/>
                  <a:pt x="5045809" y="-10237"/>
                  <a:pt x="5777371" y="27854"/>
                </a:cubicBezTo>
                <a:cubicBezTo>
                  <a:pt x="5844620" y="21426"/>
                  <a:pt x="5918231" y="16427"/>
                  <a:pt x="5995779" y="11427"/>
                </a:cubicBezTo>
                <a:cubicBezTo>
                  <a:pt x="6035159" y="8809"/>
                  <a:pt x="6074539" y="7618"/>
                  <a:pt x="6115131" y="5000"/>
                </a:cubicBezTo>
                <a:cubicBezTo>
                  <a:pt x="6135427" y="3809"/>
                  <a:pt x="6156935" y="3809"/>
                  <a:pt x="6177534" y="2381"/>
                </a:cubicBezTo>
                <a:cubicBezTo>
                  <a:pt x="6219337" y="1190"/>
                  <a:pt x="6261141" y="1190"/>
                  <a:pt x="6303247" y="0"/>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511928" y="365125"/>
            <a:ext cx="700342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4" name="Freeform 13">
            <a:extLst>
              <a:ext uri="{FF2B5EF4-FFF2-40B4-BE49-F238E27FC236}">
                <a16:creationId xmlns:a16="http://schemas.microsoft.com/office/drawing/2014/main" id="{8F64101F-4832-7A4D-B266-D6F8CE91ECF6}"/>
              </a:ext>
            </a:extLst>
          </p:cNvPr>
          <p:cNvSpPr/>
          <p:nvPr userDrawn="1"/>
        </p:nvSpPr>
        <p:spPr>
          <a:xfrm>
            <a:off x="0" y="365139"/>
            <a:ext cx="1382387" cy="1296068"/>
          </a:xfrm>
          <a:custGeom>
            <a:avLst/>
            <a:gdLst>
              <a:gd name="connsiteX0" fmla="*/ 0 w 1382387"/>
              <a:gd name="connsiteY0" fmla="*/ 114284 h 1296068"/>
              <a:gd name="connsiteX1" fmla="*/ 438156 w 1382387"/>
              <a:gd name="connsiteY1" fmla="*/ 552455 h 1296068"/>
              <a:gd name="connsiteX2" fmla="*/ 490220 w 1382387"/>
              <a:gd name="connsiteY2" fmla="*/ 604496 h 1296068"/>
              <a:gd name="connsiteX3" fmla="*/ 490220 w 1382387"/>
              <a:gd name="connsiteY3" fmla="*/ 709937 h 1296068"/>
              <a:gd name="connsiteX4" fmla="*/ 438156 w 1382387"/>
              <a:gd name="connsiteY4" fmla="*/ 763236 h 1296068"/>
              <a:gd name="connsiteX5" fmla="*/ 0 w 1382387"/>
              <a:gd name="connsiteY5" fmla="*/ 1201407 h 1296068"/>
              <a:gd name="connsiteX6" fmla="*/ 0 w 1382387"/>
              <a:gd name="connsiteY6" fmla="*/ 991834 h 1296068"/>
              <a:gd name="connsiteX7" fmla="*/ 334028 w 1382387"/>
              <a:gd name="connsiteY7" fmla="*/ 657846 h 1296068"/>
              <a:gd name="connsiteX8" fmla="*/ 0 w 1382387"/>
              <a:gd name="connsiteY8" fmla="*/ 323857 h 1296068"/>
              <a:gd name="connsiteX9" fmla="*/ 735017 w 1382387"/>
              <a:gd name="connsiteY9" fmla="*/ 0 h 1296068"/>
              <a:gd name="connsiteX10" fmla="*/ 787734 w 1382387"/>
              <a:gd name="connsiteY10" fmla="*/ 21890 h 1296068"/>
              <a:gd name="connsiteX11" fmla="*/ 1308430 w 1382387"/>
              <a:gd name="connsiteY11" fmla="*/ 542635 h 1296068"/>
              <a:gd name="connsiteX12" fmla="*/ 1360469 w 1382387"/>
              <a:gd name="connsiteY12" fmla="*/ 594698 h 1296068"/>
              <a:gd name="connsiteX13" fmla="*/ 1360469 w 1382387"/>
              <a:gd name="connsiteY13" fmla="*/ 701371 h 1296068"/>
              <a:gd name="connsiteX14" fmla="*/ 1308430 w 1382387"/>
              <a:gd name="connsiteY14" fmla="*/ 753433 h 1296068"/>
              <a:gd name="connsiteX15" fmla="*/ 787734 w 1382387"/>
              <a:gd name="connsiteY15" fmla="*/ 1274179 h 1296068"/>
              <a:gd name="connsiteX16" fmla="*/ 682326 w 1382387"/>
              <a:gd name="connsiteY16" fmla="*/ 1274179 h 1296068"/>
              <a:gd name="connsiteX17" fmla="*/ 682326 w 1382387"/>
              <a:gd name="connsiteY17" fmla="*/ 1168719 h 1296068"/>
              <a:gd name="connsiteX18" fmla="*/ 1203022 w 1382387"/>
              <a:gd name="connsiteY18" fmla="*/ 648034 h 1296068"/>
              <a:gd name="connsiteX19" fmla="*/ 682326 w 1382387"/>
              <a:gd name="connsiteY19" fmla="*/ 127350 h 1296068"/>
              <a:gd name="connsiteX20" fmla="*/ 682326 w 1382387"/>
              <a:gd name="connsiteY20" fmla="*/ 21890 h 1296068"/>
              <a:gd name="connsiteX21" fmla="*/ 735017 w 1382387"/>
              <a:gd name="connsiteY21" fmla="*/ 0 h 1296068"/>
              <a:gd name="connsiteX22" fmla="*/ 303217 w 1382387"/>
              <a:gd name="connsiteY22" fmla="*/ 0 h 1296068"/>
              <a:gd name="connsiteX23" fmla="*/ 355934 w 1382387"/>
              <a:gd name="connsiteY23" fmla="*/ 21890 h 1296068"/>
              <a:gd name="connsiteX24" fmla="*/ 876630 w 1382387"/>
              <a:gd name="connsiteY24" fmla="*/ 542635 h 1296068"/>
              <a:gd name="connsiteX25" fmla="*/ 928669 w 1382387"/>
              <a:gd name="connsiteY25" fmla="*/ 594698 h 1296068"/>
              <a:gd name="connsiteX26" fmla="*/ 928669 w 1382387"/>
              <a:gd name="connsiteY26" fmla="*/ 700097 h 1296068"/>
              <a:gd name="connsiteX27" fmla="*/ 876630 w 1382387"/>
              <a:gd name="connsiteY27" fmla="*/ 753433 h 1296068"/>
              <a:gd name="connsiteX28" fmla="*/ 355934 w 1382387"/>
              <a:gd name="connsiteY28" fmla="*/ 1274179 h 1296068"/>
              <a:gd name="connsiteX29" fmla="*/ 250526 w 1382387"/>
              <a:gd name="connsiteY29" fmla="*/ 1274179 h 1296068"/>
              <a:gd name="connsiteX30" fmla="*/ 250526 w 1382387"/>
              <a:gd name="connsiteY30" fmla="*/ 1168719 h 1296068"/>
              <a:gd name="connsiteX31" fmla="*/ 771222 w 1382387"/>
              <a:gd name="connsiteY31" fmla="*/ 648034 h 1296068"/>
              <a:gd name="connsiteX32" fmla="*/ 250526 w 1382387"/>
              <a:gd name="connsiteY32" fmla="*/ 127350 h 1296068"/>
              <a:gd name="connsiteX33" fmla="*/ 250526 w 1382387"/>
              <a:gd name="connsiteY33" fmla="*/ 21890 h 1296068"/>
              <a:gd name="connsiteX34" fmla="*/ 303217 w 1382387"/>
              <a:gd name="connsiteY34" fmla="*/ 0 h 129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82387" h="1296068">
                <a:moveTo>
                  <a:pt x="0" y="114284"/>
                </a:moveTo>
                <a:lnTo>
                  <a:pt x="438156" y="552455"/>
                </a:lnTo>
                <a:lnTo>
                  <a:pt x="490220" y="604496"/>
                </a:lnTo>
                <a:cubicBezTo>
                  <a:pt x="519439" y="633738"/>
                  <a:pt x="519439" y="680695"/>
                  <a:pt x="490220" y="709937"/>
                </a:cubicBezTo>
                <a:lnTo>
                  <a:pt x="438156" y="763236"/>
                </a:lnTo>
                <a:lnTo>
                  <a:pt x="0" y="1201407"/>
                </a:lnTo>
                <a:lnTo>
                  <a:pt x="0" y="991834"/>
                </a:lnTo>
                <a:lnTo>
                  <a:pt x="334028" y="657846"/>
                </a:lnTo>
                <a:lnTo>
                  <a:pt x="0" y="323857"/>
                </a:lnTo>
                <a:close/>
                <a:moveTo>
                  <a:pt x="735017" y="0"/>
                </a:moveTo>
                <a:cubicBezTo>
                  <a:pt x="754067" y="0"/>
                  <a:pt x="773122" y="7297"/>
                  <a:pt x="787734" y="21890"/>
                </a:cubicBezTo>
                <a:lnTo>
                  <a:pt x="1308430" y="542635"/>
                </a:lnTo>
                <a:lnTo>
                  <a:pt x="1360469" y="594698"/>
                </a:lnTo>
                <a:cubicBezTo>
                  <a:pt x="1389694" y="622610"/>
                  <a:pt x="1389694" y="669636"/>
                  <a:pt x="1360469" y="701371"/>
                </a:cubicBezTo>
                <a:lnTo>
                  <a:pt x="1308430" y="753433"/>
                </a:lnTo>
                <a:lnTo>
                  <a:pt x="787734" y="1274179"/>
                </a:lnTo>
                <a:cubicBezTo>
                  <a:pt x="758509" y="1303365"/>
                  <a:pt x="711517" y="1303365"/>
                  <a:pt x="682326" y="1274179"/>
                </a:cubicBezTo>
                <a:cubicBezTo>
                  <a:pt x="653101" y="1244932"/>
                  <a:pt x="653101" y="1197966"/>
                  <a:pt x="682326" y="1168719"/>
                </a:cubicBezTo>
                <a:lnTo>
                  <a:pt x="1203022" y="648034"/>
                </a:lnTo>
                <a:lnTo>
                  <a:pt x="682326" y="127350"/>
                </a:lnTo>
                <a:cubicBezTo>
                  <a:pt x="653101" y="98103"/>
                  <a:pt x="653101" y="51137"/>
                  <a:pt x="682326" y="21890"/>
                </a:cubicBezTo>
                <a:cubicBezTo>
                  <a:pt x="696922" y="7297"/>
                  <a:pt x="715967" y="0"/>
                  <a:pt x="735017" y="0"/>
                </a:cubicBezTo>
                <a:close/>
                <a:moveTo>
                  <a:pt x="303217" y="0"/>
                </a:moveTo>
                <a:cubicBezTo>
                  <a:pt x="322267" y="0"/>
                  <a:pt x="341322" y="7297"/>
                  <a:pt x="355934" y="21890"/>
                </a:cubicBezTo>
                <a:lnTo>
                  <a:pt x="876630" y="542635"/>
                </a:lnTo>
                <a:lnTo>
                  <a:pt x="928669" y="594698"/>
                </a:lnTo>
                <a:cubicBezTo>
                  <a:pt x="957894" y="623884"/>
                  <a:pt x="957894" y="670910"/>
                  <a:pt x="928669" y="700097"/>
                </a:cubicBezTo>
                <a:lnTo>
                  <a:pt x="876630" y="753433"/>
                </a:lnTo>
                <a:lnTo>
                  <a:pt x="355934" y="1274179"/>
                </a:lnTo>
                <a:cubicBezTo>
                  <a:pt x="326709" y="1303365"/>
                  <a:pt x="279717" y="1303365"/>
                  <a:pt x="250526" y="1274179"/>
                </a:cubicBezTo>
                <a:cubicBezTo>
                  <a:pt x="221301" y="1244932"/>
                  <a:pt x="221301" y="1197966"/>
                  <a:pt x="250526" y="1168719"/>
                </a:cubicBezTo>
                <a:lnTo>
                  <a:pt x="771222" y="648034"/>
                </a:lnTo>
                <a:lnTo>
                  <a:pt x="250526" y="127350"/>
                </a:lnTo>
                <a:cubicBezTo>
                  <a:pt x="221301" y="98103"/>
                  <a:pt x="221301" y="51137"/>
                  <a:pt x="250526" y="21890"/>
                </a:cubicBezTo>
                <a:cubicBezTo>
                  <a:pt x="265122" y="7297"/>
                  <a:pt x="284167" y="0"/>
                  <a:pt x="303217" y="0"/>
                </a:cubicBezTo>
                <a:close/>
              </a:path>
            </a:pathLst>
          </a:custGeom>
          <a:solidFill>
            <a:schemeClr val="accent6">
              <a:lumMod val="20000"/>
              <a:lumOff val="8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Shape">
            <a:extLst>
              <a:ext uri="{FF2B5EF4-FFF2-40B4-BE49-F238E27FC236}">
                <a16:creationId xmlns:a16="http://schemas.microsoft.com/office/drawing/2014/main" id="{67E5EAE7-6ACB-A340-B2BA-0FECB7900538}"/>
              </a:ext>
            </a:extLst>
          </p:cNvPr>
          <p:cNvSpPr/>
          <p:nvPr userDrawn="1"/>
        </p:nvSpPr>
        <p:spPr>
          <a:xfrm>
            <a:off x="8396604" y="5800724"/>
            <a:ext cx="747396" cy="875030"/>
          </a:xfrm>
          <a:custGeom>
            <a:avLst/>
            <a:gdLst/>
            <a:ahLst/>
            <a:cxnLst>
              <a:cxn ang="0">
                <a:pos x="wd2" y="hd2"/>
              </a:cxn>
              <a:cxn ang="5400000">
                <a:pos x="wd2" y="hd2"/>
              </a:cxn>
              <a:cxn ang="10800000">
                <a:pos x="wd2" y="hd2"/>
              </a:cxn>
              <a:cxn ang="16200000">
                <a:pos x="wd2" y="hd2"/>
              </a:cxn>
            </a:cxnLst>
            <a:rect l="0" t="0" r="r" b="b"/>
            <a:pathLst>
              <a:path w="21400" h="21261" extrusionOk="0">
                <a:moveTo>
                  <a:pt x="21400" y="15752"/>
                </a:moveTo>
                <a:lnTo>
                  <a:pt x="15364" y="10630"/>
                </a:lnTo>
                <a:lnTo>
                  <a:pt x="21400" y="5508"/>
                </a:lnTo>
                <a:lnTo>
                  <a:pt x="21400" y="694"/>
                </a:lnTo>
                <a:lnTo>
                  <a:pt x="12527" y="8223"/>
                </a:lnTo>
                <a:lnTo>
                  <a:pt x="3436" y="509"/>
                </a:lnTo>
                <a:cubicBezTo>
                  <a:pt x="2636" y="-170"/>
                  <a:pt x="1400" y="-170"/>
                  <a:pt x="600" y="509"/>
                </a:cubicBezTo>
                <a:lnTo>
                  <a:pt x="600" y="509"/>
                </a:lnTo>
                <a:cubicBezTo>
                  <a:pt x="-200" y="1188"/>
                  <a:pt x="-200" y="2237"/>
                  <a:pt x="600" y="2916"/>
                </a:cubicBezTo>
                <a:lnTo>
                  <a:pt x="9691" y="10630"/>
                </a:lnTo>
                <a:lnTo>
                  <a:pt x="600" y="18344"/>
                </a:lnTo>
                <a:cubicBezTo>
                  <a:pt x="-200" y="19023"/>
                  <a:pt x="-200" y="20072"/>
                  <a:pt x="600" y="20751"/>
                </a:cubicBezTo>
                <a:cubicBezTo>
                  <a:pt x="1400" y="21430"/>
                  <a:pt x="2636" y="21430"/>
                  <a:pt x="3436" y="20751"/>
                </a:cubicBezTo>
                <a:lnTo>
                  <a:pt x="12527" y="13037"/>
                </a:lnTo>
                <a:lnTo>
                  <a:pt x="21400" y="20566"/>
                </a:lnTo>
                <a:lnTo>
                  <a:pt x="21400" y="15752"/>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1FB37BEF-5DB2-324C-BC06-BF64B8BBE784}"/>
              </a:ext>
            </a:extLst>
          </p:cNvPr>
          <p:cNvSpPr/>
          <p:nvPr userDrawn="1"/>
        </p:nvSpPr>
        <p:spPr>
          <a:xfrm>
            <a:off x="447675" y="525459"/>
            <a:ext cx="8248650" cy="5651504"/>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CCE68D0-EB89-634D-9834-5A609AC03C12}"/>
              </a:ext>
            </a:extLst>
          </p:cNvPr>
          <p:cNvSpPr/>
          <p:nvPr userDrawn="1"/>
        </p:nvSpPr>
        <p:spPr>
          <a:xfrm>
            <a:off x="307975" y="284159"/>
            <a:ext cx="875031" cy="875031"/>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CC25B4E2-27C3-9A43-B5D6-999B2D247989}"/>
              </a:ext>
            </a:extLst>
          </p:cNvPr>
          <p:cNvSpPr/>
          <p:nvPr userDrawn="1"/>
        </p:nvSpPr>
        <p:spPr>
          <a:xfrm>
            <a:off x="6772275" y="5326059"/>
            <a:ext cx="1598298" cy="1297285"/>
          </a:xfrm>
          <a:custGeom>
            <a:avLst/>
            <a:gdLst/>
            <a:ahLst/>
            <a:cxnLst>
              <a:cxn ang="0">
                <a:pos x="wd2" y="hd2"/>
              </a:cxn>
              <a:cxn ang="5400000">
                <a:pos x="wd2" y="hd2"/>
              </a:cxn>
              <a:cxn ang="10800000">
                <a:pos x="wd2" y="hd2"/>
              </a:cxn>
              <a:cxn ang="16200000">
                <a:pos x="wd2" y="hd2"/>
              </a:cxn>
            </a:cxnLst>
            <a:rect l="0" t="0" r="r" b="b"/>
            <a:pathLst>
              <a:path w="21404" h="21360" extrusionOk="0">
                <a:moveTo>
                  <a:pt x="9375" y="11548"/>
                </a:moveTo>
                <a:lnTo>
                  <a:pt x="8678" y="12405"/>
                </a:lnTo>
                <a:lnTo>
                  <a:pt x="1705" y="20978"/>
                </a:lnTo>
                <a:cubicBezTo>
                  <a:pt x="1314" y="21459"/>
                  <a:pt x="684" y="21459"/>
                  <a:pt x="293" y="20978"/>
                </a:cubicBezTo>
                <a:lnTo>
                  <a:pt x="293" y="20978"/>
                </a:lnTo>
                <a:cubicBezTo>
                  <a:pt x="-98" y="20497"/>
                  <a:pt x="-98" y="19724"/>
                  <a:pt x="293" y="19243"/>
                </a:cubicBezTo>
                <a:lnTo>
                  <a:pt x="7266" y="10670"/>
                </a:lnTo>
                <a:lnTo>
                  <a:pt x="293" y="2096"/>
                </a:lnTo>
                <a:cubicBezTo>
                  <a:pt x="-98" y="1616"/>
                  <a:pt x="-98" y="842"/>
                  <a:pt x="293" y="361"/>
                </a:cubicBezTo>
                <a:lnTo>
                  <a:pt x="293" y="361"/>
                </a:lnTo>
                <a:cubicBezTo>
                  <a:pt x="684" y="-120"/>
                  <a:pt x="1314" y="-120"/>
                  <a:pt x="1705" y="361"/>
                </a:cubicBezTo>
                <a:lnTo>
                  <a:pt x="8678" y="8934"/>
                </a:lnTo>
                <a:lnTo>
                  <a:pt x="9375" y="9791"/>
                </a:lnTo>
                <a:cubicBezTo>
                  <a:pt x="9767" y="10293"/>
                  <a:pt x="9767" y="11067"/>
                  <a:pt x="9375" y="11548"/>
                </a:cubicBezTo>
                <a:close/>
                <a:moveTo>
                  <a:pt x="15243" y="9812"/>
                </a:moveTo>
                <a:lnTo>
                  <a:pt x="14546" y="8955"/>
                </a:lnTo>
                <a:lnTo>
                  <a:pt x="7573" y="382"/>
                </a:lnTo>
                <a:cubicBezTo>
                  <a:pt x="7181" y="-99"/>
                  <a:pt x="6552" y="-99"/>
                  <a:pt x="6161" y="382"/>
                </a:cubicBezTo>
                <a:lnTo>
                  <a:pt x="6161" y="382"/>
                </a:lnTo>
                <a:cubicBezTo>
                  <a:pt x="5770" y="863"/>
                  <a:pt x="5770" y="1636"/>
                  <a:pt x="6161" y="2117"/>
                </a:cubicBezTo>
                <a:lnTo>
                  <a:pt x="13134" y="10690"/>
                </a:lnTo>
                <a:lnTo>
                  <a:pt x="6161" y="19264"/>
                </a:lnTo>
                <a:cubicBezTo>
                  <a:pt x="5770" y="19744"/>
                  <a:pt x="5770" y="20518"/>
                  <a:pt x="6161" y="20999"/>
                </a:cubicBezTo>
                <a:lnTo>
                  <a:pt x="6161" y="20999"/>
                </a:lnTo>
                <a:cubicBezTo>
                  <a:pt x="6552" y="21480"/>
                  <a:pt x="7181" y="21480"/>
                  <a:pt x="7573" y="20999"/>
                </a:cubicBezTo>
                <a:lnTo>
                  <a:pt x="14546" y="12426"/>
                </a:lnTo>
                <a:lnTo>
                  <a:pt x="15243" y="11569"/>
                </a:lnTo>
                <a:cubicBezTo>
                  <a:pt x="15634" y="11067"/>
                  <a:pt x="15634" y="10293"/>
                  <a:pt x="15243" y="9812"/>
                </a:cubicBezTo>
                <a:close/>
                <a:moveTo>
                  <a:pt x="21111" y="9812"/>
                </a:moveTo>
                <a:lnTo>
                  <a:pt x="20413" y="8955"/>
                </a:lnTo>
                <a:lnTo>
                  <a:pt x="13440" y="382"/>
                </a:lnTo>
                <a:cubicBezTo>
                  <a:pt x="13049" y="-99"/>
                  <a:pt x="12420" y="-99"/>
                  <a:pt x="12029" y="382"/>
                </a:cubicBezTo>
                <a:lnTo>
                  <a:pt x="12029" y="382"/>
                </a:lnTo>
                <a:cubicBezTo>
                  <a:pt x="11637" y="863"/>
                  <a:pt x="11637" y="1636"/>
                  <a:pt x="12029" y="2117"/>
                </a:cubicBezTo>
                <a:lnTo>
                  <a:pt x="19002" y="10690"/>
                </a:lnTo>
                <a:lnTo>
                  <a:pt x="12029" y="19264"/>
                </a:lnTo>
                <a:cubicBezTo>
                  <a:pt x="11637" y="19744"/>
                  <a:pt x="11637" y="20518"/>
                  <a:pt x="12029" y="20999"/>
                </a:cubicBezTo>
                <a:lnTo>
                  <a:pt x="12029" y="20999"/>
                </a:lnTo>
                <a:cubicBezTo>
                  <a:pt x="12420" y="21480"/>
                  <a:pt x="13049" y="21480"/>
                  <a:pt x="13440" y="20999"/>
                </a:cubicBezTo>
                <a:lnTo>
                  <a:pt x="20413" y="12426"/>
                </a:lnTo>
                <a:lnTo>
                  <a:pt x="21111" y="11569"/>
                </a:lnTo>
                <a:cubicBezTo>
                  <a:pt x="21502" y="11067"/>
                  <a:pt x="21502" y="10293"/>
                  <a:pt x="21111" y="981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1322706" y="615636"/>
            <a:ext cx="7192644" cy="1075052"/>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374225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BF40BAFF-E9A2-6248-862E-C37F13CE3A32}"/>
              </a:ext>
            </a:extLst>
          </p:cNvPr>
          <p:cNvSpPr/>
          <p:nvPr userDrawn="1"/>
        </p:nvSpPr>
        <p:spPr>
          <a:xfrm>
            <a:off x="2019616" y="1155283"/>
            <a:ext cx="6490972" cy="3581400"/>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B30C5041-B76C-DE4F-9974-76FF56FFD3C7}"/>
              </a:ext>
            </a:extLst>
          </p:cNvPr>
          <p:cNvSpPr/>
          <p:nvPr userDrawn="1"/>
        </p:nvSpPr>
        <p:spPr>
          <a:xfrm>
            <a:off x="6731315" y="4596982"/>
            <a:ext cx="1598296" cy="1297293"/>
          </a:xfrm>
          <a:custGeom>
            <a:avLst/>
            <a:gdLst/>
            <a:ahLst/>
            <a:cxnLst>
              <a:cxn ang="0">
                <a:pos x="wd2" y="hd2"/>
              </a:cxn>
              <a:cxn ang="5400000">
                <a:pos x="wd2" y="hd2"/>
              </a:cxn>
              <a:cxn ang="10800000">
                <a:pos x="wd2" y="hd2"/>
              </a:cxn>
              <a:cxn ang="16200000">
                <a:pos x="wd2" y="hd2"/>
              </a:cxn>
            </a:cxnLst>
            <a:rect l="0" t="0" r="r" b="b"/>
            <a:pathLst>
              <a:path w="21404" h="21360" extrusionOk="0">
                <a:moveTo>
                  <a:pt x="9375" y="11548"/>
                </a:moveTo>
                <a:lnTo>
                  <a:pt x="8678" y="12405"/>
                </a:lnTo>
                <a:lnTo>
                  <a:pt x="1705" y="20978"/>
                </a:lnTo>
                <a:cubicBezTo>
                  <a:pt x="1314" y="21459"/>
                  <a:pt x="684" y="21459"/>
                  <a:pt x="293" y="20978"/>
                </a:cubicBezTo>
                <a:lnTo>
                  <a:pt x="293" y="20978"/>
                </a:lnTo>
                <a:cubicBezTo>
                  <a:pt x="-98" y="20497"/>
                  <a:pt x="-98" y="19724"/>
                  <a:pt x="293" y="19243"/>
                </a:cubicBezTo>
                <a:lnTo>
                  <a:pt x="7266" y="10670"/>
                </a:lnTo>
                <a:lnTo>
                  <a:pt x="293" y="2096"/>
                </a:lnTo>
                <a:cubicBezTo>
                  <a:pt x="-98" y="1616"/>
                  <a:pt x="-98" y="842"/>
                  <a:pt x="293" y="361"/>
                </a:cubicBezTo>
                <a:lnTo>
                  <a:pt x="293" y="361"/>
                </a:lnTo>
                <a:cubicBezTo>
                  <a:pt x="684" y="-120"/>
                  <a:pt x="1314" y="-120"/>
                  <a:pt x="1705" y="361"/>
                </a:cubicBezTo>
                <a:lnTo>
                  <a:pt x="8678" y="8934"/>
                </a:lnTo>
                <a:lnTo>
                  <a:pt x="9375" y="9791"/>
                </a:lnTo>
                <a:cubicBezTo>
                  <a:pt x="9767" y="10293"/>
                  <a:pt x="9767" y="11067"/>
                  <a:pt x="9375" y="11548"/>
                </a:cubicBezTo>
                <a:close/>
                <a:moveTo>
                  <a:pt x="15243" y="9812"/>
                </a:moveTo>
                <a:lnTo>
                  <a:pt x="14546" y="8955"/>
                </a:lnTo>
                <a:lnTo>
                  <a:pt x="7573" y="382"/>
                </a:lnTo>
                <a:cubicBezTo>
                  <a:pt x="7181" y="-99"/>
                  <a:pt x="6552" y="-99"/>
                  <a:pt x="6161" y="382"/>
                </a:cubicBezTo>
                <a:lnTo>
                  <a:pt x="6161" y="382"/>
                </a:lnTo>
                <a:cubicBezTo>
                  <a:pt x="5770" y="863"/>
                  <a:pt x="5770" y="1636"/>
                  <a:pt x="6161" y="2117"/>
                </a:cubicBezTo>
                <a:lnTo>
                  <a:pt x="13134" y="10690"/>
                </a:lnTo>
                <a:lnTo>
                  <a:pt x="6161" y="19264"/>
                </a:lnTo>
                <a:cubicBezTo>
                  <a:pt x="5770" y="19744"/>
                  <a:pt x="5770" y="20518"/>
                  <a:pt x="6161" y="20999"/>
                </a:cubicBezTo>
                <a:lnTo>
                  <a:pt x="6161" y="20999"/>
                </a:lnTo>
                <a:cubicBezTo>
                  <a:pt x="6552" y="21480"/>
                  <a:pt x="7181" y="21480"/>
                  <a:pt x="7573" y="20999"/>
                </a:cubicBezTo>
                <a:lnTo>
                  <a:pt x="14546" y="12426"/>
                </a:lnTo>
                <a:lnTo>
                  <a:pt x="15243" y="11569"/>
                </a:lnTo>
                <a:cubicBezTo>
                  <a:pt x="15634" y="11067"/>
                  <a:pt x="15634" y="10293"/>
                  <a:pt x="15243" y="9812"/>
                </a:cubicBezTo>
                <a:close/>
                <a:moveTo>
                  <a:pt x="21111" y="9812"/>
                </a:moveTo>
                <a:lnTo>
                  <a:pt x="20414" y="8955"/>
                </a:lnTo>
                <a:lnTo>
                  <a:pt x="13440" y="382"/>
                </a:lnTo>
                <a:cubicBezTo>
                  <a:pt x="13049" y="-99"/>
                  <a:pt x="12420" y="-99"/>
                  <a:pt x="12029" y="382"/>
                </a:cubicBezTo>
                <a:lnTo>
                  <a:pt x="12029" y="382"/>
                </a:lnTo>
                <a:cubicBezTo>
                  <a:pt x="11637" y="863"/>
                  <a:pt x="11637" y="1636"/>
                  <a:pt x="12029" y="2117"/>
                </a:cubicBezTo>
                <a:lnTo>
                  <a:pt x="19002" y="10690"/>
                </a:lnTo>
                <a:lnTo>
                  <a:pt x="12029" y="19264"/>
                </a:lnTo>
                <a:cubicBezTo>
                  <a:pt x="11637" y="19744"/>
                  <a:pt x="11637" y="20518"/>
                  <a:pt x="12029" y="20999"/>
                </a:cubicBezTo>
                <a:lnTo>
                  <a:pt x="12029" y="20999"/>
                </a:lnTo>
                <a:cubicBezTo>
                  <a:pt x="12420" y="21480"/>
                  <a:pt x="13049" y="21480"/>
                  <a:pt x="13440" y="20999"/>
                </a:cubicBezTo>
                <a:lnTo>
                  <a:pt x="20414" y="12426"/>
                </a:lnTo>
                <a:lnTo>
                  <a:pt x="21111" y="11569"/>
                </a:lnTo>
                <a:cubicBezTo>
                  <a:pt x="21502" y="11067"/>
                  <a:pt x="21502" y="10293"/>
                  <a:pt x="21111" y="981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3883937" y="1317086"/>
            <a:ext cx="4445674" cy="2079708"/>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4979405" y="3556835"/>
            <a:ext cx="3350205" cy="88010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9" name="Freeform 18">
            <a:extLst>
              <a:ext uri="{FF2B5EF4-FFF2-40B4-BE49-F238E27FC236}">
                <a16:creationId xmlns:a16="http://schemas.microsoft.com/office/drawing/2014/main" id="{F89E9916-812A-844F-95B6-38ADE8FA6095}"/>
              </a:ext>
            </a:extLst>
          </p:cNvPr>
          <p:cNvSpPr>
            <a:spLocks noGrp="1"/>
          </p:cNvSpPr>
          <p:nvPr>
            <p:ph type="pic" sz="quarter" idx="13"/>
          </p:nvPr>
        </p:nvSpPr>
        <p:spPr>
          <a:xfrm>
            <a:off x="559116" y="571225"/>
            <a:ext cx="4545335" cy="5785125"/>
          </a:xfrm>
          <a:custGeom>
            <a:avLst/>
            <a:gdLst>
              <a:gd name="connsiteX0" fmla="*/ 2656929 w 4545335"/>
              <a:gd name="connsiteY0" fmla="*/ 5572994 h 5785125"/>
              <a:gd name="connsiteX1" fmla="*/ 2656929 w 4545335"/>
              <a:gd name="connsiteY1" fmla="*/ 5578096 h 5785125"/>
              <a:gd name="connsiteX2" fmla="*/ 2606102 w 4545335"/>
              <a:gd name="connsiteY2" fmla="*/ 5611124 h 5785125"/>
              <a:gd name="connsiteX3" fmla="*/ 2661991 w 4545335"/>
              <a:gd name="connsiteY3" fmla="*/ 5619985 h 5785125"/>
              <a:gd name="connsiteX4" fmla="*/ 2696157 w 4545335"/>
              <a:gd name="connsiteY4" fmla="*/ 5581855 h 5785125"/>
              <a:gd name="connsiteX5" fmla="*/ 2688564 w 4545335"/>
              <a:gd name="connsiteY5" fmla="*/ 5572994 h 5785125"/>
              <a:gd name="connsiteX6" fmla="*/ 2528490 w 4545335"/>
              <a:gd name="connsiteY6" fmla="*/ 5572994 h 5785125"/>
              <a:gd name="connsiteX7" fmla="*/ 2528490 w 4545335"/>
              <a:gd name="connsiteY7" fmla="*/ 5580513 h 5785125"/>
              <a:gd name="connsiteX8" fmla="*/ 2540090 w 4545335"/>
              <a:gd name="connsiteY8" fmla="*/ 5572994 h 5785125"/>
              <a:gd name="connsiteX9" fmla="*/ 1835259 w 4545335"/>
              <a:gd name="connsiteY9" fmla="*/ 5452429 h 5785125"/>
              <a:gd name="connsiteX10" fmla="*/ 1828721 w 4545335"/>
              <a:gd name="connsiteY10" fmla="*/ 5456188 h 5785125"/>
              <a:gd name="connsiteX11" fmla="*/ 1823660 w 4545335"/>
              <a:gd name="connsiteY11" fmla="*/ 5466392 h 5785125"/>
              <a:gd name="connsiteX12" fmla="*/ 1844117 w 4545335"/>
              <a:gd name="connsiteY12" fmla="*/ 5466392 h 5785125"/>
              <a:gd name="connsiteX13" fmla="*/ 1841586 w 4545335"/>
              <a:gd name="connsiteY13" fmla="*/ 5459947 h 5785125"/>
              <a:gd name="connsiteX14" fmla="*/ 1835259 w 4545335"/>
              <a:gd name="connsiteY14" fmla="*/ 5452429 h 5785125"/>
              <a:gd name="connsiteX15" fmla="*/ 2715348 w 4545335"/>
              <a:gd name="connsiteY15" fmla="*/ 5425577 h 5785125"/>
              <a:gd name="connsiteX16" fmla="*/ 2680972 w 4545335"/>
              <a:gd name="connsiteY16" fmla="*/ 5437123 h 5785125"/>
              <a:gd name="connsiteX17" fmla="*/ 2683502 w 4545335"/>
              <a:gd name="connsiteY17" fmla="*/ 5440882 h 5785125"/>
              <a:gd name="connsiteX18" fmla="*/ 2714083 w 4545335"/>
              <a:gd name="connsiteY18" fmla="*/ 5426919 h 5785125"/>
              <a:gd name="connsiteX19" fmla="*/ 1947749 w 4545335"/>
              <a:gd name="connsiteY19" fmla="*/ 5410170 h 5785125"/>
              <a:gd name="connsiteX20" fmla="*/ 1947037 w 4545335"/>
              <a:gd name="connsiteY20" fmla="*/ 5415641 h 5785125"/>
              <a:gd name="connsiteX21" fmla="*/ 1948302 w 4545335"/>
              <a:gd name="connsiteY21" fmla="*/ 5418058 h 5785125"/>
              <a:gd name="connsiteX22" fmla="*/ 1954629 w 4545335"/>
              <a:gd name="connsiteY22" fmla="*/ 5416716 h 5785125"/>
              <a:gd name="connsiteX23" fmla="*/ 1957160 w 4545335"/>
              <a:gd name="connsiteY23" fmla="*/ 5410540 h 5785125"/>
              <a:gd name="connsiteX24" fmla="*/ 1947749 w 4545335"/>
              <a:gd name="connsiteY24" fmla="*/ 5410170 h 5785125"/>
              <a:gd name="connsiteX25" fmla="*/ 1996388 w 4545335"/>
              <a:gd name="connsiteY25" fmla="*/ 5345558 h 5785125"/>
              <a:gd name="connsiteX26" fmla="*/ 1992591 w 4545335"/>
              <a:gd name="connsiteY26" fmla="*/ 5349585 h 5785125"/>
              <a:gd name="connsiteX27" fmla="*/ 1992591 w 4545335"/>
              <a:gd name="connsiteY27" fmla="*/ 5352002 h 5785125"/>
              <a:gd name="connsiteX28" fmla="*/ 1996388 w 4545335"/>
              <a:gd name="connsiteY28" fmla="*/ 5345558 h 5785125"/>
              <a:gd name="connsiteX29" fmla="*/ 1445304 w 4545335"/>
              <a:gd name="connsiteY29" fmla="*/ 5289705 h 5785125"/>
              <a:gd name="connsiteX30" fmla="*/ 1441507 w 4545335"/>
              <a:gd name="connsiteY30" fmla="*/ 5296150 h 5785125"/>
              <a:gd name="connsiteX31" fmla="*/ 1445304 w 4545335"/>
              <a:gd name="connsiteY31" fmla="*/ 5303669 h 5785125"/>
              <a:gd name="connsiteX32" fmla="*/ 1456692 w 4545335"/>
              <a:gd name="connsiteY32" fmla="*/ 5307696 h 5785125"/>
              <a:gd name="connsiteX33" fmla="*/ 1421261 w 4545335"/>
              <a:gd name="connsiteY33" fmla="*/ 5250502 h 5785125"/>
              <a:gd name="connsiteX34" fmla="*/ 1421261 w 4545335"/>
              <a:gd name="connsiteY34" fmla="*/ 5254261 h 5785125"/>
              <a:gd name="connsiteX35" fmla="*/ 1422526 w 4545335"/>
              <a:gd name="connsiteY35" fmla="*/ 5254261 h 5785125"/>
              <a:gd name="connsiteX36" fmla="*/ 2625083 w 4545335"/>
              <a:gd name="connsiteY36" fmla="*/ 5179344 h 5785125"/>
              <a:gd name="connsiteX37" fmla="*/ 2645540 w 4545335"/>
              <a:gd name="connsiteY37" fmla="*/ 5195723 h 5785125"/>
              <a:gd name="connsiteX38" fmla="*/ 2645664 w 4545335"/>
              <a:gd name="connsiteY38" fmla="*/ 5195850 h 5785125"/>
              <a:gd name="connsiteX39" fmla="*/ 3192617 w 4545335"/>
              <a:gd name="connsiteY39" fmla="*/ 5166388 h 5785125"/>
              <a:gd name="connsiteX40" fmla="*/ 3194093 w 4545335"/>
              <a:gd name="connsiteY40" fmla="*/ 5167797 h 5785125"/>
              <a:gd name="connsiteX41" fmla="*/ 3192828 w 4545335"/>
              <a:gd name="connsiteY41" fmla="*/ 5166723 h 5785125"/>
              <a:gd name="connsiteX42" fmla="*/ 3187766 w 4545335"/>
              <a:gd name="connsiteY42" fmla="*/ 5164038 h 5785125"/>
              <a:gd name="connsiteX43" fmla="*/ 3194093 w 4545335"/>
              <a:gd name="connsiteY43" fmla="*/ 5167797 h 5785125"/>
              <a:gd name="connsiteX44" fmla="*/ 3195359 w 4545335"/>
              <a:gd name="connsiteY44" fmla="*/ 5169140 h 5785125"/>
              <a:gd name="connsiteX45" fmla="*/ 3206587 w 4545335"/>
              <a:gd name="connsiteY45" fmla="*/ 5101957 h 5785125"/>
              <a:gd name="connsiteX46" fmla="*/ 3206747 w 4545335"/>
              <a:gd name="connsiteY46" fmla="*/ 5103084 h 5785125"/>
              <a:gd name="connsiteX47" fmla="*/ 3206747 w 4545335"/>
              <a:gd name="connsiteY47" fmla="*/ 5105769 h 5785125"/>
              <a:gd name="connsiteX48" fmla="*/ 3206747 w 4545335"/>
              <a:gd name="connsiteY48" fmla="*/ 5106843 h 5785125"/>
              <a:gd name="connsiteX49" fmla="*/ 3202951 w 4545335"/>
              <a:gd name="connsiteY49" fmla="*/ 5106843 h 5785125"/>
              <a:gd name="connsiteX50" fmla="*/ 3214340 w 4545335"/>
              <a:gd name="connsiteY50" fmla="*/ 5085362 h 5785125"/>
              <a:gd name="connsiteX51" fmla="*/ 3223198 w 4545335"/>
              <a:gd name="connsiteY51" fmla="*/ 5085362 h 5785125"/>
              <a:gd name="connsiteX52" fmla="*/ 3210544 w 4545335"/>
              <a:gd name="connsiteY52" fmla="*/ 5099325 h 5785125"/>
              <a:gd name="connsiteX53" fmla="*/ 3206747 w 4545335"/>
              <a:gd name="connsiteY53" fmla="*/ 5103084 h 5785125"/>
              <a:gd name="connsiteX54" fmla="*/ 3206747 w 4545335"/>
              <a:gd name="connsiteY54" fmla="*/ 5101741 h 5785125"/>
              <a:gd name="connsiteX55" fmla="*/ 3206587 w 4545335"/>
              <a:gd name="connsiteY55" fmla="*/ 5101957 h 5785125"/>
              <a:gd name="connsiteX56" fmla="*/ 3205482 w 4545335"/>
              <a:gd name="connsiteY56" fmla="*/ 5094223 h 5785125"/>
              <a:gd name="connsiteX57" fmla="*/ 3205482 w 4545335"/>
              <a:gd name="connsiteY57" fmla="*/ 5091806 h 5785125"/>
              <a:gd name="connsiteX58" fmla="*/ 3205482 w 4545335"/>
              <a:gd name="connsiteY58" fmla="*/ 5090463 h 5785125"/>
              <a:gd name="connsiteX59" fmla="*/ 3205482 w 4545335"/>
              <a:gd name="connsiteY59" fmla="*/ 5089121 h 5785125"/>
              <a:gd name="connsiteX60" fmla="*/ 3206747 w 4545335"/>
              <a:gd name="connsiteY60" fmla="*/ 5089121 h 5785125"/>
              <a:gd name="connsiteX61" fmla="*/ 3209278 w 4545335"/>
              <a:gd name="connsiteY61" fmla="*/ 5089121 h 5785125"/>
              <a:gd name="connsiteX62" fmla="*/ 3213074 w 4545335"/>
              <a:gd name="connsiteY62" fmla="*/ 5089121 h 5785125"/>
              <a:gd name="connsiteX63" fmla="*/ 3214340 w 4545335"/>
              <a:gd name="connsiteY63" fmla="*/ 5085362 h 5785125"/>
              <a:gd name="connsiteX64" fmla="*/ 3224463 w 4545335"/>
              <a:gd name="connsiteY64" fmla="*/ 5082676 h 5785125"/>
              <a:gd name="connsiteX65" fmla="*/ 3225729 w 4545335"/>
              <a:gd name="connsiteY65" fmla="*/ 5084019 h 5785125"/>
              <a:gd name="connsiteX66" fmla="*/ 3225729 w 4545335"/>
              <a:gd name="connsiteY66" fmla="*/ 5085362 h 5785125"/>
              <a:gd name="connsiteX67" fmla="*/ 3223198 w 4545335"/>
              <a:gd name="connsiteY67" fmla="*/ 5085362 h 5785125"/>
              <a:gd name="connsiteX68" fmla="*/ 3224463 w 4545335"/>
              <a:gd name="connsiteY68" fmla="*/ 5082676 h 5785125"/>
              <a:gd name="connsiteX69" fmla="*/ 3226994 w 4545335"/>
              <a:gd name="connsiteY69" fmla="*/ 5078917 h 5785125"/>
              <a:gd name="connsiteX70" fmla="*/ 3228259 w 4545335"/>
              <a:gd name="connsiteY70" fmla="*/ 5082676 h 5785125"/>
              <a:gd name="connsiteX71" fmla="*/ 3226994 w 4545335"/>
              <a:gd name="connsiteY71" fmla="*/ 5082676 h 5785125"/>
              <a:gd name="connsiteX72" fmla="*/ 3225729 w 4545335"/>
              <a:gd name="connsiteY72" fmla="*/ 5081602 h 5785125"/>
              <a:gd name="connsiteX73" fmla="*/ 3226994 w 4545335"/>
              <a:gd name="connsiteY73" fmla="*/ 5078917 h 5785125"/>
              <a:gd name="connsiteX74" fmla="*/ 3231001 w 4545335"/>
              <a:gd name="connsiteY74" fmla="*/ 5075158 h 5785125"/>
              <a:gd name="connsiteX75" fmla="*/ 3231001 w 4545335"/>
              <a:gd name="connsiteY75" fmla="*/ 5078917 h 5785125"/>
              <a:gd name="connsiteX76" fmla="*/ 3231001 w 4545335"/>
              <a:gd name="connsiteY76" fmla="*/ 5079681 h 5785125"/>
              <a:gd name="connsiteX77" fmla="*/ 3230691 w 4545335"/>
              <a:gd name="connsiteY77" fmla="*/ 5081380 h 5785125"/>
              <a:gd name="connsiteX78" fmla="*/ 3229525 w 4545335"/>
              <a:gd name="connsiteY78" fmla="*/ 5076500 h 5785125"/>
              <a:gd name="connsiteX79" fmla="*/ 3231001 w 4545335"/>
              <a:gd name="connsiteY79" fmla="*/ 5075158 h 5785125"/>
              <a:gd name="connsiteX80" fmla="*/ 3228259 w 4545335"/>
              <a:gd name="connsiteY80" fmla="*/ 5072741 h 5785125"/>
              <a:gd name="connsiteX81" fmla="*/ 3228259 w 4545335"/>
              <a:gd name="connsiteY81" fmla="*/ 5076500 h 5785125"/>
              <a:gd name="connsiteX82" fmla="*/ 3226994 w 4545335"/>
              <a:gd name="connsiteY82" fmla="*/ 5077843 h 5785125"/>
              <a:gd name="connsiteX83" fmla="*/ 3225729 w 4545335"/>
              <a:gd name="connsiteY83" fmla="*/ 5078917 h 5785125"/>
              <a:gd name="connsiteX84" fmla="*/ 3225729 w 4545335"/>
              <a:gd name="connsiteY84" fmla="*/ 5076500 h 5785125"/>
              <a:gd name="connsiteX85" fmla="*/ 3228259 w 4545335"/>
              <a:gd name="connsiteY85" fmla="*/ 5072741 h 5785125"/>
              <a:gd name="connsiteX86" fmla="*/ 3231607 w 4545335"/>
              <a:gd name="connsiteY86" fmla="*/ 5066263 h 5785125"/>
              <a:gd name="connsiteX87" fmla="*/ 3233532 w 4545335"/>
              <a:gd name="connsiteY87" fmla="*/ 5066297 h 5785125"/>
              <a:gd name="connsiteX88" fmla="*/ 3232266 w 4545335"/>
              <a:gd name="connsiteY88" fmla="*/ 5071399 h 5785125"/>
              <a:gd name="connsiteX89" fmla="*/ 3229525 w 4545335"/>
              <a:gd name="connsiteY89" fmla="*/ 5076500 h 5785125"/>
              <a:gd name="connsiteX90" fmla="*/ 3229525 w 4545335"/>
              <a:gd name="connsiteY90" fmla="*/ 5070056 h 5785125"/>
              <a:gd name="connsiteX91" fmla="*/ 3231607 w 4545335"/>
              <a:gd name="connsiteY91" fmla="*/ 5066263 h 5785125"/>
              <a:gd name="connsiteX92" fmla="*/ 3239599 w 4545335"/>
              <a:gd name="connsiteY92" fmla="*/ 5051777 h 5785125"/>
              <a:gd name="connsiteX93" fmla="*/ 3239947 w 4545335"/>
              <a:gd name="connsiteY93" fmla="*/ 5053814 h 5785125"/>
              <a:gd name="connsiteX94" fmla="*/ 3233532 w 4545335"/>
              <a:gd name="connsiteY94" fmla="*/ 5076500 h 5785125"/>
              <a:gd name="connsiteX95" fmla="*/ 3231001 w 4545335"/>
              <a:gd name="connsiteY95" fmla="*/ 5084019 h 5785125"/>
              <a:gd name="connsiteX96" fmla="*/ 3229525 w 4545335"/>
              <a:gd name="connsiteY96" fmla="*/ 5087778 h 5785125"/>
              <a:gd name="connsiteX97" fmla="*/ 3230691 w 4545335"/>
              <a:gd name="connsiteY97" fmla="*/ 5081380 h 5785125"/>
              <a:gd name="connsiteX98" fmla="*/ 3231001 w 4545335"/>
              <a:gd name="connsiteY98" fmla="*/ 5082676 h 5785125"/>
              <a:gd name="connsiteX99" fmla="*/ 3231001 w 4545335"/>
              <a:gd name="connsiteY99" fmla="*/ 5079681 h 5785125"/>
              <a:gd name="connsiteX100" fmla="*/ 3232266 w 4545335"/>
              <a:gd name="connsiteY100" fmla="*/ 5072741 h 5785125"/>
              <a:gd name="connsiteX101" fmla="*/ 3234797 w 4545335"/>
              <a:gd name="connsiteY101" fmla="*/ 5066297 h 5785125"/>
              <a:gd name="connsiteX102" fmla="*/ 3004915 w 4545335"/>
              <a:gd name="connsiteY102" fmla="*/ 4834027 h 5785125"/>
              <a:gd name="connsiteX103" fmla="*/ 3081051 w 4545335"/>
              <a:gd name="connsiteY103" fmla="*/ 4892296 h 5785125"/>
              <a:gd name="connsiteX104" fmla="*/ 3120489 w 4545335"/>
              <a:gd name="connsiteY104" fmla="*/ 4878332 h 5785125"/>
              <a:gd name="connsiteX105" fmla="*/ 3157186 w 4545335"/>
              <a:gd name="connsiteY105" fmla="*/ 4894981 h 5785125"/>
              <a:gd name="connsiteX106" fmla="*/ 3195359 w 4545335"/>
              <a:gd name="connsiteY106" fmla="*/ 4898740 h 5785125"/>
              <a:gd name="connsiteX107" fmla="*/ 3232266 w 4545335"/>
              <a:gd name="connsiteY107" fmla="*/ 4921564 h 5785125"/>
              <a:gd name="connsiteX108" fmla="*/ 3268963 w 4545335"/>
              <a:gd name="connsiteY108" fmla="*/ 4929083 h 5785125"/>
              <a:gd name="connsiteX109" fmla="*/ 3285413 w 4545335"/>
              <a:gd name="connsiteY109" fmla="*/ 4926666 h 5785125"/>
              <a:gd name="connsiteX110" fmla="*/ 3291951 w 4545335"/>
              <a:gd name="connsiteY110" fmla="*/ 4926666 h 5785125"/>
              <a:gd name="connsiteX111" fmla="*/ 3294482 w 4545335"/>
              <a:gd name="connsiteY111" fmla="*/ 4926666 h 5785125"/>
              <a:gd name="connsiteX112" fmla="*/ 3291951 w 4545335"/>
              <a:gd name="connsiteY112" fmla="*/ 4927740 h 5785125"/>
              <a:gd name="connsiteX113" fmla="*/ 3274025 w 4545335"/>
              <a:gd name="connsiteY113" fmla="*/ 4944388 h 5785125"/>
              <a:gd name="connsiteX114" fmla="*/ 3272759 w 4545335"/>
              <a:gd name="connsiteY114" fmla="*/ 4946805 h 5785125"/>
              <a:gd name="connsiteX115" fmla="*/ 3284148 w 4545335"/>
              <a:gd name="connsiteY115" fmla="*/ 4950833 h 5785125"/>
              <a:gd name="connsiteX116" fmla="*/ 3238593 w 4545335"/>
              <a:gd name="connsiteY116" fmla="*/ 4983861 h 5785125"/>
              <a:gd name="connsiteX117" fmla="*/ 3241124 w 4545335"/>
              <a:gd name="connsiteY117" fmla="*/ 4992722 h 5785125"/>
              <a:gd name="connsiteX118" fmla="*/ 3242390 w 4545335"/>
              <a:gd name="connsiteY118" fmla="*/ 4998898 h 5785125"/>
              <a:gd name="connsiteX119" fmla="*/ 3242390 w 4545335"/>
              <a:gd name="connsiteY119" fmla="*/ 5002657 h 5785125"/>
              <a:gd name="connsiteX120" fmla="*/ 3242390 w 4545335"/>
              <a:gd name="connsiteY120" fmla="*/ 5009102 h 5785125"/>
              <a:gd name="connsiteX121" fmla="*/ 3246186 w 4545335"/>
              <a:gd name="connsiteY121" fmla="*/ 5038371 h 5785125"/>
              <a:gd name="connsiteX122" fmla="*/ 3246186 w 4545335"/>
              <a:gd name="connsiteY122" fmla="*/ 5042130 h 5785125"/>
              <a:gd name="connsiteX123" fmla="*/ 3246186 w 4545335"/>
              <a:gd name="connsiteY123" fmla="*/ 5044815 h 5785125"/>
              <a:gd name="connsiteX124" fmla="*/ 3244921 w 4545335"/>
              <a:gd name="connsiteY124" fmla="*/ 5048574 h 5785125"/>
              <a:gd name="connsiteX125" fmla="*/ 3243655 w 4545335"/>
              <a:gd name="connsiteY125" fmla="*/ 5054750 h 5785125"/>
              <a:gd name="connsiteX126" fmla="*/ 3240175 w 4545335"/>
              <a:gd name="connsiteY126" fmla="*/ 5055153 h 5785125"/>
              <a:gd name="connsiteX127" fmla="*/ 3239947 w 4545335"/>
              <a:gd name="connsiteY127" fmla="*/ 5053814 h 5785125"/>
              <a:gd name="connsiteX128" fmla="*/ 3241124 w 4545335"/>
              <a:gd name="connsiteY128" fmla="*/ 5049648 h 5785125"/>
              <a:gd name="connsiteX129" fmla="*/ 3239859 w 4545335"/>
              <a:gd name="connsiteY129" fmla="*/ 5050991 h 5785125"/>
              <a:gd name="connsiteX130" fmla="*/ 3239599 w 4545335"/>
              <a:gd name="connsiteY130" fmla="*/ 5051777 h 5785125"/>
              <a:gd name="connsiteX131" fmla="*/ 3238593 w 4545335"/>
              <a:gd name="connsiteY131" fmla="*/ 5045889 h 5785125"/>
              <a:gd name="connsiteX132" fmla="*/ 3230790 w 4545335"/>
              <a:gd name="connsiteY132" fmla="*/ 5038371 h 5785125"/>
              <a:gd name="connsiteX133" fmla="*/ 3236063 w 4545335"/>
              <a:gd name="connsiteY133" fmla="*/ 5012861 h 5785125"/>
              <a:gd name="connsiteX134" fmla="*/ 3224463 w 4545335"/>
              <a:gd name="connsiteY134" fmla="*/ 5006685 h 5785125"/>
              <a:gd name="connsiteX135" fmla="*/ 3226994 w 4545335"/>
              <a:gd name="connsiteY135" fmla="*/ 5025750 h 5785125"/>
              <a:gd name="connsiteX136" fmla="*/ 3219402 w 4545335"/>
              <a:gd name="connsiteY136" fmla="*/ 5019306 h 5785125"/>
              <a:gd name="connsiteX137" fmla="*/ 3220667 w 4545335"/>
              <a:gd name="connsiteY137" fmla="*/ 5039713 h 5785125"/>
              <a:gd name="connsiteX138" fmla="*/ 3226994 w 4545335"/>
              <a:gd name="connsiteY138" fmla="*/ 5058778 h 5785125"/>
              <a:gd name="connsiteX139" fmla="*/ 3221932 w 4545335"/>
              <a:gd name="connsiteY139" fmla="*/ 5058778 h 5785125"/>
              <a:gd name="connsiteX140" fmla="*/ 3210544 w 4545335"/>
              <a:gd name="connsiteY140" fmla="*/ 5021991 h 5785125"/>
              <a:gd name="connsiteX141" fmla="*/ 3211809 w 4545335"/>
              <a:gd name="connsiteY141" fmla="*/ 5014204 h 5785125"/>
              <a:gd name="connsiteX142" fmla="*/ 3209278 w 4545335"/>
              <a:gd name="connsiteY142" fmla="*/ 5010444 h 5785125"/>
              <a:gd name="connsiteX143" fmla="*/ 3147063 w 4545335"/>
              <a:gd name="connsiteY143" fmla="*/ 5056093 h 5785125"/>
              <a:gd name="connsiteX144" fmla="*/ 3149593 w 4545335"/>
              <a:gd name="connsiteY144" fmla="*/ 5057435 h 5785125"/>
              <a:gd name="connsiteX145" fmla="*/ 3169840 w 4545335"/>
              <a:gd name="connsiteY145" fmla="*/ 5049917 h 5785125"/>
              <a:gd name="connsiteX146" fmla="*/ 3190297 w 4545335"/>
              <a:gd name="connsiteY146" fmla="*/ 5045889 h 5785125"/>
              <a:gd name="connsiteX147" fmla="*/ 3181439 w 4545335"/>
              <a:gd name="connsiteY147" fmla="*/ 5057435 h 5785125"/>
              <a:gd name="connsiteX148" fmla="*/ 3168574 w 4545335"/>
              <a:gd name="connsiteY148" fmla="*/ 5067639 h 5785125"/>
              <a:gd name="connsiteX149" fmla="*/ 3125551 w 4545335"/>
              <a:gd name="connsiteY149" fmla="*/ 5078917 h 5785125"/>
              <a:gd name="connsiteX150" fmla="*/ 3106359 w 4545335"/>
              <a:gd name="connsiteY150" fmla="*/ 5086704 h 5785125"/>
              <a:gd name="connsiteX151" fmla="*/ 3083581 w 4545335"/>
              <a:gd name="connsiteY151" fmla="*/ 5103084 h 5785125"/>
              <a:gd name="connsiteX152" fmla="*/ 3082316 w 4545335"/>
              <a:gd name="connsiteY152" fmla="*/ 5103084 h 5785125"/>
              <a:gd name="connsiteX153" fmla="*/ 3206747 w 4545335"/>
              <a:gd name="connsiteY153" fmla="*/ 5110871 h 5785125"/>
              <a:gd name="connsiteX154" fmla="*/ 3205482 w 4545335"/>
              <a:gd name="connsiteY154" fmla="*/ 5113288 h 5785125"/>
              <a:gd name="connsiteX155" fmla="*/ 3199155 w 4545335"/>
              <a:gd name="connsiteY155" fmla="*/ 5129936 h 5785125"/>
              <a:gd name="connsiteX156" fmla="*/ 3185236 w 4545335"/>
              <a:gd name="connsiteY156" fmla="*/ 5152760 h 5785125"/>
              <a:gd name="connsiteX157" fmla="*/ 3190297 w 4545335"/>
              <a:gd name="connsiteY157" fmla="*/ 5162695 h 5785125"/>
              <a:gd name="connsiteX158" fmla="*/ 3192617 w 4545335"/>
              <a:gd name="connsiteY158" fmla="*/ 5166388 h 5785125"/>
              <a:gd name="connsiteX159" fmla="*/ 3191563 w 4545335"/>
              <a:gd name="connsiteY159" fmla="*/ 5165381 h 5785125"/>
              <a:gd name="connsiteX160" fmla="*/ 3187766 w 4545335"/>
              <a:gd name="connsiteY160" fmla="*/ 5162695 h 5785125"/>
              <a:gd name="connsiteX161" fmla="*/ 3183970 w 4545335"/>
              <a:gd name="connsiteY161" fmla="*/ 5160279 h 5785125"/>
              <a:gd name="connsiteX162" fmla="*/ 3157186 w 4545335"/>
              <a:gd name="connsiteY162" fmla="*/ 5142556 h 5785125"/>
              <a:gd name="connsiteX163" fmla="*/ 3134408 w 4545335"/>
              <a:gd name="connsiteY163" fmla="*/ 5128593 h 5785125"/>
              <a:gd name="connsiteX164" fmla="*/ 3113951 w 4545335"/>
              <a:gd name="connsiteY164" fmla="*/ 5117047 h 5785125"/>
              <a:gd name="connsiteX165" fmla="*/ 3098766 w 4545335"/>
              <a:gd name="connsiteY165" fmla="*/ 5109528 h 5785125"/>
              <a:gd name="connsiteX166" fmla="*/ 3094970 w 4545335"/>
              <a:gd name="connsiteY166" fmla="*/ 5108186 h 5785125"/>
              <a:gd name="connsiteX167" fmla="*/ 3092439 w 4545335"/>
              <a:gd name="connsiteY167" fmla="*/ 5106843 h 5785125"/>
              <a:gd name="connsiteX168" fmla="*/ 3086112 w 4545335"/>
              <a:gd name="connsiteY168" fmla="*/ 5104427 h 5785125"/>
              <a:gd name="connsiteX169" fmla="*/ 3079785 w 4545335"/>
              <a:gd name="connsiteY169" fmla="*/ 5103084 h 5785125"/>
              <a:gd name="connsiteX170" fmla="*/ 3065866 w 4545335"/>
              <a:gd name="connsiteY170" fmla="*/ 5101741 h 5785125"/>
              <a:gd name="connsiteX171" fmla="*/ 3054266 w 4545335"/>
              <a:gd name="connsiteY171" fmla="*/ 5105769 h 5785125"/>
              <a:gd name="connsiteX172" fmla="*/ 3023896 w 4545335"/>
              <a:gd name="connsiteY172" fmla="*/ 5119732 h 5785125"/>
              <a:gd name="connsiteX173" fmla="*/ 3025162 w 4545335"/>
              <a:gd name="connsiteY173" fmla="*/ 5147658 h 5785125"/>
              <a:gd name="connsiteX174" fmla="*/ 3020100 w 4545335"/>
              <a:gd name="connsiteY174" fmla="*/ 5150075 h 5785125"/>
              <a:gd name="connsiteX175" fmla="*/ 3011242 w 4545335"/>
              <a:gd name="connsiteY175" fmla="*/ 5148732 h 5785125"/>
              <a:gd name="connsiteX176" fmla="*/ 2994581 w 4545335"/>
              <a:gd name="connsiteY176" fmla="*/ 5142556 h 5785125"/>
              <a:gd name="connsiteX177" fmla="*/ 2993316 w 4545335"/>
              <a:gd name="connsiteY177" fmla="*/ 5115704 h 5785125"/>
              <a:gd name="connsiteX178" fmla="*/ 2986989 w 4545335"/>
              <a:gd name="connsiteY178" fmla="*/ 5120806 h 5785125"/>
              <a:gd name="connsiteX179" fmla="*/ 2981927 w 4545335"/>
              <a:gd name="connsiteY179" fmla="*/ 5122149 h 5785125"/>
              <a:gd name="connsiteX180" fmla="*/ 2973069 w 4545335"/>
              <a:gd name="connsiteY180" fmla="*/ 5117047 h 5785125"/>
              <a:gd name="connsiteX181" fmla="*/ 2964211 w 4545335"/>
              <a:gd name="connsiteY181" fmla="*/ 5111945 h 5785125"/>
              <a:gd name="connsiteX182" fmla="*/ 2961681 w 4545335"/>
              <a:gd name="connsiteY182" fmla="*/ 5111945 h 5785125"/>
              <a:gd name="connsiteX183" fmla="*/ 2952823 w 4545335"/>
              <a:gd name="connsiteY183" fmla="*/ 5111945 h 5785125"/>
              <a:gd name="connsiteX184" fmla="*/ 2950292 w 4545335"/>
              <a:gd name="connsiteY184" fmla="*/ 5113288 h 5785125"/>
              <a:gd name="connsiteX185" fmla="*/ 2954088 w 4545335"/>
              <a:gd name="connsiteY185" fmla="*/ 5166723 h 5785125"/>
              <a:gd name="connsiteX186" fmla="*/ 2915915 w 4545335"/>
              <a:gd name="connsiteY186" fmla="*/ 5191964 h 5785125"/>
              <a:gd name="connsiteX187" fmla="*/ 2852434 w 4545335"/>
              <a:gd name="connsiteY187" fmla="*/ 5029509 h 5785125"/>
              <a:gd name="connsiteX188" fmla="*/ 2879008 w 4545335"/>
              <a:gd name="connsiteY188" fmla="*/ 4987620 h 5785125"/>
              <a:gd name="connsiteX189" fmla="*/ 2917181 w 4545335"/>
              <a:gd name="connsiteY189" fmla="*/ 4973657 h 5785125"/>
              <a:gd name="connsiteX190" fmla="*/ 2923508 w 4545335"/>
              <a:gd name="connsiteY190" fmla="*/ 4967213 h 5785125"/>
              <a:gd name="connsiteX191" fmla="*/ 2927304 w 4545335"/>
              <a:gd name="connsiteY191" fmla="*/ 4963453 h 5785125"/>
              <a:gd name="connsiteX192" fmla="*/ 2931100 w 4545335"/>
              <a:gd name="connsiteY192" fmla="*/ 4959694 h 5785125"/>
              <a:gd name="connsiteX193" fmla="*/ 2949027 w 4545335"/>
              <a:gd name="connsiteY193" fmla="*/ 4944388 h 5785125"/>
              <a:gd name="connsiteX194" fmla="*/ 2971804 w 4545335"/>
              <a:gd name="connsiteY194" fmla="*/ 4901157 h 5785125"/>
              <a:gd name="connsiteX195" fmla="*/ 3001119 w 4545335"/>
              <a:gd name="connsiteY195" fmla="*/ 4868129 h 5785125"/>
              <a:gd name="connsiteX196" fmla="*/ 3004915 w 4545335"/>
              <a:gd name="connsiteY196" fmla="*/ 4834027 h 5785125"/>
              <a:gd name="connsiteX197" fmla="*/ 3860751 w 4545335"/>
              <a:gd name="connsiteY197" fmla="*/ 3706242 h 5785125"/>
              <a:gd name="connsiteX198" fmla="*/ 3860751 w 4545335"/>
              <a:gd name="connsiteY198" fmla="*/ 3708658 h 5785125"/>
              <a:gd name="connsiteX199" fmla="*/ 3862016 w 4545335"/>
              <a:gd name="connsiteY199" fmla="*/ 3706242 h 5785125"/>
              <a:gd name="connsiteX200" fmla="*/ 3860751 w 4545335"/>
              <a:gd name="connsiteY200" fmla="*/ 3706242 h 5785125"/>
              <a:gd name="connsiteX201" fmla="*/ 3703419 w 4545335"/>
              <a:gd name="connsiteY201" fmla="*/ 3703556 h 5785125"/>
              <a:gd name="connsiteX202" fmla="*/ 3653857 w 4545335"/>
              <a:gd name="connsiteY202" fmla="*/ 3712418 h 5785125"/>
              <a:gd name="connsiteX203" fmla="*/ 3624542 w 4545335"/>
              <a:gd name="connsiteY203" fmla="*/ 3735242 h 5785125"/>
              <a:gd name="connsiteX204" fmla="*/ 3605561 w 4545335"/>
              <a:gd name="connsiteY204" fmla="*/ 3758335 h 5785125"/>
              <a:gd name="connsiteX205" fmla="*/ 3561061 w 4545335"/>
              <a:gd name="connsiteY205" fmla="*/ 3837011 h 5785125"/>
              <a:gd name="connsiteX206" fmla="*/ 3553468 w 4545335"/>
              <a:gd name="connsiteY206" fmla="*/ 3863594 h 5785125"/>
              <a:gd name="connsiteX207" fmla="*/ 3550938 w 4545335"/>
              <a:gd name="connsiteY207" fmla="*/ 3875141 h 5785125"/>
              <a:gd name="connsiteX208" fmla="*/ 3549672 w 4545335"/>
              <a:gd name="connsiteY208" fmla="*/ 3880243 h 5785125"/>
              <a:gd name="connsiteX209" fmla="*/ 3549672 w 4545335"/>
              <a:gd name="connsiteY209" fmla="*/ 3882659 h 5785125"/>
              <a:gd name="connsiteX210" fmla="*/ 3549672 w 4545335"/>
              <a:gd name="connsiteY210" fmla="*/ 3884002 h 5785125"/>
              <a:gd name="connsiteX211" fmla="*/ 3549672 w 4545335"/>
              <a:gd name="connsiteY211" fmla="*/ 3909243 h 5785125"/>
              <a:gd name="connsiteX212" fmla="*/ 3552203 w 4545335"/>
              <a:gd name="connsiteY212" fmla="*/ 3930993 h 5785125"/>
              <a:gd name="connsiteX213" fmla="*/ 3553468 w 4545335"/>
              <a:gd name="connsiteY213" fmla="*/ 3941197 h 5785125"/>
              <a:gd name="connsiteX214" fmla="*/ 3553468 w 4545335"/>
              <a:gd name="connsiteY214" fmla="*/ 3946299 h 5785125"/>
              <a:gd name="connsiteX215" fmla="*/ 3553468 w 4545335"/>
              <a:gd name="connsiteY215" fmla="*/ 3948715 h 5785125"/>
              <a:gd name="connsiteX216" fmla="*/ 3552203 w 4545335"/>
              <a:gd name="connsiteY216" fmla="*/ 3950058 h 5785125"/>
              <a:gd name="connsiteX217" fmla="*/ 3526895 w 4545335"/>
              <a:gd name="connsiteY217" fmla="*/ 3969123 h 5785125"/>
              <a:gd name="connsiteX218" fmla="*/ 3501376 w 4545335"/>
              <a:gd name="connsiteY218" fmla="*/ 3981743 h 5785125"/>
              <a:gd name="connsiteX219" fmla="*/ 3463203 w 4545335"/>
              <a:gd name="connsiteY219" fmla="*/ 4000808 h 5785125"/>
              <a:gd name="connsiteX220" fmla="*/ 3451814 w 4545335"/>
              <a:gd name="connsiteY220" fmla="*/ 4009669 h 5785125"/>
              <a:gd name="connsiteX221" fmla="*/ 3445487 w 4545335"/>
              <a:gd name="connsiteY221" fmla="*/ 4014771 h 5785125"/>
              <a:gd name="connsiteX222" fmla="*/ 3448018 w 4545335"/>
              <a:gd name="connsiteY222" fmla="*/ 4021216 h 5785125"/>
              <a:gd name="connsiteX223" fmla="*/ 3477333 w 4545335"/>
              <a:gd name="connsiteY223" fmla="*/ 4080827 h 5785125"/>
              <a:gd name="connsiteX224" fmla="*/ 3488722 w 4545335"/>
              <a:gd name="connsiteY224" fmla="*/ 4093448 h 5785125"/>
              <a:gd name="connsiteX225" fmla="*/ 3455610 w 4545335"/>
              <a:gd name="connsiteY225" fmla="*/ 4019873 h 5785125"/>
              <a:gd name="connsiteX226" fmla="*/ 3567388 w 4545335"/>
              <a:gd name="connsiteY226" fmla="*/ 3962678 h 5785125"/>
              <a:gd name="connsiteX227" fmla="*/ 3581307 w 4545335"/>
              <a:gd name="connsiteY227" fmla="*/ 3919447 h 5785125"/>
              <a:gd name="connsiteX228" fmla="*/ 3616950 w 4545335"/>
              <a:gd name="connsiteY228" fmla="*/ 3829224 h 5785125"/>
              <a:gd name="connsiteX229" fmla="*/ 3610623 w 4545335"/>
              <a:gd name="connsiteY229" fmla="*/ 3829224 h 5785125"/>
              <a:gd name="connsiteX230" fmla="*/ 3656388 w 4545335"/>
              <a:gd name="connsiteY230" fmla="*/ 3756992 h 5785125"/>
              <a:gd name="connsiteX231" fmla="*/ 3688023 w 4545335"/>
              <a:gd name="connsiteY231" fmla="*/ 3736584 h 5785125"/>
              <a:gd name="connsiteX232" fmla="*/ 3727462 w 4545335"/>
              <a:gd name="connsiteY232" fmla="*/ 3743029 h 5785125"/>
              <a:gd name="connsiteX233" fmla="*/ 3731258 w 4545335"/>
              <a:gd name="connsiteY233" fmla="*/ 3748131 h 5785125"/>
              <a:gd name="connsiteX234" fmla="*/ 3741381 w 4545335"/>
              <a:gd name="connsiteY234" fmla="*/ 3756992 h 5785125"/>
              <a:gd name="connsiteX235" fmla="*/ 3746443 w 4545335"/>
              <a:gd name="connsiteY235" fmla="*/ 3762094 h 5785125"/>
              <a:gd name="connsiteX236" fmla="*/ 3750239 w 4545335"/>
              <a:gd name="connsiteY236" fmla="*/ 3765853 h 5785125"/>
              <a:gd name="connsiteX237" fmla="*/ 3766900 w 4545335"/>
              <a:gd name="connsiteY237" fmla="*/ 3782233 h 5785125"/>
              <a:gd name="connsiteX238" fmla="*/ 3796004 w 4545335"/>
              <a:gd name="connsiteY238" fmla="*/ 3826807 h 5785125"/>
              <a:gd name="connsiteX239" fmla="*/ 3784616 w 4545335"/>
              <a:gd name="connsiteY239" fmla="*/ 3783575 h 5785125"/>
              <a:gd name="connsiteX240" fmla="*/ 3773227 w 4545335"/>
              <a:gd name="connsiteY240" fmla="*/ 3760751 h 5785125"/>
              <a:gd name="connsiteX241" fmla="*/ 3766900 w 4545335"/>
              <a:gd name="connsiteY241" fmla="*/ 3749205 h 5785125"/>
              <a:gd name="connsiteX242" fmla="*/ 3755301 w 4545335"/>
              <a:gd name="connsiteY242" fmla="*/ 3731483 h 5785125"/>
              <a:gd name="connsiteX243" fmla="*/ 3750239 w 4545335"/>
              <a:gd name="connsiteY243" fmla="*/ 3725307 h 5785125"/>
              <a:gd name="connsiteX244" fmla="*/ 3745177 w 4545335"/>
              <a:gd name="connsiteY244" fmla="*/ 3721279 h 5785125"/>
              <a:gd name="connsiteX245" fmla="*/ 3703419 w 4545335"/>
              <a:gd name="connsiteY245" fmla="*/ 3703556 h 5785125"/>
              <a:gd name="connsiteX246" fmla="*/ 3858220 w 4545335"/>
              <a:gd name="connsiteY246" fmla="*/ 3690936 h 5785125"/>
              <a:gd name="connsiteX247" fmla="*/ 3859486 w 4545335"/>
              <a:gd name="connsiteY247" fmla="*/ 3693353 h 5785125"/>
              <a:gd name="connsiteX248" fmla="*/ 3859486 w 4545335"/>
              <a:gd name="connsiteY248" fmla="*/ 3694695 h 5785125"/>
              <a:gd name="connsiteX249" fmla="*/ 3859486 w 4545335"/>
              <a:gd name="connsiteY249" fmla="*/ 3698455 h 5785125"/>
              <a:gd name="connsiteX250" fmla="*/ 3859486 w 4545335"/>
              <a:gd name="connsiteY250" fmla="*/ 3702214 h 5785125"/>
              <a:gd name="connsiteX251" fmla="*/ 3863282 w 4545335"/>
              <a:gd name="connsiteY251" fmla="*/ 3702214 h 5785125"/>
              <a:gd name="connsiteX252" fmla="*/ 3864356 w 4545335"/>
              <a:gd name="connsiteY252" fmla="*/ 3700163 h 5785125"/>
              <a:gd name="connsiteX253" fmla="*/ 3864547 w 4545335"/>
              <a:gd name="connsiteY253" fmla="*/ 3701140 h 5785125"/>
              <a:gd name="connsiteX254" fmla="*/ 3864889 w 4545335"/>
              <a:gd name="connsiteY254" fmla="*/ 3700450 h 5785125"/>
              <a:gd name="connsiteX255" fmla="*/ 3865813 w 4545335"/>
              <a:gd name="connsiteY255" fmla="*/ 3702214 h 5785125"/>
              <a:gd name="connsiteX256" fmla="*/ 3874881 w 4545335"/>
              <a:gd name="connsiteY256" fmla="*/ 3704899 h 5785125"/>
              <a:gd name="connsiteX257" fmla="*/ 3872140 w 4545335"/>
              <a:gd name="connsiteY257" fmla="*/ 3698455 h 5785125"/>
              <a:gd name="connsiteX258" fmla="*/ 3868343 w 4545335"/>
              <a:gd name="connsiteY258" fmla="*/ 3694695 h 5785125"/>
              <a:gd name="connsiteX259" fmla="*/ 3865813 w 4545335"/>
              <a:gd name="connsiteY259" fmla="*/ 3694695 h 5785125"/>
              <a:gd name="connsiteX260" fmla="*/ 3867078 w 4545335"/>
              <a:gd name="connsiteY260" fmla="*/ 3696038 h 5785125"/>
              <a:gd name="connsiteX261" fmla="*/ 3864889 w 4545335"/>
              <a:gd name="connsiteY261" fmla="*/ 3700450 h 5785125"/>
              <a:gd name="connsiteX262" fmla="*/ 3864547 w 4545335"/>
              <a:gd name="connsiteY262" fmla="*/ 3699797 h 5785125"/>
              <a:gd name="connsiteX263" fmla="*/ 3864356 w 4545335"/>
              <a:gd name="connsiteY263" fmla="*/ 3700163 h 5785125"/>
              <a:gd name="connsiteX264" fmla="*/ 3863282 w 4545335"/>
              <a:gd name="connsiteY264" fmla="*/ 3694695 h 5785125"/>
              <a:gd name="connsiteX265" fmla="*/ 3864547 w 4545335"/>
              <a:gd name="connsiteY265" fmla="*/ 3694695 h 5785125"/>
              <a:gd name="connsiteX266" fmla="*/ 3858220 w 4545335"/>
              <a:gd name="connsiteY266" fmla="*/ 3690936 h 5785125"/>
              <a:gd name="connsiteX267" fmla="*/ 3451814 w 4545335"/>
              <a:gd name="connsiteY267" fmla="*/ 3674288 h 5785125"/>
              <a:gd name="connsiteX268" fmla="*/ 3451814 w 4545335"/>
              <a:gd name="connsiteY268" fmla="*/ 3680732 h 5785125"/>
              <a:gd name="connsiteX269" fmla="*/ 3434099 w 4545335"/>
              <a:gd name="connsiteY269" fmla="*/ 3689593 h 5785125"/>
              <a:gd name="connsiteX270" fmla="*/ 3451814 w 4545335"/>
              <a:gd name="connsiteY270" fmla="*/ 3674288 h 5785125"/>
              <a:gd name="connsiteX271" fmla="*/ 3209278 w 4545335"/>
              <a:gd name="connsiteY271" fmla="*/ 3665427 h 5785125"/>
              <a:gd name="connsiteX272" fmla="*/ 3209278 w 4545335"/>
              <a:gd name="connsiteY272" fmla="*/ 3679390 h 5785125"/>
              <a:gd name="connsiteX273" fmla="*/ 3216871 w 4545335"/>
              <a:gd name="connsiteY273" fmla="*/ 3665427 h 5785125"/>
              <a:gd name="connsiteX274" fmla="*/ 3209278 w 4545335"/>
              <a:gd name="connsiteY274" fmla="*/ 3665427 h 5785125"/>
              <a:gd name="connsiteX275" fmla="*/ 3388333 w 4545335"/>
              <a:gd name="connsiteY275" fmla="*/ 3664352 h 5785125"/>
              <a:gd name="connsiteX276" fmla="*/ 3392129 w 4545335"/>
              <a:gd name="connsiteY276" fmla="*/ 3666769 h 5785125"/>
              <a:gd name="connsiteX277" fmla="*/ 3393395 w 4545335"/>
              <a:gd name="connsiteY277" fmla="*/ 3670528 h 5785125"/>
              <a:gd name="connsiteX278" fmla="*/ 3394660 w 4545335"/>
              <a:gd name="connsiteY278" fmla="*/ 3678316 h 5785125"/>
              <a:gd name="connsiteX279" fmla="*/ 3389598 w 4545335"/>
              <a:gd name="connsiteY279" fmla="*/ 3689593 h 5785125"/>
              <a:gd name="connsiteX280" fmla="*/ 3392129 w 4545335"/>
              <a:gd name="connsiteY280" fmla="*/ 3689593 h 5785125"/>
              <a:gd name="connsiteX281" fmla="*/ 3392129 w 4545335"/>
              <a:gd name="connsiteY281" fmla="*/ 3692279 h 5785125"/>
              <a:gd name="connsiteX282" fmla="*/ 3404783 w 4545335"/>
              <a:gd name="connsiteY282" fmla="*/ 3684491 h 5785125"/>
              <a:gd name="connsiteX283" fmla="*/ 3427772 w 4545335"/>
              <a:gd name="connsiteY283" fmla="*/ 3697380 h 5785125"/>
              <a:gd name="connsiteX284" fmla="*/ 3411321 w 4545335"/>
              <a:gd name="connsiteY284" fmla="*/ 3704899 h 5785125"/>
              <a:gd name="connsiteX285" fmla="*/ 3436629 w 4545335"/>
              <a:gd name="connsiteY285" fmla="*/ 3713760 h 5785125"/>
              <a:gd name="connsiteX286" fmla="*/ 3406049 w 4545335"/>
              <a:gd name="connsiteY286" fmla="*/ 3722621 h 5785125"/>
              <a:gd name="connsiteX287" fmla="*/ 3430302 w 4545335"/>
              <a:gd name="connsiteY287" fmla="*/ 3729066 h 5785125"/>
              <a:gd name="connsiteX288" fmla="*/ 3395926 w 4545335"/>
              <a:gd name="connsiteY288" fmla="*/ 3721279 h 5785125"/>
              <a:gd name="connsiteX289" fmla="*/ 3395926 w 4545335"/>
              <a:gd name="connsiteY289" fmla="*/ 3720205 h 5785125"/>
              <a:gd name="connsiteX290" fmla="*/ 3389598 w 4545335"/>
              <a:gd name="connsiteY290" fmla="*/ 3718862 h 5785125"/>
              <a:gd name="connsiteX291" fmla="*/ 3384537 w 4545335"/>
              <a:gd name="connsiteY291" fmla="*/ 3735242 h 5785125"/>
              <a:gd name="connsiteX292" fmla="*/ 3400987 w 4545335"/>
              <a:gd name="connsiteY292" fmla="*/ 3744372 h 5785125"/>
              <a:gd name="connsiteX293" fmla="*/ 3412587 w 4545335"/>
              <a:gd name="connsiteY293" fmla="*/ 3754307 h 5785125"/>
              <a:gd name="connsiteX294" fmla="*/ 3416383 w 4545335"/>
              <a:gd name="connsiteY294" fmla="*/ 3762094 h 5785125"/>
              <a:gd name="connsiteX295" fmla="*/ 3359229 w 4545335"/>
              <a:gd name="connsiteY295" fmla="*/ 3790020 h 5785125"/>
              <a:gd name="connsiteX296" fmla="*/ 3361760 w 4545335"/>
              <a:gd name="connsiteY296" fmla="*/ 3777399 h 5785125"/>
              <a:gd name="connsiteX297" fmla="*/ 3346364 w 4545335"/>
              <a:gd name="connsiteY297" fmla="*/ 3774714 h 5785125"/>
              <a:gd name="connsiteX298" fmla="*/ 3332444 w 4545335"/>
              <a:gd name="connsiteY298" fmla="*/ 3791363 h 5785125"/>
              <a:gd name="connsiteX299" fmla="*/ 3307136 w 4545335"/>
              <a:gd name="connsiteY299" fmla="*/ 3792437 h 5785125"/>
              <a:gd name="connsiteX300" fmla="*/ 3302075 w 4545335"/>
              <a:gd name="connsiteY300" fmla="*/ 3797539 h 5785125"/>
              <a:gd name="connsiteX301" fmla="*/ 3315994 w 4545335"/>
              <a:gd name="connsiteY301" fmla="*/ 3767196 h 5785125"/>
              <a:gd name="connsiteX302" fmla="*/ 3267698 w 4545335"/>
              <a:gd name="connsiteY302" fmla="*/ 3802640 h 5785125"/>
              <a:gd name="connsiteX303" fmla="*/ 3251248 w 4545335"/>
              <a:gd name="connsiteY303" fmla="*/ 3800224 h 5785125"/>
              <a:gd name="connsiteX304" fmla="*/ 3257575 w 4545335"/>
              <a:gd name="connsiteY304" fmla="*/ 3788677 h 5785125"/>
              <a:gd name="connsiteX305" fmla="*/ 3267698 w 4545335"/>
              <a:gd name="connsiteY305" fmla="*/ 3781159 h 5785125"/>
              <a:gd name="connsiteX306" fmla="*/ 3262636 w 4545335"/>
              <a:gd name="connsiteY306" fmla="*/ 3764511 h 5785125"/>
              <a:gd name="connsiteX307" fmla="*/ 3218136 w 4545335"/>
              <a:gd name="connsiteY307" fmla="*/ 3790020 h 5785125"/>
              <a:gd name="connsiteX308" fmla="*/ 3216871 w 4545335"/>
              <a:gd name="connsiteY308" fmla="*/ 3781159 h 5785125"/>
              <a:gd name="connsiteX309" fmla="*/ 3220667 w 4545335"/>
              <a:gd name="connsiteY309" fmla="*/ 3843187 h 5785125"/>
              <a:gd name="connsiteX310" fmla="*/ 3251248 w 4545335"/>
              <a:gd name="connsiteY310" fmla="*/ 3833252 h 5785125"/>
              <a:gd name="connsiteX311" fmla="*/ 3272759 w 4545335"/>
              <a:gd name="connsiteY311" fmla="*/ 3824391 h 5785125"/>
              <a:gd name="connsiteX312" fmla="*/ 3284148 w 4545335"/>
              <a:gd name="connsiteY312" fmla="*/ 3819289 h 5785125"/>
              <a:gd name="connsiteX313" fmla="*/ 3285413 w 4545335"/>
              <a:gd name="connsiteY313" fmla="*/ 3819289 h 5785125"/>
              <a:gd name="connsiteX314" fmla="*/ 3286679 w 4545335"/>
              <a:gd name="connsiteY314" fmla="*/ 3819289 h 5785125"/>
              <a:gd name="connsiteX315" fmla="*/ 3286679 w 4545335"/>
              <a:gd name="connsiteY315" fmla="*/ 3817946 h 5785125"/>
              <a:gd name="connsiteX316" fmla="*/ 3287944 w 4545335"/>
              <a:gd name="connsiteY316" fmla="*/ 3811502 h 5785125"/>
              <a:gd name="connsiteX317" fmla="*/ 3287944 w 4545335"/>
              <a:gd name="connsiteY317" fmla="*/ 3810159 h 5785125"/>
              <a:gd name="connsiteX318" fmla="*/ 3286679 w 4545335"/>
              <a:gd name="connsiteY318" fmla="*/ 3807742 h 5785125"/>
              <a:gd name="connsiteX319" fmla="*/ 3287944 w 4545335"/>
              <a:gd name="connsiteY319" fmla="*/ 3806400 h 5785125"/>
              <a:gd name="connsiteX320" fmla="*/ 3289421 w 4545335"/>
              <a:gd name="connsiteY320" fmla="*/ 3807742 h 5785125"/>
              <a:gd name="connsiteX321" fmla="*/ 3290686 w 4545335"/>
              <a:gd name="connsiteY321" fmla="*/ 3810159 h 5785125"/>
              <a:gd name="connsiteX322" fmla="*/ 3294482 w 4545335"/>
              <a:gd name="connsiteY322" fmla="*/ 3815261 h 5785125"/>
              <a:gd name="connsiteX323" fmla="*/ 3299544 w 4545335"/>
              <a:gd name="connsiteY323" fmla="*/ 3823048 h 5785125"/>
              <a:gd name="connsiteX324" fmla="*/ 3340037 w 4545335"/>
              <a:gd name="connsiteY324" fmla="*/ 3820363 h 5785125"/>
              <a:gd name="connsiteX325" fmla="*/ 3341302 w 4545335"/>
              <a:gd name="connsiteY325" fmla="*/ 3820363 h 5785125"/>
              <a:gd name="connsiteX326" fmla="*/ 3343833 w 4545335"/>
              <a:gd name="connsiteY326" fmla="*/ 3820363 h 5785125"/>
              <a:gd name="connsiteX327" fmla="*/ 3373148 w 4545335"/>
              <a:gd name="connsiteY327" fmla="*/ 3828150 h 5785125"/>
              <a:gd name="connsiteX328" fmla="*/ 3403518 w 4545335"/>
              <a:gd name="connsiteY328" fmla="*/ 3842113 h 5785125"/>
              <a:gd name="connsiteX329" fmla="*/ 3417648 w 4545335"/>
              <a:gd name="connsiteY329" fmla="*/ 3854733 h 5785125"/>
              <a:gd name="connsiteX330" fmla="*/ 3423975 w 4545335"/>
              <a:gd name="connsiteY330" fmla="*/ 3850974 h 5785125"/>
              <a:gd name="connsiteX331" fmla="*/ 3435364 w 4545335"/>
              <a:gd name="connsiteY331" fmla="*/ 3844530 h 5785125"/>
              <a:gd name="connsiteX332" fmla="*/ 3436629 w 4545335"/>
              <a:gd name="connsiteY332" fmla="*/ 3844530 h 5785125"/>
              <a:gd name="connsiteX333" fmla="*/ 3437895 w 4545335"/>
              <a:gd name="connsiteY333" fmla="*/ 3842113 h 5785125"/>
              <a:gd name="connsiteX334" fmla="*/ 3444222 w 4545335"/>
              <a:gd name="connsiteY334" fmla="*/ 3824391 h 5785125"/>
              <a:gd name="connsiteX335" fmla="*/ 3451814 w 4545335"/>
              <a:gd name="connsiteY335" fmla="*/ 3803983 h 5785125"/>
              <a:gd name="connsiteX336" fmla="*/ 3469741 w 4545335"/>
              <a:gd name="connsiteY336" fmla="*/ 3762094 h 5785125"/>
              <a:gd name="connsiteX337" fmla="*/ 3493784 w 4545335"/>
              <a:gd name="connsiteY337" fmla="*/ 3716177 h 5785125"/>
              <a:gd name="connsiteX338" fmla="*/ 3535753 w 4545335"/>
              <a:gd name="connsiteY338" fmla="*/ 3668112 h 5785125"/>
              <a:gd name="connsiteX339" fmla="*/ 3539549 w 4545335"/>
              <a:gd name="connsiteY339" fmla="*/ 3664352 h 5785125"/>
              <a:gd name="connsiteX340" fmla="*/ 3257575 w 4545335"/>
              <a:gd name="connsiteY340" fmla="*/ 3663010 h 5785125"/>
              <a:gd name="connsiteX341" fmla="*/ 3256309 w 4545335"/>
              <a:gd name="connsiteY341" fmla="*/ 3664352 h 5785125"/>
              <a:gd name="connsiteX342" fmla="*/ 3260105 w 4545335"/>
              <a:gd name="connsiteY342" fmla="*/ 3663010 h 5785125"/>
              <a:gd name="connsiteX343" fmla="*/ 3257575 w 4545335"/>
              <a:gd name="connsiteY343" fmla="*/ 3663010 h 5785125"/>
              <a:gd name="connsiteX344" fmla="*/ 3312198 w 4545335"/>
              <a:gd name="connsiteY344" fmla="*/ 3661667 h 5785125"/>
              <a:gd name="connsiteX345" fmla="*/ 3308402 w 4545335"/>
              <a:gd name="connsiteY345" fmla="*/ 3666769 h 5785125"/>
              <a:gd name="connsiteX346" fmla="*/ 3308402 w 4545335"/>
              <a:gd name="connsiteY346" fmla="*/ 3668112 h 5785125"/>
              <a:gd name="connsiteX347" fmla="*/ 3310932 w 4545335"/>
              <a:gd name="connsiteY347" fmla="*/ 3668112 h 5785125"/>
              <a:gd name="connsiteX348" fmla="*/ 3312198 w 4545335"/>
              <a:gd name="connsiteY348" fmla="*/ 3661667 h 5785125"/>
              <a:gd name="connsiteX349" fmla="*/ 3032001 w 4545335"/>
              <a:gd name="connsiteY349" fmla="*/ 2268965 h 5785125"/>
              <a:gd name="connsiteX350" fmla="*/ 3034467 w 4545335"/>
              <a:gd name="connsiteY350" fmla="*/ 2273748 h 5785125"/>
              <a:gd name="connsiteX351" fmla="*/ 3036550 w 4545335"/>
              <a:gd name="connsiteY351" fmla="*/ 2291409 h 5785125"/>
              <a:gd name="connsiteX352" fmla="*/ 3077254 w 4545335"/>
              <a:gd name="connsiteY352" fmla="*/ 2216491 h 5785125"/>
              <a:gd name="connsiteX353" fmla="*/ 3078520 w 4545335"/>
              <a:gd name="connsiteY353" fmla="*/ 2221594 h 5785125"/>
              <a:gd name="connsiteX354" fmla="*/ 3112686 w 4545335"/>
              <a:gd name="connsiteY354" fmla="*/ 2240658 h 5785125"/>
              <a:gd name="connsiteX355" fmla="*/ 3119224 w 4545335"/>
              <a:gd name="connsiteY355" fmla="*/ 2248177 h 5785125"/>
              <a:gd name="connsiteX356" fmla="*/ 3128081 w 4545335"/>
              <a:gd name="connsiteY356" fmla="*/ 2248177 h 5785125"/>
              <a:gd name="connsiteX357" fmla="*/ 3115427 w 4545335"/>
              <a:gd name="connsiteY357" fmla="*/ 2235556 h 5785125"/>
              <a:gd name="connsiteX358" fmla="*/ 3077254 w 4545335"/>
              <a:gd name="connsiteY358" fmla="*/ 2216491 h 5785125"/>
              <a:gd name="connsiteX359" fmla="*/ 168932 w 4545335"/>
              <a:gd name="connsiteY359" fmla="*/ 1402338 h 5785125"/>
              <a:gd name="connsiteX360" fmla="*/ 161339 w 4545335"/>
              <a:gd name="connsiteY360" fmla="*/ 1906619 h 5785125"/>
              <a:gd name="connsiteX361" fmla="*/ 168932 w 4545335"/>
              <a:gd name="connsiteY361" fmla="*/ 2216491 h 5785125"/>
              <a:gd name="connsiteX362" fmla="*/ 1454926 w 4545335"/>
              <a:gd name="connsiteY362" fmla="*/ 46 h 5785125"/>
              <a:gd name="connsiteX363" fmla="*/ 1775574 w 4545335"/>
              <a:gd name="connsiteY363" fmla="*/ 9255 h 5785125"/>
              <a:gd name="connsiteX364" fmla="*/ 1902537 w 4545335"/>
              <a:gd name="connsiteY364" fmla="*/ 16774 h 5785125"/>
              <a:gd name="connsiteX365" fmla="*/ 1967283 w 4545335"/>
              <a:gd name="connsiteY365" fmla="*/ 19459 h 5785125"/>
              <a:gd name="connsiteX366" fmla="*/ 2037091 w 4545335"/>
              <a:gd name="connsiteY366" fmla="*/ 21876 h 5785125"/>
              <a:gd name="connsiteX367" fmla="*/ 2073999 w 4545335"/>
              <a:gd name="connsiteY367" fmla="*/ 23218 h 5785125"/>
              <a:gd name="connsiteX368" fmla="*/ 2091715 w 4545335"/>
              <a:gd name="connsiteY368" fmla="*/ 23218 h 5785125"/>
              <a:gd name="connsiteX369" fmla="*/ 2100573 w 4545335"/>
              <a:gd name="connsiteY369" fmla="*/ 23218 h 5785125"/>
              <a:gd name="connsiteX370" fmla="*/ 2105634 w 4545335"/>
              <a:gd name="connsiteY370" fmla="*/ 23218 h 5785125"/>
              <a:gd name="connsiteX371" fmla="*/ 2108165 w 4545335"/>
              <a:gd name="connsiteY371" fmla="*/ 23218 h 5785125"/>
              <a:gd name="connsiteX372" fmla="*/ 2109430 w 4545335"/>
              <a:gd name="connsiteY372" fmla="*/ 24561 h 5785125"/>
              <a:gd name="connsiteX373" fmla="*/ 2146338 w 4545335"/>
              <a:gd name="connsiteY373" fmla="*/ 89274 h 5785125"/>
              <a:gd name="connsiteX374" fmla="*/ 2181769 w 4545335"/>
              <a:gd name="connsiteY374" fmla="*/ 151571 h 5785125"/>
              <a:gd name="connsiteX375" fmla="*/ 2216146 w 4545335"/>
              <a:gd name="connsiteY375" fmla="*/ 212525 h 5785125"/>
              <a:gd name="connsiteX376" fmla="*/ 2341843 w 4545335"/>
              <a:gd name="connsiteY376" fmla="*/ 471379 h 5785125"/>
              <a:gd name="connsiteX377" fmla="*/ 2353232 w 4545335"/>
              <a:gd name="connsiteY377" fmla="*/ 508434 h 5785125"/>
              <a:gd name="connsiteX378" fmla="*/ 2362300 w 4545335"/>
              <a:gd name="connsiteY378" fmla="*/ 543879 h 5785125"/>
              <a:gd name="connsiteX379" fmla="*/ 2378751 w 4545335"/>
              <a:gd name="connsiteY379" fmla="*/ 616380 h 5785125"/>
              <a:gd name="connsiteX380" fmla="*/ 2407855 w 4545335"/>
              <a:gd name="connsiteY380" fmla="*/ 759769 h 5785125"/>
              <a:gd name="connsiteX381" fmla="*/ 2432109 w 4545335"/>
              <a:gd name="connsiteY381" fmla="*/ 843548 h 5785125"/>
              <a:gd name="connsiteX382" fmla="*/ 2458682 w 4545335"/>
              <a:gd name="connsiteY382" fmla="*/ 917122 h 5785125"/>
              <a:gd name="connsiteX383" fmla="*/ 2523429 w 4545335"/>
              <a:gd name="connsiteY383" fmla="*/ 1035271 h 5785125"/>
              <a:gd name="connsiteX384" fmla="*/ 2561602 w 4545335"/>
              <a:gd name="connsiteY384" fmla="*/ 1084947 h 5785125"/>
              <a:gd name="connsiteX385" fmla="*/ 2561602 w 4545335"/>
              <a:gd name="connsiteY385" fmla="*/ 1086290 h 5785125"/>
              <a:gd name="connsiteX386" fmla="*/ 2597244 w 4545335"/>
              <a:gd name="connsiteY386" fmla="*/ 1125494 h 5785125"/>
              <a:gd name="connsiteX387" fmla="*/ 2678441 w 4545335"/>
              <a:gd name="connsiteY387" fmla="*/ 1196652 h 5785125"/>
              <a:gd name="connsiteX388" fmla="*/ 2703749 w 4545335"/>
              <a:gd name="connsiteY388" fmla="*/ 1217059 h 5785125"/>
              <a:gd name="connsiteX389" fmla="*/ 2678441 w 4545335"/>
              <a:gd name="connsiteY389" fmla="*/ 1236124 h 5785125"/>
              <a:gd name="connsiteX390" fmla="*/ 2651867 w 4545335"/>
              <a:gd name="connsiteY390" fmla="*/ 1280430 h 5785125"/>
              <a:gd name="connsiteX391" fmla="*/ 2656929 w 4545335"/>
              <a:gd name="connsiteY391" fmla="*/ 1345143 h 5785125"/>
              <a:gd name="connsiteX392" fmla="*/ 2650391 w 4545335"/>
              <a:gd name="connsiteY392" fmla="*/ 1361792 h 5785125"/>
              <a:gd name="connsiteX393" fmla="*/ 2740657 w 4545335"/>
              <a:gd name="connsiteY393" fmla="*/ 1541969 h 5785125"/>
              <a:gd name="connsiteX394" fmla="*/ 2801607 w 4545335"/>
              <a:gd name="connsiteY394" fmla="*/ 1655016 h 5785125"/>
              <a:gd name="connsiteX395" fmla="*/ 2829657 w 4545335"/>
              <a:gd name="connsiteY395" fmla="*/ 1717312 h 5785125"/>
              <a:gd name="connsiteX396" fmla="*/ 2841045 w 4545335"/>
              <a:gd name="connsiteY396" fmla="*/ 1750340 h 5785125"/>
              <a:gd name="connsiteX397" fmla="*/ 2844842 w 4545335"/>
              <a:gd name="connsiteY397" fmla="*/ 1768063 h 5785125"/>
              <a:gd name="connsiteX398" fmla="*/ 2846107 w 4545335"/>
              <a:gd name="connsiteY398" fmla="*/ 1776924 h 5785125"/>
              <a:gd name="connsiteX399" fmla="*/ 2847372 w 4545335"/>
              <a:gd name="connsiteY399" fmla="*/ 1787128 h 5785125"/>
              <a:gd name="connsiteX400" fmla="*/ 2844842 w 4545335"/>
              <a:gd name="connsiteY400" fmla="*/ 1844323 h 5785125"/>
              <a:gd name="connsiteX401" fmla="*/ 2844842 w 4545335"/>
              <a:gd name="connsiteY401" fmla="*/ 1848082 h 5785125"/>
              <a:gd name="connsiteX402" fmla="*/ 2848638 w 4545335"/>
              <a:gd name="connsiteY402" fmla="*/ 1849425 h 5785125"/>
              <a:gd name="connsiteX403" fmla="*/ 2854965 w 4545335"/>
              <a:gd name="connsiteY403" fmla="*/ 1853184 h 5785125"/>
              <a:gd name="connsiteX404" fmla="*/ 2867619 w 4545335"/>
              <a:gd name="connsiteY404" fmla="*/ 1860971 h 5785125"/>
              <a:gd name="connsiteX405" fmla="*/ 2890607 w 4545335"/>
              <a:gd name="connsiteY405" fmla="*/ 1879767 h 5785125"/>
              <a:gd name="connsiteX406" fmla="*/ 2894403 w 4545335"/>
              <a:gd name="connsiteY406" fmla="*/ 1882452 h 5785125"/>
              <a:gd name="connsiteX407" fmla="*/ 2898200 w 4545335"/>
              <a:gd name="connsiteY407" fmla="*/ 1886212 h 5785125"/>
              <a:gd name="connsiteX408" fmla="*/ 2905792 w 4545335"/>
              <a:gd name="connsiteY408" fmla="*/ 1893999 h 5785125"/>
              <a:gd name="connsiteX409" fmla="*/ 2918446 w 4545335"/>
              <a:gd name="connsiteY409" fmla="*/ 1909036 h 5785125"/>
              <a:gd name="connsiteX410" fmla="*/ 2929835 w 4545335"/>
              <a:gd name="connsiteY410" fmla="*/ 1924342 h 5785125"/>
              <a:gd name="connsiteX411" fmla="*/ 2937427 w 4545335"/>
              <a:gd name="connsiteY411" fmla="*/ 1935888 h 5785125"/>
              <a:gd name="connsiteX412" fmla="*/ 2951557 w 4545335"/>
              <a:gd name="connsiteY412" fmla="*/ 1940721 h 5785125"/>
              <a:gd name="connsiteX413" fmla="*/ 2969273 w 4545335"/>
              <a:gd name="connsiteY413" fmla="*/ 1947166 h 5785125"/>
              <a:gd name="connsiteX414" fmla="*/ 2978131 w 4545335"/>
              <a:gd name="connsiteY414" fmla="*/ 1950925 h 5785125"/>
              <a:gd name="connsiteX415" fmla="*/ 2985723 w 4545335"/>
              <a:gd name="connsiteY415" fmla="*/ 1954953 h 5785125"/>
              <a:gd name="connsiteX416" fmla="*/ 2999854 w 4545335"/>
              <a:gd name="connsiteY416" fmla="*/ 1962471 h 5785125"/>
              <a:gd name="connsiteX417" fmla="*/ 3013773 w 4545335"/>
              <a:gd name="connsiteY417" fmla="*/ 1969990 h 5785125"/>
              <a:gd name="connsiteX418" fmla="*/ 3039081 w 4545335"/>
              <a:gd name="connsiteY418" fmla="*/ 1986638 h 5785125"/>
              <a:gd name="connsiteX419" fmla="*/ 3068397 w 4545335"/>
              <a:gd name="connsiteY419" fmla="*/ 2005703 h 5785125"/>
              <a:gd name="connsiteX420" fmla="*/ 2983193 w 4545335"/>
              <a:gd name="connsiteY420" fmla="*/ 2037389 h 5785125"/>
              <a:gd name="connsiteX421" fmla="*/ 2984458 w 4545335"/>
              <a:gd name="connsiteY421" fmla="*/ 2122509 h 5785125"/>
              <a:gd name="connsiteX422" fmla="*/ 2979396 w 4545335"/>
              <a:gd name="connsiteY422" fmla="*/ 2141574 h 5785125"/>
              <a:gd name="connsiteX423" fmla="*/ 2965477 w 4545335"/>
              <a:gd name="connsiteY423" fmla="*/ 2128685 h 5785125"/>
              <a:gd name="connsiteX424" fmla="*/ 2924773 w 4545335"/>
              <a:gd name="connsiteY424" fmla="*/ 2091898 h 5785125"/>
              <a:gd name="connsiteX425" fmla="*/ 2917181 w 4545335"/>
              <a:gd name="connsiteY425" fmla="*/ 2083037 h 5785125"/>
              <a:gd name="connsiteX426" fmla="*/ 2884280 w 4545335"/>
              <a:gd name="connsiteY426" fmla="*/ 2072833 h 5785125"/>
              <a:gd name="connsiteX427" fmla="*/ 2825861 w 4545335"/>
              <a:gd name="connsiteY427" fmla="*/ 2094583 h 5785125"/>
              <a:gd name="connsiteX428" fmla="*/ 2821853 w 4545335"/>
              <a:gd name="connsiteY428" fmla="*/ 2086796 h 5785125"/>
              <a:gd name="connsiteX429" fmla="*/ 2773768 w 4545335"/>
              <a:gd name="connsiteY429" fmla="*/ 2097000 h 5785125"/>
              <a:gd name="connsiteX430" fmla="*/ 2771237 w 4545335"/>
              <a:gd name="connsiteY430" fmla="*/ 2097000 h 5785125"/>
              <a:gd name="connsiteX431" fmla="*/ 2766176 w 4545335"/>
              <a:gd name="connsiteY431" fmla="*/ 2094583 h 5785125"/>
              <a:gd name="connsiteX432" fmla="*/ 2757107 w 4545335"/>
              <a:gd name="connsiteY432" fmla="*/ 2089481 h 5785125"/>
              <a:gd name="connsiteX433" fmla="*/ 2683502 w 4545335"/>
              <a:gd name="connsiteY433" fmla="*/ 2057796 h 5785125"/>
              <a:gd name="connsiteX434" fmla="*/ 2645329 w 4545335"/>
              <a:gd name="connsiteY434" fmla="*/ 2056454 h 5785125"/>
              <a:gd name="connsiteX435" fmla="*/ 2627614 w 4545335"/>
              <a:gd name="connsiteY435" fmla="*/ 2083037 h 5785125"/>
              <a:gd name="connsiteX436" fmla="*/ 3050470 w 4545335"/>
              <a:gd name="connsiteY436" fmla="*/ 2738495 h 5785125"/>
              <a:gd name="connsiteX437" fmla="*/ 3266432 w 4545335"/>
              <a:gd name="connsiteY437" fmla="*/ 3071191 h 5785125"/>
              <a:gd name="connsiteX438" fmla="*/ 3374414 w 4545335"/>
              <a:gd name="connsiteY438" fmla="*/ 3231229 h 5785125"/>
              <a:gd name="connsiteX439" fmla="*/ 3427772 w 4545335"/>
              <a:gd name="connsiteY439" fmla="*/ 3308563 h 5785125"/>
              <a:gd name="connsiteX440" fmla="*/ 3482395 w 4545335"/>
              <a:gd name="connsiteY440" fmla="*/ 3384823 h 5785125"/>
              <a:gd name="connsiteX441" fmla="*/ 3508968 w 4545335"/>
              <a:gd name="connsiteY441" fmla="*/ 3447120 h 5785125"/>
              <a:gd name="connsiteX442" fmla="*/ 3476068 w 4545335"/>
              <a:gd name="connsiteY442" fmla="*/ 3402545 h 5785125"/>
              <a:gd name="connsiteX443" fmla="*/ 3431568 w 4545335"/>
              <a:gd name="connsiteY443" fmla="*/ 3337832 h 5785125"/>
              <a:gd name="connsiteX444" fmla="*/ 3321056 w 4545335"/>
              <a:gd name="connsiteY444" fmla="*/ 3181553 h 5785125"/>
              <a:gd name="connsiteX445" fmla="*/ 3591642 w 4545335"/>
              <a:gd name="connsiteY445" fmla="*/ 3608232 h 5785125"/>
              <a:gd name="connsiteX446" fmla="*/ 3644999 w 4545335"/>
              <a:gd name="connsiteY446" fmla="*/ 3586750 h 5785125"/>
              <a:gd name="connsiteX447" fmla="*/ 3669042 w 4545335"/>
              <a:gd name="connsiteY447" fmla="*/ 3582991 h 5785125"/>
              <a:gd name="connsiteX448" fmla="*/ 3694350 w 4545335"/>
              <a:gd name="connsiteY448" fmla="*/ 3581648 h 5785125"/>
              <a:gd name="connsiteX449" fmla="*/ 3705950 w 4545335"/>
              <a:gd name="connsiteY449" fmla="*/ 3581648 h 5785125"/>
              <a:gd name="connsiteX450" fmla="*/ 3704684 w 4545335"/>
              <a:gd name="connsiteY450" fmla="*/ 3580306 h 5785125"/>
              <a:gd name="connsiteX451" fmla="*/ 3723665 w 4545335"/>
              <a:gd name="connsiteY451" fmla="*/ 3584333 h 5785125"/>
              <a:gd name="connsiteX452" fmla="*/ 3696881 w 4545335"/>
              <a:gd name="connsiteY452" fmla="*/ 3560167 h 5785125"/>
              <a:gd name="connsiteX453" fmla="*/ 3671573 w 4545335"/>
              <a:gd name="connsiteY453" fmla="*/ 3534657 h 5785125"/>
              <a:gd name="connsiteX454" fmla="*/ 3647530 w 4545335"/>
              <a:gd name="connsiteY454" fmla="*/ 3509148 h 5785125"/>
              <a:gd name="connsiteX455" fmla="*/ 3634665 w 4545335"/>
              <a:gd name="connsiteY455" fmla="*/ 3496527 h 5785125"/>
              <a:gd name="connsiteX456" fmla="*/ 3623277 w 4545335"/>
              <a:gd name="connsiteY456" fmla="*/ 3483907 h 5785125"/>
              <a:gd name="connsiteX457" fmla="*/ 3619480 w 4545335"/>
              <a:gd name="connsiteY457" fmla="*/ 3429397 h 5785125"/>
              <a:gd name="connsiteX458" fmla="*/ 3600499 w 4545335"/>
              <a:gd name="connsiteY458" fmla="*/ 3410332 h 5785125"/>
              <a:gd name="connsiteX459" fmla="*/ 3584049 w 4545335"/>
              <a:gd name="connsiteY459" fmla="*/ 3391267 h 5785125"/>
              <a:gd name="connsiteX460" fmla="*/ 3555999 w 4545335"/>
              <a:gd name="connsiteY460" fmla="*/ 3351795 h 5785125"/>
              <a:gd name="connsiteX461" fmla="*/ 3515295 w 4545335"/>
              <a:gd name="connsiteY461" fmla="*/ 3269359 h 5785125"/>
              <a:gd name="connsiteX462" fmla="*/ 3478599 w 4545335"/>
              <a:gd name="connsiteY462" fmla="*/ 3187998 h 5785125"/>
              <a:gd name="connsiteX463" fmla="*/ 3427772 w 4545335"/>
              <a:gd name="connsiteY463" fmla="*/ 3109321 h 5785125"/>
              <a:gd name="connsiteX464" fmla="*/ 3496314 w 4545335"/>
              <a:gd name="connsiteY464" fmla="*/ 3167590 h 5785125"/>
              <a:gd name="connsiteX465" fmla="*/ 3426506 w 4545335"/>
              <a:gd name="connsiteY465" fmla="*/ 3038163 h 5785125"/>
              <a:gd name="connsiteX466" fmla="*/ 3415117 w 4545335"/>
              <a:gd name="connsiteY466" fmla="*/ 3059645 h 5785125"/>
              <a:gd name="connsiteX467" fmla="*/ 3366821 w 4545335"/>
              <a:gd name="connsiteY467" fmla="*/ 2967005 h 5785125"/>
              <a:gd name="connsiteX468" fmla="*/ 3332444 w 4545335"/>
              <a:gd name="connsiteY468" fmla="*/ 2993589 h 5785125"/>
              <a:gd name="connsiteX469" fmla="*/ 3307136 w 4545335"/>
              <a:gd name="connsiteY469" fmla="*/ 2950626 h 5785125"/>
              <a:gd name="connsiteX470" fmla="*/ 3281617 w 4545335"/>
              <a:gd name="connsiteY470" fmla="*/ 2908468 h 5785125"/>
              <a:gd name="connsiteX471" fmla="*/ 3228259 w 4545335"/>
              <a:gd name="connsiteY471" fmla="*/ 2828449 h 5785125"/>
              <a:gd name="connsiteX472" fmla="*/ 3280352 w 4545335"/>
              <a:gd name="connsiteY472" fmla="*/ 2834894 h 5785125"/>
              <a:gd name="connsiteX473" fmla="*/ 3299544 w 4545335"/>
              <a:gd name="connsiteY473" fmla="*/ 2855301 h 5785125"/>
              <a:gd name="connsiteX474" fmla="*/ 3317260 w 4545335"/>
              <a:gd name="connsiteY474" fmla="*/ 2875440 h 5785125"/>
              <a:gd name="connsiteX475" fmla="*/ 3291951 w 4545335"/>
              <a:gd name="connsiteY475" fmla="*/ 2812070 h 5785125"/>
              <a:gd name="connsiteX476" fmla="*/ 3322321 w 4545335"/>
              <a:gd name="connsiteY476" fmla="*/ 2843755 h 5785125"/>
              <a:gd name="connsiteX477" fmla="*/ 3346364 w 4545335"/>
              <a:gd name="connsiteY477" fmla="*/ 2870607 h 5785125"/>
              <a:gd name="connsiteX478" fmla="*/ 3387068 w 4545335"/>
              <a:gd name="connsiteY478" fmla="*/ 2917598 h 5785125"/>
              <a:gd name="connsiteX479" fmla="*/ 3473537 w 4545335"/>
              <a:gd name="connsiteY479" fmla="*/ 3064747 h 5785125"/>
              <a:gd name="connsiteX480" fmla="*/ 3342568 w 4545335"/>
              <a:gd name="connsiteY480" fmla="*/ 2787903 h 5785125"/>
              <a:gd name="connsiteX481" fmla="*/ 3318525 w 4545335"/>
              <a:gd name="connsiteY481" fmla="*/ 2753532 h 5785125"/>
              <a:gd name="connsiteX482" fmla="*/ 3293217 w 4545335"/>
              <a:gd name="connsiteY482" fmla="*/ 2720772 h 5785125"/>
              <a:gd name="connsiteX483" fmla="*/ 3266432 w 4545335"/>
              <a:gd name="connsiteY483" fmla="*/ 2686402 h 5785125"/>
              <a:gd name="connsiteX484" fmla="*/ 3238593 w 4545335"/>
              <a:gd name="connsiteY484" fmla="*/ 2653374 h 5785125"/>
              <a:gd name="connsiteX485" fmla="*/ 3224463 w 4545335"/>
              <a:gd name="connsiteY485" fmla="*/ 2636726 h 5785125"/>
              <a:gd name="connsiteX486" fmla="*/ 3210544 w 4545335"/>
              <a:gd name="connsiteY486" fmla="*/ 2620346 h 5785125"/>
              <a:gd name="connsiteX487" fmla="*/ 3181439 w 4545335"/>
              <a:gd name="connsiteY487" fmla="*/ 2587318 h 5785125"/>
              <a:gd name="connsiteX488" fmla="*/ 3150859 w 4545335"/>
              <a:gd name="connsiteY488" fmla="*/ 2554290 h 5785125"/>
              <a:gd name="connsiteX489" fmla="*/ 3120489 w 4545335"/>
              <a:gd name="connsiteY489" fmla="*/ 2519919 h 5785125"/>
              <a:gd name="connsiteX490" fmla="*/ 3155920 w 4545335"/>
              <a:gd name="connsiteY490" fmla="*/ 2537642 h 5785125"/>
              <a:gd name="connsiteX491" fmla="*/ 3166044 w 4545335"/>
              <a:gd name="connsiteY491" fmla="*/ 2542744 h 5785125"/>
              <a:gd name="connsiteX492" fmla="*/ 3128081 w 4545335"/>
              <a:gd name="connsiteY492" fmla="*/ 2509716 h 5785125"/>
              <a:gd name="connsiteX493" fmla="*/ 3096235 w 4545335"/>
              <a:gd name="connsiteY493" fmla="*/ 2436141 h 5785125"/>
              <a:gd name="connsiteX494" fmla="*/ 3004915 w 4545335"/>
              <a:gd name="connsiteY494" fmla="*/ 2334640 h 5785125"/>
              <a:gd name="connsiteX495" fmla="*/ 3032754 w 4545335"/>
              <a:gd name="connsiteY495" fmla="*/ 2358807 h 5785125"/>
              <a:gd name="connsiteX496" fmla="*/ 3023896 w 4545335"/>
              <a:gd name="connsiteY496" fmla="*/ 2351020 h 5785125"/>
              <a:gd name="connsiteX497" fmla="*/ 3023896 w 4545335"/>
              <a:gd name="connsiteY497" fmla="*/ 2349678 h 5785125"/>
              <a:gd name="connsiteX498" fmla="*/ 3023896 w 4545335"/>
              <a:gd name="connsiteY498" fmla="*/ 2348604 h 5785125"/>
              <a:gd name="connsiteX499" fmla="*/ 3025162 w 4545335"/>
              <a:gd name="connsiteY499" fmla="*/ 2344844 h 5785125"/>
              <a:gd name="connsiteX500" fmla="*/ 3028958 w 4545335"/>
              <a:gd name="connsiteY500" fmla="*/ 2337057 h 5785125"/>
              <a:gd name="connsiteX501" fmla="*/ 3032754 w 4545335"/>
              <a:gd name="connsiteY501" fmla="*/ 2329538 h 5785125"/>
              <a:gd name="connsiteX502" fmla="*/ 3036550 w 4545335"/>
              <a:gd name="connsiteY502" fmla="*/ 2321752 h 5785125"/>
              <a:gd name="connsiteX503" fmla="*/ 3042878 w 4545335"/>
              <a:gd name="connsiteY503" fmla="*/ 2306714 h 5785125"/>
              <a:gd name="connsiteX504" fmla="*/ 3045408 w 4545335"/>
              <a:gd name="connsiteY504" fmla="*/ 2297853 h 5785125"/>
              <a:gd name="connsiteX505" fmla="*/ 3042878 w 4545335"/>
              <a:gd name="connsiteY505" fmla="*/ 2290066 h 5785125"/>
              <a:gd name="connsiteX506" fmla="*/ 3034467 w 4545335"/>
              <a:gd name="connsiteY506" fmla="*/ 2273748 h 5785125"/>
              <a:gd name="connsiteX507" fmla="*/ 3030856 w 4545335"/>
              <a:gd name="connsiteY507" fmla="*/ 2243142 h 5785125"/>
              <a:gd name="connsiteX508" fmla="*/ 3044143 w 4545335"/>
              <a:gd name="connsiteY508" fmla="*/ 2217834 h 5785125"/>
              <a:gd name="connsiteX509" fmla="*/ 3035285 w 4545335"/>
              <a:gd name="connsiteY509" fmla="*/ 2225353 h 5785125"/>
              <a:gd name="connsiteX510" fmla="*/ 3030223 w 4545335"/>
              <a:gd name="connsiteY510" fmla="*/ 2240658 h 5785125"/>
              <a:gd name="connsiteX511" fmla="*/ 3031489 w 4545335"/>
              <a:gd name="connsiteY511" fmla="*/ 2266436 h 5785125"/>
              <a:gd name="connsiteX512" fmla="*/ 3032001 w 4545335"/>
              <a:gd name="connsiteY512" fmla="*/ 2268965 h 5785125"/>
              <a:gd name="connsiteX513" fmla="*/ 3025162 w 4545335"/>
              <a:gd name="connsiteY513" fmla="*/ 2255695 h 5785125"/>
              <a:gd name="connsiteX514" fmla="*/ 3018835 w 4545335"/>
              <a:gd name="connsiteY514" fmla="*/ 2234214 h 5785125"/>
              <a:gd name="connsiteX515" fmla="*/ 3022631 w 4545335"/>
              <a:gd name="connsiteY515" fmla="*/ 2203871 h 5785125"/>
              <a:gd name="connsiteX516" fmla="*/ 3037816 w 4545335"/>
              <a:gd name="connsiteY516" fmla="*/ 2187223 h 5785125"/>
              <a:gd name="connsiteX517" fmla="*/ 3057008 w 4545335"/>
              <a:gd name="connsiteY517" fmla="*/ 2180778 h 5785125"/>
              <a:gd name="connsiteX518" fmla="*/ 3087378 w 4545335"/>
              <a:gd name="connsiteY518" fmla="*/ 2180778 h 5785125"/>
              <a:gd name="connsiteX519" fmla="*/ 3134408 w 4545335"/>
              <a:gd name="connsiteY519" fmla="*/ 2193667 h 5785125"/>
              <a:gd name="connsiteX520" fmla="*/ 3138205 w 4545335"/>
              <a:gd name="connsiteY520" fmla="*/ 2197427 h 5785125"/>
              <a:gd name="connsiteX521" fmla="*/ 3145797 w 4545335"/>
              <a:gd name="connsiteY521" fmla="*/ 2203871 h 5785125"/>
              <a:gd name="connsiteX522" fmla="*/ 3162247 w 4545335"/>
              <a:gd name="connsiteY522" fmla="*/ 2239316 h 5785125"/>
              <a:gd name="connsiteX523" fmla="*/ 3167309 w 4545335"/>
              <a:gd name="connsiteY523" fmla="*/ 2239316 h 5785125"/>
              <a:gd name="connsiteX524" fmla="*/ 3181439 w 4545335"/>
              <a:gd name="connsiteY524" fmla="*/ 2237973 h 5785125"/>
              <a:gd name="connsiteX525" fmla="*/ 3187766 w 4545335"/>
              <a:gd name="connsiteY525" fmla="*/ 2236899 h 5785125"/>
              <a:gd name="connsiteX526" fmla="*/ 3189032 w 4545335"/>
              <a:gd name="connsiteY526" fmla="*/ 2236899 h 5785125"/>
              <a:gd name="connsiteX527" fmla="*/ 3190297 w 4545335"/>
              <a:gd name="connsiteY527" fmla="*/ 2236899 h 5785125"/>
              <a:gd name="connsiteX528" fmla="*/ 3191563 w 4545335"/>
              <a:gd name="connsiteY528" fmla="*/ 2237973 h 5785125"/>
              <a:gd name="connsiteX529" fmla="*/ 3202951 w 4545335"/>
              <a:gd name="connsiteY529" fmla="*/ 2259723 h 5785125"/>
              <a:gd name="connsiteX530" fmla="*/ 3218136 w 4545335"/>
              <a:gd name="connsiteY530" fmla="*/ 2292751 h 5785125"/>
              <a:gd name="connsiteX531" fmla="*/ 3215605 w 4545335"/>
              <a:gd name="connsiteY531" fmla="*/ 2310474 h 5785125"/>
              <a:gd name="connsiteX532" fmla="*/ 3274025 w 4545335"/>
              <a:gd name="connsiteY532" fmla="*/ 2378946 h 5785125"/>
              <a:gd name="connsiteX533" fmla="*/ 3295748 w 4545335"/>
              <a:gd name="connsiteY533" fmla="*/ 2364983 h 5785125"/>
              <a:gd name="connsiteX534" fmla="*/ 3300809 w 4545335"/>
              <a:gd name="connsiteY534" fmla="*/ 2419762 h 5785125"/>
              <a:gd name="connsiteX535" fmla="*/ 3285413 w 4545335"/>
              <a:gd name="connsiteY535" fmla="*/ 2405798 h 5785125"/>
              <a:gd name="connsiteX536" fmla="*/ 3285413 w 4545335"/>
              <a:gd name="connsiteY536" fmla="*/ 2414659 h 5785125"/>
              <a:gd name="connsiteX537" fmla="*/ 3511499 w 4545335"/>
              <a:gd name="connsiteY537" fmla="*/ 2632966 h 5785125"/>
              <a:gd name="connsiteX538" fmla="*/ 3516561 w 4545335"/>
              <a:gd name="connsiteY538" fmla="*/ 2653374 h 5785125"/>
              <a:gd name="connsiteX539" fmla="*/ 3517826 w 4545335"/>
              <a:gd name="connsiteY539" fmla="*/ 2657133 h 5785125"/>
              <a:gd name="connsiteX540" fmla="*/ 3528160 w 4545335"/>
              <a:gd name="connsiteY540" fmla="*/ 2678615 h 5785125"/>
              <a:gd name="connsiteX541" fmla="*/ 3539549 w 4545335"/>
              <a:gd name="connsiteY541" fmla="*/ 2699022 h 5785125"/>
              <a:gd name="connsiteX542" fmla="*/ 3552203 w 4545335"/>
              <a:gd name="connsiteY542" fmla="*/ 2718087 h 5785125"/>
              <a:gd name="connsiteX543" fmla="*/ 3611888 w 4545335"/>
              <a:gd name="connsiteY543" fmla="*/ 2786560 h 5785125"/>
              <a:gd name="connsiteX544" fmla="*/ 3755301 w 4545335"/>
              <a:gd name="connsiteY544" fmla="*/ 2947941 h 5785125"/>
              <a:gd name="connsiteX545" fmla="*/ 3892597 w 4545335"/>
              <a:gd name="connsiteY545" fmla="*/ 3086497 h 5785125"/>
              <a:gd name="connsiteX546" fmla="*/ 3986448 w 4545335"/>
              <a:gd name="connsiteY546" fmla="*/ 3219683 h 5785125"/>
              <a:gd name="connsiteX547" fmla="*/ 4071652 w 4545335"/>
              <a:gd name="connsiteY547" fmla="*/ 3342934 h 5785125"/>
              <a:gd name="connsiteX548" fmla="*/ 4079244 w 4545335"/>
              <a:gd name="connsiteY548" fmla="*/ 3356897 h 5785125"/>
              <a:gd name="connsiteX549" fmla="*/ 4085571 w 4545335"/>
              <a:gd name="connsiteY549" fmla="*/ 3369517 h 5785125"/>
              <a:gd name="connsiteX550" fmla="*/ 4095695 w 4545335"/>
              <a:gd name="connsiteY550" fmla="*/ 3396369 h 5785125"/>
              <a:gd name="connsiteX551" fmla="*/ 4108559 w 4545335"/>
              <a:gd name="connsiteY551" fmla="*/ 3459740 h 5785125"/>
              <a:gd name="connsiteX552" fmla="*/ 4123744 w 4545335"/>
              <a:gd name="connsiteY552" fmla="*/ 3440675 h 5785125"/>
              <a:gd name="connsiteX553" fmla="*/ 4260830 w 4545335"/>
              <a:gd name="connsiteY553" fmla="*/ 3796196 h 5785125"/>
              <a:gd name="connsiteX554" fmla="*/ 4265892 w 4545335"/>
              <a:gd name="connsiteY554" fmla="*/ 3790020 h 5785125"/>
              <a:gd name="connsiteX555" fmla="*/ 4300268 w 4545335"/>
              <a:gd name="connsiteY555" fmla="*/ 3994364 h 5785125"/>
              <a:gd name="connsiteX556" fmla="*/ 4334434 w 4545335"/>
              <a:gd name="connsiteY556" fmla="*/ 4036253 h 5785125"/>
              <a:gd name="connsiteX557" fmla="*/ 4343503 w 4545335"/>
              <a:gd name="connsiteY557" fmla="*/ 4044040 h 5785125"/>
              <a:gd name="connsiteX558" fmla="*/ 4346034 w 4545335"/>
              <a:gd name="connsiteY558" fmla="*/ 4045114 h 5785125"/>
              <a:gd name="connsiteX559" fmla="*/ 4348565 w 4545335"/>
              <a:gd name="connsiteY559" fmla="*/ 4047799 h 5785125"/>
              <a:gd name="connsiteX560" fmla="*/ 4353626 w 4545335"/>
              <a:gd name="connsiteY560" fmla="*/ 4052901 h 5785125"/>
              <a:gd name="connsiteX561" fmla="*/ 4373873 w 4545335"/>
              <a:gd name="connsiteY561" fmla="*/ 4079485 h 5785125"/>
              <a:gd name="connsiteX562" fmla="*/ 4422169 w 4545335"/>
              <a:gd name="connsiteY562" fmla="*/ 4172124 h 5785125"/>
              <a:gd name="connsiteX563" fmla="*/ 4484385 w 4545335"/>
              <a:gd name="connsiteY563" fmla="*/ 4356329 h 5785125"/>
              <a:gd name="connsiteX564" fmla="*/ 4545335 w 4545335"/>
              <a:gd name="connsiteY564" fmla="*/ 4518784 h 5785125"/>
              <a:gd name="connsiteX565" fmla="*/ 4410781 w 4545335"/>
              <a:gd name="connsiteY565" fmla="*/ 4484682 h 5785125"/>
              <a:gd name="connsiteX566" fmla="*/ 4254503 w 4545335"/>
              <a:gd name="connsiteY566" fmla="*/ 4446552 h 5785125"/>
              <a:gd name="connsiteX567" fmla="*/ 4141460 w 4545335"/>
              <a:gd name="connsiteY567" fmla="*/ 4404663 h 5785125"/>
              <a:gd name="connsiteX568" fmla="*/ 4220126 w 4545335"/>
              <a:gd name="connsiteY568" fmla="*/ 4412181 h 5785125"/>
              <a:gd name="connsiteX569" fmla="*/ 4119948 w 4545335"/>
              <a:gd name="connsiteY569" fmla="*/ 4381839 h 5785125"/>
              <a:gd name="connsiteX570" fmla="*/ 4066590 w 4545335"/>
              <a:gd name="connsiteY570" fmla="*/ 4365190 h 5785125"/>
              <a:gd name="connsiteX571" fmla="*/ 4053936 w 4545335"/>
              <a:gd name="connsiteY571" fmla="*/ 4361431 h 5785125"/>
              <a:gd name="connsiteX572" fmla="*/ 4044867 w 4545335"/>
              <a:gd name="connsiteY572" fmla="*/ 4359014 h 5785125"/>
              <a:gd name="connsiteX573" fmla="*/ 4027152 w 4545335"/>
              <a:gd name="connsiteY573" fmla="*/ 4352570 h 5785125"/>
              <a:gd name="connsiteX574" fmla="*/ 3925498 w 4545335"/>
              <a:gd name="connsiteY574" fmla="*/ 4328403 h 5785125"/>
              <a:gd name="connsiteX575" fmla="*/ 3915374 w 4545335"/>
              <a:gd name="connsiteY575" fmla="*/ 4345051 h 5785125"/>
              <a:gd name="connsiteX576" fmla="*/ 3911578 w 4545335"/>
              <a:gd name="connsiteY576" fmla="*/ 4352570 h 5785125"/>
              <a:gd name="connsiteX577" fmla="*/ 3910313 w 4545335"/>
              <a:gd name="connsiteY577" fmla="*/ 4356329 h 5785125"/>
              <a:gd name="connsiteX578" fmla="*/ 3909047 w 4545335"/>
              <a:gd name="connsiteY578" fmla="*/ 4357672 h 5785125"/>
              <a:gd name="connsiteX579" fmla="*/ 3909047 w 4545335"/>
              <a:gd name="connsiteY579" fmla="*/ 4359014 h 5785125"/>
              <a:gd name="connsiteX580" fmla="*/ 3909047 w 4545335"/>
              <a:gd name="connsiteY580" fmla="*/ 4361431 h 5785125"/>
              <a:gd name="connsiteX581" fmla="*/ 3917905 w 4545335"/>
              <a:gd name="connsiteY581" fmla="*/ 4404663 h 5785125"/>
              <a:gd name="connsiteX582" fmla="*/ 3917905 w 4545335"/>
              <a:gd name="connsiteY582" fmla="*/ 4413524 h 5785125"/>
              <a:gd name="connsiteX583" fmla="*/ 3917905 w 4545335"/>
              <a:gd name="connsiteY583" fmla="*/ 4417283 h 5785125"/>
              <a:gd name="connsiteX584" fmla="*/ 3917905 w 4545335"/>
              <a:gd name="connsiteY584" fmla="*/ 4419968 h 5785125"/>
              <a:gd name="connsiteX585" fmla="*/ 3917905 w 4545335"/>
              <a:gd name="connsiteY585" fmla="*/ 4421043 h 5785125"/>
              <a:gd name="connsiteX586" fmla="*/ 3917905 w 4545335"/>
              <a:gd name="connsiteY586" fmla="*/ 4423728 h 5785125"/>
              <a:gd name="connsiteX587" fmla="*/ 3890066 w 4545335"/>
              <a:gd name="connsiteY587" fmla="*/ 4513951 h 5785125"/>
              <a:gd name="connsiteX588" fmla="*/ 3856955 w 4545335"/>
              <a:gd name="connsiteY588" fmla="*/ 4577321 h 5785125"/>
              <a:gd name="connsiteX589" fmla="*/ 3846832 w 4545335"/>
              <a:gd name="connsiteY589" fmla="*/ 4593970 h 5785125"/>
              <a:gd name="connsiteX590" fmla="*/ 3835443 w 4545335"/>
              <a:gd name="connsiteY590" fmla="*/ 4610349 h 5785125"/>
              <a:gd name="connsiteX591" fmla="*/ 3811189 w 4545335"/>
              <a:gd name="connsiteY591" fmla="*/ 4640961 h 5785125"/>
              <a:gd name="connsiteX592" fmla="*/ 3699623 w 4545335"/>
              <a:gd name="connsiteY592" fmla="*/ 4718294 h 5785125"/>
              <a:gd name="connsiteX593" fmla="*/ 3684227 w 4545335"/>
              <a:gd name="connsiteY593" fmla="*/ 4723396 h 5785125"/>
              <a:gd name="connsiteX594" fmla="*/ 3671573 w 4545335"/>
              <a:gd name="connsiteY594" fmla="*/ 4727156 h 5785125"/>
              <a:gd name="connsiteX595" fmla="*/ 3655123 w 4545335"/>
              <a:gd name="connsiteY595" fmla="*/ 4733600 h 5785125"/>
              <a:gd name="connsiteX596" fmla="*/ 3646265 w 4545335"/>
              <a:gd name="connsiteY596" fmla="*/ 4737359 h 5785125"/>
              <a:gd name="connsiteX597" fmla="*/ 3643734 w 4545335"/>
              <a:gd name="connsiteY597" fmla="*/ 4739776 h 5785125"/>
              <a:gd name="connsiteX598" fmla="*/ 3644999 w 4545335"/>
              <a:gd name="connsiteY598" fmla="*/ 4741119 h 5785125"/>
              <a:gd name="connsiteX599" fmla="*/ 3641203 w 4545335"/>
              <a:gd name="connsiteY599" fmla="*/ 4746221 h 5785125"/>
              <a:gd name="connsiteX600" fmla="*/ 3439160 w 4545335"/>
              <a:gd name="connsiteY600" fmla="*/ 5016620 h 5785125"/>
              <a:gd name="connsiteX601" fmla="*/ 3399722 w 4545335"/>
              <a:gd name="connsiteY601" fmla="*/ 4694128 h 5785125"/>
              <a:gd name="connsiteX602" fmla="*/ 3394660 w 4545335"/>
              <a:gd name="connsiteY602" fmla="*/ 4634516 h 5785125"/>
              <a:gd name="connsiteX603" fmla="*/ 3359229 w 4545335"/>
              <a:gd name="connsiteY603" fmla="*/ 4527914 h 5785125"/>
              <a:gd name="connsiteX604" fmla="*/ 3369352 w 4545335"/>
              <a:gd name="connsiteY604" fmla="*/ 4542951 h 5785125"/>
              <a:gd name="connsiteX605" fmla="*/ 3359229 w 4545335"/>
              <a:gd name="connsiteY605" fmla="*/ 4483339 h 5785125"/>
              <a:gd name="connsiteX606" fmla="*/ 3354167 w 4545335"/>
              <a:gd name="connsiteY606" fmla="*/ 4455413 h 5785125"/>
              <a:gd name="connsiteX607" fmla="*/ 3352902 w 4545335"/>
              <a:gd name="connsiteY607" fmla="*/ 4448969 h 5785125"/>
              <a:gd name="connsiteX608" fmla="*/ 3350371 w 4545335"/>
              <a:gd name="connsiteY608" fmla="*/ 4437691 h 5785125"/>
              <a:gd name="connsiteX609" fmla="*/ 3346364 w 4545335"/>
              <a:gd name="connsiteY609" fmla="*/ 4413524 h 5785125"/>
              <a:gd name="connsiteX610" fmla="*/ 3345098 w 4545335"/>
              <a:gd name="connsiteY610" fmla="*/ 4401978 h 5785125"/>
              <a:gd name="connsiteX611" fmla="*/ 3346364 w 4545335"/>
              <a:gd name="connsiteY611" fmla="*/ 4390700 h 5785125"/>
              <a:gd name="connsiteX612" fmla="*/ 3349106 w 4545335"/>
              <a:gd name="connsiteY612" fmla="*/ 4367876 h 5785125"/>
              <a:gd name="connsiteX613" fmla="*/ 3350371 w 4545335"/>
              <a:gd name="connsiteY613" fmla="*/ 4357672 h 5785125"/>
              <a:gd name="connsiteX614" fmla="*/ 3350371 w 4545335"/>
              <a:gd name="connsiteY614" fmla="*/ 4351227 h 5785125"/>
              <a:gd name="connsiteX615" fmla="*/ 3351636 w 4545335"/>
              <a:gd name="connsiteY615" fmla="*/ 4338607 h 5785125"/>
              <a:gd name="connsiteX616" fmla="*/ 3355433 w 4545335"/>
              <a:gd name="connsiteY616" fmla="*/ 4290273 h 5785125"/>
              <a:gd name="connsiteX617" fmla="*/ 3365556 w 4545335"/>
              <a:gd name="connsiteY617" fmla="*/ 4197634 h 5785125"/>
              <a:gd name="connsiteX618" fmla="*/ 3366821 w 4545335"/>
              <a:gd name="connsiteY618" fmla="*/ 4186087 h 5785125"/>
              <a:gd name="connsiteX619" fmla="*/ 3366821 w 4545335"/>
              <a:gd name="connsiteY619" fmla="*/ 4185013 h 5785125"/>
              <a:gd name="connsiteX620" fmla="*/ 3366821 w 4545335"/>
              <a:gd name="connsiteY620" fmla="*/ 4183671 h 5785125"/>
              <a:gd name="connsiteX621" fmla="*/ 3368087 w 4545335"/>
              <a:gd name="connsiteY621" fmla="*/ 4180985 h 5785125"/>
              <a:gd name="connsiteX622" fmla="*/ 3368087 w 4545335"/>
              <a:gd name="connsiteY622" fmla="*/ 4178569 h 5785125"/>
              <a:gd name="connsiteX623" fmla="*/ 3368087 w 4545335"/>
              <a:gd name="connsiteY623" fmla="*/ 4174809 h 5785125"/>
              <a:gd name="connsiteX624" fmla="*/ 3369352 w 4545335"/>
              <a:gd name="connsiteY624" fmla="*/ 4177226 h 5785125"/>
              <a:gd name="connsiteX625" fmla="*/ 3369352 w 4545335"/>
              <a:gd name="connsiteY625" fmla="*/ 4176152 h 5785125"/>
              <a:gd name="connsiteX626" fmla="*/ 3360494 w 4545335"/>
              <a:gd name="connsiteY626" fmla="*/ 4160846 h 5785125"/>
              <a:gd name="connsiteX627" fmla="*/ 3345309 w 4545335"/>
              <a:gd name="connsiteY627" fmla="*/ 4127818 h 5785125"/>
              <a:gd name="connsiteX628" fmla="*/ 3308402 w 4545335"/>
              <a:gd name="connsiteY628" fmla="*/ 4059077 h 5785125"/>
              <a:gd name="connsiteX629" fmla="*/ 3282883 w 4545335"/>
              <a:gd name="connsiteY629" fmla="*/ 4002151 h 5785125"/>
              <a:gd name="connsiteX630" fmla="*/ 3255044 w 4545335"/>
              <a:gd name="connsiteY630" fmla="*/ 4011012 h 5785125"/>
              <a:gd name="connsiteX631" fmla="*/ 3236063 w 4545335"/>
              <a:gd name="connsiteY631" fmla="*/ 4017188 h 5785125"/>
              <a:gd name="connsiteX632" fmla="*/ 3236063 w 4545335"/>
              <a:gd name="connsiteY632" fmla="*/ 4019873 h 5785125"/>
              <a:gd name="connsiteX633" fmla="*/ 3234797 w 4545335"/>
              <a:gd name="connsiteY633" fmla="*/ 4056661 h 5785125"/>
              <a:gd name="connsiteX634" fmla="*/ 3231001 w 4545335"/>
              <a:gd name="connsiteY634" fmla="*/ 4097207 h 5785125"/>
              <a:gd name="connsiteX635" fmla="*/ 3229736 w 4545335"/>
              <a:gd name="connsiteY635" fmla="*/ 4110096 h 5785125"/>
              <a:gd name="connsiteX636" fmla="*/ 3228259 w 4545335"/>
              <a:gd name="connsiteY636" fmla="*/ 4124059 h 5785125"/>
              <a:gd name="connsiteX637" fmla="*/ 3226994 w 4545335"/>
              <a:gd name="connsiteY637" fmla="*/ 4154402 h 5785125"/>
              <a:gd name="connsiteX638" fmla="*/ 3223198 w 4545335"/>
              <a:gd name="connsiteY638" fmla="*/ 4288931 h 5785125"/>
              <a:gd name="connsiteX639" fmla="*/ 3223198 w 4545335"/>
              <a:gd name="connsiteY639" fmla="*/ 4427487 h 5785125"/>
              <a:gd name="connsiteX640" fmla="*/ 3224463 w 4545335"/>
              <a:gd name="connsiteY640" fmla="*/ 4494886 h 5785125"/>
              <a:gd name="connsiteX641" fmla="*/ 3226994 w 4545335"/>
              <a:gd name="connsiteY641" fmla="*/ 4558256 h 5785125"/>
              <a:gd name="connsiteX642" fmla="*/ 3220667 w 4545335"/>
              <a:gd name="connsiteY642" fmla="*/ 4562016 h 5785125"/>
              <a:gd name="connsiteX643" fmla="*/ 3205482 w 4545335"/>
              <a:gd name="connsiteY643" fmla="*/ 4588868 h 5785125"/>
              <a:gd name="connsiteX644" fmla="*/ 3166044 w 4545335"/>
              <a:gd name="connsiteY644" fmla="*/ 4614109 h 5785125"/>
              <a:gd name="connsiteX645" fmla="*/ 3130612 w 4545335"/>
              <a:gd name="connsiteY645" fmla="*/ 4635859 h 5785125"/>
              <a:gd name="connsiteX646" fmla="*/ 3065866 w 4545335"/>
              <a:gd name="connsiteY646" fmla="*/ 4673989 h 5785125"/>
              <a:gd name="connsiteX647" fmla="*/ 2938903 w 4545335"/>
              <a:gd name="connsiteY647" fmla="*/ 4749980 h 5785125"/>
              <a:gd name="connsiteX648" fmla="*/ 2679706 w 4545335"/>
              <a:gd name="connsiteY648" fmla="*/ 4925324 h 5785125"/>
              <a:gd name="connsiteX649" fmla="*/ 2575521 w 4545335"/>
              <a:gd name="connsiteY649" fmla="*/ 5007759 h 5785125"/>
              <a:gd name="connsiteX650" fmla="*/ 2256850 w 4545335"/>
              <a:gd name="connsiteY650" fmla="*/ 5203510 h 5785125"/>
              <a:gd name="connsiteX651" fmla="*/ 2254319 w 4545335"/>
              <a:gd name="connsiteY651" fmla="*/ 5216131 h 5785125"/>
              <a:gd name="connsiteX652" fmla="*/ 2235127 w 4545335"/>
              <a:gd name="connsiteY652" fmla="*/ 5256677 h 5785125"/>
              <a:gd name="connsiteX653" fmla="*/ 2190838 w 4545335"/>
              <a:gd name="connsiteY653" fmla="*/ 5334280 h 5785125"/>
              <a:gd name="connsiteX654" fmla="*/ 2188307 w 4545335"/>
              <a:gd name="connsiteY654" fmla="*/ 5344484 h 5785125"/>
              <a:gd name="connsiteX655" fmla="*/ 2190838 w 4545335"/>
              <a:gd name="connsiteY655" fmla="*/ 5354687 h 5785125"/>
              <a:gd name="connsiteX656" fmla="*/ 2203492 w 4545335"/>
              <a:gd name="connsiteY656" fmla="*/ 5355761 h 5785125"/>
              <a:gd name="connsiteX657" fmla="*/ 2216146 w 4545335"/>
              <a:gd name="connsiteY657" fmla="*/ 5353345 h 5785125"/>
              <a:gd name="connsiteX658" fmla="*/ 2263177 w 4545335"/>
              <a:gd name="connsiteY658" fmla="*/ 5332937 h 5785125"/>
              <a:gd name="connsiteX659" fmla="*/ 2307677 w 4545335"/>
              <a:gd name="connsiteY659" fmla="*/ 5310113 h 5785125"/>
              <a:gd name="connsiteX660" fmla="*/ 2329189 w 4545335"/>
              <a:gd name="connsiteY660" fmla="*/ 5298567 h 5785125"/>
              <a:gd name="connsiteX661" fmla="*/ 2340578 w 4545335"/>
              <a:gd name="connsiteY661" fmla="*/ 5293733 h 5785125"/>
              <a:gd name="connsiteX662" fmla="*/ 2345639 w 4545335"/>
              <a:gd name="connsiteY662" fmla="*/ 5289705 h 5785125"/>
              <a:gd name="connsiteX663" fmla="*/ 2349436 w 4545335"/>
              <a:gd name="connsiteY663" fmla="*/ 5285946 h 5785125"/>
              <a:gd name="connsiteX664" fmla="*/ 2343109 w 4545335"/>
              <a:gd name="connsiteY664" fmla="*/ 5294807 h 5785125"/>
              <a:gd name="connsiteX665" fmla="*/ 2339312 w 4545335"/>
              <a:gd name="connsiteY665" fmla="*/ 5299909 h 5785125"/>
              <a:gd name="connsiteX666" fmla="*/ 2343109 w 4545335"/>
              <a:gd name="connsiteY666" fmla="*/ 5301252 h 5785125"/>
              <a:gd name="connsiteX667" fmla="*/ 2376220 w 4545335"/>
              <a:gd name="connsiteY667" fmla="*/ 5271983 h 5785125"/>
              <a:gd name="connsiteX668" fmla="*/ 2429578 w 4545335"/>
              <a:gd name="connsiteY668" fmla="*/ 5221233 h 5785125"/>
              <a:gd name="connsiteX669" fmla="*/ 2477874 w 4545335"/>
              <a:gd name="connsiteY669" fmla="*/ 5171825 h 5785125"/>
              <a:gd name="connsiteX670" fmla="*/ 2485467 w 4545335"/>
              <a:gd name="connsiteY670" fmla="*/ 5165381 h 5785125"/>
              <a:gd name="connsiteX671" fmla="*/ 2491794 w 4545335"/>
              <a:gd name="connsiteY671" fmla="*/ 5165381 h 5785125"/>
              <a:gd name="connsiteX672" fmla="*/ 2509509 w 4545335"/>
              <a:gd name="connsiteY672" fmla="*/ 5167797 h 5785125"/>
              <a:gd name="connsiteX673" fmla="*/ 2517102 w 4545335"/>
              <a:gd name="connsiteY673" fmla="*/ 5161621 h 5785125"/>
              <a:gd name="connsiteX674" fmla="*/ 2557806 w 4545335"/>
              <a:gd name="connsiteY674" fmla="*/ 5166723 h 5785125"/>
              <a:gd name="connsiteX675" fmla="*/ 2608633 w 4545335"/>
              <a:gd name="connsiteY675" fmla="*/ 5189547 h 5785125"/>
              <a:gd name="connsiteX676" fmla="*/ 2631410 w 4545335"/>
              <a:gd name="connsiteY676" fmla="*/ 5204853 h 5785125"/>
              <a:gd name="connsiteX677" fmla="*/ 2641533 w 4545335"/>
              <a:gd name="connsiteY677" fmla="*/ 5212372 h 5785125"/>
              <a:gd name="connsiteX678" fmla="*/ 2655664 w 4545335"/>
              <a:gd name="connsiteY678" fmla="*/ 5223649 h 5785125"/>
              <a:gd name="connsiteX679" fmla="*/ 2668318 w 4545335"/>
              <a:gd name="connsiteY679" fmla="*/ 5241640 h 5785125"/>
              <a:gd name="connsiteX680" fmla="*/ 2674645 w 4545335"/>
              <a:gd name="connsiteY680" fmla="*/ 5263122 h 5785125"/>
              <a:gd name="connsiteX681" fmla="*/ 2670848 w 4545335"/>
              <a:gd name="connsiteY681" fmla="*/ 5296150 h 5785125"/>
              <a:gd name="connsiteX682" fmla="*/ 2664521 w 4545335"/>
              <a:gd name="connsiteY682" fmla="*/ 5317632 h 5785125"/>
              <a:gd name="connsiteX683" fmla="*/ 2670848 w 4545335"/>
              <a:gd name="connsiteY683" fmla="*/ 5311456 h 5785125"/>
              <a:gd name="connsiteX684" fmla="*/ 2683502 w 4545335"/>
              <a:gd name="connsiteY684" fmla="*/ 5282187 h 5785125"/>
              <a:gd name="connsiteX685" fmla="*/ 2683502 w 4545335"/>
              <a:gd name="connsiteY685" fmla="*/ 5250502 h 5785125"/>
              <a:gd name="connsiteX686" fmla="*/ 2664521 w 4545335"/>
              <a:gd name="connsiteY686" fmla="*/ 5214788 h 5785125"/>
              <a:gd name="connsiteX687" fmla="*/ 2658194 w 4545335"/>
              <a:gd name="connsiteY687" fmla="*/ 5208612 h 5785125"/>
              <a:gd name="connsiteX688" fmla="*/ 2653133 w 4545335"/>
              <a:gd name="connsiteY688" fmla="*/ 5203510 h 5785125"/>
              <a:gd name="connsiteX689" fmla="*/ 2645664 w 4545335"/>
              <a:gd name="connsiteY689" fmla="*/ 5195850 h 5785125"/>
              <a:gd name="connsiteX690" fmla="*/ 2651867 w 4545335"/>
              <a:gd name="connsiteY690" fmla="*/ 5200825 h 5785125"/>
              <a:gd name="connsiteX691" fmla="*/ 2670848 w 4545335"/>
              <a:gd name="connsiteY691" fmla="*/ 5218816 h 5785125"/>
              <a:gd name="connsiteX692" fmla="*/ 2687299 w 4545335"/>
              <a:gd name="connsiteY692" fmla="*/ 5254261 h 5785125"/>
              <a:gd name="connsiteX693" fmla="*/ 2686033 w 4545335"/>
              <a:gd name="connsiteY693" fmla="*/ 5291048 h 5785125"/>
              <a:gd name="connsiteX694" fmla="*/ 2675910 w 4545335"/>
              <a:gd name="connsiteY694" fmla="*/ 5316557 h 5785125"/>
              <a:gd name="connsiteX695" fmla="*/ 2653133 w 4545335"/>
              <a:gd name="connsiteY695" fmla="*/ 5349585 h 5785125"/>
              <a:gd name="connsiteX696" fmla="*/ 2607367 w 4545335"/>
              <a:gd name="connsiteY696" fmla="*/ 5393891 h 5785125"/>
              <a:gd name="connsiteX697" fmla="*/ 2585644 w 4545335"/>
              <a:gd name="connsiteY697" fmla="*/ 5412956 h 5785125"/>
              <a:gd name="connsiteX698" fmla="*/ 2564133 w 4545335"/>
              <a:gd name="connsiteY698" fmla="*/ 5430679 h 5785125"/>
              <a:gd name="connsiteX699" fmla="*/ 2535028 w 4545335"/>
              <a:gd name="connsiteY699" fmla="*/ 5453771 h 5785125"/>
              <a:gd name="connsiteX700" fmla="*/ 2506978 w 4545335"/>
              <a:gd name="connsiteY700" fmla="*/ 5476596 h 5785125"/>
              <a:gd name="connsiteX701" fmla="*/ 2496855 w 4545335"/>
              <a:gd name="connsiteY701" fmla="*/ 5485457 h 5785125"/>
              <a:gd name="connsiteX702" fmla="*/ 2578052 w 4545335"/>
              <a:gd name="connsiteY702" fmla="*/ 5461290 h 5785125"/>
              <a:gd name="connsiteX703" fmla="*/ 2617491 w 4545335"/>
              <a:gd name="connsiteY703" fmla="*/ 5456188 h 5785125"/>
              <a:gd name="connsiteX704" fmla="*/ 2614960 w 4545335"/>
              <a:gd name="connsiteY704" fmla="*/ 5471494 h 5785125"/>
              <a:gd name="connsiteX705" fmla="*/ 2623818 w 4545335"/>
              <a:gd name="connsiteY705" fmla="*/ 5467734 h 5785125"/>
              <a:gd name="connsiteX706" fmla="*/ 2664521 w 4545335"/>
              <a:gd name="connsiteY706" fmla="*/ 5448669 h 5785125"/>
              <a:gd name="connsiteX707" fmla="*/ 2673379 w 4545335"/>
              <a:gd name="connsiteY707" fmla="*/ 5395234 h 5785125"/>
              <a:gd name="connsiteX708" fmla="*/ 2724206 w 4545335"/>
              <a:gd name="connsiteY708" fmla="*/ 5404095 h 5785125"/>
              <a:gd name="connsiteX709" fmla="*/ 2715348 w 4545335"/>
              <a:gd name="connsiteY709" fmla="*/ 5381271 h 5785125"/>
              <a:gd name="connsiteX710" fmla="*/ 2735595 w 4545335"/>
              <a:gd name="connsiteY710" fmla="*/ 5410540 h 5785125"/>
              <a:gd name="connsiteX711" fmla="*/ 2731799 w 4545335"/>
              <a:gd name="connsiteY711" fmla="*/ 5411614 h 5785125"/>
              <a:gd name="connsiteX712" fmla="*/ 2735595 w 4545335"/>
              <a:gd name="connsiteY712" fmla="*/ 5416716 h 5785125"/>
              <a:gd name="connsiteX713" fmla="*/ 2795280 w 4545335"/>
              <a:gd name="connsiteY713" fmla="*/ 5392817 h 5785125"/>
              <a:gd name="connsiteX714" fmla="*/ 2809199 w 4545335"/>
              <a:gd name="connsiteY714" fmla="*/ 5368650 h 5785125"/>
              <a:gd name="connsiteX715" fmla="*/ 2853699 w 4545335"/>
              <a:gd name="connsiteY715" fmla="*/ 5339382 h 5785125"/>
              <a:gd name="connsiteX716" fmla="*/ 2888076 w 4545335"/>
              <a:gd name="connsiteY716" fmla="*/ 5322733 h 5785125"/>
              <a:gd name="connsiteX717" fmla="*/ 2922242 w 4545335"/>
              <a:gd name="connsiteY717" fmla="*/ 5327835 h 5785125"/>
              <a:gd name="connsiteX718" fmla="*/ 2947761 w 4545335"/>
              <a:gd name="connsiteY718" fmla="*/ 5310113 h 5785125"/>
              <a:gd name="connsiteX719" fmla="*/ 2973069 w 4545335"/>
              <a:gd name="connsiteY719" fmla="*/ 5310113 h 5785125"/>
              <a:gd name="connsiteX720" fmla="*/ 2968008 w 4545335"/>
              <a:gd name="connsiteY720" fmla="*/ 5289705 h 5785125"/>
              <a:gd name="connsiteX721" fmla="*/ 3035285 w 4545335"/>
              <a:gd name="connsiteY721" fmla="*/ 5298835 h 5785125"/>
              <a:gd name="connsiteX722" fmla="*/ 3046674 w 4545335"/>
              <a:gd name="connsiteY722" fmla="*/ 5302594 h 5785125"/>
              <a:gd name="connsiteX723" fmla="*/ 3059539 w 4545335"/>
              <a:gd name="connsiteY723" fmla="*/ 5305011 h 5785125"/>
              <a:gd name="connsiteX724" fmla="*/ 3077254 w 4545335"/>
              <a:gd name="connsiteY724" fmla="*/ 5308770 h 5785125"/>
              <a:gd name="connsiteX725" fmla="*/ 3102562 w 4545335"/>
              <a:gd name="connsiteY725" fmla="*/ 5321659 h 5785125"/>
              <a:gd name="connsiteX726" fmla="*/ 3106359 w 4545335"/>
              <a:gd name="connsiteY726" fmla="*/ 5315215 h 5785125"/>
              <a:gd name="connsiteX727" fmla="*/ 3112686 w 4545335"/>
              <a:gd name="connsiteY727" fmla="*/ 5350660 h 5785125"/>
              <a:gd name="connsiteX728" fmla="*/ 3111420 w 4545335"/>
              <a:gd name="connsiteY728" fmla="*/ 5365965 h 5785125"/>
              <a:gd name="connsiteX729" fmla="*/ 3107624 w 4545335"/>
              <a:gd name="connsiteY729" fmla="*/ 5378854 h 5785125"/>
              <a:gd name="connsiteX730" fmla="*/ 3086112 w 4545335"/>
              <a:gd name="connsiteY730" fmla="*/ 5409197 h 5785125"/>
              <a:gd name="connsiteX731" fmla="*/ 3115427 w 4545335"/>
              <a:gd name="connsiteY731" fmla="*/ 5448669 h 5785125"/>
              <a:gd name="connsiteX732" fmla="*/ 3120489 w 4545335"/>
              <a:gd name="connsiteY732" fmla="*/ 5459947 h 5785125"/>
              <a:gd name="connsiteX733" fmla="*/ 3121754 w 4545335"/>
              <a:gd name="connsiteY733" fmla="*/ 5471494 h 5785125"/>
              <a:gd name="connsiteX734" fmla="*/ 3106359 w 4545335"/>
              <a:gd name="connsiteY734" fmla="*/ 5498077 h 5785125"/>
              <a:gd name="connsiteX735" fmla="*/ 3075989 w 4545335"/>
              <a:gd name="connsiteY735" fmla="*/ 5555272 h 5785125"/>
              <a:gd name="connsiteX736" fmla="*/ 3057008 w 4545335"/>
              <a:gd name="connsiteY736" fmla="*/ 5559031 h 5785125"/>
              <a:gd name="connsiteX737" fmla="*/ 3055742 w 4545335"/>
              <a:gd name="connsiteY737" fmla="*/ 5542651 h 5785125"/>
              <a:gd name="connsiteX738" fmla="*/ 3027693 w 4545335"/>
              <a:gd name="connsiteY738" fmla="*/ 5557689 h 5785125"/>
              <a:gd name="connsiteX739" fmla="*/ 3020100 w 4545335"/>
              <a:gd name="connsiteY739" fmla="*/ 5562791 h 5785125"/>
              <a:gd name="connsiteX740" fmla="*/ 3012508 w 4545335"/>
              <a:gd name="connsiteY740" fmla="*/ 5570578 h 5785125"/>
              <a:gd name="connsiteX741" fmla="*/ 3003650 w 4545335"/>
              <a:gd name="connsiteY741" fmla="*/ 5589643 h 5785125"/>
              <a:gd name="connsiteX742" fmla="*/ 3004915 w 4545335"/>
              <a:gd name="connsiteY742" fmla="*/ 5649254 h 5785125"/>
              <a:gd name="connsiteX743" fmla="*/ 2989520 w 4545335"/>
              <a:gd name="connsiteY743" fmla="*/ 5679597 h 5785125"/>
              <a:gd name="connsiteX744" fmla="*/ 2976866 w 4545335"/>
              <a:gd name="connsiteY744" fmla="*/ 5694902 h 5785125"/>
              <a:gd name="connsiteX745" fmla="*/ 2969273 w 4545335"/>
              <a:gd name="connsiteY745" fmla="*/ 5701347 h 5785125"/>
              <a:gd name="connsiteX746" fmla="*/ 2956619 w 4545335"/>
              <a:gd name="connsiteY746" fmla="*/ 5700004 h 5785125"/>
              <a:gd name="connsiteX747" fmla="*/ 2888076 w 4545335"/>
              <a:gd name="connsiteY747" fmla="*/ 5698662 h 5785125"/>
              <a:gd name="connsiteX748" fmla="*/ 2860026 w 4545335"/>
              <a:gd name="connsiteY748" fmla="*/ 5705106 h 5785125"/>
              <a:gd name="connsiteX749" fmla="*/ 2843576 w 4545335"/>
              <a:gd name="connsiteY749" fmla="*/ 5705106 h 5785125"/>
              <a:gd name="connsiteX750" fmla="*/ 2839780 w 4545335"/>
              <a:gd name="connsiteY750" fmla="*/ 5705106 h 5785125"/>
              <a:gd name="connsiteX751" fmla="*/ 2837249 w 4545335"/>
              <a:gd name="connsiteY751" fmla="*/ 5705106 h 5785125"/>
              <a:gd name="connsiteX752" fmla="*/ 2835984 w 4545335"/>
              <a:gd name="connsiteY752" fmla="*/ 5705106 h 5785125"/>
              <a:gd name="connsiteX753" fmla="*/ 2830922 w 4545335"/>
              <a:gd name="connsiteY753" fmla="*/ 5702690 h 5785125"/>
              <a:gd name="connsiteX754" fmla="*/ 2809199 w 4545335"/>
              <a:gd name="connsiteY754" fmla="*/ 5722829 h 5785125"/>
              <a:gd name="connsiteX755" fmla="*/ 2811730 w 4545335"/>
              <a:gd name="connsiteY755" fmla="*/ 5715310 h 5785125"/>
              <a:gd name="connsiteX756" fmla="*/ 2719145 w 4545335"/>
              <a:gd name="connsiteY756" fmla="*/ 5724171 h 5785125"/>
              <a:gd name="connsiteX757" fmla="*/ 2705225 w 4545335"/>
              <a:gd name="connsiteY757" fmla="*/ 5739477 h 5785125"/>
              <a:gd name="connsiteX758" fmla="*/ 2606102 w 4545335"/>
              <a:gd name="connsiteY758" fmla="*/ 5724171 h 5785125"/>
              <a:gd name="connsiteX759" fmla="*/ 2564133 w 4545335"/>
              <a:gd name="connsiteY759" fmla="*/ 5739477 h 5785125"/>
              <a:gd name="connsiteX760" fmla="*/ 2527225 w 4545335"/>
              <a:gd name="connsiteY760" fmla="*/ 5721754 h 5785125"/>
              <a:gd name="connsiteX761" fmla="*/ 2513305 w 4545335"/>
              <a:gd name="connsiteY761" fmla="*/ 5740551 h 5785125"/>
              <a:gd name="connsiteX762" fmla="*/ 2500651 w 4545335"/>
              <a:gd name="connsiteY762" fmla="*/ 5734375 h 5785125"/>
              <a:gd name="connsiteX763" fmla="*/ 2514571 w 4545335"/>
              <a:gd name="connsiteY763" fmla="*/ 5715310 h 5785125"/>
              <a:gd name="connsiteX764" fmla="*/ 2486732 w 4545335"/>
              <a:gd name="connsiteY764" fmla="*/ 5713967 h 5785125"/>
              <a:gd name="connsiteX765" fmla="*/ 2466275 w 4545335"/>
              <a:gd name="connsiteY765" fmla="*/ 5744579 h 5785125"/>
              <a:gd name="connsiteX766" fmla="*/ 2438436 w 4545335"/>
              <a:gd name="connsiteY766" fmla="*/ 5739477 h 5785125"/>
              <a:gd name="connsiteX767" fmla="*/ 2440966 w 4545335"/>
              <a:gd name="connsiteY767" fmla="*/ 5727930 h 5785125"/>
              <a:gd name="connsiteX768" fmla="*/ 2432109 w 4545335"/>
              <a:gd name="connsiteY768" fmla="*/ 5729273 h 5785125"/>
              <a:gd name="connsiteX769" fmla="*/ 1852975 w 4545335"/>
              <a:gd name="connsiteY769" fmla="*/ 5785125 h 5785125"/>
              <a:gd name="connsiteX770" fmla="*/ 2063876 w 4545335"/>
              <a:gd name="connsiteY770" fmla="*/ 5640393 h 5785125"/>
              <a:gd name="connsiteX771" fmla="*/ 1969814 w 4545335"/>
              <a:gd name="connsiteY771" fmla="*/ 5640393 h 5785125"/>
              <a:gd name="connsiteX772" fmla="*/ 1944295 w 4545335"/>
              <a:gd name="connsiteY772" fmla="*/ 5656773 h 5785125"/>
              <a:gd name="connsiteX773" fmla="*/ 1930376 w 4545335"/>
              <a:gd name="connsiteY773" fmla="*/ 5649254 h 5785125"/>
              <a:gd name="connsiteX774" fmla="*/ 1931641 w 4545335"/>
              <a:gd name="connsiteY774" fmla="*/ 5640393 h 5785125"/>
              <a:gd name="connsiteX775" fmla="*/ 1891148 w 4545335"/>
              <a:gd name="connsiteY775" fmla="*/ 5639050 h 5785125"/>
              <a:gd name="connsiteX776" fmla="*/ 1888617 w 4545335"/>
              <a:gd name="connsiteY776" fmla="*/ 5642810 h 5785125"/>
              <a:gd name="connsiteX777" fmla="*/ 1880814 w 4545335"/>
              <a:gd name="connsiteY777" fmla="*/ 5687384 h 5785125"/>
              <a:gd name="connsiteX778" fmla="*/ 1839056 w 4545335"/>
              <a:gd name="connsiteY778" fmla="*/ 5702690 h 5785125"/>
              <a:gd name="connsiteX779" fmla="*/ 1788228 w 4545335"/>
              <a:gd name="connsiteY779" fmla="*/ 5700004 h 5785125"/>
              <a:gd name="connsiteX780" fmla="*/ 1732340 w 4545335"/>
              <a:gd name="connsiteY780" fmla="*/ 5688726 h 5785125"/>
              <a:gd name="connsiteX781" fmla="*/ 1687840 w 4545335"/>
              <a:gd name="connsiteY781" fmla="*/ 5687384 h 5785125"/>
              <a:gd name="connsiteX782" fmla="*/ 1696697 w 4545335"/>
              <a:gd name="connsiteY782" fmla="*/ 5684699 h 5785125"/>
              <a:gd name="connsiteX783" fmla="*/ 1652197 w 4545335"/>
              <a:gd name="connsiteY783" fmla="*/ 5655699 h 5785125"/>
              <a:gd name="connsiteX784" fmla="*/ 1631951 w 4545335"/>
              <a:gd name="connsiteY784" fmla="*/ 5659458 h 5785125"/>
              <a:gd name="connsiteX785" fmla="*/ 1261187 w 4545335"/>
              <a:gd name="connsiteY785" fmla="*/ 5644152 h 5785125"/>
              <a:gd name="connsiteX786" fmla="*/ 1371699 w 4545335"/>
              <a:gd name="connsiteY786" fmla="*/ 5618643 h 5785125"/>
              <a:gd name="connsiteX787" fmla="*/ 1103644 w 4545335"/>
              <a:gd name="connsiteY787" fmla="*/ 5616226 h 5785125"/>
              <a:gd name="connsiteX788" fmla="*/ 1007052 w 4545335"/>
              <a:gd name="connsiteY788" fmla="*/ 5607365 h 5785125"/>
              <a:gd name="connsiteX789" fmla="*/ 939774 w 4545335"/>
              <a:gd name="connsiteY789" fmla="*/ 5603606 h 5785125"/>
              <a:gd name="connsiteX790" fmla="*/ 892743 w 4545335"/>
              <a:gd name="connsiteY790" fmla="*/ 5602263 h 5785125"/>
              <a:gd name="connsiteX791" fmla="*/ 837066 w 4545335"/>
              <a:gd name="connsiteY791" fmla="*/ 5600920 h 5785125"/>
              <a:gd name="connsiteX792" fmla="*/ 805220 w 4545335"/>
              <a:gd name="connsiteY792" fmla="*/ 5559031 h 5785125"/>
              <a:gd name="connsiteX793" fmla="*/ 769577 w 4545335"/>
              <a:gd name="connsiteY793" fmla="*/ 5513383 h 5785125"/>
              <a:gd name="connsiteX794" fmla="*/ 795096 w 4545335"/>
              <a:gd name="connsiteY794" fmla="*/ 5552587 h 5785125"/>
              <a:gd name="connsiteX795" fmla="*/ 814077 w 4545335"/>
              <a:gd name="connsiteY795" fmla="*/ 5583198 h 5785125"/>
              <a:gd name="connsiteX796" fmla="*/ 829262 w 4545335"/>
              <a:gd name="connsiteY796" fmla="*/ 5616226 h 5785125"/>
              <a:gd name="connsiteX797" fmla="*/ 826731 w 4545335"/>
              <a:gd name="connsiteY797" fmla="*/ 5621328 h 5785125"/>
              <a:gd name="connsiteX798" fmla="*/ 795096 w 4545335"/>
              <a:gd name="connsiteY798" fmla="*/ 5594744 h 5785125"/>
              <a:gd name="connsiteX799" fmla="*/ 767047 w 4545335"/>
              <a:gd name="connsiteY799" fmla="*/ 5566550 h 5785125"/>
              <a:gd name="connsiteX800" fmla="*/ 750596 w 4545335"/>
              <a:gd name="connsiteY800" fmla="*/ 5548827 h 5785125"/>
              <a:gd name="connsiteX801" fmla="*/ 736677 w 4545335"/>
              <a:gd name="connsiteY801" fmla="*/ 5533522 h 5785125"/>
              <a:gd name="connsiteX802" fmla="*/ 593053 w 4545335"/>
              <a:gd name="connsiteY802" fmla="*/ 5368650 h 5785125"/>
              <a:gd name="connsiteX803" fmla="*/ 524511 w 4545335"/>
              <a:gd name="connsiteY803" fmla="*/ 5293733 h 5785125"/>
              <a:gd name="connsiteX804" fmla="*/ 520714 w 4545335"/>
              <a:gd name="connsiteY804" fmla="*/ 5289705 h 5785125"/>
              <a:gd name="connsiteX805" fmla="*/ 513122 w 4545335"/>
              <a:gd name="connsiteY805" fmla="*/ 5282187 h 5785125"/>
              <a:gd name="connsiteX806" fmla="*/ 497937 w 4545335"/>
              <a:gd name="connsiteY806" fmla="*/ 5266881 h 5785125"/>
              <a:gd name="connsiteX807" fmla="*/ 466091 w 4545335"/>
              <a:gd name="connsiteY807" fmla="*/ 5233853 h 5785125"/>
              <a:gd name="connsiteX808" fmla="*/ 433191 w 4545335"/>
              <a:gd name="connsiteY808" fmla="*/ 5199751 h 5785125"/>
              <a:gd name="connsiteX809" fmla="*/ 410202 w 4545335"/>
              <a:gd name="connsiteY809" fmla="*/ 5175584 h 5785125"/>
              <a:gd name="connsiteX810" fmla="*/ 403875 w 4545335"/>
              <a:gd name="connsiteY810" fmla="*/ 5169140 h 5785125"/>
              <a:gd name="connsiteX811" fmla="*/ 400079 w 4545335"/>
              <a:gd name="connsiteY811" fmla="*/ 5160279 h 5785125"/>
              <a:gd name="connsiteX812" fmla="*/ 391221 w 4545335"/>
              <a:gd name="connsiteY812" fmla="*/ 5143630 h 5785125"/>
              <a:gd name="connsiteX813" fmla="*/ 366968 w 4545335"/>
              <a:gd name="connsiteY813" fmla="*/ 5095565 h 5785125"/>
              <a:gd name="connsiteX814" fmla="*/ 344190 w 4545335"/>
              <a:gd name="connsiteY814" fmla="*/ 5048574 h 5785125"/>
              <a:gd name="connsiteX815" fmla="*/ 299690 w 4545335"/>
              <a:gd name="connsiteY815" fmla="*/ 4949490 h 5785125"/>
              <a:gd name="connsiteX816" fmla="*/ 223555 w 4545335"/>
              <a:gd name="connsiteY816" fmla="*/ 4733600 h 5785125"/>
              <a:gd name="connsiteX817" fmla="*/ 198247 w 4545335"/>
              <a:gd name="connsiteY817" fmla="*/ 4625655 h 5785125"/>
              <a:gd name="connsiteX818" fmla="*/ 171462 w 4545335"/>
              <a:gd name="connsiteY818" fmla="*/ 4530330 h 5785125"/>
              <a:gd name="connsiteX819" fmla="*/ 155012 w 4545335"/>
              <a:gd name="connsiteY819" fmla="*/ 4484682 h 5785125"/>
              <a:gd name="connsiteX820" fmla="*/ 137297 w 4545335"/>
              <a:gd name="connsiteY820" fmla="*/ 4439033 h 5785125"/>
              <a:gd name="connsiteX821" fmla="*/ 91531 w 4545335"/>
              <a:gd name="connsiteY821" fmla="*/ 4337264 h 5785125"/>
              <a:gd name="connsiteX822" fmla="*/ 87735 w 4545335"/>
              <a:gd name="connsiteY822" fmla="*/ 4329746 h 5785125"/>
              <a:gd name="connsiteX823" fmla="*/ 87735 w 4545335"/>
              <a:gd name="connsiteY823" fmla="*/ 4320885 h 5785125"/>
              <a:gd name="connsiteX824" fmla="*/ 87735 w 4545335"/>
              <a:gd name="connsiteY824" fmla="*/ 4303162 h 5785125"/>
              <a:gd name="connsiteX825" fmla="*/ 87735 w 4545335"/>
              <a:gd name="connsiteY825" fmla="*/ 4270134 h 5785125"/>
              <a:gd name="connsiteX826" fmla="*/ 87735 w 4545335"/>
              <a:gd name="connsiteY826" fmla="*/ 4224217 h 5785125"/>
              <a:gd name="connsiteX827" fmla="*/ 86469 w 4545335"/>
              <a:gd name="connsiteY827" fmla="*/ 4139096 h 5785125"/>
              <a:gd name="connsiteX828" fmla="*/ 55889 w 4545335"/>
              <a:gd name="connsiteY828" fmla="*/ 3905484 h 5785125"/>
              <a:gd name="connsiteX829" fmla="*/ 54623 w 4545335"/>
              <a:gd name="connsiteY829" fmla="*/ 2315575 h 5785125"/>
              <a:gd name="connsiteX830" fmla="*/ 24254 w 4545335"/>
              <a:gd name="connsiteY830" fmla="*/ 669547 h 5785125"/>
              <a:gd name="connsiteX831" fmla="*/ 10123 w 4545335"/>
              <a:gd name="connsiteY831" fmla="*/ 476480 h 5785125"/>
              <a:gd name="connsiteX832" fmla="*/ 5062 w 4545335"/>
              <a:gd name="connsiteY832" fmla="*/ 371221 h 5785125"/>
              <a:gd name="connsiteX833" fmla="*/ 2531 w 4545335"/>
              <a:gd name="connsiteY833" fmla="*/ 316711 h 5785125"/>
              <a:gd name="connsiteX834" fmla="*/ 0 w 4545335"/>
              <a:gd name="connsiteY834" fmla="*/ 206081 h 5785125"/>
              <a:gd name="connsiteX835" fmla="*/ 7593 w 4545335"/>
              <a:gd name="connsiteY835" fmla="*/ 140025 h 5785125"/>
              <a:gd name="connsiteX836" fmla="*/ 8858 w 4545335"/>
              <a:gd name="connsiteY836" fmla="*/ 124719 h 5785125"/>
              <a:gd name="connsiteX837" fmla="*/ 10123 w 4545335"/>
              <a:gd name="connsiteY837" fmla="*/ 117200 h 5785125"/>
              <a:gd name="connsiteX838" fmla="*/ 10123 w 4545335"/>
              <a:gd name="connsiteY838" fmla="*/ 113441 h 5785125"/>
              <a:gd name="connsiteX839" fmla="*/ 10123 w 4545335"/>
              <a:gd name="connsiteY839" fmla="*/ 112099 h 5785125"/>
              <a:gd name="connsiteX840" fmla="*/ 12654 w 4545335"/>
              <a:gd name="connsiteY840" fmla="*/ 110756 h 5785125"/>
              <a:gd name="connsiteX841" fmla="*/ 44500 w 4545335"/>
              <a:gd name="connsiteY841" fmla="*/ 99478 h 5785125"/>
              <a:gd name="connsiteX842" fmla="*/ 160074 w 4545335"/>
              <a:gd name="connsiteY842" fmla="*/ 58663 h 5785125"/>
              <a:gd name="connsiteX843" fmla="*/ 210901 w 4545335"/>
              <a:gd name="connsiteY843" fmla="*/ 42283 h 5785125"/>
              <a:gd name="connsiteX844" fmla="*/ 219759 w 4545335"/>
              <a:gd name="connsiteY844" fmla="*/ 39867 h 5785125"/>
              <a:gd name="connsiteX845" fmla="*/ 227351 w 4545335"/>
              <a:gd name="connsiteY845" fmla="*/ 38524 h 5785125"/>
              <a:gd name="connsiteX846" fmla="*/ 241271 w 4545335"/>
              <a:gd name="connsiteY846" fmla="*/ 35839 h 5785125"/>
              <a:gd name="connsiteX847" fmla="*/ 269321 w 4545335"/>
              <a:gd name="connsiteY847" fmla="*/ 30737 h 5785125"/>
              <a:gd name="connsiteX848" fmla="*/ 283240 w 4545335"/>
              <a:gd name="connsiteY848" fmla="*/ 28320 h 5785125"/>
              <a:gd name="connsiteX849" fmla="*/ 289567 w 4545335"/>
              <a:gd name="connsiteY849" fmla="*/ 26978 h 5785125"/>
              <a:gd name="connsiteX850" fmla="*/ 293363 w 4545335"/>
              <a:gd name="connsiteY850" fmla="*/ 26978 h 5785125"/>
              <a:gd name="connsiteX851" fmla="*/ 294629 w 4545335"/>
              <a:gd name="connsiteY851" fmla="*/ 26978 h 5785125"/>
              <a:gd name="connsiteX852" fmla="*/ 295894 w 4545335"/>
              <a:gd name="connsiteY852" fmla="*/ 26978 h 5785125"/>
              <a:gd name="connsiteX853" fmla="*/ 299690 w 4545335"/>
              <a:gd name="connsiteY853" fmla="*/ 26978 h 5785125"/>
              <a:gd name="connsiteX854" fmla="*/ 307283 w 4545335"/>
              <a:gd name="connsiteY854" fmla="*/ 25635 h 5785125"/>
              <a:gd name="connsiteX855" fmla="*/ 322678 w 4545335"/>
              <a:gd name="connsiteY855" fmla="*/ 21876 h 5785125"/>
              <a:gd name="connsiteX856" fmla="*/ 351783 w 4545335"/>
              <a:gd name="connsiteY856" fmla="*/ 16774 h 5785125"/>
              <a:gd name="connsiteX857" fmla="*/ 402610 w 4545335"/>
              <a:gd name="connsiteY857" fmla="*/ 9255 h 5785125"/>
              <a:gd name="connsiteX858" fmla="*/ 474949 w 4545335"/>
              <a:gd name="connsiteY858" fmla="*/ 10598 h 5785125"/>
              <a:gd name="connsiteX859" fmla="*/ 448375 w 4545335"/>
              <a:gd name="connsiteY859" fmla="*/ 20802 h 5785125"/>
              <a:gd name="connsiteX860" fmla="*/ 415264 w 4545335"/>
              <a:gd name="connsiteY860" fmla="*/ 49802 h 5785125"/>
              <a:gd name="connsiteX861" fmla="*/ 378567 w 4545335"/>
              <a:gd name="connsiteY861" fmla="*/ 72626 h 5785125"/>
              <a:gd name="connsiteX862" fmla="*/ 355579 w 4545335"/>
              <a:gd name="connsiteY862" fmla="*/ 85515 h 5785125"/>
              <a:gd name="connsiteX863" fmla="*/ 342925 w 4545335"/>
              <a:gd name="connsiteY863" fmla="*/ 91691 h 5785125"/>
              <a:gd name="connsiteX864" fmla="*/ 336598 w 4545335"/>
              <a:gd name="connsiteY864" fmla="*/ 95719 h 5785125"/>
              <a:gd name="connsiteX865" fmla="*/ 331536 w 4545335"/>
              <a:gd name="connsiteY865" fmla="*/ 98136 h 5785125"/>
              <a:gd name="connsiteX866" fmla="*/ 237474 w 4545335"/>
              <a:gd name="connsiteY866" fmla="*/ 143784 h 5785125"/>
              <a:gd name="connsiteX867" fmla="*/ 180320 w 4545335"/>
              <a:gd name="connsiteY867" fmla="*/ 170636 h 5785125"/>
              <a:gd name="connsiteX868" fmla="*/ 151216 w 4545335"/>
              <a:gd name="connsiteY868" fmla="*/ 184599 h 5785125"/>
              <a:gd name="connsiteX869" fmla="*/ 143624 w 4545335"/>
              <a:gd name="connsiteY869" fmla="*/ 188358 h 5785125"/>
              <a:gd name="connsiteX870" fmla="*/ 139827 w 4545335"/>
              <a:gd name="connsiteY870" fmla="*/ 189701 h 5785125"/>
              <a:gd name="connsiteX871" fmla="*/ 138562 w 4545335"/>
              <a:gd name="connsiteY871" fmla="*/ 190775 h 5785125"/>
              <a:gd name="connsiteX872" fmla="*/ 137297 w 4545335"/>
              <a:gd name="connsiteY872" fmla="*/ 190775 h 5785125"/>
              <a:gd name="connsiteX873" fmla="*/ 137297 w 4545335"/>
              <a:gd name="connsiteY873" fmla="*/ 192118 h 5785125"/>
              <a:gd name="connsiteX874" fmla="*/ 137297 w 4545335"/>
              <a:gd name="connsiteY874" fmla="*/ 207423 h 5785125"/>
              <a:gd name="connsiteX875" fmla="*/ 136031 w 4545335"/>
              <a:gd name="connsiteY875" fmla="*/ 325572 h 5785125"/>
              <a:gd name="connsiteX876" fmla="*/ 137297 w 4545335"/>
              <a:gd name="connsiteY876" fmla="*/ 405591 h 5785125"/>
              <a:gd name="connsiteX877" fmla="*/ 124432 w 4545335"/>
              <a:gd name="connsiteY877" fmla="*/ 524814 h 5785125"/>
              <a:gd name="connsiteX878" fmla="*/ 142358 w 4545335"/>
              <a:gd name="connsiteY878" fmla="*/ 996067 h 5785125"/>
              <a:gd name="connsiteX879" fmla="*/ 163870 w 4545335"/>
              <a:gd name="connsiteY879" fmla="*/ 1013789 h 5785125"/>
              <a:gd name="connsiteX880" fmla="*/ 170197 w 4545335"/>
              <a:gd name="connsiteY880" fmla="*/ 1129253 h 5785125"/>
              <a:gd name="connsiteX881" fmla="*/ 170197 w 4545335"/>
              <a:gd name="connsiteY881" fmla="*/ 703917 h 5785125"/>
              <a:gd name="connsiteX882" fmla="*/ 167666 w 4545335"/>
              <a:gd name="connsiteY882" fmla="*/ 706602 h 5785125"/>
              <a:gd name="connsiteX883" fmla="*/ 170197 w 4545335"/>
              <a:gd name="connsiteY883" fmla="*/ 622555 h 5785125"/>
              <a:gd name="connsiteX884" fmla="*/ 170197 w 4545335"/>
              <a:gd name="connsiteY884" fmla="*/ 429758 h 5785125"/>
              <a:gd name="connsiteX885" fmla="*/ 168932 w 4545335"/>
              <a:gd name="connsiteY885" fmla="*/ 406665 h 5785125"/>
              <a:gd name="connsiteX886" fmla="*/ 170197 w 4545335"/>
              <a:gd name="connsiteY886" fmla="*/ 413110 h 5785125"/>
              <a:gd name="connsiteX887" fmla="*/ 170197 w 4545335"/>
              <a:gd name="connsiteY887" fmla="*/ 208766 h 5785125"/>
              <a:gd name="connsiteX888" fmla="*/ 273117 w 4545335"/>
              <a:gd name="connsiteY888" fmla="*/ 157747 h 5785125"/>
              <a:gd name="connsiteX889" fmla="*/ 339129 w 4545335"/>
              <a:gd name="connsiteY889" fmla="*/ 126062 h 5785125"/>
              <a:gd name="connsiteX890" fmla="*/ 342925 w 4545335"/>
              <a:gd name="connsiteY890" fmla="*/ 123645 h 5785125"/>
              <a:gd name="connsiteX891" fmla="*/ 345456 w 4545335"/>
              <a:gd name="connsiteY891" fmla="*/ 122302 h 5785125"/>
              <a:gd name="connsiteX892" fmla="*/ 347986 w 4545335"/>
              <a:gd name="connsiteY892" fmla="*/ 120960 h 5785125"/>
              <a:gd name="connsiteX893" fmla="*/ 360641 w 4545335"/>
              <a:gd name="connsiteY893" fmla="*/ 113441 h 5785125"/>
              <a:gd name="connsiteX894" fmla="*/ 386160 w 4545335"/>
              <a:gd name="connsiteY894" fmla="*/ 99478 h 5785125"/>
              <a:gd name="connsiteX895" fmla="*/ 438252 w 4545335"/>
              <a:gd name="connsiteY895" fmla="*/ 71552 h 5785125"/>
              <a:gd name="connsiteX896" fmla="*/ 492875 w 4545335"/>
              <a:gd name="connsiteY896" fmla="*/ 42283 h 5785125"/>
              <a:gd name="connsiteX897" fmla="*/ 492875 w 4545335"/>
              <a:gd name="connsiteY897" fmla="*/ 38524 h 5785125"/>
              <a:gd name="connsiteX898" fmla="*/ 610980 w 4545335"/>
              <a:gd name="connsiteY898" fmla="*/ 38524 h 5785125"/>
              <a:gd name="connsiteX899" fmla="*/ 1454926 w 4545335"/>
              <a:gd name="connsiteY899" fmla="*/ 46 h 5785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Lst>
            <a:rect l="l" t="t" r="r" b="b"/>
            <a:pathLst>
              <a:path w="4545335" h="5785125">
                <a:moveTo>
                  <a:pt x="2656929" y="5572994"/>
                </a:moveTo>
                <a:cubicBezTo>
                  <a:pt x="2655664" y="5574337"/>
                  <a:pt x="2655664" y="5575411"/>
                  <a:pt x="2656929" y="5578096"/>
                </a:cubicBezTo>
                <a:cubicBezTo>
                  <a:pt x="2632675" y="5569235"/>
                  <a:pt x="2628879" y="5608439"/>
                  <a:pt x="2606102" y="5611124"/>
                </a:cubicBezTo>
                <a:cubicBezTo>
                  <a:pt x="2616225" y="5631532"/>
                  <a:pt x="2645329" y="5611124"/>
                  <a:pt x="2661991" y="5619985"/>
                </a:cubicBezTo>
                <a:cubicBezTo>
                  <a:pt x="2684768" y="5612467"/>
                  <a:pt x="2678441" y="5579439"/>
                  <a:pt x="2696157" y="5581855"/>
                </a:cubicBezTo>
                <a:cubicBezTo>
                  <a:pt x="2693626" y="5578096"/>
                  <a:pt x="2691095" y="5575679"/>
                  <a:pt x="2688564" y="5572994"/>
                </a:cubicBezTo>
                <a:close/>
                <a:moveTo>
                  <a:pt x="2528490" y="5572994"/>
                </a:moveTo>
                <a:cubicBezTo>
                  <a:pt x="2528490" y="5574337"/>
                  <a:pt x="2528490" y="5576754"/>
                  <a:pt x="2528490" y="5580513"/>
                </a:cubicBezTo>
                <a:cubicBezTo>
                  <a:pt x="2532497" y="5576754"/>
                  <a:pt x="2536294" y="5575679"/>
                  <a:pt x="2540090" y="5572994"/>
                </a:cubicBezTo>
                <a:close/>
                <a:moveTo>
                  <a:pt x="1835259" y="5452429"/>
                </a:moveTo>
                <a:lnTo>
                  <a:pt x="1828721" y="5456188"/>
                </a:lnTo>
                <a:cubicBezTo>
                  <a:pt x="1827456" y="5459947"/>
                  <a:pt x="1826191" y="5463707"/>
                  <a:pt x="1823660" y="5466392"/>
                </a:cubicBezTo>
                <a:cubicBezTo>
                  <a:pt x="1830198" y="5466392"/>
                  <a:pt x="1837790" y="5466392"/>
                  <a:pt x="1844117" y="5466392"/>
                </a:cubicBezTo>
                <a:cubicBezTo>
                  <a:pt x="1842852" y="5465049"/>
                  <a:pt x="1841586" y="5462632"/>
                  <a:pt x="1841586" y="5459947"/>
                </a:cubicBezTo>
                <a:cubicBezTo>
                  <a:pt x="1839056" y="5457531"/>
                  <a:pt x="1836525" y="5456188"/>
                  <a:pt x="1835259" y="5452429"/>
                </a:cubicBezTo>
                <a:close/>
                <a:moveTo>
                  <a:pt x="2715348" y="5425577"/>
                </a:moveTo>
                <a:cubicBezTo>
                  <a:pt x="2703749" y="5420743"/>
                  <a:pt x="2688564" y="5433364"/>
                  <a:pt x="2680972" y="5437123"/>
                </a:cubicBezTo>
                <a:lnTo>
                  <a:pt x="2683502" y="5440882"/>
                </a:lnTo>
                <a:cubicBezTo>
                  <a:pt x="2693626" y="5435780"/>
                  <a:pt x="2703749" y="5430679"/>
                  <a:pt x="2714083" y="5426919"/>
                </a:cubicBezTo>
                <a:close/>
                <a:moveTo>
                  <a:pt x="1947749" y="5410170"/>
                </a:moveTo>
                <a:cubicBezTo>
                  <a:pt x="1946299" y="5411144"/>
                  <a:pt x="1946299" y="5413090"/>
                  <a:pt x="1947037" y="5415641"/>
                </a:cubicBezTo>
                <a:cubicBezTo>
                  <a:pt x="1947037" y="5415641"/>
                  <a:pt x="1948302" y="5416716"/>
                  <a:pt x="1948302" y="5418058"/>
                </a:cubicBezTo>
                <a:cubicBezTo>
                  <a:pt x="1950833" y="5416716"/>
                  <a:pt x="1953364" y="5416716"/>
                  <a:pt x="1954629" y="5416716"/>
                </a:cubicBezTo>
                <a:cubicBezTo>
                  <a:pt x="1955895" y="5414299"/>
                  <a:pt x="1955895" y="5412956"/>
                  <a:pt x="1957160" y="5410540"/>
                </a:cubicBezTo>
                <a:cubicBezTo>
                  <a:pt x="1952098" y="5409197"/>
                  <a:pt x="1949199" y="5409197"/>
                  <a:pt x="1947749" y="5410170"/>
                </a:cubicBezTo>
                <a:close/>
                <a:moveTo>
                  <a:pt x="1996388" y="5345558"/>
                </a:moveTo>
                <a:lnTo>
                  <a:pt x="1992591" y="5349585"/>
                </a:lnTo>
                <a:cubicBezTo>
                  <a:pt x="1992591" y="5349585"/>
                  <a:pt x="1992591" y="5350660"/>
                  <a:pt x="1992591" y="5352002"/>
                </a:cubicBezTo>
                <a:cubicBezTo>
                  <a:pt x="1993857" y="5349585"/>
                  <a:pt x="1995122" y="5348243"/>
                  <a:pt x="1996388" y="5345558"/>
                </a:cubicBezTo>
                <a:close/>
                <a:moveTo>
                  <a:pt x="1445304" y="5289705"/>
                </a:moveTo>
                <a:cubicBezTo>
                  <a:pt x="1442773" y="5291048"/>
                  <a:pt x="1441507" y="5293733"/>
                  <a:pt x="1441507" y="5296150"/>
                </a:cubicBezTo>
                <a:cubicBezTo>
                  <a:pt x="1445304" y="5297493"/>
                  <a:pt x="1450365" y="5297493"/>
                  <a:pt x="1445304" y="5303669"/>
                </a:cubicBezTo>
                <a:cubicBezTo>
                  <a:pt x="1446569" y="5306354"/>
                  <a:pt x="1450365" y="5307696"/>
                  <a:pt x="1456692" y="5307696"/>
                </a:cubicBezTo>
                <a:close/>
                <a:moveTo>
                  <a:pt x="1421261" y="5250502"/>
                </a:moveTo>
                <a:cubicBezTo>
                  <a:pt x="1421261" y="5251576"/>
                  <a:pt x="1421261" y="5252918"/>
                  <a:pt x="1421261" y="5254261"/>
                </a:cubicBezTo>
                <a:cubicBezTo>
                  <a:pt x="1421261" y="5254261"/>
                  <a:pt x="1422526" y="5254261"/>
                  <a:pt x="1422526" y="5254261"/>
                </a:cubicBezTo>
                <a:close/>
                <a:moveTo>
                  <a:pt x="2625083" y="5179344"/>
                </a:moveTo>
                <a:cubicBezTo>
                  <a:pt x="2632675" y="5185788"/>
                  <a:pt x="2639002" y="5190890"/>
                  <a:pt x="2645540" y="5195723"/>
                </a:cubicBezTo>
                <a:lnTo>
                  <a:pt x="2645664" y="5195850"/>
                </a:lnTo>
                <a:close/>
                <a:moveTo>
                  <a:pt x="3192617" y="5166388"/>
                </a:moveTo>
                <a:lnTo>
                  <a:pt x="3194093" y="5167797"/>
                </a:lnTo>
                <a:lnTo>
                  <a:pt x="3192828" y="5166723"/>
                </a:lnTo>
                <a:close/>
                <a:moveTo>
                  <a:pt x="3187766" y="5164038"/>
                </a:moveTo>
                <a:lnTo>
                  <a:pt x="3194093" y="5167797"/>
                </a:lnTo>
                <a:lnTo>
                  <a:pt x="3195359" y="5169140"/>
                </a:lnTo>
                <a:close/>
                <a:moveTo>
                  <a:pt x="3206587" y="5101957"/>
                </a:moveTo>
                <a:lnTo>
                  <a:pt x="3206747" y="5103084"/>
                </a:lnTo>
                <a:lnTo>
                  <a:pt x="3206747" y="5105769"/>
                </a:lnTo>
                <a:lnTo>
                  <a:pt x="3206747" y="5106843"/>
                </a:lnTo>
                <a:cubicBezTo>
                  <a:pt x="3206747" y="5106843"/>
                  <a:pt x="3205482" y="5106843"/>
                  <a:pt x="3202951" y="5106843"/>
                </a:cubicBezTo>
                <a:close/>
                <a:moveTo>
                  <a:pt x="3214340" y="5085362"/>
                </a:moveTo>
                <a:cubicBezTo>
                  <a:pt x="3216871" y="5085362"/>
                  <a:pt x="3220667" y="5085362"/>
                  <a:pt x="3223198" y="5085362"/>
                </a:cubicBezTo>
                <a:cubicBezTo>
                  <a:pt x="3218136" y="5091806"/>
                  <a:pt x="3214340" y="5095565"/>
                  <a:pt x="3210544" y="5099325"/>
                </a:cubicBezTo>
                <a:cubicBezTo>
                  <a:pt x="3209278" y="5100667"/>
                  <a:pt x="3208013" y="5101741"/>
                  <a:pt x="3206747" y="5103084"/>
                </a:cubicBezTo>
                <a:lnTo>
                  <a:pt x="3206747" y="5101741"/>
                </a:lnTo>
                <a:lnTo>
                  <a:pt x="3206587" y="5101957"/>
                </a:lnTo>
                <a:lnTo>
                  <a:pt x="3205482" y="5094223"/>
                </a:lnTo>
                <a:lnTo>
                  <a:pt x="3205482" y="5091806"/>
                </a:lnTo>
                <a:lnTo>
                  <a:pt x="3205482" y="5090463"/>
                </a:lnTo>
                <a:lnTo>
                  <a:pt x="3205482" y="5089121"/>
                </a:lnTo>
                <a:cubicBezTo>
                  <a:pt x="3205482" y="5089121"/>
                  <a:pt x="3206747" y="5089121"/>
                  <a:pt x="3206747" y="5089121"/>
                </a:cubicBezTo>
                <a:lnTo>
                  <a:pt x="3209278" y="5089121"/>
                </a:lnTo>
                <a:cubicBezTo>
                  <a:pt x="3210544" y="5089121"/>
                  <a:pt x="3211809" y="5089121"/>
                  <a:pt x="3213074" y="5089121"/>
                </a:cubicBezTo>
                <a:cubicBezTo>
                  <a:pt x="3218136" y="5086704"/>
                  <a:pt x="3219402" y="5086704"/>
                  <a:pt x="3214340" y="5085362"/>
                </a:cubicBezTo>
                <a:close/>
                <a:moveTo>
                  <a:pt x="3224463" y="5082676"/>
                </a:moveTo>
                <a:cubicBezTo>
                  <a:pt x="3224463" y="5082676"/>
                  <a:pt x="3224463" y="5084019"/>
                  <a:pt x="3225729" y="5084019"/>
                </a:cubicBezTo>
                <a:cubicBezTo>
                  <a:pt x="3225729" y="5085362"/>
                  <a:pt x="3225729" y="5085362"/>
                  <a:pt x="3225729" y="5085362"/>
                </a:cubicBezTo>
                <a:cubicBezTo>
                  <a:pt x="3224463" y="5085362"/>
                  <a:pt x="3224463" y="5085362"/>
                  <a:pt x="3223198" y="5085362"/>
                </a:cubicBezTo>
                <a:cubicBezTo>
                  <a:pt x="3223198" y="5084019"/>
                  <a:pt x="3224463" y="5084019"/>
                  <a:pt x="3224463" y="5082676"/>
                </a:cubicBezTo>
                <a:close/>
                <a:moveTo>
                  <a:pt x="3226994" y="5078917"/>
                </a:moveTo>
                <a:cubicBezTo>
                  <a:pt x="3226994" y="5080260"/>
                  <a:pt x="3226994" y="5081602"/>
                  <a:pt x="3228259" y="5082676"/>
                </a:cubicBezTo>
                <a:cubicBezTo>
                  <a:pt x="3226994" y="5080260"/>
                  <a:pt x="3226994" y="5081602"/>
                  <a:pt x="3226994" y="5082676"/>
                </a:cubicBezTo>
                <a:cubicBezTo>
                  <a:pt x="3226994" y="5082676"/>
                  <a:pt x="3226994" y="5082676"/>
                  <a:pt x="3225729" y="5081602"/>
                </a:cubicBezTo>
                <a:cubicBezTo>
                  <a:pt x="3225729" y="5080260"/>
                  <a:pt x="3226994" y="5080260"/>
                  <a:pt x="3226994" y="5078917"/>
                </a:cubicBezTo>
                <a:close/>
                <a:moveTo>
                  <a:pt x="3231001" y="5075158"/>
                </a:moveTo>
                <a:cubicBezTo>
                  <a:pt x="3231001" y="5076500"/>
                  <a:pt x="3231001" y="5077843"/>
                  <a:pt x="3231001" y="5078917"/>
                </a:cubicBezTo>
                <a:lnTo>
                  <a:pt x="3231001" y="5079681"/>
                </a:lnTo>
                <a:lnTo>
                  <a:pt x="3230691" y="5081380"/>
                </a:lnTo>
                <a:lnTo>
                  <a:pt x="3229525" y="5076500"/>
                </a:lnTo>
                <a:cubicBezTo>
                  <a:pt x="3229525" y="5076500"/>
                  <a:pt x="3229525" y="5075158"/>
                  <a:pt x="3231001" y="5075158"/>
                </a:cubicBezTo>
                <a:close/>
                <a:moveTo>
                  <a:pt x="3228259" y="5072741"/>
                </a:moveTo>
                <a:cubicBezTo>
                  <a:pt x="3228259" y="5073815"/>
                  <a:pt x="3228259" y="5075158"/>
                  <a:pt x="3228259" y="5076500"/>
                </a:cubicBezTo>
                <a:cubicBezTo>
                  <a:pt x="3228259" y="5076500"/>
                  <a:pt x="3228259" y="5077843"/>
                  <a:pt x="3226994" y="5077843"/>
                </a:cubicBezTo>
                <a:cubicBezTo>
                  <a:pt x="3226994" y="5077843"/>
                  <a:pt x="3225729" y="5078917"/>
                  <a:pt x="3225729" y="5078917"/>
                </a:cubicBezTo>
                <a:cubicBezTo>
                  <a:pt x="3225729" y="5077843"/>
                  <a:pt x="3225729" y="5076500"/>
                  <a:pt x="3225729" y="5076500"/>
                </a:cubicBezTo>
                <a:cubicBezTo>
                  <a:pt x="3226994" y="5075158"/>
                  <a:pt x="3226994" y="5075158"/>
                  <a:pt x="3228259" y="5072741"/>
                </a:cubicBezTo>
                <a:close/>
                <a:moveTo>
                  <a:pt x="3231607" y="5066263"/>
                </a:moveTo>
                <a:cubicBezTo>
                  <a:pt x="3232266" y="5065961"/>
                  <a:pt x="3232899" y="5066297"/>
                  <a:pt x="3233532" y="5066297"/>
                </a:cubicBezTo>
                <a:cubicBezTo>
                  <a:pt x="3233532" y="5067639"/>
                  <a:pt x="3233532" y="5068713"/>
                  <a:pt x="3232266" y="5071399"/>
                </a:cubicBezTo>
                <a:cubicBezTo>
                  <a:pt x="3231001" y="5072741"/>
                  <a:pt x="3231001" y="5073815"/>
                  <a:pt x="3229525" y="5076500"/>
                </a:cubicBezTo>
                <a:cubicBezTo>
                  <a:pt x="3229525" y="5073815"/>
                  <a:pt x="3229525" y="5072741"/>
                  <a:pt x="3229525" y="5070056"/>
                </a:cubicBezTo>
                <a:cubicBezTo>
                  <a:pt x="3230263" y="5067505"/>
                  <a:pt x="3230948" y="5066565"/>
                  <a:pt x="3231607" y="5066263"/>
                </a:cubicBezTo>
                <a:close/>
                <a:moveTo>
                  <a:pt x="3239599" y="5051777"/>
                </a:moveTo>
                <a:lnTo>
                  <a:pt x="3239947" y="5053814"/>
                </a:lnTo>
                <a:lnTo>
                  <a:pt x="3233532" y="5076500"/>
                </a:lnTo>
                <a:lnTo>
                  <a:pt x="3231001" y="5084019"/>
                </a:lnTo>
                <a:cubicBezTo>
                  <a:pt x="3231001" y="5085362"/>
                  <a:pt x="3229525" y="5086704"/>
                  <a:pt x="3229525" y="5087778"/>
                </a:cubicBezTo>
                <a:lnTo>
                  <a:pt x="3230691" y="5081380"/>
                </a:lnTo>
                <a:lnTo>
                  <a:pt x="3231001" y="5082676"/>
                </a:lnTo>
                <a:lnTo>
                  <a:pt x="3231001" y="5079681"/>
                </a:lnTo>
                <a:lnTo>
                  <a:pt x="3232266" y="5072741"/>
                </a:lnTo>
                <a:cubicBezTo>
                  <a:pt x="3233532" y="5070056"/>
                  <a:pt x="3234797" y="5068713"/>
                  <a:pt x="3234797" y="5066297"/>
                </a:cubicBezTo>
                <a:close/>
                <a:moveTo>
                  <a:pt x="3004915" y="4834027"/>
                </a:moveTo>
                <a:cubicBezTo>
                  <a:pt x="3031489" y="4850406"/>
                  <a:pt x="3058273" y="4870814"/>
                  <a:pt x="3081051" y="4892296"/>
                </a:cubicBezTo>
                <a:lnTo>
                  <a:pt x="3120489" y="4878332"/>
                </a:lnTo>
                <a:lnTo>
                  <a:pt x="3157186" y="4894981"/>
                </a:lnTo>
                <a:cubicBezTo>
                  <a:pt x="3167309" y="4888536"/>
                  <a:pt x="3181439" y="4888536"/>
                  <a:pt x="3195359" y="4898740"/>
                </a:cubicBezTo>
                <a:cubicBezTo>
                  <a:pt x="3209278" y="4911360"/>
                  <a:pt x="3220667" y="4917805"/>
                  <a:pt x="3232266" y="4921564"/>
                </a:cubicBezTo>
                <a:cubicBezTo>
                  <a:pt x="3243655" y="4925324"/>
                  <a:pt x="3256309" y="4926666"/>
                  <a:pt x="3268963" y="4929083"/>
                </a:cubicBezTo>
                <a:cubicBezTo>
                  <a:pt x="3275290" y="4926666"/>
                  <a:pt x="3280352" y="4926666"/>
                  <a:pt x="3285413" y="4926666"/>
                </a:cubicBezTo>
                <a:cubicBezTo>
                  <a:pt x="3287944" y="4926666"/>
                  <a:pt x="3289421" y="4926666"/>
                  <a:pt x="3291951" y="4926666"/>
                </a:cubicBezTo>
                <a:cubicBezTo>
                  <a:pt x="3293217" y="4926666"/>
                  <a:pt x="3294482" y="4926666"/>
                  <a:pt x="3294482" y="4926666"/>
                </a:cubicBezTo>
                <a:lnTo>
                  <a:pt x="3291951" y="4927740"/>
                </a:lnTo>
                <a:cubicBezTo>
                  <a:pt x="3286679" y="4932842"/>
                  <a:pt x="3280352" y="4937944"/>
                  <a:pt x="3274025" y="4944388"/>
                </a:cubicBezTo>
                <a:lnTo>
                  <a:pt x="3272759" y="4946805"/>
                </a:lnTo>
                <a:cubicBezTo>
                  <a:pt x="3276556" y="4948148"/>
                  <a:pt x="3280352" y="4949490"/>
                  <a:pt x="3284148" y="4950833"/>
                </a:cubicBezTo>
                <a:lnTo>
                  <a:pt x="3238593" y="4983861"/>
                </a:lnTo>
                <a:cubicBezTo>
                  <a:pt x="3239859" y="4986278"/>
                  <a:pt x="3241124" y="4990037"/>
                  <a:pt x="3241124" y="4992722"/>
                </a:cubicBezTo>
                <a:lnTo>
                  <a:pt x="3242390" y="4998898"/>
                </a:lnTo>
                <a:lnTo>
                  <a:pt x="3242390" y="5002657"/>
                </a:lnTo>
                <a:lnTo>
                  <a:pt x="3242390" y="5009102"/>
                </a:lnTo>
                <a:cubicBezTo>
                  <a:pt x="3243655" y="5017963"/>
                  <a:pt x="3243655" y="5026824"/>
                  <a:pt x="3246186" y="5038371"/>
                </a:cubicBezTo>
                <a:lnTo>
                  <a:pt x="3246186" y="5042130"/>
                </a:lnTo>
                <a:lnTo>
                  <a:pt x="3246186" y="5044815"/>
                </a:lnTo>
                <a:lnTo>
                  <a:pt x="3244921" y="5048574"/>
                </a:lnTo>
                <a:lnTo>
                  <a:pt x="3243655" y="5054750"/>
                </a:lnTo>
                <a:cubicBezTo>
                  <a:pt x="3241757" y="5057301"/>
                  <a:pt x="3240808" y="5057033"/>
                  <a:pt x="3240175" y="5055153"/>
                </a:cubicBezTo>
                <a:lnTo>
                  <a:pt x="3239947" y="5053814"/>
                </a:lnTo>
                <a:lnTo>
                  <a:pt x="3241124" y="5049648"/>
                </a:lnTo>
                <a:cubicBezTo>
                  <a:pt x="3241124" y="5049648"/>
                  <a:pt x="3239859" y="5049648"/>
                  <a:pt x="3239859" y="5050991"/>
                </a:cubicBezTo>
                <a:lnTo>
                  <a:pt x="3239599" y="5051777"/>
                </a:lnTo>
                <a:lnTo>
                  <a:pt x="3238593" y="5045889"/>
                </a:lnTo>
                <a:cubicBezTo>
                  <a:pt x="3237328" y="5037028"/>
                  <a:pt x="3233532" y="5028167"/>
                  <a:pt x="3230790" y="5038371"/>
                </a:cubicBezTo>
                <a:cubicBezTo>
                  <a:pt x="3232056" y="5029509"/>
                  <a:pt x="3233532" y="5021991"/>
                  <a:pt x="3236063" y="5012861"/>
                </a:cubicBezTo>
                <a:cubicBezTo>
                  <a:pt x="3232056" y="5004000"/>
                  <a:pt x="3228259" y="5009102"/>
                  <a:pt x="3224463" y="5006685"/>
                </a:cubicBezTo>
                <a:cubicBezTo>
                  <a:pt x="3219402" y="5012861"/>
                  <a:pt x="3225729" y="5019306"/>
                  <a:pt x="3226994" y="5025750"/>
                </a:cubicBezTo>
                <a:cubicBezTo>
                  <a:pt x="3224463" y="5023065"/>
                  <a:pt x="3221932" y="5020648"/>
                  <a:pt x="3219402" y="5019306"/>
                </a:cubicBezTo>
                <a:cubicBezTo>
                  <a:pt x="3219402" y="5025750"/>
                  <a:pt x="3219402" y="5033269"/>
                  <a:pt x="3220667" y="5039713"/>
                </a:cubicBezTo>
                <a:cubicBezTo>
                  <a:pt x="3221932" y="5045889"/>
                  <a:pt x="3224463" y="5052334"/>
                  <a:pt x="3226994" y="5058778"/>
                </a:cubicBezTo>
                <a:cubicBezTo>
                  <a:pt x="3225729" y="5058778"/>
                  <a:pt x="3223198" y="5058778"/>
                  <a:pt x="3221932" y="5058778"/>
                </a:cubicBezTo>
                <a:cubicBezTo>
                  <a:pt x="3216871" y="5045889"/>
                  <a:pt x="3215605" y="5034611"/>
                  <a:pt x="3210544" y="5021991"/>
                </a:cubicBezTo>
                <a:cubicBezTo>
                  <a:pt x="3210544" y="5019306"/>
                  <a:pt x="3211809" y="5016889"/>
                  <a:pt x="3211809" y="5014204"/>
                </a:cubicBezTo>
                <a:cubicBezTo>
                  <a:pt x="3210544" y="5012861"/>
                  <a:pt x="3210544" y="5011787"/>
                  <a:pt x="3209278" y="5010444"/>
                </a:cubicBezTo>
                <a:lnTo>
                  <a:pt x="3147063" y="5056093"/>
                </a:lnTo>
                <a:cubicBezTo>
                  <a:pt x="3148328" y="5056093"/>
                  <a:pt x="3149593" y="5056093"/>
                  <a:pt x="3149593" y="5057435"/>
                </a:cubicBezTo>
                <a:cubicBezTo>
                  <a:pt x="3154655" y="5050991"/>
                  <a:pt x="3162247" y="5049917"/>
                  <a:pt x="3169840" y="5049917"/>
                </a:cubicBezTo>
                <a:cubicBezTo>
                  <a:pt x="3177643" y="5048574"/>
                  <a:pt x="3183970" y="5049917"/>
                  <a:pt x="3190297" y="5045889"/>
                </a:cubicBezTo>
                <a:cubicBezTo>
                  <a:pt x="3190297" y="5050991"/>
                  <a:pt x="3186501" y="5054750"/>
                  <a:pt x="3181439" y="5057435"/>
                </a:cubicBezTo>
                <a:cubicBezTo>
                  <a:pt x="3176378" y="5061195"/>
                  <a:pt x="3169840" y="5063880"/>
                  <a:pt x="3168574" y="5067639"/>
                </a:cubicBezTo>
                <a:cubicBezTo>
                  <a:pt x="3152124" y="5073815"/>
                  <a:pt x="3133143" y="5064954"/>
                  <a:pt x="3125551" y="5078917"/>
                </a:cubicBezTo>
                <a:cubicBezTo>
                  <a:pt x="3119224" y="5081602"/>
                  <a:pt x="3112686" y="5084019"/>
                  <a:pt x="3106359" y="5086704"/>
                </a:cubicBezTo>
                <a:lnTo>
                  <a:pt x="3083581" y="5103084"/>
                </a:lnTo>
                <a:lnTo>
                  <a:pt x="3082316" y="5103084"/>
                </a:lnTo>
                <a:cubicBezTo>
                  <a:pt x="3102562" y="5104427"/>
                  <a:pt x="3140736" y="5106843"/>
                  <a:pt x="3206747" y="5110871"/>
                </a:cubicBezTo>
                <a:cubicBezTo>
                  <a:pt x="3206747" y="5111945"/>
                  <a:pt x="3205482" y="5111945"/>
                  <a:pt x="3205482" y="5113288"/>
                </a:cubicBezTo>
                <a:cubicBezTo>
                  <a:pt x="3201686" y="5119732"/>
                  <a:pt x="3200420" y="5124834"/>
                  <a:pt x="3199155" y="5129936"/>
                </a:cubicBezTo>
                <a:cubicBezTo>
                  <a:pt x="3196624" y="5139871"/>
                  <a:pt x="3196624" y="5150075"/>
                  <a:pt x="3185236" y="5152760"/>
                </a:cubicBezTo>
                <a:cubicBezTo>
                  <a:pt x="3186501" y="5156519"/>
                  <a:pt x="3189032" y="5160279"/>
                  <a:pt x="3190297" y="5162695"/>
                </a:cubicBezTo>
                <a:lnTo>
                  <a:pt x="3192617" y="5166388"/>
                </a:lnTo>
                <a:lnTo>
                  <a:pt x="3191563" y="5165381"/>
                </a:lnTo>
                <a:lnTo>
                  <a:pt x="3187766" y="5162695"/>
                </a:lnTo>
                <a:lnTo>
                  <a:pt x="3183970" y="5160279"/>
                </a:lnTo>
                <a:cubicBezTo>
                  <a:pt x="3175112" y="5153834"/>
                  <a:pt x="3166044" y="5147658"/>
                  <a:pt x="3157186" y="5142556"/>
                </a:cubicBezTo>
                <a:cubicBezTo>
                  <a:pt x="3149593" y="5137454"/>
                  <a:pt x="3142001" y="5133695"/>
                  <a:pt x="3134408" y="5128593"/>
                </a:cubicBezTo>
                <a:cubicBezTo>
                  <a:pt x="3126816" y="5124834"/>
                  <a:pt x="3120489" y="5119732"/>
                  <a:pt x="3113951" y="5117047"/>
                </a:cubicBezTo>
                <a:cubicBezTo>
                  <a:pt x="3108889" y="5114630"/>
                  <a:pt x="3103828" y="5111945"/>
                  <a:pt x="3098766" y="5109528"/>
                </a:cubicBezTo>
                <a:lnTo>
                  <a:pt x="3094970" y="5108186"/>
                </a:lnTo>
                <a:lnTo>
                  <a:pt x="3092439" y="5106843"/>
                </a:lnTo>
                <a:cubicBezTo>
                  <a:pt x="3089908" y="5105769"/>
                  <a:pt x="3088643" y="5105769"/>
                  <a:pt x="3086112" y="5104427"/>
                </a:cubicBezTo>
                <a:cubicBezTo>
                  <a:pt x="3083581" y="5104427"/>
                  <a:pt x="3081051" y="5103084"/>
                  <a:pt x="3079785" y="5103084"/>
                </a:cubicBezTo>
                <a:cubicBezTo>
                  <a:pt x="3069662" y="5106843"/>
                  <a:pt x="3065866" y="5105769"/>
                  <a:pt x="3065866" y="5101741"/>
                </a:cubicBezTo>
                <a:cubicBezTo>
                  <a:pt x="3062069" y="5103084"/>
                  <a:pt x="3058273" y="5104427"/>
                  <a:pt x="3054266" y="5105769"/>
                </a:cubicBezTo>
                <a:cubicBezTo>
                  <a:pt x="3047939" y="5117047"/>
                  <a:pt x="3041612" y="5129667"/>
                  <a:pt x="3023896" y="5119732"/>
                </a:cubicBezTo>
                <a:lnTo>
                  <a:pt x="3025162" y="5147658"/>
                </a:lnTo>
                <a:cubicBezTo>
                  <a:pt x="3023896" y="5148732"/>
                  <a:pt x="3022631" y="5150075"/>
                  <a:pt x="3020100" y="5150075"/>
                </a:cubicBezTo>
                <a:cubicBezTo>
                  <a:pt x="3017569" y="5150075"/>
                  <a:pt x="3013773" y="5150075"/>
                  <a:pt x="3011242" y="5148732"/>
                </a:cubicBezTo>
                <a:cubicBezTo>
                  <a:pt x="3006181" y="5147658"/>
                  <a:pt x="2999854" y="5143630"/>
                  <a:pt x="2994581" y="5142556"/>
                </a:cubicBezTo>
                <a:cubicBezTo>
                  <a:pt x="2994581" y="5133695"/>
                  <a:pt x="2994581" y="5124834"/>
                  <a:pt x="2993316" y="5115704"/>
                </a:cubicBezTo>
                <a:cubicBezTo>
                  <a:pt x="2990785" y="5118390"/>
                  <a:pt x="2988254" y="5119732"/>
                  <a:pt x="2986989" y="5120806"/>
                </a:cubicBezTo>
                <a:cubicBezTo>
                  <a:pt x="2984458" y="5122149"/>
                  <a:pt x="2983193" y="5122149"/>
                  <a:pt x="2981927" y="5122149"/>
                </a:cubicBezTo>
                <a:cubicBezTo>
                  <a:pt x="2978131" y="5120806"/>
                  <a:pt x="2975600" y="5119732"/>
                  <a:pt x="2973069" y="5117047"/>
                </a:cubicBezTo>
                <a:cubicBezTo>
                  <a:pt x="2970539" y="5115704"/>
                  <a:pt x="2966742" y="5113288"/>
                  <a:pt x="2964211" y="5111945"/>
                </a:cubicBezTo>
                <a:cubicBezTo>
                  <a:pt x="2962946" y="5111945"/>
                  <a:pt x="2962946" y="5111945"/>
                  <a:pt x="2961681" y="5111945"/>
                </a:cubicBezTo>
                <a:cubicBezTo>
                  <a:pt x="2959150" y="5111945"/>
                  <a:pt x="2955354" y="5111945"/>
                  <a:pt x="2952823" y="5111945"/>
                </a:cubicBezTo>
                <a:cubicBezTo>
                  <a:pt x="2952823" y="5111945"/>
                  <a:pt x="2951557" y="5113288"/>
                  <a:pt x="2950292" y="5113288"/>
                </a:cubicBezTo>
                <a:cubicBezTo>
                  <a:pt x="2965477" y="5120806"/>
                  <a:pt x="2966742" y="5152760"/>
                  <a:pt x="2954088" y="5166723"/>
                </a:cubicBezTo>
                <a:cubicBezTo>
                  <a:pt x="2951557" y="5191964"/>
                  <a:pt x="2933631" y="5191964"/>
                  <a:pt x="2915915" y="5191964"/>
                </a:cubicBezTo>
                <a:lnTo>
                  <a:pt x="2852434" y="5029509"/>
                </a:lnTo>
                <a:cubicBezTo>
                  <a:pt x="2872681" y="5028167"/>
                  <a:pt x="2893138" y="5028167"/>
                  <a:pt x="2879008" y="4987620"/>
                </a:cubicBezTo>
                <a:cubicBezTo>
                  <a:pt x="2895669" y="4988963"/>
                  <a:pt x="2907057" y="4982518"/>
                  <a:pt x="2917181" y="4973657"/>
                </a:cubicBezTo>
                <a:cubicBezTo>
                  <a:pt x="2919711" y="4970972"/>
                  <a:pt x="2920977" y="4969898"/>
                  <a:pt x="2923508" y="4967213"/>
                </a:cubicBezTo>
                <a:lnTo>
                  <a:pt x="2927304" y="4963453"/>
                </a:lnTo>
                <a:lnTo>
                  <a:pt x="2931100" y="4959694"/>
                </a:lnTo>
                <a:cubicBezTo>
                  <a:pt x="2936162" y="4954592"/>
                  <a:pt x="2942700" y="4949490"/>
                  <a:pt x="2949027" y="4944388"/>
                </a:cubicBezTo>
                <a:cubicBezTo>
                  <a:pt x="2968008" y="4940629"/>
                  <a:pt x="2969273" y="4920222"/>
                  <a:pt x="2971804" y="4901157"/>
                </a:cubicBezTo>
                <a:cubicBezTo>
                  <a:pt x="2974335" y="4882092"/>
                  <a:pt x="2976866" y="4865712"/>
                  <a:pt x="3001119" y="4868129"/>
                </a:cubicBezTo>
                <a:cubicBezTo>
                  <a:pt x="2999854" y="4855508"/>
                  <a:pt x="3001119" y="4843962"/>
                  <a:pt x="3004915" y="4834027"/>
                </a:cubicBezTo>
                <a:close/>
                <a:moveTo>
                  <a:pt x="3860751" y="3706242"/>
                </a:moveTo>
                <a:cubicBezTo>
                  <a:pt x="3860751" y="3707316"/>
                  <a:pt x="3860751" y="3707316"/>
                  <a:pt x="3860751" y="3708658"/>
                </a:cubicBezTo>
                <a:cubicBezTo>
                  <a:pt x="3860751" y="3708658"/>
                  <a:pt x="3860751" y="3707316"/>
                  <a:pt x="3862016" y="3706242"/>
                </a:cubicBezTo>
                <a:cubicBezTo>
                  <a:pt x="3862016" y="3706242"/>
                  <a:pt x="3860751" y="3706242"/>
                  <a:pt x="3860751" y="3706242"/>
                </a:cubicBezTo>
                <a:close/>
                <a:moveTo>
                  <a:pt x="3703419" y="3703556"/>
                </a:moveTo>
                <a:cubicBezTo>
                  <a:pt x="3685492" y="3701140"/>
                  <a:pt x="3666511" y="3706242"/>
                  <a:pt x="3653857" y="3712418"/>
                </a:cubicBezTo>
                <a:cubicBezTo>
                  <a:pt x="3641203" y="3718862"/>
                  <a:pt x="3632134" y="3727723"/>
                  <a:pt x="3624542" y="3735242"/>
                </a:cubicBezTo>
                <a:cubicBezTo>
                  <a:pt x="3616950" y="3743029"/>
                  <a:pt x="3610623" y="3750547"/>
                  <a:pt x="3605561" y="3758335"/>
                </a:cubicBezTo>
                <a:cubicBezTo>
                  <a:pt x="3585314" y="3787335"/>
                  <a:pt x="3572450" y="3815261"/>
                  <a:pt x="3561061" y="3837011"/>
                </a:cubicBezTo>
                <a:cubicBezTo>
                  <a:pt x="3558530" y="3845872"/>
                  <a:pt x="3555999" y="3856076"/>
                  <a:pt x="3553468" y="3863594"/>
                </a:cubicBezTo>
                <a:cubicBezTo>
                  <a:pt x="3552203" y="3867354"/>
                  <a:pt x="3552203" y="3871113"/>
                  <a:pt x="3550938" y="3875141"/>
                </a:cubicBezTo>
                <a:cubicBezTo>
                  <a:pt x="3550938" y="3876215"/>
                  <a:pt x="3549672" y="3878900"/>
                  <a:pt x="3549672" y="3880243"/>
                </a:cubicBezTo>
                <a:cubicBezTo>
                  <a:pt x="3549672" y="3881317"/>
                  <a:pt x="3549672" y="3882659"/>
                  <a:pt x="3549672" y="3882659"/>
                </a:cubicBezTo>
                <a:lnTo>
                  <a:pt x="3549672" y="3884002"/>
                </a:lnTo>
                <a:cubicBezTo>
                  <a:pt x="3548407" y="3892863"/>
                  <a:pt x="3548407" y="3901724"/>
                  <a:pt x="3549672" y="3909243"/>
                </a:cubicBezTo>
                <a:cubicBezTo>
                  <a:pt x="3549672" y="3917030"/>
                  <a:pt x="3550938" y="3924549"/>
                  <a:pt x="3552203" y="3930993"/>
                </a:cubicBezTo>
                <a:cubicBezTo>
                  <a:pt x="3552203" y="3934752"/>
                  <a:pt x="3553468" y="3937169"/>
                  <a:pt x="3553468" y="3941197"/>
                </a:cubicBezTo>
                <a:cubicBezTo>
                  <a:pt x="3553468" y="3942271"/>
                  <a:pt x="3553468" y="3944956"/>
                  <a:pt x="3553468" y="3946299"/>
                </a:cubicBezTo>
                <a:lnTo>
                  <a:pt x="3553468" y="3948715"/>
                </a:lnTo>
                <a:cubicBezTo>
                  <a:pt x="3553468" y="3948715"/>
                  <a:pt x="3552203" y="3950058"/>
                  <a:pt x="3552203" y="3950058"/>
                </a:cubicBezTo>
                <a:cubicBezTo>
                  <a:pt x="3548407" y="3955160"/>
                  <a:pt x="3540814" y="3961336"/>
                  <a:pt x="3526895" y="3969123"/>
                </a:cubicBezTo>
                <a:cubicBezTo>
                  <a:pt x="3520357" y="3972882"/>
                  <a:pt x="3511499" y="3976641"/>
                  <a:pt x="3501376" y="3981743"/>
                </a:cubicBezTo>
                <a:cubicBezTo>
                  <a:pt x="3491253" y="3988188"/>
                  <a:pt x="3478599" y="3993290"/>
                  <a:pt x="3463203" y="4000808"/>
                </a:cubicBezTo>
                <a:cubicBezTo>
                  <a:pt x="3459407" y="4003225"/>
                  <a:pt x="3455610" y="4005910"/>
                  <a:pt x="3451814" y="4009669"/>
                </a:cubicBezTo>
                <a:lnTo>
                  <a:pt x="3445487" y="4014771"/>
                </a:lnTo>
                <a:lnTo>
                  <a:pt x="3448018" y="4021216"/>
                </a:lnTo>
                <a:cubicBezTo>
                  <a:pt x="3455610" y="4041355"/>
                  <a:pt x="3467210" y="4061762"/>
                  <a:pt x="3477333" y="4080827"/>
                </a:cubicBezTo>
                <a:cubicBezTo>
                  <a:pt x="3481129" y="4084587"/>
                  <a:pt x="3484926" y="4089688"/>
                  <a:pt x="3488722" y="4093448"/>
                </a:cubicBezTo>
                <a:cubicBezTo>
                  <a:pt x="3474802" y="4073040"/>
                  <a:pt x="3463203" y="4049142"/>
                  <a:pt x="3455610" y="4019873"/>
                </a:cubicBezTo>
                <a:cubicBezTo>
                  <a:pt x="3491253" y="3997049"/>
                  <a:pt x="3529426" y="3977984"/>
                  <a:pt x="3567388" y="3962678"/>
                </a:cubicBezTo>
                <a:cubicBezTo>
                  <a:pt x="3572450" y="3947373"/>
                  <a:pt x="3576246" y="3933410"/>
                  <a:pt x="3581307" y="3919447"/>
                </a:cubicBezTo>
                <a:cubicBezTo>
                  <a:pt x="3592907" y="3885076"/>
                  <a:pt x="3604296" y="3854733"/>
                  <a:pt x="3616950" y="3829224"/>
                </a:cubicBezTo>
                <a:cubicBezTo>
                  <a:pt x="3616950" y="3824122"/>
                  <a:pt x="3615684" y="3823048"/>
                  <a:pt x="3610623" y="3829224"/>
                </a:cubicBezTo>
                <a:cubicBezTo>
                  <a:pt x="3627073" y="3798881"/>
                  <a:pt x="3639727" y="3776057"/>
                  <a:pt x="3656388" y="3756992"/>
                </a:cubicBezTo>
                <a:cubicBezTo>
                  <a:pt x="3663980" y="3748131"/>
                  <a:pt x="3674104" y="3739270"/>
                  <a:pt x="3688023" y="3736584"/>
                </a:cubicBezTo>
                <a:cubicBezTo>
                  <a:pt x="3702154" y="3734168"/>
                  <a:pt x="3716073" y="3737927"/>
                  <a:pt x="3727462" y="3743029"/>
                </a:cubicBezTo>
                <a:lnTo>
                  <a:pt x="3731258" y="3748131"/>
                </a:lnTo>
                <a:cubicBezTo>
                  <a:pt x="3735054" y="3750547"/>
                  <a:pt x="3737585" y="3753233"/>
                  <a:pt x="3741381" y="3756992"/>
                </a:cubicBezTo>
                <a:lnTo>
                  <a:pt x="3746443" y="3762094"/>
                </a:lnTo>
                <a:lnTo>
                  <a:pt x="3750239" y="3765853"/>
                </a:lnTo>
                <a:cubicBezTo>
                  <a:pt x="3756566" y="3770955"/>
                  <a:pt x="3761838" y="3776057"/>
                  <a:pt x="3766900" y="3782233"/>
                </a:cubicBezTo>
                <a:cubicBezTo>
                  <a:pt x="3777023" y="3793779"/>
                  <a:pt x="3787147" y="3807742"/>
                  <a:pt x="3796004" y="3826807"/>
                </a:cubicBezTo>
                <a:cubicBezTo>
                  <a:pt x="3794739" y="3812844"/>
                  <a:pt x="3790943" y="3798881"/>
                  <a:pt x="3784616" y="3783575"/>
                </a:cubicBezTo>
                <a:cubicBezTo>
                  <a:pt x="3780820" y="3776057"/>
                  <a:pt x="3777023" y="3768270"/>
                  <a:pt x="3773227" y="3760751"/>
                </a:cubicBezTo>
                <a:cubicBezTo>
                  <a:pt x="3771962" y="3756992"/>
                  <a:pt x="3769431" y="3753233"/>
                  <a:pt x="3766900" y="3749205"/>
                </a:cubicBezTo>
                <a:cubicBezTo>
                  <a:pt x="3764369" y="3744372"/>
                  <a:pt x="3760573" y="3737927"/>
                  <a:pt x="3755301" y="3731483"/>
                </a:cubicBezTo>
                <a:lnTo>
                  <a:pt x="3750239" y="3725307"/>
                </a:lnTo>
                <a:lnTo>
                  <a:pt x="3745177" y="3721279"/>
                </a:lnTo>
                <a:cubicBezTo>
                  <a:pt x="3735054" y="3713760"/>
                  <a:pt x="3721135" y="3706242"/>
                  <a:pt x="3703419" y="3703556"/>
                </a:cubicBezTo>
                <a:close/>
                <a:moveTo>
                  <a:pt x="3858220" y="3690936"/>
                </a:moveTo>
                <a:cubicBezTo>
                  <a:pt x="3859486" y="3693353"/>
                  <a:pt x="3859486" y="3693353"/>
                  <a:pt x="3859486" y="3693353"/>
                </a:cubicBezTo>
                <a:lnTo>
                  <a:pt x="3859486" y="3694695"/>
                </a:lnTo>
                <a:lnTo>
                  <a:pt x="3859486" y="3698455"/>
                </a:lnTo>
                <a:cubicBezTo>
                  <a:pt x="3859486" y="3699797"/>
                  <a:pt x="3859486" y="3701140"/>
                  <a:pt x="3859486" y="3702214"/>
                </a:cubicBezTo>
                <a:cubicBezTo>
                  <a:pt x="3860751" y="3702214"/>
                  <a:pt x="3862016" y="3702214"/>
                  <a:pt x="3863282" y="3702214"/>
                </a:cubicBezTo>
                <a:lnTo>
                  <a:pt x="3864356" y="3700163"/>
                </a:lnTo>
                <a:lnTo>
                  <a:pt x="3864547" y="3701140"/>
                </a:lnTo>
                <a:lnTo>
                  <a:pt x="3864889" y="3700450"/>
                </a:lnTo>
                <a:lnTo>
                  <a:pt x="3865813" y="3702214"/>
                </a:lnTo>
                <a:cubicBezTo>
                  <a:pt x="3869609" y="3703556"/>
                  <a:pt x="3872140" y="3703556"/>
                  <a:pt x="3874881" y="3704899"/>
                </a:cubicBezTo>
                <a:cubicBezTo>
                  <a:pt x="3878678" y="3704899"/>
                  <a:pt x="3876147" y="3701140"/>
                  <a:pt x="3872140" y="3698455"/>
                </a:cubicBezTo>
                <a:cubicBezTo>
                  <a:pt x="3870874" y="3697380"/>
                  <a:pt x="3869609" y="3696038"/>
                  <a:pt x="3868343" y="3694695"/>
                </a:cubicBezTo>
                <a:lnTo>
                  <a:pt x="3865813" y="3694695"/>
                </a:lnTo>
                <a:cubicBezTo>
                  <a:pt x="3865813" y="3694695"/>
                  <a:pt x="3867078" y="3696038"/>
                  <a:pt x="3867078" y="3696038"/>
                </a:cubicBezTo>
                <a:lnTo>
                  <a:pt x="3864889" y="3700450"/>
                </a:lnTo>
                <a:lnTo>
                  <a:pt x="3864547" y="3699797"/>
                </a:lnTo>
                <a:lnTo>
                  <a:pt x="3864356" y="3700163"/>
                </a:lnTo>
                <a:lnTo>
                  <a:pt x="3863282" y="3694695"/>
                </a:lnTo>
                <a:lnTo>
                  <a:pt x="3864547" y="3694695"/>
                </a:lnTo>
                <a:cubicBezTo>
                  <a:pt x="3863282" y="3693353"/>
                  <a:pt x="3860751" y="3692279"/>
                  <a:pt x="3858220" y="3690936"/>
                </a:cubicBezTo>
                <a:close/>
                <a:moveTo>
                  <a:pt x="3451814" y="3674288"/>
                </a:moveTo>
                <a:cubicBezTo>
                  <a:pt x="3450549" y="3676973"/>
                  <a:pt x="3450549" y="3678316"/>
                  <a:pt x="3451814" y="3680732"/>
                </a:cubicBezTo>
                <a:lnTo>
                  <a:pt x="3434099" y="3689593"/>
                </a:lnTo>
                <a:cubicBezTo>
                  <a:pt x="3437895" y="3687177"/>
                  <a:pt x="3444222" y="3682075"/>
                  <a:pt x="3451814" y="3674288"/>
                </a:cubicBezTo>
                <a:close/>
                <a:moveTo>
                  <a:pt x="3209278" y="3665427"/>
                </a:moveTo>
                <a:cubicBezTo>
                  <a:pt x="3209278" y="3669186"/>
                  <a:pt x="3209278" y="3674288"/>
                  <a:pt x="3209278" y="3679390"/>
                </a:cubicBezTo>
                <a:lnTo>
                  <a:pt x="3216871" y="3665427"/>
                </a:lnTo>
                <a:cubicBezTo>
                  <a:pt x="3214340" y="3665427"/>
                  <a:pt x="3211809" y="3665427"/>
                  <a:pt x="3209278" y="3665427"/>
                </a:cubicBezTo>
                <a:close/>
                <a:moveTo>
                  <a:pt x="3388333" y="3664352"/>
                </a:moveTo>
                <a:cubicBezTo>
                  <a:pt x="3389598" y="3664352"/>
                  <a:pt x="3390864" y="3665427"/>
                  <a:pt x="3392129" y="3666769"/>
                </a:cubicBezTo>
                <a:cubicBezTo>
                  <a:pt x="3394660" y="3665427"/>
                  <a:pt x="3394660" y="3668112"/>
                  <a:pt x="3393395" y="3670528"/>
                </a:cubicBezTo>
                <a:cubicBezTo>
                  <a:pt x="3393395" y="3673214"/>
                  <a:pt x="3394660" y="3674288"/>
                  <a:pt x="3394660" y="3678316"/>
                </a:cubicBezTo>
                <a:cubicBezTo>
                  <a:pt x="3393395" y="3682075"/>
                  <a:pt x="3390864" y="3685834"/>
                  <a:pt x="3389598" y="3689593"/>
                </a:cubicBezTo>
                <a:lnTo>
                  <a:pt x="3392129" y="3689593"/>
                </a:lnTo>
                <a:cubicBezTo>
                  <a:pt x="3392129" y="3690936"/>
                  <a:pt x="3392129" y="3690936"/>
                  <a:pt x="3392129" y="3692279"/>
                </a:cubicBezTo>
                <a:cubicBezTo>
                  <a:pt x="3397191" y="3688251"/>
                  <a:pt x="3400987" y="3685834"/>
                  <a:pt x="3404783" y="3684491"/>
                </a:cubicBezTo>
                <a:cubicBezTo>
                  <a:pt x="3434099" y="3661667"/>
                  <a:pt x="3417648" y="3697380"/>
                  <a:pt x="3427772" y="3697380"/>
                </a:cubicBezTo>
                <a:lnTo>
                  <a:pt x="3411321" y="3704899"/>
                </a:lnTo>
                <a:cubicBezTo>
                  <a:pt x="3420179" y="3707316"/>
                  <a:pt x="3429037" y="3710001"/>
                  <a:pt x="3436629" y="3713760"/>
                </a:cubicBezTo>
                <a:cubicBezTo>
                  <a:pt x="3408790" y="3713760"/>
                  <a:pt x="3416383" y="3721279"/>
                  <a:pt x="3406049" y="3722621"/>
                </a:cubicBezTo>
                <a:lnTo>
                  <a:pt x="3430302" y="3729066"/>
                </a:lnTo>
                <a:cubicBezTo>
                  <a:pt x="3418914" y="3726381"/>
                  <a:pt x="3407525" y="3723964"/>
                  <a:pt x="3395926" y="3721279"/>
                </a:cubicBezTo>
                <a:lnTo>
                  <a:pt x="3395926" y="3720205"/>
                </a:lnTo>
                <a:cubicBezTo>
                  <a:pt x="3393395" y="3720205"/>
                  <a:pt x="3390864" y="3718862"/>
                  <a:pt x="3389598" y="3718862"/>
                </a:cubicBezTo>
                <a:cubicBezTo>
                  <a:pt x="3388333" y="3725307"/>
                  <a:pt x="3385802" y="3730408"/>
                  <a:pt x="3384537" y="3735242"/>
                </a:cubicBezTo>
                <a:cubicBezTo>
                  <a:pt x="3388333" y="3737927"/>
                  <a:pt x="3394660" y="3741686"/>
                  <a:pt x="3400987" y="3744372"/>
                </a:cubicBezTo>
                <a:cubicBezTo>
                  <a:pt x="3412587" y="3749205"/>
                  <a:pt x="3422710" y="3751890"/>
                  <a:pt x="3412587" y="3754307"/>
                </a:cubicBezTo>
                <a:cubicBezTo>
                  <a:pt x="3426506" y="3756992"/>
                  <a:pt x="3422710" y="3759409"/>
                  <a:pt x="3416383" y="3762094"/>
                </a:cubicBezTo>
                <a:lnTo>
                  <a:pt x="3359229" y="3790020"/>
                </a:lnTo>
                <a:cubicBezTo>
                  <a:pt x="3360494" y="3784918"/>
                  <a:pt x="3363025" y="3777399"/>
                  <a:pt x="3361760" y="3777399"/>
                </a:cubicBezTo>
                <a:cubicBezTo>
                  <a:pt x="3357963" y="3772298"/>
                  <a:pt x="3334975" y="3795122"/>
                  <a:pt x="3346364" y="3774714"/>
                </a:cubicBezTo>
                <a:lnTo>
                  <a:pt x="3332444" y="3791363"/>
                </a:lnTo>
                <a:cubicBezTo>
                  <a:pt x="3321056" y="3783575"/>
                  <a:pt x="3336241" y="3768270"/>
                  <a:pt x="3307136" y="3792437"/>
                </a:cubicBezTo>
                <a:lnTo>
                  <a:pt x="3302075" y="3797539"/>
                </a:lnTo>
                <a:lnTo>
                  <a:pt x="3315994" y="3767196"/>
                </a:lnTo>
                <a:cubicBezTo>
                  <a:pt x="3300809" y="3779816"/>
                  <a:pt x="3266432" y="3820363"/>
                  <a:pt x="3267698" y="3802640"/>
                </a:cubicBezTo>
                <a:cubicBezTo>
                  <a:pt x="3252513" y="3807742"/>
                  <a:pt x="3258840" y="3800224"/>
                  <a:pt x="3251248" y="3800224"/>
                </a:cubicBezTo>
                <a:lnTo>
                  <a:pt x="3257575" y="3788677"/>
                </a:lnTo>
                <a:lnTo>
                  <a:pt x="3267698" y="3781159"/>
                </a:lnTo>
                <a:cubicBezTo>
                  <a:pt x="3266432" y="3776057"/>
                  <a:pt x="3276556" y="3755649"/>
                  <a:pt x="3262636" y="3764511"/>
                </a:cubicBezTo>
                <a:cubicBezTo>
                  <a:pt x="3238593" y="3787335"/>
                  <a:pt x="3218136" y="3803983"/>
                  <a:pt x="3218136" y="3790020"/>
                </a:cubicBezTo>
                <a:cubicBezTo>
                  <a:pt x="3220667" y="3783575"/>
                  <a:pt x="3219402" y="3781159"/>
                  <a:pt x="3216871" y="3781159"/>
                </a:cubicBezTo>
                <a:cubicBezTo>
                  <a:pt x="3218136" y="3801298"/>
                  <a:pt x="3219402" y="3821705"/>
                  <a:pt x="3220667" y="3843187"/>
                </a:cubicBezTo>
                <a:cubicBezTo>
                  <a:pt x="3230790" y="3839428"/>
                  <a:pt x="3241124" y="3837011"/>
                  <a:pt x="3251248" y="3833252"/>
                </a:cubicBezTo>
                <a:cubicBezTo>
                  <a:pt x="3258840" y="3830566"/>
                  <a:pt x="3265167" y="3826807"/>
                  <a:pt x="3272759" y="3824391"/>
                </a:cubicBezTo>
                <a:lnTo>
                  <a:pt x="3284148" y="3819289"/>
                </a:lnTo>
                <a:lnTo>
                  <a:pt x="3285413" y="3819289"/>
                </a:lnTo>
                <a:cubicBezTo>
                  <a:pt x="3286679" y="3819289"/>
                  <a:pt x="3286679" y="3819289"/>
                  <a:pt x="3286679" y="3819289"/>
                </a:cubicBezTo>
                <a:lnTo>
                  <a:pt x="3286679" y="3817946"/>
                </a:lnTo>
                <a:lnTo>
                  <a:pt x="3287944" y="3811502"/>
                </a:lnTo>
                <a:lnTo>
                  <a:pt x="3287944" y="3810159"/>
                </a:lnTo>
                <a:lnTo>
                  <a:pt x="3286679" y="3807742"/>
                </a:lnTo>
                <a:cubicBezTo>
                  <a:pt x="3287944" y="3806400"/>
                  <a:pt x="3287944" y="3806400"/>
                  <a:pt x="3287944" y="3806400"/>
                </a:cubicBezTo>
                <a:cubicBezTo>
                  <a:pt x="3287944" y="3806400"/>
                  <a:pt x="3287944" y="3806400"/>
                  <a:pt x="3289421" y="3807742"/>
                </a:cubicBezTo>
                <a:lnTo>
                  <a:pt x="3290686" y="3810159"/>
                </a:lnTo>
                <a:lnTo>
                  <a:pt x="3294482" y="3815261"/>
                </a:lnTo>
                <a:cubicBezTo>
                  <a:pt x="3295748" y="3816603"/>
                  <a:pt x="3297013" y="3820363"/>
                  <a:pt x="3299544" y="3823048"/>
                </a:cubicBezTo>
                <a:cubicBezTo>
                  <a:pt x="3312198" y="3821705"/>
                  <a:pt x="3326117" y="3820363"/>
                  <a:pt x="3340037" y="3820363"/>
                </a:cubicBezTo>
                <a:lnTo>
                  <a:pt x="3341302" y="3820363"/>
                </a:lnTo>
                <a:lnTo>
                  <a:pt x="3343833" y="3820363"/>
                </a:lnTo>
                <a:cubicBezTo>
                  <a:pt x="3354167" y="3823048"/>
                  <a:pt x="3363025" y="3824391"/>
                  <a:pt x="3373148" y="3828150"/>
                </a:cubicBezTo>
                <a:cubicBezTo>
                  <a:pt x="3383271" y="3830566"/>
                  <a:pt x="3393395" y="3835668"/>
                  <a:pt x="3403518" y="3842113"/>
                </a:cubicBezTo>
                <a:cubicBezTo>
                  <a:pt x="3408790" y="3845872"/>
                  <a:pt x="3413852" y="3849631"/>
                  <a:pt x="3417648" y="3854733"/>
                </a:cubicBezTo>
                <a:cubicBezTo>
                  <a:pt x="3420179" y="3853391"/>
                  <a:pt x="3421445" y="3852317"/>
                  <a:pt x="3423975" y="3850974"/>
                </a:cubicBezTo>
                <a:lnTo>
                  <a:pt x="3435364" y="3844530"/>
                </a:lnTo>
                <a:cubicBezTo>
                  <a:pt x="3435364" y="3844530"/>
                  <a:pt x="3436629" y="3844530"/>
                  <a:pt x="3436629" y="3844530"/>
                </a:cubicBezTo>
                <a:cubicBezTo>
                  <a:pt x="3436629" y="3843187"/>
                  <a:pt x="3437895" y="3843187"/>
                  <a:pt x="3437895" y="3842113"/>
                </a:cubicBezTo>
                <a:lnTo>
                  <a:pt x="3444222" y="3824391"/>
                </a:lnTo>
                <a:lnTo>
                  <a:pt x="3451814" y="3803983"/>
                </a:lnTo>
                <a:cubicBezTo>
                  <a:pt x="3456876" y="3790020"/>
                  <a:pt x="3463203" y="3776057"/>
                  <a:pt x="3469741" y="3762094"/>
                </a:cubicBezTo>
                <a:cubicBezTo>
                  <a:pt x="3476068" y="3748131"/>
                  <a:pt x="3483660" y="3732825"/>
                  <a:pt x="3493784" y="3716177"/>
                </a:cubicBezTo>
                <a:cubicBezTo>
                  <a:pt x="3503907" y="3701140"/>
                  <a:pt x="3515295" y="3683417"/>
                  <a:pt x="3535753" y="3668112"/>
                </a:cubicBezTo>
                <a:cubicBezTo>
                  <a:pt x="3537018" y="3666769"/>
                  <a:pt x="3538284" y="3665427"/>
                  <a:pt x="3539549" y="3664352"/>
                </a:cubicBezTo>
                <a:close/>
                <a:moveTo>
                  <a:pt x="3257575" y="3663010"/>
                </a:moveTo>
                <a:lnTo>
                  <a:pt x="3256309" y="3664352"/>
                </a:lnTo>
                <a:lnTo>
                  <a:pt x="3260105" y="3663010"/>
                </a:lnTo>
                <a:cubicBezTo>
                  <a:pt x="3258840" y="3663010"/>
                  <a:pt x="3258840" y="3663010"/>
                  <a:pt x="3257575" y="3663010"/>
                </a:cubicBezTo>
                <a:close/>
                <a:moveTo>
                  <a:pt x="3312198" y="3661667"/>
                </a:moveTo>
                <a:cubicBezTo>
                  <a:pt x="3310932" y="3664352"/>
                  <a:pt x="3309667" y="3665427"/>
                  <a:pt x="3308402" y="3666769"/>
                </a:cubicBezTo>
                <a:cubicBezTo>
                  <a:pt x="3308402" y="3668112"/>
                  <a:pt x="3308402" y="3668112"/>
                  <a:pt x="3308402" y="3668112"/>
                </a:cubicBezTo>
                <a:lnTo>
                  <a:pt x="3310932" y="3668112"/>
                </a:lnTo>
                <a:cubicBezTo>
                  <a:pt x="3310932" y="3666769"/>
                  <a:pt x="3312198" y="3664352"/>
                  <a:pt x="3312198" y="3661667"/>
                </a:cubicBezTo>
                <a:close/>
                <a:moveTo>
                  <a:pt x="3032001" y="2268965"/>
                </a:moveTo>
                <a:lnTo>
                  <a:pt x="3034467" y="2273748"/>
                </a:lnTo>
                <a:lnTo>
                  <a:pt x="3036550" y="2291409"/>
                </a:lnTo>
                <a:close/>
                <a:moveTo>
                  <a:pt x="3077254" y="2216491"/>
                </a:moveTo>
                <a:cubicBezTo>
                  <a:pt x="3078520" y="2217834"/>
                  <a:pt x="3078520" y="2220251"/>
                  <a:pt x="3078520" y="2221594"/>
                </a:cubicBezTo>
                <a:cubicBezTo>
                  <a:pt x="3088643" y="2225353"/>
                  <a:pt x="3100032" y="2231797"/>
                  <a:pt x="3112686" y="2240658"/>
                </a:cubicBezTo>
                <a:cubicBezTo>
                  <a:pt x="3114162" y="2243075"/>
                  <a:pt x="3116693" y="2245760"/>
                  <a:pt x="3119224" y="2248177"/>
                </a:cubicBezTo>
                <a:cubicBezTo>
                  <a:pt x="3121754" y="2248177"/>
                  <a:pt x="3125551" y="2248177"/>
                  <a:pt x="3128081" y="2248177"/>
                </a:cubicBezTo>
                <a:cubicBezTo>
                  <a:pt x="3124285" y="2244418"/>
                  <a:pt x="3120489" y="2240658"/>
                  <a:pt x="3115427" y="2235556"/>
                </a:cubicBezTo>
                <a:cubicBezTo>
                  <a:pt x="3100032" y="2226695"/>
                  <a:pt x="3087378" y="2218908"/>
                  <a:pt x="3077254" y="2216491"/>
                </a:cubicBezTo>
                <a:close/>
                <a:moveTo>
                  <a:pt x="168932" y="1402338"/>
                </a:moveTo>
                <a:cubicBezTo>
                  <a:pt x="144889" y="1469737"/>
                  <a:pt x="175259" y="1655016"/>
                  <a:pt x="161339" y="1906619"/>
                </a:cubicBezTo>
                <a:cubicBezTo>
                  <a:pt x="161339" y="2019666"/>
                  <a:pt x="163870" y="2119824"/>
                  <a:pt x="168932" y="2216491"/>
                </a:cubicBezTo>
                <a:close/>
                <a:moveTo>
                  <a:pt x="1454926" y="46"/>
                </a:moveTo>
                <a:cubicBezTo>
                  <a:pt x="1563013" y="428"/>
                  <a:pt x="1671389" y="3214"/>
                  <a:pt x="1775574" y="9255"/>
                </a:cubicBezTo>
                <a:cubicBezTo>
                  <a:pt x="1817333" y="13015"/>
                  <a:pt x="1859302" y="14357"/>
                  <a:pt x="1902537" y="16774"/>
                </a:cubicBezTo>
                <a:cubicBezTo>
                  <a:pt x="1924049" y="18117"/>
                  <a:pt x="1945560" y="18117"/>
                  <a:pt x="1967283" y="19459"/>
                </a:cubicBezTo>
                <a:cubicBezTo>
                  <a:pt x="1990061" y="20533"/>
                  <a:pt x="2014314" y="20533"/>
                  <a:pt x="2037091" y="21876"/>
                </a:cubicBezTo>
                <a:cubicBezTo>
                  <a:pt x="2049745" y="23218"/>
                  <a:pt x="2061134" y="23218"/>
                  <a:pt x="2073999" y="23218"/>
                </a:cubicBezTo>
                <a:lnTo>
                  <a:pt x="2091715" y="23218"/>
                </a:lnTo>
                <a:lnTo>
                  <a:pt x="2100573" y="23218"/>
                </a:lnTo>
                <a:lnTo>
                  <a:pt x="2105634" y="23218"/>
                </a:lnTo>
                <a:lnTo>
                  <a:pt x="2108165" y="23218"/>
                </a:lnTo>
                <a:cubicBezTo>
                  <a:pt x="2108165" y="23218"/>
                  <a:pt x="2109430" y="23218"/>
                  <a:pt x="2109430" y="24561"/>
                </a:cubicBezTo>
                <a:cubicBezTo>
                  <a:pt x="2122084" y="46043"/>
                  <a:pt x="2133684" y="67524"/>
                  <a:pt x="2146338" y="89274"/>
                </a:cubicBezTo>
                <a:cubicBezTo>
                  <a:pt x="2157727" y="109413"/>
                  <a:pt x="2170381" y="131163"/>
                  <a:pt x="2181769" y="151571"/>
                </a:cubicBezTo>
                <a:cubicBezTo>
                  <a:pt x="2193369" y="171710"/>
                  <a:pt x="2204758" y="192118"/>
                  <a:pt x="2216146" y="212525"/>
                </a:cubicBezTo>
                <a:cubicBezTo>
                  <a:pt x="2261912" y="294961"/>
                  <a:pt x="2303881" y="381424"/>
                  <a:pt x="2341843" y="471379"/>
                </a:cubicBezTo>
                <a:cubicBezTo>
                  <a:pt x="2346905" y="484268"/>
                  <a:pt x="2350701" y="496888"/>
                  <a:pt x="2353232" y="508434"/>
                </a:cubicBezTo>
                <a:lnTo>
                  <a:pt x="2362300" y="543879"/>
                </a:lnTo>
                <a:cubicBezTo>
                  <a:pt x="2368628" y="568046"/>
                  <a:pt x="2373689" y="592213"/>
                  <a:pt x="2378751" y="616380"/>
                </a:cubicBezTo>
                <a:cubicBezTo>
                  <a:pt x="2388874" y="663371"/>
                  <a:pt x="2397732" y="711436"/>
                  <a:pt x="2407855" y="759769"/>
                </a:cubicBezTo>
                <a:cubicBezTo>
                  <a:pt x="2415447" y="789038"/>
                  <a:pt x="2424516" y="816964"/>
                  <a:pt x="2432109" y="843548"/>
                </a:cubicBezTo>
                <a:cubicBezTo>
                  <a:pt x="2439701" y="870131"/>
                  <a:pt x="2448559" y="894298"/>
                  <a:pt x="2458682" y="917122"/>
                </a:cubicBezTo>
                <a:cubicBezTo>
                  <a:pt x="2477874" y="963039"/>
                  <a:pt x="2500651" y="1001169"/>
                  <a:pt x="2523429" y="1035271"/>
                </a:cubicBezTo>
                <a:cubicBezTo>
                  <a:pt x="2536294" y="1053262"/>
                  <a:pt x="2548948" y="1069642"/>
                  <a:pt x="2561602" y="1084947"/>
                </a:cubicBezTo>
                <a:lnTo>
                  <a:pt x="2561602" y="1086290"/>
                </a:lnTo>
                <a:cubicBezTo>
                  <a:pt x="2572990" y="1100253"/>
                  <a:pt x="2585644" y="1112873"/>
                  <a:pt x="2597244" y="1125494"/>
                </a:cubicBezTo>
                <a:cubicBezTo>
                  <a:pt x="2623818" y="1151003"/>
                  <a:pt x="2650602" y="1173828"/>
                  <a:pt x="2678441" y="1196652"/>
                </a:cubicBezTo>
                <a:lnTo>
                  <a:pt x="2703749" y="1217059"/>
                </a:lnTo>
                <a:lnTo>
                  <a:pt x="2678441" y="1236124"/>
                </a:lnTo>
                <a:cubicBezTo>
                  <a:pt x="2664521" y="1246059"/>
                  <a:pt x="2655664" y="1261365"/>
                  <a:pt x="2651867" y="1280430"/>
                </a:cubicBezTo>
                <a:cubicBezTo>
                  <a:pt x="2649126" y="1299495"/>
                  <a:pt x="2651867" y="1322319"/>
                  <a:pt x="2656929" y="1345143"/>
                </a:cubicBezTo>
                <a:cubicBezTo>
                  <a:pt x="2654398" y="1350245"/>
                  <a:pt x="2651867" y="1355347"/>
                  <a:pt x="2650391" y="1361792"/>
                </a:cubicBezTo>
                <a:cubicBezTo>
                  <a:pt x="2665787" y="1408783"/>
                  <a:pt x="2699953" y="1471079"/>
                  <a:pt x="2740657" y="1541969"/>
                </a:cubicBezTo>
                <a:cubicBezTo>
                  <a:pt x="2759638" y="1577682"/>
                  <a:pt x="2781360" y="1614469"/>
                  <a:pt x="2801607" y="1655016"/>
                </a:cubicBezTo>
                <a:cubicBezTo>
                  <a:pt x="2811730" y="1675423"/>
                  <a:pt x="2820588" y="1695831"/>
                  <a:pt x="2829657" y="1717312"/>
                </a:cubicBezTo>
                <a:cubicBezTo>
                  <a:pt x="2833453" y="1727516"/>
                  <a:pt x="2838515" y="1738794"/>
                  <a:pt x="2841045" y="1750340"/>
                </a:cubicBezTo>
                <a:cubicBezTo>
                  <a:pt x="2842311" y="1756785"/>
                  <a:pt x="2843576" y="1761887"/>
                  <a:pt x="2844842" y="1768063"/>
                </a:cubicBezTo>
                <a:lnTo>
                  <a:pt x="2846107" y="1776924"/>
                </a:lnTo>
                <a:cubicBezTo>
                  <a:pt x="2846107" y="1779609"/>
                  <a:pt x="2847372" y="1782026"/>
                  <a:pt x="2847372" y="1787128"/>
                </a:cubicBezTo>
                <a:cubicBezTo>
                  <a:pt x="2851169" y="1806193"/>
                  <a:pt x="2849903" y="1826600"/>
                  <a:pt x="2844842" y="1844323"/>
                </a:cubicBezTo>
                <a:cubicBezTo>
                  <a:pt x="2844842" y="1845665"/>
                  <a:pt x="2844842" y="1846739"/>
                  <a:pt x="2844842" y="1848082"/>
                </a:cubicBezTo>
                <a:lnTo>
                  <a:pt x="2848638" y="1849425"/>
                </a:lnTo>
                <a:lnTo>
                  <a:pt x="2854965" y="1853184"/>
                </a:lnTo>
                <a:cubicBezTo>
                  <a:pt x="2860026" y="1855869"/>
                  <a:pt x="2863823" y="1858286"/>
                  <a:pt x="2867619" y="1860971"/>
                </a:cubicBezTo>
                <a:cubicBezTo>
                  <a:pt x="2876477" y="1867147"/>
                  <a:pt x="2884280" y="1873591"/>
                  <a:pt x="2890607" y="1879767"/>
                </a:cubicBezTo>
                <a:lnTo>
                  <a:pt x="2894403" y="1882452"/>
                </a:lnTo>
                <a:lnTo>
                  <a:pt x="2898200" y="1886212"/>
                </a:lnTo>
                <a:lnTo>
                  <a:pt x="2905792" y="1893999"/>
                </a:lnTo>
                <a:cubicBezTo>
                  <a:pt x="2909588" y="1898832"/>
                  <a:pt x="2914650" y="1903934"/>
                  <a:pt x="2918446" y="1909036"/>
                </a:cubicBezTo>
                <a:cubicBezTo>
                  <a:pt x="2922242" y="1914138"/>
                  <a:pt x="2926038" y="1919240"/>
                  <a:pt x="2929835" y="1924342"/>
                </a:cubicBezTo>
                <a:cubicBezTo>
                  <a:pt x="2932365" y="1928101"/>
                  <a:pt x="2934896" y="1931860"/>
                  <a:pt x="2937427" y="1935888"/>
                </a:cubicBezTo>
                <a:cubicBezTo>
                  <a:pt x="2942700" y="1938305"/>
                  <a:pt x="2947761" y="1939647"/>
                  <a:pt x="2951557" y="1940721"/>
                </a:cubicBezTo>
                <a:cubicBezTo>
                  <a:pt x="2957884" y="1942064"/>
                  <a:pt x="2962946" y="1944749"/>
                  <a:pt x="2969273" y="1947166"/>
                </a:cubicBezTo>
                <a:cubicBezTo>
                  <a:pt x="2971804" y="1948508"/>
                  <a:pt x="2975600" y="1949851"/>
                  <a:pt x="2978131" y="1950925"/>
                </a:cubicBezTo>
                <a:lnTo>
                  <a:pt x="2985723" y="1954953"/>
                </a:lnTo>
                <a:cubicBezTo>
                  <a:pt x="2989520" y="1957370"/>
                  <a:pt x="2994581" y="1959786"/>
                  <a:pt x="2999854" y="1962471"/>
                </a:cubicBezTo>
                <a:cubicBezTo>
                  <a:pt x="3004915" y="1964888"/>
                  <a:pt x="3009977" y="1967573"/>
                  <a:pt x="3013773" y="1969990"/>
                </a:cubicBezTo>
                <a:cubicBezTo>
                  <a:pt x="3022631" y="1975092"/>
                  <a:pt x="3031489" y="1980194"/>
                  <a:pt x="3039081" y="1986638"/>
                </a:cubicBezTo>
                <a:cubicBezTo>
                  <a:pt x="3045408" y="1990398"/>
                  <a:pt x="3055532" y="1996842"/>
                  <a:pt x="3068397" y="2005703"/>
                </a:cubicBezTo>
                <a:lnTo>
                  <a:pt x="2983193" y="2037389"/>
                </a:lnTo>
                <a:cubicBezTo>
                  <a:pt x="2990785" y="2069074"/>
                  <a:pt x="2989520" y="2099685"/>
                  <a:pt x="2984458" y="2122509"/>
                </a:cubicBezTo>
                <a:lnTo>
                  <a:pt x="2979396" y="2141574"/>
                </a:lnTo>
                <a:lnTo>
                  <a:pt x="2965477" y="2128685"/>
                </a:lnTo>
                <a:cubicBezTo>
                  <a:pt x="2947761" y="2112306"/>
                  <a:pt x="2933631" y="2099685"/>
                  <a:pt x="2924773" y="2091898"/>
                </a:cubicBezTo>
                <a:cubicBezTo>
                  <a:pt x="2920977" y="2088139"/>
                  <a:pt x="2918446" y="2085722"/>
                  <a:pt x="2917181" y="2083037"/>
                </a:cubicBezTo>
                <a:cubicBezTo>
                  <a:pt x="2904527" y="2076861"/>
                  <a:pt x="2894403" y="2074176"/>
                  <a:pt x="2884280" y="2072833"/>
                </a:cubicBezTo>
                <a:lnTo>
                  <a:pt x="2825861" y="2094583"/>
                </a:lnTo>
                <a:cubicBezTo>
                  <a:pt x="2824595" y="2093241"/>
                  <a:pt x="2823330" y="2091898"/>
                  <a:pt x="2821853" y="2086796"/>
                </a:cubicBezTo>
                <a:cubicBezTo>
                  <a:pt x="2807934" y="2093241"/>
                  <a:pt x="2792749" y="2098343"/>
                  <a:pt x="2773768" y="2097000"/>
                </a:cubicBezTo>
                <a:lnTo>
                  <a:pt x="2771237" y="2097000"/>
                </a:lnTo>
                <a:cubicBezTo>
                  <a:pt x="2768706" y="2097000"/>
                  <a:pt x="2767441" y="2095926"/>
                  <a:pt x="2766176" y="2094583"/>
                </a:cubicBezTo>
                <a:lnTo>
                  <a:pt x="2757107" y="2089481"/>
                </a:lnTo>
                <a:cubicBezTo>
                  <a:pt x="2734330" y="2076861"/>
                  <a:pt x="2709021" y="2063972"/>
                  <a:pt x="2683502" y="2057796"/>
                </a:cubicBezTo>
                <a:cubicBezTo>
                  <a:pt x="2670848" y="2053768"/>
                  <a:pt x="2656929" y="2051352"/>
                  <a:pt x="2645329" y="2056454"/>
                </a:cubicBezTo>
                <a:cubicBezTo>
                  <a:pt x="2635206" y="2060213"/>
                  <a:pt x="2630145" y="2071759"/>
                  <a:pt x="2627614" y="2083037"/>
                </a:cubicBezTo>
                <a:cubicBezTo>
                  <a:pt x="2764910" y="2288723"/>
                  <a:pt x="2907057" y="2514817"/>
                  <a:pt x="3050470" y="2738495"/>
                </a:cubicBezTo>
                <a:cubicBezTo>
                  <a:pt x="3121754" y="2851542"/>
                  <a:pt x="3194093" y="2963246"/>
                  <a:pt x="3266432" y="3071191"/>
                </a:cubicBezTo>
                <a:cubicBezTo>
                  <a:pt x="3303340" y="3125701"/>
                  <a:pt x="3338771" y="3179136"/>
                  <a:pt x="3374414" y="3231229"/>
                </a:cubicBezTo>
                <a:cubicBezTo>
                  <a:pt x="3392129" y="3257813"/>
                  <a:pt x="3410056" y="3283322"/>
                  <a:pt x="3427772" y="3308563"/>
                </a:cubicBezTo>
                <a:cubicBezTo>
                  <a:pt x="3446753" y="3334073"/>
                  <a:pt x="3464468" y="3359314"/>
                  <a:pt x="3482395" y="3384823"/>
                </a:cubicBezTo>
                <a:cubicBezTo>
                  <a:pt x="3521622" y="3454638"/>
                  <a:pt x="3524364" y="3464842"/>
                  <a:pt x="3508968" y="3447120"/>
                </a:cubicBezTo>
                <a:cubicBezTo>
                  <a:pt x="3501376" y="3438258"/>
                  <a:pt x="3489987" y="3421610"/>
                  <a:pt x="3476068" y="3402545"/>
                </a:cubicBezTo>
                <a:cubicBezTo>
                  <a:pt x="3463203" y="3383480"/>
                  <a:pt x="3448018" y="3360656"/>
                  <a:pt x="3431568" y="3337832"/>
                </a:cubicBezTo>
                <a:cubicBezTo>
                  <a:pt x="3387068" y="3273119"/>
                  <a:pt x="3337506" y="3201961"/>
                  <a:pt x="3321056" y="3181553"/>
                </a:cubicBezTo>
                <a:lnTo>
                  <a:pt x="3591642" y="3608232"/>
                </a:lnTo>
                <a:cubicBezTo>
                  <a:pt x="3606826" y="3599371"/>
                  <a:pt x="3623277" y="3591852"/>
                  <a:pt x="3644999" y="3586750"/>
                </a:cubicBezTo>
                <a:cubicBezTo>
                  <a:pt x="3652592" y="3585408"/>
                  <a:pt x="3660184" y="3584333"/>
                  <a:pt x="3669042" y="3582991"/>
                </a:cubicBezTo>
                <a:cubicBezTo>
                  <a:pt x="3676635" y="3581648"/>
                  <a:pt x="3685492" y="3581648"/>
                  <a:pt x="3694350" y="3581648"/>
                </a:cubicBezTo>
                <a:cubicBezTo>
                  <a:pt x="3698146" y="3581648"/>
                  <a:pt x="3702154" y="3581648"/>
                  <a:pt x="3705950" y="3581648"/>
                </a:cubicBezTo>
                <a:cubicBezTo>
                  <a:pt x="3705950" y="3581648"/>
                  <a:pt x="3704684" y="3580306"/>
                  <a:pt x="3704684" y="3580306"/>
                </a:cubicBezTo>
                <a:lnTo>
                  <a:pt x="3723665" y="3584333"/>
                </a:lnTo>
                <a:lnTo>
                  <a:pt x="3696881" y="3560167"/>
                </a:lnTo>
                <a:cubicBezTo>
                  <a:pt x="3686758" y="3552380"/>
                  <a:pt x="3680431" y="3543518"/>
                  <a:pt x="3671573" y="3534657"/>
                </a:cubicBezTo>
                <a:lnTo>
                  <a:pt x="3647530" y="3509148"/>
                </a:lnTo>
                <a:lnTo>
                  <a:pt x="3634665" y="3496527"/>
                </a:lnTo>
                <a:cubicBezTo>
                  <a:pt x="3630869" y="3492768"/>
                  <a:pt x="3627073" y="3487666"/>
                  <a:pt x="3623277" y="3483907"/>
                </a:cubicBezTo>
                <a:cubicBezTo>
                  <a:pt x="3622011" y="3464842"/>
                  <a:pt x="3620746" y="3447120"/>
                  <a:pt x="3619480" y="3429397"/>
                </a:cubicBezTo>
                <a:cubicBezTo>
                  <a:pt x="3613153" y="3422953"/>
                  <a:pt x="3606826" y="3416508"/>
                  <a:pt x="3600499" y="3410332"/>
                </a:cubicBezTo>
                <a:cubicBezTo>
                  <a:pt x="3594172" y="3403888"/>
                  <a:pt x="3589111" y="3397443"/>
                  <a:pt x="3584049" y="3391267"/>
                </a:cubicBezTo>
                <a:cubicBezTo>
                  <a:pt x="3573715" y="3378378"/>
                  <a:pt x="3564857" y="3365758"/>
                  <a:pt x="3555999" y="3351795"/>
                </a:cubicBezTo>
                <a:cubicBezTo>
                  <a:pt x="3540814" y="3323869"/>
                  <a:pt x="3528160" y="3297285"/>
                  <a:pt x="3515295" y="3269359"/>
                </a:cubicBezTo>
                <a:cubicBezTo>
                  <a:pt x="3503907" y="3242507"/>
                  <a:pt x="3492518" y="3214581"/>
                  <a:pt x="3478599" y="3187998"/>
                </a:cubicBezTo>
                <a:cubicBezTo>
                  <a:pt x="3465945" y="3161414"/>
                  <a:pt x="3449283" y="3134562"/>
                  <a:pt x="3427772" y="3109321"/>
                </a:cubicBezTo>
                <a:lnTo>
                  <a:pt x="3496314" y="3167590"/>
                </a:lnTo>
                <a:cubicBezTo>
                  <a:pt x="3481129" y="3121942"/>
                  <a:pt x="3445487" y="3076293"/>
                  <a:pt x="3426506" y="3038163"/>
                </a:cubicBezTo>
                <a:cubicBezTo>
                  <a:pt x="3380741" y="2975867"/>
                  <a:pt x="3408790" y="3035478"/>
                  <a:pt x="3415117" y="3059645"/>
                </a:cubicBezTo>
                <a:cubicBezTo>
                  <a:pt x="3398456" y="3029302"/>
                  <a:pt x="3383271" y="2997348"/>
                  <a:pt x="3366821" y="2967005"/>
                </a:cubicBezTo>
                <a:cubicBezTo>
                  <a:pt x="3337506" y="2947941"/>
                  <a:pt x="3287944" y="2895848"/>
                  <a:pt x="3332444" y="2993589"/>
                </a:cubicBezTo>
                <a:lnTo>
                  <a:pt x="3307136" y="2950626"/>
                </a:lnTo>
                <a:cubicBezTo>
                  <a:pt x="3299544" y="2936663"/>
                  <a:pt x="3290686" y="2922431"/>
                  <a:pt x="3281617" y="2908468"/>
                </a:cubicBezTo>
                <a:cubicBezTo>
                  <a:pt x="3263902" y="2880542"/>
                  <a:pt x="3246186" y="2855301"/>
                  <a:pt x="3228259" y="2828449"/>
                </a:cubicBezTo>
                <a:cubicBezTo>
                  <a:pt x="3234797" y="2813412"/>
                  <a:pt x="3284148" y="2865505"/>
                  <a:pt x="3280352" y="2834894"/>
                </a:cubicBezTo>
                <a:lnTo>
                  <a:pt x="3299544" y="2855301"/>
                </a:lnTo>
                <a:lnTo>
                  <a:pt x="3317260" y="2875440"/>
                </a:lnTo>
                <a:cubicBezTo>
                  <a:pt x="3309667" y="2853958"/>
                  <a:pt x="3300809" y="2832477"/>
                  <a:pt x="3291951" y="2812070"/>
                </a:cubicBezTo>
                <a:cubicBezTo>
                  <a:pt x="3303340" y="2823616"/>
                  <a:pt x="3313463" y="2834894"/>
                  <a:pt x="3322321" y="2843755"/>
                </a:cubicBezTo>
                <a:cubicBezTo>
                  <a:pt x="3331179" y="2853958"/>
                  <a:pt x="3338771" y="2862820"/>
                  <a:pt x="3346364" y="2870607"/>
                </a:cubicBezTo>
                <a:cubicBezTo>
                  <a:pt x="3361760" y="2886986"/>
                  <a:pt x="3374414" y="2900950"/>
                  <a:pt x="3387068" y="2917598"/>
                </a:cubicBezTo>
                <a:cubicBezTo>
                  <a:pt x="3411321" y="2949283"/>
                  <a:pt x="3435364" y="2987413"/>
                  <a:pt x="3473537" y="3064747"/>
                </a:cubicBezTo>
                <a:cubicBezTo>
                  <a:pt x="3455610" y="2969691"/>
                  <a:pt x="3406049" y="2878125"/>
                  <a:pt x="3342568" y="2787903"/>
                </a:cubicBezTo>
                <a:cubicBezTo>
                  <a:pt x="3334975" y="2776625"/>
                  <a:pt x="3326117" y="2765078"/>
                  <a:pt x="3318525" y="2753532"/>
                </a:cubicBezTo>
                <a:cubicBezTo>
                  <a:pt x="3310932" y="2743597"/>
                  <a:pt x="3302075" y="2732050"/>
                  <a:pt x="3293217" y="2720772"/>
                </a:cubicBezTo>
                <a:cubicBezTo>
                  <a:pt x="3284148" y="2709226"/>
                  <a:pt x="3275290" y="2697680"/>
                  <a:pt x="3266432" y="2686402"/>
                </a:cubicBezTo>
                <a:cubicBezTo>
                  <a:pt x="3257575" y="2676198"/>
                  <a:pt x="3247451" y="2664652"/>
                  <a:pt x="3238593" y="2653374"/>
                </a:cubicBezTo>
                <a:cubicBezTo>
                  <a:pt x="3233532" y="2648272"/>
                  <a:pt x="3229525" y="2641828"/>
                  <a:pt x="3224463" y="2636726"/>
                </a:cubicBezTo>
                <a:cubicBezTo>
                  <a:pt x="3220667" y="2630550"/>
                  <a:pt x="3215605" y="2625448"/>
                  <a:pt x="3210544" y="2620346"/>
                </a:cubicBezTo>
                <a:cubicBezTo>
                  <a:pt x="3200420" y="2610142"/>
                  <a:pt x="3191563" y="2598596"/>
                  <a:pt x="3181439" y="2587318"/>
                </a:cubicBezTo>
                <a:cubicBezTo>
                  <a:pt x="3171105" y="2575772"/>
                  <a:pt x="3160982" y="2565836"/>
                  <a:pt x="3150859" y="2554290"/>
                </a:cubicBezTo>
                <a:cubicBezTo>
                  <a:pt x="3140736" y="2542744"/>
                  <a:pt x="3130612" y="2531466"/>
                  <a:pt x="3120489" y="2519919"/>
                </a:cubicBezTo>
                <a:cubicBezTo>
                  <a:pt x="3130612" y="2523679"/>
                  <a:pt x="3142001" y="2530123"/>
                  <a:pt x="3155920" y="2537642"/>
                </a:cubicBezTo>
                <a:cubicBezTo>
                  <a:pt x="3159717" y="2538984"/>
                  <a:pt x="3162247" y="2540327"/>
                  <a:pt x="3166044" y="2542744"/>
                </a:cubicBezTo>
                <a:cubicBezTo>
                  <a:pt x="3153390" y="2531466"/>
                  <a:pt x="3140736" y="2519919"/>
                  <a:pt x="3128081" y="2509716"/>
                </a:cubicBezTo>
                <a:cubicBezTo>
                  <a:pt x="3119224" y="2489577"/>
                  <a:pt x="3107624" y="2464067"/>
                  <a:pt x="3096235" y="2436141"/>
                </a:cubicBezTo>
                <a:cubicBezTo>
                  <a:pt x="3065866" y="2406872"/>
                  <a:pt x="3035285" y="2373844"/>
                  <a:pt x="3004915" y="2334640"/>
                </a:cubicBezTo>
                <a:lnTo>
                  <a:pt x="3032754" y="2358807"/>
                </a:lnTo>
                <a:cubicBezTo>
                  <a:pt x="3028958" y="2356122"/>
                  <a:pt x="3025162" y="2352363"/>
                  <a:pt x="3023896" y="2351020"/>
                </a:cubicBezTo>
                <a:cubicBezTo>
                  <a:pt x="3023896" y="2351020"/>
                  <a:pt x="3023896" y="2349678"/>
                  <a:pt x="3023896" y="2349678"/>
                </a:cubicBezTo>
                <a:lnTo>
                  <a:pt x="3023896" y="2348604"/>
                </a:lnTo>
                <a:lnTo>
                  <a:pt x="3025162" y="2344844"/>
                </a:lnTo>
                <a:lnTo>
                  <a:pt x="3028958" y="2337057"/>
                </a:lnTo>
                <a:lnTo>
                  <a:pt x="3032754" y="2329538"/>
                </a:lnTo>
                <a:lnTo>
                  <a:pt x="3036550" y="2321752"/>
                </a:lnTo>
                <a:cubicBezTo>
                  <a:pt x="3039081" y="2316650"/>
                  <a:pt x="3041612" y="2311816"/>
                  <a:pt x="3042878" y="2306714"/>
                </a:cubicBezTo>
                <a:cubicBezTo>
                  <a:pt x="3042878" y="2302686"/>
                  <a:pt x="3044143" y="2300270"/>
                  <a:pt x="3045408" y="2297853"/>
                </a:cubicBezTo>
                <a:cubicBezTo>
                  <a:pt x="3044143" y="2295168"/>
                  <a:pt x="3044143" y="2292751"/>
                  <a:pt x="3042878" y="2290066"/>
                </a:cubicBezTo>
                <a:lnTo>
                  <a:pt x="3034467" y="2273748"/>
                </a:lnTo>
                <a:lnTo>
                  <a:pt x="3030856" y="2243142"/>
                </a:lnTo>
                <a:cubicBezTo>
                  <a:pt x="3031805" y="2230455"/>
                  <a:pt x="3035918" y="2221593"/>
                  <a:pt x="3044143" y="2217834"/>
                </a:cubicBezTo>
                <a:cubicBezTo>
                  <a:pt x="3040347" y="2218908"/>
                  <a:pt x="3037816" y="2221594"/>
                  <a:pt x="3035285" y="2225353"/>
                </a:cubicBezTo>
                <a:cubicBezTo>
                  <a:pt x="3032754" y="2230455"/>
                  <a:pt x="3031489" y="2235556"/>
                  <a:pt x="3030223" y="2240658"/>
                </a:cubicBezTo>
                <a:cubicBezTo>
                  <a:pt x="3029591" y="2249520"/>
                  <a:pt x="3030223" y="2258045"/>
                  <a:pt x="3031489" y="2266436"/>
                </a:cubicBezTo>
                <a:lnTo>
                  <a:pt x="3032001" y="2268965"/>
                </a:lnTo>
                <a:lnTo>
                  <a:pt x="3025162" y="2255695"/>
                </a:lnTo>
                <a:cubicBezTo>
                  <a:pt x="3022631" y="2249519"/>
                  <a:pt x="3020100" y="2241732"/>
                  <a:pt x="3018835" y="2234214"/>
                </a:cubicBezTo>
                <a:cubicBezTo>
                  <a:pt x="3017569" y="2225353"/>
                  <a:pt x="3016304" y="2216491"/>
                  <a:pt x="3022631" y="2203871"/>
                </a:cubicBezTo>
                <a:cubicBezTo>
                  <a:pt x="3025162" y="2197427"/>
                  <a:pt x="3031489" y="2190982"/>
                  <a:pt x="3037816" y="2187223"/>
                </a:cubicBezTo>
                <a:cubicBezTo>
                  <a:pt x="3044143" y="2183464"/>
                  <a:pt x="3050470" y="2182121"/>
                  <a:pt x="3057008" y="2180778"/>
                </a:cubicBezTo>
                <a:cubicBezTo>
                  <a:pt x="3068397" y="2178362"/>
                  <a:pt x="3078520" y="2179704"/>
                  <a:pt x="3087378" y="2180778"/>
                </a:cubicBezTo>
                <a:cubicBezTo>
                  <a:pt x="3105093" y="2184806"/>
                  <a:pt x="3120489" y="2188565"/>
                  <a:pt x="3134408" y="2193667"/>
                </a:cubicBezTo>
                <a:cubicBezTo>
                  <a:pt x="3135674" y="2194742"/>
                  <a:pt x="3136939" y="2196084"/>
                  <a:pt x="3138205" y="2197427"/>
                </a:cubicBezTo>
                <a:lnTo>
                  <a:pt x="3145797" y="2203871"/>
                </a:lnTo>
                <a:cubicBezTo>
                  <a:pt x="3149593" y="2216491"/>
                  <a:pt x="3154655" y="2227769"/>
                  <a:pt x="3162247" y="2239316"/>
                </a:cubicBezTo>
                <a:cubicBezTo>
                  <a:pt x="3163513" y="2239316"/>
                  <a:pt x="3164778" y="2239316"/>
                  <a:pt x="3167309" y="2239316"/>
                </a:cubicBezTo>
                <a:cubicBezTo>
                  <a:pt x="3172582" y="2239316"/>
                  <a:pt x="3176378" y="2237973"/>
                  <a:pt x="3181439" y="2237973"/>
                </a:cubicBezTo>
                <a:lnTo>
                  <a:pt x="3187766" y="2236899"/>
                </a:lnTo>
                <a:lnTo>
                  <a:pt x="3189032" y="2236899"/>
                </a:lnTo>
                <a:lnTo>
                  <a:pt x="3190297" y="2236899"/>
                </a:lnTo>
                <a:cubicBezTo>
                  <a:pt x="3190297" y="2236899"/>
                  <a:pt x="3190297" y="2236899"/>
                  <a:pt x="3191563" y="2237973"/>
                </a:cubicBezTo>
                <a:cubicBezTo>
                  <a:pt x="3194093" y="2241732"/>
                  <a:pt x="3197890" y="2250862"/>
                  <a:pt x="3202951" y="2259723"/>
                </a:cubicBezTo>
                <a:cubicBezTo>
                  <a:pt x="3208013" y="2271001"/>
                  <a:pt x="3213074" y="2281205"/>
                  <a:pt x="3218136" y="2292751"/>
                </a:cubicBezTo>
                <a:cubicBezTo>
                  <a:pt x="3218136" y="2298927"/>
                  <a:pt x="3216871" y="2304029"/>
                  <a:pt x="3215605" y="2310474"/>
                </a:cubicBezTo>
                <a:cubicBezTo>
                  <a:pt x="3236063" y="2334640"/>
                  <a:pt x="3257575" y="2357465"/>
                  <a:pt x="3274025" y="2378946"/>
                </a:cubicBezTo>
                <a:lnTo>
                  <a:pt x="3295748" y="2364983"/>
                </a:lnTo>
                <a:lnTo>
                  <a:pt x="3300809" y="2419762"/>
                </a:lnTo>
                <a:lnTo>
                  <a:pt x="3285413" y="2405798"/>
                </a:lnTo>
                <a:cubicBezTo>
                  <a:pt x="3285413" y="2408215"/>
                  <a:pt x="3285413" y="2411974"/>
                  <a:pt x="3285413" y="2414659"/>
                </a:cubicBezTo>
                <a:cubicBezTo>
                  <a:pt x="3360494" y="2489577"/>
                  <a:pt x="3427772" y="2549188"/>
                  <a:pt x="3511499" y="2632966"/>
                </a:cubicBezTo>
                <a:cubicBezTo>
                  <a:pt x="3512765" y="2639411"/>
                  <a:pt x="3515295" y="2646929"/>
                  <a:pt x="3516561" y="2653374"/>
                </a:cubicBezTo>
                <a:cubicBezTo>
                  <a:pt x="3516561" y="2654716"/>
                  <a:pt x="3517826" y="2655791"/>
                  <a:pt x="3517826" y="2657133"/>
                </a:cubicBezTo>
                <a:cubicBezTo>
                  <a:pt x="3521833" y="2664652"/>
                  <a:pt x="3524364" y="2672439"/>
                  <a:pt x="3528160" y="2678615"/>
                </a:cubicBezTo>
                <a:cubicBezTo>
                  <a:pt x="3531957" y="2686402"/>
                  <a:pt x="3535753" y="2692578"/>
                  <a:pt x="3539549" y="2699022"/>
                </a:cubicBezTo>
                <a:cubicBezTo>
                  <a:pt x="3543345" y="2705467"/>
                  <a:pt x="3548407" y="2711643"/>
                  <a:pt x="3552203" y="2718087"/>
                </a:cubicBezTo>
                <a:cubicBezTo>
                  <a:pt x="3569919" y="2742254"/>
                  <a:pt x="3590376" y="2763736"/>
                  <a:pt x="3611888" y="2786560"/>
                </a:cubicBezTo>
                <a:cubicBezTo>
                  <a:pt x="3655123" y="2832477"/>
                  <a:pt x="3703419" y="2879468"/>
                  <a:pt x="3755301" y="2947941"/>
                </a:cubicBezTo>
                <a:cubicBezTo>
                  <a:pt x="3801066" y="2977209"/>
                  <a:pt x="3850628" y="3031719"/>
                  <a:pt x="3892597" y="3086497"/>
                </a:cubicBezTo>
                <a:cubicBezTo>
                  <a:pt x="3934566" y="3139664"/>
                  <a:pt x="3967467" y="3194442"/>
                  <a:pt x="3986448" y="3219683"/>
                </a:cubicBezTo>
                <a:cubicBezTo>
                  <a:pt x="4023356" y="3271776"/>
                  <a:pt x="4051405" y="3306147"/>
                  <a:pt x="4071652" y="3342934"/>
                </a:cubicBezTo>
                <a:cubicBezTo>
                  <a:pt x="4074183" y="3348036"/>
                  <a:pt x="4076713" y="3351795"/>
                  <a:pt x="4079244" y="3356897"/>
                </a:cubicBezTo>
                <a:cubicBezTo>
                  <a:pt x="4081775" y="3360656"/>
                  <a:pt x="4083040" y="3365758"/>
                  <a:pt x="4085571" y="3369517"/>
                </a:cubicBezTo>
                <a:cubicBezTo>
                  <a:pt x="4089367" y="3378378"/>
                  <a:pt x="4093164" y="3387240"/>
                  <a:pt x="4095695" y="3396369"/>
                </a:cubicBezTo>
                <a:cubicBezTo>
                  <a:pt x="4102022" y="3415434"/>
                  <a:pt x="4106029" y="3435573"/>
                  <a:pt x="4108559" y="3459740"/>
                </a:cubicBezTo>
                <a:lnTo>
                  <a:pt x="4123744" y="3440675"/>
                </a:lnTo>
                <a:cubicBezTo>
                  <a:pt x="4216330" y="3712418"/>
                  <a:pt x="4187225" y="3693353"/>
                  <a:pt x="4260830" y="3796196"/>
                </a:cubicBezTo>
                <a:lnTo>
                  <a:pt x="4265892" y="3790020"/>
                </a:lnTo>
                <a:lnTo>
                  <a:pt x="4300268" y="3994364"/>
                </a:lnTo>
                <a:cubicBezTo>
                  <a:pt x="4311657" y="4014771"/>
                  <a:pt x="4323046" y="4026049"/>
                  <a:pt x="4334434" y="4036253"/>
                </a:cubicBezTo>
                <a:cubicBezTo>
                  <a:pt x="4338231" y="4038938"/>
                  <a:pt x="4340972" y="4041355"/>
                  <a:pt x="4343503" y="4044040"/>
                </a:cubicBezTo>
                <a:cubicBezTo>
                  <a:pt x="4344769" y="4044040"/>
                  <a:pt x="4344769" y="4044040"/>
                  <a:pt x="4346034" y="4045114"/>
                </a:cubicBezTo>
                <a:lnTo>
                  <a:pt x="4348565" y="4047799"/>
                </a:lnTo>
                <a:lnTo>
                  <a:pt x="4353626" y="4052901"/>
                </a:lnTo>
                <a:cubicBezTo>
                  <a:pt x="4359953" y="4060420"/>
                  <a:pt x="4366280" y="4069281"/>
                  <a:pt x="4373873" y="4079485"/>
                </a:cubicBezTo>
                <a:cubicBezTo>
                  <a:pt x="4387792" y="4099892"/>
                  <a:pt x="4404453" y="4127818"/>
                  <a:pt x="4422169" y="4172124"/>
                </a:cubicBezTo>
                <a:cubicBezTo>
                  <a:pt x="4441150" y="4216699"/>
                  <a:pt x="4461608" y="4277653"/>
                  <a:pt x="4484385" y="4356329"/>
                </a:cubicBezTo>
                <a:cubicBezTo>
                  <a:pt x="4510958" y="4426144"/>
                  <a:pt x="4531416" y="4478237"/>
                  <a:pt x="4545335" y="4518784"/>
                </a:cubicBezTo>
                <a:cubicBezTo>
                  <a:pt x="4491977" y="4506163"/>
                  <a:pt x="4452539" y="4495960"/>
                  <a:pt x="4410781" y="4484682"/>
                </a:cubicBezTo>
                <a:cubicBezTo>
                  <a:pt x="4368811" y="4473135"/>
                  <a:pt x="4323046" y="4461858"/>
                  <a:pt x="4254503" y="4446552"/>
                </a:cubicBezTo>
                <a:lnTo>
                  <a:pt x="4141460" y="4404663"/>
                </a:lnTo>
                <a:lnTo>
                  <a:pt x="4220126" y="4412181"/>
                </a:lnTo>
                <a:cubicBezTo>
                  <a:pt x="4188491" y="4403320"/>
                  <a:pt x="4154114" y="4393116"/>
                  <a:pt x="4119948" y="4381839"/>
                </a:cubicBezTo>
                <a:cubicBezTo>
                  <a:pt x="4102022" y="4376737"/>
                  <a:pt x="4084306" y="4371635"/>
                  <a:pt x="4066590" y="4365190"/>
                </a:cubicBezTo>
                <a:lnTo>
                  <a:pt x="4053936" y="4361431"/>
                </a:lnTo>
                <a:lnTo>
                  <a:pt x="4044867" y="4359014"/>
                </a:lnTo>
                <a:cubicBezTo>
                  <a:pt x="4039806" y="4356329"/>
                  <a:pt x="4033479" y="4354987"/>
                  <a:pt x="4027152" y="4352570"/>
                </a:cubicBezTo>
                <a:cubicBezTo>
                  <a:pt x="3969998" y="4333505"/>
                  <a:pt x="3949751" y="4325986"/>
                  <a:pt x="3925498" y="4328403"/>
                </a:cubicBezTo>
                <a:cubicBezTo>
                  <a:pt x="3921701" y="4334848"/>
                  <a:pt x="3917905" y="4339949"/>
                  <a:pt x="3915374" y="4345051"/>
                </a:cubicBezTo>
                <a:cubicBezTo>
                  <a:pt x="3914109" y="4347468"/>
                  <a:pt x="3912843" y="4349885"/>
                  <a:pt x="3911578" y="4352570"/>
                </a:cubicBezTo>
                <a:cubicBezTo>
                  <a:pt x="3911578" y="4353913"/>
                  <a:pt x="3910313" y="4354987"/>
                  <a:pt x="3910313" y="4356329"/>
                </a:cubicBezTo>
                <a:lnTo>
                  <a:pt x="3909047" y="4357672"/>
                </a:lnTo>
                <a:lnTo>
                  <a:pt x="3909047" y="4359014"/>
                </a:lnTo>
                <a:lnTo>
                  <a:pt x="3909047" y="4361431"/>
                </a:lnTo>
                <a:cubicBezTo>
                  <a:pt x="3914109" y="4379153"/>
                  <a:pt x="3916640" y="4393116"/>
                  <a:pt x="3917905" y="4404663"/>
                </a:cubicBezTo>
                <a:cubicBezTo>
                  <a:pt x="3917905" y="4408422"/>
                  <a:pt x="3917905" y="4410839"/>
                  <a:pt x="3917905" y="4413524"/>
                </a:cubicBezTo>
                <a:cubicBezTo>
                  <a:pt x="3917905" y="4414867"/>
                  <a:pt x="3917905" y="4415941"/>
                  <a:pt x="3917905" y="4417283"/>
                </a:cubicBezTo>
                <a:lnTo>
                  <a:pt x="3917905" y="4419968"/>
                </a:lnTo>
                <a:lnTo>
                  <a:pt x="3917905" y="4421043"/>
                </a:lnTo>
                <a:lnTo>
                  <a:pt x="3917905" y="4423728"/>
                </a:lnTo>
                <a:cubicBezTo>
                  <a:pt x="3911578" y="4450311"/>
                  <a:pt x="3902720" y="4480923"/>
                  <a:pt x="3890066" y="4513951"/>
                </a:cubicBezTo>
                <a:cubicBezTo>
                  <a:pt x="3878678" y="4535432"/>
                  <a:pt x="3869609" y="4556914"/>
                  <a:pt x="3856955" y="4577321"/>
                </a:cubicBezTo>
                <a:cubicBezTo>
                  <a:pt x="3854424" y="4582423"/>
                  <a:pt x="3850628" y="4587525"/>
                  <a:pt x="3846832" y="4593970"/>
                </a:cubicBezTo>
                <a:cubicBezTo>
                  <a:pt x="3843035" y="4598803"/>
                  <a:pt x="3839239" y="4605247"/>
                  <a:pt x="3835443" y="4610349"/>
                </a:cubicBezTo>
                <a:cubicBezTo>
                  <a:pt x="3827850" y="4621896"/>
                  <a:pt x="3820258" y="4631831"/>
                  <a:pt x="3811189" y="4640961"/>
                </a:cubicBezTo>
                <a:cubicBezTo>
                  <a:pt x="3778289" y="4678822"/>
                  <a:pt x="3738850" y="4702989"/>
                  <a:pt x="3699623" y="4718294"/>
                </a:cubicBezTo>
                <a:cubicBezTo>
                  <a:pt x="3694350" y="4719637"/>
                  <a:pt x="3689289" y="4722054"/>
                  <a:pt x="3684227" y="4723396"/>
                </a:cubicBezTo>
                <a:cubicBezTo>
                  <a:pt x="3680431" y="4724739"/>
                  <a:pt x="3675369" y="4725813"/>
                  <a:pt x="3671573" y="4727156"/>
                </a:cubicBezTo>
                <a:cubicBezTo>
                  <a:pt x="3663980" y="4729841"/>
                  <a:pt x="3658919" y="4732257"/>
                  <a:pt x="3655123" y="4733600"/>
                </a:cubicBezTo>
                <a:cubicBezTo>
                  <a:pt x="3651326" y="4734674"/>
                  <a:pt x="3648796" y="4736017"/>
                  <a:pt x="3646265" y="4737359"/>
                </a:cubicBezTo>
                <a:cubicBezTo>
                  <a:pt x="3644999" y="4738702"/>
                  <a:pt x="3643734" y="4739776"/>
                  <a:pt x="3643734" y="4739776"/>
                </a:cubicBezTo>
                <a:cubicBezTo>
                  <a:pt x="3643734" y="4739776"/>
                  <a:pt x="3644999" y="4741119"/>
                  <a:pt x="3644999" y="4741119"/>
                </a:cubicBezTo>
                <a:cubicBezTo>
                  <a:pt x="3644999" y="4741119"/>
                  <a:pt x="3643734" y="4742461"/>
                  <a:pt x="3641203" y="4746221"/>
                </a:cubicBezTo>
                <a:lnTo>
                  <a:pt x="3439160" y="5016620"/>
                </a:lnTo>
                <a:lnTo>
                  <a:pt x="3399722" y="4694128"/>
                </a:lnTo>
                <a:cubicBezTo>
                  <a:pt x="3397191" y="4676405"/>
                  <a:pt x="3395926" y="4655998"/>
                  <a:pt x="3394660" y="4634516"/>
                </a:cubicBezTo>
                <a:lnTo>
                  <a:pt x="3359229" y="4527914"/>
                </a:lnTo>
                <a:lnTo>
                  <a:pt x="3369352" y="4542951"/>
                </a:lnTo>
                <a:cubicBezTo>
                  <a:pt x="3365556" y="4522812"/>
                  <a:pt x="3363025" y="4502404"/>
                  <a:pt x="3359229" y="4483339"/>
                </a:cubicBezTo>
                <a:cubicBezTo>
                  <a:pt x="3357963" y="4473135"/>
                  <a:pt x="3355433" y="4464274"/>
                  <a:pt x="3354167" y="4455413"/>
                </a:cubicBezTo>
                <a:lnTo>
                  <a:pt x="3352902" y="4448969"/>
                </a:lnTo>
                <a:cubicBezTo>
                  <a:pt x="3351636" y="4445209"/>
                  <a:pt x="3351636" y="4441450"/>
                  <a:pt x="3350371" y="4437691"/>
                </a:cubicBezTo>
                <a:cubicBezTo>
                  <a:pt x="3349106" y="4429904"/>
                  <a:pt x="3347840" y="4421043"/>
                  <a:pt x="3346364" y="4413524"/>
                </a:cubicBezTo>
                <a:cubicBezTo>
                  <a:pt x="3346364" y="4409765"/>
                  <a:pt x="3345098" y="4406005"/>
                  <a:pt x="3345098" y="4401978"/>
                </a:cubicBezTo>
                <a:cubicBezTo>
                  <a:pt x="3345098" y="4398218"/>
                  <a:pt x="3346364" y="4394459"/>
                  <a:pt x="3346364" y="4390700"/>
                </a:cubicBezTo>
                <a:cubicBezTo>
                  <a:pt x="3347629" y="4382913"/>
                  <a:pt x="3347629" y="4375394"/>
                  <a:pt x="3349106" y="4367876"/>
                </a:cubicBezTo>
                <a:lnTo>
                  <a:pt x="3350371" y="4357672"/>
                </a:lnTo>
                <a:lnTo>
                  <a:pt x="3350371" y="4351227"/>
                </a:lnTo>
                <a:cubicBezTo>
                  <a:pt x="3350371" y="4346125"/>
                  <a:pt x="3351636" y="4342366"/>
                  <a:pt x="3351636" y="4338607"/>
                </a:cubicBezTo>
                <a:cubicBezTo>
                  <a:pt x="3352902" y="4321959"/>
                  <a:pt x="3354167" y="4305579"/>
                  <a:pt x="3355433" y="4290273"/>
                </a:cubicBezTo>
                <a:cubicBezTo>
                  <a:pt x="3359229" y="4259930"/>
                  <a:pt x="3361760" y="4229319"/>
                  <a:pt x="3365556" y="4197634"/>
                </a:cubicBezTo>
                <a:cubicBezTo>
                  <a:pt x="3365556" y="4193874"/>
                  <a:pt x="3366821" y="4190115"/>
                  <a:pt x="3366821" y="4186087"/>
                </a:cubicBezTo>
                <a:cubicBezTo>
                  <a:pt x="3366821" y="4185013"/>
                  <a:pt x="3366821" y="4185013"/>
                  <a:pt x="3366821" y="4185013"/>
                </a:cubicBezTo>
                <a:cubicBezTo>
                  <a:pt x="3366821" y="4185013"/>
                  <a:pt x="3366821" y="4183671"/>
                  <a:pt x="3366821" y="4183671"/>
                </a:cubicBezTo>
                <a:cubicBezTo>
                  <a:pt x="3368087" y="4182328"/>
                  <a:pt x="3368087" y="4182328"/>
                  <a:pt x="3368087" y="4180985"/>
                </a:cubicBezTo>
                <a:cubicBezTo>
                  <a:pt x="3368087" y="4179911"/>
                  <a:pt x="3368087" y="4178569"/>
                  <a:pt x="3368087" y="4178569"/>
                </a:cubicBezTo>
                <a:cubicBezTo>
                  <a:pt x="3368087" y="4177226"/>
                  <a:pt x="3368087" y="4176152"/>
                  <a:pt x="3368087" y="4174809"/>
                </a:cubicBezTo>
                <a:lnTo>
                  <a:pt x="3369352" y="4177226"/>
                </a:lnTo>
                <a:lnTo>
                  <a:pt x="3369352" y="4176152"/>
                </a:lnTo>
                <a:cubicBezTo>
                  <a:pt x="3366821" y="4171050"/>
                  <a:pt x="3363025" y="4165948"/>
                  <a:pt x="3360494" y="4160846"/>
                </a:cubicBezTo>
                <a:cubicBezTo>
                  <a:pt x="3355433" y="4149300"/>
                  <a:pt x="3350371" y="4139096"/>
                  <a:pt x="3345309" y="4127818"/>
                </a:cubicBezTo>
                <a:cubicBezTo>
                  <a:pt x="3329914" y="4104994"/>
                  <a:pt x="3318525" y="4082170"/>
                  <a:pt x="3308402" y="4059077"/>
                </a:cubicBezTo>
                <a:lnTo>
                  <a:pt x="3282883" y="4002151"/>
                </a:lnTo>
                <a:cubicBezTo>
                  <a:pt x="3274025" y="4004568"/>
                  <a:pt x="3265167" y="4007253"/>
                  <a:pt x="3255044" y="4011012"/>
                </a:cubicBezTo>
                <a:lnTo>
                  <a:pt x="3236063" y="4017188"/>
                </a:lnTo>
                <a:cubicBezTo>
                  <a:pt x="3236063" y="4017188"/>
                  <a:pt x="3236063" y="4018531"/>
                  <a:pt x="3236063" y="4019873"/>
                </a:cubicBezTo>
                <a:cubicBezTo>
                  <a:pt x="3234797" y="4032494"/>
                  <a:pt x="3234797" y="4044040"/>
                  <a:pt x="3234797" y="4056661"/>
                </a:cubicBezTo>
                <a:cubicBezTo>
                  <a:pt x="3233532" y="4068207"/>
                  <a:pt x="3232266" y="4082170"/>
                  <a:pt x="3231001" y="4097207"/>
                </a:cubicBezTo>
                <a:cubicBezTo>
                  <a:pt x="3229736" y="4102309"/>
                  <a:pt x="3229736" y="4106068"/>
                  <a:pt x="3229736" y="4110096"/>
                </a:cubicBezTo>
                <a:cubicBezTo>
                  <a:pt x="3228259" y="4113855"/>
                  <a:pt x="3228259" y="4118957"/>
                  <a:pt x="3228259" y="4124059"/>
                </a:cubicBezTo>
                <a:cubicBezTo>
                  <a:pt x="3228259" y="4133994"/>
                  <a:pt x="3226994" y="4144198"/>
                  <a:pt x="3226994" y="4154402"/>
                </a:cubicBezTo>
                <a:cubicBezTo>
                  <a:pt x="3224463" y="4196291"/>
                  <a:pt x="3223198" y="4241940"/>
                  <a:pt x="3223198" y="4288931"/>
                </a:cubicBezTo>
                <a:cubicBezTo>
                  <a:pt x="3221932" y="4335922"/>
                  <a:pt x="3221932" y="4382913"/>
                  <a:pt x="3223198" y="4427487"/>
                </a:cubicBezTo>
                <a:cubicBezTo>
                  <a:pt x="3223198" y="4450311"/>
                  <a:pt x="3224463" y="4473135"/>
                  <a:pt x="3224463" y="4494886"/>
                </a:cubicBezTo>
                <a:cubicBezTo>
                  <a:pt x="3225729" y="4516367"/>
                  <a:pt x="3225729" y="4537849"/>
                  <a:pt x="3226994" y="4558256"/>
                </a:cubicBezTo>
                <a:cubicBezTo>
                  <a:pt x="3224463" y="4559599"/>
                  <a:pt x="3221932" y="4560942"/>
                  <a:pt x="3220667" y="4562016"/>
                </a:cubicBezTo>
                <a:cubicBezTo>
                  <a:pt x="3216871" y="4569803"/>
                  <a:pt x="3211809" y="4578664"/>
                  <a:pt x="3205482" y="4588868"/>
                </a:cubicBezTo>
                <a:cubicBezTo>
                  <a:pt x="3192828" y="4597729"/>
                  <a:pt x="3178909" y="4606590"/>
                  <a:pt x="3166044" y="4614109"/>
                </a:cubicBezTo>
                <a:cubicBezTo>
                  <a:pt x="3154655" y="4621896"/>
                  <a:pt x="3142001" y="4628072"/>
                  <a:pt x="3130612" y="4635859"/>
                </a:cubicBezTo>
                <a:cubicBezTo>
                  <a:pt x="3108889" y="4648479"/>
                  <a:pt x="3087378" y="4661100"/>
                  <a:pt x="3065866" y="4673989"/>
                </a:cubicBezTo>
                <a:cubicBezTo>
                  <a:pt x="3022631" y="4699230"/>
                  <a:pt x="2980662" y="4724739"/>
                  <a:pt x="2938903" y="4749980"/>
                </a:cubicBezTo>
                <a:cubicBezTo>
                  <a:pt x="2853699" y="4802073"/>
                  <a:pt x="2769972" y="4856851"/>
                  <a:pt x="2679706" y="4925324"/>
                </a:cubicBezTo>
                <a:lnTo>
                  <a:pt x="2575521" y="5007759"/>
                </a:lnTo>
                <a:cubicBezTo>
                  <a:pt x="2482936" y="5047232"/>
                  <a:pt x="2376220" y="5118390"/>
                  <a:pt x="2256850" y="5203510"/>
                </a:cubicBezTo>
                <a:cubicBezTo>
                  <a:pt x="2256850" y="5207270"/>
                  <a:pt x="2255585" y="5212372"/>
                  <a:pt x="2254319" y="5216131"/>
                </a:cubicBezTo>
                <a:cubicBezTo>
                  <a:pt x="2249258" y="5230094"/>
                  <a:pt x="2242931" y="5244057"/>
                  <a:pt x="2235127" y="5256677"/>
                </a:cubicBezTo>
                <a:cubicBezTo>
                  <a:pt x="2219942" y="5283529"/>
                  <a:pt x="2203492" y="5306354"/>
                  <a:pt x="2190838" y="5334280"/>
                </a:cubicBezTo>
                <a:cubicBezTo>
                  <a:pt x="2189573" y="5336696"/>
                  <a:pt x="2188307" y="5340724"/>
                  <a:pt x="2188307" y="5344484"/>
                </a:cubicBezTo>
                <a:cubicBezTo>
                  <a:pt x="2187042" y="5346900"/>
                  <a:pt x="2187042" y="5352002"/>
                  <a:pt x="2190838" y="5354687"/>
                </a:cubicBezTo>
                <a:cubicBezTo>
                  <a:pt x="2194634" y="5355761"/>
                  <a:pt x="2199696" y="5355761"/>
                  <a:pt x="2203492" y="5355761"/>
                </a:cubicBezTo>
                <a:cubicBezTo>
                  <a:pt x="2208554" y="5355761"/>
                  <a:pt x="2212350" y="5354687"/>
                  <a:pt x="2216146" y="5353345"/>
                </a:cubicBezTo>
                <a:cubicBezTo>
                  <a:pt x="2232596" y="5346900"/>
                  <a:pt x="2247992" y="5340724"/>
                  <a:pt x="2263177" y="5332937"/>
                </a:cubicBezTo>
                <a:cubicBezTo>
                  <a:pt x="2278362" y="5325419"/>
                  <a:pt x="2292281" y="5317632"/>
                  <a:pt x="2307677" y="5310113"/>
                </a:cubicBezTo>
                <a:cubicBezTo>
                  <a:pt x="2314004" y="5306354"/>
                  <a:pt x="2321597" y="5302594"/>
                  <a:pt x="2329189" y="5298567"/>
                </a:cubicBezTo>
                <a:lnTo>
                  <a:pt x="2340578" y="5293733"/>
                </a:lnTo>
                <a:cubicBezTo>
                  <a:pt x="2343109" y="5292391"/>
                  <a:pt x="2344374" y="5291048"/>
                  <a:pt x="2345639" y="5289705"/>
                </a:cubicBezTo>
                <a:lnTo>
                  <a:pt x="2349436" y="5285946"/>
                </a:lnTo>
                <a:cubicBezTo>
                  <a:pt x="2346905" y="5289705"/>
                  <a:pt x="2344374" y="5292391"/>
                  <a:pt x="2343109" y="5294807"/>
                </a:cubicBezTo>
                <a:cubicBezTo>
                  <a:pt x="2341843" y="5297493"/>
                  <a:pt x="2339312" y="5298567"/>
                  <a:pt x="2339312" y="5299909"/>
                </a:cubicBezTo>
                <a:cubicBezTo>
                  <a:pt x="2338047" y="5301252"/>
                  <a:pt x="2340578" y="5302594"/>
                  <a:pt x="2343109" y="5301252"/>
                </a:cubicBezTo>
                <a:cubicBezTo>
                  <a:pt x="2348170" y="5297493"/>
                  <a:pt x="2361035" y="5287289"/>
                  <a:pt x="2376220" y="5271983"/>
                </a:cubicBezTo>
                <a:cubicBezTo>
                  <a:pt x="2391405" y="5256677"/>
                  <a:pt x="2411651" y="5238955"/>
                  <a:pt x="2429578" y="5221233"/>
                </a:cubicBezTo>
                <a:cubicBezTo>
                  <a:pt x="2446028" y="5203510"/>
                  <a:pt x="2465009" y="5184446"/>
                  <a:pt x="2477874" y="5171825"/>
                </a:cubicBezTo>
                <a:lnTo>
                  <a:pt x="2485467" y="5165381"/>
                </a:lnTo>
                <a:lnTo>
                  <a:pt x="2491794" y="5165381"/>
                </a:lnTo>
                <a:cubicBezTo>
                  <a:pt x="2500651" y="5166723"/>
                  <a:pt x="2505713" y="5166723"/>
                  <a:pt x="2509509" y="5167797"/>
                </a:cubicBezTo>
                <a:cubicBezTo>
                  <a:pt x="2504448" y="5164038"/>
                  <a:pt x="2508244" y="5162695"/>
                  <a:pt x="2517102" y="5161621"/>
                </a:cubicBezTo>
                <a:cubicBezTo>
                  <a:pt x="2525960" y="5160279"/>
                  <a:pt x="2541355" y="5161621"/>
                  <a:pt x="2557806" y="5166723"/>
                </a:cubicBezTo>
                <a:cubicBezTo>
                  <a:pt x="2574256" y="5171825"/>
                  <a:pt x="2592182" y="5179344"/>
                  <a:pt x="2608633" y="5189547"/>
                </a:cubicBezTo>
                <a:cubicBezTo>
                  <a:pt x="2616225" y="5194649"/>
                  <a:pt x="2623818" y="5199751"/>
                  <a:pt x="2631410" y="5204853"/>
                </a:cubicBezTo>
                <a:cubicBezTo>
                  <a:pt x="2633941" y="5207270"/>
                  <a:pt x="2637737" y="5209686"/>
                  <a:pt x="2641533" y="5212372"/>
                </a:cubicBezTo>
                <a:cubicBezTo>
                  <a:pt x="2644064" y="5214788"/>
                  <a:pt x="2650602" y="5218816"/>
                  <a:pt x="2655664" y="5223649"/>
                </a:cubicBezTo>
                <a:cubicBezTo>
                  <a:pt x="2659460" y="5227677"/>
                  <a:pt x="2664521" y="5235196"/>
                  <a:pt x="2668318" y="5241640"/>
                </a:cubicBezTo>
                <a:cubicBezTo>
                  <a:pt x="2672114" y="5247816"/>
                  <a:pt x="2674645" y="5255603"/>
                  <a:pt x="2674645" y="5263122"/>
                </a:cubicBezTo>
                <a:cubicBezTo>
                  <a:pt x="2675910" y="5278428"/>
                  <a:pt x="2673379" y="5288631"/>
                  <a:pt x="2670848" y="5296150"/>
                </a:cubicBezTo>
                <a:cubicBezTo>
                  <a:pt x="2665787" y="5311456"/>
                  <a:pt x="2663256" y="5317632"/>
                  <a:pt x="2664521" y="5317632"/>
                </a:cubicBezTo>
                <a:cubicBezTo>
                  <a:pt x="2665787" y="5317632"/>
                  <a:pt x="2667052" y="5316557"/>
                  <a:pt x="2670848" y="5311456"/>
                </a:cubicBezTo>
                <a:cubicBezTo>
                  <a:pt x="2674645" y="5306354"/>
                  <a:pt x="2679706" y="5298835"/>
                  <a:pt x="2683502" y="5282187"/>
                </a:cubicBezTo>
                <a:cubicBezTo>
                  <a:pt x="2684768" y="5274668"/>
                  <a:pt x="2686033" y="5263122"/>
                  <a:pt x="2683502" y="5250502"/>
                </a:cubicBezTo>
                <a:cubicBezTo>
                  <a:pt x="2679706" y="5237881"/>
                  <a:pt x="2673379" y="5224992"/>
                  <a:pt x="2664521" y="5214788"/>
                </a:cubicBezTo>
                <a:cubicBezTo>
                  <a:pt x="2663256" y="5212372"/>
                  <a:pt x="2660725" y="5211029"/>
                  <a:pt x="2658194" y="5208612"/>
                </a:cubicBezTo>
                <a:cubicBezTo>
                  <a:pt x="2656929" y="5207270"/>
                  <a:pt x="2655664" y="5204853"/>
                  <a:pt x="2653133" y="5203510"/>
                </a:cubicBezTo>
                <a:lnTo>
                  <a:pt x="2645664" y="5195850"/>
                </a:lnTo>
                <a:lnTo>
                  <a:pt x="2651867" y="5200825"/>
                </a:lnTo>
                <a:cubicBezTo>
                  <a:pt x="2654398" y="5202168"/>
                  <a:pt x="2663256" y="5209686"/>
                  <a:pt x="2670848" y="5218816"/>
                </a:cubicBezTo>
                <a:cubicBezTo>
                  <a:pt x="2678441" y="5227677"/>
                  <a:pt x="2684768" y="5240298"/>
                  <a:pt x="2687299" y="5254261"/>
                </a:cubicBezTo>
                <a:cubicBezTo>
                  <a:pt x="2689829" y="5268224"/>
                  <a:pt x="2688564" y="5280844"/>
                  <a:pt x="2686033" y="5291048"/>
                </a:cubicBezTo>
                <a:cubicBezTo>
                  <a:pt x="2683502" y="5301252"/>
                  <a:pt x="2679706" y="5308770"/>
                  <a:pt x="2675910" y="5316557"/>
                </a:cubicBezTo>
                <a:cubicBezTo>
                  <a:pt x="2668318" y="5330521"/>
                  <a:pt x="2660725" y="5340724"/>
                  <a:pt x="2653133" y="5349585"/>
                </a:cubicBezTo>
                <a:cubicBezTo>
                  <a:pt x="2636472" y="5367308"/>
                  <a:pt x="2622552" y="5381271"/>
                  <a:pt x="2607367" y="5393891"/>
                </a:cubicBezTo>
                <a:cubicBezTo>
                  <a:pt x="2599775" y="5400336"/>
                  <a:pt x="2593448" y="5406780"/>
                  <a:pt x="2585644" y="5412956"/>
                </a:cubicBezTo>
                <a:cubicBezTo>
                  <a:pt x="2578052" y="5418058"/>
                  <a:pt x="2571725" y="5424503"/>
                  <a:pt x="2564133" y="5430679"/>
                </a:cubicBezTo>
                <a:cubicBezTo>
                  <a:pt x="2554009" y="5438466"/>
                  <a:pt x="2543886" y="5445984"/>
                  <a:pt x="2535028" y="5453771"/>
                </a:cubicBezTo>
                <a:cubicBezTo>
                  <a:pt x="2524694" y="5461290"/>
                  <a:pt x="2515836" y="5468808"/>
                  <a:pt x="2506978" y="5476596"/>
                </a:cubicBezTo>
                <a:cubicBezTo>
                  <a:pt x="2503182" y="5480355"/>
                  <a:pt x="2500651" y="5482771"/>
                  <a:pt x="2496855" y="5485457"/>
                </a:cubicBezTo>
                <a:cubicBezTo>
                  <a:pt x="2533763" y="5501836"/>
                  <a:pt x="2550213" y="5475253"/>
                  <a:pt x="2578052" y="5461290"/>
                </a:cubicBezTo>
                <a:cubicBezTo>
                  <a:pt x="2590917" y="5456188"/>
                  <a:pt x="2602306" y="5453771"/>
                  <a:pt x="2617491" y="5456188"/>
                </a:cubicBezTo>
                <a:cubicBezTo>
                  <a:pt x="2617491" y="5461290"/>
                  <a:pt x="2616225" y="5466392"/>
                  <a:pt x="2614960" y="5471494"/>
                </a:cubicBezTo>
                <a:lnTo>
                  <a:pt x="2623818" y="5467734"/>
                </a:lnTo>
                <a:cubicBezTo>
                  <a:pt x="2637737" y="5461290"/>
                  <a:pt x="2650602" y="5454845"/>
                  <a:pt x="2664521" y="5448669"/>
                </a:cubicBezTo>
                <a:cubicBezTo>
                  <a:pt x="2667052" y="5430679"/>
                  <a:pt x="2670848" y="5412956"/>
                  <a:pt x="2673379" y="5395234"/>
                </a:cubicBezTo>
                <a:cubicBezTo>
                  <a:pt x="2694891" y="5415641"/>
                  <a:pt x="2709021" y="5400336"/>
                  <a:pt x="2724206" y="5404095"/>
                </a:cubicBezTo>
                <a:lnTo>
                  <a:pt x="2715348" y="5381271"/>
                </a:lnTo>
                <a:lnTo>
                  <a:pt x="2735595" y="5410540"/>
                </a:lnTo>
                <a:lnTo>
                  <a:pt x="2731799" y="5411614"/>
                </a:lnTo>
                <a:cubicBezTo>
                  <a:pt x="2733064" y="5412956"/>
                  <a:pt x="2734330" y="5415641"/>
                  <a:pt x="2735595" y="5416716"/>
                </a:cubicBezTo>
                <a:cubicBezTo>
                  <a:pt x="2755841" y="5407854"/>
                  <a:pt x="2776299" y="5400336"/>
                  <a:pt x="2795280" y="5392817"/>
                </a:cubicBezTo>
                <a:cubicBezTo>
                  <a:pt x="2800342" y="5386373"/>
                  <a:pt x="2804138" y="5377512"/>
                  <a:pt x="2809199" y="5368650"/>
                </a:cubicBezTo>
                <a:cubicBezTo>
                  <a:pt x="2818057" y="5350660"/>
                  <a:pt x="2829657" y="5335622"/>
                  <a:pt x="2853699" y="5339382"/>
                </a:cubicBezTo>
                <a:cubicBezTo>
                  <a:pt x="2858761" y="5324076"/>
                  <a:pt x="2873946" y="5321659"/>
                  <a:pt x="2888076" y="5322733"/>
                </a:cubicBezTo>
                <a:cubicBezTo>
                  <a:pt x="2903261" y="5324076"/>
                  <a:pt x="2917181" y="5329178"/>
                  <a:pt x="2922242" y="5327835"/>
                </a:cubicBezTo>
                <a:cubicBezTo>
                  <a:pt x="2933631" y="5325419"/>
                  <a:pt x="2941434" y="5316557"/>
                  <a:pt x="2947761" y="5310113"/>
                </a:cubicBezTo>
                <a:cubicBezTo>
                  <a:pt x="2954088" y="5303669"/>
                  <a:pt x="2961681" y="5299909"/>
                  <a:pt x="2973069" y="5310113"/>
                </a:cubicBezTo>
                <a:lnTo>
                  <a:pt x="2968008" y="5289705"/>
                </a:lnTo>
                <a:cubicBezTo>
                  <a:pt x="3001119" y="5285946"/>
                  <a:pt x="3021366" y="5293733"/>
                  <a:pt x="3035285" y="5298835"/>
                </a:cubicBezTo>
                <a:cubicBezTo>
                  <a:pt x="3039081" y="5299909"/>
                  <a:pt x="3042878" y="5301252"/>
                  <a:pt x="3046674" y="5302594"/>
                </a:cubicBezTo>
                <a:cubicBezTo>
                  <a:pt x="3050470" y="5303669"/>
                  <a:pt x="3054477" y="5303669"/>
                  <a:pt x="3059539" y="5305011"/>
                </a:cubicBezTo>
                <a:cubicBezTo>
                  <a:pt x="3064600" y="5306354"/>
                  <a:pt x="3069662" y="5306354"/>
                  <a:pt x="3077254" y="5308770"/>
                </a:cubicBezTo>
                <a:cubicBezTo>
                  <a:pt x="3084847" y="5311456"/>
                  <a:pt x="3092439" y="5315215"/>
                  <a:pt x="3102562" y="5321659"/>
                </a:cubicBezTo>
                <a:cubicBezTo>
                  <a:pt x="3103828" y="5320317"/>
                  <a:pt x="3105093" y="5317900"/>
                  <a:pt x="3106359" y="5315215"/>
                </a:cubicBezTo>
                <a:cubicBezTo>
                  <a:pt x="3111420" y="5327835"/>
                  <a:pt x="3112686" y="5339382"/>
                  <a:pt x="3112686" y="5350660"/>
                </a:cubicBezTo>
                <a:cubicBezTo>
                  <a:pt x="3112686" y="5355761"/>
                  <a:pt x="3112686" y="5360863"/>
                  <a:pt x="3111420" y="5365965"/>
                </a:cubicBezTo>
                <a:cubicBezTo>
                  <a:pt x="3110155" y="5371067"/>
                  <a:pt x="3108889" y="5374826"/>
                  <a:pt x="3107624" y="5378854"/>
                </a:cubicBezTo>
                <a:cubicBezTo>
                  <a:pt x="3102562" y="5392817"/>
                  <a:pt x="3093705" y="5401678"/>
                  <a:pt x="3086112" y="5409197"/>
                </a:cubicBezTo>
                <a:cubicBezTo>
                  <a:pt x="3091174" y="5424503"/>
                  <a:pt x="3106359" y="5434706"/>
                  <a:pt x="3115427" y="5448669"/>
                </a:cubicBezTo>
                <a:cubicBezTo>
                  <a:pt x="3117958" y="5452429"/>
                  <a:pt x="3119224" y="5456188"/>
                  <a:pt x="3120489" y="5459947"/>
                </a:cubicBezTo>
                <a:cubicBezTo>
                  <a:pt x="3121754" y="5463707"/>
                  <a:pt x="3121754" y="5467734"/>
                  <a:pt x="3121754" y="5471494"/>
                </a:cubicBezTo>
                <a:cubicBezTo>
                  <a:pt x="3120489" y="5480355"/>
                  <a:pt x="3116693" y="5489216"/>
                  <a:pt x="3106359" y="5498077"/>
                </a:cubicBezTo>
                <a:cubicBezTo>
                  <a:pt x="3097501" y="5536207"/>
                  <a:pt x="3087378" y="5531105"/>
                  <a:pt x="3075989" y="5555272"/>
                </a:cubicBezTo>
                <a:lnTo>
                  <a:pt x="3057008" y="5559031"/>
                </a:lnTo>
                <a:lnTo>
                  <a:pt x="3055742" y="5542651"/>
                </a:lnTo>
                <a:cubicBezTo>
                  <a:pt x="3049205" y="5548827"/>
                  <a:pt x="3037816" y="5552587"/>
                  <a:pt x="3027693" y="5557689"/>
                </a:cubicBezTo>
                <a:cubicBezTo>
                  <a:pt x="3025162" y="5559031"/>
                  <a:pt x="3022631" y="5560374"/>
                  <a:pt x="3020100" y="5562791"/>
                </a:cubicBezTo>
                <a:cubicBezTo>
                  <a:pt x="3017569" y="5565476"/>
                  <a:pt x="3015039" y="5567892"/>
                  <a:pt x="3012508" y="5570578"/>
                </a:cubicBezTo>
                <a:cubicBezTo>
                  <a:pt x="3008712" y="5575679"/>
                  <a:pt x="3004915" y="5581855"/>
                  <a:pt x="3003650" y="5589643"/>
                </a:cubicBezTo>
                <a:cubicBezTo>
                  <a:pt x="3009977" y="5608707"/>
                  <a:pt x="3011242" y="5628846"/>
                  <a:pt x="3004915" y="5649254"/>
                </a:cubicBezTo>
                <a:cubicBezTo>
                  <a:pt x="3002385" y="5659458"/>
                  <a:pt x="2997323" y="5669662"/>
                  <a:pt x="2989520" y="5679597"/>
                </a:cubicBezTo>
                <a:cubicBezTo>
                  <a:pt x="2985723" y="5684699"/>
                  <a:pt x="2981927" y="5689801"/>
                  <a:pt x="2976866" y="5694902"/>
                </a:cubicBezTo>
                <a:cubicBezTo>
                  <a:pt x="2974335" y="5696245"/>
                  <a:pt x="2971804" y="5700004"/>
                  <a:pt x="2969273" y="5701347"/>
                </a:cubicBezTo>
                <a:cubicBezTo>
                  <a:pt x="2965477" y="5701347"/>
                  <a:pt x="2960415" y="5700004"/>
                  <a:pt x="2956619" y="5700004"/>
                </a:cubicBezTo>
                <a:cubicBezTo>
                  <a:pt x="2922242" y="5689801"/>
                  <a:pt x="2905792" y="5693560"/>
                  <a:pt x="2888076" y="5698662"/>
                </a:cubicBezTo>
                <a:cubicBezTo>
                  <a:pt x="2879008" y="5701347"/>
                  <a:pt x="2870150" y="5703764"/>
                  <a:pt x="2860026" y="5705106"/>
                </a:cubicBezTo>
                <a:cubicBezTo>
                  <a:pt x="2854965" y="5705106"/>
                  <a:pt x="2848638" y="5705106"/>
                  <a:pt x="2843576" y="5705106"/>
                </a:cubicBezTo>
                <a:cubicBezTo>
                  <a:pt x="2842311" y="5705106"/>
                  <a:pt x="2841045" y="5705106"/>
                  <a:pt x="2839780" y="5705106"/>
                </a:cubicBezTo>
                <a:lnTo>
                  <a:pt x="2837249" y="5705106"/>
                </a:lnTo>
                <a:cubicBezTo>
                  <a:pt x="2837249" y="5705106"/>
                  <a:pt x="2835984" y="5705106"/>
                  <a:pt x="2835984" y="5705106"/>
                </a:cubicBezTo>
                <a:cubicBezTo>
                  <a:pt x="2834718" y="5703764"/>
                  <a:pt x="2832188" y="5703764"/>
                  <a:pt x="2830922" y="5702690"/>
                </a:cubicBezTo>
                <a:lnTo>
                  <a:pt x="2809199" y="5722829"/>
                </a:lnTo>
                <a:lnTo>
                  <a:pt x="2811730" y="5715310"/>
                </a:lnTo>
                <a:cubicBezTo>
                  <a:pt x="2773768" y="5719069"/>
                  <a:pt x="2755841" y="5741893"/>
                  <a:pt x="2719145" y="5724171"/>
                </a:cubicBezTo>
                <a:lnTo>
                  <a:pt x="2705225" y="5739477"/>
                </a:lnTo>
                <a:cubicBezTo>
                  <a:pt x="2674645" y="5739477"/>
                  <a:pt x="2639002" y="5738134"/>
                  <a:pt x="2606102" y="5724171"/>
                </a:cubicBezTo>
                <a:cubicBezTo>
                  <a:pt x="2604836" y="5749681"/>
                  <a:pt x="2581848" y="5726588"/>
                  <a:pt x="2564133" y="5739477"/>
                </a:cubicBezTo>
                <a:cubicBezTo>
                  <a:pt x="2547682" y="5722829"/>
                  <a:pt x="2555275" y="5725514"/>
                  <a:pt x="2527225" y="5721754"/>
                </a:cubicBezTo>
                <a:cubicBezTo>
                  <a:pt x="2523429" y="5729273"/>
                  <a:pt x="2504448" y="5734375"/>
                  <a:pt x="2513305" y="5740551"/>
                </a:cubicBezTo>
                <a:lnTo>
                  <a:pt x="2500651" y="5734375"/>
                </a:lnTo>
                <a:lnTo>
                  <a:pt x="2514571" y="5715310"/>
                </a:lnTo>
                <a:cubicBezTo>
                  <a:pt x="2509509" y="5707523"/>
                  <a:pt x="2498121" y="5712625"/>
                  <a:pt x="2486732" y="5713967"/>
                </a:cubicBezTo>
                <a:cubicBezTo>
                  <a:pt x="2484201" y="5725514"/>
                  <a:pt x="2481670" y="5739477"/>
                  <a:pt x="2466275" y="5744579"/>
                </a:cubicBezTo>
                <a:lnTo>
                  <a:pt x="2438436" y="5739477"/>
                </a:lnTo>
                <a:lnTo>
                  <a:pt x="2440966" y="5727930"/>
                </a:lnTo>
                <a:lnTo>
                  <a:pt x="2432109" y="5729273"/>
                </a:lnTo>
                <a:lnTo>
                  <a:pt x="1852975" y="5785125"/>
                </a:lnTo>
                <a:lnTo>
                  <a:pt x="2063876" y="5640393"/>
                </a:lnTo>
                <a:cubicBezTo>
                  <a:pt x="2033295" y="5641735"/>
                  <a:pt x="2001449" y="5641735"/>
                  <a:pt x="1969814" y="5640393"/>
                </a:cubicBezTo>
                <a:cubicBezTo>
                  <a:pt x="1960956" y="5650597"/>
                  <a:pt x="1955895" y="5646569"/>
                  <a:pt x="1944295" y="5656773"/>
                </a:cubicBezTo>
                <a:lnTo>
                  <a:pt x="1930376" y="5649254"/>
                </a:lnTo>
                <a:lnTo>
                  <a:pt x="1931641" y="5640393"/>
                </a:lnTo>
                <a:cubicBezTo>
                  <a:pt x="1917722" y="5640393"/>
                  <a:pt x="1905068" y="5639050"/>
                  <a:pt x="1891148" y="5639050"/>
                </a:cubicBezTo>
                <a:cubicBezTo>
                  <a:pt x="1889883" y="5640393"/>
                  <a:pt x="1888617" y="5641735"/>
                  <a:pt x="1888617" y="5642810"/>
                </a:cubicBezTo>
                <a:cubicBezTo>
                  <a:pt x="1889883" y="5659458"/>
                  <a:pt x="1888617" y="5675838"/>
                  <a:pt x="1880814" y="5687384"/>
                </a:cubicBezTo>
                <a:cubicBezTo>
                  <a:pt x="1873221" y="5698662"/>
                  <a:pt x="1860567" y="5705106"/>
                  <a:pt x="1839056" y="5702690"/>
                </a:cubicBezTo>
                <a:cubicBezTo>
                  <a:pt x="1818598" y="5693560"/>
                  <a:pt x="1803413" y="5697588"/>
                  <a:pt x="1788228" y="5700004"/>
                </a:cubicBezTo>
                <a:cubicBezTo>
                  <a:pt x="1773044" y="5702690"/>
                  <a:pt x="1753852" y="5705106"/>
                  <a:pt x="1732340" y="5688726"/>
                </a:cubicBezTo>
                <a:cubicBezTo>
                  <a:pt x="1718420" y="5689801"/>
                  <a:pt x="1703025" y="5689801"/>
                  <a:pt x="1687840" y="5687384"/>
                </a:cubicBezTo>
                <a:cubicBezTo>
                  <a:pt x="1690370" y="5687384"/>
                  <a:pt x="1694167" y="5686041"/>
                  <a:pt x="1696697" y="5684699"/>
                </a:cubicBezTo>
                <a:cubicBezTo>
                  <a:pt x="1678982" y="5673421"/>
                  <a:pt x="1665062" y="5664560"/>
                  <a:pt x="1652197" y="5655699"/>
                </a:cubicBezTo>
                <a:lnTo>
                  <a:pt x="1631951" y="5659458"/>
                </a:lnTo>
                <a:cubicBezTo>
                  <a:pt x="1489804" y="5663217"/>
                  <a:pt x="1369168" y="5650597"/>
                  <a:pt x="1261187" y="5644152"/>
                </a:cubicBezTo>
                <a:lnTo>
                  <a:pt x="1371699" y="5618643"/>
                </a:lnTo>
                <a:cubicBezTo>
                  <a:pt x="1223014" y="5625087"/>
                  <a:pt x="1162064" y="5621328"/>
                  <a:pt x="1103644" y="5616226"/>
                </a:cubicBezTo>
                <a:cubicBezTo>
                  <a:pt x="1074540" y="5613541"/>
                  <a:pt x="1046490" y="5609782"/>
                  <a:pt x="1007052" y="5607365"/>
                </a:cubicBezTo>
                <a:cubicBezTo>
                  <a:pt x="988071" y="5606022"/>
                  <a:pt x="965293" y="5604680"/>
                  <a:pt x="939774" y="5603606"/>
                </a:cubicBezTo>
                <a:cubicBezTo>
                  <a:pt x="925855" y="5603606"/>
                  <a:pt x="909405" y="5602263"/>
                  <a:pt x="892743" y="5602263"/>
                </a:cubicBezTo>
                <a:cubicBezTo>
                  <a:pt x="875028" y="5600920"/>
                  <a:pt x="857312" y="5600920"/>
                  <a:pt x="837066" y="5600920"/>
                </a:cubicBezTo>
                <a:cubicBezTo>
                  <a:pt x="826731" y="5588300"/>
                  <a:pt x="816608" y="5574337"/>
                  <a:pt x="805220" y="5559031"/>
                </a:cubicBezTo>
                <a:cubicBezTo>
                  <a:pt x="793831" y="5545068"/>
                  <a:pt x="782442" y="5529763"/>
                  <a:pt x="769577" y="5513383"/>
                </a:cubicBezTo>
                <a:cubicBezTo>
                  <a:pt x="778646" y="5528688"/>
                  <a:pt x="787504" y="5541309"/>
                  <a:pt x="795096" y="5552587"/>
                </a:cubicBezTo>
                <a:cubicBezTo>
                  <a:pt x="802689" y="5564133"/>
                  <a:pt x="809016" y="5574337"/>
                  <a:pt x="814077" y="5583198"/>
                </a:cubicBezTo>
                <a:cubicBezTo>
                  <a:pt x="825466" y="5600920"/>
                  <a:pt x="829262" y="5612467"/>
                  <a:pt x="829262" y="5616226"/>
                </a:cubicBezTo>
                <a:cubicBezTo>
                  <a:pt x="834324" y="5617569"/>
                  <a:pt x="833058" y="5619985"/>
                  <a:pt x="826731" y="5621328"/>
                </a:cubicBezTo>
                <a:cubicBezTo>
                  <a:pt x="821670" y="5618643"/>
                  <a:pt x="810281" y="5609782"/>
                  <a:pt x="795096" y="5594744"/>
                </a:cubicBezTo>
                <a:cubicBezTo>
                  <a:pt x="786238" y="5586957"/>
                  <a:pt x="777381" y="5578096"/>
                  <a:pt x="767047" y="5566550"/>
                </a:cubicBezTo>
                <a:cubicBezTo>
                  <a:pt x="761985" y="5561716"/>
                  <a:pt x="756923" y="5555272"/>
                  <a:pt x="750596" y="5548827"/>
                </a:cubicBezTo>
                <a:cubicBezTo>
                  <a:pt x="746800" y="5543726"/>
                  <a:pt x="741738" y="5538624"/>
                  <a:pt x="736677" y="5533522"/>
                </a:cubicBezTo>
                <a:cubicBezTo>
                  <a:pt x="697238" y="5492975"/>
                  <a:pt x="648942" y="5435780"/>
                  <a:pt x="593053" y="5368650"/>
                </a:cubicBezTo>
                <a:cubicBezTo>
                  <a:pt x="571541" y="5345826"/>
                  <a:pt x="548764" y="5320317"/>
                  <a:pt x="524511" y="5293733"/>
                </a:cubicBezTo>
                <a:lnTo>
                  <a:pt x="520714" y="5289705"/>
                </a:lnTo>
                <a:lnTo>
                  <a:pt x="513122" y="5282187"/>
                </a:lnTo>
                <a:cubicBezTo>
                  <a:pt x="508060" y="5277085"/>
                  <a:pt x="502999" y="5271983"/>
                  <a:pt x="497937" y="5266881"/>
                </a:cubicBezTo>
                <a:cubicBezTo>
                  <a:pt x="487814" y="5255603"/>
                  <a:pt x="476214" y="5245400"/>
                  <a:pt x="466091" y="5233853"/>
                </a:cubicBezTo>
                <a:cubicBezTo>
                  <a:pt x="454702" y="5222575"/>
                  <a:pt x="444579" y="5211029"/>
                  <a:pt x="433191" y="5199751"/>
                </a:cubicBezTo>
                <a:cubicBezTo>
                  <a:pt x="425387" y="5191964"/>
                  <a:pt x="417795" y="5184446"/>
                  <a:pt x="410202" y="5175584"/>
                </a:cubicBezTo>
                <a:lnTo>
                  <a:pt x="403875" y="5169140"/>
                </a:lnTo>
                <a:lnTo>
                  <a:pt x="400079" y="5160279"/>
                </a:lnTo>
                <a:cubicBezTo>
                  <a:pt x="396283" y="5155177"/>
                  <a:pt x="393752" y="5148732"/>
                  <a:pt x="391221" y="5143630"/>
                </a:cubicBezTo>
                <a:cubicBezTo>
                  <a:pt x="383629" y="5127251"/>
                  <a:pt x="374771" y="5111945"/>
                  <a:pt x="366968" y="5095565"/>
                </a:cubicBezTo>
                <a:cubicBezTo>
                  <a:pt x="359375" y="5080260"/>
                  <a:pt x="351783" y="5064954"/>
                  <a:pt x="344190" y="5048574"/>
                </a:cubicBezTo>
                <a:cubicBezTo>
                  <a:pt x="329005" y="5016889"/>
                  <a:pt x="313821" y="4983861"/>
                  <a:pt x="299690" y="4949490"/>
                </a:cubicBezTo>
                <a:cubicBezTo>
                  <a:pt x="270586" y="4881018"/>
                  <a:pt x="243801" y="4808517"/>
                  <a:pt x="223555" y="4733600"/>
                </a:cubicBezTo>
                <a:cubicBezTo>
                  <a:pt x="213432" y="4695470"/>
                  <a:pt x="205839" y="4658683"/>
                  <a:pt x="198247" y="4625655"/>
                </a:cubicBezTo>
                <a:cubicBezTo>
                  <a:pt x="190444" y="4592627"/>
                  <a:pt x="182851" y="4560942"/>
                  <a:pt x="171462" y="4530330"/>
                </a:cubicBezTo>
                <a:cubicBezTo>
                  <a:pt x="166401" y="4515025"/>
                  <a:pt x="161339" y="4499988"/>
                  <a:pt x="155012" y="4484682"/>
                </a:cubicBezTo>
                <a:cubicBezTo>
                  <a:pt x="149951" y="4469376"/>
                  <a:pt x="143624" y="4454071"/>
                  <a:pt x="137297" y="4439033"/>
                </a:cubicBezTo>
                <a:cubicBezTo>
                  <a:pt x="124432" y="4407080"/>
                  <a:pt x="114308" y="4386940"/>
                  <a:pt x="91531" y="4337264"/>
                </a:cubicBezTo>
                <a:cubicBezTo>
                  <a:pt x="90266" y="4334848"/>
                  <a:pt x="89000" y="4332162"/>
                  <a:pt x="87735" y="4329746"/>
                </a:cubicBezTo>
                <a:lnTo>
                  <a:pt x="87735" y="4320885"/>
                </a:lnTo>
                <a:cubicBezTo>
                  <a:pt x="87735" y="4314440"/>
                  <a:pt x="87735" y="4309338"/>
                  <a:pt x="87735" y="4303162"/>
                </a:cubicBezTo>
                <a:cubicBezTo>
                  <a:pt x="87735" y="4291616"/>
                  <a:pt x="87735" y="4281412"/>
                  <a:pt x="87735" y="4270134"/>
                </a:cubicBezTo>
                <a:cubicBezTo>
                  <a:pt x="87735" y="4254829"/>
                  <a:pt x="87735" y="4239523"/>
                  <a:pt x="87735" y="4224217"/>
                </a:cubicBezTo>
                <a:cubicBezTo>
                  <a:pt x="87735" y="4193874"/>
                  <a:pt x="87735" y="4165948"/>
                  <a:pt x="86469" y="4139096"/>
                </a:cubicBezTo>
                <a:cubicBezTo>
                  <a:pt x="82673" y="4031151"/>
                  <a:pt x="73604" y="3948715"/>
                  <a:pt x="55889" y="3905484"/>
                </a:cubicBezTo>
                <a:cubicBezTo>
                  <a:pt x="72339" y="3334073"/>
                  <a:pt x="55889" y="2911153"/>
                  <a:pt x="54623" y="2315575"/>
                </a:cubicBezTo>
                <a:cubicBezTo>
                  <a:pt x="71074" y="1646155"/>
                  <a:pt x="-10123" y="1317217"/>
                  <a:pt x="24254" y="669547"/>
                </a:cubicBezTo>
                <a:cubicBezTo>
                  <a:pt x="18981" y="609935"/>
                  <a:pt x="13920" y="545222"/>
                  <a:pt x="10123" y="476480"/>
                </a:cubicBezTo>
                <a:cubicBezTo>
                  <a:pt x="8858" y="442378"/>
                  <a:pt x="6327" y="406665"/>
                  <a:pt x="5062" y="371221"/>
                </a:cubicBezTo>
                <a:cubicBezTo>
                  <a:pt x="3796" y="353498"/>
                  <a:pt x="3796" y="335776"/>
                  <a:pt x="2531" y="316711"/>
                </a:cubicBezTo>
                <a:cubicBezTo>
                  <a:pt x="1265" y="279655"/>
                  <a:pt x="1265" y="242868"/>
                  <a:pt x="0" y="206081"/>
                </a:cubicBezTo>
                <a:cubicBezTo>
                  <a:pt x="2531" y="183256"/>
                  <a:pt x="5062" y="161775"/>
                  <a:pt x="7593" y="140025"/>
                </a:cubicBezTo>
                <a:cubicBezTo>
                  <a:pt x="7593" y="134923"/>
                  <a:pt x="8858" y="129821"/>
                  <a:pt x="8858" y="124719"/>
                </a:cubicBezTo>
                <a:lnTo>
                  <a:pt x="10123" y="117200"/>
                </a:lnTo>
                <a:lnTo>
                  <a:pt x="10123" y="113441"/>
                </a:lnTo>
                <a:cubicBezTo>
                  <a:pt x="10123" y="113441"/>
                  <a:pt x="10123" y="112099"/>
                  <a:pt x="10123" y="112099"/>
                </a:cubicBezTo>
                <a:lnTo>
                  <a:pt x="12654" y="110756"/>
                </a:lnTo>
                <a:cubicBezTo>
                  <a:pt x="24254" y="106997"/>
                  <a:pt x="34377" y="103237"/>
                  <a:pt x="44500" y="99478"/>
                </a:cubicBezTo>
                <a:cubicBezTo>
                  <a:pt x="86469" y="84172"/>
                  <a:pt x="124432" y="71552"/>
                  <a:pt x="160074" y="58663"/>
                </a:cubicBezTo>
                <a:cubicBezTo>
                  <a:pt x="176524" y="53830"/>
                  <a:pt x="194451" y="47385"/>
                  <a:pt x="210901" y="42283"/>
                </a:cubicBezTo>
                <a:cubicBezTo>
                  <a:pt x="214697" y="40941"/>
                  <a:pt x="217228" y="39867"/>
                  <a:pt x="219759" y="39867"/>
                </a:cubicBezTo>
                <a:lnTo>
                  <a:pt x="227351" y="38524"/>
                </a:lnTo>
                <a:cubicBezTo>
                  <a:pt x="231147" y="38524"/>
                  <a:pt x="236209" y="37181"/>
                  <a:pt x="241271" y="35839"/>
                </a:cubicBezTo>
                <a:cubicBezTo>
                  <a:pt x="251605" y="34765"/>
                  <a:pt x="260463" y="32080"/>
                  <a:pt x="269321" y="30737"/>
                </a:cubicBezTo>
                <a:cubicBezTo>
                  <a:pt x="274382" y="29663"/>
                  <a:pt x="279444" y="29663"/>
                  <a:pt x="283240" y="28320"/>
                </a:cubicBezTo>
                <a:cubicBezTo>
                  <a:pt x="285771" y="28320"/>
                  <a:pt x="287036" y="26978"/>
                  <a:pt x="289567" y="26978"/>
                </a:cubicBezTo>
                <a:lnTo>
                  <a:pt x="293363" y="26978"/>
                </a:lnTo>
                <a:lnTo>
                  <a:pt x="294629" y="26978"/>
                </a:lnTo>
                <a:cubicBezTo>
                  <a:pt x="295894" y="26978"/>
                  <a:pt x="295894" y="26978"/>
                  <a:pt x="295894" y="26978"/>
                </a:cubicBezTo>
                <a:cubicBezTo>
                  <a:pt x="297159" y="26978"/>
                  <a:pt x="297159" y="26978"/>
                  <a:pt x="299690" y="26978"/>
                </a:cubicBezTo>
                <a:cubicBezTo>
                  <a:pt x="302221" y="26978"/>
                  <a:pt x="304752" y="25635"/>
                  <a:pt x="307283" y="25635"/>
                </a:cubicBezTo>
                <a:cubicBezTo>
                  <a:pt x="312555" y="24561"/>
                  <a:pt x="317617" y="23218"/>
                  <a:pt x="322678" y="21876"/>
                </a:cubicBezTo>
                <a:cubicBezTo>
                  <a:pt x="332802" y="20802"/>
                  <a:pt x="342925" y="18117"/>
                  <a:pt x="351783" y="16774"/>
                </a:cubicBezTo>
                <a:cubicBezTo>
                  <a:pt x="369709" y="13015"/>
                  <a:pt x="387425" y="10598"/>
                  <a:pt x="402610" y="9255"/>
                </a:cubicBezTo>
                <a:cubicBezTo>
                  <a:pt x="433191" y="5496"/>
                  <a:pt x="458499" y="6839"/>
                  <a:pt x="474949" y="10598"/>
                </a:cubicBezTo>
                <a:cubicBezTo>
                  <a:pt x="464826" y="14357"/>
                  <a:pt x="459764" y="15700"/>
                  <a:pt x="448375" y="20802"/>
                </a:cubicBezTo>
                <a:cubicBezTo>
                  <a:pt x="448375" y="25904"/>
                  <a:pt x="436987" y="35839"/>
                  <a:pt x="415264" y="49802"/>
                </a:cubicBezTo>
                <a:cubicBezTo>
                  <a:pt x="405141" y="56246"/>
                  <a:pt x="392487" y="63765"/>
                  <a:pt x="378567" y="72626"/>
                </a:cubicBezTo>
                <a:cubicBezTo>
                  <a:pt x="370975" y="76654"/>
                  <a:pt x="363171" y="80413"/>
                  <a:pt x="355579" y="85515"/>
                </a:cubicBezTo>
                <a:cubicBezTo>
                  <a:pt x="350517" y="86858"/>
                  <a:pt x="346721" y="89274"/>
                  <a:pt x="342925" y="91691"/>
                </a:cubicBezTo>
                <a:cubicBezTo>
                  <a:pt x="340394" y="93034"/>
                  <a:pt x="339129" y="94376"/>
                  <a:pt x="336598" y="95719"/>
                </a:cubicBezTo>
                <a:cubicBezTo>
                  <a:pt x="335332" y="96793"/>
                  <a:pt x="332802" y="96793"/>
                  <a:pt x="331536" y="98136"/>
                </a:cubicBezTo>
                <a:cubicBezTo>
                  <a:pt x="302221" y="112099"/>
                  <a:pt x="270586" y="127404"/>
                  <a:pt x="237474" y="143784"/>
                </a:cubicBezTo>
                <a:cubicBezTo>
                  <a:pt x="218493" y="152645"/>
                  <a:pt x="199512" y="161775"/>
                  <a:pt x="180320" y="170636"/>
                </a:cubicBezTo>
                <a:cubicBezTo>
                  <a:pt x="170197" y="175738"/>
                  <a:pt x="161339" y="179497"/>
                  <a:pt x="151216" y="184599"/>
                </a:cubicBezTo>
                <a:lnTo>
                  <a:pt x="143624" y="188358"/>
                </a:lnTo>
                <a:lnTo>
                  <a:pt x="139827" y="189701"/>
                </a:lnTo>
                <a:lnTo>
                  <a:pt x="138562" y="190775"/>
                </a:lnTo>
                <a:lnTo>
                  <a:pt x="137297" y="190775"/>
                </a:lnTo>
                <a:cubicBezTo>
                  <a:pt x="137297" y="190775"/>
                  <a:pt x="137297" y="192118"/>
                  <a:pt x="137297" y="192118"/>
                </a:cubicBezTo>
                <a:cubicBezTo>
                  <a:pt x="137297" y="197219"/>
                  <a:pt x="137297" y="202321"/>
                  <a:pt x="137297" y="207423"/>
                </a:cubicBezTo>
                <a:cubicBezTo>
                  <a:pt x="137297" y="249312"/>
                  <a:pt x="136031" y="288785"/>
                  <a:pt x="136031" y="325572"/>
                </a:cubicBezTo>
                <a:cubicBezTo>
                  <a:pt x="136031" y="355915"/>
                  <a:pt x="136031" y="383841"/>
                  <a:pt x="137297" y="405591"/>
                </a:cubicBezTo>
                <a:cubicBezTo>
                  <a:pt x="130759" y="367461"/>
                  <a:pt x="126962" y="470305"/>
                  <a:pt x="124432" y="524814"/>
                </a:cubicBezTo>
                <a:cubicBezTo>
                  <a:pt x="129493" y="766214"/>
                  <a:pt x="153747" y="679750"/>
                  <a:pt x="142358" y="996067"/>
                </a:cubicBezTo>
                <a:cubicBezTo>
                  <a:pt x="146154" y="1040373"/>
                  <a:pt x="157543" y="1171411"/>
                  <a:pt x="163870" y="1013789"/>
                </a:cubicBezTo>
                <a:lnTo>
                  <a:pt x="170197" y="1129253"/>
                </a:lnTo>
                <a:lnTo>
                  <a:pt x="170197" y="703917"/>
                </a:lnTo>
                <a:lnTo>
                  <a:pt x="167666" y="706602"/>
                </a:lnTo>
                <a:cubicBezTo>
                  <a:pt x="168932" y="678408"/>
                  <a:pt x="170197" y="650482"/>
                  <a:pt x="170197" y="622555"/>
                </a:cubicBezTo>
                <a:lnTo>
                  <a:pt x="170197" y="429758"/>
                </a:lnTo>
                <a:cubicBezTo>
                  <a:pt x="168932" y="421971"/>
                  <a:pt x="168932" y="414452"/>
                  <a:pt x="168932" y="406665"/>
                </a:cubicBezTo>
                <a:lnTo>
                  <a:pt x="170197" y="413110"/>
                </a:lnTo>
                <a:lnTo>
                  <a:pt x="170197" y="208766"/>
                </a:lnTo>
                <a:cubicBezTo>
                  <a:pt x="204574" y="192118"/>
                  <a:pt x="238740" y="174395"/>
                  <a:pt x="273117" y="157747"/>
                </a:cubicBezTo>
                <a:lnTo>
                  <a:pt x="339129" y="126062"/>
                </a:lnTo>
                <a:lnTo>
                  <a:pt x="342925" y="123645"/>
                </a:lnTo>
                <a:lnTo>
                  <a:pt x="345456" y="122302"/>
                </a:lnTo>
                <a:cubicBezTo>
                  <a:pt x="346721" y="122302"/>
                  <a:pt x="346721" y="122302"/>
                  <a:pt x="347986" y="120960"/>
                </a:cubicBezTo>
                <a:lnTo>
                  <a:pt x="360641" y="113441"/>
                </a:lnTo>
                <a:lnTo>
                  <a:pt x="386160" y="99478"/>
                </a:lnTo>
                <a:lnTo>
                  <a:pt x="438252" y="71552"/>
                </a:lnTo>
                <a:cubicBezTo>
                  <a:pt x="457233" y="61348"/>
                  <a:pt x="474949" y="52487"/>
                  <a:pt x="492875" y="42283"/>
                </a:cubicBezTo>
                <a:lnTo>
                  <a:pt x="492875" y="38524"/>
                </a:lnTo>
                <a:lnTo>
                  <a:pt x="610980" y="38524"/>
                </a:lnTo>
                <a:cubicBezTo>
                  <a:pt x="809016" y="19392"/>
                  <a:pt x="1130666" y="-1099"/>
                  <a:pt x="1454926" y="46"/>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EAF98796-202D-B74F-B648-F895845063E4}"/>
              </a:ext>
            </a:extLst>
          </p:cNvPr>
          <p:cNvSpPr/>
          <p:nvPr userDrawn="1"/>
        </p:nvSpPr>
        <p:spPr>
          <a:xfrm>
            <a:off x="1257597" y="2047242"/>
            <a:ext cx="7357108" cy="4042408"/>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A7150B4-854A-9447-B35F-450EFEFE909B}"/>
              </a:ext>
            </a:extLst>
          </p:cNvPr>
          <p:cNvSpPr/>
          <p:nvPr userDrawn="1"/>
        </p:nvSpPr>
        <p:spPr>
          <a:xfrm>
            <a:off x="7734596" y="5387341"/>
            <a:ext cx="875030" cy="875030"/>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1511928" y="4485894"/>
            <a:ext cx="6998659" cy="847471"/>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1511928" y="5415486"/>
            <a:ext cx="6020555" cy="51271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9" name="Freeform 18">
            <a:extLst>
              <a:ext uri="{FF2B5EF4-FFF2-40B4-BE49-F238E27FC236}">
                <a16:creationId xmlns:a16="http://schemas.microsoft.com/office/drawing/2014/main" id="{233A4EDB-5444-974B-8E08-8A8A8C95111E}"/>
              </a:ext>
            </a:extLst>
          </p:cNvPr>
          <p:cNvSpPr>
            <a:spLocks noGrp="1"/>
          </p:cNvSpPr>
          <p:nvPr>
            <p:ph type="pic" sz="quarter" idx="13"/>
          </p:nvPr>
        </p:nvSpPr>
        <p:spPr>
          <a:xfrm>
            <a:off x="381273" y="485141"/>
            <a:ext cx="6320896" cy="3953518"/>
          </a:xfrm>
          <a:custGeom>
            <a:avLst/>
            <a:gdLst>
              <a:gd name="connsiteX0" fmla="*/ 4025971 w 6320896"/>
              <a:gd name="connsiteY0" fmla="*/ 3356595 h 3953518"/>
              <a:gd name="connsiteX1" fmla="*/ 4030959 w 6320896"/>
              <a:gd name="connsiteY1" fmla="*/ 3363011 h 3953518"/>
              <a:gd name="connsiteX2" fmla="*/ 4030959 w 6320896"/>
              <a:gd name="connsiteY2" fmla="*/ 3361728 h 3953518"/>
              <a:gd name="connsiteX3" fmla="*/ 4037414 w 6320896"/>
              <a:gd name="connsiteY3" fmla="*/ 3363011 h 3953518"/>
              <a:gd name="connsiteX4" fmla="*/ 4033044 w 6320896"/>
              <a:gd name="connsiteY4" fmla="*/ 3365260 h 3953518"/>
              <a:gd name="connsiteX5" fmla="*/ 4032426 w 6320896"/>
              <a:gd name="connsiteY5" fmla="*/ 3364295 h 3953518"/>
              <a:gd name="connsiteX6" fmla="*/ 4031693 w 6320896"/>
              <a:gd name="connsiteY6" fmla="*/ 3364936 h 3953518"/>
              <a:gd name="connsiteX7" fmla="*/ 4030959 w 6320896"/>
              <a:gd name="connsiteY7" fmla="*/ 3364295 h 3953518"/>
              <a:gd name="connsiteX8" fmla="*/ 4030959 w 6320896"/>
              <a:gd name="connsiteY8" fmla="*/ 3365578 h 3953518"/>
              <a:gd name="connsiteX9" fmla="*/ 4031693 w 6320896"/>
              <a:gd name="connsiteY9" fmla="*/ 3364936 h 3953518"/>
              <a:gd name="connsiteX10" fmla="*/ 4032426 w 6320896"/>
              <a:gd name="connsiteY10" fmla="*/ 3365578 h 3953518"/>
              <a:gd name="connsiteX11" fmla="*/ 4033044 w 6320896"/>
              <a:gd name="connsiteY11" fmla="*/ 3365260 h 3953518"/>
              <a:gd name="connsiteX12" fmla="*/ 4034773 w 6320896"/>
              <a:gd name="connsiteY12" fmla="*/ 3367961 h 3953518"/>
              <a:gd name="connsiteX13" fmla="*/ 4042401 w 6320896"/>
              <a:gd name="connsiteY13" fmla="*/ 3370528 h 3953518"/>
              <a:gd name="connsiteX14" fmla="*/ 4040054 w 6320896"/>
              <a:gd name="connsiteY14" fmla="*/ 3363011 h 3953518"/>
              <a:gd name="connsiteX15" fmla="*/ 4037414 w 6320896"/>
              <a:gd name="connsiteY15" fmla="*/ 3361728 h 3953518"/>
              <a:gd name="connsiteX16" fmla="*/ 4040054 w 6320896"/>
              <a:gd name="connsiteY16" fmla="*/ 3360445 h 3953518"/>
              <a:gd name="connsiteX17" fmla="*/ 4038587 w 6320896"/>
              <a:gd name="connsiteY17" fmla="*/ 3357878 h 3953518"/>
              <a:gd name="connsiteX18" fmla="*/ 4033600 w 6320896"/>
              <a:gd name="connsiteY18" fmla="*/ 3357878 h 3953518"/>
              <a:gd name="connsiteX19" fmla="*/ 4029785 w 6320896"/>
              <a:gd name="connsiteY19" fmla="*/ 3357878 h 3953518"/>
              <a:gd name="connsiteX20" fmla="*/ 4028612 w 6320896"/>
              <a:gd name="connsiteY20" fmla="*/ 3357878 h 3953518"/>
              <a:gd name="connsiteX21" fmla="*/ 4025971 w 6320896"/>
              <a:gd name="connsiteY21" fmla="*/ 3356595 h 3953518"/>
              <a:gd name="connsiteX22" fmla="*/ 4379217 w 6320896"/>
              <a:gd name="connsiteY22" fmla="*/ 2994701 h 3953518"/>
              <a:gd name="connsiteX23" fmla="*/ 4373936 w 6320896"/>
              <a:gd name="connsiteY23" fmla="*/ 2999834 h 3953518"/>
              <a:gd name="connsiteX24" fmla="*/ 4363961 w 6320896"/>
              <a:gd name="connsiteY24" fmla="*/ 3009917 h 3953518"/>
              <a:gd name="connsiteX25" fmla="*/ 4343423 w 6320896"/>
              <a:gd name="connsiteY25" fmla="*/ 3042917 h 3953518"/>
              <a:gd name="connsiteX26" fmla="*/ 4329634 w 6320896"/>
              <a:gd name="connsiteY26" fmla="*/ 3065833 h 3953518"/>
              <a:gd name="connsiteX27" fmla="*/ 4307923 w 6320896"/>
              <a:gd name="connsiteY27" fmla="*/ 3088566 h 3953518"/>
              <a:gd name="connsiteX28" fmla="*/ 4306749 w 6320896"/>
              <a:gd name="connsiteY28" fmla="*/ 3089849 h 3953518"/>
              <a:gd name="connsiteX29" fmla="*/ 4304109 w 6320896"/>
              <a:gd name="connsiteY29" fmla="*/ 3089849 h 3953518"/>
              <a:gd name="connsiteX30" fmla="*/ 4299121 w 6320896"/>
              <a:gd name="connsiteY30" fmla="*/ 3089849 h 3953518"/>
              <a:gd name="connsiteX31" fmla="*/ 4287679 w 6320896"/>
              <a:gd name="connsiteY31" fmla="*/ 3088566 h 3953518"/>
              <a:gd name="connsiteX32" fmla="*/ 4264794 w 6320896"/>
              <a:gd name="connsiteY32" fmla="*/ 3086182 h 3953518"/>
              <a:gd name="connsiteX33" fmla="*/ 4236921 w 6320896"/>
              <a:gd name="connsiteY33" fmla="*/ 3086182 h 3953518"/>
              <a:gd name="connsiteX34" fmla="*/ 4234281 w 6320896"/>
              <a:gd name="connsiteY34" fmla="*/ 3086182 h 3953518"/>
              <a:gd name="connsiteX35" fmla="*/ 4231640 w 6320896"/>
              <a:gd name="connsiteY35" fmla="*/ 3086182 h 3953518"/>
              <a:gd name="connsiteX36" fmla="*/ 4225479 w 6320896"/>
              <a:gd name="connsiteY36" fmla="*/ 3087282 h 3953518"/>
              <a:gd name="connsiteX37" fmla="*/ 4212570 w 6320896"/>
              <a:gd name="connsiteY37" fmla="*/ 3089849 h 3953518"/>
              <a:gd name="connsiteX38" fmla="*/ 4183524 w 6320896"/>
              <a:gd name="connsiteY38" fmla="*/ 3096266 h 3953518"/>
              <a:gd name="connsiteX39" fmla="*/ 4097266 w 6320896"/>
              <a:gd name="connsiteY39" fmla="*/ 3134398 h 3953518"/>
              <a:gd name="connsiteX40" fmla="*/ 4071741 w 6320896"/>
              <a:gd name="connsiteY40" fmla="*/ 3150898 h 3953518"/>
              <a:gd name="connsiteX41" fmla="*/ 4046215 w 6320896"/>
              <a:gd name="connsiteY41" fmla="*/ 3176198 h 3953518"/>
              <a:gd name="connsiteX42" fmla="*/ 4037414 w 6320896"/>
              <a:gd name="connsiteY42" fmla="*/ 3219464 h 3953518"/>
              <a:gd name="connsiteX43" fmla="*/ 4056484 w 6320896"/>
              <a:gd name="connsiteY43" fmla="*/ 3256313 h 3953518"/>
              <a:gd name="connsiteX44" fmla="*/ 4061472 w 6320896"/>
              <a:gd name="connsiteY44" fmla="*/ 3261446 h 3953518"/>
              <a:gd name="connsiteX45" fmla="*/ 4069100 w 6320896"/>
              <a:gd name="connsiteY45" fmla="*/ 3265113 h 3953518"/>
              <a:gd name="connsiteX46" fmla="*/ 4089638 w 6320896"/>
              <a:gd name="connsiteY46" fmla="*/ 3275379 h 3953518"/>
              <a:gd name="connsiteX47" fmla="*/ 4102254 w 6320896"/>
              <a:gd name="connsiteY47" fmla="*/ 3281613 h 3953518"/>
              <a:gd name="connsiteX48" fmla="*/ 4126312 w 6320896"/>
              <a:gd name="connsiteY48" fmla="*/ 3291879 h 3953518"/>
              <a:gd name="connsiteX49" fmla="*/ 4173255 w 6320896"/>
              <a:gd name="connsiteY49" fmla="*/ 3301962 h 3953518"/>
              <a:gd name="connsiteX50" fmla="*/ 4125138 w 6320896"/>
              <a:gd name="connsiteY50" fmla="*/ 3276663 h 3953518"/>
              <a:gd name="connsiteX51" fmla="*/ 4107241 w 6320896"/>
              <a:gd name="connsiteY51" fmla="*/ 3262546 h 3953518"/>
              <a:gd name="connsiteX52" fmla="*/ 4103427 w 6320896"/>
              <a:gd name="connsiteY52" fmla="*/ 3258880 h 3953518"/>
              <a:gd name="connsiteX53" fmla="*/ 4098440 w 6320896"/>
              <a:gd name="connsiteY53" fmla="*/ 3255030 h 3953518"/>
              <a:gd name="connsiteX54" fmla="*/ 4088171 w 6320896"/>
              <a:gd name="connsiteY54" fmla="*/ 3246046 h 3953518"/>
              <a:gd name="connsiteX55" fmla="*/ 4083183 w 6320896"/>
              <a:gd name="connsiteY55" fmla="*/ 3242380 h 3953518"/>
              <a:gd name="connsiteX56" fmla="*/ 4076728 w 6320896"/>
              <a:gd name="connsiteY56" fmla="*/ 3208097 h 3953518"/>
              <a:gd name="connsiteX57" fmla="*/ 4098440 w 6320896"/>
              <a:gd name="connsiteY57" fmla="*/ 3180048 h 3953518"/>
              <a:gd name="connsiteX58" fmla="*/ 4177069 w 6320896"/>
              <a:gd name="connsiteY58" fmla="*/ 3140632 h 3953518"/>
              <a:gd name="connsiteX59" fmla="*/ 4177069 w 6320896"/>
              <a:gd name="connsiteY59" fmla="*/ 3145765 h 3953518"/>
              <a:gd name="connsiteX60" fmla="*/ 4276236 w 6320896"/>
              <a:gd name="connsiteY60" fmla="*/ 3115332 h 3953518"/>
              <a:gd name="connsiteX61" fmla="*/ 4323179 w 6320896"/>
              <a:gd name="connsiteY61" fmla="*/ 3103782 h 3953518"/>
              <a:gd name="connsiteX62" fmla="*/ 4385379 w 6320896"/>
              <a:gd name="connsiteY62" fmla="*/ 3007350 h 3953518"/>
              <a:gd name="connsiteX63" fmla="*/ 4465475 w 6320896"/>
              <a:gd name="connsiteY63" fmla="*/ 3036500 h 3953518"/>
              <a:gd name="connsiteX64" fmla="*/ 4451392 w 6320896"/>
              <a:gd name="connsiteY64" fmla="*/ 3027700 h 3953518"/>
              <a:gd name="connsiteX65" fmla="*/ 4385379 w 6320896"/>
              <a:gd name="connsiteY65" fmla="*/ 2997267 h 3953518"/>
              <a:gd name="connsiteX66" fmla="*/ 4025971 w 6320896"/>
              <a:gd name="connsiteY66" fmla="*/ 2987001 h 3953518"/>
              <a:gd name="connsiteX67" fmla="*/ 4017169 w 6320896"/>
              <a:gd name="connsiteY67" fmla="*/ 3002217 h 3953518"/>
              <a:gd name="connsiteX68" fmla="*/ 4008368 w 6320896"/>
              <a:gd name="connsiteY68" fmla="*/ 3002217 h 3953518"/>
              <a:gd name="connsiteX69" fmla="*/ 4025971 w 6320896"/>
              <a:gd name="connsiteY69" fmla="*/ 2987001 h 3953518"/>
              <a:gd name="connsiteX70" fmla="*/ 4050030 w 6320896"/>
              <a:gd name="connsiteY70" fmla="*/ 2948868 h 3953518"/>
              <a:gd name="connsiteX71" fmla="*/ 4046215 w 6320896"/>
              <a:gd name="connsiteY71" fmla="*/ 2955285 h 3953518"/>
              <a:gd name="connsiteX72" fmla="*/ 4050030 w 6320896"/>
              <a:gd name="connsiteY72" fmla="*/ 2948868 h 3953518"/>
              <a:gd name="connsiteX73" fmla="*/ 4001913 w 6320896"/>
              <a:gd name="connsiteY73" fmla="*/ 2877736 h 3953518"/>
              <a:gd name="connsiteX74" fmla="*/ 3995458 w 6320896"/>
              <a:gd name="connsiteY74" fmla="*/ 2881586 h 3953518"/>
              <a:gd name="connsiteX75" fmla="*/ 4003087 w 6320896"/>
              <a:gd name="connsiteY75" fmla="*/ 2880303 h 3953518"/>
              <a:gd name="connsiteX76" fmla="*/ 3998099 w 6320896"/>
              <a:gd name="connsiteY76" fmla="*/ 2833370 h 3953518"/>
              <a:gd name="connsiteX77" fmla="*/ 3996925 w 6320896"/>
              <a:gd name="connsiteY77" fmla="*/ 2834653 h 3953518"/>
              <a:gd name="connsiteX78" fmla="*/ 3996925 w 6320896"/>
              <a:gd name="connsiteY78" fmla="*/ 2835937 h 3953518"/>
              <a:gd name="connsiteX79" fmla="*/ 5551325 w 6320896"/>
              <a:gd name="connsiteY79" fmla="*/ 2809170 h 3953518"/>
              <a:gd name="connsiteX80" fmla="*/ 5547511 w 6320896"/>
              <a:gd name="connsiteY80" fmla="*/ 2810454 h 3953518"/>
              <a:gd name="connsiteX81" fmla="*/ 5539882 w 6320896"/>
              <a:gd name="connsiteY81" fmla="*/ 2813020 h 3953518"/>
              <a:gd name="connsiteX82" fmla="*/ 5513253 w 6320896"/>
              <a:gd name="connsiteY82" fmla="*/ 2819151 h 3953518"/>
              <a:gd name="connsiteX83" fmla="*/ 5513515 w 6320896"/>
              <a:gd name="connsiteY83" fmla="*/ 2818063 h 3953518"/>
              <a:gd name="connsiteX84" fmla="*/ 5527267 w 6320896"/>
              <a:gd name="connsiteY84" fmla="*/ 2814304 h 3953518"/>
              <a:gd name="connsiteX85" fmla="*/ 5531081 w 6320896"/>
              <a:gd name="connsiteY85" fmla="*/ 2813020 h 3953518"/>
              <a:gd name="connsiteX86" fmla="*/ 5531081 w 6320896"/>
              <a:gd name="connsiteY86" fmla="*/ 2813020 h 3953518"/>
              <a:gd name="connsiteX87" fmla="*/ 5536068 w 6320896"/>
              <a:gd name="connsiteY87" fmla="*/ 2813020 h 3953518"/>
              <a:gd name="connsiteX88" fmla="*/ 5540161 w 6320896"/>
              <a:gd name="connsiteY88" fmla="*/ 2810914 h 3953518"/>
              <a:gd name="connsiteX89" fmla="*/ 5541056 w 6320896"/>
              <a:gd name="connsiteY89" fmla="*/ 2807887 h 3953518"/>
              <a:gd name="connsiteX90" fmla="*/ 5543697 w 6320896"/>
              <a:gd name="connsiteY90" fmla="*/ 2807887 h 3953518"/>
              <a:gd name="connsiteX91" fmla="*/ 5542523 w 6320896"/>
              <a:gd name="connsiteY91" fmla="*/ 2809170 h 3953518"/>
              <a:gd name="connsiteX92" fmla="*/ 5541056 w 6320896"/>
              <a:gd name="connsiteY92" fmla="*/ 2810454 h 3953518"/>
              <a:gd name="connsiteX93" fmla="*/ 5540161 w 6320896"/>
              <a:gd name="connsiteY93" fmla="*/ 2810914 h 3953518"/>
              <a:gd name="connsiteX94" fmla="*/ 5534895 w 6320896"/>
              <a:gd name="connsiteY94" fmla="*/ 2811737 h 3953518"/>
              <a:gd name="connsiteX95" fmla="*/ 5531081 w 6320896"/>
              <a:gd name="connsiteY95" fmla="*/ 2813020 h 3953518"/>
              <a:gd name="connsiteX96" fmla="*/ 5533428 w 6320896"/>
              <a:gd name="connsiteY96" fmla="*/ 2810454 h 3953518"/>
              <a:gd name="connsiteX97" fmla="*/ 5537242 w 6320896"/>
              <a:gd name="connsiteY97" fmla="*/ 2810454 h 3953518"/>
              <a:gd name="connsiteX98" fmla="*/ 5541056 w 6320896"/>
              <a:gd name="connsiteY98" fmla="*/ 2807887 h 3953518"/>
              <a:gd name="connsiteX99" fmla="*/ 5551325 w 6320896"/>
              <a:gd name="connsiteY99" fmla="*/ 2804220 h 3953518"/>
              <a:gd name="connsiteX100" fmla="*/ 5551325 w 6320896"/>
              <a:gd name="connsiteY100" fmla="*/ 2806604 h 3953518"/>
              <a:gd name="connsiteX101" fmla="*/ 5548684 w 6320896"/>
              <a:gd name="connsiteY101" fmla="*/ 2805320 h 3953518"/>
              <a:gd name="connsiteX102" fmla="*/ 5551325 w 6320896"/>
              <a:gd name="connsiteY102" fmla="*/ 2804220 h 3953518"/>
              <a:gd name="connsiteX103" fmla="*/ 5543697 w 6320896"/>
              <a:gd name="connsiteY103" fmla="*/ 2804220 h 3953518"/>
              <a:gd name="connsiteX104" fmla="*/ 5548684 w 6320896"/>
              <a:gd name="connsiteY104" fmla="*/ 2805320 h 3953518"/>
              <a:gd name="connsiteX105" fmla="*/ 5547511 w 6320896"/>
              <a:gd name="connsiteY105" fmla="*/ 2806604 h 3953518"/>
              <a:gd name="connsiteX106" fmla="*/ 5543697 w 6320896"/>
              <a:gd name="connsiteY106" fmla="*/ 2804220 h 3953518"/>
              <a:gd name="connsiteX107" fmla="*/ 4125138 w 6320896"/>
              <a:gd name="connsiteY107" fmla="*/ 2800371 h 3953518"/>
              <a:gd name="connsiteX108" fmla="*/ 4135114 w 6320896"/>
              <a:gd name="connsiteY108" fmla="*/ 2801654 h 3953518"/>
              <a:gd name="connsiteX109" fmla="*/ 4107241 w 6320896"/>
              <a:gd name="connsiteY109" fmla="*/ 2840887 h 3953518"/>
              <a:gd name="connsiteX110" fmla="*/ 4125138 w 6320896"/>
              <a:gd name="connsiteY110" fmla="*/ 2844736 h 3953518"/>
              <a:gd name="connsiteX111" fmla="*/ 4132767 w 6320896"/>
              <a:gd name="connsiteY111" fmla="*/ 2835937 h 3953518"/>
              <a:gd name="connsiteX112" fmla="*/ 4145382 w 6320896"/>
              <a:gd name="connsiteY112" fmla="*/ 2830803 h 3953518"/>
              <a:gd name="connsiteX113" fmla="*/ 4148023 w 6320896"/>
              <a:gd name="connsiteY113" fmla="*/ 2844736 h 3953518"/>
              <a:gd name="connsiteX114" fmla="*/ 4109882 w 6320896"/>
              <a:gd name="connsiteY114" fmla="*/ 2886719 h 3953518"/>
              <a:gd name="connsiteX115" fmla="*/ 4142742 w 6320896"/>
              <a:gd name="connsiteY115" fmla="*/ 2875353 h 3953518"/>
              <a:gd name="connsiteX116" fmla="*/ 4136581 w 6320896"/>
              <a:gd name="connsiteY116" fmla="*/ 2879019 h 3953518"/>
              <a:gd name="connsiteX117" fmla="*/ 4135114 w 6320896"/>
              <a:gd name="connsiteY117" fmla="*/ 2901936 h 3953518"/>
              <a:gd name="connsiteX118" fmla="*/ 4117510 w 6320896"/>
              <a:gd name="connsiteY118" fmla="*/ 2913302 h 3953518"/>
              <a:gd name="connsiteX119" fmla="*/ 4120151 w 6320896"/>
              <a:gd name="connsiteY119" fmla="*/ 2926135 h 3953518"/>
              <a:gd name="connsiteX120" fmla="*/ 4133940 w 6320896"/>
              <a:gd name="connsiteY120" fmla="*/ 2923568 h 3953518"/>
              <a:gd name="connsiteX121" fmla="*/ 4103427 w 6320896"/>
              <a:gd name="connsiteY121" fmla="*/ 2973068 h 3953518"/>
              <a:gd name="connsiteX122" fmla="*/ 4095799 w 6320896"/>
              <a:gd name="connsiteY122" fmla="*/ 2969218 h 3953518"/>
              <a:gd name="connsiteX123" fmla="*/ 4084357 w 6320896"/>
              <a:gd name="connsiteY123" fmla="*/ 2959135 h 3953518"/>
              <a:gd name="connsiteX124" fmla="*/ 4074381 w 6320896"/>
              <a:gd name="connsiteY124" fmla="*/ 2945201 h 3953518"/>
              <a:gd name="connsiteX125" fmla="*/ 4056484 w 6320896"/>
              <a:gd name="connsiteY125" fmla="*/ 2948868 h 3953518"/>
              <a:gd name="connsiteX126" fmla="*/ 4057658 w 6320896"/>
              <a:gd name="connsiteY126" fmla="*/ 2954001 h 3953518"/>
              <a:gd name="connsiteX127" fmla="*/ 4059125 w 6320896"/>
              <a:gd name="connsiteY127" fmla="*/ 2954001 h 3953518"/>
              <a:gd name="connsiteX128" fmla="*/ 4066753 w 6320896"/>
              <a:gd name="connsiteY128" fmla="*/ 2983151 h 3953518"/>
              <a:gd name="connsiteX129" fmla="*/ 4059125 w 6320896"/>
              <a:gd name="connsiteY129" fmla="*/ 2962984 h 3953518"/>
              <a:gd name="connsiteX130" fmla="*/ 4048856 w 6320896"/>
              <a:gd name="connsiteY130" fmla="*/ 2989567 h 3953518"/>
              <a:gd name="connsiteX131" fmla="*/ 4038881 w 6320896"/>
              <a:gd name="connsiteY131" fmla="*/ 2967934 h 3953518"/>
              <a:gd name="connsiteX132" fmla="*/ 4029785 w 6320896"/>
              <a:gd name="connsiteY132" fmla="*/ 2981868 h 3953518"/>
              <a:gd name="connsiteX133" fmla="*/ 4029217 w 6320896"/>
              <a:gd name="connsiteY133" fmla="*/ 2981540 h 3953518"/>
              <a:gd name="connsiteX134" fmla="*/ 4024041 w 6320896"/>
              <a:gd name="connsiteY134" fmla="*/ 2978562 h 3953518"/>
              <a:gd name="connsiteX135" fmla="*/ 4015996 w 6320896"/>
              <a:gd name="connsiteY135" fmla="*/ 2961701 h 3953518"/>
              <a:gd name="connsiteX136" fmla="*/ 4023624 w 6320896"/>
              <a:gd name="connsiteY136" fmla="*/ 2950151 h 3953518"/>
              <a:gd name="connsiteX137" fmla="*/ 4020984 w 6320896"/>
              <a:gd name="connsiteY137" fmla="*/ 2950151 h 3953518"/>
              <a:gd name="connsiteX138" fmla="*/ 4020984 w 6320896"/>
              <a:gd name="connsiteY138" fmla="*/ 2947585 h 3953518"/>
              <a:gd name="connsiteX139" fmla="*/ 4008368 w 6320896"/>
              <a:gd name="connsiteY139" fmla="*/ 2951435 h 3953518"/>
              <a:gd name="connsiteX140" fmla="*/ 3999272 w 6320896"/>
              <a:gd name="connsiteY140" fmla="*/ 2950151 h 3953518"/>
              <a:gd name="connsiteX141" fmla="*/ 3995458 w 6320896"/>
              <a:gd name="connsiteY141" fmla="*/ 2948868 h 3953518"/>
              <a:gd name="connsiteX142" fmla="*/ 3993111 w 6320896"/>
              <a:gd name="connsiteY142" fmla="*/ 2945201 h 3953518"/>
              <a:gd name="connsiteX143" fmla="*/ 3993111 w 6320896"/>
              <a:gd name="connsiteY143" fmla="*/ 3077199 h 3953518"/>
              <a:gd name="connsiteX144" fmla="*/ 3996925 w 6320896"/>
              <a:gd name="connsiteY144" fmla="*/ 3074633 h 3953518"/>
              <a:gd name="connsiteX145" fmla="*/ 4059125 w 6320896"/>
              <a:gd name="connsiteY145" fmla="*/ 3042917 h 3953518"/>
              <a:gd name="connsiteX146" fmla="*/ 4108708 w 6320896"/>
              <a:gd name="connsiteY146" fmla="*/ 3021284 h 3953518"/>
              <a:gd name="connsiteX147" fmla="*/ 4154184 w 6320896"/>
              <a:gd name="connsiteY147" fmla="*/ 3004784 h 3953518"/>
              <a:gd name="connsiteX148" fmla="*/ 4175895 w 6320896"/>
              <a:gd name="connsiteY148" fmla="*/ 2998367 h 3953518"/>
              <a:gd name="connsiteX149" fmla="*/ 4194966 w 6320896"/>
              <a:gd name="connsiteY149" fmla="*/ 2993417 h 3953518"/>
              <a:gd name="connsiteX150" fmla="*/ 4197607 w 6320896"/>
              <a:gd name="connsiteY150" fmla="*/ 2992134 h 3953518"/>
              <a:gd name="connsiteX151" fmla="*/ 4197607 w 6320896"/>
              <a:gd name="connsiteY151" fmla="*/ 2990851 h 3953518"/>
              <a:gd name="connsiteX152" fmla="*/ 4203768 w 6320896"/>
              <a:gd name="connsiteY152" fmla="*/ 2980584 h 3953518"/>
              <a:gd name="connsiteX153" fmla="*/ 4207582 w 6320896"/>
              <a:gd name="connsiteY153" fmla="*/ 2975634 h 3953518"/>
              <a:gd name="connsiteX154" fmla="*/ 4194966 w 6320896"/>
              <a:gd name="connsiteY154" fmla="*/ 2964084 h 3953518"/>
              <a:gd name="connsiteX155" fmla="*/ 4179710 w 6320896"/>
              <a:gd name="connsiteY155" fmla="*/ 2937502 h 3953518"/>
              <a:gd name="connsiteX156" fmla="*/ 4172081 w 6320896"/>
              <a:gd name="connsiteY156" fmla="*/ 2912019 h 3953518"/>
              <a:gd name="connsiteX157" fmla="*/ 4172081 w 6320896"/>
              <a:gd name="connsiteY157" fmla="*/ 2909635 h 3953518"/>
              <a:gd name="connsiteX158" fmla="*/ 4172081 w 6320896"/>
              <a:gd name="connsiteY158" fmla="*/ 2908352 h 3953518"/>
              <a:gd name="connsiteX159" fmla="*/ 4174722 w 6320896"/>
              <a:gd name="connsiteY159" fmla="*/ 2872786 h 3953518"/>
              <a:gd name="connsiteX160" fmla="*/ 4165627 w 6320896"/>
              <a:gd name="connsiteY160" fmla="*/ 2867653 h 3953518"/>
              <a:gd name="connsiteX161" fmla="*/ 4159465 w 6320896"/>
              <a:gd name="connsiteY161" fmla="*/ 2865086 h 3953518"/>
              <a:gd name="connsiteX162" fmla="*/ 4156825 w 6320896"/>
              <a:gd name="connsiteY162" fmla="*/ 2863803 h 3953518"/>
              <a:gd name="connsiteX163" fmla="*/ 4155651 w 6320896"/>
              <a:gd name="connsiteY163" fmla="*/ 2862519 h 3953518"/>
              <a:gd name="connsiteX164" fmla="*/ 4156825 w 6320896"/>
              <a:gd name="connsiteY164" fmla="*/ 2861236 h 3953518"/>
              <a:gd name="connsiteX165" fmla="*/ 4159465 w 6320896"/>
              <a:gd name="connsiteY165" fmla="*/ 2861236 h 3953518"/>
              <a:gd name="connsiteX166" fmla="*/ 4160639 w 6320896"/>
              <a:gd name="connsiteY166" fmla="*/ 2861236 h 3953518"/>
              <a:gd name="connsiteX167" fmla="*/ 4167094 w 6320896"/>
              <a:gd name="connsiteY167" fmla="*/ 2859953 h 3953518"/>
              <a:gd name="connsiteX168" fmla="*/ 4168267 w 6320896"/>
              <a:gd name="connsiteY168" fmla="*/ 2859953 h 3953518"/>
              <a:gd name="connsiteX169" fmla="*/ 4169441 w 6320896"/>
              <a:gd name="connsiteY169" fmla="*/ 2858670 h 3953518"/>
              <a:gd name="connsiteX170" fmla="*/ 4174722 w 6320896"/>
              <a:gd name="connsiteY170" fmla="*/ 2848586 h 3953518"/>
              <a:gd name="connsiteX171" fmla="*/ 4183524 w 6320896"/>
              <a:gd name="connsiteY171" fmla="*/ 2829520 h 3953518"/>
              <a:gd name="connsiteX172" fmla="*/ 4193792 w 6320896"/>
              <a:gd name="connsiteY172" fmla="*/ 2802937 h 3953518"/>
              <a:gd name="connsiteX173" fmla="*/ 4125138 w 6320896"/>
              <a:gd name="connsiteY173" fmla="*/ 2800371 h 3953518"/>
              <a:gd name="connsiteX174" fmla="*/ 3999272 w 6320896"/>
              <a:gd name="connsiteY174" fmla="*/ 2792671 h 3953518"/>
              <a:gd name="connsiteX175" fmla="*/ 3999272 w 6320896"/>
              <a:gd name="connsiteY175" fmla="*/ 2799087 h 3953518"/>
              <a:gd name="connsiteX176" fmla="*/ 4014529 w 6320896"/>
              <a:gd name="connsiteY176" fmla="*/ 2792671 h 3953518"/>
              <a:gd name="connsiteX177" fmla="*/ 3999272 w 6320896"/>
              <a:gd name="connsiteY177" fmla="*/ 2792671 h 3953518"/>
              <a:gd name="connsiteX178" fmla="*/ 5552498 w 6320896"/>
              <a:gd name="connsiteY178" fmla="*/ 2788821 h 3953518"/>
              <a:gd name="connsiteX179" fmla="*/ 5553965 w 6320896"/>
              <a:gd name="connsiteY179" fmla="*/ 2788821 h 3953518"/>
              <a:gd name="connsiteX180" fmla="*/ 5555139 w 6320896"/>
              <a:gd name="connsiteY180" fmla="*/ 2788821 h 3953518"/>
              <a:gd name="connsiteX181" fmla="*/ 5558953 w 6320896"/>
              <a:gd name="connsiteY181" fmla="*/ 2788821 h 3953518"/>
              <a:gd name="connsiteX182" fmla="*/ 5569222 w 6320896"/>
              <a:gd name="connsiteY182" fmla="*/ 2790104 h 3953518"/>
              <a:gd name="connsiteX183" fmla="*/ 5565408 w 6320896"/>
              <a:gd name="connsiteY183" fmla="*/ 2792671 h 3953518"/>
              <a:gd name="connsiteX184" fmla="*/ 5550151 w 6320896"/>
              <a:gd name="connsiteY184" fmla="*/ 2802937 h 3953518"/>
              <a:gd name="connsiteX185" fmla="*/ 5550151 w 6320896"/>
              <a:gd name="connsiteY185" fmla="*/ 2795237 h 3953518"/>
              <a:gd name="connsiteX186" fmla="*/ 5552498 w 6320896"/>
              <a:gd name="connsiteY186" fmla="*/ 2796521 h 3953518"/>
              <a:gd name="connsiteX187" fmla="*/ 5552498 w 6320896"/>
              <a:gd name="connsiteY187" fmla="*/ 2792671 h 3953518"/>
              <a:gd name="connsiteX188" fmla="*/ 5552498 w 6320896"/>
              <a:gd name="connsiteY188" fmla="*/ 2790104 h 3953518"/>
              <a:gd name="connsiteX189" fmla="*/ 5552498 w 6320896"/>
              <a:gd name="connsiteY189" fmla="*/ 2788821 h 3953518"/>
              <a:gd name="connsiteX190" fmla="*/ 5574210 w 6320896"/>
              <a:gd name="connsiteY190" fmla="*/ 2787537 h 3953518"/>
              <a:gd name="connsiteX191" fmla="*/ 5575383 w 6320896"/>
              <a:gd name="connsiteY191" fmla="*/ 2791387 h 3953518"/>
              <a:gd name="connsiteX192" fmla="*/ 5573036 w 6320896"/>
              <a:gd name="connsiteY192" fmla="*/ 2791387 h 3953518"/>
              <a:gd name="connsiteX193" fmla="*/ 5569222 w 6320896"/>
              <a:gd name="connsiteY193" fmla="*/ 2791387 h 3953518"/>
              <a:gd name="connsiteX194" fmla="*/ 5574210 w 6320896"/>
              <a:gd name="connsiteY194" fmla="*/ 2787537 h 3953518"/>
              <a:gd name="connsiteX195" fmla="*/ 5631552 w 6320896"/>
              <a:gd name="connsiteY195" fmla="*/ 2771180 h 3953518"/>
              <a:gd name="connsiteX196" fmla="*/ 5632514 w 6320896"/>
              <a:gd name="connsiteY196" fmla="*/ 2771675 h 3953518"/>
              <a:gd name="connsiteX197" fmla="*/ 5635235 w 6320896"/>
              <a:gd name="connsiteY197" fmla="*/ 2774888 h 3953518"/>
              <a:gd name="connsiteX198" fmla="*/ 5633768 w 6320896"/>
              <a:gd name="connsiteY198" fmla="*/ 2773604 h 3953518"/>
              <a:gd name="connsiteX199" fmla="*/ 5629954 w 6320896"/>
              <a:gd name="connsiteY199" fmla="*/ 2768654 h 3953518"/>
              <a:gd name="connsiteX200" fmla="*/ 5635235 w 6320896"/>
              <a:gd name="connsiteY200" fmla="*/ 2773604 h 3953518"/>
              <a:gd name="connsiteX201" fmla="*/ 5633768 w 6320896"/>
              <a:gd name="connsiteY201" fmla="*/ 2772321 h 3953518"/>
              <a:gd name="connsiteX202" fmla="*/ 5632514 w 6320896"/>
              <a:gd name="connsiteY202" fmla="*/ 2771675 h 3953518"/>
              <a:gd name="connsiteX203" fmla="*/ 2415534 w 6320896"/>
              <a:gd name="connsiteY203" fmla="*/ 2677173 h 3953518"/>
              <a:gd name="connsiteX204" fmla="*/ 2437245 w 6320896"/>
              <a:gd name="connsiteY204" fmla="*/ 2711455 h 3953518"/>
              <a:gd name="connsiteX205" fmla="*/ 2438418 w 6320896"/>
              <a:gd name="connsiteY205" fmla="*/ 2711455 h 3953518"/>
              <a:gd name="connsiteX206" fmla="*/ 2451328 w 6320896"/>
              <a:gd name="connsiteY206" fmla="*/ 2721538 h 3953518"/>
              <a:gd name="connsiteX207" fmla="*/ 2451328 w 6320896"/>
              <a:gd name="connsiteY207" fmla="*/ 2714022 h 3953518"/>
              <a:gd name="connsiteX208" fmla="*/ 2442233 w 6320896"/>
              <a:gd name="connsiteY208" fmla="*/ 2707605 h 3953518"/>
              <a:gd name="connsiteX209" fmla="*/ 2421988 w 6320896"/>
              <a:gd name="connsiteY209" fmla="*/ 2678456 h 3953518"/>
              <a:gd name="connsiteX210" fmla="*/ 2415534 w 6320896"/>
              <a:gd name="connsiteY210" fmla="*/ 2677173 h 3953518"/>
              <a:gd name="connsiteX211" fmla="*/ 2471792 w 6320896"/>
              <a:gd name="connsiteY211" fmla="*/ 2637436 h 3953518"/>
              <a:gd name="connsiteX212" fmla="*/ 2442233 w 6320896"/>
              <a:gd name="connsiteY212" fmla="*/ 2637757 h 3953518"/>
              <a:gd name="connsiteX213" fmla="*/ 2425803 w 6320896"/>
              <a:gd name="connsiteY213" fmla="*/ 2641606 h 3953518"/>
              <a:gd name="connsiteX214" fmla="*/ 2417001 w 6320896"/>
              <a:gd name="connsiteY214" fmla="*/ 2649123 h 3953518"/>
              <a:gd name="connsiteX215" fmla="*/ 2498271 w 6320896"/>
              <a:gd name="connsiteY215" fmla="*/ 2642890 h 3953518"/>
              <a:gd name="connsiteX216" fmla="*/ 2471792 w 6320896"/>
              <a:gd name="connsiteY216" fmla="*/ 2637436 h 3953518"/>
              <a:gd name="connsiteX217" fmla="*/ 5486485 w 6320896"/>
              <a:gd name="connsiteY217" fmla="*/ 2476426 h 3953518"/>
              <a:gd name="connsiteX218" fmla="*/ 5663108 w 6320896"/>
              <a:gd name="connsiteY218" fmla="*/ 2532342 h 3953518"/>
              <a:gd name="connsiteX219" fmla="*/ 5636409 w 6320896"/>
              <a:gd name="connsiteY219" fmla="*/ 2566624 h 3953518"/>
              <a:gd name="connsiteX220" fmla="*/ 5578024 w 6320896"/>
              <a:gd name="connsiteY220" fmla="*/ 2562774 h 3953518"/>
              <a:gd name="connsiteX221" fmla="*/ 5576557 w 6320896"/>
              <a:gd name="connsiteY221" fmla="*/ 2565341 h 3953518"/>
              <a:gd name="connsiteX222" fmla="*/ 5576557 w 6320896"/>
              <a:gd name="connsiteY222" fmla="*/ 2573041 h 3953518"/>
              <a:gd name="connsiteX223" fmla="*/ 5576557 w 6320896"/>
              <a:gd name="connsiteY223" fmla="*/ 2575608 h 3953518"/>
              <a:gd name="connsiteX224" fmla="*/ 5583011 w 6320896"/>
              <a:gd name="connsiteY224" fmla="*/ 2583124 h 3953518"/>
              <a:gd name="connsiteX225" fmla="*/ 5587999 w 6320896"/>
              <a:gd name="connsiteY225" fmla="*/ 2590824 h 3953518"/>
              <a:gd name="connsiteX226" fmla="*/ 5586825 w 6320896"/>
              <a:gd name="connsiteY226" fmla="*/ 2594674 h 3953518"/>
              <a:gd name="connsiteX227" fmla="*/ 5580371 w 6320896"/>
              <a:gd name="connsiteY227" fmla="*/ 2599624 h 3953518"/>
              <a:gd name="connsiteX228" fmla="*/ 5609710 w 6320896"/>
              <a:gd name="connsiteY228" fmla="*/ 2600907 h 3953518"/>
              <a:gd name="connsiteX229" fmla="*/ 5616165 w 6320896"/>
              <a:gd name="connsiteY229" fmla="*/ 2616124 h 3953518"/>
              <a:gd name="connsiteX230" fmla="*/ 5617338 w 6320896"/>
              <a:gd name="connsiteY230" fmla="*/ 2623823 h 3953518"/>
              <a:gd name="connsiteX231" fmla="*/ 5614698 w 6320896"/>
              <a:gd name="connsiteY231" fmla="*/ 2628957 h 3953518"/>
              <a:gd name="connsiteX232" fmla="*/ 5584185 w 6320896"/>
              <a:gd name="connsiteY232" fmla="*/ 2627673 h 3953518"/>
              <a:gd name="connsiteX233" fmla="*/ 5568928 w 6320896"/>
              <a:gd name="connsiteY233" fmla="*/ 2654256 h 3953518"/>
              <a:gd name="connsiteX234" fmla="*/ 5565408 w 6320896"/>
              <a:gd name="connsiteY234" fmla="*/ 2660597 h 3953518"/>
              <a:gd name="connsiteX235" fmla="*/ 5563941 w 6320896"/>
              <a:gd name="connsiteY235" fmla="*/ 2663239 h 3953518"/>
              <a:gd name="connsiteX236" fmla="*/ 5565408 w 6320896"/>
              <a:gd name="connsiteY236" fmla="*/ 2664020 h 3953518"/>
              <a:gd name="connsiteX237" fmla="*/ 5567388 w 6320896"/>
              <a:gd name="connsiteY237" fmla="*/ 2665073 h 3953518"/>
              <a:gd name="connsiteX238" fmla="*/ 5565114 w 6320896"/>
              <a:gd name="connsiteY238" fmla="*/ 2674606 h 3953518"/>
              <a:gd name="connsiteX239" fmla="*/ 5566581 w 6320896"/>
              <a:gd name="connsiteY239" fmla="*/ 2679739 h 3953518"/>
              <a:gd name="connsiteX240" fmla="*/ 5568928 w 6320896"/>
              <a:gd name="connsiteY240" fmla="*/ 2684689 h 3953518"/>
              <a:gd name="connsiteX241" fmla="*/ 5570395 w 6320896"/>
              <a:gd name="connsiteY241" fmla="*/ 2687256 h 3953518"/>
              <a:gd name="connsiteX242" fmla="*/ 5571569 w 6320896"/>
              <a:gd name="connsiteY242" fmla="*/ 2691106 h 3953518"/>
              <a:gd name="connsiteX243" fmla="*/ 5580371 w 6320896"/>
              <a:gd name="connsiteY243" fmla="*/ 2705039 h 3953518"/>
              <a:gd name="connsiteX244" fmla="*/ 5591813 w 6320896"/>
              <a:gd name="connsiteY244" fmla="*/ 2722822 h 3953518"/>
              <a:gd name="connsiteX245" fmla="*/ 5607070 w 6320896"/>
              <a:gd name="connsiteY245" fmla="*/ 2743171 h 3953518"/>
              <a:gd name="connsiteX246" fmla="*/ 5626140 w 6320896"/>
              <a:gd name="connsiteY246" fmla="*/ 2766088 h 3953518"/>
              <a:gd name="connsiteX247" fmla="*/ 5628781 w 6320896"/>
              <a:gd name="connsiteY247" fmla="*/ 2768654 h 3953518"/>
              <a:gd name="connsiteX248" fmla="*/ 5631421 w 6320896"/>
              <a:gd name="connsiteY248" fmla="*/ 2771038 h 3953518"/>
              <a:gd name="connsiteX249" fmla="*/ 5631552 w 6320896"/>
              <a:gd name="connsiteY249" fmla="*/ 2771180 h 3953518"/>
              <a:gd name="connsiteX250" fmla="*/ 5628781 w 6320896"/>
              <a:gd name="connsiteY250" fmla="*/ 2769754 h 3953518"/>
              <a:gd name="connsiteX251" fmla="*/ 5617338 w 6320896"/>
              <a:gd name="connsiteY251" fmla="*/ 2766088 h 3953518"/>
              <a:gd name="connsiteX252" fmla="*/ 5593280 w 6320896"/>
              <a:gd name="connsiteY252" fmla="*/ 2778738 h 3953518"/>
              <a:gd name="connsiteX253" fmla="*/ 5575383 w 6320896"/>
              <a:gd name="connsiteY253" fmla="*/ 2785154 h 3953518"/>
              <a:gd name="connsiteX254" fmla="*/ 5573036 w 6320896"/>
              <a:gd name="connsiteY254" fmla="*/ 2786437 h 3953518"/>
              <a:gd name="connsiteX255" fmla="*/ 5563941 w 6320896"/>
              <a:gd name="connsiteY255" fmla="*/ 2678456 h 3953518"/>
              <a:gd name="connsiteX256" fmla="*/ 5563941 w 6320896"/>
              <a:gd name="connsiteY256" fmla="*/ 2679739 h 3953518"/>
              <a:gd name="connsiteX257" fmla="*/ 5546337 w 6320896"/>
              <a:gd name="connsiteY257" fmla="*/ 2699906 h 3953518"/>
              <a:gd name="connsiteX258" fmla="*/ 5538709 w 6320896"/>
              <a:gd name="connsiteY258" fmla="*/ 2716589 h 3953518"/>
              <a:gd name="connsiteX259" fmla="*/ 5525800 w 6320896"/>
              <a:gd name="connsiteY259" fmla="*/ 2754538 h 3953518"/>
              <a:gd name="connsiteX260" fmla="*/ 5515824 w 6320896"/>
              <a:gd name="connsiteY260" fmla="*/ 2766088 h 3953518"/>
              <a:gd name="connsiteX261" fmla="*/ 5504382 w 6320896"/>
              <a:gd name="connsiteY261" fmla="*/ 2773604 h 3953518"/>
              <a:gd name="connsiteX262" fmla="*/ 5508196 w 6320896"/>
              <a:gd name="connsiteY262" fmla="*/ 2755821 h 3953518"/>
              <a:gd name="connsiteX263" fmla="*/ 5516998 w 6320896"/>
              <a:gd name="connsiteY263" fmla="*/ 2738038 h 3953518"/>
              <a:gd name="connsiteX264" fmla="*/ 5515824 w 6320896"/>
              <a:gd name="connsiteY264" fmla="*/ 2735472 h 3953518"/>
              <a:gd name="connsiteX265" fmla="*/ 5466241 w 6320896"/>
              <a:gd name="connsiteY265" fmla="*/ 2790104 h 3953518"/>
              <a:gd name="connsiteX266" fmla="*/ 5470055 w 6320896"/>
              <a:gd name="connsiteY266" fmla="*/ 2792671 h 3953518"/>
              <a:gd name="connsiteX267" fmla="*/ 5478857 w 6320896"/>
              <a:gd name="connsiteY267" fmla="*/ 2791387 h 3953518"/>
              <a:gd name="connsiteX268" fmla="*/ 5519638 w 6320896"/>
              <a:gd name="connsiteY268" fmla="*/ 2801654 h 3953518"/>
              <a:gd name="connsiteX269" fmla="*/ 5519638 w 6320896"/>
              <a:gd name="connsiteY269" fmla="*/ 2806604 h 3953518"/>
              <a:gd name="connsiteX270" fmla="*/ 5497927 w 6320896"/>
              <a:gd name="connsiteY270" fmla="*/ 2801654 h 3953518"/>
              <a:gd name="connsiteX271" fmla="*/ 5475042 w 6320896"/>
              <a:gd name="connsiteY271" fmla="*/ 2800371 h 3953518"/>
              <a:gd name="connsiteX272" fmla="*/ 5481497 w 6320896"/>
              <a:gd name="connsiteY272" fmla="*/ 2806604 h 3953518"/>
              <a:gd name="connsiteX273" fmla="*/ 5459786 w 6320896"/>
              <a:gd name="connsiteY273" fmla="*/ 2804220 h 3953518"/>
              <a:gd name="connsiteX274" fmla="*/ 5467414 w 6320896"/>
              <a:gd name="connsiteY274" fmla="*/ 2813020 h 3953518"/>
              <a:gd name="connsiteX275" fmla="*/ 5495287 w 6320896"/>
              <a:gd name="connsiteY275" fmla="*/ 2809170 h 3953518"/>
              <a:gd name="connsiteX276" fmla="*/ 5502915 w 6320896"/>
              <a:gd name="connsiteY276" fmla="*/ 2815587 h 3953518"/>
              <a:gd name="connsiteX277" fmla="*/ 5513880 w 6320896"/>
              <a:gd name="connsiteY277" fmla="*/ 2816549 h 3953518"/>
              <a:gd name="connsiteX278" fmla="*/ 5513515 w 6320896"/>
              <a:gd name="connsiteY278" fmla="*/ 2818063 h 3953518"/>
              <a:gd name="connsiteX279" fmla="*/ 5513184 w 6320896"/>
              <a:gd name="connsiteY279" fmla="*/ 2818154 h 3953518"/>
              <a:gd name="connsiteX280" fmla="*/ 5512010 w 6320896"/>
              <a:gd name="connsiteY280" fmla="*/ 2819437 h 3953518"/>
              <a:gd name="connsiteX281" fmla="*/ 5513253 w 6320896"/>
              <a:gd name="connsiteY281" fmla="*/ 2819151 h 3953518"/>
              <a:gd name="connsiteX282" fmla="*/ 5513184 w 6320896"/>
              <a:gd name="connsiteY282" fmla="*/ 2819437 h 3953518"/>
              <a:gd name="connsiteX283" fmla="*/ 5506729 w 6320896"/>
              <a:gd name="connsiteY283" fmla="*/ 2820720 h 3953518"/>
              <a:gd name="connsiteX284" fmla="*/ 5502915 w 6320896"/>
              <a:gd name="connsiteY284" fmla="*/ 2820720 h 3953518"/>
              <a:gd name="connsiteX285" fmla="*/ 5500568 w 6320896"/>
              <a:gd name="connsiteY285" fmla="*/ 2820720 h 3953518"/>
              <a:gd name="connsiteX286" fmla="*/ 5496754 w 6320896"/>
              <a:gd name="connsiteY286" fmla="*/ 2820720 h 3953518"/>
              <a:gd name="connsiteX287" fmla="*/ 5468881 w 6320896"/>
              <a:gd name="connsiteY287" fmla="*/ 2814304 h 3953518"/>
              <a:gd name="connsiteX288" fmla="*/ 5461253 w 6320896"/>
              <a:gd name="connsiteY288" fmla="*/ 2814304 h 3953518"/>
              <a:gd name="connsiteX289" fmla="*/ 5457439 w 6320896"/>
              <a:gd name="connsiteY289" fmla="*/ 2814304 h 3953518"/>
              <a:gd name="connsiteX290" fmla="*/ 5450984 w 6320896"/>
              <a:gd name="connsiteY290" fmla="*/ 2813020 h 3953518"/>
              <a:gd name="connsiteX291" fmla="*/ 5440715 w 6320896"/>
              <a:gd name="connsiteY291" fmla="*/ 2810454 h 3953518"/>
              <a:gd name="connsiteX292" fmla="*/ 5404041 w 6320896"/>
              <a:gd name="connsiteY292" fmla="*/ 2849870 h 3953518"/>
              <a:gd name="connsiteX293" fmla="*/ 5398760 w 6320896"/>
              <a:gd name="connsiteY293" fmla="*/ 2839603 h 3953518"/>
              <a:gd name="connsiteX294" fmla="*/ 5396413 w 6320896"/>
              <a:gd name="connsiteY294" fmla="*/ 2840887 h 3953518"/>
              <a:gd name="connsiteX295" fmla="*/ 5378516 w 6320896"/>
              <a:gd name="connsiteY295" fmla="*/ 2856286 h 3953518"/>
              <a:gd name="connsiteX296" fmla="*/ 5377342 w 6320896"/>
              <a:gd name="connsiteY296" fmla="*/ 2857386 h 3953518"/>
              <a:gd name="connsiteX297" fmla="*/ 5376169 w 6320896"/>
              <a:gd name="connsiteY297" fmla="*/ 2855003 h 3953518"/>
              <a:gd name="connsiteX298" fmla="*/ 5376169 w 6320896"/>
              <a:gd name="connsiteY298" fmla="*/ 2849870 h 3953518"/>
              <a:gd name="connsiteX299" fmla="*/ 5378516 w 6320896"/>
              <a:gd name="connsiteY299" fmla="*/ 2835937 h 3953518"/>
              <a:gd name="connsiteX300" fmla="*/ 5369714 w 6320896"/>
              <a:gd name="connsiteY300" fmla="*/ 2804220 h 3953518"/>
              <a:gd name="connsiteX301" fmla="*/ 5345656 w 6320896"/>
              <a:gd name="connsiteY301" fmla="*/ 2772321 h 3953518"/>
              <a:gd name="connsiteX302" fmla="*/ 5341842 w 6320896"/>
              <a:gd name="connsiteY302" fmla="*/ 2739322 h 3953518"/>
              <a:gd name="connsiteX303" fmla="*/ 5322771 w 6320896"/>
              <a:gd name="connsiteY303" fmla="*/ 2707605 h 3953518"/>
              <a:gd name="connsiteX304" fmla="*/ 5338028 w 6320896"/>
              <a:gd name="connsiteY304" fmla="*/ 2673323 h 3953518"/>
              <a:gd name="connsiteX305" fmla="*/ 5273188 w 6320896"/>
              <a:gd name="connsiteY305" fmla="*/ 2607324 h 3953518"/>
              <a:gd name="connsiteX306" fmla="*/ 5311329 w 6320896"/>
              <a:gd name="connsiteY306" fmla="*/ 2604757 h 3953518"/>
              <a:gd name="connsiteX307" fmla="*/ 5346829 w 6320896"/>
              <a:gd name="connsiteY307" fmla="*/ 2579274 h 3953518"/>
              <a:gd name="connsiteX308" fmla="*/ 5393772 w 6320896"/>
              <a:gd name="connsiteY308" fmla="*/ 2559108 h 3953518"/>
              <a:gd name="connsiteX309" fmla="*/ 5410202 w 6320896"/>
              <a:gd name="connsiteY309" fmla="*/ 2543708 h 3953518"/>
              <a:gd name="connsiteX310" fmla="*/ 5414017 w 6320896"/>
              <a:gd name="connsiteY310" fmla="*/ 2540041 h 3953518"/>
              <a:gd name="connsiteX311" fmla="*/ 5417831 w 6320896"/>
              <a:gd name="connsiteY311" fmla="*/ 2537475 h 3953518"/>
              <a:gd name="connsiteX312" fmla="*/ 5425459 w 6320896"/>
              <a:gd name="connsiteY312" fmla="*/ 2532342 h 3953518"/>
              <a:gd name="connsiteX313" fmla="*/ 5440715 w 6320896"/>
              <a:gd name="connsiteY313" fmla="*/ 2499342 h 3953518"/>
              <a:gd name="connsiteX314" fmla="*/ 5486485 w 6320896"/>
              <a:gd name="connsiteY314" fmla="*/ 2476426 h 3953518"/>
              <a:gd name="connsiteX315" fmla="*/ 5934790 w 6320896"/>
              <a:gd name="connsiteY315" fmla="*/ 2332878 h 3953518"/>
              <a:gd name="connsiteX316" fmla="*/ 5923348 w 6320896"/>
              <a:gd name="connsiteY316" fmla="*/ 2363494 h 3953518"/>
              <a:gd name="connsiteX317" fmla="*/ 5925988 w 6320896"/>
              <a:gd name="connsiteY317" fmla="*/ 2362211 h 3953518"/>
              <a:gd name="connsiteX318" fmla="*/ 5940071 w 6320896"/>
              <a:gd name="connsiteY318" fmla="*/ 2335445 h 3953518"/>
              <a:gd name="connsiteX319" fmla="*/ 5724919 w 6320896"/>
              <a:gd name="connsiteY319" fmla="*/ 2332061 h 3953518"/>
              <a:gd name="connsiteX320" fmla="*/ 5739718 w 6320896"/>
              <a:gd name="connsiteY320" fmla="*/ 2338011 h 3953518"/>
              <a:gd name="connsiteX321" fmla="*/ 5739097 w 6320896"/>
              <a:gd name="connsiteY321" fmla="*/ 2338011 h 3953518"/>
              <a:gd name="connsiteX322" fmla="*/ 5704151 w 6320896"/>
              <a:gd name="connsiteY322" fmla="*/ 2323346 h 3953518"/>
              <a:gd name="connsiteX323" fmla="*/ 5724919 w 6320896"/>
              <a:gd name="connsiteY323" fmla="*/ 2332061 h 3953518"/>
              <a:gd name="connsiteX324" fmla="*/ 5705063 w 6320896"/>
              <a:gd name="connsiteY324" fmla="*/ 2324078 h 3953518"/>
              <a:gd name="connsiteX325" fmla="*/ 5685004 w 6320896"/>
              <a:gd name="connsiteY325" fmla="*/ 2307963 h 3953518"/>
              <a:gd name="connsiteX326" fmla="*/ 5704151 w 6320896"/>
              <a:gd name="connsiteY326" fmla="*/ 2323346 h 3953518"/>
              <a:gd name="connsiteX327" fmla="*/ 5699782 w 6320896"/>
              <a:gd name="connsiteY327" fmla="*/ 2321512 h 3953518"/>
              <a:gd name="connsiteX328" fmla="*/ 5692154 w 6320896"/>
              <a:gd name="connsiteY328" fmla="*/ 2315095 h 3953518"/>
              <a:gd name="connsiteX329" fmla="*/ 5687166 w 6320896"/>
              <a:gd name="connsiteY329" fmla="*/ 2310145 h 3953518"/>
              <a:gd name="connsiteX330" fmla="*/ 5661641 w 6320896"/>
              <a:gd name="connsiteY330" fmla="*/ 2284662 h 3953518"/>
              <a:gd name="connsiteX331" fmla="*/ 5679538 w 6320896"/>
              <a:gd name="connsiteY331" fmla="*/ 2302445 h 3953518"/>
              <a:gd name="connsiteX332" fmla="*/ 5685004 w 6320896"/>
              <a:gd name="connsiteY332" fmla="*/ 2307963 h 3953518"/>
              <a:gd name="connsiteX333" fmla="*/ 5684526 w 6320896"/>
              <a:gd name="connsiteY333" fmla="*/ 2307579 h 3953518"/>
              <a:gd name="connsiteX334" fmla="*/ 5661641 w 6320896"/>
              <a:gd name="connsiteY334" fmla="*/ 2284662 h 3953518"/>
              <a:gd name="connsiteX335" fmla="*/ 6126670 w 6320896"/>
              <a:gd name="connsiteY335" fmla="*/ 2266879 h 3953518"/>
              <a:gd name="connsiteX336" fmla="*/ 6089702 w 6320896"/>
              <a:gd name="connsiteY336" fmla="*/ 2311429 h 3953518"/>
              <a:gd name="connsiteX337" fmla="*/ 6083541 w 6320896"/>
              <a:gd name="connsiteY337" fmla="*/ 2311429 h 3953518"/>
              <a:gd name="connsiteX338" fmla="*/ 6083541 w 6320896"/>
              <a:gd name="connsiteY338" fmla="*/ 2339295 h 3953518"/>
              <a:gd name="connsiteX339" fmla="*/ 6092343 w 6320896"/>
              <a:gd name="connsiteY339" fmla="*/ 2345711 h 3953518"/>
              <a:gd name="connsiteX340" fmla="*/ 6136645 w 6320896"/>
              <a:gd name="connsiteY340" fmla="*/ 2315095 h 3953518"/>
              <a:gd name="connsiteX341" fmla="*/ 6126670 w 6320896"/>
              <a:gd name="connsiteY341" fmla="*/ 2266879 h 3953518"/>
              <a:gd name="connsiteX342" fmla="*/ 6083541 w 6320896"/>
              <a:gd name="connsiteY342" fmla="*/ 2199597 h 3953518"/>
              <a:gd name="connsiteX343" fmla="*/ 6083541 w 6320896"/>
              <a:gd name="connsiteY343" fmla="*/ 2209680 h 3953518"/>
              <a:gd name="connsiteX344" fmla="*/ 6091169 w 6320896"/>
              <a:gd name="connsiteY344" fmla="*/ 2199597 h 3953518"/>
              <a:gd name="connsiteX345" fmla="*/ 6083541 w 6320896"/>
              <a:gd name="connsiteY345" fmla="*/ 2199597 h 3953518"/>
              <a:gd name="connsiteX346" fmla="*/ 5838264 w 6320896"/>
              <a:gd name="connsiteY346" fmla="*/ 1733572 h 3953518"/>
              <a:gd name="connsiteX347" fmla="*/ 5835917 w 6320896"/>
              <a:gd name="connsiteY347" fmla="*/ 1737238 h 3953518"/>
              <a:gd name="connsiteX348" fmla="*/ 5842078 w 6320896"/>
              <a:gd name="connsiteY348" fmla="*/ 1733572 h 3953518"/>
              <a:gd name="connsiteX349" fmla="*/ 5838264 w 6320896"/>
              <a:gd name="connsiteY349" fmla="*/ 1733572 h 3953518"/>
              <a:gd name="connsiteX350" fmla="*/ 5910732 w 6320896"/>
              <a:gd name="connsiteY350" fmla="*/ 1695439 h 3953518"/>
              <a:gd name="connsiteX351" fmla="*/ 5905744 w 6320896"/>
              <a:gd name="connsiteY351" fmla="*/ 1704239 h 3953518"/>
              <a:gd name="connsiteX352" fmla="*/ 5911906 w 6320896"/>
              <a:gd name="connsiteY352" fmla="*/ 1701672 h 3953518"/>
              <a:gd name="connsiteX353" fmla="*/ 5914546 w 6320896"/>
              <a:gd name="connsiteY353" fmla="*/ 1696722 h 3953518"/>
              <a:gd name="connsiteX354" fmla="*/ 5910732 w 6320896"/>
              <a:gd name="connsiteY354" fmla="*/ 1695439 h 3953518"/>
              <a:gd name="connsiteX355" fmla="*/ 5967944 w 6320896"/>
              <a:gd name="connsiteY355" fmla="*/ 1586174 h 3953518"/>
              <a:gd name="connsiteX356" fmla="*/ 5956501 w 6320896"/>
              <a:gd name="connsiteY356" fmla="*/ 1590024 h 3953518"/>
              <a:gd name="connsiteX357" fmla="*/ 5952687 w 6320896"/>
              <a:gd name="connsiteY357" fmla="*/ 1595157 h 3953518"/>
              <a:gd name="connsiteX358" fmla="*/ 5958849 w 6320896"/>
              <a:gd name="connsiteY358" fmla="*/ 1602674 h 3953518"/>
              <a:gd name="connsiteX359" fmla="*/ 5966477 w 6320896"/>
              <a:gd name="connsiteY359" fmla="*/ 1603957 h 3953518"/>
              <a:gd name="connsiteX360" fmla="*/ 5967944 w 6320896"/>
              <a:gd name="connsiteY360" fmla="*/ 1586174 h 3953518"/>
              <a:gd name="connsiteX361" fmla="*/ 5781052 w 6320896"/>
              <a:gd name="connsiteY361" fmla="*/ 1253429 h 3953518"/>
              <a:gd name="connsiteX362" fmla="*/ 5774891 w 6320896"/>
              <a:gd name="connsiteY362" fmla="*/ 1257279 h 3953518"/>
              <a:gd name="connsiteX363" fmla="*/ 5793961 w 6320896"/>
              <a:gd name="connsiteY363" fmla="*/ 1267363 h 3953518"/>
              <a:gd name="connsiteX364" fmla="*/ 5788680 w 6320896"/>
              <a:gd name="connsiteY364" fmla="*/ 1257279 h 3953518"/>
              <a:gd name="connsiteX365" fmla="*/ 5781052 w 6320896"/>
              <a:gd name="connsiteY365" fmla="*/ 1253429 h 3953518"/>
              <a:gd name="connsiteX366" fmla="*/ 5731762 w 6320896"/>
              <a:gd name="connsiteY366" fmla="*/ 1235646 h 3953518"/>
              <a:gd name="connsiteX367" fmla="*/ 5735576 w 6320896"/>
              <a:gd name="connsiteY367" fmla="*/ 1236930 h 3953518"/>
              <a:gd name="connsiteX368" fmla="*/ 5735576 w 6320896"/>
              <a:gd name="connsiteY368" fmla="*/ 1235646 h 3953518"/>
              <a:gd name="connsiteX369" fmla="*/ 5731762 w 6320896"/>
              <a:gd name="connsiteY369" fmla="*/ 1235646 h 3953518"/>
              <a:gd name="connsiteX370" fmla="*/ 1606437 w 6320896"/>
              <a:gd name="connsiteY370" fmla="*/ 139434 h 3953518"/>
              <a:gd name="connsiteX371" fmla="*/ 1528018 w 6320896"/>
              <a:gd name="connsiteY371" fmla="*/ 147214 h 3953518"/>
              <a:gd name="connsiteX372" fmla="*/ 2417001 w 6320896"/>
              <a:gd name="connsiteY372" fmla="*/ 147214 h 3953518"/>
              <a:gd name="connsiteX373" fmla="*/ 2079011 w 6320896"/>
              <a:gd name="connsiteY373" fmla="*/ 140981 h 3953518"/>
              <a:gd name="connsiteX374" fmla="*/ 1606437 w 6320896"/>
              <a:gd name="connsiteY374" fmla="*/ 139434 h 3953518"/>
              <a:gd name="connsiteX375" fmla="*/ 224764 w 6320896"/>
              <a:gd name="connsiteY375" fmla="*/ 0 h 3953518"/>
              <a:gd name="connsiteX376" fmla="*/ 345348 w 6320896"/>
              <a:gd name="connsiteY376" fmla="*/ 2383 h 3953518"/>
              <a:gd name="connsiteX377" fmla="*/ 405201 w 6320896"/>
              <a:gd name="connsiteY377" fmla="*/ 4950 h 3953518"/>
              <a:gd name="connsiteX378" fmla="*/ 520798 w 6320896"/>
              <a:gd name="connsiteY378" fmla="*/ 10083 h 3953518"/>
              <a:gd name="connsiteX379" fmla="*/ 731454 w 6320896"/>
              <a:gd name="connsiteY379" fmla="*/ 22733 h 3953518"/>
              <a:gd name="connsiteX380" fmla="*/ 2529957 w 6320896"/>
              <a:gd name="connsiteY380" fmla="*/ 49499 h 3953518"/>
              <a:gd name="connsiteX381" fmla="*/ 4267141 w 6320896"/>
              <a:gd name="connsiteY381" fmla="*/ 50783 h 3953518"/>
              <a:gd name="connsiteX382" fmla="*/ 4522687 w 6320896"/>
              <a:gd name="connsiteY382" fmla="*/ 77365 h 3953518"/>
              <a:gd name="connsiteX383" fmla="*/ 4615399 w 6320896"/>
              <a:gd name="connsiteY383" fmla="*/ 78649 h 3953518"/>
              <a:gd name="connsiteX384" fmla="*/ 4664689 w 6320896"/>
              <a:gd name="connsiteY384" fmla="*/ 78649 h 3953518"/>
              <a:gd name="connsiteX385" fmla="*/ 4700483 w 6320896"/>
              <a:gd name="connsiteY385" fmla="*/ 78649 h 3953518"/>
              <a:gd name="connsiteX386" fmla="*/ 4719261 w 6320896"/>
              <a:gd name="connsiteY386" fmla="*/ 78649 h 3953518"/>
              <a:gd name="connsiteX387" fmla="*/ 4729529 w 6320896"/>
              <a:gd name="connsiteY387" fmla="*/ 78649 h 3953518"/>
              <a:gd name="connsiteX388" fmla="*/ 4738331 w 6320896"/>
              <a:gd name="connsiteY388" fmla="*/ 81215 h 3953518"/>
              <a:gd name="connsiteX389" fmla="*/ 4850114 w 6320896"/>
              <a:gd name="connsiteY389" fmla="*/ 121915 h 3953518"/>
              <a:gd name="connsiteX390" fmla="*/ 4899698 w 6320896"/>
              <a:gd name="connsiteY390" fmla="*/ 138414 h 3953518"/>
              <a:gd name="connsiteX391" fmla="*/ 4950455 w 6320896"/>
              <a:gd name="connsiteY391" fmla="*/ 152348 h 3953518"/>
              <a:gd name="connsiteX392" fmla="*/ 5054609 w 6320896"/>
              <a:gd name="connsiteY392" fmla="*/ 176547 h 3953518"/>
              <a:gd name="connsiteX393" fmla="*/ 5171380 w 6320896"/>
              <a:gd name="connsiteY393" fmla="*/ 199280 h 3953518"/>
              <a:gd name="connsiteX394" fmla="*/ 5406388 w 6320896"/>
              <a:gd name="connsiteY394" fmla="*/ 265279 h 3953518"/>
              <a:gd name="connsiteX395" fmla="*/ 5514357 w 6320896"/>
              <a:gd name="connsiteY395" fmla="*/ 303412 h 3953518"/>
              <a:gd name="connsiteX396" fmla="*/ 5565114 w 6320896"/>
              <a:gd name="connsiteY396" fmla="*/ 323761 h 3953518"/>
              <a:gd name="connsiteX397" fmla="*/ 5617338 w 6320896"/>
              <a:gd name="connsiteY397" fmla="*/ 344111 h 3953518"/>
              <a:gd name="connsiteX398" fmla="*/ 5634942 w 6320896"/>
              <a:gd name="connsiteY398" fmla="*/ 351811 h 3953518"/>
              <a:gd name="connsiteX399" fmla="*/ 5644037 w 6320896"/>
              <a:gd name="connsiteY399" fmla="*/ 355478 h 3953518"/>
              <a:gd name="connsiteX400" fmla="*/ 5651665 w 6320896"/>
              <a:gd name="connsiteY400" fmla="*/ 360611 h 3953518"/>
              <a:gd name="connsiteX401" fmla="*/ 5678364 w 6320896"/>
              <a:gd name="connsiteY401" fmla="*/ 380960 h 3953518"/>
              <a:gd name="connsiteX402" fmla="*/ 5716212 w 6320896"/>
              <a:gd name="connsiteY402" fmla="*/ 408827 h 3953518"/>
              <a:gd name="connsiteX403" fmla="*/ 5752006 w 6320896"/>
              <a:gd name="connsiteY403" fmla="*/ 436876 h 3953518"/>
              <a:gd name="connsiteX404" fmla="*/ 5769610 w 6320896"/>
              <a:gd name="connsiteY404" fmla="*/ 450809 h 3953518"/>
              <a:gd name="connsiteX405" fmla="*/ 5777238 w 6320896"/>
              <a:gd name="connsiteY405" fmla="*/ 457226 h 3953518"/>
              <a:gd name="connsiteX406" fmla="*/ 5781052 w 6320896"/>
              <a:gd name="connsiteY406" fmla="*/ 460892 h 3953518"/>
              <a:gd name="connsiteX407" fmla="*/ 5862322 w 6320896"/>
              <a:gd name="connsiteY407" fmla="*/ 520658 h 3953518"/>
              <a:gd name="connsiteX408" fmla="*/ 6042759 w 6320896"/>
              <a:gd name="connsiteY408" fmla="*/ 645139 h 3953518"/>
              <a:gd name="connsiteX409" fmla="*/ 6059189 w 6320896"/>
              <a:gd name="connsiteY409" fmla="*/ 657789 h 3953518"/>
              <a:gd name="connsiteX410" fmla="*/ 6079433 w 6320896"/>
              <a:gd name="connsiteY410" fmla="*/ 671722 h 3953518"/>
              <a:gd name="connsiteX411" fmla="*/ 6111413 w 6320896"/>
              <a:gd name="connsiteY411" fmla="*/ 695922 h 3953518"/>
              <a:gd name="connsiteX412" fmla="*/ 6140459 w 6320896"/>
              <a:gd name="connsiteY412" fmla="*/ 723788 h 3953518"/>
              <a:gd name="connsiteX413" fmla="*/ 6134298 w 6320896"/>
              <a:gd name="connsiteY413" fmla="*/ 726355 h 3953518"/>
              <a:gd name="connsiteX414" fmla="*/ 6098504 w 6320896"/>
              <a:gd name="connsiteY414" fmla="*/ 713705 h 3953518"/>
              <a:gd name="connsiteX415" fmla="*/ 6064470 w 6320896"/>
              <a:gd name="connsiteY415" fmla="*/ 697205 h 3953518"/>
              <a:gd name="connsiteX416" fmla="*/ 6021048 w 6320896"/>
              <a:gd name="connsiteY416" fmla="*/ 674289 h 3953518"/>
              <a:gd name="connsiteX417" fmla="*/ 6072098 w 6320896"/>
              <a:gd name="connsiteY417" fmla="*/ 704722 h 3953518"/>
              <a:gd name="connsiteX418" fmla="*/ 6117574 w 6320896"/>
              <a:gd name="connsiteY418" fmla="*/ 732771 h 3953518"/>
              <a:gd name="connsiteX419" fmla="*/ 6119041 w 6320896"/>
              <a:gd name="connsiteY419" fmla="*/ 780987 h 3953518"/>
              <a:gd name="connsiteX420" fmla="*/ 6120215 w 6320896"/>
              <a:gd name="connsiteY420" fmla="*/ 821687 h 3953518"/>
              <a:gd name="connsiteX421" fmla="*/ 6124029 w 6320896"/>
              <a:gd name="connsiteY421" fmla="*/ 879986 h 3953518"/>
              <a:gd name="connsiteX422" fmla="*/ 6132831 w 6320896"/>
              <a:gd name="connsiteY422" fmla="*/ 963951 h 3953518"/>
              <a:gd name="connsiteX423" fmla="*/ 6135471 w 6320896"/>
              <a:gd name="connsiteY423" fmla="*/ 1197514 h 3953518"/>
              <a:gd name="connsiteX424" fmla="*/ 6163344 w 6320896"/>
              <a:gd name="connsiteY424" fmla="*/ 1101082 h 3953518"/>
              <a:gd name="connsiteX425" fmla="*/ 6179774 w 6320896"/>
              <a:gd name="connsiteY425" fmla="*/ 1423560 h 3953518"/>
              <a:gd name="connsiteX426" fmla="*/ 6175960 w 6320896"/>
              <a:gd name="connsiteY426" fmla="*/ 1441343 h 3953518"/>
              <a:gd name="connsiteX427" fmla="*/ 6207940 w 6320896"/>
              <a:gd name="connsiteY427" fmla="*/ 1480759 h 3953518"/>
              <a:gd name="connsiteX428" fmla="*/ 6211754 w 6320896"/>
              <a:gd name="connsiteY428" fmla="*/ 1473242 h 3953518"/>
              <a:gd name="connsiteX429" fmla="*/ 6212927 w 6320896"/>
              <a:gd name="connsiteY429" fmla="*/ 1511192 h 3953518"/>
              <a:gd name="connsiteX430" fmla="*/ 6225543 w 6320896"/>
              <a:gd name="connsiteY430" fmla="*/ 1559591 h 3953518"/>
              <a:gd name="connsiteX431" fmla="*/ 6228184 w 6320896"/>
              <a:gd name="connsiteY431" fmla="*/ 1603957 h 3953518"/>
              <a:gd name="connsiteX432" fmla="*/ 6211754 w 6320896"/>
              <a:gd name="connsiteY432" fmla="*/ 1640806 h 3953518"/>
              <a:gd name="connsiteX433" fmla="*/ 6162170 w 6320896"/>
              <a:gd name="connsiteY433" fmla="*/ 1648506 h 3953518"/>
              <a:gd name="connsiteX434" fmla="*/ 6158356 w 6320896"/>
              <a:gd name="connsiteY434" fmla="*/ 1649606 h 3953518"/>
              <a:gd name="connsiteX435" fmla="*/ 6159530 w 6320896"/>
              <a:gd name="connsiteY435" fmla="*/ 1684072 h 3953518"/>
              <a:gd name="connsiteX436" fmla="*/ 6169799 w 6320896"/>
              <a:gd name="connsiteY436" fmla="*/ 1682789 h 3953518"/>
              <a:gd name="connsiteX437" fmla="*/ 6178600 w 6320896"/>
              <a:gd name="connsiteY437" fmla="*/ 1695439 h 3953518"/>
              <a:gd name="connsiteX438" fmla="*/ 6160997 w 6320896"/>
              <a:gd name="connsiteY438" fmla="*/ 1718355 h 3953518"/>
              <a:gd name="connsiteX439" fmla="*/ 6162170 w 6320896"/>
              <a:gd name="connsiteY439" fmla="*/ 1799570 h 3953518"/>
              <a:gd name="connsiteX440" fmla="*/ 6320896 w 6320896"/>
              <a:gd name="connsiteY440" fmla="*/ 1615323 h 3953518"/>
              <a:gd name="connsiteX441" fmla="*/ 6259870 w 6320896"/>
              <a:gd name="connsiteY441" fmla="*/ 2119665 h 3953518"/>
              <a:gd name="connsiteX442" fmla="*/ 6258697 w 6320896"/>
              <a:gd name="connsiteY442" fmla="*/ 2127182 h 3953518"/>
              <a:gd name="connsiteX443" fmla="*/ 6270139 w 6320896"/>
              <a:gd name="connsiteY443" fmla="*/ 2124615 h 3953518"/>
              <a:gd name="connsiteX444" fmla="*/ 6275127 w 6320896"/>
              <a:gd name="connsiteY444" fmla="*/ 2148815 h 3953518"/>
              <a:gd name="connsiteX445" fmla="*/ 6242267 w 6320896"/>
              <a:gd name="connsiteY445" fmla="*/ 2166598 h 3953518"/>
              <a:gd name="connsiteX446" fmla="*/ 6243440 w 6320896"/>
              <a:gd name="connsiteY446" fmla="*/ 2190797 h 3953518"/>
              <a:gd name="connsiteX447" fmla="*/ 6263684 w 6320896"/>
              <a:gd name="connsiteY447" fmla="*/ 2179247 h 3953518"/>
              <a:gd name="connsiteX448" fmla="*/ 6270139 w 6320896"/>
              <a:gd name="connsiteY448" fmla="*/ 2190797 h 3953518"/>
              <a:gd name="connsiteX449" fmla="*/ 6249895 w 6320896"/>
              <a:gd name="connsiteY449" fmla="*/ 2202164 h 3953518"/>
              <a:gd name="connsiteX450" fmla="*/ 6268966 w 6320896"/>
              <a:gd name="connsiteY450" fmla="*/ 2233880 h 3953518"/>
              <a:gd name="connsiteX451" fmla="*/ 6252242 w 6320896"/>
              <a:gd name="connsiteY451" fmla="*/ 2269446 h 3953518"/>
              <a:gd name="connsiteX452" fmla="*/ 6268966 w 6320896"/>
              <a:gd name="connsiteY452" fmla="*/ 2355795 h 3953518"/>
              <a:gd name="connsiteX453" fmla="*/ 6252242 w 6320896"/>
              <a:gd name="connsiteY453" fmla="*/ 2367161 h 3953518"/>
              <a:gd name="connsiteX454" fmla="*/ 6242267 w 6320896"/>
              <a:gd name="connsiteY454" fmla="*/ 2448560 h 3953518"/>
              <a:gd name="connsiteX455" fmla="*/ 6249895 w 6320896"/>
              <a:gd name="connsiteY455" fmla="*/ 2445993 h 3953518"/>
              <a:gd name="connsiteX456" fmla="*/ 6228184 w 6320896"/>
              <a:gd name="connsiteY456" fmla="*/ 2463776 h 3953518"/>
              <a:gd name="connsiteX457" fmla="*/ 6230824 w 6320896"/>
              <a:gd name="connsiteY457" fmla="*/ 2468909 h 3953518"/>
              <a:gd name="connsiteX458" fmla="*/ 6230824 w 6320896"/>
              <a:gd name="connsiteY458" fmla="*/ 2470193 h 3953518"/>
              <a:gd name="connsiteX459" fmla="*/ 6230824 w 6320896"/>
              <a:gd name="connsiteY459" fmla="*/ 2471476 h 3953518"/>
              <a:gd name="connsiteX460" fmla="*/ 6230824 w 6320896"/>
              <a:gd name="connsiteY460" fmla="*/ 2475143 h 3953518"/>
              <a:gd name="connsiteX461" fmla="*/ 6230824 w 6320896"/>
              <a:gd name="connsiteY461" fmla="*/ 2489259 h 3953518"/>
              <a:gd name="connsiteX462" fmla="*/ 6224370 w 6320896"/>
              <a:gd name="connsiteY462" fmla="*/ 2513275 h 3953518"/>
              <a:gd name="connsiteX463" fmla="*/ 6227010 w 6320896"/>
              <a:gd name="connsiteY463" fmla="*/ 2573041 h 3953518"/>
              <a:gd name="connsiteX464" fmla="*/ 6228184 w 6320896"/>
              <a:gd name="connsiteY464" fmla="*/ 2583124 h 3953518"/>
              <a:gd name="connsiteX465" fmla="*/ 6220556 w 6320896"/>
              <a:gd name="connsiteY465" fmla="*/ 2589541 h 3953518"/>
              <a:gd name="connsiteX466" fmla="*/ 6204126 w 6320896"/>
              <a:gd name="connsiteY466" fmla="*/ 2600907 h 3953518"/>
              <a:gd name="connsiteX467" fmla="*/ 6170972 w 6320896"/>
              <a:gd name="connsiteY467" fmla="*/ 2614840 h 3953518"/>
              <a:gd name="connsiteX468" fmla="*/ 6106132 w 6320896"/>
              <a:gd name="connsiteY468" fmla="*/ 2614840 h 3953518"/>
              <a:gd name="connsiteX469" fmla="*/ 6085888 w 6320896"/>
              <a:gd name="connsiteY469" fmla="*/ 2622540 h 3953518"/>
              <a:gd name="connsiteX470" fmla="*/ 6078260 w 6320896"/>
              <a:gd name="connsiteY470" fmla="*/ 2628957 h 3953518"/>
              <a:gd name="connsiteX471" fmla="*/ 6073272 w 6320896"/>
              <a:gd name="connsiteY471" fmla="*/ 2635190 h 3953518"/>
              <a:gd name="connsiteX472" fmla="*/ 6056842 w 6320896"/>
              <a:gd name="connsiteY472" fmla="*/ 2659390 h 3953518"/>
              <a:gd name="connsiteX473" fmla="*/ 6074446 w 6320896"/>
              <a:gd name="connsiteY473" fmla="*/ 2660673 h 3953518"/>
              <a:gd name="connsiteX474" fmla="*/ 6070631 w 6320896"/>
              <a:gd name="connsiteY474" fmla="*/ 2677173 h 3953518"/>
              <a:gd name="connsiteX475" fmla="*/ 6008432 w 6320896"/>
              <a:gd name="connsiteY475" fmla="*/ 2703755 h 3953518"/>
              <a:gd name="connsiteX476" fmla="*/ 5979386 w 6320896"/>
              <a:gd name="connsiteY476" fmla="*/ 2716589 h 3953518"/>
              <a:gd name="connsiteX477" fmla="*/ 5966477 w 6320896"/>
              <a:gd name="connsiteY477" fmla="*/ 2715305 h 3953518"/>
              <a:gd name="connsiteX478" fmla="*/ 5955034 w 6320896"/>
              <a:gd name="connsiteY478" fmla="*/ 2710172 h 3953518"/>
              <a:gd name="connsiteX479" fmla="*/ 5913373 w 6320896"/>
              <a:gd name="connsiteY479" fmla="*/ 2684689 h 3953518"/>
              <a:gd name="connsiteX480" fmla="*/ 5879045 w 6320896"/>
              <a:gd name="connsiteY480" fmla="*/ 2703755 h 3953518"/>
              <a:gd name="connsiteX481" fmla="*/ 5866136 w 6320896"/>
              <a:gd name="connsiteY481" fmla="*/ 2707605 h 3953518"/>
              <a:gd name="connsiteX482" fmla="*/ 5849706 w 6320896"/>
              <a:gd name="connsiteY482" fmla="*/ 2708889 h 3953518"/>
              <a:gd name="connsiteX483" fmla="*/ 5810391 w 6320896"/>
              <a:gd name="connsiteY483" fmla="*/ 2702472 h 3953518"/>
              <a:gd name="connsiteX484" fmla="*/ 5818020 w 6320896"/>
              <a:gd name="connsiteY484" fmla="*/ 2698806 h 3953518"/>
              <a:gd name="connsiteX485" fmla="*/ 5803937 w 6320896"/>
              <a:gd name="connsiteY485" fmla="*/ 2677173 h 3953518"/>
              <a:gd name="connsiteX486" fmla="*/ 5798949 w 6320896"/>
              <a:gd name="connsiteY486" fmla="*/ 2661956 h 3953518"/>
              <a:gd name="connsiteX487" fmla="*/ 5796308 w 6320896"/>
              <a:gd name="connsiteY487" fmla="*/ 2651690 h 3953518"/>
              <a:gd name="connsiteX488" fmla="*/ 5792494 w 6320896"/>
              <a:gd name="connsiteY488" fmla="*/ 2642890 h 3953518"/>
              <a:gd name="connsiteX489" fmla="*/ 5783693 w 6320896"/>
              <a:gd name="connsiteY489" fmla="*/ 2584407 h 3953518"/>
              <a:gd name="connsiteX490" fmla="*/ 5806577 w 6320896"/>
              <a:gd name="connsiteY490" fmla="*/ 2589541 h 3953518"/>
              <a:gd name="connsiteX491" fmla="*/ 5806577 w 6320896"/>
              <a:gd name="connsiteY491" fmla="*/ 2566624 h 3953518"/>
              <a:gd name="connsiteX492" fmla="*/ 5825648 w 6320896"/>
              <a:gd name="connsiteY492" fmla="*/ 2544991 h 3953518"/>
              <a:gd name="connsiteX493" fmla="*/ 5820660 w 6320896"/>
              <a:gd name="connsiteY493" fmla="*/ 2515842 h 3953518"/>
              <a:gd name="connsiteX494" fmla="*/ 5838264 w 6320896"/>
              <a:gd name="connsiteY494" fmla="*/ 2485409 h 3953518"/>
              <a:gd name="connsiteX495" fmla="*/ 5869950 w 6320896"/>
              <a:gd name="connsiteY495" fmla="*/ 2445993 h 3953518"/>
              <a:gd name="connsiteX496" fmla="*/ 5896649 w 6320896"/>
              <a:gd name="connsiteY496" fmla="*/ 2433343 h 3953518"/>
              <a:gd name="connsiteX497" fmla="*/ 5922174 w 6320896"/>
              <a:gd name="connsiteY497" fmla="*/ 2381277 h 3953518"/>
              <a:gd name="connsiteX498" fmla="*/ 5915720 w 6320896"/>
              <a:gd name="connsiteY498" fmla="*/ 2378711 h 3953518"/>
              <a:gd name="connsiteX499" fmla="*/ 5913373 w 6320896"/>
              <a:gd name="connsiteY499" fmla="*/ 2381277 h 3953518"/>
              <a:gd name="connsiteX500" fmla="*/ 5881393 w 6320896"/>
              <a:gd name="connsiteY500" fmla="*/ 2363494 h 3953518"/>
              <a:gd name="connsiteX501" fmla="*/ 5906918 w 6320896"/>
              <a:gd name="connsiteY501" fmla="*/ 2371011 h 3953518"/>
              <a:gd name="connsiteX502" fmla="*/ 5898116 w 6320896"/>
              <a:gd name="connsiteY502" fmla="*/ 2326645 h 3953518"/>
              <a:gd name="connsiteX503" fmla="*/ 5948863 w 6320896"/>
              <a:gd name="connsiteY503" fmla="*/ 2319780 h 3953518"/>
              <a:gd name="connsiteX504" fmla="*/ 5955034 w 6320896"/>
              <a:gd name="connsiteY504" fmla="*/ 2318945 h 3953518"/>
              <a:gd name="connsiteX505" fmla="*/ 5975572 w 6320896"/>
              <a:gd name="connsiteY505" fmla="*/ 2283379 h 3953518"/>
              <a:gd name="connsiteX506" fmla="*/ 5979386 w 6320896"/>
              <a:gd name="connsiteY506" fmla="*/ 2275863 h 3953518"/>
              <a:gd name="connsiteX507" fmla="*/ 5962663 w 6320896"/>
              <a:gd name="connsiteY507" fmla="*/ 2278429 h 3953518"/>
              <a:gd name="connsiteX508" fmla="*/ 5969117 w 6320896"/>
              <a:gd name="connsiteY508" fmla="*/ 2244146 h 3953518"/>
              <a:gd name="connsiteX509" fmla="*/ 5994643 w 6320896"/>
              <a:gd name="connsiteY509" fmla="*/ 2173014 h 3953518"/>
              <a:gd name="connsiteX510" fmla="*/ 5985547 w 6320896"/>
              <a:gd name="connsiteY510" fmla="*/ 2181814 h 3953518"/>
              <a:gd name="connsiteX511" fmla="*/ 5961489 w 6320896"/>
              <a:gd name="connsiteY511" fmla="*/ 2206014 h 3953518"/>
              <a:gd name="connsiteX512" fmla="*/ 5935964 w 6320896"/>
              <a:gd name="connsiteY512" fmla="*/ 2231313 h 3953518"/>
              <a:gd name="connsiteX513" fmla="*/ 5915720 w 6320896"/>
              <a:gd name="connsiteY513" fmla="*/ 2250380 h 3953518"/>
              <a:gd name="connsiteX514" fmla="*/ 5895476 w 6320896"/>
              <a:gd name="connsiteY514" fmla="*/ 2269446 h 3953518"/>
              <a:gd name="connsiteX515" fmla="*/ 5847066 w 6320896"/>
              <a:gd name="connsiteY515" fmla="*/ 2308862 h 3953518"/>
              <a:gd name="connsiteX516" fmla="*/ 5811565 w 6320896"/>
              <a:gd name="connsiteY516" fmla="*/ 2329212 h 3953518"/>
              <a:gd name="connsiteX517" fmla="*/ 5783693 w 6320896"/>
              <a:gd name="connsiteY517" fmla="*/ 2338011 h 3953518"/>
              <a:gd name="connsiteX518" fmla="*/ 5742911 w 6320896"/>
              <a:gd name="connsiteY518" fmla="*/ 2339295 h 3953518"/>
              <a:gd name="connsiteX519" fmla="*/ 5739718 w 6320896"/>
              <a:gd name="connsiteY519" fmla="*/ 2338011 h 3953518"/>
              <a:gd name="connsiteX520" fmla="*/ 5774891 w 6320896"/>
              <a:gd name="connsiteY520" fmla="*/ 2338011 h 3953518"/>
              <a:gd name="connsiteX521" fmla="*/ 5806577 w 6320896"/>
              <a:gd name="connsiteY521" fmla="*/ 2327928 h 3953518"/>
              <a:gd name="connsiteX522" fmla="*/ 5814205 w 6320896"/>
              <a:gd name="connsiteY522" fmla="*/ 2322795 h 3953518"/>
              <a:gd name="connsiteX523" fmla="*/ 5791321 w 6320896"/>
              <a:gd name="connsiteY523" fmla="*/ 2327928 h 3953518"/>
              <a:gd name="connsiteX524" fmla="*/ 5755820 w 6320896"/>
              <a:gd name="connsiteY524" fmla="*/ 2330495 h 3953518"/>
              <a:gd name="connsiteX525" fmla="*/ 5731762 w 6320896"/>
              <a:gd name="connsiteY525" fmla="*/ 2325362 h 3953518"/>
              <a:gd name="connsiteX526" fmla="*/ 5711224 w 6320896"/>
              <a:gd name="connsiteY526" fmla="*/ 2313995 h 3953518"/>
              <a:gd name="connsiteX527" fmla="*/ 5699782 w 6320896"/>
              <a:gd name="connsiteY527" fmla="*/ 2302445 h 3953518"/>
              <a:gd name="connsiteX528" fmla="*/ 5692154 w 6320896"/>
              <a:gd name="connsiteY528" fmla="*/ 2293646 h 3953518"/>
              <a:gd name="connsiteX529" fmla="*/ 5675724 w 6320896"/>
              <a:gd name="connsiteY529" fmla="*/ 2273296 h 3953518"/>
              <a:gd name="connsiteX530" fmla="*/ 5650492 w 6320896"/>
              <a:gd name="connsiteY530" fmla="*/ 2230030 h 3953518"/>
              <a:gd name="connsiteX531" fmla="*/ 5644037 w 6320896"/>
              <a:gd name="connsiteY531" fmla="*/ 2194464 h 3953518"/>
              <a:gd name="connsiteX532" fmla="*/ 5650492 w 6320896"/>
              <a:gd name="connsiteY532" fmla="*/ 2186947 h 3953518"/>
              <a:gd name="connsiteX533" fmla="*/ 5647851 w 6320896"/>
              <a:gd name="connsiteY533" fmla="*/ 2171731 h 3953518"/>
              <a:gd name="connsiteX534" fmla="*/ 5647851 w 6320896"/>
              <a:gd name="connsiteY534" fmla="*/ 2166598 h 3953518"/>
              <a:gd name="connsiteX535" fmla="*/ 5655480 w 6320896"/>
              <a:gd name="connsiteY535" fmla="*/ 2160181 h 3953518"/>
              <a:gd name="connsiteX536" fmla="*/ 5710051 w 6320896"/>
              <a:gd name="connsiteY536" fmla="*/ 2118382 h 3953518"/>
              <a:gd name="connsiteX537" fmla="*/ 5765796 w 6320896"/>
              <a:gd name="connsiteY537" fmla="*/ 2072549 h 3953518"/>
              <a:gd name="connsiteX538" fmla="*/ 5797775 w 6320896"/>
              <a:gd name="connsiteY538" fmla="*/ 2043400 h 3953518"/>
              <a:gd name="connsiteX539" fmla="*/ 5796308 w 6320896"/>
              <a:gd name="connsiteY539" fmla="*/ 2040833 h 3953518"/>
              <a:gd name="connsiteX540" fmla="*/ 5791321 w 6320896"/>
              <a:gd name="connsiteY540" fmla="*/ 2044683 h 3953518"/>
              <a:gd name="connsiteX541" fmla="*/ 5781052 w 6320896"/>
              <a:gd name="connsiteY541" fmla="*/ 2049816 h 3953518"/>
              <a:gd name="connsiteX542" fmla="*/ 5786333 w 6320896"/>
              <a:gd name="connsiteY542" fmla="*/ 2045966 h 3953518"/>
              <a:gd name="connsiteX543" fmla="*/ 5790147 w 6320896"/>
              <a:gd name="connsiteY543" fmla="*/ 2042116 h 3953518"/>
              <a:gd name="connsiteX544" fmla="*/ 5796308 w 6320896"/>
              <a:gd name="connsiteY544" fmla="*/ 2032033 h 3953518"/>
              <a:gd name="connsiteX545" fmla="*/ 5809218 w 6320896"/>
              <a:gd name="connsiteY545" fmla="*/ 2012967 h 3953518"/>
              <a:gd name="connsiteX546" fmla="*/ 5833276 w 6320896"/>
              <a:gd name="connsiteY546" fmla="*/ 1973551 h 3953518"/>
              <a:gd name="connsiteX547" fmla="*/ 5854694 w 6320896"/>
              <a:gd name="connsiteY547" fmla="*/ 1932852 h 3953518"/>
              <a:gd name="connsiteX548" fmla="*/ 5857334 w 6320896"/>
              <a:gd name="connsiteY548" fmla="*/ 1921485 h 3953518"/>
              <a:gd name="connsiteX549" fmla="*/ 5854694 w 6320896"/>
              <a:gd name="connsiteY549" fmla="*/ 1911219 h 3953518"/>
              <a:gd name="connsiteX550" fmla="*/ 5843251 w 6320896"/>
              <a:gd name="connsiteY550" fmla="*/ 1908835 h 3953518"/>
              <a:gd name="connsiteX551" fmla="*/ 5831809 w 6320896"/>
              <a:gd name="connsiteY551" fmla="*/ 1911219 h 3953518"/>
              <a:gd name="connsiteX552" fmla="*/ 5746725 w 6320896"/>
              <a:gd name="connsiteY552" fmla="*/ 1949351 h 3953518"/>
              <a:gd name="connsiteX553" fmla="*/ 5702423 w 6320896"/>
              <a:gd name="connsiteY553" fmla="*/ 1965851 h 3953518"/>
              <a:gd name="connsiteX554" fmla="*/ 5688340 w 6320896"/>
              <a:gd name="connsiteY554" fmla="*/ 1968418 h 3953518"/>
              <a:gd name="connsiteX555" fmla="*/ 5475042 w 6320896"/>
              <a:gd name="connsiteY555" fmla="*/ 2245246 h 3953518"/>
              <a:gd name="connsiteX556" fmla="*/ 5384971 w 6320896"/>
              <a:gd name="connsiteY556" fmla="*/ 2335445 h 3953518"/>
              <a:gd name="connsiteX557" fmla="*/ 5194265 w 6320896"/>
              <a:gd name="connsiteY557" fmla="*/ 2560208 h 3953518"/>
              <a:gd name="connsiteX558" fmla="*/ 5111821 w 6320896"/>
              <a:gd name="connsiteY558" fmla="*/ 2670756 h 3953518"/>
              <a:gd name="connsiteX559" fmla="*/ 5069866 w 6320896"/>
              <a:gd name="connsiteY559" fmla="*/ 2726672 h 3953518"/>
              <a:gd name="connsiteX560" fmla="*/ 5045808 w 6320896"/>
              <a:gd name="connsiteY560" fmla="*/ 2757105 h 3953518"/>
              <a:gd name="connsiteX561" fmla="*/ 5019109 w 6320896"/>
              <a:gd name="connsiteY561" fmla="*/ 2791387 h 3953518"/>
              <a:gd name="connsiteX562" fmla="*/ 4990063 w 6320896"/>
              <a:gd name="connsiteY562" fmla="*/ 2804220 h 3953518"/>
              <a:gd name="connsiteX563" fmla="*/ 4984782 w 6320896"/>
              <a:gd name="connsiteY563" fmla="*/ 2809170 h 3953518"/>
              <a:gd name="connsiteX564" fmla="*/ 4914954 w 6320896"/>
              <a:gd name="connsiteY564" fmla="*/ 2806604 h 3953518"/>
              <a:gd name="connsiteX565" fmla="*/ 4841312 w 6320896"/>
              <a:gd name="connsiteY565" fmla="*/ 2805320 h 3953518"/>
              <a:gd name="connsiteX566" fmla="*/ 4690215 w 6320896"/>
              <a:gd name="connsiteY566" fmla="*/ 2805320 h 3953518"/>
              <a:gd name="connsiteX567" fmla="*/ 4542931 w 6320896"/>
              <a:gd name="connsiteY567" fmla="*/ 2809170 h 3953518"/>
              <a:gd name="connsiteX568" fmla="*/ 4509777 w 6320896"/>
              <a:gd name="connsiteY568" fmla="*/ 2810454 h 3953518"/>
              <a:gd name="connsiteX569" fmla="*/ 4494521 w 6320896"/>
              <a:gd name="connsiteY569" fmla="*/ 2811737 h 3953518"/>
              <a:gd name="connsiteX570" fmla="*/ 4481905 w 6320896"/>
              <a:gd name="connsiteY570" fmla="*/ 2813020 h 3953518"/>
              <a:gd name="connsiteX571" fmla="*/ 4437603 w 6320896"/>
              <a:gd name="connsiteY571" fmla="*/ 2816870 h 3953518"/>
              <a:gd name="connsiteX572" fmla="*/ 4396821 w 6320896"/>
              <a:gd name="connsiteY572" fmla="*/ 2818154 h 3953518"/>
              <a:gd name="connsiteX573" fmla="*/ 4393007 w 6320896"/>
              <a:gd name="connsiteY573" fmla="*/ 2818154 h 3953518"/>
              <a:gd name="connsiteX574" fmla="*/ 4385379 w 6320896"/>
              <a:gd name="connsiteY574" fmla="*/ 2834653 h 3953518"/>
              <a:gd name="connsiteX575" fmla="*/ 4375403 w 6320896"/>
              <a:gd name="connsiteY575" fmla="*/ 2858670 h 3953518"/>
              <a:gd name="connsiteX576" fmla="*/ 4437603 w 6320896"/>
              <a:gd name="connsiteY576" fmla="*/ 2880303 h 3953518"/>
              <a:gd name="connsiteX577" fmla="*/ 4512418 w 6320896"/>
              <a:gd name="connsiteY577" fmla="*/ 2912019 h 3953518"/>
              <a:gd name="connsiteX578" fmla="*/ 4547919 w 6320896"/>
              <a:gd name="connsiteY578" fmla="*/ 2926135 h 3953518"/>
              <a:gd name="connsiteX579" fmla="*/ 4564349 w 6320896"/>
              <a:gd name="connsiteY579" fmla="*/ 2933652 h 3953518"/>
              <a:gd name="connsiteX580" fmla="*/ 4565816 w 6320896"/>
              <a:gd name="connsiteY580" fmla="*/ 2933652 h 3953518"/>
              <a:gd name="connsiteX581" fmla="*/ 4563175 w 6320896"/>
              <a:gd name="connsiteY581" fmla="*/ 2932368 h 3953518"/>
              <a:gd name="connsiteX582" fmla="*/ 4564349 w 6320896"/>
              <a:gd name="connsiteY582" fmla="*/ 2932368 h 3953518"/>
              <a:gd name="connsiteX583" fmla="*/ 4568163 w 6320896"/>
              <a:gd name="connsiteY583" fmla="*/ 2932368 h 3953518"/>
              <a:gd name="connsiteX584" fmla="*/ 4570803 w 6320896"/>
              <a:gd name="connsiteY584" fmla="*/ 2932368 h 3953518"/>
              <a:gd name="connsiteX585" fmla="*/ 4573444 w 6320896"/>
              <a:gd name="connsiteY585" fmla="*/ 2932368 h 3953518"/>
              <a:gd name="connsiteX586" fmla="*/ 4574617 w 6320896"/>
              <a:gd name="connsiteY586" fmla="*/ 2932368 h 3953518"/>
              <a:gd name="connsiteX587" fmla="*/ 4575791 w 6320896"/>
              <a:gd name="connsiteY587" fmla="*/ 2932368 h 3953518"/>
              <a:gd name="connsiteX588" fmla="*/ 4588700 w 6320896"/>
              <a:gd name="connsiteY588" fmla="*/ 2931085 h 3953518"/>
              <a:gd name="connsiteX589" fmla="*/ 4690215 w 6320896"/>
              <a:gd name="connsiteY589" fmla="*/ 2922285 h 3953518"/>
              <a:gd name="connsiteX590" fmla="*/ 4742145 w 6320896"/>
              <a:gd name="connsiteY590" fmla="*/ 2918435 h 3953518"/>
              <a:gd name="connsiteX591" fmla="*/ 4756228 w 6320896"/>
              <a:gd name="connsiteY591" fmla="*/ 2917152 h 3953518"/>
              <a:gd name="connsiteX592" fmla="*/ 4762683 w 6320896"/>
              <a:gd name="connsiteY592" fmla="*/ 2917152 h 3953518"/>
              <a:gd name="connsiteX593" fmla="*/ 4774125 w 6320896"/>
              <a:gd name="connsiteY593" fmla="*/ 2915869 h 3953518"/>
              <a:gd name="connsiteX594" fmla="*/ 4799357 w 6320896"/>
              <a:gd name="connsiteY594" fmla="*/ 2913302 h 3953518"/>
              <a:gd name="connsiteX595" fmla="*/ 4812266 w 6320896"/>
              <a:gd name="connsiteY595" fmla="*/ 2912019 h 3953518"/>
              <a:gd name="connsiteX596" fmla="*/ 4824882 w 6320896"/>
              <a:gd name="connsiteY596" fmla="*/ 2913302 h 3953518"/>
              <a:gd name="connsiteX597" fmla="*/ 4851581 w 6320896"/>
              <a:gd name="connsiteY597" fmla="*/ 2917152 h 3953518"/>
              <a:gd name="connsiteX598" fmla="*/ 4864197 w 6320896"/>
              <a:gd name="connsiteY598" fmla="*/ 2918435 h 3953518"/>
              <a:gd name="connsiteX599" fmla="*/ 4871825 w 6320896"/>
              <a:gd name="connsiteY599" fmla="*/ 2919719 h 3953518"/>
              <a:gd name="connsiteX600" fmla="*/ 4902338 w 6320896"/>
              <a:gd name="connsiteY600" fmla="*/ 2924852 h 3953518"/>
              <a:gd name="connsiteX601" fmla="*/ 4968352 w 6320896"/>
              <a:gd name="connsiteY601" fmla="*/ 2933652 h 3953518"/>
              <a:gd name="connsiteX602" fmla="*/ 4951922 w 6320896"/>
              <a:gd name="connsiteY602" fmla="*/ 2924852 h 3953518"/>
              <a:gd name="connsiteX603" fmla="*/ 5068692 w 6320896"/>
              <a:gd name="connsiteY603" fmla="*/ 2955285 h 3953518"/>
              <a:gd name="connsiteX604" fmla="*/ 5133532 w 6320896"/>
              <a:gd name="connsiteY604" fmla="*/ 2959135 h 3953518"/>
              <a:gd name="connsiteX605" fmla="*/ 5485311 w 6320896"/>
              <a:gd name="connsiteY605" fmla="*/ 2993417 h 3953518"/>
              <a:gd name="connsiteX606" fmla="*/ 5190744 w 6320896"/>
              <a:gd name="connsiteY606" fmla="*/ 3168681 h 3953518"/>
              <a:gd name="connsiteX607" fmla="*/ 5184289 w 6320896"/>
              <a:gd name="connsiteY607" fmla="*/ 3172348 h 3953518"/>
              <a:gd name="connsiteX608" fmla="*/ 5183116 w 6320896"/>
              <a:gd name="connsiteY608" fmla="*/ 3171248 h 3953518"/>
              <a:gd name="connsiteX609" fmla="*/ 5180475 w 6320896"/>
              <a:gd name="connsiteY609" fmla="*/ 3173631 h 3953518"/>
              <a:gd name="connsiteX610" fmla="*/ 5175488 w 6320896"/>
              <a:gd name="connsiteY610" fmla="*/ 3181331 h 3953518"/>
              <a:gd name="connsiteX611" fmla="*/ 5169033 w 6320896"/>
              <a:gd name="connsiteY611" fmla="*/ 3195264 h 3953518"/>
              <a:gd name="connsiteX612" fmla="*/ 5164045 w 6320896"/>
              <a:gd name="connsiteY612" fmla="*/ 3206814 h 3953518"/>
              <a:gd name="connsiteX613" fmla="*/ 5157591 w 6320896"/>
              <a:gd name="connsiteY613" fmla="*/ 3219464 h 3953518"/>
              <a:gd name="connsiteX614" fmla="*/ 5072506 w 6320896"/>
              <a:gd name="connsiteY614" fmla="*/ 3315895 h 3953518"/>
              <a:gd name="connsiteX615" fmla="*/ 5039353 w 6320896"/>
              <a:gd name="connsiteY615" fmla="*/ 3337528 h 3953518"/>
              <a:gd name="connsiteX616" fmla="*/ 5020282 w 6320896"/>
              <a:gd name="connsiteY616" fmla="*/ 3347611 h 3953518"/>
              <a:gd name="connsiteX617" fmla="*/ 5002679 w 6320896"/>
              <a:gd name="connsiteY617" fmla="*/ 3356595 h 3953518"/>
              <a:gd name="connsiteX618" fmla="*/ 4934025 w 6320896"/>
              <a:gd name="connsiteY618" fmla="*/ 3384461 h 3953518"/>
              <a:gd name="connsiteX619" fmla="*/ 4835151 w 6320896"/>
              <a:gd name="connsiteY619" fmla="*/ 3408660 h 3953518"/>
              <a:gd name="connsiteX620" fmla="*/ 4832510 w 6320896"/>
              <a:gd name="connsiteY620" fmla="*/ 3408660 h 3953518"/>
              <a:gd name="connsiteX621" fmla="*/ 4831337 w 6320896"/>
              <a:gd name="connsiteY621" fmla="*/ 3408660 h 3953518"/>
              <a:gd name="connsiteX622" fmla="*/ 4828696 w 6320896"/>
              <a:gd name="connsiteY622" fmla="*/ 3408660 h 3953518"/>
              <a:gd name="connsiteX623" fmla="*/ 4823709 w 6320896"/>
              <a:gd name="connsiteY623" fmla="*/ 3408660 h 3953518"/>
              <a:gd name="connsiteX624" fmla="*/ 4814613 w 6320896"/>
              <a:gd name="connsiteY624" fmla="*/ 3408660 h 3953518"/>
              <a:gd name="connsiteX625" fmla="*/ 4766497 w 6320896"/>
              <a:gd name="connsiteY625" fmla="*/ 3400961 h 3953518"/>
              <a:gd name="connsiteX626" fmla="*/ 4763856 w 6320896"/>
              <a:gd name="connsiteY626" fmla="*/ 3400961 h 3953518"/>
              <a:gd name="connsiteX627" fmla="*/ 4762683 w 6320896"/>
              <a:gd name="connsiteY627" fmla="*/ 3400961 h 3953518"/>
              <a:gd name="connsiteX628" fmla="*/ 4761216 w 6320896"/>
              <a:gd name="connsiteY628" fmla="*/ 3402244 h 3953518"/>
              <a:gd name="connsiteX629" fmla="*/ 4757402 w 6320896"/>
              <a:gd name="connsiteY629" fmla="*/ 3403527 h 3953518"/>
              <a:gd name="connsiteX630" fmla="*/ 4749773 w 6320896"/>
              <a:gd name="connsiteY630" fmla="*/ 3407377 h 3953518"/>
              <a:gd name="connsiteX631" fmla="*/ 4732170 w 6320896"/>
              <a:gd name="connsiteY631" fmla="*/ 3416360 h 3953518"/>
              <a:gd name="connsiteX632" fmla="*/ 4757402 w 6320896"/>
              <a:gd name="connsiteY632" fmla="*/ 3505276 h 3953518"/>
              <a:gd name="connsiteX633" fmla="*/ 4763856 w 6320896"/>
              <a:gd name="connsiteY633" fmla="*/ 3520492 h 3953518"/>
              <a:gd name="connsiteX634" fmla="*/ 4767670 w 6320896"/>
              <a:gd name="connsiteY634" fmla="*/ 3528008 h 3953518"/>
              <a:gd name="connsiteX635" fmla="*/ 4771485 w 6320896"/>
              <a:gd name="connsiteY635" fmla="*/ 3539558 h 3953518"/>
              <a:gd name="connsiteX636" fmla="*/ 4790555 w 6320896"/>
              <a:gd name="connsiteY636" fmla="*/ 3585208 h 3953518"/>
              <a:gd name="connsiteX637" fmla="*/ 4823709 w 6320896"/>
              <a:gd name="connsiteY637" fmla="*/ 3671556 h 3953518"/>
              <a:gd name="connsiteX638" fmla="*/ 4814613 w 6320896"/>
              <a:gd name="connsiteY638" fmla="*/ 3602991 h 3953518"/>
              <a:gd name="connsiteX639" fmla="*/ 4860383 w 6320896"/>
              <a:gd name="connsiteY639" fmla="*/ 3700706 h 3953518"/>
              <a:gd name="connsiteX640" fmla="*/ 4902338 w 6320896"/>
              <a:gd name="connsiteY640" fmla="*/ 3836737 h 3953518"/>
              <a:gd name="connsiteX641" fmla="*/ 4939012 w 6320896"/>
              <a:gd name="connsiteY641" fmla="*/ 3953518 h 3953518"/>
              <a:gd name="connsiteX642" fmla="*/ 4761216 w 6320896"/>
              <a:gd name="connsiteY642" fmla="*/ 3900169 h 3953518"/>
              <a:gd name="connsiteX643" fmla="*/ 4560535 w 6320896"/>
              <a:gd name="connsiteY643" fmla="*/ 3846820 h 3953518"/>
              <a:gd name="connsiteX644" fmla="*/ 4459020 w 6320896"/>
              <a:gd name="connsiteY644" fmla="*/ 3804837 h 3953518"/>
              <a:gd name="connsiteX645" fmla="*/ 4431148 w 6320896"/>
              <a:gd name="connsiteY645" fmla="*/ 3787054 h 3953518"/>
              <a:gd name="connsiteX646" fmla="*/ 4424693 w 6320896"/>
              <a:gd name="connsiteY646" fmla="*/ 3783388 h 3953518"/>
              <a:gd name="connsiteX647" fmla="*/ 4422346 w 6320896"/>
              <a:gd name="connsiteY647" fmla="*/ 3780821 h 3953518"/>
              <a:gd name="connsiteX648" fmla="*/ 4419706 w 6320896"/>
              <a:gd name="connsiteY648" fmla="*/ 3779538 h 3953518"/>
              <a:gd name="connsiteX649" fmla="*/ 4412077 w 6320896"/>
              <a:gd name="connsiteY649" fmla="*/ 3771838 h 3953518"/>
              <a:gd name="connsiteX650" fmla="*/ 4366308 w 6320896"/>
              <a:gd name="connsiteY650" fmla="*/ 3741405 h 3953518"/>
              <a:gd name="connsiteX651" fmla="*/ 4142742 w 6320896"/>
              <a:gd name="connsiteY651" fmla="*/ 3710972 h 3953518"/>
              <a:gd name="connsiteX652" fmla="*/ 4150370 w 6320896"/>
              <a:gd name="connsiteY652" fmla="*/ 3705839 h 3953518"/>
              <a:gd name="connsiteX653" fmla="*/ 3763091 w 6320896"/>
              <a:gd name="connsiteY653" fmla="*/ 3586491 h 3953518"/>
              <a:gd name="connsiteX654" fmla="*/ 3783335 w 6320896"/>
              <a:gd name="connsiteY654" fmla="*/ 3572558 h 3953518"/>
              <a:gd name="connsiteX655" fmla="*/ 3713507 w 6320896"/>
              <a:gd name="connsiteY655" fmla="*/ 3561008 h 3953518"/>
              <a:gd name="connsiteX656" fmla="*/ 3684461 w 6320896"/>
              <a:gd name="connsiteY656" fmla="*/ 3552208 h 3953518"/>
              <a:gd name="connsiteX657" fmla="*/ 3670378 w 6320896"/>
              <a:gd name="connsiteY657" fmla="*/ 3547075 h 3953518"/>
              <a:gd name="connsiteX658" fmla="*/ 3655122 w 6320896"/>
              <a:gd name="connsiteY658" fmla="*/ 3540842 h 3953518"/>
              <a:gd name="connsiteX659" fmla="*/ 3520454 w 6320896"/>
              <a:gd name="connsiteY659" fmla="*/ 3467143 h 3953518"/>
              <a:gd name="connsiteX660" fmla="*/ 3374344 w 6320896"/>
              <a:gd name="connsiteY660" fmla="*/ 3385744 h 3953518"/>
              <a:gd name="connsiteX661" fmla="*/ 3223246 w 6320896"/>
              <a:gd name="connsiteY661" fmla="*/ 3266396 h 3953518"/>
              <a:gd name="connsiteX662" fmla="*/ 3048090 w 6320896"/>
              <a:gd name="connsiteY662" fmla="*/ 3141915 h 3953518"/>
              <a:gd name="connsiteX663" fmla="*/ 2973275 w 6320896"/>
              <a:gd name="connsiteY663" fmla="*/ 3089849 h 3953518"/>
              <a:gd name="connsiteX664" fmla="*/ 2952737 w 6320896"/>
              <a:gd name="connsiteY664" fmla="*/ 3078483 h 3953518"/>
              <a:gd name="connsiteX665" fmla="*/ 2931320 w 6320896"/>
              <a:gd name="connsiteY665" fmla="*/ 3068399 h 3953518"/>
              <a:gd name="connsiteX666" fmla="*/ 2908435 w 6320896"/>
              <a:gd name="connsiteY666" fmla="*/ 3059416 h 3953518"/>
              <a:gd name="connsiteX667" fmla="*/ 2904621 w 6320896"/>
              <a:gd name="connsiteY667" fmla="*/ 3058133 h 3953518"/>
              <a:gd name="connsiteX668" fmla="*/ 2881736 w 6320896"/>
              <a:gd name="connsiteY668" fmla="*/ 3054283 h 3953518"/>
              <a:gd name="connsiteX669" fmla="*/ 2642914 w 6320896"/>
              <a:gd name="connsiteY669" fmla="*/ 2857570 h 3953518"/>
              <a:gd name="connsiteX670" fmla="*/ 2632938 w 6320896"/>
              <a:gd name="connsiteY670" fmla="*/ 2857570 h 3953518"/>
              <a:gd name="connsiteX671" fmla="*/ 2648195 w 6320896"/>
              <a:gd name="connsiteY671" fmla="*/ 2870219 h 3953518"/>
              <a:gd name="connsiteX672" fmla="*/ 2589516 w 6320896"/>
              <a:gd name="connsiteY672" fmla="*/ 2866369 h 3953518"/>
              <a:gd name="connsiteX673" fmla="*/ 2604773 w 6320896"/>
              <a:gd name="connsiteY673" fmla="*/ 2847303 h 3953518"/>
              <a:gd name="connsiteX674" fmla="*/ 2529957 w 6320896"/>
              <a:gd name="connsiteY674" fmla="*/ 2796521 h 3953518"/>
              <a:gd name="connsiteX675" fmla="*/ 2510887 w 6320896"/>
              <a:gd name="connsiteY675" fmla="*/ 2799087 h 3953518"/>
              <a:gd name="connsiteX676" fmla="*/ 2475386 w 6320896"/>
              <a:gd name="connsiteY676" fmla="*/ 2785154 h 3953518"/>
              <a:gd name="connsiteX677" fmla="*/ 2451328 w 6320896"/>
              <a:gd name="connsiteY677" fmla="*/ 2774888 h 3953518"/>
              <a:gd name="connsiteX678" fmla="*/ 2449861 w 6320896"/>
              <a:gd name="connsiteY678" fmla="*/ 2773604 h 3953518"/>
              <a:gd name="connsiteX679" fmla="*/ 2449861 w 6320896"/>
              <a:gd name="connsiteY679" fmla="*/ 2772321 h 3953518"/>
              <a:gd name="connsiteX680" fmla="*/ 2449861 w 6320896"/>
              <a:gd name="connsiteY680" fmla="*/ 2771221 h 3953518"/>
              <a:gd name="connsiteX681" fmla="*/ 2451328 w 6320896"/>
              <a:gd name="connsiteY681" fmla="*/ 2764804 h 3953518"/>
              <a:gd name="connsiteX682" fmla="*/ 2452501 w 6320896"/>
              <a:gd name="connsiteY682" fmla="*/ 2753438 h 3953518"/>
              <a:gd name="connsiteX683" fmla="*/ 2452501 w 6320896"/>
              <a:gd name="connsiteY683" fmla="*/ 2748305 h 3953518"/>
              <a:gd name="connsiteX684" fmla="*/ 2414360 w 6320896"/>
              <a:gd name="connsiteY684" fmla="*/ 2734372 h 3953518"/>
              <a:gd name="connsiteX685" fmla="*/ 2406732 w 6320896"/>
              <a:gd name="connsiteY685" fmla="*/ 2727955 h 3953518"/>
              <a:gd name="connsiteX686" fmla="*/ 2401744 w 6320896"/>
              <a:gd name="connsiteY686" fmla="*/ 2725388 h 3953518"/>
              <a:gd name="connsiteX687" fmla="*/ 2387661 w 6320896"/>
              <a:gd name="connsiteY687" fmla="*/ 2684689 h 3953518"/>
              <a:gd name="connsiteX688" fmla="*/ 2387661 w 6320896"/>
              <a:gd name="connsiteY688" fmla="*/ 2658106 h 3953518"/>
              <a:gd name="connsiteX689" fmla="*/ 2395290 w 6320896"/>
              <a:gd name="connsiteY689" fmla="*/ 2641606 h 3953518"/>
              <a:gd name="connsiteX690" fmla="*/ 2413187 w 6320896"/>
              <a:gd name="connsiteY690" fmla="*/ 2628957 h 3953518"/>
              <a:gd name="connsiteX691" fmla="*/ 2446047 w 6320896"/>
              <a:gd name="connsiteY691" fmla="*/ 2625107 h 3953518"/>
              <a:gd name="connsiteX692" fmla="*/ 2470398 w 6320896"/>
              <a:gd name="connsiteY692" fmla="*/ 2630240 h 3953518"/>
              <a:gd name="connsiteX693" fmla="*/ 2508246 w 6320896"/>
              <a:gd name="connsiteY693" fmla="*/ 2645456 h 3953518"/>
              <a:gd name="connsiteX694" fmla="*/ 2517341 w 6320896"/>
              <a:gd name="connsiteY694" fmla="*/ 2646740 h 3953518"/>
              <a:gd name="connsiteX695" fmla="*/ 2526143 w 6320896"/>
              <a:gd name="connsiteY695" fmla="*/ 2644173 h 3953518"/>
              <a:gd name="connsiteX696" fmla="*/ 2542573 w 6320896"/>
              <a:gd name="connsiteY696" fmla="*/ 2639040 h 3953518"/>
              <a:gd name="connsiteX697" fmla="*/ 2550201 w 6320896"/>
              <a:gd name="connsiteY697" fmla="*/ 2636473 h 3953518"/>
              <a:gd name="connsiteX698" fmla="*/ 2559297 w 6320896"/>
              <a:gd name="connsiteY698" fmla="*/ 2633907 h 3953518"/>
              <a:gd name="connsiteX699" fmla="*/ 2568098 w 6320896"/>
              <a:gd name="connsiteY699" fmla="*/ 2631340 h 3953518"/>
              <a:gd name="connsiteX700" fmla="*/ 2571913 w 6320896"/>
              <a:gd name="connsiteY700" fmla="*/ 2630240 h 3953518"/>
              <a:gd name="connsiteX701" fmla="*/ 2573086 w 6320896"/>
              <a:gd name="connsiteY701" fmla="*/ 2630240 h 3953518"/>
              <a:gd name="connsiteX702" fmla="*/ 2574260 w 6320896"/>
              <a:gd name="connsiteY702" fmla="*/ 2630240 h 3953518"/>
              <a:gd name="connsiteX703" fmla="*/ 2583355 w 6320896"/>
              <a:gd name="connsiteY703" fmla="*/ 2637757 h 3953518"/>
              <a:gd name="connsiteX704" fmla="*/ 2556656 w 6320896"/>
              <a:gd name="connsiteY704" fmla="*/ 2613740 h 3953518"/>
              <a:gd name="connsiteX705" fmla="*/ 2668439 w 6320896"/>
              <a:gd name="connsiteY705" fmla="*/ 2693672 h 3953518"/>
              <a:gd name="connsiteX706" fmla="*/ 2748535 w 6320896"/>
              <a:gd name="connsiteY706" fmla="*/ 2721538 h 3953518"/>
              <a:gd name="connsiteX707" fmla="*/ 2785210 w 6320896"/>
              <a:gd name="connsiteY707" fmla="*/ 2754538 h 3953518"/>
              <a:gd name="connsiteX708" fmla="*/ 2778755 w 6320896"/>
              <a:gd name="connsiteY708" fmla="*/ 2745738 h 3953518"/>
              <a:gd name="connsiteX709" fmla="*/ 2758511 w 6320896"/>
              <a:gd name="connsiteY709" fmla="*/ 2714022 h 3953518"/>
              <a:gd name="connsiteX710" fmla="*/ 2796652 w 6320896"/>
              <a:gd name="connsiteY710" fmla="*/ 2740605 h 3953518"/>
              <a:gd name="connsiteX711" fmla="*/ 2833620 w 6320896"/>
              <a:gd name="connsiteY711" fmla="*/ 2767371 h 3953518"/>
              <a:gd name="connsiteX712" fmla="*/ 2870294 w 6320896"/>
              <a:gd name="connsiteY712" fmla="*/ 2792671 h 3953518"/>
              <a:gd name="connsiteX713" fmla="*/ 2888191 w 6320896"/>
              <a:gd name="connsiteY713" fmla="*/ 2805504 h 3953518"/>
              <a:gd name="connsiteX714" fmla="*/ 2907261 w 6320896"/>
              <a:gd name="connsiteY714" fmla="*/ 2816870 h 3953518"/>
              <a:gd name="connsiteX715" fmla="*/ 2943936 w 6320896"/>
              <a:gd name="connsiteY715" fmla="*/ 2841070 h 3953518"/>
              <a:gd name="connsiteX716" fmla="*/ 2980903 w 6320896"/>
              <a:gd name="connsiteY716" fmla="*/ 2863803 h 3953518"/>
              <a:gd name="connsiteX717" fmla="*/ 3017577 w 6320896"/>
              <a:gd name="connsiteY717" fmla="*/ 2886719 h 3953518"/>
              <a:gd name="connsiteX718" fmla="*/ 3054545 w 6320896"/>
              <a:gd name="connsiteY718" fmla="*/ 2908352 h 3953518"/>
              <a:gd name="connsiteX719" fmla="*/ 3357914 w 6320896"/>
              <a:gd name="connsiteY719" fmla="*/ 3022567 h 3953518"/>
              <a:gd name="connsiteX720" fmla="*/ 3196548 w 6320896"/>
              <a:gd name="connsiteY720" fmla="*/ 2947585 h 3953518"/>
              <a:gd name="connsiteX721" fmla="*/ 3145791 w 6320896"/>
              <a:gd name="connsiteY721" fmla="*/ 2912019 h 3953518"/>
              <a:gd name="connsiteX722" fmla="*/ 3116745 w 6320896"/>
              <a:gd name="connsiteY722" fmla="*/ 2890569 h 3953518"/>
              <a:gd name="connsiteX723" fmla="*/ 3082417 w 6320896"/>
              <a:gd name="connsiteY723" fmla="*/ 2863803 h 3953518"/>
              <a:gd name="connsiteX724" fmla="*/ 3151072 w 6320896"/>
              <a:gd name="connsiteY724" fmla="*/ 2886719 h 3953518"/>
              <a:gd name="connsiteX725" fmla="*/ 3128187 w 6320896"/>
              <a:gd name="connsiteY725" fmla="*/ 2871503 h 3953518"/>
              <a:gd name="connsiteX726" fmla="*/ 3106476 w 6320896"/>
              <a:gd name="connsiteY726" fmla="*/ 2855003 h 3953518"/>
              <a:gd name="connsiteX727" fmla="*/ 3098847 w 6320896"/>
              <a:gd name="connsiteY727" fmla="*/ 2809170 h 3953518"/>
              <a:gd name="connsiteX728" fmla="*/ 3186572 w 6320896"/>
              <a:gd name="connsiteY728" fmla="*/ 2855003 h 3953518"/>
              <a:gd name="connsiteX729" fmla="*/ 3232342 w 6320896"/>
              <a:gd name="connsiteY729" fmla="*/ 2877736 h 3953518"/>
              <a:gd name="connsiteX730" fmla="*/ 3279285 w 6320896"/>
              <a:gd name="connsiteY730" fmla="*/ 2899369 h 3953518"/>
              <a:gd name="connsiteX731" fmla="*/ 3249945 w 6320896"/>
              <a:gd name="connsiteY731" fmla="*/ 2928702 h 3953518"/>
              <a:gd name="connsiteX732" fmla="*/ 3351753 w 6320896"/>
              <a:gd name="connsiteY732" fmla="*/ 2970501 h 3953518"/>
              <a:gd name="connsiteX733" fmla="*/ 3327401 w 6320896"/>
              <a:gd name="connsiteY733" fmla="*/ 2980768 h 3953518"/>
              <a:gd name="connsiteX734" fmla="*/ 3469697 w 6320896"/>
              <a:gd name="connsiteY734" fmla="*/ 3041633 h 3953518"/>
              <a:gd name="connsiteX735" fmla="*/ 3406324 w 6320896"/>
              <a:gd name="connsiteY735" fmla="*/ 2981868 h 3953518"/>
              <a:gd name="connsiteX736" fmla="*/ 3491408 w 6320896"/>
              <a:gd name="connsiteY736" fmla="*/ 3026417 h 3953518"/>
              <a:gd name="connsiteX737" fmla="*/ 3580306 w 6320896"/>
              <a:gd name="connsiteY737" fmla="*/ 3059416 h 3953518"/>
              <a:gd name="connsiteX738" fmla="*/ 3670378 w 6320896"/>
              <a:gd name="connsiteY738" fmla="*/ 3094982 h 3953518"/>
              <a:gd name="connsiteX739" fmla="*/ 3713507 w 6320896"/>
              <a:gd name="connsiteY739" fmla="*/ 3119182 h 3953518"/>
              <a:gd name="connsiteX740" fmla="*/ 3735218 w 6320896"/>
              <a:gd name="connsiteY740" fmla="*/ 3133115 h 3953518"/>
              <a:gd name="connsiteX741" fmla="*/ 3755462 w 6320896"/>
              <a:gd name="connsiteY741" fmla="*/ 3149615 h 3953518"/>
              <a:gd name="connsiteX742" fmla="*/ 3813848 w 6320896"/>
              <a:gd name="connsiteY742" fmla="*/ 3152181 h 3953518"/>
              <a:gd name="connsiteX743" fmla="*/ 3827931 w 6320896"/>
              <a:gd name="connsiteY743" fmla="*/ 3162265 h 3953518"/>
              <a:gd name="connsiteX744" fmla="*/ 3842013 w 6320896"/>
              <a:gd name="connsiteY744" fmla="*/ 3172531 h 3953518"/>
              <a:gd name="connsiteX745" fmla="*/ 3869886 w 6320896"/>
              <a:gd name="connsiteY745" fmla="*/ 3193981 h 3953518"/>
              <a:gd name="connsiteX746" fmla="*/ 3897758 w 6320896"/>
              <a:gd name="connsiteY746" fmla="*/ 3215614 h 3953518"/>
              <a:gd name="connsiteX747" fmla="*/ 3924457 w 6320896"/>
              <a:gd name="connsiteY747" fmla="*/ 3238530 h 3953518"/>
              <a:gd name="connsiteX748" fmla="*/ 3920643 w 6320896"/>
              <a:gd name="connsiteY748" fmla="*/ 3222030 h 3953518"/>
              <a:gd name="connsiteX749" fmla="*/ 3921817 w 6320896"/>
              <a:gd name="connsiteY749" fmla="*/ 3223314 h 3953518"/>
              <a:gd name="connsiteX750" fmla="*/ 3921817 w 6320896"/>
              <a:gd name="connsiteY750" fmla="*/ 3214330 h 3953518"/>
              <a:gd name="connsiteX751" fmla="*/ 3923284 w 6320896"/>
              <a:gd name="connsiteY751" fmla="*/ 3192697 h 3953518"/>
              <a:gd name="connsiteX752" fmla="*/ 3928271 w 6320896"/>
              <a:gd name="connsiteY752" fmla="*/ 3172531 h 3953518"/>
              <a:gd name="connsiteX753" fmla="*/ 3951156 w 6320896"/>
              <a:gd name="connsiteY753" fmla="*/ 3126698 h 3953518"/>
              <a:gd name="connsiteX754" fmla="*/ 3484953 w 6320896"/>
              <a:gd name="connsiteY754" fmla="*/ 2890569 h 3953518"/>
              <a:gd name="connsiteX755" fmla="*/ 3655122 w 6320896"/>
              <a:gd name="connsiteY755" fmla="*/ 2985717 h 3953518"/>
              <a:gd name="connsiteX756" fmla="*/ 3724949 w 6320896"/>
              <a:gd name="connsiteY756" fmla="*/ 3025133 h 3953518"/>
              <a:gd name="connsiteX757" fmla="*/ 3773359 w 6320896"/>
              <a:gd name="connsiteY757" fmla="*/ 3054283 h 3953518"/>
              <a:gd name="connsiteX758" fmla="*/ 3704705 w 6320896"/>
              <a:gd name="connsiteY758" fmla="*/ 3031550 h 3953518"/>
              <a:gd name="connsiteX759" fmla="*/ 3620795 w 6320896"/>
              <a:gd name="connsiteY759" fmla="*/ 2984434 h 3953518"/>
              <a:gd name="connsiteX760" fmla="*/ 3537178 w 6320896"/>
              <a:gd name="connsiteY760" fmla="*/ 2937502 h 3953518"/>
              <a:gd name="connsiteX761" fmla="*/ 3363195 w 6320896"/>
              <a:gd name="connsiteY761" fmla="*/ 2843453 h 3953518"/>
              <a:gd name="connsiteX762" fmla="*/ 2999974 w 6320896"/>
              <a:gd name="connsiteY762" fmla="*/ 2655540 h 3953518"/>
              <a:gd name="connsiteX763" fmla="*/ 2284974 w 6320896"/>
              <a:gd name="connsiteY763" fmla="*/ 2287229 h 3953518"/>
              <a:gd name="connsiteX764" fmla="*/ 2255634 w 6320896"/>
              <a:gd name="connsiteY764" fmla="*/ 2302445 h 3953518"/>
              <a:gd name="connsiteX765" fmla="*/ 2256808 w 6320896"/>
              <a:gd name="connsiteY765" fmla="*/ 2335445 h 3953518"/>
              <a:gd name="connsiteX766" fmla="*/ 2292602 w 6320896"/>
              <a:gd name="connsiteY766" fmla="*/ 2399060 h 3953518"/>
              <a:gd name="connsiteX767" fmla="*/ 2297590 w 6320896"/>
              <a:gd name="connsiteY767" fmla="*/ 2406577 h 3953518"/>
              <a:gd name="connsiteX768" fmla="*/ 2299937 w 6320896"/>
              <a:gd name="connsiteY768" fmla="*/ 2410427 h 3953518"/>
              <a:gd name="connsiteX769" fmla="*/ 2299937 w 6320896"/>
              <a:gd name="connsiteY769" fmla="*/ 2412994 h 3953518"/>
              <a:gd name="connsiteX770" fmla="*/ 2288788 w 6320896"/>
              <a:gd name="connsiteY770" fmla="*/ 2454976 h 3953518"/>
              <a:gd name="connsiteX771" fmla="*/ 2296416 w 6320896"/>
              <a:gd name="connsiteY771" fmla="*/ 2458643 h 3953518"/>
              <a:gd name="connsiteX772" fmla="*/ 2272065 w 6320896"/>
              <a:gd name="connsiteY772" fmla="*/ 2509425 h 3953518"/>
              <a:gd name="connsiteX773" fmla="*/ 2282333 w 6320896"/>
              <a:gd name="connsiteY773" fmla="*/ 2537475 h 3953518"/>
              <a:gd name="connsiteX774" fmla="*/ 2291135 w 6320896"/>
              <a:gd name="connsiteY774" fmla="*/ 2543708 h 3953518"/>
              <a:gd name="connsiteX775" fmla="*/ 2331917 w 6320896"/>
              <a:gd name="connsiteY775" fmla="*/ 2579274 h 3953518"/>
              <a:gd name="connsiteX776" fmla="*/ 2345706 w 6320896"/>
              <a:gd name="connsiteY776" fmla="*/ 2590824 h 3953518"/>
              <a:gd name="connsiteX777" fmla="*/ 2324289 w 6320896"/>
              <a:gd name="connsiteY777" fmla="*/ 2594674 h 3953518"/>
              <a:gd name="connsiteX778" fmla="*/ 2231576 w 6320896"/>
              <a:gd name="connsiteY778" fmla="*/ 2593391 h 3953518"/>
              <a:gd name="connsiteX779" fmla="*/ 2197249 w 6320896"/>
              <a:gd name="connsiteY779" fmla="*/ 2666906 h 3953518"/>
              <a:gd name="connsiteX780" fmla="*/ 2177005 w 6320896"/>
              <a:gd name="connsiteY780" fmla="*/ 2641606 h 3953518"/>
              <a:gd name="connsiteX781" fmla="*/ 2159108 w 6320896"/>
              <a:gd name="connsiteY781" fmla="*/ 2619973 h 3953518"/>
              <a:gd name="connsiteX782" fmla="*/ 2150306 w 6320896"/>
              <a:gd name="connsiteY782" fmla="*/ 2608607 h 3953518"/>
              <a:gd name="connsiteX783" fmla="*/ 2141211 w 6320896"/>
              <a:gd name="connsiteY783" fmla="*/ 2595774 h 3953518"/>
              <a:gd name="connsiteX784" fmla="*/ 2137397 w 6320896"/>
              <a:gd name="connsiteY784" fmla="*/ 2589541 h 3953518"/>
              <a:gd name="connsiteX785" fmla="*/ 2133582 w 6320896"/>
              <a:gd name="connsiteY785" fmla="*/ 2581841 h 3953518"/>
              <a:gd name="connsiteX786" fmla="*/ 2125954 w 6320896"/>
              <a:gd name="connsiteY786" fmla="*/ 2566624 h 3953518"/>
              <a:gd name="connsiteX787" fmla="*/ 2120967 w 6320896"/>
              <a:gd name="connsiteY787" fmla="*/ 2553975 h 3953518"/>
              <a:gd name="connsiteX788" fmla="*/ 2108351 w 6320896"/>
              <a:gd name="connsiteY788" fmla="*/ 2547558 h 3953518"/>
              <a:gd name="connsiteX789" fmla="*/ 2091921 w 6320896"/>
              <a:gd name="connsiteY789" fmla="*/ 2537475 h 3953518"/>
              <a:gd name="connsiteX790" fmla="*/ 2075197 w 6320896"/>
              <a:gd name="connsiteY790" fmla="*/ 2525925 h 3953518"/>
              <a:gd name="connsiteX791" fmla="*/ 2067569 w 6320896"/>
              <a:gd name="connsiteY791" fmla="*/ 2519692 h 3953518"/>
              <a:gd name="connsiteX792" fmla="*/ 2063755 w 6320896"/>
              <a:gd name="connsiteY792" fmla="*/ 2517125 h 3953518"/>
              <a:gd name="connsiteX793" fmla="*/ 2059941 w 6320896"/>
              <a:gd name="connsiteY793" fmla="*/ 2514559 h 3953518"/>
              <a:gd name="connsiteX794" fmla="*/ 2039697 w 6320896"/>
              <a:gd name="connsiteY794" fmla="*/ 2495492 h 3953518"/>
              <a:gd name="connsiteX795" fmla="*/ 2030895 w 6320896"/>
              <a:gd name="connsiteY795" fmla="*/ 2484126 h 3953518"/>
              <a:gd name="connsiteX796" fmla="*/ 2027081 w 6320896"/>
              <a:gd name="connsiteY796" fmla="*/ 2477709 h 3953518"/>
              <a:gd name="connsiteX797" fmla="*/ 2024440 w 6320896"/>
              <a:gd name="connsiteY797" fmla="*/ 2475143 h 3953518"/>
              <a:gd name="connsiteX798" fmla="*/ 2020626 w 6320896"/>
              <a:gd name="connsiteY798" fmla="*/ 2475143 h 3953518"/>
              <a:gd name="connsiteX799" fmla="*/ 1957253 w 6320896"/>
              <a:gd name="connsiteY799" fmla="*/ 2477709 h 3953518"/>
              <a:gd name="connsiteX800" fmla="*/ 1945811 w 6320896"/>
              <a:gd name="connsiteY800" fmla="*/ 2476426 h 3953518"/>
              <a:gd name="connsiteX801" fmla="*/ 1935542 w 6320896"/>
              <a:gd name="connsiteY801" fmla="*/ 2475143 h 3953518"/>
              <a:gd name="connsiteX802" fmla="*/ 1916471 w 6320896"/>
              <a:gd name="connsiteY802" fmla="*/ 2471476 h 3953518"/>
              <a:gd name="connsiteX803" fmla="*/ 1879797 w 6320896"/>
              <a:gd name="connsiteY803" fmla="*/ 2461209 h 3953518"/>
              <a:gd name="connsiteX804" fmla="*/ 1811143 w 6320896"/>
              <a:gd name="connsiteY804" fmla="*/ 2437193 h 3953518"/>
              <a:gd name="connsiteX805" fmla="*/ 1687918 w 6320896"/>
              <a:gd name="connsiteY805" fmla="*/ 2383844 h 3953518"/>
              <a:gd name="connsiteX806" fmla="*/ 1491051 w 6320896"/>
              <a:gd name="connsiteY806" fmla="*/ 2305012 h 3953518"/>
              <a:gd name="connsiteX807" fmla="*/ 1471980 w 6320896"/>
              <a:gd name="connsiteY807" fmla="*/ 2310145 h 3953518"/>
              <a:gd name="connsiteX808" fmla="*/ 1400979 w 6320896"/>
              <a:gd name="connsiteY808" fmla="*/ 2306295 h 3953518"/>
              <a:gd name="connsiteX809" fmla="*/ 1352569 w 6320896"/>
              <a:gd name="connsiteY809" fmla="*/ 2329212 h 3953518"/>
              <a:gd name="connsiteX810" fmla="*/ 1332325 w 6320896"/>
              <a:gd name="connsiteY810" fmla="*/ 2350661 h 3953518"/>
              <a:gd name="connsiteX811" fmla="*/ 1309440 w 6320896"/>
              <a:gd name="connsiteY811" fmla="*/ 2327928 h 3953518"/>
              <a:gd name="connsiteX812" fmla="*/ 1230810 w 6320896"/>
              <a:gd name="connsiteY812" fmla="*/ 2258079 h 3953518"/>
              <a:gd name="connsiteX813" fmla="*/ 1187682 w 6320896"/>
              <a:gd name="connsiteY813" fmla="*/ 2227463 h 3953518"/>
              <a:gd name="connsiteX814" fmla="*/ 1186215 w 6320896"/>
              <a:gd name="connsiteY814" fmla="*/ 2227463 h 3953518"/>
              <a:gd name="connsiteX815" fmla="*/ 1131643 w 6320896"/>
              <a:gd name="connsiteY815" fmla="*/ 2194464 h 3953518"/>
              <a:gd name="connsiteX816" fmla="*/ 1002257 w 6320896"/>
              <a:gd name="connsiteY816" fmla="*/ 2138731 h 3953518"/>
              <a:gd name="connsiteX817" fmla="*/ 922160 w 6320896"/>
              <a:gd name="connsiteY817" fmla="*/ 2115815 h 3953518"/>
              <a:gd name="connsiteX818" fmla="*/ 830621 w 6320896"/>
              <a:gd name="connsiteY818" fmla="*/ 2095466 h 3953518"/>
              <a:gd name="connsiteX819" fmla="*/ 673362 w 6320896"/>
              <a:gd name="connsiteY819" fmla="*/ 2069983 h 3953518"/>
              <a:gd name="connsiteX820" fmla="*/ 594440 w 6320896"/>
              <a:gd name="connsiteY820" fmla="*/ 2056050 h 3953518"/>
              <a:gd name="connsiteX821" fmla="*/ 555125 w 6320896"/>
              <a:gd name="connsiteY821" fmla="*/ 2048533 h 3953518"/>
              <a:gd name="connsiteX822" fmla="*/ 515810 w 6320896"/>
              <a:gd name="connsiteY822" fmla="*/ 2038267 h 3953518"/>
              <a:gd name="connsiteX823" fmla="*/ 232392 w 6320896"/>
              <a:gd name="connsiteY823" fmla="*/ 1929002 h 3953518"/>
              <a:gd name="connsiteX824" fmla="*/ 165205 w 6320896"/>
              <a:gd name="connsiteY824" fmla="*/ 1898569 h 3953518"/>
              <a:gd name="connsiteX825" fmla="*/ 96551 w 6320896"/>
              <a:gd name="connsiteY825" fmla="*/ 1868136 h 3953518"/>
              <a:gd name="connsiteX826" fmla="*/ 25549 w 6320896"/>
              <a:gd name="connsiteY826" fmla="*/ 1836420 h 3953518"/>
              <a:gd name="connsiteX827" fmla="*/ 24376 w 6320896"/>
              <a:gd name="connsiteY827" fmla="*/ 1835137 h 3953518"/>
              <a:gd name="connsiteX828" fmla="*/ 24376 w 6320896"/>
              <a:gd name="connsiteY828" fmla="*/ 1832570 h 3953518"/>
              <a:gd name="connsiteX829" fmla="*/ 24376 w 6320896"/>
              <a:gd name="connsiteY829" fmla="*/ 1828720 h 3953518"/>
              <a:gd name="connsiteX830" fmla="*/ 24376 w 6320896"/>
              <a:gd name="connsiteY830" fmla="*/ 1821203 h 3953518"/>
              <a:gd name="connsiteX831" fmla="*/ 24376 w 6320896"/>
              <a:gd name="connsiteY831" fmla="*/ 1804704 h 3953518"/>
              <a:gd name="connsiteX832" fmla="*/ 22909 w 6320896"/>
              <a:gd name="connsiteY832" fmla="*/ 1772804 h 3953518"/>
              <a:gd name="connsiteX833" fmla="*/ 20562 w 6320896"/>
              <a:gd name="connsiteY833" fmla="*/ 1711939 h 3953518"/>
              <a:gd name="connsiteX834" fmla="*/ 17921 w 6320896"/>
              <a:gd name="connsiteY834" fmla="*/ 1654740 h 3953518"/>
              <a:gd name="connsiteX835" fmla="*/ 10293 w 6320896"/>
              <a:gd name="connsiteY835" fmla="*/ 1544191 h 3953518"/>
              <a:gd name="connsiteX836" fmla="*/ 41979 w 6320896"/>
              <a:gd name="connsiteY836" fmla="*/ 530741 h 3953518"/>
              <a:gd name="connsiteX837" fmla="*/ 44620 w 6320896"/>
              <a:gd name="connsiteY837" fmla="*/ 530741 h 3953518"/>
              <a:gd name="connsiteX838" fmla="*/ 44620 w 6320896"/>
              <a:gd name="connsiteY838" fmla="*/ 430460 h 3953518"/>
              <a:gd name="connsiteX839" fmla="*/ 76306 w 6320896"/>
              <a:gd name="connsiteY839" fmla="*/ 383527 h 3953518"/>
              <a:gd name="connsiteX840" fmla="*/ 106819 w 6320896"/>
              <a:gd name="connsiteY840" fmla="*/ 338978 h 3953518"/>
              <a:gd name="connsiteX841" fmla="*/ 122076 w 6320896"/>
              <a:gd name="connsiteY841" fmla="*/ 316245 h 3953518"/>
              <a:gd name="connsiteX842" fmla="*/ 129704 w 6320896"/>
              <a:gd name="connsiteY842" fmla="*/ 304695 h 3953518"/>
              <a:gd name="connsiteX843" fmla="*/ 130878 w 6320896"/>
              <a:gd name="connsiteY843" fmla="*/ 302128 h 3953518"/>
              <a:gd name="connsiteX844" fmla="*/ 132051 w 6320896"/>
              <a:gd name="connsiteY844" fmla="*/ 300845 h 3953518"/>
              <a:gd name="connsiteX845" fmla="*/ 134692 w 6320896"/>
              <a:gd name="connsiteY845" fmla="*/ 297179 h 3953518"/>
              <a:gd name="connsiteX846" fmla="*/ 170192 w 6320896"/>
              <a:gd name="connsiteY846" fmla="*/ 238696 h 3953518"/>
              <a:gd name="connsiteX847" fmla="*/ 226231 w 6320896"/>
              <a:gd name="connsiteY847" fmla="*/ 148498 h 3953518"/>
              <a:gd name="connsiteX848" fmla="*/ 449503 w 6320896"/>
              <a:gd name="connsiteY848" fmla="*/ 148498 h 3953518"/>
              <a:gd name="connsiteX849" fmla="*/ 441875 w 6320896"/>
              <a:gd name="connsiteY849" fmla="*/ 147214 h 3953518"/>
              <a:gd name="connsiteX850" fmla="*/ 467400 w 6320896"/>
              <a:gd name="connsiteY850" fmla="*/ 148498 h 3953518"/>
              <a:gd name="connsiteX851" fmla="*/ 678350 w 6320896"/>
              <a:gd name="connsiteY851" fmla="*/ 148498 h 3953518"/>
              <a:gd name="connsiteX852" fmla="*/ 771063 w 6320896"/>
              <a:gd name="connsiteY852" fmla="*/ 147214 h 3953518"/>
              <a:gd name="connsiteX853" fmla="*/ 767248 w 6320896"/>
              <a:gd name="connsiteY853" fmla="*/ 148498 h 3953518"/>
              <a:gd name="connsiteX854" fmla="*/ 1231984 w 6320896"/>
              <a:gd name="connsiteY854" fmla="*/ 148498 h 3953518"/>
              <a:gd name="connsiteX855" fmla="*/ 1104945 w 6320896"/>
              <a:gd name="connsiteY855" fmla="*/ 142264 h 3953518"/>
              <a:gd name="connsiteX856" fmla="*/ 1084700 w 6320896"/>
              <a:gd name="connsiteY856" fmla="*/ 123198 h 3953518"/>
              <a:gd name="connsiteX857" fmla="*/ 570381 w 6320896"/>
              <a:gd name="connsiteY857" fmla="*/ 107798 h 3953518"/>
              <a:gd name="connsiteX858" fmla="*/ 439528 w 6320896"/>
              <a:gd name="connsiteY858" fmla="*/ 119348 h 3953518"/>
              <a:gd name="connsiteX859" fmla="*/ 351803 w 6320896"/>
              <a:gd name="connsiteY859" fmla="*/ 118065 h 3953518"/>
              <a:gd name="connsiteX860" fmla="*/ 223590 w 6320896"/>
              <a:gd name="connsiteY860" fmla="*/ 119348 h 3953518"/>
              <a:gd name="connsiteX861" fmla="*/ 205693 w 6320896"/>
              <a:gd name="connsiteY861" fmla="*/ 119348 h 3953518"/>
              <a:gd name="connsiteX862" fmla="*/ 204520 w 6320896"/>
              <a:gd name="connsiteY862" fmla="*/ 119348 h 3953518"/>
              <a:gd name="connsiteX863" fmla="*/ 204520 w 6320896"/>
              <a:gd name="connsiteY863" fmla="*/ 120631 h 3953518"/>
              <a:gd name="connsiteX864" fmla="*/ 203346 w 6320896"/>
              <a:gd name="connsiteY864" fmla="*/ 121915 h 3953518"/>
              <a:gd name="connsiteX865" fmla="*/ 201879 w 6320896"/>
              <a:gd name="connsiteY865" fmla="*/ 124481 h 3953518"/>
              <a:gd name="connsiteX866" fmla="*/ 198065 w 6320896"/>
              <a:gd name="connsiteY866" fmla="*/ 130715 h 3953518"/>
              <a:gd name="connsiteX867" fmla="*/ 182808 w 6320896"/>
              <a:gd name="connsiteY867" fmla="*/ 156198 h 3953518"/>
              <a:gd name="connsiteX868" fmla="*/ 153762 w 6320896"/>
              <a:gd name="connsiteY868" fmla="*/ 205697 h 3953518"/>
              <a:gd name="connsiteX869" fmla="*/ 104179 w 6320896"/>
              <a:gd name="connsiteY869" fmla="*/ 288195 h 3953518"/>
              <a:gd name="connsiteX870" fmla="*/ 101538 w 6320896"/>
              <a:gd name="connsiteY870" fmla="*/ 293329 h 3953518"/>
              <a:gd name="connsiteX871" fmla="*/ 97724 w 6320896"/>
              <a:gd name="connsiteY871" fmla="*/ 298462 h 3953518"/>
              <a:gd name="connsiteX872" fmla="*/ 90096 w 6320896"/>
              <a:gd name="connsiteY872" fmla="*/ 308545 h 3953518"/>
              <a:gd name="connsiteX873" fmla="*/ 76306 w 6320896"/>
              <a:gd name="connsiteY873" fmla="*/ 327611 h 3953518"/>
              <a:gd name="connsiteX874" fmla="*/ 50781 w 6320896"/>
              <a:gd name="connsiteY874" fmla="*/ 360611 h 3953518"/>
              <a:gd name="connsiteX875" fmla="*/ 19095 w 6320896"/>
              <a:gd name="connsiteY875" fmla="*/ 389760 h 3953518"/>
              <a:gd name="connsiteX876" fmla="*/ 7652 w 6320896"/>
              <a:gd name="connsiteY876" fmla="*/ 412677 h 3953518"/>
              <a:gd name="connsiteX877" fmla="*/ 5012 w 6320896"/>
              <a:gd name="connsiteY877" fmla="*/ 349244 h 3953518"/>
              <a:gd name="connsiteX878" fmla="*/ 12640 w 6320896"/>
              <a:gd name="connsiteY878" fmla="*/ 304695 h 3953518"/>
              <a:gd name="connsiteX879" fmla="*/ 19095 w 6320896"/>
              <a:gd name="connsiteY879" fmla="*/ 279396 h 3953518"/>
              <a:gd name="connsiteX880" fmla="*/ 22909 w 6320896"/>
              <a:gd name="connsiteY880" fmla="*/ 266562 h 3953518"/>
              <a:gd name="connsiteX881" fmla="*/ 24082 w 6320896"/>
              <a:gd name="connsiteY881" fmla="*/ 260329 h 3953518"/>
              <a:gd name="connsiteX882" fmla="*/ 24082 w 6320896"/>
              <a:gd name="connsiteY882" fmla="*/ 256479 h 3953518"/>
              <a:gd name="connsiteX883" fmla="*/ 24082 w 6320896"/>
              <a:gd name="connsiteY883" fmla="*/ 255196 h 3953518"/>
              <a:gd name="connsiteX884" fmla="*/ 24082 w 6320896"/>
              <a:gd name="connsiteY884" fmla="*/ 253913 h 3953518"/>
              <a:gd name="connsiteX885" fmla="*/ 24082 w 6320896"/>
              <a:gd name="connsiteY885" fmla="*/ 251346 h 3953518"/>
              <a:gd name="connsiteX886" fmla="*/ 25549 w 6320896"/>
              <a:gd name="connsiteY886" fmla="*/ 245113 h 3953518"/>
              <a:gd name="connsiteX887" fmla="*/ 27897 w 6320896"/>
              <a:gd name="connsiteY887" fmla="*/ 233563 h 3953518"/>
              <a:gd name="connsiteX888" fmla="*/ 34351 w 6320896"/>
              <a:gd name="connsiteY888" fmla="*/ 209547 h 3953518"/>
              <a:gd name="connsiteX889" fmla="*/ 38165 w 6320896"/>
              <a:gd name="connsiteY889" fmla="*/ 196714 h 3953518"/>
              <a:gd name="connsiteX890" fmla="*/ 39339 w 6320896"/>
              <a:gd name="connsiteY890" fmla="*/ 190480 h 3953518"/>
              <a:gd name="connsiteX891" fmla="*/ 41979 w 6320896"/>
              <a:gd name="connsiteY891" fmla="*/ 182780 h 3953518"/>
              <a:gd name="connsiteX892" fmla="*/ 61050 w 6320896"/>
              <a:gd name="connsiteY892" fmla="*/ 138414 h 3953518"/>
              <a:gd name="connsiteX893" fmla="*/ 105352 w 6320896"/>
              <a:gd name="connsiteY893" fmla="*/ 37949 h 3953518"/>
              <a:gd name="connsiteX894" fmla="*/ 118262 w 6320896"/>
              <a:gd name="connsiteY894" fmla="*/ 10083 h 3953518"/>
              <a:gd name="connsiteX895" fmla="*/ 119435 w 6320896"/>
              <a:gd name="connsiteY895" fmla="*/ 8800 h 3953518"/>
              <a:gd name="connsiteX896" fmla="*/ 122076 w 6320896"/>
              <a:gd name="connsiteY896" fmla="*/ 8800 h 3953518"/>
              <a:gd name="connsiteX897" fmla="*/ 125890 w 6320896"/>
              <a:gd name="connsiteY897" fmla="*/ 8800 h 3953518"/>
              <a:gd name="connsiteX898" fmla="*/ 134692 w 6320896"/>
              <a:gd name="connsiteY898" fmla="*/ 7517 h 3953518"/>
              <a:gd name="connsiteX899" fmla="*/ 152589 w 6320896"/>
              <a:gd name="connsiteY899" fmla="*/ 6233 h 3953518"/>
              <a:gd name="connsiteX900" fmla="*/ 224764 w 6320896"/>
              <a:gd name="connsiteY900" fmla="*/ 0 h 395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Lst>
            <a:rect l="l" t="t" r="r" b="b"/>
            <a:pathLst>
              <a:path w="6320896" h="3953518">
                <a:moveTo>
                  <a:pt x="4025971" y="3356595"/>
                </a:moveTo>
                <a:cubicBezTo>
                  <a:pt x="4028612" y="3359161"/>
                  <a:pt x="4029785" y="3360445"/>
                  <a:pt x="4030959" y="3363011"/>
                </a:cubicBezTo>
                <a:lnTo>
                  <a:pt x="4030959" y="3361728"/>
                </a:lnTo>
                <a:cubicBezTo>
                  <a:pt x="4033600" y="3361728"/>
                  <a:pt x="4036240" y="3361728"/>
                  <a:pt x="4037414" y="3363011"/>
                </a:cubicBezTo>
                <a:lnTo>
                  <a:pt x="4033044" y="3365260"/>
                </a:lnTo>
                <a:lnTo>
                  <a:pt x="4032426" y="3364295"/>
                </a:lnTo>
                <a:lnTo>
                  <a:pt x="4031693" y="3364936"/>
                </a:lnTo>
                <a:lnTo>
                  <a:pt x="4030959" y="3364295"/>
                </a:lnTo>
                <a:lnTo>
                  <a:pt x="4030959" y="3365578"/>
                </a:lnTo>
                <a:lnTo>
                  <a:pt x="4031693" y="3364936"/>
                </a:lnTo>
                <a:lnTo>
                  <a:pt x="4032426" y="3365578"/>
                </a:lnTo>
                <a:lnTo>
                  <a:pt x="4033044" y="3365260"/>
                </a:lnTo>
                <a:lnTo>
                  <a:pt x="4034773" y="3367961"/>
                </a:lnTo>
                <a:cubicBezTo>
                  <a:pt x="4038587" y="3371811"/>
                  <a:pt x="4041228" y="3374378"/>
                  <a:pt x="4042401" y="3370528"/>
                </a:cubicBezTo>
                <a:cubicBezTo>
                  <a:pt x="4041228" y="3367961"/>
                  <a:pt x="4041228" y="3365578"/>
                  <a:pt x="4040054" y="3363011"/>
                </a:cubicBezTo>
                <a:cubicBezTo>
                  <a:pt x="4038587" y="3363011"/>
                  <a:pt x="4038587" y="3361728"/>
                  <a:pt x="4037414" y="3361728"/>
                </a:cubicBezTo>
                <a:cubicBezTo>
                  <a:pt x="4038587" y="3361728"/>
                  <a:pt x="4038587" y="3360445"/>
                  <a:pt x="4040054" y="3360445"/>
                </a:cubicBezTo>
                <a:cubicBezTo>
                  <a:pt x="4038587" y="3360445"/>
                  <a:pt x="4038587" y="3359161"/>
                  <a:pt x="4038587" y="3357878"/>
                </a:cubicBezTo>
                <a:cubicBezTo>
                  <a:pt x="4036240" y="3357878"/>
                  <a:pt x="4034773" y="3357878"/>
                  <a:pt x="4033600" y="3357878"/>
                </a:cubicBezTo>
                <a:lnTo>
                  <a:pt x="4029785" y="3357878"/>
                </a:lnTo>
                <a:lnTo>
                  <a:pt x="4028612" y="3357878"/>
                </a:lnTo>
                <a:cubicBezTo>
                  <a:pt x="4027438" y="3357878"/>
                  <a:pt x="4028612" y="3357878"/>
                  <a:pt x="4025971" y="3356595"/>
                </a:cubicBezTo>
                <a:close/>
                <a:moveTo>
                  <a:pt x="4379217" y="2994701"/>
                </a:moveTo>
                <a:lnTo>
                  <a:pt x="4373936" y="2999834"/>
                </a:lnTo>
                <a:cubicBezTo>
                  <a:pt x="4370122" y="3003500"/>
                  <a:pt x="4367775" y="3006067"/>
                  <a:pt x="4363961" y="3009917"/>
                </a:cubicBezTo>
                <a:cubicBezTo>
                  <a:pt x="4356333" y="3022567"/>
                  <a:pt x="4348704" y="3034117"/>
                  <a:pt x="4343423" y="3042917"/>
                </a:cubicBezTo>
                <a:cubicBezTo>
                  <a:pt x="4338436" y="3053000"/>
                  <a:pt x="4333448" y="3059416"/>
                  <a:pt x="4329634" y="3065833"/>
                </a:cubicBezTo>
                <a:cubicBezTo>
                  <a:pt x="4320539" y="3078483"/>
                  <a:pt x="4314377" y="3084899"/>
                  <a:pt x="4307923" y="3088566"/>
                </a:cubicBezTo>
                <a:cubicBezTo>
                  <a:pt x="4307923" y="3089849"/>
                  <a:pt x="4307923" y="3089849"/>
                  <a:pt x="4306749" y="3089849"/>
                </a:cubicBezTo>
                <a:lnTo>
                  <a:pt x="4304109" y="3089849"/>
                </a:lnTo>
                <a:cubicBezTo>
                  <a:pt x="4302935" y="3089849"/>
                  <a:pt x="4300294" y="3089849"/>
                  <a:pt x="4299121" y="3089849"/>
                </a:cubicBezTo>
                <a:cubicBezTo>
                  <a:pt x="4295307" y="3089849"/>
                  <a:pt x="4291493" y="3088566"/>
                  <a:pt x="4287679" y="3088566"/>
                </a:cubicBezTo>
                <a:cubicBezTo>
                  <a:pt x="4280050" y="3087282"/>
                  <a:pt x="4273596" y="3086182"/>
                  <a:pt x="4264794" y="3086182"/>
                </a:cubicBezTo>
                <a:cubicBezTo>
                  <a:pt x="4257166" y="3086182"/>
                  <a:pt x="4246897" y="3084899"/>
                  <a:pt x="4236921" y="3086182"/>
                </a:cubicBezTo>
                <a:lnTo>
                  <a:pt x="4234281" y="3086182"/>
                </a:lnTo>
                <a:cubicBezTo>
                  <a:pt x="4233107" y="3086182"/>
                  <a:pt x="4233107" y="3086182"/>
                  <a:pt x="4231640" y="3086182"/>
                </a:cubicBezTo>
                <a:cubicBezTo>
                  <a:pt x="4229293" y="3087282"/>
                  <a:pt x="4227826" y="3087282"/>
                  <a:pt x="4225479" y="3087282"/>
                </a:cubicBezTo>
                <a:cubicBezTo>
                  <a:pt x="4221665" y="3088566"/>
                  <a:pt x="4217851" y="3088566"/>
                  <a:pt x="4212570" y="3089849"/>
                </a:cubicBezTo>
                <a:cubicBezTo>
                  <a:pt x="4203768" y="3091132"/>
                  <a:pt x="4194966" y="3093699"/>
                  <a:pt x="4183524" y="3096266"/>
                </a:cubicBezTo>
                <a:cubicBezTo>
                  <a:pt x="4159465" y="3106349"/>
                  <a:pt x="4130126" y="3116615"/>
                  <a:pt x="4097266" y="3134398"/>
                </a:cubicBezTo>
                <a:cubicBezTo>
                  <a:pt x="4088171" y="3139532"/>
                  <a:pt x="4080542" y="3144481"/>
                  <a:pt x="4071741" y="3150898"/>
                </a:cubicBezTo>
                <a:cubicBezTo>
                  <a:pt x="4062939" y="3157315"/>
                  <a:pt x="4053844" y="3164831"/>
                  <a:pt x="4046215" y="3176198"/>
                </a:cubicBezTo>
                <a:cubicBezTo>
                  <a:pt x="4038587" y="3187747"/>
                  <a:pt x="4034773" y="3204247"/>
                  <a:pt x="4037414" y="3219464"/>
                </a:cubicBezTo>
                <a:cubicBezTo>
                  <a:pt x="4040054" y="3235963"/>
                  <a:pt x="4048856" y="3247330"/>
                  <a:pt x="4056484" y="3256313"/>
                </a:cubicBezTo>
                <a:lnTo>
                  <a:pt x="4061472" y="3261446"/>
                </a:lnTo>
                <a:lnTo>
                  <a:pt x="4069100" y="3265113"/>
                </a:lnTo>
                <a:cubicBezTo>
                  <a:pt x="4076728" y="3268963"/>
                  <a:pt x="4083183" y="3272813"/>
                  <a:pt x="4089638" y="3275379"/>
                </a:cubicBezTo>
                <a:cubicBezTo>
                  <a:pt x="4094625" y="3277946"/>
                  <a:pt x="4098440" y="3280329"/>
                  <a:pt x="4102254" y="3281613"/>
                </a:cubicBezTo>
                <a:cubicBezTo>
                  <a:pt x="4109882" y="3285462"/>
                  <a:pt x="4118684" y="3289312"/>
                  <a:pt x="4126312" y="3291879"/>
                </a:cubicBezTo>
                <a:cubicBezTo>
                  <a:pt x="4142742" y="3296829"/>
                  <a:pt x="4157998" y="3300679"/>
                  <a:pt x="4173255" y="3301962"/>
                </a:cubicBezTo>
                <a:cubicBezTo>
                  <a:pt x="4153011" y="3294446"/>
                  <a:pt x="4137754" y="3285462"/>
                  <a:pt x="4125138" y="3276663"/>
                </a:cubicBezTo>
                <a:cubicBezTo>
                  <a:pt x="4118684" y="3271529"/>
                  <a:pt x="4112522" y="3267679"/>
                  <a:pt x="4107241" y="3262546"/>
                </a:cubicBezTo>
                <a:lnTo>
                  <a:pt x="4103427" y="3258880"/>
                </a:lnTo>
                <a:lnTo>
                  <a:pt x="4098440" y="3255030"/>
                </a:lnTo>
                <a:cubicBezTo>
                  <a:pt x="4094625" y="3252463"/>
                  <a:pt x="4091985" y="3248613"/>
                  <a:pt x="4088171" y="3246046"/>
                </a:cubicBezTo>
                <a:lnTo>
                  <a:pt x="4083183" y="3242380"/>
                </a:lnTo>
                <a:cubicBezTo>
                  <a:pt x="4078195" y="3232113"/>
                  <a:pt x="4072914" y="3219464"/>
                  <a:pt x="4076728" y="3208097"/>
                </a:cubicBezTo>
                <a:cubicBezTo>
                  <a:pt x="4079369" y="3196547"/>
                  <a:pt x="4088171" y="3187747"/>
                  <a:pt x="4098440" y="3180048"/>
                </a:cubicBezTo>
                <a:cubicBezTo>
                  <a:pt x="4118684" y="3166114"/>
                  <a:pt x="4144209" y="3156031"/>
                  <a:pt x="4177069" y="3140632"/>
                </a:cubicBezTo>
                <a:cubicBezTo>
                  <a:pt x="4170908" y="3144481"/>
                  <a:pt x="4172081" y="3145765"/>
                  <a:pt x="4177069" y="3145765"/>
                </a:cubicBezTo>
                <a:cubicBezTo>
                  <a:pt x="4205235" y="3135682"/>
                  <a:pt x="4239269" y="3125415"/>
                  <a:pt x="4276236" y="3115332"/>
                </a:cubicBezTo>
                <a:cubicBezTo>
                  <a:pt x="4291493" y="3111482"/>
                  <a:pt x="4306749" y="3107632"/>
                  <a:pt x="4323179" y="3103782"/>
                </a:cubicBezTo>
                <a:cubicBezTo>
                  <a:pt x="4339609" y="3070783"/>
                  <a:pt x="4360147" y="3039067"/>
                  <a:pt x="4385379" y="3007350"/>
                </a:cubicBezTo>
                <a:cubicBezTo>
                  <a:pt x="4417065" y="3015050"/>
                  <a:pt x="4442590" y="3023850"/>
                  <a:pt x="4465475" y="3036500"/>
                </a:cubicBezTo>
                <a:cubicBezTo>
                  <a:pt x="4461661" y="3033933"/>
                  <a:pt x="4456673" y="3030267"/>
                  <a:pt x="4451392" y="3027700"/>
                </a:cubicBezTo>
                <a:cubicBezTo>
                  <a:pt x="4432322" y="3016150"/>
                  <a:pt x="4410904" y="3007350"/>
                  <a:pt x="4385379" y="2997267"/>
                </a:cubicBezTo>
                <a:close/>
                <a:moveTo>
                  <a:pt x="4025971" y="2987001"/>
                </a:moveTo>
                <a:lnTo>
                  <a:pt x="4017169" y="3002217"/>
                </a:lnTo>
                <a:cubicBezTo>
                  <a:pt x="4014529" y="3002217"/>
                  <a:pt x="4012182" y="3002217"/>
                  <a:pt x="4008368" y="3002217"/>
                </a:cubicBezTo>
                <a:cubicBezTo>
                  <a:pt x="4017169" y="2995984"/>
                  <a:pt x="4022157" y="2990851"/>
                  <a:pt x="4025971" y="2987001"/>
                </a:cubicBezTo>
                <a:close/>
                <a:moveTo>
                  <a:pt x="4050030" y="2948868"/>
                </a:moveTo>
                <a:lnTo>
                  <a:pt x="4046215" y="2955285"/>
                </a:lnTo>
                <a:cubicBezTo>
                  <a:pt x="4047682" y="2954001"/>
                  <a:pt x="4050030" y="2954001"/>
                  <a:pt x="4050030" y="2948868"/>
                </a:cubicBezTo>
                <a:close/>
                <a:moveTo>
                  <a:pt x="4001913" y="2877736"/>
                </a:moveTo>
                <a:cubicBezTo>
                  <a:pt x="3999272" y="2879019"/>
                  <a:pt x="3998099" y="2880303"/>
                  <a:pt x="3995458" y="2881586"/>
                </a:cubicBezTo>
                <a:cubicBezTo>
                  <a:pt x="3998099" y="2881586"/>
                  <a:pt x="4000739" y="2880303"/>
                  <a:pt x="4003087" y="2880303"/>
                </a:cubicBezTo>
                <a:close/>
                <a:moveTo>
                  <a:pt x="3998099" y="2833370"/>
                </a:moveTo>
                <a:lnTo>
                  <a:pt x="3996925" y="2834653"/>
                </a:lnTo>
                <a:cubicBezTo>
                  <a:pt x="3996925" y="2834653"/>
                  <a:pt x="3996925" y="2835937"/>
                  <a:pt x="3996925" y="2835937"/>
                </a:cubicBezTo>
                <a:close/>
                <a:moveTo>
                  <a:pt x="5551325" y="2809170"/>
                </a:moveTo>
                <a:cubicBezTo>
                  <a:pt x="5550151" y="2809170"/>
                  <a:pt x="5548684" y="2809170"/>
                  <a:pt x="5547511" y="2810454"/>
                </a:cubicBezTo>
                <a:lnTo>
                  <a:pt x="5539882" y="2813020"/>
                </a:lnTo>
                <a:lnTo>
                  <a:pt x="5513253" y="2819151"/>
                </a:lnTo>
                <a:lnTo>
                  <a:pt x="5513515" y="2818063"/>
                </a:lnTo>
                <a:lnTo>
                  <a:pt x="5527267" y="2814304"/>
                </a:lnTo>
                <a:lnTo>
                  <a:pt x="5531081" y="2813020"/>
                </a:lnTo>
                <a:lnTo>
                  <a:pt x="5531081" y="2813020"/>
                </a:lnTo>
                <a:cubicBezTo>
                  <a:pt x="5532254" y="2813020"/>
                  <a:pt x="5534895" y="2813020"/>
                  <a:pt x="5536068" y="2813020"/>
                </a:cubicBezTo>
                <a:lnTo>
                  <a:pt x="5540161" y="2810914"/>
                </a:lnTo>
                <a:close/>
                <a:moveTo>
                  <a:pt x="5541056" y="2807887"/>
                </a:moveTo>
                <a:cubicBezTo>
                  <a:pt x="5542523" y="2807887"/>
                  <a:pt x="5542523" y="2807887"/>
                  <a:pt x="5543697" y="2807887"/>
                </a:cubicBezTo>
                <a:cubicBezTo>
                  <a:pt x="5543697" y="2807887"/>
                  <a:pt x="5542523" y="2807887"/>
                  <a:pt x="5542523" y="2809170"/>
                </a:cubicBezTo>
                <a:cubicBezTo>
                  <a:pt x="5542523" y="2809170"/>
                  <a:pt x="5541056" y="2809170"/>
                  <a:pt x="5541056" y="2810454"/>
                </a:cubicBezTo>
                <a:lnTo>
                  <a:pt x="5540161" y="2810914"/>
                </a:lnTo>
                <a:lnTo>
                  <a:pt x="5534895" y="2811737"/>
                </a:lnTo>
                <a:lnTo>
                  <a:pt x="5531081" y="2813020"/>
                </a:lnTo>
                <a:lnTo>
                  <a:pt x="5533428" y="2810454"/>
                </a:lnTo>
                <a:lnTo>
                  <a:pt x="5537242" y="2810454"/>
                </a:lnTo>
                <a:cubicBezTo>
                  <a:pt x="5539882" y="2807887"/>
                  <a:pt x="5539882" y="2807887"/>
                  <a:pt x="5541056" y="2807887"/>
                </a:cubicBezTo>
                <a:close/>
                <a:moveTo>
                  <a:pt x="5551325" y="2804220"/>
                </a:moveTo>
                <a:cubicBezTo>
                  <a:pt x="5551325" y="2805320"/>
                  <a:pt x="5551325" y="2805320"/>
                  <a:pt x="5551325" y="2806604"/>
                </a:cubicBezTo>
                <a:cubicBezTo>
                  <a:pt x="5550151" y="2806604"/>
                  <a:pt x="5548684" y="2805320"/>
                  <a:pt x="5548684" y="2805320"/>
                </a:cubicBezTo>
                <a:cubicBezTo>
                  <a:pt x="5550151" y="2805320"/>
                  <a:pt x="5550151" y="2804220"/>
                  <a:pt x="5551325" y="2804220"/>
                </a:cubicBezTo>
                <a:close/>
                <a:moveTo>
                  <a:pt x="5543697" y="2804220"/>
                </a:moveTo>
                <a:cubicBezTo>
                  <a:pt x="5546337" y="2804220"/>
                  <a:pt x="5547511" y="2805320"/>
                  <a:pt x="5548684" y="2805320"/>
                </a:cubicBezTo>
                <a:cubicBezTo>
                  <a:pt x="5548684" y="2805320"/>
                  <a:pt x="5547511" y="2805320"/>
                  <a:pt x="5547511" y="2806604"/>
                </a:cubicBezTo>
                <a:cubicBezTo>
                  <a:pt x="5546337" y="2805320"/>
                  <a:pt x="5544870" y="2805320"/>
                  <a:pt x="5543697" y="2804220"/>
                </a:cubicBezTo>
                <a:close/>
                <a:moveTo>
                  <a:pt x="4125138" y="2800371"/>
                </a:moveTo>
                <a:cubicBezTo>
                  <a:pt x="4125138" y="2802937"/>
                  <a:pt x="4127485" y="2804220"/>
                  <a:pt x="4135114" y="2801654"/>
                </a:cubicBezTo>
                <a:cubicBezTo>
                  <a:pt x="4150370" y="2801654"/>
                  <a:pt x="4132767" y="2819437"/>
                  <a:pt x="4107241" y="2840887"/>
                </a:cubicBezTo>
                <a:cubicBezTo>
                  <a:pt x="4097266" y="2852436"/>
                  <a:pt x="4119857" y="2843453"/>
                  <a:pt x="4125138" y="2844736"/>
                </a:cubicBezTo>
                <a:lnTo>
                  <a:pt x="4132767" y="2835937"/>
                </a:lnTo>
                <a:lnTo>
                  <a:pt x="4145382" y="2830803"/>
                </a:lnTo>
                <a:cubicBezTo>
                  <a:pt x="4144209" y="2838503"/>
                  <a:pt x="4153011" y="2832087"/>
                  <a:pt x="4148023" y="2844736"/>
                </a:cubicBezTo>
                <a:cubicBezTo>
                  <a:pt x="4167094" y="2843453"/>
                  <a:pt x="4122498" y="2872786"/>
                  <a:pt x="4109882" y="2886719"/>
                </a:cubicBezTo>
                <a:lnTo>
                  <a:pt x="4142742" y="2875353"/>
                </a:lnTo>
                <a:lnTo>
                  <a:pt x="4136581" y="2879019"/>
                </a:lnTo>
                <a:cubicBezTo>
                  <a:pt x="4109882" y="2905785"/>
                  <a:pt x="4126312" y="2891852"/>
                  <a:pt x="4135114" y="2901936"/>
                </a:cubicBezTo>
                <a:lnTo>
                  <a:pt x="4117510" y="2913302"/>
                </a:lnTo>
                <a:cubicBezTo>
                  <a:pt x="4140395" y="2903219"/>
                  <a:pt x="4114870" y="2922285"/>
                  <a:pt x="4120151" y="2926135"/>
                </a:cubicBezTo>
                <a:cubicBezTo>
                  <a:pt x="4120151" y="2927418"/>
                  <a:pt x="4127485" y="2924852"/>
                  <a:pt x="4133940" y="2923568"/>
                </a:cubicBezTo>
                <a:lnTo>
                  <a:pt x="4103427" y="2973068"/>
                </a:lnTo>
                <a:cubicBezTo>
                  <a:pt x="4101080" y="2978201"/>
                  <a:pt x="4098440" y="2981868"/>
                  <a:pt x="4095799" y="2969218"/>
                </a:cubicBezTo>
                <a:cubicBezTo>
                  <a:pt x="4093452" y="2978201"/>
                  <a:pt x="4090811" y="2969218"/>
                  <a:pt x="4084357" y="2959135"/>
                </a:cubicBezTo>
                <a:cubicBezTo>
                  <a:pt x="4082009" y="2954001"/>
                  <a:pt x="4078195" y="2948868"/>
                  <a:pt x="4074381" y="2945201"/>
                </a:cubicBezTo>
                <a:cubicBezTo>
                  <a:pt x="4067927" y="2946301"/>
                  <a:pt x="4062939" y="2947585"/>
                  <a:pt x="4056484" y="2948868"/>
                </a:cubicBezTo>
                <a:cubicBezTo>
                  <a:pt x="4056484" y="2950151"/>
                  <a:pt x="4056484" y="2951435"/>
                  <a:pt x="4057658" y="2954001"/>
                </a:cubicBezTo>
                <a:lnTo>
                  <a:pt x="4059125" y="2954001"/>
                </a:lnTo>
                <a:cubicBezTo>
                  <a:pt x="4061472" y="2962984"/>
                  <a:pt x="4064112" y="2973068"/>
                  <a:pt x="4066753" y="2983151"/>
                </a:cubicBezTo>
                <a:lnTo>
                  <a:pt x="4059125" y="2962984"/>
                </a:lnTo>
                <a:cubicBezTo>
                  <a:pt x="4056484" y="2971784"/>
                  <a:pt x="4048856" y="2965368"/>
                  <a:pt x="4048856" y="2989567"/>
                </a:cubicBezTo>
                <a:cubicBezTo>
                  <a:pt x="4045042" y="2981868"/>
                  <a:pt x="4041228" y="2975634"/>
                  <a:pt x="4038881" y="2967934"/>
                </a:cubicBezTo>
                <a:lnTo>
                  <a:pt x="4029785" y="2981868"/>
                </a:lnTo>
                <a:lnTo>
                  <a:pt x="4029217" y="2981540"/>
                </a:lnTo>
                <a:lnTo>
                  <a:pt x="4024041" y="2978562"/>
                </a:lnTo>
                <a:cubicBezTo>
                  <a:pt x="4014180" y="2977582"/>
                  <a:pt x="3996852" y="2980676"/>
                  <a:pt x="4015996" y="2961701"/>
                </a:cubicBezTo>
                <a:cubicBezTo>
                  <a:pt x="4015996" y="2957851"/>
                  <a:pt x="4019810" y="2954001"/>
                  <a:pt x="4023624" y="2950151"/>
                </a:cubicBezTo>
                <a:cubicBezTo>
                  <a:pt x="4023624" y="2950151"/>
                  <a:pt x="4022157" y="2950151"/>
                  <a:pt x="4020984" y="2950151"/>
                </a:cubicBezTo>
                <a:lnTo>
                  <a:pt x="4020984" y="2947585"/>
                </a:lnTo>
                <a:cubicBezTo>
                  <a:pt x="4017169" y="2948868"/>
                  <a:pt x="4012182" y="2950151"/>
                  <a:pt x="4008368" y="2951435"/>
                </a:cubicBezTo>
                <a:cubicBezTo>
                  <a:pt x="4004554" y="2951435"/>
                  <a:pt x="4001913" y="2950151"/>
                  <a:pt x="3999272" y="2950151"/>
                </a:cubicBezTo>
                <a:cubicBezTo>
                  <a:pt x="3996925" y="2950151"/>
                  <a:pt x="3994285" y="2951435"/>
                  <a:pt x="3995458" y="2948868"/>
                </a:cubicBezTo>
                <a:cubicBezTo>
                  <a:pt x="3994285" y="2947585"/>
                  <a:pt x="3993111" y="2946301"/>
                  <a:pt x="3993111" y="2945201"/>
                </a:cubicBezTo>
                <a:lnTo>
                  <a:pt x="3993111" y="3077199"/>
                </a:lnTo>
                <a:cubicBezTo>
                  <a:pt x="3994285" y="3077199"/>
                  <a:pt x="3995458" y="3075916"/>
                  <a:pt x="3996925" y="3074633"/>
                </a:cubicBezTo>
                <a:cubicBezTo>
                  <a:pt x="4018343" y="3058133"/>
                  <a:pt x="4038587" y="3048050"/>
                  <a:pt x="4059125" y="3042917"/>
                </a:cubicBezTo>
                <a:cubicBezTo>
                  <a:pt x="4076728" y="3033933"/>
                  <a:pt x="4093452" y="3027700"/>
                  <a:pt x="4108708" y="3021284"/>
                </a:cubicBezTo>
                <a:cubicBezTo>
                  <a:pt x="4125138" y="3014867"/>
                  <a:pt x="4140395" y="3009917"/>
                  <a:pt x="4154184" y="3004784"/>
                </a:cubicBezTo>
                <a:lnTo>
                  <a:pt x="4175895" y="2998367"/>
                </a:lnTo>
                <a:lnTo>
                  <a:pt x="4194966" y="2993417"/>
                </a:lnTo>
                <a:cubicBezTo>
                  <a:pt x="4196140" y="2992134"/>
                  <a:pt x="4197607" y="2992134"/>
                  <a:pt x="4197607" y="2992134"/>
                </a:cubicBezTo>
                <a:cubicBezTo>
                  <a:pt x="4197607" y="2992134"/>
                  <a:pt x="4197607" y="2990851"/>
                  <a:pt x="4197607" y="2990851"/>
                </a:cubicBezTo>
                <a:lnTo>
                  <a:pt x="4203768" y="2980584"/>
                </a:lnTo>
                <a:cubicBezTo>
                  <a:pt x="4205235" y="2979484"/>
                  <a:pt x="4206408" y="2976918"/>
                  <a:pt x="4207582" y="2975634"/>
                </a:cubicBezTo>
                <a:cubicBezTo>
                  <a:pt x="4202594" y="2971784"/>
                  <a:pt x="4198780" y="2967934"/>
                  <a:pt x="4194966" y="2964084"/>
                </a:cubicBezTo>
                <a:cubicBezTo>
                  <a:pt x="4187338" y="2955285"/>
                  <a:pt x="4183524" y="2946301"/>
                  <a:pt x="4179710" y="2937502"/>
                </a:cubicBezTo>
                <a:cubicBezTo>
                  <a:pt x="4175895" y="2928518"/>
                  <a:pt x="4174722" y="2921002"/>
                  <a:pt x="4172081" y="2912019"/>
                </a:cubicBezTo>
                <a:lnTo>
                  <a:pt x="4172081" y="2909635"/>
                </a:lnTo>
                <a:lnTo>
                  <a:pt x="4172081" y="2908352"/>
                </a:lnTo>
                <a:cubicBezTo>
                  <a:pt x="4170908" y="2895519"/>
                  <a:pt x="4172081" y="2884152"/>
                  <a:pt x="4174722" y="2872786"/>
                </a:cubicBezTo>
                <a:cubicBezTo>
                  <a:pt x="4170908" y="2870219"/>
                  <a:pt x="4168267" y="2868936"/>
                  <a:pt x="4165627" y="2867653"/>
                </a:cubicBezTo>
                <a:lnTo>
                  <a:pt x="4159465" y="2865086"/>
                </a:lnTo>
                <a:lnTo>
                  <a:pt x="4156825" y="2863803"/>
                </a:lnTo>
                <a:cubicBezTo>
                  <a:pt x="4155651" y="2862519"/>
                  <a:pt x="4155651" y="2862519"/>
                  <a:pt x="4155651" y="2862519"/>
                </a:cubicBezTo>
                <a:cubicBezTo>
                  <a:pt x="4156825" y="2861236"/>
                  <a:pt x="4156825" y="2861236"/>
                  <a:pt x="4156825" y="2861236"/>
                </a:cubicBezTo>
                <a:lnTo>
                  <a:pt x="4159465" y="2861236"/>
                </a:lnTo>
                <a:lnTo>
                  <a:pt x="4160639" y="2861236"/>
                </a:lnTo>
                <a:lnTo>
                  <a:pt x="4167094" y="2859953"/>
                </a:lnTo>
                <a:lnTo>
                  <a:pt x="4168267" y="2859953"/>
                </a:lnTo>
                <a:lnTo>
                  <a:pt x="4169441" y="2858670"/>
                </a:lnTo>
                <a:lnTo>
                  <a:pt x="4174722" y="2848586"/>
                </a:lnTo>
                <a:cubicBezTo>
                  <a:pt x="4177069" y="2842170"/>
                  <a:pt x="4180883" y="2835937"/>
                  <a:pt x="4183524" y="2829520"/>
                </a:cubicBezTo>
                <a:cubicBezTo>
                  <a:pt x="4187338" y="2819437"/>
                  <a:pt x="4189978" y="2810454"/>
                  <a:pt x="4193792" y="2802937"/>
                </a:cubicBezTo>
                <a:cubicBezTo>
                  <a:pt x="4170908" y="2801654"/>
                  <a:pt x="4148023" y="2801654"/>
                  <a:pt x="4125138" y="2800371"/>
                </a:cubicBezTo>
                <a:close/>
                <a:moveTo>
                  <a:pt x="3999272" y="2792671"/>
                </a:moveTo>
                <a:cubicBezTo>
                  <a:pt x="3999272" y="2793954"/>
                  <a:pt x="3999272" y="2796521"/>
                  <a:pt x="3999272" y="2799087"/>
                </a:cubicBezTo>
                <a:lnTo>
                  <a:pt x="4014529" y="2792671"/>
                </a:lnTo>
                <a:cubicBezTo>
                  <a:pt x="4009541" y="2791387"/>
                  <a:pt x="4004554" y="2791387"/>
                  <a:pt x="3999272" y="2792671"/>
                </a:cubicBezTo>
                <a:close/>
                <a:moveTo>
                  <a:pt x="5552498" y="2788821"/>
                </a:moveTo>
                <a:lnTo>
                  <a:pt x="5553965" y="2788821"/>
                </a:lnTo>
                <a:lnTo>
                  <a:pt x="5555139" y="2788821"/>
                </a:lnTo>
                <a:lnTo>
                  <a:pt x="5558953" y="2788821"/>
                </a:lnTo>
                <a:cubicBezTo>
                  <a:pt x="5562767" y="2788821"/>
                  <a:pt x="5565408" y="2788821"/>
                  <a:pt x="5569222" y="2790104"/>
                </a:cubicBezTo>
                <a:cubicBezTo>
                  <a:pt x="5567755" y="2791387"/>
                  <a:pt x="5566581" y="2791387"/>
                  <a:pt x="5565408" y="2792671"/>
                </a:cubicBezTo>
                <a:cubicBezTo>
                  <a:pt x="5561594" y="2795237"/>
                  <a:pt x="5557779" y="2799087"/>
                  <a:pt x="5550151" y="2802937"/>
                </a:cubicBezTo>
                <a:cubicBezTo>
                  <a:pt x="5550151" y="2800371"/>
                  <a:pt x="5550151" y="2797804"/>
                  <a:pt x="5550151" y="2795237"/>
                </a:cubicBezTo>
                <a:cubicBezTo>
                  <a:pt x="5551325" y="2801654"/>
                  <a:pt x="5551325" y="2800371"/>
                  <a:pt x="5552498" y="2796521"/>
                </a:cubicBezTo>
                <a:cubicBezTo>
                  <a:pt x="5552498" y="2795237"/>
                  <a:pt x="5552498" y="2793954"/>
                  <a:pt x="5552498" y="2792671"/>
                </a:cubicBezTo>
                <a:lnTo>
                  <a:pt x="5552498" y="2790104"/>
                </a:lnTo>
                <a:cubicBezTo>
                  <a:pt x="5552498" y="2790104"/>
                  <a:pt x="5552498" y="2788821"/>
                  <a:pt x="5552498" y="2788821"/>
                </a:cubicBezTo>
                <a:close/>
                <a:moveTo>
                  <a:pt x="5574210" y="2787537"/>
                </a:moveTo>
                <a:cubicBezTo>
                  <a:pt x="5575383" y="2787537"/>
                  <a:pt x="5575383" y="2788821"/>
                  <a:pt x="5575383" y="2791387"/>
                </a:cubicBezTo>
                <a:lnTo>
                  <a:pt x="5573036" y="2791387"/>
                </a:lnTo>
                <a:cubicBezTo>
                  <a:pt x="5571569" y="2791387"/>
                  <a:pt x="5570395" y="2791387"/>
                  <a:pt x="5569222" y="2791387"/>
                </a:cubicBezTo>
                <a:cubicBezTo>
                  <a:pt x="5570395" y="2790104"/>
                  <a:pt x="5573036" y="2788821"/>
                  <a:pt x="5574210" y="2787537"/>
                </a:cubicBezTo>
                <a:close/>
                <a:moveTo>
                  <a:pt x="5631552" y="2771180"/>
                </a:moveTo>
                <a:lnTo>
                  <a:pt x="5632514" y="2771675"/>
                </a:lnTo>
                <a:lnTo>
                  <a:pt x="5635235" y="2774888"/>
                </a:lnTo>
                <a:lnTo>
                  <a:pt x="5633768" y="2773604"/>
                </a:lnTo>
                <a:close/>
                <a:moveTo>
                  <a:pt x="5629954" y="2768654"/>
                </a:moveTo>
                <a:lnTo>
                  <a:pt x="5635235" y="2773604"/>
                </a:lnTo>
                <a:lnTo>
                  <a:pt x="5633768" y="2772321"/>
                </a:lnTo>
                <a:lnTo>
                  <a:pt x="5632514" y="2771675"/>
                </a:lnTo>
                <a:close/>
                <a:moveTo>
                  <a:pt x="2415534" y="2677173"/>
                </a:moveTo>
                <a:cubicBezTo>
                  <a:pt x="2420815" y="2685972"/>
                  <a:pt x="2426976" y="2697522"/>
                  <a:pt x="2437245" y="2711455"/>
                </a:cubicBezTo>
                <a:lnTo>
                  <a:pt x="2438418" y="2711455"/>
                </a:lnTo>
                <a:cubicBezTo>
                  <a:pt x="2442233" y="2715305"/>
                  <a:pt x="2447514" y="2717689"/>
                  <a:pt x="2451328" y="2721538"/>
                </a:cubicBezTo>
                <a:cubicBezTo>
                  <a:pt x="2451328" y="2718972"/>
                  <a:pt x="2451328" y="2716589"/>
                  <a:pt x="2451328" y="2714022"/>
                </a:cubicBezTo>
                <a:cubicBezTo>
                  <a:pt x="2447514" y="2711455"/>
                  <a:pt x="2444873" y="2710172"/>
                  <a:pt x="2442233" y="2707605"/>
                </a:cubicBezTo>
                <a:cubicBezTo>
                  <a:pt x="2433431" y="2696239"/>
                  <a:pt x="2426976" y="2687256"/>
                  <a:pt x="2421988" y="2678456"/>
                </a:cubicBezTo>
                <a:cubicBezTo>
                  <a:pt x="2419348" y="2677173"/>
                  <a:pt x="2418174" y="2677173"/>
                  <a:pt x="2415534" y="2677173"/>
                </a:cubicBezTo>
                <a:close/>
                <a:moveTo>
                  <a:pt x="2471792" y="2637436"/>
                </a:moveTo>
                <a:cubicBezTo>
                  <a:pt x="2462403" y="2636473"/>
                  <a:pt x="2452501" y="2636473"/>
                  <a:pt x="2442233" y="2637757"/>
                </a:cubicBezTo>
                <a:cubicBezTo>
                  <a:pt x="2437245" y="2637757"/>
                  <a:pt x="2430790" y="2639040"/>
                  <a:pt x="2425803" y="2641606"/>
                </a:cubicBezTo>
                <a:cubicBezTo>
                  <a:pt x="2421988" y="2642890"/>
                  <a:pt x="2418174" y="2645456"/>
                  <a:pt x="2417001" y="2649123"/>
                </a:cubicBezTo>
                <a:cubicBezTo>
                  <a:pt x="2425803" y="2635190"/>
                  <a:pt x="2456315" y="2635190"/>
                  <a:pt x="2498271" y="2642890"/>
                </a:cubicBezTo>
                <a:cubicBezTo>
                  <a:pt x="2490056" y="2640323"/>
                  <a:pt x="2481181" y="2638398"/>
                  <a:pt x="2471792" y="2637436"/>
                </a:cubicBezTo>
                <a:close/>
                <a:moveTo>
                  <a:pt x="5486485" y="2476426"/>
                </a:moveTo>
                <a:lnTo>
                  <a:pt x="5663108" y="2532342"/>
                </a:lnTo>
                <a:cubicBezTo>
                  <a:pt x="5664281" y="2548841"/>
                  <a:pt x="5663108" y="2564058"/>
                  <a:pt x="5636409" y="2566624"/>
                </a:cubicBezTo>
                <a:cubicBezTo>
                  <a:pt x="5619979" y="2577991"/>
                  <a:pt x="5586825" y="2576891"/>
                  <a:pt x="5578024" y="2562774"/>
                </a:cubicBezTo>
                <a:cubicBezTo>
                  <a:pt x="5578024" y="2564058"/>
                  <a:pt x="5576557" y="2564058"/>
                  <a:pt x="5576557" y="2565341"/>
                </a:cubicBezTo>
                <a:cubicBezTo>
                  <a:pt x="5576557" y="2567908"/>
                  <a:pt x="5576557" y="2570474"/>
                  <a:pt x="5576557" y="2573041"/>
                </a:cubicBezTo>
                <a:cubicBezTo>
                  <a:pt x="5576557" y="2574324"/>
                  <a:pt x="5576557" y="2574324"/>
                  <a:pt x="5576557" y="2575608"/>
                </a:cubicBezTo>
                <a:cubicBezTo>
                  <a:pt x="5578024" y="2577991"/>
                  <a:pt x="5580371" y="2580557"/>
                  <a:pt x="5583011" y="2583124"/>
                </a:cubicBezTo>
                <a:cubicBezTo>
                  <a:pt x="5585652" y="2585691"/>
                  <a:pt x="5587999" y="2588257"/>
                  <a:pt x="5587999" y="2590824"/>
                </a:cubicBezTo>
                <a:cubicBezTo>
                  <a:pt x="5587999" y="2592107"/>
                  <a:pt x="5587999" y="2593391"/>
                  <a:pt x="5586825" y="2594674"/>
                </a:cubicBezTo>
                <a:cubicBezTo>
                  <a:pt x="5585652" y="2595774"/>
                  <a:pt x="5583011" y="2598341"/>
                  <a:pt x="5580371" y="2599624"/>
                </a:cubicBezTo>
                <a:cubicBezTo>
                  <a:pt x="5589466" y="2600907"/>
                  <a:pt x="5599441" y="2600907"/>
                  <a:pt x="5609710" y="2600907"/>
                </a:cubicBezTo>
                <a:cubicBezTo>
                  <a:pt x="5610884" y="2606040"/>
                  <a:pt x="5614698" y="2611174"/>
                  <a:pt x="5616165" y="2616124"/>
                </a:cubicBezTo>
                <a:cubicBezTo>
                  <a:pt x="5617338" y="2618690"/>
                  <a:pt x="5617338" y="2622540"/>
                  <a:pt x="5617338" y="2623823"/>
                </a:cubicBezTo>
                <a:cubicBezTo>
                  <a:pt x="5617338" y="2626390"/>
                  <a:pt x="5617338" y="2627673"/>
                  <a:pt x="5614698" y="2628957"/>
                </a:cubicBezTo>
                <a:lnTo>
                  <a:pt x="5584185" y="2627673"/>
                </a:lnTo>
                <a:cubicBezTo>
                  <a:pt x="5594454" y="2644173"/>
                  <a:pt x="5581838" y="2649123"/>
                  <a:pt x="5568928" y="2654256"/>
                </a:cubicBezTo>
                <a:lnTo>
                  <a:pt x="5565408" y="2660597"/>
                </a:lnTo>
                <a:lnTo>
                  <a:pt x="5563941" y="2663239"/>
                </a:lnTo>
                <a:lnTo>
                  <a:pt x="5565408" y="2664020"/>
                </a:lnTo>
                <a:lnTo>
                  <a:pt x="5567388" y="2665073"/>
                </a:lnTo>
                <a:cubicBezTo>
                  <a:pt x="5567681" y="2666952"/>
                  <a:pt x="5567021" y="2670114"/>
                  <a:pt x="5565114" y="2674606"/>
                </a:cubicBezTo>
                <a:cubicBezTo>
                  <a:pt x="5565114" y="2675889"/>
                  <a:pt x="5565114" y="2678456"/>
                  <a:pt x="5566581" y="2679739"/>
                </a:cubicBezTo>
                <a:cubicBezTo>
                  <a:pt x="5567755" y="2681022"/>
                  <a:pt x="5567755" y="2683406"/>
                  <a:pt x="5568928" y="2684689"/>
                </a:cubicBezTo>
                <a:lnTo>
                  <a:pt x="5570395" y="2687256"/>
                </a:lnTo>
                <a:lnTo>
                  <a:pt x="5571569" y="2691106"/>
                </a:lnTo>
                <a:cubicBezTo>
                  <a:pt x="5574210" y="2696239"/>
                  <a:pt x="5576557" y="2701189"/>
                  <a:pt x="5580371" y="2705039"/>
                </a:cubicBezTo>
                <a:cubicBezTo>
                  <a:pt x="5583011" y="2710172"/>
                  <a:pt x="5587999" y="2717689"/>
                  <a:pt x="5591813" y="2722822"/>
                </a:cubicBezTo>
                <a:cubicBezTo>
                  <a:pt x="5597094" y="2730522"/>
                  <a:pt x="5602082" y="2736755"/>
                  <a:pt x="5607070" y="2743171"/>
                </a:cubicBezTo>
                <a:cubicBezTo>
                  <a:pt x="5613524" y="2750871"/>
                  <a:pt x="5619979" y="2758388"/>
                  <a:pt x="5626140" y="2766088"/>
                </a:cubicBezTo>
                <a:lnTo>
                  <a:pt x="5628781" y="2768654"/>
                </a:lnTo>
                <a:lnTo>
                  <a:pt x="5631421" y="2771038"/>
                </a:lnTo>
                <a:lnTo>
                  <a:pt x="5631552" y="2771180"/>
                </a:lnTo>
                <a:lnTo>
                  <a:pt x="5628781" y="2769754"/>
                </a:lnTo>
                <a:cubicBezTo>
                  <a:pt x="5624967" y="2768654"/>
                  <a:pt x="5621152" y="2767371"/>
                  <a:pt x="5617338" y="2766088"/>
                </a:cubicBezTo>
                <a:cubicBezTo>
                  <a:pt x="5614698" y="2776171"/>
                  <a:pt x="5604722" y="2777454"/>
                  <a:pt x="5593280" y="2778738"/>
                </a:cubicBezTo>
                <a:cubicBezTo>
                  <a:pt x="5587999" y="2780021"/>
                  <a:pt x="5581838" y="2781304"/>
                  <a:pt x="5575383" y="2785154"/>
                </a:cubicBezTo>
                <a:cubicBezTo>
                  <a:pt x="5574210" y="2785154"/>
                  <a:pt x="5574210" y="2786437"/>
                  <a:pt x="5573036" y="2786437"/>
                </a:cubicBezTo>
                <a:cubicBezTo>
                  <a:pt x="5567755" y="2729238"/>
                  <a:pt x="5565408" y="2696239"/>
                  <a:pt x="5563941" y="2678456"/>
                </a:cubicBezTo>
                <a:cubicBezTo>
                  <a:pt x="5563941" y="2679739"/>
                  <a:pt x="5563941" y="2679739"/>
                  <a:pt x="5563941" y="2679739"/>
                </a:cubicBezTo>
                <a:lnTo>
                  <a:pt x="5546337" y="2699906"/>
                </a:lnTo>
                <a:cubicBezTo>
                  <a:pt x="5543697" y="2706322"/>
                  <a:pt x="5541056" y="2711455"/>
                  <a:pt x="5538709" y="2716589"/>
                </a:cubicBezTo>
                <a:cubicBezTo>
                  <a:pt x="5523452" y="2722822"/>
                  <a:pt x="5533428" y="2740605"/>
                  <a:pt x="5525800" y="2754538"/>
                </a:cubicBezTo>
                <a:cubicBezTo>
                  <a:pt x="5521985" y="2755821"/>
                  <a:pt x="5519638" y="2760954"/>
                  <a:pt x="5515824" y="2766088"/>
                </a:cubicBezTo>
                <a:cubicBezTo>
                  <a:pt x="5513184" y="2771038"/>
                  <a:pt x="5509370" y="2774888"/>
                  <a:pt x="5504382" y="2773604"/>
                </a:cubicBezTo>
                <a:cubicBezTo>
                  <a:pt x="5508196" y="2768654"/>
                  <a:pt x="5508196" y="2762238"/>
                  <a:pt x="5508196" y="2755821"/>
                </a:cubicBezTo>
                <a:cubicBezTo>
                  <a:pt x="5508196" y="2749588"/>
                  <a:pt x="5510543" y="2743171"/>
                  <a:pt x="5516998" y="2738038"/>
                </a:cubicBezTo>
                <a:cubicBezTo>
                  <a:pt x="5515824" y="2738038"/>
                  <a:pt x="5515824" y="2736755"/>
                  <a:pt x="5515824" y="2735472"/>
                </a:cubicBezTo>
                <a:lnTo>
                  <a:pt x="5466241" y="2790104"/>
                </a:lnTo>
                <a:cubicBezTo>
                  <a:pt x="5467414" y="2791387"/>
                  <a:pt x="5468881" y="2791387"/>
                  <a:pt x="5470055" y="2792671"/>
                </a:cubicBezTo>
                <a:cubicBezTo>
                  <a:pt x="5472695" y="2791387"/>
                  <a:pt x="5476509" y="2791387"/>
                  <a:pt x="5478857" y="2791387"/>
                </a:cubicBezTo>
                <a:cubicBezTo>
                  <a:pt x="5492939" y="2796521"/>
                  <a:pt x="5505555" y="2796521"/>
                  <a:pt x="5519638" y="2801654"/>
                </a:cubicBezTo>
                <a:cubicBezTo>
                  <a:pt x="5519638" y="2802937"/>
                  <a:pt x="5519638" y="2805320"/>
                  <a:pt x="5519638" y="2806604"/>
                </a:cubicBezTo>
                <a:cubicBezTo>
                  <a:pt x="5512010" y="2804220"/>
                  <a:pt x="5505555" y="2802937"/>
                  <a:pt x="5497927" y="2801654"/>
                </a:cubicBezTo>
                <a:cubicBezTo>
                  <a:pt x="5490299" y="2800371"/>
                  <a:pt x="5482671" y="2800371"/>
                  <a:pt x="5475042" y="2800371"/>
                </a:cubicBezTo>
                <a:cubicBezTo>
                  <a:pt x="5477683" y="2802937"/>
                  <a:pt x="5478857" y="2805320"/>
                  <a:pt x="5481497" y="2806604"/>
                </a:cubicBezTo>
                <a:cubicBezTo>
                  <a:pt x="5473869" y="2805320"/>
                  <a:pt x="5467414" y="2800371"/>
                  <a:pt x="5459786" y="2804220"/>
                </a:cubicBezTo>
                <a:cubicBezTo>
                  <a:pt x="5463600" y="2806604"/>
                  <a:pt x="5457439" y="2810454"/>
                  <a:pt x="5467414" y="2813020"/>
                </a:cubicBezTo>
                <a:cubicBezTo>
                  <a:pt x="5476509" y="2811737"/>
                  <a:pt x="5485311" y="2810454"/>
                  <a:pt x="5495287" y="2809170"/>
                </a:cubicBezTo>
                <a:cubicBezTo>
                  <a:pt x="5484138" y="2811737"/>
                  <a:pt x="5494113" y="2814304"/>
                  <a:pt x="5502915" y="2815587"/>
                </a:cubicBezTo>
                <a:cubicBezTo>
                  <a:pt x="5507462" y="2816228"/>
                  <a:pt x="5511643" y="2816228"/>
                  <a:pt x="5513880" y="2816549"/>
                </a:cubicBezTo>
                <a:lnTo>
                  <a:pt x="5513515" y="2818063"/>
                </a:lnTo>
                <a:lnTo>
                  <a:pt x="5513184" y="2818154"/>
                </a:lnTo>
                <a:cubicBezTo>
                  <a:pt x="5513184" y="2819437"/>
                  <a:pt x="5513184" y="2819437"/>
                  <a:pt x="5512010" y="2819437"/>
                </a:cubicBezTo>
                <a:lnTo>
                  <a:pt x="5513253" y="2819151"/>
                </a:lnTo>
                <a:lnTo>
                  <a:pt x="5513184" y="2819437"/>
                </a:lnTo>
                <a:lnTo>
                  <a:pt x="5506729" y="2820720"/>
                </a:lnTo>
                <a:lnTo>
                  <a:pt x="5502915" y="2820720"/>
                </a:lnTo>
                <a:lnTo>
                  <a:pt x="5500568" y="2820720"/>
                </a:lnTo>
                <a:lnTo>
                  <a:pt x="5496754" y="2820720"/>
                </a:lnTo>
                <a:cubicBezTo>
                  <a:pt x="5486485" y="2822003"/>
                  <a:pt x="5477683" y="2822003"/>
                  <a:pt x="5468881" y="2814304"/>
                </a:cubicBezTo>
                <a:lnTo>
                  <a:pt x="5461253" y="2814304"/>
                </a:lnTo>
                <a:lnTo>
                  <a:pt x="5457439" y="2814304"/>
                </a:lnTo>
                <a:lnTo>
                  <a:pt x="5450984" y="2813020"/>
                </a:lnTo>
                <a:cubicBezTo>
                  <a:pt x="5447170" y="2811737"/>
                  <a:pt x="5444530" y="2811737"/>
                  <a:pt x="5440715" y="2810454"/>
                </a:cubicBezTo>
                <a:lnTo>
                  <a:pt x="5404041" y="2849870"/>
                </a:lnTo>
                <a:cubicBezTo>
                  <a:pt x="5401401" y="2846020"/>
                  <a:pt x="5400227" y="2843453"/>
                  <a:pt x="5398760" y="2839603"/>
                </a:cubicBezTo>
                <a:lnTo>
                  <a:pt x="5396413" y="2840887"/>
                </a:lnTo>
                <a:cubicBezTo>
                  <a:pt x="5388785" y="2846020"/>
                  <a:pt x="5382330" y="2851153"/>
                  <a:pt x="5378516" y="2856286"/>
                </a:cubicBezTo>
                <a:lnTo>
                  <a:pt x="5377342" y="2857386"/>
                </a:lnTo>
                <a:cubicBezTo>
                  <a:pt x="5376169" y="2857386"/>
                  <a:pt x="5376169" y="2856286"/>
                  <a:pt x="5376169" y="2855003"/>
                </a:cubicBezTo>
                <a:cubicBezTo>
                  <a:pt x="5376169" y="2853720"/>
                  <a:pt x="5376169" y="2852436"/>
                  <a:pt x="5376169" y="2849870"/>
                </a:cubicBezTo>
                <a:cubicBezTo>
                  <a:pt x="5376169" y="2846020"/>
                  <a:pt x="5377342" y="2840887"/>
                  <a:pt x="5378516" y="2835937"/>
                </a:cubicBezTo>
                <a:cubicBezTo>
                  <a:pt x="5376169" y="2824387"/>
                  <a:pt x="5373528" y="2814304"/>
                  <a:pt x="5369714" y="2804220"/>
                </a:cubicBezTo>
                <a:cubicBezTo>
                  <a:pt x="5365900" y="2793954"/>
                  <a:pt x="5358272" y="2783871"/>
                  <a:pt x="5345656" y="2772321"/>
                </a:cubicBezTo>
                <a:cubicBezTo>
                  <a:pt x="5334214" y="2760954"/>
                  <a:pt x="5334214" y="2748305"/>
                  <a:pt x="5341842" y="2739322"/>
                </a:cubicBezTo>
                <a:lnTo>
                  <a:pt x="5322771" y="2707605"/>
                </a:lnTo>
                <a:lnTo>
                  <a:pt x="5338028" y="2673323"/>
                </a:lnTo>
                <a:cubicBezTo>
                  <a:pt x="5313676" y="2652973"/>
                  <a:pt x="5292258" y="2630057"/>
                  <a:pt x="5273188" y="2607324"/>
                </a:cubicBezTo>
                <a:cubicBezTo>
                  <a:pt x="5284630" y="2604757"/>
                  <a:pt x="5297246" y="2603474"/>
                  <a:pt x="5311329" y="2604757"/>
                </a:cubicBezTo>
                <a:cubicBezTo>
                  <a:pt x="5308688" y="2583124"/>
                  <a:pt x="5326585" y="2581841"/>
                  <a:pt x="5346829" y="2579274"/>
                </a:cubicBezTo>
                <a:cubicBezTo>
                  <a:pt x="5368541" y="2577991"/>
                  <a:pt x="5389958" y="2575608"/>
                  <a:pt x="5393772" y="2559108"/>
                </a:cubicBezTo>
                <a:cubicBezTo>
                  <a:pt x="5398760" y="2553975"/>
                  <a:pt x="5404041" y="2548841"/>
                  <a:pt x="5410202" y="2543708"/>
                </a:cubicBezTo>
                <a:lnTo>
                  <a:pt x="5414017" y="2540041"/>
                </a:lnTo>
                <a:lnTo>
                  <a:pt x="5417831" y="2537475"/>
                </a:lnTo>
                <a:cubicBezTo>
                  <a:pt x="5420471" y="2536192"/>
                  <a:pt x="5423112" y="2534908"/>
                  <a:pt x="5425459" y="2532342"/>
                </a:cubicBezTo>
                <a:cubicBezTo>
                  <a:pt x="5434554" y="2523542"/>
                  <a:pt x="5442182" y="2514559"/>
                  <a:pt x="5440715" y="2499342"/>
                </a:cubicBezTo>
                <a:cubicBezTo>
                  <a:pt x="5485311" y="2511992"/>
                  <a:pt x="5485311" y="2494209"/>
                  <a:pt x="5486485" y="2476426"/>
                </a:cubicBezTo>
                <a:close/>
                <a:moveTo>
                  <a:pt x="5934790" y="2332878"/>
                </a:moveTo>
                <a:cubicBezTo>
                  <a:pt x="5930976" y="2339295"/>
                  <a:pt x="5917187" y="2351945"/>
                  <a:pt x="5923348" y="2363494"/>
                </a:cubicBezTo>
                <a:lnTo>
                  <a:pt x="5925988" y="2362211"/>
                </a:lnTo>
                <a:cubicBezTo>
                  <a:pt x="5929803" y="2353228"/>
                  <a:pt x="5934790" y="2344428"/>
                  <a:pt x="5940071" y="2335445"/>
                </a:cubicBezTo>
                <a:close/>
                <a:moveTo>
                  <a:pt x="5724919" y="2332061"/>
                </a:moveTo>
                <a:lnTo>
                  <a:pt x="5739718" y="2338011"/>
                </a:lnTo>
                <a:lnTo>
                  <a:pt x="5739097" y="2338011"/>
                </a:lnTo>
                <a:close/>
                <a:moveTo>
                  <a:pt x="5704151" y="2323346"/>
                </a:moveTo>
                <a:lnTo>
                  <a:pt x="5724919" y="2332061"/>
                </a:lnTo>
                <a:lnTo>
                  <a:pt x="5705063" y="2324078"/>
                </a:lnTo>
                <a:close/>
                <a:moveTo>
                  <a:pt x="5685004" y="2307963"/>
                </a:moveTo>
                <a:lnTo>
                  <a:pt x="5704151" y="2323346"/>
                </a:lnTo>
                <a:lnTo>
                  <a:pt x="5699782" y="2321512"/>
                </a:lnTo>
                <a:cubicBezTo>
                  <a:pt x="5697435" y="2318945"/>
                  <a:pt x="5694794" y="2317662"/>
                  <a:pt x="5692154" y="2315095"/>
                </a:cubicBezTo>
                <a:cubicBezTo>
                  <a:pt x="5690980" y="2313995"/>
                  <a:pt x="5688340" y="2311429"/>
                  <a:pt x="5687166" y="2310145"/>
                </a:cubicBezTo>
                <a:close/>
                <a:moveTo>
                  <a:pt x="5661641" y="2284662"/>
                </a:moveTo>
                <a:cubicBezTo>
                  <a:pt x="5668095" y="2292362"/>
                  <a:pt x="5674550" y="2297312"/>
                  <a:pt x="5679538" y="2302445"/>
                </a:cubicBezTo>
                <a:lnTo>
                  <a:pt x="5685004" y="2307963"/>
                </a:lnTo>
                <a:lnTo>
                  <a:pt x="5684526" y="2307579"/>
                </a:lnTo>
                <a:cubicBezTo>
                  <a:pt x="5676897" y="2299879"/>
                  <a:pt x="5669269" y="2292362"/>
                  <a:pt x="5661641" y="2284662"/>
                </a:cubicBezTo>
                <a:close/>
                <a:moveTo>
                  <a:pt x="6126670" y="2266879"/>
                </a:moveTo>
                <a:cubicBezTo>
                  <a:pt x="6124029" y="2287229"/>
                  <a:pt x="6080900" y="2289796"/>
                  <a:pt x="6089702" y="2311429"/>
                </a:cubicBezTo>
                <a:cubicBezTo>
                  <a:pt x="6087355" y="2310145"/>
                  <a:pt x="6084714" y="2310145"/>
                  <a:pt x="6083541" y="2311429"/>
                </a:cubicBezTo>
                <a:lnTo>
                  <a:pt x="6083541" y="2339295"/>
                </a:lnTo>
                <a:cubicBezTo>
                  <a:pt x="6085888" y="2341861"/>
                  <a:pt x="6089702" y="2343145"/>
                  <a:pt x="6092343" y="2345711"/>
                </a:cubicBezTo>
                <a:cubicBezTo>
                  <a:pt x="6091169" y="2330495"/>
                  <a:pt x="6126670" y="2335445"/>
                  <a:pt x="6136645" y="2315095"/>
                </a:cubicBezTo>
                <a:cubicBezTo>
                  <a:pt x="6126670" y="2301162"/>
                  <a:pt x="6149554" y="2275863"/>
                  <a:pt x="6126670" y="2266879"/>
                </a:cubicBezTo>
                <a:close/>
                <a:moveTo>
                  <a:pt x="6083541" y="2199597"/>
                </a:moveTo>
                <a:lnTo>
                  <a:pt x="6083541" y="2209680"/>
                </a:lnTo>
                <a:cubicBezTo>
                  <a:pt x="6085888" y="2206014"/>
                  <a:pt x="6088529" y="2203447"/>
                  <a:pt x="6091169" y="2199597"/>
                </a:cubicBezTo>
                <a:cubicBezTo>
                  <a:pt x="6088529" y="2199597"/>
                  <a:pt x="6085888" y="2199597"/>
                  <a:pt x="6083541" y="2199597"/>
                </a:cubicBezTo>
                <a:close/>
                <a:moveTo>
                  <a:pt x="5838264" y="1733572"/>
                </a:moveTo>
                <a:lnTo>
                  <a:pt x="5835917" y="1737238"/>
                </a:lnTo>
                <a:cubicBezTo>
                  <a:pt x="5838264" y="1736138"/>
                  <a:pt x="5839731" y="1734855"/>
                  <a:pt x="5842078" y="1733572"/>
                </a:cubicBezTo>
                <a:cubicBezTo>
                  <a:pt x="5840904" y="1733572"/>
                  <a:pt x="5839731" y="1733572"/>
                  <a:pt x="5838264" y="1733572"/>
                </a:cubicBezTo>
                <a:close/>
                <a:moveTo>
                  <a:pt x="5910732" y="1695439"/>
                </a:moveTo>
                <a:cubicBezTo>
                  <a:pt x="5905744" y="1694156"/>
                  <a:pt x="5903104" y="1695439"/>
                  <a:pt x="5905744" y="1704239"/>
                </a:cubicBezTo>
                <a:cubicBezTo>
                  <a:pt x="5908091" y="1702955"/>
                  <a:pt x="5909558" y="1701672"/>
                  <a:pt x="5911906" y="1701672"/>
                </a:cubicBezTo>
                <a:cubicBezTo>
                  <a:pt x="5913373" y="1699289"/>
                  <a:pt x="5913373" y="1696722"/>
                  <a:pt x="5914546" y="1696722"/>
                </a:cubicBezTo>
                <a:cubicBezTo>
                  <a:pt x="5913373" y="1695439"/>
                  <a:pt x="5911906" y="1695439"/>
                  <a:pt x="5910732" y="1695439"/>
                </a:cubicBezTo>
                <a:close/>
                <a:moveTo>
                  <a:pt x="5967944" y="1586174"/>
                </a:moveTo>
                <a:cubicBezTo>
                  <a:pt x="5964130" y="1587457"/>
                  <a:pt x="5960315" y="1588741"/>
                  <a:pt x="5956501" y="1590024"/>
                </a:cubicBezTo>
                <a:lnTo>
                  <a:pt x="5952687" y="1595157"/>
                </a:lnTo>
                <a:cubicBezTo>
                  <a:pt x="5955034" y="1597540"/>
                  <a:pt x="5957675" y="1600107"/>
                  <a:pt x="5958849" y="1602674"/>
                </a:cubicBezTo>
                <a:cubicBezTo>
                  <a:pt x="5961489" y="1602674"/>
                  <a:pt x="5964130" y="1603957"/>
                  <a:pt x="5966477" y="1603957"/>
                </a:cubicBezTo>
                <a:cubicBezTo>
                  <a:pt x="5967944" y="1597540"/>
                  <a:pt x="5967944" y="1592591"/>
                  <a:pt x="5967944" y="1586174"/>
                </a:cubicBezTo>
                <a:close/>
                <a:moveTo>
                  <a:pt x="5781052" y="1253429"/>
                </a:moveTo>
                <a:cubicBezTo>
                  <a:pt x="5778705" y="1254713"/>
                  <a:pt x="5776064" y="1255996"/>
                  <a:pt x="5774891" y="1257279"/>
                </a:cubicBezTo>
                <a:lnTo>
                  <a:pt x="5793961" y="1267363"/>
                </a:lnTo>
                <a:cubicBezTo>
                  <a:pt x="5792494" y="1262413"/>
                  <a:pt x="5791321" y="1258563"/>
                  <a:pt x="5788680" y="1257279"/>
                </a:cubicBezTo>
                <a:cubicBezTo>
                  <a:pt x="5782519" y="1261129"/>
                  <a:pt x="5782519" y="1257279"/>
                  <a:pt x="5781052" y="1253429"/>
                </a:cubicBezTo>
                <a:close/>
                <a:moveTo>
                  <a:pt x="5731762" y="1235646"/>
                </a:moveTo>
                <a:lnTo>
                  <a:pt x="5735576" y="1236930"/>
                </a:lnTo>
                <a:cubicBezTo>
                  <a:pt x="5735576" y="1236930"/>
                  <a:pt x="5735576" y="1235646"/>
                  <a:pt x="5735576" y="1235646"/>
                </a:cubicBezTo>
                <a:cubicBezTo>
                  <a:pt x="5734109" y="1235646"/>
                  <a:pt x="5732935" y="1235646"/>
                  <a:pt x="5731762" y="1235646"/>
                </a:cubicBezTo>
                <a:close/>
                <a:moveTo>
                  <a:pt x="1606437" y="139434"/>
                </a:moveTo>
                <a:cubicBezTo>
                  <a:pt x="1572852" y="139984"/>
                  <a:pt x="1546428" y="142127"/>
                  <a:pt x="1528018" y="147214"/>
                </a:cubicBezTo>
                <a:lnTo>
                  <a:pt x="2417001" y="147214"/>
                </a:lnTo>
                <a:cubicBezTo>
                  <a:pt x="2312846" y="143364"/>
                  <a:pt x="2202237" y="140981"/>
                  <a:pt x="2079011" y="140981"/>
                </a:cubicBezTo>
                <a:cubicBezTo>
                  <a:pt x="1872389" y="150468"/>
                  <a:pt x="1707190" y="137784"/>
                  <a:pt x="1606437" y="139434"/>
                </a:cubicBezTo>
                <a:close/>
                <a:moveTo>
                  <a:pt x="224764" y="0"/>
                </a:moveTo>
                <a:cubicBezTo>
                  <a:pt x="265545" y="1283"/>
                  <a:pt x="306034" y="1283"/>
                  <a:pt x="345348" y="2383"/>
                </a:cubicBezTo>
                <a:cubicBezTo>
                  <a:pt x="365886" y="3667"/>
                  <a:pt x="384957" y="3667"/>
                  <a:pt x="405201" y="4950"/>
                </a:cubicBezTo>
                <a:cubicBezTo>
                  <a:pt x="444515" y="6233"/>
                  <a:pt x="483830" y="8800"/>
                  <a:pt x="520798" y="10083"/>
                </a:cubicBezTo>
                <a:cubicBezTo>
                  <a:pt x="595613" y="13933"/>
                  <a:pt x="665441" y="17783"/>
                  <a:pt x="731454" y="22733"/>
                </a:cubicBezTo>
                <a:cubicBezTo>
                  <a:pt x="1439120" y="-6417"/>
                  <a:pt x="1797060" y="63432"/>
                  <a:pt x="2529957" y="49499"/>
                </a:cubicBezTo>
                <a:cubicBezTo>
                  <a:pt x="3181291" y="50783"/>
                  <a:pt x="3642506" y="65999"/>
                  <a:pt x="4267141" y="50783"/>
                </a:cubicBezTo>
                <a:cubicBezTo>
                  <a:pt x="4314377" y="65999"/>
                  <a:pt x="4405623" y="73516"/>
                  <a:pt x="4522687" y="77365"/>
                </a:cubicBezTo>
                <a:cubicBezTo>
                  <a:pt x="4551733" y="77365"/>
                  <a:pt x="4583419" y="78649"/>
                  <a:pt x="4615399" y="78649"/>
                </a:cubicBezTo>
                <a:cubicBezTo>
                  <a:pt x="4631829" y="78649"/>
                  <a:pt x="4648259" y="78649"/>
                  <a:pt x="4664689" y="78649"/>
                </a:cubicBezTo>
                <a:cubicBezTo>
                  <a:pt x="4676132" y="78649"/>
                  <a:pt x="4689041" y="78649"/>
                  <a:pt x="4700483" y="78649"/>
                </a:cubicBezTo>
                <a:cubicBezTo>
                  <a:pt x="4706645" y="78649"/>
                  <a:pt x="4713099" y="78649"/>
                  <a:pt x="4719261" y="78649"/>
                </a:cubicBezTo>
                <a:lnTo>
                  <a:pt x="4729529" y="78649"/>
                </a:lnTo>
                <a:cubicBezTo>
                  <a:pt x="4732170" y="78649"/>
                  <a:pt x="4735984" y="79932"/>
                  <a:pt x="4738331" y="81215"/>
                </a:cubicBezTo>
                <a:cubicBezTo>
                  <a:pt x="4793196" y="101565"/>
                  <a:pt x="4815787" y="110365"/>
                  <a:pt x="4850114" y="121915"/>
                </a:cubicBezTo>
                <a:cubicBezTo>
                  <a:pt x="4866838" y="128148"/>
                  <a:pt x="4883268" y="133281"/>
                  <a:pt x="4899698" y="138414"/>
                </a:cubicBezTo>
                <a:cubicBezTo>
                  <a:pt x="4916128" y="142264"/>
                  <a:pt x="4934025" y="148498"/>
                  <a:pt x="4950455" y="152348"/>
                </a:cubicBezTo>
                <a:cubicBezTo>
                  <a:pt x="4984782" y="162431"/>
                  <a:pt x="5019109" y="168847"/>
                  <a:pt x="5054609" y="176547"/>
                </a:cubicBezTo>
                <a:cubicBezTo>
                  <a:pt x="5090110" y="184064"/>
                  <a:pt x="5130892" y="190480"/>
                  <a:pt x="5171380" y="199280"/>
                </a:cubicBezTo>
                <a:cubicBezTo>
                  <a:pt x="5254117" y="217063"/>
                  <a:pt x="5332747" y="239979"/>
                  <a:pt x="5406388" y="265279"/>
                </a:cubicBezTo>
                <a:cubicBezTo>
                  <a:pt x="5443356" y="276829"/>
                  <a:pt x="5478857" y="290762"/>
                  <a:pt x="5514357" y="303412"/>
                </a:cubicBezTo>
                <a:cubicBezTo>
                  <a:pt x="5530787" y="309828"/>
                  <a:pt x="5548684" y="317528"/>
                  <a:pt x="5565114" y="323761"/>
                </a:cubicBezTo>
                <a:cubicBezTo>
                  <a:pt x="5583011" y="330178"/>
                  <a:pt x="5599441" y="337694"/>
                  <a:pt x="5617338" y="344111"/>
                </a:cubicBezTo>
                <a:cubicBezTo>
                  <a:pt x="5622326" y="346678"/>
                  <a:pt x="5628781" y="349244"/>
                  <a:pt x="5634942" y="351811"/>
                </a:cubicBezTo>
                <a:lnTo>
                  <a:pt x="5644037" y="355478"/>
                </a:lnTo>
                <a:lnTo>
                  <a:pt x="5651665" y="360611"/>
                </a:lnTo>
                <a:cubicBezTo>
                  <a:pt x="5660467" y="368311"/>
                  <a:pt x="5669269" y="374544"/>
                  <a:pt x="5678364" y="380960"/>
                </a:cubicBezTo>
                <a:cubicBezTo>
                  <a:pt x="5690980" y="389760"/>
                  <a:pt x="5703596" y="400027"/>
                  <a:pt x="5716212" y="408827"/>
                </a:cubicBezTo>
                <a:cubicBezTo>
                  <a:pt x="5727654" y="419093"/>
                  <a:pt x="5740564" y="427893"/>
                  <a:pt x="5752006" y="436876"/>
                </a:cubicBezTo>
                <a:cubicBezTo>
                  <a:pt x="5758167" y="441826"/>
                  <a:pt x="5764622" y="445676"/>
                  <a:pt x="5769610" y="450809"/>
                </a:cubicBezTo>
                <a:lnTo>
                  <a:pt x="5777238" y="457226"/>
                </a:lnTo>
                <a:lnTo>
                  <a:pt x="5781052" y="460892"/>
                </a:lnTo>
                <a:cubicBezTo>
                  <a:pt x="5810391" y="481242"/>
                  <a:pt x="5838264" y="501592"/>
                  <a:pt x="5862322" y="520658"/>
                </a:cubicBezTo>
                <a:cubicBezTo>
                  <a:pt x="5935964" y="568874"/>
                  <a:pt x="5998163" y="612140"/>
                  <a:pt x="6042759" y="645139"/>
                </a:cubicBezTo>
                <a:cubicBezTo>
                  <a:pt x="6049214" y="650273"/>
                  <a:pt x="6054201" y="653939"/>
                  <a:pt x="6059189" y="657789"/>
                </a:cubicBezTo>
                <a:cubicBezTo>
                  <a:pt x="6066817" y="662922"/>
                  <a:pt x="6073272" y="666772"/>
                  <a:pt x="6079433" y="671722"/>
                </a:cubicBezTo>
                <a:cubicBezTo>
                  <a:pt x="6092343" y="680706"/>
                  <a:pt x="6102318" y="689505"/>
                  <a:pt x="6111413" y="695922"/>
                </a:cubicBezTo>
                <a:cubicBezTo>
                  <a:pt x="6129017" y="709855"/>
                  <a:pt x="6138112" y="718838"/>
                  <a:pt x="6140459" y="723788"/>
                </a:cubicBezTo>
                <a:cubicBezTo>
                  <a:pt x="6138112" y="728921"/>
                  <a:pt x="6136645" y="731488"/>
                  <a:pt x="6134298" y="726355"/>
                </a:cubicBezTo>
                <a:cubicBezTo>
                  <a:pt x="6130484" y="726355"/>
                  <a:pt x="6117574" y="722505"/>
                  <a:pt x="6098504" y="713705"/>
                </a:cubicBezTo>
                <a:cubicBezTo>
                  <a:pt x="6088529" y="709855"/>
                  <a:pt x="6077086" y="703622"/>
                  <a:pt x="6064470" y="697205"/>
                </a:cubicBezTo>
                <a:cubicBezTo>
                  <a:pt x="6051561" y="690789"/>
                  <a:pt x="6037771" y="683272"/>
                  <a:pt x="6021048" y="674289"/>
                </a:cubicBezTo>
                <a:cubicBezTo>
                  <a:pt x="6038945" y="684555"/>
                  <a:pt x="6056842" y="694639"/>
                  <a:pt x="6072098" y="704722"/>
                </a:cubicBezTo>
                <a:cubicBezTo>
                  <a:pt x="6088529" y="714988"/>
                  <a:pt x="6103785" y="723788"/>
                  <a:pt x="6117574" y="732771"/>
                </a:cubicBezTo>
                <a:cubicBezTo>
                  <a:pt x="6119041" y="749271"/>
                  <a:pt x="6119041" y="765771"/>
                  <a:pt x="6119041" y="780987"/>
                </a:cubicBezTo>
                <a:cubicBezTo>
                  <a:pt x="6119041" y="794920"/>
                  <a:pt x="6120215" y="808853"/>
                  <a:pt x="6120215" y="821687"/>
                </a:cubicBezTo>
                <a:cubicBezTo>
                  <a:pt x="6121389" y="844419"/>
                  <a:pt x="6122856" y="863486"/>
                  <a:pt x="6124029" y="879986"/>
                </a:cubicBezTo>
                <a:cubicBezTo>
                  <a:pt x="6126670" y="913168"/>
                  <a:pt x="6130484" y="938468"/>
                  <a:pt x="6132831" y="963951"/>
                </a:cubicBezTo>
                <a:cubicBezTo>
                  <a:pt x="6138112" y="1014733"/>
                  <a:pt x="6141926" y="1068082"/>
                  <a:pt x="6135471" y="1197514"/>
                </a:cubicBezTo>
                <a:lnTo>
                  <a:pt x="6163344" y="1101082"/>
                </a:lnTo>
                <a:cubicBezTo>
                  <a:pt x="6170972" y="1196230"/>
                  <a:pt x="6185055" y="1300362"/>
                  <a:pt x="6179774" y="1423560"/>
                </a:cubicBezTo>
                <a:lnTo>
                  <a:pt x="6175960" y="1441343"/>
                </a:lnTo>
                <a:cubicBezTo>
                  <a:pt x="6186229" y="1452893"/>
                  <a:pt x="6196497" y="1465543"/>
                  <a:pt x="6207940" y="1480759"/>
                </a:cubicBezTo>
                <a:cubicBezTo>
                  <a:pt x="6209113" y="1478192"/>
                  <a:pt x="6210287" y="1475626"/>
                  <a:pt x="6211754" y="1473242"/>
                </a:cubicBezTo>
                <a:cubicBezTo>
                  <a:pt x="6214101" y="1485892"/>
                  <a:pt x="6214101" y="1498542"/>
                  <a:pt x="6212927" y="1511192"/>
                </a:cubicBezTo>
                <a:cubicBezTo>
                  <a:pt x="6230824" y="1528975"/>
                  <a:pt x="6228184" y="1545475"/>
                  <a:pt x="6225543" y="1559591"/>
                </a:cubicBezTo>
                <a:cubicBezTo>
                  <a:pt x="6221729" y="1573524"/>
                  <a:pt x="6217915" y="1586174"/>
                  <a:pt x="6228184" y="1603957"/>
                </a:cubicBezTo>
                <a:cubicBezTo>
                  <a:pt x="6231998" y="1623023"/>
                  <a:pt x="6224370" y="1634390"/>
                  <a:pt x="6211754" y="1640806"/>
                </a:cubicBezTo>
                <a:cubicBezTo>
                  <a:pt x="6198845" y="1647223"/>
                  <a:pt x="6181241" y="1648506"/>
                  <a:pt x="6162170" y="1648506"/>
                </a:cubicBezTo>
                <a:cubicBezTo>
                  <a:pt x="6160997" y="1648506"/>
                  <a:pt x="6159530" y="1648506"/>
                  <a:pt x="6158356" y="1649606"/>
                </a:cubicBezTo>
                <a:cubicBezTo>
                  <a:pt x="6158356" y="1661156"/>
                  <a:pt x="6159530" y="1672523"/>
                  <a:pt x="6159530" y="1684072"/>
                </a:cubicBezTo>
                <a:lnTo>
                  <a:pt x="6169799" y="1682789"/>
                </a:lnTo>
                <a:lnTo>
                  <a:pt x="6178600" y="1695439"/>
                </a:lnTo>
                <a:cubicBezTo>
                  <a:pt x="6167158" y="1705522"/>
                  <a:pt x="6172439" y="1710655"/>
                  <a:pt x="6160997" y="1718355"/>
                </a:cubicBezTo>
                <a:cubicBezTo>
                  <a:pt x="6162170" y="1746221"/>
                  <a:pt x="6162170" y="1772804"/>
                  <a:pt x="6162170" y="1799570"/>
                </a:cubicBezTo>
                <a:lnTo>
                  <a:pt x="6320896" y="1615323"/>
                </a:lnTo>
                <a:lnTo>
                  <a:pt x="6259870" y="2119665"/>
                </a:lnTo>
                <a:lnTo>
                  <a:pt x="6258697" y="2127182"/>
                </a:lnTo>
                <a:lnTo>
                  <a:pt x="6270139" y="2124615"/>
                </a:lnTo>
                <a:lnTo>
                  <a:pt x="6275127" y="2148815"/>
                </a:lnTo>
                <a:cubicBezTo>
                  <a:pt x="6270139" y="2162748"/>
                  <a:pt x="6253709" y="2164031"/>
                  <a:pt x="6242267" y="2166598"/>
                </a:cubicBezTo>
                <a:cubicBezTo>
                  <a:pt x="6240800" y="2176681"/>
                  <a:pt x="6235812" y="2186947"/>
                  <a:pt x="6243440" y="2190797"/>
                </a:cubicBezTo>
                <a:lnTo>
                  <a:pt x="6263684" y="2179247"/>
                </a:lnTo>
                <a:lnTo>
                  <a:pt x="6270139" y="2190797"/>
                </a:lnTo>
                <a:cubicBezTo>
                  <a:pt x="6263684" y="2183097"/>
                  <a:pt x="6257523" y="2199597"/>
                  <a:pt x="6249895" y="2202164"/>
                </a:cubicBezTo>
                <a:cubicBezTo>
                  <a:pt x="6254883" y="2226363"/>
                  <a:pt x="6251069" y="2218663"/>
                  <a:pt x="6268966" y="2233880"/>
                </a:cubicBezTo>
                <a:cubicBezTo>
                  <a:pt x="6254883" y="2249096"/>
                  <a:pt x="6278941" y="2268163"/>
                  <a:pt x="6252242" y="2269446"/>
                </a:cubicBezTo>
                <a:cubicBezTo>
                  <a:pt x="6267499" y="2297312"/>
                  <a:pt x="6268966" y="2329212"/>
                  <a:pt x="6268966" y="2355795"/>
                </a:cubicBezTo>
                <a:lnTo>
                  <a:pt x="6252242" y="2367161"/>
                </a:lnTo>
                <a:cubicBezTo>
                  <a:pt x="6271313" y="2400344"/>
                  <a:pt x="6246081" y="2415560"/>
                  <a:pt x="6242267" y="2448560"/>
                </a:cubicBezTo>
                <a:lnTo>
                  <a:pt x="6249895" y="2445993"/>
                </a:lnTo>
                <a:lnTo>
                  <a:pt x="6228184" y="2463776"/>
                </a:lnTo>
                <a:cubicBezTo>
                  <a:pt x="6229357" y="2466343"/>
                  <a:pt x="6230824" y="2467626"/>
                  <a:pt x="6230824" y="2468909"/>
                </a:cubicBezTo>
                <a:cubicBezTo>
                  <a:pt x="6230824" y="2468909"/>
                  <a:pt x="6230824" y="2470193"/>
                  <a:pt x="6230824" y="2470193"/>
                </a:cubicBezTo>
                <a:lnTo>
                  <a:pt x="6230824" y="2471476"/>
                </a:lnTo>
                <a:cubicBezTo>
                  <a:pt x="6230824" y="2472576"/>
                  <a:pt x="6230824" y="2473859"/>
                  <a:pt x="6230824" y="2475143"/>
                </a:cubicBezTo>
                <a:cubicBezTo>
                  <a:pt x="6231998" y="2480276"/>
                  <a:pt x="6230824" y="2485409"/>
                  <a:pt x="6230824" y="2489259"/>
                </a:cubicBezTo>
                <a:cubicBezTo>
                  <a:pt x="6229357" y="2498059"/>
                  <a:pt x="6227010" y="2505759"/>
                  <a:pt x="6224370" y="2513275"/>
                </a:cubicBezTo>
                <a:cubicBezTo>
                  <a:pt x="6220556" y="2529775"/>
                  <a:pt x="6215568" y="2543708"/>
                  <a:pt x="6227010" y="2573041"/>
                </a:cubicBezTo>
                <a:cubicBezTo>
                  <a:pt x="6227010" y="2576891"/>
                  <a:pt x="6228184" y="2579274"/>
                  <a:pt x="6228184" y="2583124"/>
                </a:cubicBezTo>
                <a:cubicBezTo>
                  <a:pt x="6225543" y="2585691"/>
                  <a:pt x="6223196" y="2586974"/>
                  <a:pt x="6220556" y="2589541"/>
                </a:cubicBezTo>
                <a:cubicBezTo>
                  <a:pt x="6215568" y="2593391"/>
                  <a:pt x="6209113" y="2597057"/>
                  <a:pt x="6204126" y="2600907"/>
                </a:cubicBezTo>
                <a:cubicBezTo>
                  <a:pt x="6193857" y="2607324"/>
                  <a:pt x="6182414" y="2612274"/>
                  <a:pt x="6170972" y="2614840"/>
                </a:cubicBezTo>
                <a:cubicBezTo>
                  <a:pt x="6148087" y="2621257"/>
                  <a:pt x="6126670" y="2619973"/>
                  <a:pt x="6106132" y="2614840"/>
                </a:cubicBezTo>
                <a:cubicBezTo>
                  <a:pt x="6098797" y="2616124"/>
                  <a:pt x="6091169" y="2618690"/>
                  <a:pt x="6085888" y="2622540"/>
                </a:cubicBezTo>
                <a:cubicBezTo>
                  <a:pt x="6083541" y="2623823"/>
                  <a:pt x="6080900" y="2626390"/>
                  <a:pt x="6078260" y="2628957"/>
                </a:cubicBezTo>
                <a:cubicBezTo>
                  <a:pt x="6075913" y="2631340"/>
                  <a:pt x="6074446" y="2632623"/>
                  <a:pt x="6073272" y="2635190"/>
                </a:cubicBezTo>
                <a:cubicBezTo>
                  <a:pt x="6068284" y="2644173"/>
                  <a:pt x="6063003" y="2654256"/>
                  <a:pt x="6056842" y="2659390"/>
                </a:cubicBezTo>
                <a:lnTo>
                  <a:pt x="6074446" y="2660673"/>
                </a:lnTo>
                <a:lnTo>
                  <a:pt x="6070631" y="2677173"/>
                </a:lnTo>
                <a:cubicBezTo>
                  <a:pt x="6043933" y="2687256"/>
                  <a:pt x="6050387" y="2694956"/>
                  <a:pt x="6008432" y="2703755"/>
                </a:cubicBezTo>
                <a:cubicBezTo>
                  <a:pt x="5998457" y="2711455"/>
                  <a:pt x="5988188" y="2715305"/>
                  <a:pt x="5979386" y="2716589"/>
                </a:cubicBezTo>
                <a:cubicBezTo>
                  <a:pt x="5974105" y="2716589"/>
                  <a:pt x="5970291" y="2716589"/>
                  <a:pt x="5966477" y="2715305"/>
                </a:cubicBezTo>
                <a:cubicBezTo>
                  <a:pt x="5962663" y="2714022"/>
                  <a:pt x="5958849" y="2712739"/>
                  <a:pt x="5955034" y="2710172"/>
                </a:cubicBezTo>
                <a:cubicBezTo>
                  <a:pt x="5941245" y="2702472"/>
                  <a:pt x="5928629" y="2689822"/>
                  <a:pt x="5913373" y="2684689"/>
                </a:cubicBezTo>
                <a:cubicBezTo>
                  <a:pt x="5904277" y="2691106"/>
                  <a:pt x="5895476" y="2698806"/>
                  <a:pt x="5879045" y="2703755"/>
                </a:cubicBezTo>
                <a:cubicBezTo>
                  <a:pt x="5875231" y="2705039"/>
                  <a:pt x="5871417" y="2706322"/>
                  <a:pt x="5866136" y="2707605"/>
                </a:cubicBezTo>
                <a:cubicBezTo>
                  <a:pt x="5861148" y="2707605"/>
                  <a:pt x="5854694" y="2708889"/>
                  <a:pt x="5849706" y="2708889"/>
                </a:cubicBezTo>
                <a:cubicBezTo>
                  <a:pt x="5837090" y="2708889"/>
                  <a:pt x="5824474" y="2707605"/>
                  <a:pt x="5810391" y="2702472"/>
                </a:cubicBezTo>
                <a:cubicBezTo>
                  <a:pt x="5813032" y="2701189"/>
                  <a:pt x="5815379" y="2700089"/>
                  <a:pt x="5818020" y="2698806"/>
                </a:cubicBezTo>
                <a:cubicBezTo>
                  <a:pt x="5810391" y="2691106"/>
                  <a:pt x="5806577" y="2683406"/>
                  <a:pt x="5803937" y="2677173"/>
                </a:cubicBezTo>
                <a:cubicBezTo>
                  <a:pt x="5801590" y="2670756"/>
                  <a:pt x="5800123" y="2665623"/>
                  <a:pt x="5798949" y="2661956"/>
                </a:cubicBezTo>
                <a:cubicBezTo>
                  <a:pt x="5797775" y="2658106"/>
                  <a:pt x="5797775" y="2655540"/>
                  <a:pt x="5796308" y="2651690"/>
                </a:cubicBezTo>
                <a:cubicBezTo>
                  <a:pt x="5795135" y="2649123"/>
                  <a:pt x="5793961" y="2646740"/>
                  <a:pt x="5792494" y="2642890"/>
                </a:cubicBezTo>
                <a:cubicBezTo>
                  <a:pt x="5787507" y="2630240"/>
                  <a:pt x="5778705" y="2612457"/>
                  <a:pt x="5783693" y="2584407"/>
                </a:cubicBezTo>
                <a:lnTo>
                  <a:pt x="5806577" y="2589541"/>
                </a:lnTo>
                <a:cubicBezTo>
                  <a:pt x="5795135" y="2579274"/>
                  <a:pt x="5798949" y="2573041"/>
                  <a:pt x="5806577" y="2566624"/>
                </a:cubicBezTo>
                <a:cubicBezTo>
                  <a:pt x="5813032" y="2561491"/>
                  <a:pt x="5823007" y="2555258"/>
                  <a:pt x="5825648" y="2544991"/>
                </a:cubicBezTo>
                <a:cubicBezTo>
                  <a:pt x="5828288" y="2540041"/>
                  <a:pt x="5821834" y="2528492"/>
                  <a:pt x="5820660" y="2515842"/>
                </a:cubicBezTo>
                <a:cubicBezTo>
                  <a:pt x="5818020" y="2503192"/>
                  <a:pt x="5820660" y="2490359"/>
                  <a:pt x="5838264" y="2485409"/>
                </a:cubicBezTo>
                <a:cubicBezTo>
                  <a:pt x="5834450" y="2463776"/>
                  <a:pt x="5852347" y="2454793"/>
                  <a:pt x="5869950" y="2445993"/>
                </a:cubicBezTo>
                <a:cubicBezTo>
                  <a:pt x="5879045" y="2442143"/>
                  <a:pt x="5889021" y="2438293"/>
                  <a:pt x="5896649" y="2433343"/>
                </a:cubicBezTo>
                <a:cubicBezTo>
                  <a:pt x="5904277" y="2415560"/>
                  <a:pt x="5913373" y="2399060"/>
                  <a:pt x="5922174" y="2381277"/>
                </a:cubicBezTo>
                <a:cubicBezTo>
                  <a:pt x="5921001" y="2381277"/>
                  <a:pt x="5918360" y="2379994"/>
                  <a:pt x="5915720" y="2378711"/>
                </a:cubicBezTo>
                <a:lnTo>
                  <a:pt x="5913373" y="2381277"/>
                </a:lnTo>
                <a:lnTo>
                  <a:pt x="5881393" y="2363494"/>
                </a:lnTo>
                <a:lnTo>
                  <a:pt x="5906918" y="2371011"/>
                </a:lnTo>
                <a:cubicBezTo>
                  <a:pt x="5903104" y="2357078"/>
                  <a:pt x="5920707" y="2345711"/>
                  <a:pt x="5898116" y="2326645"/>
                </a:cubicBezTo>
                <a:lnTo>
                  <a:pt x="5948863" y="2319780"/>
                </a:lnTo>
                <a:lnTo>
                  <a:pt x="5955034" y="2318945"/>
                </a:lnTo>
                <a:cubicBezTo>
                  <a:pt x="5961489" y="2306295"/>
                  <a:pt x="5969117" y="2294929"/>
                  <a:pt x="5975572" y="2283379"/>
                </a:cubicBezTo>
                <a:lnTo>
                  <a:pt x="5979386" y="2275863"/>
                </a:lnTo>
                <a:cubicBezTo>
                  <a:pt x="5972931" y="2277146"/>
                  <a:pt x="5967944" y="2278429"/>
                  <a:pt x="5962663" y="2278429"/>
                </a:cubicBezTo>
                <a:cubicBezTo>
                  <a:pt x="5960315" y="2264313"/>
                  <a:pt x="5962663" y="2254230"/>
                  <a:pt x="5969117" y="2244146"/>
                </a:cubicBezTo>
                <a:cubicBezTo>
                  <a:pt x="5984374" y="2219947"/>
                  <a:pt x="6013420" y="2204730"/>
                  <a:pt x="5994643" y="2173014"/>
                </a:cubicBezTo>
                <a:cubicBezTo>
                  <a:pt x="5992002" y="2175398"/>
                  <a:pt x="5988188" y="2179247"/>
                  <a:pt x="5985547" y="2181814"/>
                </a:cubicBezTo>
                <a:cubicBezTo>
                  <a:pt x="5977919" y="2189514"/>
                  <a:pt x="5969117" y="2198314"/>
                  <a:pt x="5961489" y="2206014"/>
                </a:cubicBezTo>
                <a:cubicBezTo>
                  <a:pt x="5952687" y="2214814"/>
                  <a:pt x="5945059" y="2222513"/>
                  <a:pt x="5935964" y="2231313"/>
                </a:cubicBezTo>
                <a:cubicBezTo>
                  <a:pt x="5929803" y="2237730"/>
                  <a:pt x="5922174" y="2244146"/>
                  <a:pt x="5915720" y="2250380"/>
                </a:cubicBezTo>
                <a:cubicBezTo>
                  <a:pt x="5909558" y="2256796"/>
                  <a:pt x="5901930" y="2263029"/>
                  <a:pt x="5895476" y="2269446"/>
                </a:cubicBezTo>
                <a:cubicBezTo>
                  <a:pt x="5881393" y="2282096"/>
                  <a:pt x="5866136" y="2294929"/>
                  <a:pt x="5847066" y="2308862"/>
                </a:cubicBezTo>
                <a:cubicBezTo>
                  <a:pt x="5837090" y="2315095"/>
                  <a:pt x="5826821" y="2322795"/>
                  <a:pt x="5811565" y="2329212"/>
                </a:cubicBezTo>
                <a:cubicBezTo>
                  <a:pt x="5803937" y="2332878"/>
                  <a:pt x="5795135" y="2335445"/>
                  <a:pt x="5783693" y="2338011"/>
                </a:cubicBezTo>
                <a:cubicBezTo>
                  <a:pt x="5772250" y="2340578"/>
                  <a:pt x="5758167" y="2341861"/>
                  <a:pt x="5742911" y="2339295"/>
                </a:cubicBezTo>
                <a:lnTo>
                  <a:pt x="5739718" y="2338011"/>
                </a:lnTo>
                <a:lnTo>
                  <a:pt x="5774891" y="2338011"/>
                </a:lnTo>
                <a:cubicBezTo>
                  <a:pt x="5792494" y="2335445"/>
                  <a:pt x="5801590" y="2330495"/>
                  <a:pt x="5806577" y="2327928"/>
                </a:cubicBezTo>
                <a:cubicBezTo>
                  <a:pt x="5811565" y="2325362"/>
                  <a:pt x="5814205" y="2324078"/>
                  <a:pt x="5814205" y="2322795"/>
                </a:cubicBezTo>
                <a:cubicBezTo>
                  <a:pt x="5814205" y="2320228"/>
                  <a:pt x="5807751" y="2324078"/>
                  <a:pt x="5791321" y="2327928"/>
                </a:cubicBezTo>
                <a:cubicBezTo>
                  <a:pt x="5783693" y="2329212"/>
                  <a:pt x="5771077" y="2331778"/>
                  <a:pt x="5755820" y="2330495"/>
                </a:cubicBezTo>
                <a:cubicBezTo>
                  <a:pt x="5748192" y="2330495"/>
                  <a:pt x="5739390" y="2327928"/>
                  <a:pt x="5731762" y="2325362"/>
                </a:cubicBezTo>
                <a:cubicBezTo>
                  <a:pt x="5724134" y="2322795"/>
                  <a:pt x="5716505" y="2317662"/>
                  <a:pt x="5711224" y="2313995"/>
                </a:cubicBezTo>
                <a:cubicBezTo>
                  <a:pt x="5706237" y="2310145"/>
                  <a:pt x="5702423" y="2305012"/>
                  <a:pt x="5699782" y="2302445"/>
                </a:cubicBezTo>
                <a:cubicBezTo>
                  <a:pt x="5697435" y="2299879"/>
                  <a:pt x="5694794" y="2296212"/>
                  <a:pt x="5692154" y="2293646"/>
                </a:cubicBezTo>
                <a:cubicBezTo>
                  <a:pt x="5687166" y="2287229"/>
                  <a:pt x="5680711" y="2280812"/>
                  <a:pt x="5675724" y="2273296"/>
                </a:cubicBezTo>
                <a:cubicBezTo>
                  <a:pt x="5665455" y="2260646"/>
                  <a:pt x="5655480" y="2244146"/>
                  <a:pt x="5650492" y="2230030"/>
                </a:cubicBezTo>
                <a:cubicBezTo>
                  <a:pt x="5644037" y="2214814"/>
                  <a:pt x="5642864" y="2202164"/>
                  <a:pt x="5644037" y="2194464"/>
                </a:cubicBezTo>
                <a:cubicBezTo>
                  <a:pt x="5645211" y="2185664"/>
                  <a:pt x="5647851" y="2183097"/>
                  <a:pt x="5650492" y="2186947"/>
                </a:cubicBezTo>
                <a:cubicBezTo>
                  <a:pt x="5649025" y="2183097"/>
                  <a:pt x="5647851" y="2177964"/>
                  <a:pt x="5647851" y="2171731"/>
                </a:cubicBezTo>
                <a:lnTo>
                  <a:pt x="5647851" y="2166598"/>
                </a:lnTo>
                <a:lnTo>
                  <a:pt x="5655480" y="2160181"/>
                </a:lnTo>
                <a:cubicBezTo>
                  <a:pt x="5669269" y="2148815"/>
                  <a:pt x="5689807" y="2133598"/>
                  <a:pt x="5710051" y="2118382"/>
                </a:cubicBezTo>
                <a:cubicBezTo>
                  <a:pt x="5730295" y="2103165"/>
                  <a:pt x="5749365" y="2086666"/>
                  <a:pt x="5765796" y="2072549"/>
                </a:cubicBezTo>
                <a:cubicBezTo>
                  <a:pt x="5782519" y="2058616"/>
                  <a:pt x="5793961" y="2048533"/>
                  <a:pt x="5797775" y="2043400"/>
                </a:cubicBezTo>
                <a:cubicBezTo>
                  <a:pt x="5798949" y="2040833"/>
                  <a:pt x="5798949" y="2039550"/>
                  <a:pt x="5796308" y="2040833"/>
                </a:cubicBezTo>
                <a:cubicBezTo>
                  <a:pt x="5795135" y="2042116"/>
                  <a:pt x="5793961" y="2043400"/>
                  <a:pt x="5791321" y="2044683"/>
                </a:cubicBezTo>
                <a:cubicBezTo>
                  <a:pt x="5788680" y="2045966"/>
                  <a:pt x="5784866" y="2047250"/>
                  <a:pt x="5781052" y="2049816"/>
                </a:cubicBezTo>
                <a:lnTo>
                  <a:pt x="5786333" y="2045966"/>
                </a:lnTo>
                <a:cubicBezTo>
                  <a:pt x="5787507" y="2044683"/>
                  <a:pt x="5788680" y="2043400"/>
                  <a:pt x="5790147" y="2042116"/>
                </a:cubicBezTo>
                <a:lnTo>
                  <a:pt x="5796308" y="2032033"/>
                </a:lnTo>
                <a:cubicBezTo>
                  <a:pt x="5800123" y="2025617"/>
                  <a:pt x="5805404" y="2019200"/>
                  <a:pt x="5809218" y="2012967"/>
                </a:cubicBezTo>
                <a:cubicBezTo>
                  <a:pt x="5816846" y="1998850"/>
                  <a:pt x="5825648" y="1986201"/>
                  <a:pt x="5833276" y="1973551"/>
                </a:cubicBezTo>
                <a:cubicBezTo>
                  <a:pt x="5840904" y="1960901"/>
                  <a:pt x="5849706" y="1946785"/>
                  <a:pt x="5854694" y="1932852"/>
                </a:cubicBezTo>
                <a:cubicBezTo>
                  <a:pt x="5856161" y="1929002"/>
                  <a:pt x="5857334" y="1925335"/>
                  <a:pt x="5857334" y="1921485"/>
                </a:cubicBezTo>
                <a:cubicBezTo>
                  <a:pt x="5857334" y="1917635"/>
                  <a:pt x="5857334" y="1913785"/>
                  <a:pt x="5854694" y="1911219"/>
                </a:cubicBezTo>
                <a:cubicBezTo>
                  <a:pt x="5852347" y="1908835"/>
                  <a:pt x="5847066" y="1908835"/>
                  <a:pt x="5843251" y="1908835"/>
                </a:cubicBezTo>
                <a:cubicBezTo>
                  <a:pt x="5839437" y="1908835"/>
                  <a:pt x="5835623" y="1910119"/>
                  <a:pt x="5831809" y="1911219"/>
                </a:cubicBezTo>
                <a:cubicBezTo>
                  <a:pt x="5801590" y="1921485"/>
                  <a:pt x="5776064" y="1936702"/>
                  <a:pt x="5746725" y="1949351"/>
                </a:cubicBezTo>
                <a:cubicBezTo>
                  <a:pt x="5732935" y="1955768"/>
                  <a:pt x="5717679" y="1962184"/>
                  <a:pt x="5702423" y="1965851"/>
                </a:cubicBezTo>
                <a:cubicBezTo>
                  <a:pt x="5698608" y="1967134"/>
                  <a:pt x="5693621" y="1968418"/>
                  <a:pt x="5688340" y="1968418"/>
                </a:cubicBezTo>
                <a:cubicBezTo>
                  <a:pt x="5595627" y="2072549"/>
                  <a:pt x="5518171" y="2165314"/>
                  <a:pt x="5475042" y="2245246"/>
                </a:cubicBezTo>
                <a:lnTo>
                  <a:pt x="5384971" y="2335445"/>
                </a:lnTo>
                <a:cubicBezTo>
                  <a:pt x="5309862" y="2412994"/>
                  <a:pt x="5250303" y="2486692"/>
                  <a:pt x="5194265" y="2560208"/>
                </a:cubicBezTo>
                <a:cubicBezTo>
                  <a:pt x="5166392" y="2597057"/>
                  <a:pt x="5139694" y="2633907"/>
                  <a:pt x="5111821" y="2670756"/>
                </a:cubicBezTo>
                <a:cubicBezTo>
                  <a:pt x="5098032" y="2689822"/>
                  <a:pt x="5083949" y="2707605"/>
                  <a:pt x="5069866" y="2726672"/>
                </a:cubicBezTo>
                <a:cubicBezTo>
                  <a:pt x="5061064" y="2736755"/>
                  <a:pt x="5053436" y="2747021"/>
                  <a:pt x="5045808" y="2757105"/>
                </a:cubicBezTo>
                <a:cubicBezTo>
                  <a:pt x="5037006" y="2768654"/>
                  <a:pt x="5027911" y="2780021"/>
                  <a:pt x="5019109" y="2791387"/>
                </a:cubicBezTo>
                <a:cubicBezTo>
                  <a:pt x="5009133" y="2796521"/>
                  <a:pt x="4998865" y="2800371"/>
                  <a:pt x="4990063" y="2804220"/>
                </a:cubicBezTo>
                <a:cubicBezTo>
                  <a:pt x="4988596" y="2805320"/>
                  <a:pt x="4986249" y="2806604"/>
                  <a:pt x="4984782" y="2809170"/>
                </a:cubicBezTo>
                <a:cubicBezTo>
                  <a:pt x="4963364" y="2807887"/>
                  <a:pt x="4939012" y="2806604"/>
                  <a:pt x="4914954" y="2806604"/>
                </a:cubicBezTo>
                <a:cubicBezTo>
                  <a:pt x="4892069" y="2806604"/>
                  <a:pt x="4866838" y="2805320"/>
                  <a:pt x="4841312" y="2805320"/>
                </a:cubicBezTo>
                <a:cubicBezTo>
                  <a:pt x="4793196" y="2805320"/>
                  <a:pt x="4740972" y="2805320"/>
                  <a:pt x="4690215" y="2805320"/>
                </a:cubicBezTo>
                <a:cubicBezTo>
                  <a:pt x="4638284" y="2806604"/>
                  <a:pt x="4588700" y="2807887"/>
                  <a:pt x="4542931" y="2809170"/>
                </a:cubicBezTo>
                <a:cubicBezTo>
                  <a:pt x="4531489" y="2809170"/>
                  <a:pt x="4520046" y="2810454"/>
                  <a:pt x="4509777" y="2810454"/>
                </a:cubicBezTo>
                <a:cubicBezTo>
                  <a:pt x="4504790" y="2811737"/>
                  <a:pt x="4499802" y="2811737"/>
                  <a:pt x="4494521" y="2811737"/>
                </a:cubicBezTo>
                <a:cubicBezTo>
                  <a:pt x="4490707" y="2813020"/>
                  <a:pt x="4485719" y="2813020"/>
                  <a:pt x="4481905" y="2813020"/>
                </a:cubicBezTo>
                <a:cubicBezTo>
                  <a:pt x="4465475" y="2814304"/>
                  <a:pt x="4450219" y="2815587"/>
                  <a:pt x="4437603" y="2816870"/>
                </a:cubicBezTo>
                <a:cubicBezTo>
                  <a:pt x="4423520" y="2818154"/>
                  <a:pt x="4410904" y="2818154"/>
                  <a:pt x="4396821" y="2818154"/>
                </a:cubicBezTo>
                <a:cubicBezTo>
                  <a:pt x="4395647" y="2818154"/>
                  <a:pt x="4394180" y="2818154"/>
                  <a:pt x="4393007" y="2818154"/>
                </a:cubicBezTo>
                <a:lnTo>
                  <a:pt x="4385379" y="2834653"/>
                </a:lnTo>
                <a:cubicBezTo>
                  <a:pt x="4381564" y="2844736"/>
                  <a:pt x="4377750" y="2851153"/>
                  <a:pt x="4375403" y="2858670"/>
                </a:cubicBezTo>
                <a:lnTo>
                  <a:pt x="4437603" y="2880303"/>
                </a:lnTo>
                <a:cubicBezTo>
                  <a:pt x="4462834" y="2889286"/>
                  <a:pt x="4488360" y="2899369"/>
                  <a:pt x="4512418" y="2912019"/>
                </a:cubicBezTo>
                <a:cubicBezTo>
                  <a:pt x="4525034" y="2915869"/>
                  <a:pt x="4536476" y="2921002"/>
                  <a:pt x="4547919" y="2926135"/>
                </a:cubicBezTo>
                <a:cubicBezTo>
                  <a:pt x="4553200" y="2928518"/>
                  <a:pt x="4559361" y="2931085"/>
                  <a:pt x="4564349" y="2933652"/>
                </a:cubicBezTo>
                <a:lnTo>
                  <a:pt x="4565816" y="2933652"/>
                </a:lnTo>
                <a:lnTo>
                  <a:pt x="4563175" y="2932368"/>
                </a:lnTo>
                <a:lnTo>
                  <a:pt x="4564349" y="2932368"/>
                </a:lnTo>
                <a:cubicBezTo>
                  <a:pt x="4565816" y="2932368"/>
                  <a:pt x="4566989" y="2932368"/>
                  <a:pt x="4568163" y="2932368"/>
                </a:cubicBezTo>
                <a:cubicBezTo>
                  <a:pt x="4569630" y="2933652"/>
                  <a:pt x="4569630" y="2932368"/>
                  <a:pt x="4570803" y="2932368"/>
                </a:cubicBezTo>
                <a:cubicBezTo>
                  <a:pt x="4571977" y="2932368"/>
                  <a:pt x="4571977" y="2932368"/>
                  <a:pt x="4573444" y="2932368"/>
                </a:cubicBezTo>
                <a:cubicBezTo>
                  <a:pt x="4573444" y="2932368"/>
                  <a:pt x="4574617" y="2932368"/>
                  <a:pt x="4574617" y="2932368"/>
                </a:cubicBezTo>
                <a:cubicBezTo>
                  <a:pt x="4574617" y="2932368"/>
                  <a:pt x="4574617" y="2932368"/>
                  <a:pt x="4575791" y="2932368"/>
                </a:cubicBezTo>
                <a:cubicBezTo>
                  <a:pt x="4579605" y="2932368"/>
                  <a:pt x="4584886" y="2931085"/>
                  <a:pt x="4588700" y="2931085"/>
                </a:cubicBezTo>
                <a:cubicBezTo>
                  <a:pt x="4623027" y="2927418"/>
                  <a:pt x="4655887" y="2924852"/>
                  <a:pt x="4690215" y="2922285"/>
                </a:cubicBezTo>
                <a:cubicBezTo>
                  <a:pt x="4706645" y="2921002"/>
                  <a:pt x="4724542" y="2919719"/>
                  <a:pt x="4742145" y="2918435"/>
                </a:cubicBezTo>
                <a:cubicBezTo>
                  <a:pt x="4747426" y="2918435"/>
                  <a:pt x="4751240" y="2917152"/>
                  <a:pt x="4756228" y="2917152"/>
                </a:cubicBezTo>
                <a:lnTo>
                  <a:pt x="4762683" y="2917152"/>
                </a:lnTo>
                <a:lnTo>
                  <a:pt x="4774125" y="2915869"/>
                </a:lnTo>
                <a:cubicBezTo>
                  <a:pt x="4782927" y="2914585"/>
                  <a:pt x="4790555" y="2914585"/>
                  <a:pt x="4799357" y="2913302"/>
                </a:cubicBezTo>
                <a:cubicBezTo>
                  <a:pt x="4803171" y="2913302"/>
                  <a:pt x="4808452" y="2912019"/>
                  <a:pt x="4812266" y="2912019"/>
                </a:cubicBezTo>
                <a:cubicBezTo>
                  <a:pt x="4816080" y="2912019"/>
                  <a:pt x="4821068" y="2913302"/>
                  <a:pt x="4824882" y="2913302"/>
                </a:cubicBezTo>
                <a:cubicBezTo>
                  <a:pt x="4833684" y="2914585"/>
                  <a:pt x="4842486" y="2915869"/>
                  <a:pt x="4851581" y="2917152"/>
                </a:cubicBezTo>
                <a:cubicBezTo>
                  <a:pt x="4855395" y="2917152"/>
                  <a:pt x="4860383" y="2918435"/>
                  <a:pt x="4864197" y="2918435"/>
                </a:cubicBezTo>
                <a:lnTo>
                  <a:pt x="4871825" y="2919719"/>
                </a:lnTo>
                <a:cubicBezTo>
                  <a:pt x="4882094" y="2922285"/>
                  <a:pt x="4892069" y="2923568"/>
                  <a:pt x="4902338" y="2924852"/>
                </a:cubicBezTo>
                <a:cubicBezTo>
                  <a:pt x="4924049" y="2927418"/>
                  <a:pt x="4945467" y="2931085"/>
                  <a:pt x="4968352" y="2933652"/>
                </a:cubicBezTo>
                <a:lnTo>
                  <a:pt x="4951922" y="2924852"/>
                </a:lnTo>
                <a:lnTo>
                  <a:pt x="5068692" y="2955285"/>
                </a:lnTo>
                <a:cubicBezTo>
                  <a:pt x="5091577" y="2955285"/>
                  <a:pt x="5113288" y="2957851"/>
                  <a:pt x="5133532" y="2959135"/>
                </a:cubicBezTo>
                <a:lnTo>
                  <a:pt x="5485311" y="2993417"/>
                </a:lnTo>
                <a:lnTo>
                  <a:pt x="5190744" y="3168681"/>
                </a:lnTo>
                <a:cubicBezTo>
                  <a:pt x="5185463" y="3171248"/>
                  <a:pt x="5184289" y="3172348"/>
                  <a:pt x="5184289" y="3172348"/>
                </a:cubicBezTo>
                <a:cubicBezTo>
                  <a:pt x="5184289" y="3172348"/>
                  <a:pt x="5183116" y="3171248"/>
                  <a:pt x="5183116" y="3171248"/>
                </a:cubicBezTo>
                <a:cubicBezTo>
                  <a:pt x="5183116" y="3171248"/>
                  <a:pt x="5181649" y="3172348"/>
                  <a:pt x="5180475" y="3173631"/>
                </a:cubicBezTo>
                <a:cubicBezTo>
                  <a:pt x="5179302" y="3174914"/>
                  <a:pt x="5176661" y="3177481"/>
                  <a:pt x="5175488" y="3181331"/>
                </a:cubicBezTo>
                <a:cubicBezTo>
                  <a:pt x="5174021" y="3185181"/>
                  <a:pt x="5171673" y="3190131"/>
                  <a:pt x="5169033" y="3195264"/>
                </a:cubicBezTo>
                <a:cubicBezTo>
                  <a:pt x="5167859" y="3199114"/>
                  <a:pt x="5165219" y="3202964"/>
                  <a:pt x="5164045" y="3206814"/>
                </a:cubicBezTo>
                <a:cubicBezTo>
                  <a:pt x="5161405" y="3210480"/>
                  <a:pt x="5160231" y="3215614"/>
                  <a:pt x="5157591" y="3219464"/>
                </a:cubicBezTo>
                <a:cubicBezTo>
                  <a:pt x="5139694" y="3253746"/>
                  <a:pt x="5113288" y="3286746"/>
                  <a:pt x="5072506" y="3315895"/>
                </a:cubicBezTo>
                <a:cubicBezTo>
                  <a:pt x="5062238" y="3323595"/>
                  <a:pt x="5050795" y="3331112"/>
                  <a:pt x="5039353" y="3337528"/>
                </a:cubicBezTo>
                <a:cubicBezTo>
                  <a:pt x="5033192" y="3341378"/>
                  <a:pt x="5026737" y="3343945"/>
                  <a:pt x="5020282" y="3347611"/>
                </a:cubicBezTo>
                <a:cubicBezTo>
                  <a:pt x="5014121" y="3351461"/>
                  <a:pt x="5007666" y="3354028"/>
                  <a:pt x="5002679" y="3356595"/>
                </a:cubicBezTo>
                <a:cubicBezTo>
                  <a:pt x="4979794" y="3366678"/>
                  <a:pt x="4958083" y="3375661"/>
                  <a:pt x="4934025" y="3384461"/>
                </a:cubicBezTo>
                <a:cubicBezTo>
                  <a:pt x="4897350" y="3396011"/>
                  <a:pt x="4864197" y="3403527"/>
                  <a:pt x="4835151" y="3408660"/>
                </a:cubicBezTo>
                <a:lnTo>
                  <a:pt x="4832510" y="3408660"/>
                </a:lnTo>
                <a:lnTo>
                  <a:pt x="4831337" y="3408660"/>
                </a:lnTo>
                <a:lnTo>
                  <a:pt x="4828696" y="3408660"/>
                </a:lnTo>
                <a:cubicBezTo>
                  <a:pt x="4826056" y="3408660"/>
                  <a:pt x="4824882" y="3408660"/>
                  <a:pt x="4823709" y="3408660"/>
                </a:cubicBezTo>
                <a:cubicBezTo>
                  <a:pt x="4821068" y="3408660"/>
                  <a:pt x="4818428" y="3408660"/>
                  <a:pt x="4814613" y="3408660"/>
                </a:cubicBezTo>
                <a:cubicBezTo>
                  <a:pt x="4801998" y="3407377"/>
                  <a:pt x="4786741" y="3404811"/>
                  <a:pt x="4766497" y="3400961"/>
                </a:cubicBezTo>
                <a:lnTo>
                  <a:pt x="4763856" y="3400961"/>
                </a:lnTo>
                <a:lnTo>
                  <a:pt x="4762683" y="3400961"/>
                </a:lnTo>
                <a:lnTo>
                  <a:pt x="4761216" y="3402244"/>
                </a:lnTo>
                <a:cubicBezTo>
                  <a:pt x="4760042" y="3402244"/>
                  <a:pt x="4758869" y="3403527"/>
                  <a:pt x="4757402" y="3403527"/>
                </a:cubicBezTo>
                <a:cubicBezTo>
                  <a:pt x="4755055" y="3404811"/>
                  <a:pt x="4752414" y="3406094"/>
                  <a:pt x="4749773" y="3407377"/>
                </a:cubicBezTo>
                <a:cubicBezTo>
                  <a:pt x="4744786" y="3409944"/>
                  <a:pt x="4738624" y="3412510"/>
                  <a:pt x="4732170" y="3416360"/>
                </a:cubicBezTo>
                <a:cubicBezTo>
                  <a:pt x="4729529" y="3437810"/>
                  <a:pt x="4737158" y="3455593"/>
                  <a:pt x="4757402" y="3505276"/>
                </a:cubicBezTo>
                <a:cubicBezTo>
                  <a:pt x="4758869" y="3510225"/>
                  <a:pt x="4761216" y="3515359"/>
                  <a:pt x="4763856" y="3520492"/>
                </a:cubicBezTo>
                <a:lnTo>
                  <a:pt x="4767670" y="3528008"/>
                </a:lnTo>
                <a:lnTo>
                  <a:pt x="4771485" y="3539558"/>
                </a:lnTo>
                <a:cubicBezTo>
                  <a:pt x="4777939" y="3554775"/>
                  <a:pt x="4784101" y="3569991"/>
                  <a:pt x="4790555" y="3585208"/>
                </a:cubicBezTo>
                <a:cubicBezTo>
                  <a:pt x="4803171" y="3614357"/>
                  <a:pt x="4814613" y="3644973"/>
                  <a:pt x="4823709" y="3671556"/>
                </a:cubicBezTo>
                <a:lnTo>
                  <a:pt x="4814613" y="3602991"/>
                </a:lnTo>
                <a:lnTo>
                  <a:pt x="4860383" y="3700706"/>
                </a:lnTo>
                <a:cubicBezTo>
                  <a:pt x="4878280" y="3760471"/>
                  <a:pt x="4889722" y="3799887"/>
                  <a:pt x="4902338" y="3836737"/>
                </a:cubicBezTo>
                <a:cubicBezTo>
                  <a:pt x="4913780" y="3873586"/>
                  <a:pt x="4925223" y="3907869"/>
                  <a:pt x="4939012" y="3953518"/>
                </a:cubicBezTo>
                <a:cubicBezTo>
                  <a:pt x="4894710" y="3940868"/>
                  <a:pt x="4837498" y="3924369"/>
                  <a:pt x="4761216" y="3900169"/>
                </a:cubicBezTo>
                <a:cubicBezTo>
                  <a:pt x="4674958" y="3881103"/>
                  <a:pt x="4608945" y="3862036"/>
                  <a:pt x="4560535" y="3846820"/>
                </a:cubicBezTo>
                <a:cubicBezTo>
                  <a:pt x="4512418" y="3830320"/>
                  <a:pt x="4481905" y="3817670"/>
                  <a:pt x="4459020" y="3804837"/>
                </a:cubicBezTo>
                <a:cubicBezTo>
                  <a:pt x="4449045" y="3798604"/>
                  <a:pt x="4439950" y="3792187"/>
                  <a:pt x="4431148" y="3787054"/>
                </a:cubicBezTo>
                <a:lnTo>
                  <a:pt x="4424693" y="3783388"/>
                </a:lnTo>
                <a:lnTo>
                  <a:pt x="4422346" y="3780821"/>
                </a:lnTo>
                <a:cubicBezTo>
                  <a:pt x="4420879" y="3780821"/>
                  <a:pt x="4420879" y="3779538"/>
                  <a:pt x="4419706" y="3779538"/>
                </a:cubicBezTo>
                <a:cubicBezTo>
                  <a:pt x="4417065" y="3776971"/>
                  <a:pt x="4414718" y="3774404"/>
                  <a:pt x="4412077" y="3771838"/>
                </a:cubicBezTo>
                <a:cubicBezTo>
                  <a:pt x="4401809" y="3761755"/>
                  <a:pt x="4388019" y="3751671"/>
                  <a:pt x="4366308" y="3741405"/>
                </a:cubicBezTo>
                <a:lnTo>
                  <a:pt x="4142742" y="3710972"/>
                </a:lnTo>
                <a:lnTo>
                  <a:pt x="4150370" y="3705839"/>
                </a:lnTo>
                <a:cubicBezTo>
                  <a:pt x="4038587" y="3641123"/>
                  <a:pt x="4060298" y="3666423"/>
                  <a:pt x="3763091" y="3586491"/>
                </a:cubicBezTo>
                <a:lnTo>
                  <a:pt x="3783335" y="3572558"/>
                </a:lnTo>
                <a:cubicBezTo>
                  <a:pt x="3755462" y="3569991"/>
                  <a:pt x="3733751" y="3566141"/>
                  <a:pt x="3713507" y="3561008"/>
                </a:cubicBezTo>
                <a:cubicBezTo>
                  <a:pt x="3703532" y="3558625"/>
                  <a:pt x="3693263" y="3556058"/>
                  <a:pt x="3684461" y="3552208"/>
                </a:cubicBezTo>
                <a:cubicBezTo>
                  <a:pt x="3679180" y="3550925"/>
                  <a:pt x="3675366" y="3549641"/>
                  <a:pt x="3670378" y="3547075"/>
                </a:cubicBezTo>
                <a:cubicBezTo>
                  <a:pt x="3665391" y="3544508"/>
                  <a:pt x="3660109" y="3543225"/>
                  <a:pt x="3655122" y="3540842"/>
                </a:cubicBezTo>
                <a:cubicBezTo>
                  <a:pt x="3614633" y="3523059"/>
                  <a:pt x="3577666" y="3498859"/>
                  <a:pt x="3520454" y="3467143"/>
                </a:cubicBezTo>
                <a:cubicBezTo>
                  <a:pt x="3493755" y="3451926"/>
                  <a:pt x="3434196" y="3422594"/>
                  <a:pt x="3374344" y="3385744"/>
                </a:cubicBezTo>
                <a:cubicBezTo>
                  <a:pt x="3314785" y="3349078"/>
                  <a:pt x="3256400" y="3305812"/>
                  <a:pt x="3223246" y="3266396"/>
                </a:cubicBezTo>
                <a:cubicBezTo>
                  <a:pt x="3148431" y="3220747"/>
                  <a:pt x="3097674" y="3178764"/>
                  <a:pt x="3048090" y="3141915"/>
                </a:cubicBezTo>
                <a:cubicBezTo>
                  <a:pt x="3024032" y="3122849"/>
                  <a:pt x="2999974" y="3105065"/>
                  <a:pt x="2973275" y="3089849"/>
                </a:cubicBezTo>
                <a:cubicBezTo>
                  <a:pt x="2966820" y="3086182"/>
                  <a:pt x="2959192" y="3082333"/>
                  <a:pt x="2952737" y="3078483"/>
                </a:cubicBezTo>
                <a:cubicBezTo>
                  <a:pt x="2945109" y="3074633"/>
                  <a:pt x="2938948" y="3072066"/>
                  <a:pt x="2931320" y="3068399"/>
                </a:cubicBezTo>
                <a:cubicBezTo>
                  <a:pt x="2923691" y="3065833"/>
                  <a:pt x="2916063" y="3061983"/>
                  <a:pt x="2908435" y="3059416"/>
                </a:cubicBezTo>
                <a:cubicBezTo>
                  <a:pt x="2907261" y="3059416"/>
                  <a:pt x="2905794" y="3058133"/>
                  <a:pt x="2904621" y="3058133"/>
                </a:cubicBezTo>
                <a:cubicBezTo>
                  <a:pt x="2896993" y="3056850"/>
                  <a:pt x="2889364" y="3055566"/>
                  <a:pt x="2881736" y="3054283"/>
                </a:cubicBezTo>
                <a:cubicBezTo>
                  <a:pt x="2790197" y="2980768"/>
                  <a:pt x="2724184" y="2922285"/>
                  <a:pt x="2642914" y="2857570"/>
                </a:cubicBezTo>
                <a:cubicBezTo>
                  <a:pt x="2639100" y="2856286"/>
                  <a:pt x="2636753" y="2857570"/>
                  <a:pt x="2632938" y="2857570"/>
                </a:cubicBezTo>
                <a:lnTo>
                  <a:pt x="2648195" y="2870219"/>
                </a:lnTo>
                <a:lnTo>
                  <a:pt x="2589516" y="2866369"/>
                </a:lnTo>
                <a:lnTo>
                  <a:pt x="2604773" y="2847303"/>
                </a:lnTo>
                <a:cubicBezTo>
                  <a:pt x="2581888" y="2833370"/>
                  <a:pt x="2556656" y="2814304"/>
                  <a:pt x="2529957" y="2796521"/>
                </a:cubicBezTo>
                <a:cubicBezTo>
                  <a:pt x="2523503" y="2797804"/>
                  <a:pt x="2517341" y="2797804"/>
                  <a:pt x="2510887" y="2799087"/>
                </a:cubicBezTo>
                <a:cubicBezTo>
                  <a:pt x="2498271" y="2793954"/>
                  <a:pt x="2486828" y="2790104"/>
                  <a:pt x="2475386" y="2785154"/>
                </a:cubicBezTo>
                <a:cubicBezTo>
                  <a:pt x="2465117" y="2781304"/>
                  <a:pt x="2455142" y="2777454"/>
                  <a:pt x="2451328" y="2774888"/>
                </a:cubicBezTo>
                <a:cubicBezTo>
                  <a:pt x="2451328" y="2774888"/>
                  <a:pt x="2449861" y="2773604"/>
                  <a:pt x="2449861" y="2773604"/>
                </a:cubicBezTo>
                <a:lnTo>
                  <a:pt x="2449861" y="2772321"/>
                </a:lnTo>
                <a:lnTo>
                  <a:pt x="2449861" y="2771221"/>
                </a:lnTo>
                <a:lnTo>
                  <a:pt x="2451328" y="2764804"/>
                </a:lnTo>
                <a:cubicBezTo>
                  <a:pt x="2451328" y="2760954"/>
                  <a:pt x="2452501" y="2757105"/>
                  <a:pt x="2452501" y="2753438"/>
                </a:cubicBezTo>
                <a:cubicBezTo>
                  <a:pt x="2452501" y="2750871"/>
                  <a:pt x="2452501" y="2749588"/>
                  <a:pt x="2452501" y="2748305"/>
                </a:cubicBezTo>
                <a:cubicBezTo>
                  <a:pt x="2439885" y="2743171"/>
                  <a:pt x="2426976" y="2738038"/>
                  <a:pt x="2414360" y="2734372"/>
                </a:cubicBezTo>
                <a:lnTo>
                  <a:pt x="2406732" y="2727955"/>
                </a:lnTo>
                <a:cubicBezTo>
                  <a:pt x="2404091" y="2726672"/>
                  <a:pt x="2402918" y="2726672"/>
                  <a:pt x="2401744" y="2725388"/>
                </a:cubicBezTo>
                <a:cubicBezTo>
                  <a:pt x="2395290" y="2712739"/>
                  <a:pt x="2390302" y="2700089"/>
                  <a:pt x="2387661" y="2684689"/>
                </a:cubicBezTo>
                <a:cubicBezTo>
                  <a:pt x="2386488" y="2677173"/>
                  <a:pt x="2385021" y="2668189"/>
                  <a:pt x="2387661" y="2658106"/>
                </a:cubicBezTo>
                <a:cubicBezTo>
                  <a:pt x="2388835" y="2652973"/>
                  <a:pt x="2391476" y="2646740"/>
                  <a:pt x="2395290" y="2641606"/>
                </a:cubicBezTo>
                <a:cubicBezTo>
                  <a:pt x="2399104" y="2636473"/>
                  <a:pt x="2406732" y="2631340"/>
                  <a:pt x="2413187" y="2628957"/>
                </a:cubicBezTo>
                <a:cubicBezTo>
                  <a:pt x="2426976" y="2623823"/>
                  <a:pt x="2437245" y="2623823"/>
                  <a:pt x="2446047" y="2625107"/>
                </a:cubicBezTo>
                <a:cubicBezTo>
                  <a:pt x="2455142" y="2626390"/>
                  <a:pt x="2462770" y="2627673"/>
                  <a:pt x="2470398" y="2630240"/>
                </a:cubicBezTo>
                <a:cubicBezTo>
                  <a:pt x="2484188" y="2633907"/>
                  <a:pt x="2496804" y="2640323"/>
                  <a:pt x="2508246" y="2645456"/>
                </a:cubicBezTo>
                <a:cubicBezTo>
                  <a:pt x="2510887" y="2645456"/>
                  <a:pt x="2514701" y="2645456"/>
                  <a:pt x="2517341" y="2646740"/>
                </a:cubicBezTo>
                <a:cubicBezTo>
                  <a:pt x="2519688" y="2645456"/>
                  <a:pt x="2522329" y="2645456"/>
                  <a:pt x="2526143" y="2644173"/>
                </a:cubicBezTo>
                <a:cubicBezTo>
                  <a:pt x="2532598" y="2642890"/>
                  <a:pt x="2537585" y="2640323"/>
                  <a:pt x="2542573" y="2639040"/>
                </a:cubicBezTo>
                <a:lnTo>
                  <a:pt x="2550201" y="2636473"/>
                </a:lnTo>
                <a:lnTo>
                  <a:pt x="2559297" y="2633907"/>
                </a:lnTo>
                <a:lnTo>
                  <a:pt x="2568098" y="2631340"/>
                </a:lnTo>
                <a:lnTo>
                  <a:pt x="2571913" y="2630240"/>
                </a:lnTo>
                <a:lnTo>
                  <a:pt x="2573086" y="2630240"/>
                </a:lnTo>
                <a:cubicBezTo>
                  <a:pt x="2573086" y="2630240"/>
                  <a:pt x="2574260" y="2630240"/>
                  <a:pt x="2574260" y="2630240"/>
                </a:cubicBezTo>
                <a:cubicBezTo>
                  <a:pt x="2576900" y="2631340"/>
                  <a:pt x="2579541" y="2633907"/>
                  <a:pt x="2583355" y="2637757"/>
                </a:cubicBezTo>
                <a:lnTo>
                  <a:pt x="2556656" y="2613740"/>
                </a:lnTo>
                <a:cubicBezTo>
                  <a:pt x="2599785" y="2640323"/>
                  <a:pt x="2635286" y="2666906"/>
                  <a:pt x="2668439" y="2693672"/>
                </a:cubicBezTo>
                <a:cubicBezTo>
                  <a:pt x="2697485" y="2703755"/>
                  <a:pt x="2725651" y="2714022"/>
                  <a:pt x="2748535" y="2721538"/>
                </a:cubicBezTo>
                <a:cubicBezTo>
                  <a:pt x="2761151" y="2733088"/>
                  <a:pt x="2772594" y="2744455"/>
                  <a:pt x="2785210" y="2754538"/>
                </a:cubicBezTo>
                <a:cubicBezTo>
                  <a:pt x="2782569" y="2752155"/>
                  <a:pt x="2781396" y="2748305"/>
                  <a:pt x="2778755" y="2745738"/>
                </a:cubicBezTo>
                <a:cubicBezTo>
                  <a:pt x="2769953" y="2733088"/>
                  <a:pt x="2763499" y="2722822"/>
                  <a:pt x="2758511" y="2714022"/>
                </a:cubicBezTo>
                <a:cubicBezTo>
                  <a:pt x="2772594" y="2722822"/>
                  <a:pt x="2784036" y="2731805"/>
                  <a:pt x="2796652" y="2740605"/>
                </a:cubicBezTo>
                <a:cubicBezTo>
                  <a:pt x="2809268" y="2749588"/>
                  <a:pt x="2820710" y="2759671"/>
                  <a:pt x="2833620" y="2767371"/>
                </a:cubicBezTo>
                <a:cubicBezTo>
                  <a:pt x="2846236" y="2776171"/>
                  <a:pt x="2858851" y="2783871"/>
                  <a:pt x="2870294" y="2792671"/>
                </a:cubicBezTo>
                <a:cubicBezTo>
                  <a:pt x="2876749" y="2796521"/>
                  <a:pt x="2881736" y="2801654"/>
                  <a:pt x="2888191" y="2805504"/>
                </a:cubicBezTo>
                <a:cubicBezTo>
                  <a:pt x="2894352" y="2809170"/>
                  <a:pt x="2900807" y="2813020"/>
                  <a:pt x="2907261" y="2816870"/>
                </a:cubicBezTo>
                <a:cubicBezTo>
                  <a:pt x="2919877" y="2824387"/>
                  <a:pt x="2932493" y="2833370"/>
                  <a:pt x="2943936" y="2841070"/>
                </a:cubicBezTo>
                <a:cubicBezTo>
                  <a:pt x="2955378" y="2848586"/>
                  <a:pt x="2967994" y="2856286"/>
                  <a:pt x="2980903" y="2863803"/>
                </a:cubicBezTo>
                <a:cubicBezTo>
                  <a:pt x="2993519" y="2871503"/>
                  <a:pt x="3004962" y="2879019"/>
                  <a:pt x="3017577" y="2886719"/>
                </a:cubicBezTo>
                <a:cubicBezTo>
                  <a:pt x="3029020" y="2894419"/>
                  <a:pt x="3041636" y="2901936"/>
                  <a:pt x="3054545" y="2908352"/>
                </a:cubicBezTo>
                <a:cubicBezTo>
                  <a:pt x="3153419" y="2964268"/>
                  <a:pt x="3253759" y="3007350"/>
                  <a:pt x="3357914" y="3022567"/>
                </a:cubicBezTo>
                <a:cubicBezTo>
                  <a:pt x="3274297" y="2989567"/>
                  <a:pt x="3232342" y="2969218"/>
                  <a:pt x="3196548" y="2947585"/>
                </a:cubicBezTo>
                <a:cubicBezTo>
                  <a:pt x="3178944" y="2936218"/>
                  <a:pt x="3163687" y="2924852"/>
                  <a:pt x="3145791" y="2912019"/>
                </a:cubicBezTo>
                <a:cubicBezTo>
                  <a:pt x="3136989" y="2905785"/>
                  <a:pt x="3126720" y="2898086"/>
                  <a:pt x="3116745" y="2890569"/>
                </a:cubicBezTo>
                <a:cubicBezTo>
                  <a:pt x="3106476" y="2881586"/>
                  <a:pt x="3095034" y="2874069"/>
                  <a:pt x="3082417" y="2863803"/>
                </a:cubicBezTo>
                <a:cubicBezTo>
                  <a:pt x="3105302" y="2871503"/>
                  <a:pt x="3126720" y="2879019"/>
                  <a:pt x="3151072" y="2886719"/>
                </a:cubicBezTo>
                <a:lnTo>
                  <a:pt x="3128187" y="2871503"/>
                </a:lnTo>
                <a:lnTo>
                  <a:pt x="3106476" y="2855003"/>
                </a:lnTo>
                <a:cubicBezTo>
                  <a:pt x="3139629" y="2858853"/>
                  <a:pt x="3082417" y="2815587"/>
                  <a:pt x="3098847" y="2809170"/>
                </a:cubicBezTo>
                <a:cubicBezTo>
                  <a:pt x="3128187" y="2824387"/>
                  <a:pt x="3156059" y="2839787"/>
                  <a:pt x="3186572" y="2855003"/>
                </a:cubicBezTo>
                <a:cubicBezTo>
                  <a:pt x="3201829" y="2862519"/>
                  <a:pt x="3217085" y="2870219"/>
                  <a:pt x="3232342" y="2877736"/>
                </a:cubicBezTo>
                <a:lnTo>
                  <a:pt x="3279285" y="2899369"/>
                </a:lnTo>
                <a:cubicBezTo>
                  <a:pt x="3171316" y="2859953"/>
                  <a:pt x="3228527" y="2903219"/>
                  <a:pt x="3249945" y="2928702"/>
                </a:cubicBezTo>
                <a:cubicBezTo>
                  <a:pt x="3283099" y="2942635"/>
                  <a:pt x="3317426" y="2956568"/>
                  <a:pt x="3351753" y="2970501"/>
                </a:cubicBezTo>
                <a:cubicBezTo>
                  <a:pt x="3323587" y="2964268"/>
                  <a:pt x="3260214" y="2941352"/>
                  <a:pt x="3327401" y="2980768"/>
                </a:cubicBezTo>
                <a:cubicBezTo>
                  <a:pt x="3369356" y="2997267"/>
                  <a:pt x="3418940" y="3027700"/>
                  <a:pt x="3469697" y="3041633"/>
                </a:cubicBezTo>
                <a:lnTo>
                  <a:pt x="3406324" y="2981868"/>
                </a:lnTo>
                <a:cubicBezTo>
                  <a:pt x="3433023" y="2999651"/>
                  <a:pt x="3462069" y="3015050"/>
                  <a:pt x="3491408" y="3026417"/>
                </a:cubicBezTo>
                <a:cubicBezTo>
                  <a:pt x="3520454" y="3039067"/>
                  <a:pt x="3549793" y="3049333"/>
                  <a:pt x="3580306" y="3059416"/>
                </a:cubicBezTo>
                <a:cubicBezTo>
                  <a:pt x="3610819" y="3069499"/>
                  <a:pt x="3641332" y="3081049"/>
                  <a:pt x="3670378" y="3094982"/>
                </a:cubicBezTo>
                <a:cubicBezTo>
                  <a:pt x="3684461" y="3102682"/>
                  <a:pt x="3699718" y="3110199"/>
                  <a:pt x="3713507" y="3119182"/>
                </a:cubicBezTo>
                <a:cubicBezTo>
                  <a:pt x="3721135" y="3122849"/>
                  <a:pt x="3728764" y="3127982"/>
                  <a:pt x="3735218" y="3133115"/>
                </a:cubicBezTo>
                <a:cubicBezTo>
                  <a:pt x="3741673" y="3138248"/>
                  <a:pt x="3749301" y="3143198"/>
                  <a:pt x="3755462" y="3149615"/>
                </a:cubicBezTo>
                <a:cubicBezTo>
                  <a:pt x="3774533" y="3149615"/>
                  <a:pt x="3793604" y="3150898"/>
                  <a:pt x="3813848" y="3152181"/>
                </a:cubicBezTo>
                <a:cubicBezTo>
                  <a:pt x="3817662" y="3156031"/>
                  <a:pt x="3822943" y="3158415"/>
                  <a:pt x="3827931" y="3162265"/>
                </a:cubicBezTo>
                <a:lnTo>
                  <a:pt x="3842013" y="3172531"/>
                </a:lnTo>
                <a:lnTo>
                  <a:pt x="3869886" y="3193981"/>
                </a:lnTo>
                <a:cubicBezTo>
                  <a:pt x="3878688" y="3201681"/>
                  <a:pt x="3888956" y="3208097"/>
                  <a:pt x="3897758" y="3215614"/>
                </a:cubicBezTo>
                <a:lnTo>
                  <a:pt x="3924457" y="3238530"/>
                </a:lnTo>
                <a:lnTo>
                  <a:pt x="3920643" y="3222030"/>
                </a:lnTo>
                <a:cubicBezTo>
                  <a:pt x="3920643" y="3222030"/>
                  <a:pt x="3921817" y="3223314"/>
                  <a:pt x="3921817" y="3223314"/>
                </a:cubicBezTo>
                <a:cubicBezTo>
                  <a:pt x="3921817" y="3220747"/>
                  <a:pt x="3921817" y="3218180"/>
                  <a:pt x="3921817" y="3214330"/>
                </a:cubicBezTo>
                <a:cubicBezTo>
                  <a:pt x="3921817" y="3208097"/>
                  <a:pt x="3921817" y="3200397"/>
                  <a:pt x="3923284" y="3192697"/>
                </a:cubicBezTo>
                <a:cubicBezTo>
                  <a:pt x="3924457" y="3186464"/>
                  <a:pt x="3925631" y="3178764"/>
                  <a:pt x="3928271" y="3172531"/>
                </a:cubicBezTo>
                <a:cubicBezTo>
                  <a:pt x="3933259" y="3154748"/>
                  <a:pt x="3942061" y="3139348"/>
                  <a:pt x="3951156" y="3126698"/>
                </a:cubicBezTo>
                <a:lnTo>
                  <a:pt x="3484953" y="2890569"/>
                </a:lnTo>
                <a:cubicBezTo>
                  <a:pt x="3506665" y="2904502"/>
                  <a:pt x="3585294" y="2947585"/>
                  <a:pt x="3655122" y="2985717"/>
                </a:cubicBezTo>
                <a:cubicBezTo>
                  <a:pt x="3680647" y="2999651"/>
                  <a:pt x="3704705" y="3013767"/>
                  <a:pt x="3724949" y="3025133"/>
                </a:cubicBezTo>
                <a:cubicBezTo>
                  <a:pt x="3746661" y="3037783"/>
                  <a:pt x="3763091" y="3048050"/>
                  <a:pt x="3773359" y="3054283"/>
                </a:cubicBezTo>
                <a:cubicBezTo>
                  <a:pt x="3792430" y="3067116"/>
                  <a:pt x="3782161" y="3065833"/>
                  <a:pt x="3704705" y="3031550"/>
                </a:cubicBezTo>
                <a:cubicBezTo>
                  <a:pt x="3676833" y="3016150"/>
                  <a:pt x="3648960" y="2999651"/>
                  <a:pt x="3620795" y="2984434"/>
                </a:cubicBezTo>
                <a:cubicBezTo>
                  <a:pt x="3594096" y="2969218"/>
                  <a:pt x="3565050" y="2952718"/>
                  <a:pt x="3537178" y="2937502"/>
                </a:cubicBezTo>
                <a:cubicBezTo>
                  <a:pt x="3481139" y="2905785"/>
                  <a:pt x="3422754" y="2875353"/>
                  <a:pt x="3363195" y="2843453"/>
                </a:cubicBezTo>
                <a:cubicBezTo>
                  <a:pt x="3244957" y="2781304"/>
                  <a:pt x="3122906" y="2717689"/>
                  <a:pt x="2999974" y="2655540"/>
                </a:cubicBezTo>
                <a:cubicBezTo>
                  <a:pt x="2755870" y="2529775"/>
                  <a:pt x="2508246" y="2406577"/>
                  <a:pt x="2284974" y="2287229"/>
                </a:cubicBezTo>
                <a:cubicBezTo>
                  <a:pt x="2272065" y="2288512"/>
                  <a:pt x="2260622" y="2293646"/>
                  <a:pt x="2255634" y="2302445"/>
                </a:cubicBezTo>
                <a:cubicBezTo>
                  <a:pt x="2251820" y="2312712"/>
                  <a:pt x="2252994" y="2324078"/>
                  <a:pt x="2256808" y="2335445"/>
                </a:cubicBezTo>
                <a:cubicBezTo>
                  <a:pt x="2264436" y="2357078"/>
                  <a:pt x="2278519" y="2378711"/>
                  <a:pt x="2292602" y="2399060"/>
                </a:cubicBezTo>
                <a:lnTo>
                  <a:pt x="2297590" y="2406577"/>
                </a:lnTo>
                <a:cubicBezTo>
                  <a:pt x="2298763" y="2407860"/>
                  <a:pt x="2299937" y="2409144"/>
                  <a:pt x="2299937" y="2410427"/>
                </a:cubicBezTo>
                <a:lnTo>
                  <a:pt x="2299937" y="2412994"/>
                </a:lnTo>
                <a:cubicBezTo>
                  <a:pt x="2301404" y="2429493"/>
                  <a:pt x="2294949" y="2442143"/>
                  <a:pt x="2288788" y="2454976"/>
                </a:cubicBezTo>
                <a:cubicBezTo>
                  <a:pt x="2293776" y="2456076"/>
                  <a:pt x="2294949" y="2457360"/>
                  <a:pt x="2296416" y="2458643"/>
                </a:cubicBezTo>
                <a:lnTo>
                  <a:pt x="2272065" y="2509425"/>
                </a:lnTo>
                <a:cubicBezTo>
                  <a:pt x="2273531" y="2517125"/>
                  <a:pt x="2275878" y="2527208"/>
                  <a:pt x="2282333" y="2537475"/>
                </a:cubicBezTo>
                <a:cubicBezTo>
                  <a:pt x="2284974" y="2538758"/>
                  <a:pt x="2287321" y="2541325"/>
                  <a:pt x="2291135" y="2543708"/>
                </a:cubicBezTo>
                <a:cubicBezTo>
                  <a:pt x="2300230" y="2551408"/>
                  <a:pt x="2314020" y="2564058"/>
                  <a:pt x="2331917" y="2579274"/>
                </a:cubicBezTo>
                <a:lnTo>
                  <a:pt x="2345706" y="2590824"/>
                </a:lnTo>
                <a:lnTo>
                  <a:pt x="2324289" y="2594674"/>
                </a:lnTo>
                <a:cubicBezTo>
                  <a:pt x="2298763" y="2599624"/>
                  <a:pt x="2265903" y="2599624"/>
                  <a:pt x="2231576" y="2593391"/>
                </a:cubicBezTo>
                <a:lnTo>
                  <a:pt x="2197249" y="2666906"/>
                </a:lnTo>
                <a:cubicBezTo>
                  <a:pt x="2188447" y="2655540"/>
                  <a:pt x="2180819" y="2646740"/>
                  <a:pt x="2177005" y="2641606"/>
                </a:cubicBezTo>
                <a:cubicBezTo>
                  <a:pt x="2170550" y="2633907"/>
                  <a:pt x="2165562" y="2627673"/>
                  <a:pt x="2159108" y="2619973"/>
                </a:cubicBezTo>
                <a:cubicBezTo>
                  <a:pt x="2156467" y="2617407"/>
                  <a:pt x="2152653" y="2612457"/>
                  <a:pt x="2150306" y="2608607"/>
                </a:cubicBezTo>
                <a:cubicBezTo>
                  <a:pt x="2146492" y="2604757"/>
                  <a:pt x="2143852" y="2599624"/>
                  <a:pt x="2141211" y="2595774"/>
                </a:cubicBezTo>
                <a:lnTo>
                  <a:pt x="2137397" y="2589541"/>
                </a:lnTo>
                <a:cubicBezTo>
                  <a:pt x="2136223" y="2586974"/>
                  <a:pt x="2135049" y="2584407"/>
                  <a:pt x="2133582" y="2581841"/>
                </a:cubicBezTo>
                <a:cubicBezTo>
                  <a:pt x="2131235" y="2576891"/>
                  <a:pt x="2128595" y="2571758"/>
                  <a:pt x="2125954" y="2566624"/>
                </a:cubicBezTo>
                <a:cubicBezTo>
                  <a:pt x="2123607" y="2562774"/>
                  <a:pt x="2122140" y="2559108"/>
                  <a:pt x="2120967" y="2553975"/>
                </a:cubicBezTo>
                <a:cubicBezTo>
                  <a:pt x="2115979" y="2552691"/>
                  <a:pt x="2112165" y="2550125"/>
                  <a:pt x="2108351" y="2547558"/>
                </a:cubicBezTo>
                <a:cubicBezTo>
                  <a:pt x="2103363" y="2544991"/>
                  <a:pt x="2096908" y="2541325"/>
                  <a:pt x="2091921" y="2537475"/>
                </a:cubicBezTo>
                <a:cubicBezTo>
                  <a:pt x="2086640" y="2533625"/>
                  <a:pt x="2080478" y="2529775"/>
                  <a:pt x="2075197" y="2525925"/>
                </a:cubicBezTo>
                <a:lnTo>
                  <a:pt x="2067569" y="2519692"/>
                </a:lnTo>
                <a:lnTo>
                  <a:pt x="2063755" y="2517125"/>
                </a:lnTo>
                <a:lnTo>
                  <a:pt x="2059941" y="2514559"/>
                </a:lnTo>
                <a:cubicBezTo>
                  <a:pt x="2052313" y="2509425"/>
                  <a:pt x="2046151" y="2501909"/>
                  <a:pt x="2039697" y="2495492"/>
                </a:cubicBezTo>
                <a:cubicBezTo>
                  <a:pt x="2037056" y="2491642"/>
                  <a:pt x="2033535" y="2487976"/>
                  <a:pt x="2030895" y="2484126"/>
                </a:cubicBezTo>
                <a:lnTo>
                  <a:pt x="2027081" y="2477709"/>
                </a:lnTo>
                <a:lnTo>
                  <a:pt x="2024440" y="2475143"/>
                </a:lnTo>
                <a:cubicBezTo>
                  <a:pt x="2023267" y="2473859"/>
                  <a:pt x="2022093" y="2475143"/>
                  <a:pt x="2020626" y="2475143"/>
                </a:cubicBezTo>
                <a:cubicBezTo>
                  <a:pt x="2000382" y="2480276"/>
                  <a:pt x="1978671" y="2480276"/>
                  <a:pt x="1957253" y="2477709"/>
                </a:cubicBezTo>
                <a:cubicBezTo>
                  <a:pt x="1950798" y="2477709"/>
                  <a:pt x="1949625" y="2476426"/>
                  <a:pt x="1945811" y="2476426"/>
                </a:cubicBezTo>
                <a:lnTo>
                  <a:pt x="1935542" y="2475143"/>
                </a:lnTo>
                <a:cubicBezTo>
                  <a:pt x="1929381" y="2473859"/>
                  <a:pt x="1922926" y="2472759"/>
                  <a:pt x="1916471" y="2471476"/>
                </a:cubicBezTo>
                <a:cubicBezTo>
                  <a:pt x="1903855" y="2467626"/>
                  <a:pt x="1891240" y="2465059"/>
                  <a:pt x="1879797" y="2461209"/>
                </a:cubicBezTo>
                <a:cubicBezTo>
                  <a:pt x="1855739" y="2453693"/>
                  <a:pt x="1832854" y="2445993"/>
                  <a:pt x="1811143" y="2437193"/>
                </a:cubicBezTo>
                <a:cubicBezTo>
                  <a:pt x="1768014" y="2419410"/>
                  <a:pt x="1727232" y="2401627"/>
                  <a:pt x="1687918" y="2383844"/>
                </a:cubicBezTo>
                <a:cubicBezTo>
                  <a:pt x="1610462" y="2348278"/>
                  <a:pt x="1541808" y="2318945"/>
                  <a:pt x="1491051" y="2305012"/>
                </a:cubicBezTo>
                <a:cubicBezTo>
                  <a:pt x="1484889" y="2306295"/>
                  <a:pt x="1478435" y="2308862"/>
                  <a:pt x="1471980" y="2310145"/>
                </a:cubicBezTo>
                <a:cubicBezTo>
                  <a:pt x="1446748" y="2305012"/>
                  <a:pt x="1421223" y="2303729"/>
                  <a:pt x="1400979" y="2306295"/>
                </a:cubicBezTo>
                <a:cubicBezTo>
                  <a:pt x="1380735" y="2308862"/>
                  <a:pt x="1364011" y="2316379"/>
                  <a:pt x="1352569" y="2329212"/>
                </a:cubicBezTo>
                <a:lnTo>
                  <a:pt x="1332325" y="2350661"/>
                </a:lnTo>
                <a:lnTo>
                  <a:pt x="1309440" y="2327928"/>
                </a:lnTo>
                <a:cubicBezTo>
                  <a:pt x="1284208" y="2303729"/>
                  <a:pt x="1259856" y="2280812"/>
                  <a:pt x="1230810" y="2258079"/>
                </a:cubicBezTo>
                <a:cubicBezTo>
                  <a:pt x="1216728" y="2247813"/>
                  <a:pt x="1202938" y="2237730"/>
                  <a:pt x="1187682" y="2227463"/>
                </a:cubicBezTo>
                <a:lnTo>
                  <a:pt x="1186215" y="2227463"/>
                </a:lnTo>
                <a:cubicBezTo>
                  <a:pt x="1169785" y="2216097"/>
                  <a:pt x="1150714" y="2204730"/>
                  <a:pt x="1131643" y="2194464"/>
                </a:cubicBezTo>
                <a:cubicBezTo>
                  <a:pt x="1094969" y="2174298"/>
                  <a:pt x="1051547" y="2155231"/>
                  <a:pt x="1002257" y="2138731"/>
                </a:cubicBezTo>
                <a:cubicBezTo>
                  <a:pt x="977905" y="2131032"/>
                  <a:pt x="951206" y="2123332"/>
                  <a:pt x="922160" y="2115815"/>
                </a:cubicBezTo>
                <a:cubicBezTo>
                  <a:pt x="894288" y="2109399"/>
                  <a:pt x="863775" y="2101882"/>
                  <a:pt x="830621" y="2095466"/>
                </a:cubicBezTo>
                <a:cubicBezTo>
                  <a:pt x="778691" y="2086666"/>
                  <a:pt x="725293" y="2078966"/>
                  <a:pt x="673362" y="2069983"/>
                </a:cubicBezTo>
                <a:cubicBezTo>
                  <a:pt x="646664" y="2066316"/>
                  <a:pt x="621138" y="2061183"/>
                  <a:pt x="594440" y="2056050"/>
                </a:cubicBezTo>
                <a:lnTo>
                  <a:pt x="555125" y="2048533"/>
                </a:lnTo>
                <a:cubicBezTo>
                  <a:pt x="542509" y="2045966"/>
                  <a:pt x="528426" y="2043400"/>
                  <a:pt x="515810" y="2038267"/>
                </a:cubicBezTo>
                <a:cubicBezTo>
                  <a:pt x="417817" y="2005267"/>
                  <a:pt x="322757" y="1968418"/>
                  <a:pt x="232392" y="1929002"/>
                </a:cubicBezTo>
                <a:cubicBezTo>
                  <a:pt x="209801" y="1918918"/>
                  <a:pt x="186916" y="1908835"/>
                  <a:pt x="165205" y="1898569"/>
                </a:cubicBezTo>
                <a:cubicBezTo>
                  <a:pt x="142320" y="1888486"/>
                  <a:pt x="119435" y="1878219"/>
                  <a:pt x="96551" y="1868136"/>
                </a:cubicBezTo>
                <a:cubicBezTo>
                  <a:pt x="72492" y="1858053"/>
                  <a:pt x="49608" y="1846503"/>
                  <a:pt x="25549" y="1836420"/>
                </a:cubicBezTo>
                <a:cubicBezTo>
                  <a:pt x="24376" y="1836420"/>
                  <a:pt x="24376" y="1836420"/>
                  <a:pt x="24376" y="1835137"/>
                </a:cubicBezTo>
                <a:lnTo>
                  <a:pt x="24376" y="1832570"/>
                </a:lnTo>
                <a:lnTo>
                  <a:pt x="24376" y="1828720"/>
                </a:lnTo>
                <a:lnTo>
                  <a:pt x="24376" y="1821203"/>
                </a:lnTo>
                <a:lnTo>
                  <a:pt x="24376" y="1804704"/>
                </a:lnTo>
                <a:cubicBezTo>
                  <a:pt x="24376" y="1794437"/>
                  <a:pt x="22909" y="1783071"/>
                  <a:pt x="22909" y="1772804"/>
                </a:cubicBezTo>
                <a:cubicBezTo>
                  <a:pt x="21735" y="1752638"/>
                  <a:pt x="21735" y="1732288"/>
                  <a:pt x="20562" y="1711939"/>
                </a:cubicBezTo>
                <a:cubicBezTo>
                  <a:pt x="20562" y="1692872"/>
                  <a:pt x="19095" y="1673806"/>
                  <a:pt x="17921" y="1654740"/>
                </a:cubicBezTo>
                <a:cubicBezTo>
                  <a:pt x="15281" y="1616607"/>
                  <a:pt x="12933" y="1579757"/>
                  <a:pt x="10293" y="1544191"/>
                </a:cubicBezTo>
                <a:cubicBezTo>
                  <a:pt x="-16406" y="1181014"/>
                  <a:pt x="14107" y="760638"/>
                  <a:pt x="41979" y="530741"/>
                </a:cubicBezTo>
                <a:lnTo>
                  <a:pt x="44620" y="530741"/>
                </a:lnTo>
                <a:lnTo>
                  <a:pt x="44620" y="430460"/>
                </a:lnTo>
                <a:cubicBezTo>
                  <a:pt x="54595" y="415243"/>
                  <a:pt x="66038" y="398743"/>
                  <a:pt x="76306" y="383527"/>
                </a:cubicBezTo>
                <a:lnTo>
                  <a:pt x="106819" y="338978"/>
                </a:lnTo>
                <a:lnTo>
                  <a:pt x="122076" y="316245"/>
                </a:lnTo>
                <a:lnTo>
                  <a:pt x="129704" y="304695"/>
                </a:lnTo>
                <a:cubicBezTo>
                  <a:pt x="129704" y="303412"/>
                  <a:pt x="130878" y="302128"/>
                  <a:pt x="130878" y="302128"/>
                </a:cubicBezTo>
                <a:lnTo>
                  <a:pt x="132051" y="300845"/>
                </a:lnTo>
                <a:lnTo>
                  <a:pt x="134692" y="297179"/>
                </a:lnTo>
                <a:lnTo>
                  <a:pt x="170192" y="238696"/>
                </a:lnTo>
                <a:cubicBezTo>
                  <a:pt x="189263" y="208263"/>
                  <a:pt x="207160" y="178930"/>
                  <a:pt x="226231" y="148498"/>
                </a:cubicBezTo>
                <a:lnTo>
                  <a:pt x="449503" y="148498"/>
                </a:lnTo>
                <a:lnTo>
                  <a:pt x="441875" y="147214"/>
                </a:lnTo>
                <a:cubicBezTo>
                  <a:pt x="450970" y="148498"/>
                  <a:pt x="458598" y="148498"/>
                  <a:pt x="467400" y="148498"/>
                </a:cubicBezTo>
                <a:lnTo>
                  <a:pt x="678350" y="148498"/>
                </a:lnTo>
                <a:cubicBezTo>
                  <a:pt x="710037" y="148498"/>
                  <a:pt x="740550" y="148498"/>
                  <a:pt x="771063" y="147214"/>
                </a:cubicBezTo>
                <a:lnTo>
                  <a:pt x="767248" y="148498"/>
                </a:lnTo>
                <a:lnTo>
                  <a:pt x="1231984" y="148498"/>
                </a:lnTo>
                <a:lnTo>
                  <a:pt x="1104945" y="142264"/>
                </a:lnTo>
                <a:cubicBezTo>
                  <a:pt x="1276286" y="137131"/>
                  <a:pt x="1132817" y="126865"/>
                  <a:pt x="1084700" y="123198"/>
                </a:cubicBezTo>
                <a:cubicBezTo>
                  <a:pt x="739083" y="133281"/>
                  <a:pt x="834436" y="112932"/>
                  <a:pt x="570381" y="107798"/>
                </a:cubicBezTo>
                <a:cubicBezTo>
                  <a:pt x="510529" y="110365"/>
                  <a:pt x="397572" y="112932"/>
                  <a:pt x="439528" y="119348"/>
                </a:cubicBezTo>
                <a:cubicBezTo>
                  <a:pt x="415470" y="118065"/>
                  <a:pt x="386130" y="118065"/>
                  <a:pt x="351803" y="118065"/>
                </a:cubicBezTo>
                <a:cubicBezTo>
                  <a:pt x="312488" y="118065"/>
                  <a:pt x="269359" y="119348"/>
                  <a:pt x="223590" y="119348"/>
                </a:cubicBezTo>
                <a:cubicBezTo>
                  <a:pt x="217135" y="119348"/>
                  <a:pt x="212148" y="119348"/>
                  <a:pt x="205693" y="119348"/>
                </a:cubicBezTo>
                <a:cubicBezTo>
                  <a:pt x="205693" y="119348"/>
                  <a:pt x="204520" y="119348"/>
                  <a:pt x="204520" y="119348"/>
                </a:cubicBezTo>
                <a:lnTo>
                  <a:pt x="204520" y="120631"/>
                </a:lnTo>
                <a:lnTo>
                  <a:pt x="203346" y="121915"/>
                </a:lnTo>
                <a:lnTo>
                  <a:pt x="201879" y="124481"/>
                </a:lnTo>
                <a:lnTo>
                  <a:pt x="198065" y="130715"/>
                </a:lnTo>
                <a:cubicBezTo>
                  <a:pt x="193077" y="139698"/>
                  <a:pt x="188089" y="147214"/>
                  <a:pt x="182808" y="156198"/>
                </a:cubicBezTo>
                <a:cubicBezTo>
                  <a:pt x="174007" y="172697"/>
                  <a:pt x="163738" y="189197"/>
                  <a:pt x="153762" y="205697"/>
                </a:cubicBezTo>
                <a:cubicBezTo>
                  <a:pt x="135865" y="234846"/>
                  <a:pt x="119435" y="262896"/>
                  <a:pt x="104179" y="288195"/>
                </a:cubicBezTo>
                <a:cubicBezTo>
                  <a:pt x="104179" y="290762"/>
                  <a:pt x="103005" y="292045"/>
                  <a:pt x="101538" y="293329"/>
                </a:cubicBezTo>
                <a:cubicBezTo>
                  <a:pt x="100365" y="294612"/>
                  <a:pt x="99191" y="297179"/>
                  <a:pt x="97724" y="298462"/>
                </a:cubicBezTo>
                <a:cubicBezTo>
                  <a:pt x="95377" y="302128"/>
                  <a:pt x="92736" y="304695"/>
                  <a:pt x="90096" y="308545"/>
                </a:cubicBezTo>
                <a:cubicBezTo>
                  <a:pt x="85108" y="314962"/>
                  <a:pt x="81294" y="321195"/>
                  <a:pt x="76306" y="327611"/>
                </a:cubicBezTo>
                <a:cubicBezTo>
                  <a:pt x="66038" y="340261"/>
                  <a:pt x="58409" y="351811"/>
                  <a:pt x="50781" y="360611"/>
                </a:cubicBezTo>
                <a:cubicBezTo>
                  <a:pt x="35525" y="379677"/>
                  <a:pt x="25549" y="389760"/>
                  <a:pt x="19095" y="389760"/>
                </a:cubicBezTo>
                <a:cubicBezTo>
                  <a:pt x="14107" y="400027"/>
                  <a:pt x="12640" y="403877"/>
                  <a:pt x="7652" y="412677"/>
                </a:cubicBezTo>
                <a:cubicBezTo>
                  <a:pt x="2665" y="397460"/>
                  <a:pt x="1198" y="375827"/>
                  <a:pt x="5012" y="349244"/>
                </a:cubicBezTo>
                <a:cubicBezTo>
                  <a:pt x="6479" y="335311"/>
                  <a:pt x="8826" y="321195"/>
                  <a:pt x="12640" y="304695"/>
                </a:cubicBezTo>
                <a:cubicBezTo>
                  <a:pt x="15281" y="295895"/>
                  <a:pt x="16454" y="288195"/>
                  <a:pt x="19095" y="279396"/>
                </a:cubicBezTo>
                <a:cubicBezTo>
                  <a:pt x="20268" y="275546"/>
                  <a:pt x="21735" y="271696"/>
                  <a:pt x="22909" y="266562"/>
                </a:cubicBezTo>
                <a:cubicBezTo>
                  <a:pt x="22909" y="265279"/>
                  <a:pt x="24082" y="262896"/>
                  <a:pt x="24082" y="260329"/>
                </a:cubicBezTo>
                <a:cubicBezTo>
                  <a:pt x="25549" y="257762"/>
                  <a:pt x="24082" y="257762"/>
                  <a:pt x="24082" y="256479"/>
                </a:cubicBezTo>
                <a:cubicBezTo>
                  <a:pt x="24082" y="255196"/>
                  <a:pt x="24082" y="255196"/>
                  <a:pt x="24082" y="255196"/>
                </a:cubicBezTo>
                <a:lnTo>
                  <a:pt x="24082" y="253913"/>
                </a:lnTo>
                <a:lnTo>
                  <a:pt x="24082" y="251346"/>
                </a:lnTo>
                <a:cubicBezTo>
                  <a:pt x="24082" y="248779"/>
                  <a:pt x="25549" y="247679"/>
                  <a:pt x="25549" y="245113"/>
                </a:cubicBezTo>
                <a:cubicBezTo>
                  <a:pt x="26723" y="241263"/>
                  <a:pt x="26723" y="237413"/>
                  <a:pt x="27897" y="233563"/>
                </a:cubicBezTo>
                <a:cubicBezTo>
                  <a:pt x="30537" y="226046"/>
                  <a:pt x="31711" y="218346"/>
                  <a:pt x="34351" y="209547"/>
                </a:cubicBezTo>
                <a:cubicBezTo>
                  <a:pt x="35525" y="205697"/>
                  <a:pt x="36992" y="200563"/>
                  <a:pt x="38165" y="196714"/>
                </a:cubicBezTo>
                <a:lnTo>
                  <a:pt x="39339" y="190480"/>
                </a:lnTo>
                <a:cubicBezTo>
                  <a:pt x="39339" y="189197"/>
                  <a:pt x="40806" y="186630"/>
                  <a:pt x="41979" y="182780"/>
                </a:cubicBezTo>
                <a:cubicBezTo>
                  <a:pt x="48434" y="168847"/>
                  <a:pt x="54595" y="153631"/>
                  <a:pt x="61050" y="138414"/>
                </a:cubicBezTo>
                <a:cubicBezTo>
                  <a:pt x="74839" y="107798"/>
                  <a:pt x="88922" y="73516"/>
                  <a:pt x="105352" y="37949"/>
                </a:cubicBezTo>
                <a:cubicBezTo>
                  <a:pt x="109167" y="27866"/>
                  <a:pt x="114448" y="19066"/>
                  <a:pt x="118262" y="10083"/>
                </a:cubicBezTo>
                <a:lnTo>
                  <a:pt x="119435" y="8800"/>
                </a:lnTo>
                <a:cubicBezTo>
                  <a:pt x="120609" y="8800"/>
                  <a:pt x="120609" y="8800"/>
                  <a:pt x="122076" y="8800"/>
                </a:cubicBezTo>
                <a:lnTo>
                  <a:pt x="125890" y="8800"/>
                </a:lnTo>
                <a:lnTo>
                  <a:pt x="134692" y="7517"/>
                </a:lnTo>
                <a:cubicBezTo>
                  <a:pt x="141146" y="7517"/>
                  <a:pt x="146134" y="6233"/>
                  <a:pt x="152589" y="6233"/>
                </a:cubicBezTo>
                <a:cubicBezTo>
                  <a:pt x="176647" y="3667"/>
                  <a:pt x="200705" y="2383"/>
                  <a:pt x="224764" y="0"/>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834FD1E3-CC3D-3C4E-8C2C-BB42CE3EC69A}"/>
              </a:ext>
            </a:extLst>
          </p:cNvPr>
          <p:cNvSpPr/>
          <p:nvPr userDrawn="1"/>
        </p:nvSpPr>
        <p:spPr>
          <a:xfrm>
            <a:off x="2002094" y="1084341"/>
            <a:ext cx="5284472" cy="1941829"/>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D8FC5D34-CCB4-7947-ADD3-E75D137B1478}"/>
              </a:ext>
            </a:extLst>
          </p:cNvPr>
          <p:cNvSpPr/>
          <p:nvPr userDrawn="1"/>
        </p:nvSpPr>
        <p:spPr>
          <a:xfrm>
            <a:off x="7526593" y="5364240"/>
            <a:ext cx="875030" cy="875030"/>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10B5EA8-4CD9-CF4F-9FC2-0B4790523985}"/>
              </a:ext>
            </a:extLst>
          </p:cNvPr>
          <p:cNvSpPr/>
          <p:nvPr userDrawn="1"/>
        </p:nvSpPr>
        <p:spPr>
          <a:xfrm>
            <a:off x="655894" y="1401840"/>
            <a:ext cx="1597342" cy="1297307"/>
          </a:xfrm>
          <a:custGeom>
            <a:avLst/>
            <a:gdLst/>
            <a:ahLst/>
            <a:cxnLst>
              <a:cxn ang="0">
                <a:pos x="wd2" y="hd2"/>
              </a:cxn>
              <a:cxn ang="5400000">
                <a:pos x="wd2" y="hd2"/>
              </a:cxn>
              <a:cxn ang="10800000">
                <a:pos x="wd2" y="hd2"/>
              </a:cxn>
              <a:cxn ang="16200000">
                <a:pos x="wd2" y="hd2"/>
              </a:cxn>
            </a:cxnLst>
            <a:rect l="0" t="0" r="r" b="b"/>
            <a:pathLst>
              <a:path w="21409" h="21360" extrusionOk="0">
                <a:moveTo>
                  <a:pt x="9383" y="11548"/>
                </a:moveTo>
                <a:lnTo>
                  <a:pt x="8685" y="12405"/>
                </a:lnTo>
                <a:lnTo>
                  <a:pt x="1706" y="20978"/>
                </a:lnTo>
                <a:cubicBezTo>
                  <a:pt x="1315" y="21459"/>
                  <a:pt x="685" y="21459"/>
                  <a:pt x="293" y="20978"/>
                </a:cubicBezTo>
                <a:lnTo>
                  <a:pt x="293" y="20978"/>
                </a:lnTo>
                <a:cubicBezTo>
                  <a:pt x="-98" y="20497"/>
                  <a:pt x="-98" y="19724"/>
                  <a:pt x="293" y="19243"/>
                </a:cubicBezTo>
                <a:lnTo>
                  <a:pt x="7272" y="10670"/>
                </a:lnTo>
                <a:lnTo>
                  <a:pt x="293" y="2096"/>
                </a:lnTo>
                <a:cubicBezTo>
                  <a:pt x="-98" y="1616"/>
                  <a:pt x="-98" y="842"/>
                  <a:pt x="293" y="361"/>
                </a:cubicBezTo>
                <a:lnTo>
                  <a:pt x="293" y="361"/>
                </a:lnTo>
                <a:cubicBezTo>
                  <a:pt x="685" y="-120"/>
                  <a:pt x="1315" y="-120"/>
                  <a:pt x="1706" y="361"/>
                </a:cubicBezTo>
                <a:lnTo>
                  <a:pt x="8685" y="8934"/>
                </a:lnTo>
                <a:lnTo>
                  <a:pt x="9383" y="9791"/>
                </a:lnTo>
                <a:cubicBezTo>
                  <a:pt x="9757" y="10293"/>
                  <a:pt x="9757" y="11067"/>
                  <a:pt x="9383" y="11548"/>
                </a:cubicBezTo>
                <a:close/>
                <a:moveTo>
                  <a:pt x="15255" y="9812"/>
                </a:moveTo>
                <a:lnTo>
                  <a:pt x="14557" y="8955"/>
                </a:lnTo>
                <a:lnTo>
                  <a:pt x="7579" y="382"/>
                </a:lnTo>
                <a:cubicBezTo>
                  <a:pt x="7187" y="-99"/>
                  <a:pt x="6557" y="-99"/>
                  <a:pt x="6166" y="382"/>
                </a:cubicBezTo>
                <a:lnTo>
                  <a:pt x="6166" y="382"/>
                </a:lnTo>
                <a:cubicBezTo>
                  <a:pt x="5774" y="863"/>
                  <a:pt x="5774" y="1636"/>
                  <a:pt x="6166" y="2117"/>
                </a:cubicBezTo>
                <a:lnTo>
                  <a:pt x="13145" y="10690"/>
                </a:lnTo>
                <a:lnTo>
                  <a:pt x="6166" y="19264"/>
                </a:lnTo>
                <a:cubicBezTo>
                  <a:pt x="5774" y="19744"/>
                  <a:pt x="5774" y="20518"/>
                  <a:pt x="6166" y="20999"/>
                </a:cubicBezTo>
                <a:lnTo>
                  <a:pt x="6166" y="20999"/>
                </a:lnTo>
                <a:cubicBezTo>
                  <a:pt x="6557" y="21480"/>
                  <a:pt x="7187" y="21480"/>
                  <a:pt x="7579" y="20999"/>
                </a:cubicBezTo>
                <a:lnTo>
                  <a:pt x="14557" y="12426"/>
                </a:lnTo>
                <a:lnTo>
                  <a:pt x="15255" y="11569"/>
                </a:lnTo>
                <a:cubicBezTo>
                  <a:pt x="15630" y="11067"/>
                  <a:pt x="15630" y="10293"/>
                  <a:pt x="15255" y="9812"/>
                </a:cubicBezTo>
                <a:close/>
                <a:moveTo>
                  <a:pt x="21127" y="9812"/>
                </a:moveTo>
                <a:lnTo>
                  <a:pt x="20430" y="8955"/>
                </a:lnTo>
                <a:lnTo>
                  <a:pt x="13451" y="382"/>
                </a:lnTo>
                <a:cubicBezTo>
                  <a:pt x="13059" y="-99"/>
                  <a:pt x="12430" y="-99"/>
                  <a:pt x="12038" y="382"/>
                </a:cubicBezTo>
                <a:lnTo>
                  <a:pt x="12038" y="382"/>
                </a:lnTo>
                <a:cubicBezTo>
                  <a:pt x="11647" y="863"/>
                  <a:pt x="11647" y="1636"/>
                  <a:pt x="12038" y="2117"/>
                </a:cubicBezTo>
                <a:lnTo>
                  <a:pt x="19017" y="10690"/>
                </a:lnTo>
                <a:lnTo>
                  <a:pt x="12038" y="19264"/>
                </a:lnTo>
                <a:cubicBezTo>
                  <a:pt x="11647" y="19744"/>
                  <a:pt x="11647" y="20518"/>
                  <a:pt x="12038" y="20999"/>
                </a:cubicBezTo>
                <a:lnTo>
                  <a:pt x="12038" y="20999"/>
                </a:lnTo>
                <a:cubicBezTo>
                  <a:pt x="12430" y="21480"/>
                  <a:pt x="13059" y="21480"/>
                  <a:pt x="13451" y="20999"/>
                </a:cubicBezTo>
                <a:lnTo>
                  <a:pt x="20430" y="12426"/>
                </a:lnTo>
                <a:lnTo>
                  <a:pt x="21127" y="11569"/>
                </a:lnTo>
                <a:cubicBezTo>
                  <a:pt x="21502" y="11067"/>
                  <a:pt x="21502" y="10293"/>
                  <a:pt x="21127" y="981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429000"/>
            <a:ext cx="6211478" cy="1705766"/>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5235573"/>
            <a:ext cx="6211478" cy="67270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2686050" y="1287540"/>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2686050" y="1517608"/>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2686050" y="1747676"/>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4" name="Freeform 23">
            <a:extLst>
              <a:ext uri="{FF2B5EF4-FFF2-40B4-BE49-F238E27FC236}">
                <a16:creationId xmlns:a16="http://schemas.microsoft.com/office/drawing/2014/main" id="{37536D25-D964-524F-BAF5-7B3EA6501272}"/>
              </a:ext>
            </a:extLst>
          </p:cNvPr>
          <p:cNvSpPr>
            <a:spLocks noGrp="1"/>
          </p:cNvSpPr>
          <p:nvPr>
            <p:ph type="pic" sz="quarter" idx="13"/>
          </p:nvPr>
        </p:nvSpPr>
        <p:spPr>
          <a:xfrm>
            <a:off x="4631061" y="500141"/>
            <a:ext cx="3977697" cy="3122927"/>
          </a:xfrm>
          <a:custGeom>
            <a:avLst/>
            <a:gdLst>
              <a:gd name="connsiteX0" fmla="*/ 2543288 w 3977697"/>
              <a:gd name="connsiteY0" fmla="*/ 2648228 h 3122927"/>
              <a:gd name="connsiteX1" fmla="*/ 2546402 w 3977697"/>
              <a:gd name="connsiteY1" fmla="*/ 2649278 h 3122927"/>
              <a:gd name="connsiteX2" fmla="*/ 2543822 w 3977697"/>
              <a:gd name="connsiteY2" fmla="*/ 2651742 h 3122927"/>
              <a:gd name="connsiteX3" fmla="*/ 2543822 w 3977697"/>
              <a:gd name="connsiteY3" fmla="*/ 2650437 h 3122927"/>
              <a:gd name="connsiteX4" fmla="*/ 2543822 w 3977697"/>
              <a:gd name="connsiteY4" fmla="*/ 2649278 h 3122927"/>
              <a:gd name="connsiteX5" fmla="*/ 2541241 w 3977697"/>
              <a:gd name="connsiteY5" fmla="*/ 2644205 h 3122927"/>
              <a:gd name="connsiteX6" fmla="*/ 2543288 w 3977697"/>
              <a:gd name="connsiteY6" fmla="*/ 2648228 h 3122927"/>
              <a:gd name="connsiteX7" fmla="*/ 2542531 w 3977697"/>
              <a:gd name="connsiteY7" fmla="*/ 2647973 h 3122927"/>
              <a:gd name="connsiteX8" fmla="*/ 2542531 w 3977697"/>
              <a:gd name="connsiteY8" fmla="*/ 2650437 h 3122927"/>
              <a:gd name="connsiteX9" fmla="*/ 2543822 w 3977697"/>
              <a:gd name="connsiteY9" fmla="*/ 2651742 h 3122927"/>
              <a:gd name="connsiteX10" fmla="*/ 2543822 w 3977697"/>
              <a:gd name="connsiteY10" fmla="*/ 2653046 h 3122927"/>
              <a:gd name="connsiteX11" fmla="*/ 2548983 w 3977697"/>
              <a:gd name="connsiteY11" fmla="*/ 2655510 h 3122927"/>
              <a:gd name="connsiteX12" fmla="*/ 2547692 w 3977697"/>
              <a:gd name="connsiteY12" fmla="*/ 2650437 h 3122927"/>
              <a:gd name="connsiteX13" fmla="*/ 2546402 w 3977697"/>
              <a:gd name="connsiteY13" fmla="*/ 2649278 h 3122927"/>
              <a:gd name="connsiteX14" fmla="*/ 2547692 w 3977697"/>
              <a:gd name="connsiteY14" fmla="*/ 2647973 h 3122927"/>
              <a:gd name="connsiteX15" fmla="*/ 2547692 w 3977697"/>
              <a:gd name="connsiteY15" fmla="*/ 2645364 h 3122927"/>
              <a:gd name="connsiteX16" fmla="*/ 2545112 w 3977697"/>
              <a:gd name="connsiteY16" fmla="*/ 2645364 h 3122927"/>
              <a:gd name="connsiteX17" fmla="*/ 2542531 w 3977697"/>
              <a:gd name="connsiteY17" fmla="*/ 2645364 h 3122927"/>
              <a:gd name="connsiteX18" fmla="*/ 2541241 w 3977697"/>
              <a:gd name="connsiteY18" fmla="*/ 2644205 h 3122927"/>
              <a:gd name="connsiteX19" fmla="*/ 2759668 w 3977697"/>
              <a:gd name="connsiteY19" fmla="*/ 2358392 h 3122927"/>
              <a:gd name="connsiteX20" fmla="*/ 2755981 w 3977697"/>
              <a:gd name="connsiteY20" fmla="*/ 2363465 h 3122927"/>
              <a:gd name="connsiteX21" fmla="*/ 2749530 w 3977697"/>
              <a:gd name="connsiteY21" fmla="*/ 2371146 h 3122927"/>
              <a:gd name="connsiteX22" fmla="*/ 2736811 w 3977697"/>
              <a:gd name="connsiteY22" fmla="*/ 2397814 h 3122927"/>
              <a:gd name="connsiteX23" fmla="*/ 2727964 w 3977697"/>
              <a:gd name="connsiteY23" fmla="*/ 2415497 h 3122927"/>
              <a:gd name="connsiteX24" fmla="*/ 2715245 w 3977697"/>
              <a:gd name="connsiteY24" fmla="*/ 2433324 h 3122927"/>
              <a:gd name="connsiteX25" fmla="*/ 2713955 w 3977697"/>
              <a:gd name="connsiteY25" fmla="*/ 2433324 h 3122927"/>
              <a:gd name="connsiteX26" fmla="*/ 2712665 w 3977697"/>
              <a:gd name="connsiteY26" fmla="*/ 2433324 h 3122927"/>
              <a:gd name="connsiteX27" fmla="*/ 2708978 w 3977697"/>
              <a:gd name="connsiteY27" fmla="*/ 2433324 h 3122927"/>
              <a:gd name="connsiteX28" fmla="*/ 2702527 w 3977697"/>
              <a:gd name="connsiteY28" fmla="*/ 2432019 h 3122927"/>
              <a:gd name="connsiteX29" fmla="*/ 2688518 w 3977697"/>
              <a:gd name="connsiteY29" fmla="*/ 2429555 h 3122927"/>
              <a:gd name="connsiteX30" fmla="*/ 2670823 w 3977697"/>
              <a:gd name="connsiteY30" fmla="*/ 2429555 h 3122927"/>
              <a:gd name="connsiteX31" fmla="*/ 2669532 w 3977697"/>
              <a:gd name="connsiteY31" fmla="*/ 2429555 h 3122927"/>
              <a:gd name="connsiteX32" fmla="*/ 2668242 w 3977697"/>
              <a:gd name="connsiteY32" fmla="*/ 2429555 h 3122927"/>
              <a:gd name="connsiteX33" fmla="*/ 2664555 w 3977697"/>
              <a:gd name="connsiteY33" fmla="*/ 2430715 h 3122927"/>
              <a:gd name="connsiteX34" fmla="*/ 2656814 w 3977697"/>
              <a:gd name="connsiteY34" fmla="*/ 2432019 h 3122927"/>
              <a:gd name="connsiteX35" fmla="*/ 2637828 w 3977697"/>
              <a:gd name="connsiteY35" fmla="*/ 2437092 h 3122927"/>
              <a:gd name="connsiteX36" fmla="*/ 2583267 w 3977697"/>
              <a:gd name="connsiteY36" fmla="*/ 2467673 h 3122927"/>
              <a:gd name="connsiteX37" fmla="*/ 2567968 w 3977697"/>
              <a:gd name="connsiteY37" fmla="*/ 2480283 h 3122927"/>
              <a:gd name="connsiteX38" fmla="*/ 2552669 w 3977697"/>
              <a:gd name="connsiteY38" fmla="*/ 2500574 h 3122927"/>
              <a:gd name="connsiteX39" fmla="*/ 2546402 w 3977697"/>
              <a:gd name="connsiteY39" fmla="*/ 2534923 h 3122927"/>
              <a:gd name="connsiteX40" fmla="*/ 2559121 w 3977697"/>
              <a:gd name="connsiteY40" fmla="*/ 2564056 h 3122927"/>
              <a:gd name="connsiteX41" fmla="*/ 2561517 w 3977697"/>
              <a:gd name="connsiteY41" fmla="*/ 2567969 h 3122927"/>
              <a:gd name="connsiteX42" fmla="*/ 2566678 w 3977697"/>
              <a:gd name="connsiteY42" fmla="*/ 2571737 h 3122927"/>
              <a:gd name="connsiteX43" fmla="*/ 2579397 w 3977697"/>
              <a:gd name="connsiteY43" fmla="*/ 2580578 h 3122927"/>
              <a:gd name="connsiteX44" fmla="*/ 2586954 w 3977697"/>
              <a:gd name="connsiteY44" fmla="*/ 2585651 h 3122927"/>
              <a:gd name="connsiteX45" fmla="*/ 2602253 w 3977697"/>
              <a:gd name="connsiteY45" fmla="*/ 2593333 h 3122927"/>
              <a:gd name="connsiteX46" fmla="*/ 2631377 w 3977697"/>
              <a:gd name="connsiteY46" fmla="*/ 2601014 h 3122927"/>
              <a:gd name="connsiteX47" fmla="*/ 2600963 w 3977697"/>
              <a:gd name="connsiteY47" fmla="*/ 2580578 h 3122927"/>
              <a:gd name="connsiteX48" fmla="*/ 2589535 w 3977697"/>
              <a:gd name="connsiteY48" fmla="*/ 2569273 h 3122927"/>
              <a:gd name="connsiteX49" fmla="*/ 2586954 w 3977697"/>
              <a:gd name="connsiteY49" fmla="*/ 2566664 h 3122927"/>
              <a:gd name="connsiteX50" fmla="*/ 2583267 w 3977697"/>
              <a:gd name="connsiteY50" fmla="*/ 2562896 h 3122927"/>
              <a:gd name="connsiteX51" fmla="*/ 2576816 w 3977697"/>
              <a:gd name="connsiteY51" fmla="*/ 2556519 h 3122927"/>
              <a:gd name="connsiteX52" fmla="*/ 2574235 w 3977697"/>
              <a:gd name="connsiteY52" fmla="*/ 2553910 h 3122927"/>
              <a:gd name="connsiteX53" fmla="*/ 2570549 w 3977697"/>
              <a:gd name="connsiteY53" fmla="*/ 2527242 h 3122927"/>
              <a:gd name="connsiteX54" fmla="*/ 2584373 w 3977697"/>
              <a:gd name="connsiteY54" fmla="*/ 2505646 h 3122927"/>
              <a:gd name="connsiteX55" fmla="*/ 2633957 w 3977697"/>
              <a:gd name="connsiteY55" fmla="*/ 2473906 h 3122927"/>
              <a:gd name="connsiteX56" fmla="*/ 2633957 w 3977697"/>
              <a:gd name="connsiteY56" fmla="*/ 2477819 h 3122927"/>
              <a:gd name="connsiteX57" fmla="*/ 2696260 w 3977697"/>
              <a:gd name="connsiteY57" fmla="*/ 2453615 h 3122927"/>
              <a:gd name="connsiteX58" fmla="*/ 2726673 w 3977697"/>
              <a:gd name="connsiteY58" fmla="*/ 2444774 h 3122927"/>
              <a:gd name="connsiteX59" fmla="*/ 2766119 w 3977697"/>
              <a:gd name="connsiteY59" fmla="*/ 2368537 h 3122927"/>
              <a:gd name="connsiteX60" fmla="*/ 2816809 w 3977697"/>
              <a:gd name="connsiteY60" fmla="*/ 2391437 h 3122927"/>
              <a:gd name="connsiteX61" fmla="*/ 2807961 w 3977697"/>
              <a:gd name="connsiteY61" fmla="*/ 2383756 h 3122927"/>
              <a:gd name="connsiteX62" fmla="*/ 2763539 w 3977697"/>
              <a:gd name="connsiteY62" fmla="*/ 2359696 h 3122927"/>
              <a:gd name="connsiteX63" fmla="*/ 2539951 w 3977697"/>
              <a:gd name="connsiteY63" fmla="*/ 2353319 h 3122927"/>
              <a:gd name="connsiteX64" fmla="*/ 2533684 w 3977697"/>
              <a:gd name="connsiteY64" fmla="*/ 2364769 h 3122927"/>
              <a:gd name="connsiteX65" fmla="*/ 2528522 w 3977697"/>
              <a:gd name="connsiteY65" fmla="*/ 2364769 h 3122927"/>
              <a:gd name="connsiteX66" fmla="*/ 2539951 w 3977697"/>
              <a:gd name="connsiteY66" fmla="*/ 2353319 h 3122927"/>
              <a:gd name="connsiteX67" fmla="*/ 2524836 w 3977697"/>
              <a:gd name="connsiteY67" fmla="*/ 2265633 h 3122927"/>
              <a:gd name="connsiteX68" fmla="*/ 2520965 w 3977697"/>
              <a:gd name="connsiteY68" fmla="*/ 2268242 h 3122927"/>
              <a:gd name="connsiteX69" fmla="*/ 2526126 w 3977697"/>
              <a:gd name="connsiteY69" fmla="*/ 2266938 h 3122927"/>
              <a:gd name="connsiteX70" fmla="*/ 3482108 w 3977697"/>
              <a:gd name="connsiteY70" fmla="*/ 2216564 h 3122927"/>
              <a:gd name="connsiteX71" fmla="*/ 3476090 w 3977697"/>
              <a:gd name="connsiteY71" fmla="*/ 2218271 h 3122927"/>
              <a:gd name="connsiteX72" fmla="*/ 3476145 w 3977697"/>
              <a:gd name="connsiteY72" fmla="*/ 2217551 h 3122927"/>
              <a:gd name="connsiteX73" fmla="*/ 3475843 w 3977697"/>
              <a:gd name="connsiteY73" fmla="*/ 2217488 h 3122927"/>
              <a:gd name="connsiteX74" fmla="*/ 3475961 w 3977697"/>
              <a:gd name="connsiteY74" fmla="*/ 2217370 h 3122927"/>
              <a:gd name="connsiteX75" fmla="*/ 3486667 w 3977697"/>
              <a:gd name="connsiteY75" fmla="*/ 2215270 h 3122927"/>
              <a:gd name="connsiteX76" fmla="*/ 3484808 w 3977697"/>
              <a:gd name="connsiteY76" fmla="*/ 2216210 h 3122927"/>
              <a:gd name="connsiteX77" fmla="*/ 3482108 w 3977697"/>
              <a:gd name="connsiteY77" fmla="*/ 2216564 h 3122927"/>
              <a:gd name="connsiteX78" fmla="*/ 3500107 w 3977697"/>
              <a:gd name="connsiteY78" fmla="*/ 2211137 h 3122927"/>
              <a:gd name="connsiteX79" fmla="*/ 3497527 w 3977697"/>
              <a:gd name="connsiteY79" fmla="*/ 2212297 h 3122927"/>
              <a:gd name="connsiteX80" fmla="*/ 3492550 w 3977697"/>
              <a:gd name="connsiteY80" fmla="*/ 2213601 h 3122927"/>
              <a:gd name="connsiteX81" fmla="*/ 3486667 w 3977697"/>
              <a:gd name="connsiteY81" fmla="*/ 2215270 h 3122927"/>
              <a:gd name="connsiteX82" fmla="*/ 3489969 w 3977697"/>
              <a:gd name="connsiteY82" fmla="*/ 2213601 h 3122927"/>
              <a:gd name="connsiteX83" fmla="*/ 3495337 w 3977697"/>
              <a:gd name="connsiteY83" fmla="*/ 2212297 h 3122927"/>
              <a:gd name="connsiteX84" fmla="*/ 3493840 w 3977697"/>
              <a:gd name="connsiteY84" fmla="*/ 2210992 h 3122927"/>
              <a:gd name="connsiteX85" fmla="*/ 3493840 w 3977697"/>
              <a:gd name="connsiteY85" fmla="*/ 2212297 h 3122927"/>
              <a:gd name="connsiteX86" fmla="*/ 3492550 w 3977697"/>
              <a:gd name="connsiteY86" fmla="*/ 2212297 h 3122927"/>
              <a:gd name="connsiteX87" fmla="*/ 3489969 w 3977697"/>
              <a:gd name="connsiteY87" fmla="*/ 2213601 h 3122927"/>
              <a:gd name="connsiteX88" fmla="*/ 3486098 w 3977697"/>
              <a:gd name="connsiteY88" fmla="*/ 2213601 h 3122927"/>
              <a:gd name="connsiteX89" fmla="*/ 3488679 w 3977697"/>
              <a:gd name="connsiteY89" fmla="*/ 2212297 h 3122927"/>
              <a:gd name="connsiteX90" fmla="*/ 3491260 w 3977697"/>
              <a:gd name="connsiteY90" fmla="*/ 2212297 h 3122927"/>
              <a:gd name="connsiteX91" fmla="*/ 3493840 w 3977697"/>
              <a:gd name="connsiteY91" fmla="*/ 2210992 h 3122927"/>
              <a:gd name="connsiteX92" fmla="*/ 3498817 w 3977697"/>
              <a:gd name="connsiteY92" fmla="*/ 2207224 h 3122927"/>
              <a:gd name="connsiteX93" fmla="*/ 3498817 w 3977697"/>
              <a:gd name="connsiteY93" fmla="*/ 2209833 h 3122927"/>
              <a:gd name="connsiteX94" fmla="*/ 3497527 w 3977697"/>
              <a:gd name="connsiteY94" fmla="*/ 2208529 h 3122927"/>
              <a:gd name="connsiteX95" fmla="*/ 3498817 w 3977697"/>
              <a:gd name="connsiteY95" fmla="*/ 2207224 h 3122927"/>
              <a:gd name="connsiteX96" fmla="*/ 3494946 w 3977697"/>
              <a:gd name="connsiteY96" fmla="*/ 2207224 h 3122927"/>
              <a:gd name="connsiteX97" fmla="*/ 3497527 w 3977697"/>
              <a:gd name="connsiteY97" fmla="*/ 2208529 h 3122927"/>
              <a:gd name="connsiteX98" fmla="*/ 3496236 w 3977697"/>
              <a:gd name="connsiteY98" fmla="*/ 2209833 h 3122927"/>
              <a:gd name="connsiteX99" fmla="*/ 3494946 w 3977697"/>
              <a:gd name="connsiteY99" fmla="*/ 2207224 h 3122927"/>
              <a:gd name="connsiteX100" fmla="*/ 2599673 w 3977697"/>
              <a:gd name="connsiteY100" fmla="*/ 2200847 h 3122927"/>
              <a:gd name="connsiteX101" fmla="*/ 2606124 w 3977697"/>
              <a:gd name="connsiteY101" fmla="*/ 2202151 h 3122927"/>
              <a:gd name="connsiteX102" fmla="*/ 2588244 w 3977697"/>
              <a:gd name="connsiteY102" fmla="*/ 2232588 h 3122927"/>
              <a:gd name="connsiteX103" fmla="*/ 2599673 w 3977697"/>
              <a:gd name="connsiteY103" fmla="*/ 2236501 h 3122927"/>
              <a:gd name="connsiteX104" fmla="*/ 2604834 w 3977697"/>
              <a:gd name="connsiteY104" fmla="*/ 2230124 h 3122927"/>
              <a:gd name="connsiteX105" fmla="*/ 2612391 w 3977697"/>
              <a:gd name="connsiteY105" fmla="*/ 2226356 h 3122927"/>
              <a:gd name="connsiteX106" fmla="*/ 2613681 w 3977697"/>
              <a:gd name="connsiteY106" fmla="*/ 2237806 h 3122927"/>
              <a:gd name="connsiteX107" fmla="*/ 2589535 w 3977697"/>
              <a:gd name="connsiteY107" fmla="*/ 2270706 h 3122927"/>
              <a:gd name="connsiteX108" fmla="*/ 2611101 w 3977697"/>
              <a:gd name="connsiteY108" fmla="*/ 2261865 h 3122927"/>
              <a:gd name="connsiteX109" fmla="*/ 2607230 w 3977697"/>
              <a:gd name="connsiteY109" fmla="*/ 2264474 h 3122927"/>
              <a:gd name="connsiteX110" fmla="*/ 2607230 w 3977697"/>
              <a:gd name="connsiteY110" fmla="*/ 2282156 h 3122927"/>
              <a:gd name="connsiteX111" fmla="*/ 2595802 w 3977697"/>
              <a:gd name="connsiteY111" fmla="*/ 2291142 h 3122927"/>
              <a:gd name="connsiteX112" fmla="*/ 2597092 w 3977697"/>
              <a:gd name="connsiteY112" fmla="*/ 2301287 h 3122927"/>
              <a:gd name="connsiteX113" fmla="*/ 2606124 w 3977697"/>
              <a:gd name="connsiteY113" fmla="*/ 2299983 h 3122927"/>
              <a:gd name="connsiteX114" fmla="*/ 2586954 w 3977697"/>
              <a:gd name="connsiteY114" fmla="*/ 2339405 h 3122927"/>
              <a:gd name="connsiteX115" fmla="*/ 2581977 w 3977697"/>
              <a:gd name="connsiteY115" fmla="*/ 2336797 h 3122927"/>
              <a:gd name="connsiteX116" fmla="*/ 2574235 w 3977697"/>
              <a:gd name="connsiteY116" fmla="*/ 2329115 h 3122927"/>
              <a:gd name="connsiteX117" fmla="*/ 2567968 w 3977697"/>
              <a:gd name="connsiteY117" fmla="*/ 2317810 h 3122927"/>
              <a:gd name="connsiteX118" fmla="*/ 2556540 w 3977697"/>
              <a:gd name="connsiteY118" fmla="*/ 2321578 h 3122927"/>
              <a:gd name="connsiteX119" fmla="*/ 2557830 w 3977697"/>
              <a:gd name="connsiteY119" fmla="*/ 2325347 h 3122927"/>
              <a:gd name="connsiteX120" fmla="*/ 2559121 w 3977697"/>
              <a:gd name="connsiteY120" fmla="*/ 2325347 h 3122927"/>
              <a:gd name="connsiteX121" fmla="*/ 2564098 w 3977697"/>
              <a:gd name="connsiteY121" fmla="*/ 2348246 h 3122927"/>
              <a:gd name="connsiteX122" fmla="*/ 2559121 w 3977697"/>
              <a:gd name="connsiteY122" fmla="*/ 2331724 h 3122927"/>
              <a:gd name="connsiteX123" fmla="*/ 2552669 w 3977697"/>
              <a:gd name="connsiteY123" fmla="*/ 2352015 h 3122927"/>
              <a:gd name="connsiteX124" fmla="*/ 2546402 w 3977697"/>
              <a:gd name="connsiteY124" fmla="*/ 2335492 h 3122927"/>
              <a:gd name="connsiteX125" fmla="*/ 2541241 w 3977697"/>
              <a:gd name="connsiteY125" fmla="*/ 2346942 h 3122927"/>
              <a:gd name="connsiteX126" fmla="*/ 2532393 w 3977697"/>
              <a:gd name="connsiteY126" fmla="*/ 2331724 h 3122927"/>
              <a:gd name="connsiteX127" fmla="*/ 2537554 w 3977697"/>
              <a:gd name="connsiteY127" fmla="*/ 2322883 h 3122927"/>
              <a:gd name="connsiteX128" fmla="*/ 2534974 w 3977697"/>
              <a:gd name="connsiteY128" fmla="*/ 2322883 h 3122927"/>
              <a:gd name="connsiteX129" fmla="*/ 2534974 w 3977697"/>
              <a:gd name="connsiteY129" fmla="*/ 2321578 h 3122927"/>
              <a:gd name="connsiteX130" fmla="*/ 2527232 w 3977697"/>
              <a:gd name="connsiteY130" fmla="*/ 2325347 h 3122927"/>
              <a:gd name="connsiteX131" fmla="*/ 2522255 w 3977697"/>
              <a:gd name="connsiteY131" fmla="*/ 2324042 h 3122927"/>
              <a:gd name="connsiteX132" fmla="*/ 2519675 w 3977697"/>
              <a:gd name="connsiteY132" fmla="*/ 2322883 h 3122927"/>
              <a:gd name="connsiteX133" fmla="*/ 2518385 w 3977697"/>
              <a:gd name="connsiteY133" fmla="*/ 2320274 h 3122927"/>
              <a:gd name="connsiteX134" fmla="*/ 2518385 w 3977697"/>
              <a:gd name="connsiteY134" fmla="*/ 2424483 h 3122927"/>
              <a:gd name="connsiteX135" fmla="*/ 2520965 w 3977697"/>
              <a:gd name="connsiteY135" fmla="*/ 2421874 h 3122927"/>
              <a:gd name="connsiteX136" fmla="*/ 2560227 w 3977697"/>
              <a:gd name="connsiteY136" fmla="*/ 2390133 h 3122927"/>
              <a:gd name="connsiteX137" fmla="*/ 2592115 w 3977697"/>
              <a:gd name="connsiteY137" fmla="*/ 2373610 h 3122927"/>
              <a:gd name="connsiteX138" fmla="*/ 2619948 w 3977697"/>
              <a:gd name="connsiteY138" fmla="*/ 2361001 h 3122927"/>
              <a:gd name="connsiteX139" fmla="*/ 2633957 w 3977697"/>
              <a:gd name="connsiteY139" fmla="*/ 2355928 h 3122927"/>
              <a:gd name="connsiteX140" fmla="*/ 2645385 w 3977697"/>
              <a:gd name="connsiteY140" fmla="*/ 2350710 h 3122927"/>
              <a:gd name="connsiteX141" fmla="*/ 2646676 w 3977697"/>
              <a:gd name="connsiteY141" fmla="*/ 2349551 h 3122927"/>
              <a:gd name="connsiteX142" fmla="*/ 2646676 w 3977697"/>
              <a:gd name="connsiteY142" fmla="*/ 2348246 h 3122927"/>
              <a:gd name="connsiteX143" fmla="*/ 2650547 w 3977697"/>
              <a:gd name="connsiteY143" fmla="*/ 2340565 h 3122927"/>
              <a:gd name="connsiteX144" fmla="*/ 2652943 w 3977697"/>
              <a:gd name="connsiteY144" fmla="*/ 2336797 h 3122927"/>
              <a:gd name="connsiteX145" fmla="*/ 2644095 w 3977697"/>
              <a:gd name="connsiteY145" fmla="*/ 2327955 h 3122927"/>
              <a:gd name="connsiteX146" fmla="*/ 2633957 w 3977697"/>
              <a:gd name="connsiteY146" fmla="*/ 2307664 h 3122927"/>
              <a:gd name="connsiteX147" fmla="*/ 2628980 w 3977697"/>
              <a:gd name="connsiteY147" fmla="*/ 2287229 h 3122927"/>
              <a:gd name="connsiteX148" fmla="*/ 2628980 w 3977697"/>
              <a:gd name="connsiteY148" fmla="*/ 2286069 h 3122927"/>
              <a:gd name="connsiteX149" fmla="*/ 2628980 w 3977697"/>
              <a:gd name="connsiteY149" fmla="*/ 2284765 h 3122927"/>
              <a:gd name="connsiteX150" fmla="*/ 2631377 w 3977697"/>
              <a:gd name="connsiteY150" fmla="*/ 2256792 h 3122927"/>
              <a:gd name="connsiteX151" fmla="*/ 2626400 w 3977697"/>
              <a:gd name="connsiteY151" fmla="*/ 2253024 h 3122927"/>
              <a:gd name="connsiteX152" fmla="*/ 2622529 w 3977697"/>
              <a:gd name="connsiteY152" fmla="*/ 2250415 h 3122927"/>
              <a:gd name="connsiteX153" fmla="*/ 2621239 w 3977697"/>
              <a:gd name="connsiteY153" fmla="*/ 2249110 h 3122927"/>
              <a:gd name="connsiteX154" fmla="*/ 2625110 w 3977697"/>
              <a:gd name="connsiteY154" fmla="*/ 2247951 h 3122927"/>
              <a:gd name="connsiteX155" fmla="*/ 2626400 w 3977697"/>
              <a:gd name="connsiteY155" fmla="*/ 2247951 h 3122927"/>
              <a:gd name="connsiteX156" fmla="*/ 2626400 w 3977697"/>
              <a:gd name="connsiteY156" fmla="*/ 2246647 h 3122927"/>
              <a:gd name="connsiteX157" fmla="*/ 2630086 w 3977697"/>
              <a:gd name="connsiteY157" fmla="*/ 2238965 h 3122927"/>
              <a:gd name="connsiteX158" fmla="*/ 2636538 w 3977697"/>
              <a:gd name="connsiteY158" fmla="*/ 2223747 h 3122927"/>
              <a:gd name="connsiteX159" fmla="*/ 2642805 w 3977697"/>
              <a:gd name="connsiteY159" fmla="*/ 2203456 h 3122927"/>
              <a:gd name="connsiteX160" fmla="*/ 2599673 w 3977697"/>
              <a:gd name="connsiteY160" fmla="*/ 2200847 h 3122927"/>
              <a:gd name="connsiteX161" fmla="*/ 2522255 w 3977697"/>
              <a:gd name="connsiteY161" fmla="*/ 2198383 h 3122927"/>
              <a:gd name="connsiteX162" fmla="*/ 2522255 w 3977697"/>
              <a:gd name="connsiteY162" fmla="*/ 2203456 h 3122927"/>
              <a:gd name="connsiteX163" fmla="*/ 2532393 w 3977697"/>
              <a:gd name="connsiteY163" fmla="*/ 2198383 h 3122927"/>
              <a:gd name="connsiteX164" fmla="*/ 2522255 w 3977697"/>
              <a:gd name="connsiteY164" fmla="*/ 2198383 h 3122927"/>
              <a:gd name="connsiteX165" fmla="*/ 3500107 w 3977697"/>
              <a:gd name="connsiteY165" fmla="*/ 2195774 h 3122927"/>
              <a:gd name="connsiteX166" fmla="*/ 3501398 w 3977697"/>
              <a:gd name="connsiteY166" fmla="*/ 2195774 h 3122927"/>
              <a:gd name="connsiteX167" fmla="*/ 3503978 w 3977697"/>
              <a:gd name="connsiteY167" fmla="*/ 2195774 h 3122927"/>
              <a:gd name="connsiteX168" fmla="*/ 3510245 w 3977697"/>
              <a:gd name="connsiteY168" fmla="*/ 2195774 h 3122927"/>
              <a:gd name="connsiteX169" fmla="*/ 3507665 w 3977697"/>
              <a:gd name="connsiteY169" fmla="*/ 2198383 h 3122927"/>
              <a:gd name="connsiteX170" fmla="*/ 3498817 w 3977697"/>
              <a:gd name="connsiteY170" fmla="*/ 2207224 h 3122927"/>
              <a:gd name="connsiteX171" fmla="*/ 3498817 w 3977697"/>
              <a:gd name="connsiteY171" fmla="*/ 2200847 h 3122927"/>
              <a:gd name="connsiteX172" fmla="*/ 3500107 w 3977697"/>
              <a:gd name="connsiteY172" fmla="*/ 2200847 h 3122927"/>
              <a:gd name="connsiteX173" fmla="*/ 3500107 w 3977697"/>
              <a:gd name="connsiteY173" fmla="*/ 2198383 h 3122927"/>
              <a:gd name="connsiteX174" fmla="*/ 3500107 w 3977697"/>
              <a:gd name="connsiteY174" fmla="*/ 2197079 h 3122927"/>
              <a:gd name="connsiteX175" fmla="*/ 3500107 w 3977697"/>
              <a:gd name="connsiteY175" fmla="*/ 2195774 h 3122927"/>
              <a:gd name="connsiteX176" fmla="*/ 3515406 w 3977697"/>
              <a:gd name="connsiteY176" fmla="*/ 2194615 h 3122927"/>
              <a:gd name="connsiteX177" fmla="*/ 3515406 w 3977697"/>
              <a:gd name="connsiteY177" fmla="*/ 2197079 h 3122927"/>
              <a:gd name="connsiteX178" fmla="*/ 3511536 w 3977697"/>
              <a:gd name="connsiteY178" fmla="*/ 2197079 h 3122927"/>
              <a:gd name="connsiteX179" fmla="*/ 3515406 w 3977697"/>
              <a:gd name="connsiteY179" fmla="*/ 2194615 h 3122927"/>
              <a:gd name="connsiteX180" fmla="*/ 3550234 w 3977697"/>
              <a:gd name="connsiteY180" fmla="*/ 2182958 h 3122927"/>
              <a:gd name="connsiteX181" fmla="*/ 3552272 w 3977697"/>
              <a:gd name="connsiteY181" fmla="*/ 2185629 h 3122927"/>
              <a:gd name="connsiteX182" fmla="*/ 3552272 w 3977697"/>
              <a:gd name="connsiteY182" fmla="*/ 2186933 h 3122927"/>
              <a:gd name="connsiteX183" fmla="*/ 3550981 w 3977697"/>
              <a:gd name="connsiteY183" fmla="*/ 2185629 h 3122927"/>
              <a:gd name="connsiteX184" fmla="*/ 3549767 w 3977697"/>
              <a:gd name="connsiteY184" fmla="*/ 2183242 h 3122927"/>
              <a:gd name="connsiteX185" fmla="*/ 3550981 w 3977697"/>
              <a:gd name="connsiteY185" fmla="*/ 2184469 h 3122927"/>
              <a:gd name="connsiteX186" fmla="*/ 3509054 w 3977697"/>
              <a:gd name="connsiteY186" fmla="*/ 2110996 h 3122927"/>
              <a:gd name="connsiteX187" fmla="*/ 3510245 w 3977697"/>
              <a:gd name="connsiteY187" fmla="*/ 2114610 h 3122927"/>
              <a:gd name="connsiteX188" fmla="*/ 3511536 w 3977697"/>
              <a:gd name="connsiteY188" fmla="*/ 2117074 h 3122927"/>
              <a:gd name="connsiteX189" fmla="*/ 3512826 w 3977697"/>
              <a:gd name="connsiteY189" fmla="*/ 2119683 h 3122927"/>
              <a:gd name="connsiteX190" fmla="*/ 3517987 w 3977697"/>
              <a:gd name="connsiteY190" fmla="*/ 2129829 h 3122927"/>
              <a:gd name="connsiteX191" fmla="*/ 3525544 w 3977697"/>
              <a:gd name="connsiteY191" fmla="*/ 2143742 h 3122927"/>
              <a:gd name="connsiteX192" fmla="*/ 3535682 w 3977697"/>
              <a:gd name="connsiteY192" fmla="*/ 2158961 h 3122927"/>
              <a:gd name="connsiteX193" fmla="*/ 3547111 w 3977697"/>
              <a:gd name="connsiteY193" fmla="*/ 2176788 h 3122927"/>
              <a:gd name="connsiteX194" fmla="*/ 3548401 w 3977697"/>
              <a:gd name="connsiteY194" fmla="*/ 2179252 h 3122927"/>
              <a:gd name="connsiteX195" fmla="*/ 3549691 w 3977697"/>
              <a:gd name="connsiteY195" fmla="*/ 2181860 h 3122927"/>
              <a:gd name="connsiteX196" fmla="*/ 3550234 w 3977697"/>
              <a:gd name="connsiteY196" fmla="*/ 2182958 h 3122927"/>
              <a:gd name="connsiteX197" fmla="*/ 3548401 w 3977697"/>
              <a:gd name="connsiteY197" fmla="*/ 2180556 h 3122927"/>
              <a:gd name="connsiteX198" fmla="*/ 3549767 w 3977697"/>
              <a:gd name="connsiteY198" fmla="*/ 2183242 h 3122927"/>
              <a:gd name="connsiteX199" fmla="*/ 3548401 w 3977697"/>
              <a:gd name="connsiteY199" fmla="*/ 2181860 h 3122927"/>
              <a:gd name="connsiteX200" fmla="*/ 3541949 w 3977697"/>
              <a:gd name="connsiteY200" fmla="*/ 2178092 h 3122927"/>
              <a:gd name="connsiteX201" fmla="*/ 3526835 w 3977697"/>
              <a:gd name="connsiteY201" fmla="*/ 2188238 h 3122927"/>
              <a:gd name="connsiteX202" fmla="*/ 3515406 w 3977697"/>
              <a:gd name="connsiteY202" fmla="*/ 2193310 h 3122927"/>
              <a:gd name="connsiteX203" fmla="*/ 3514116 w 3977697"/>
              <a:gd name="connsiteY203" fmla="*/ 2194615 h 3122927"/>
              <a:gd name="connsiteX204" fmla="*/ 3511052 w 3977697"/>
              <a:gd name="connsiteY204" fmla="*/ 2140608 h 3122927"/>
              <a:gd name="connsiteX205" fmla="*/ 3508955 w 3977697"/>
              <a:gd name="connsiteY205" fmla="*/ 2109538 h 3122927"/>
              <a:gd name="connsiteX206" fmla="*/ 3509054 w 3977697"/>
              <a:gd name="connsiteY206" fmla="*/ 2110996 h 3122927"/>
              <a:gd name="connsiteX207" fmla="*/ 3508955 w 3977697"/>
              <a:gd name="connsiteY207" fmla="*/ 2110697 h 3122927"/>
              <a:gd name="connsiteX208" fmla="*/ 3508683 w 3977697"/>
              <a:gd name="connsiteY208" fmla="*/ 2109901 h 3122927"/>
              <a:gd name="connsiteX209" fmla="*/ 1526524 w 3977697"/>
              <a:gd name="connsiteY209" fmla="*/ 2106929 h 3122927"/>
              <a:gd name="connsiteX210" fmla="*/ 1540533 w 3977697"/>
              <a:gd name="connsiteY210" fmla="*/ 2134901 h 3122927"/>
              <a:gd name="connsiteX211" fmla="*/ 1548090 w 3977697"/>
              <a:gd name="connsiteY211" fmla="*/ 2142438 h 3122927"/>
              <a:gd name="connsiteX212" fmla="*/ 1548090 w 3977697"/>
              <a:gd name="connsiteY212" fmla="*/ 2136061 h 3122927"/>
              <a:gd name="connsiteX213" fmla="*/ 1543113 w 3977697"/>
              <a:gd name="connsiteY213" fmla="*/ 2130988 h 3122927"/>
              <a:gd name="connsiteX214" fmla="*/ 1530395 w 3977697"/>
              <a:gd name="connsiteY214" fmla="*/ 2108233 h 3122927"/>
              <a:gd name="connsiteX215" fmla="*/ 1526524 w 3977697"/>
              <a:gd name="connsiteY215" fmla="*/ 2106929 h 3122927"/>
              <a:gd name="connsiteX216" fmla="*/ 1559251 w 3977697"/>
              <a:gd name="connsiteY216" fmla="*/ 2077489 h 3122927"/>
              <a:gd name="connsiteX217" fmla="*/ 1578688 w 3977697"/>
              <a:gd name="connsiteY217" fmla="*/ 2080261 h 3122927"/>
              <a:gd name="connsiteX218" fmla="*/ 1560315 w 3977697"/>
              <a:gd name="connsiteY218" fmla="*/ 2077987 h 3122927"/>
              <a:gd name="connsiteX219" fmla="*/ 3458265 w 3977697"/>
              <a:gd name="connsiteY219" fmla="*/ 1950688 h 3122927"/>
              <a:gd name="connsiteX220" fmla="*/ 3569967 w 3977697"/>
              <a:gd name="connsiteY220" fmla="*/ 1995183 h 3122927"/>
              <a:gd name="connsiteX221" fmla="*/ 3553378 w 3977697"/>
              <a:gd name="connsiteY221" fmla="*/ 2021852 h 3122927"/>
              <a:gd name="connsiteX222" fmla="*/ 3516697 w 3977697"/>
              <a:gd name="connsiteY222" fmla="*/ 2019243 h 3122927"/>
              <a:gd name="connsiteX223" fmla="*/ 3515406 w 3977697"/>
              <a:gd name="connsiteY223" fmla="*/ 2021852 h 3122927"/>
              <a:gd name="connsiteX224" fmla="*/ 3515406 w 3977697"/>
              <a:gd name="connsiteY224" fmla="*/ 2028229 h 3122927"/>
              <a:gd name="connsiteX225" fmla="*/ 3515406 w 3977697"/>
              <a:gd name="connsiteY225" fmla="*/ 2029388 h 3122927"/>
              <a:gd name="connsiteX226" fmla="*/ 3519093 w 3977697"/>
              <a:gd name="connsiteY226" fmla="*/ 2035765 h 3122927"/>
              <a:gd name="connsiteX227" fmla="*/ 3521673 w 3977697"/>
              <a:gd name="connsiteY227" fmla="*/ 2042143 h 3122927"/>
              <a:gd name="connsiteX228" fmla="*/ 3520383 w 3977697"/>
              <a:gd name="connsiteY228" fmla="*/ 2044751 h 3122927"/>
              <a:gd name="connsiteX229" fmla="*/ 3516697 w 3977697"/>
              <a:gd name="connsiteY229" fmla="*/ 2048520 h 3122927"/>
              <a:gd name="connsiteX230" fmla="*/ 3535682 w 3977697"/>
              <a:gd name="connsiteY230" fmla="*/ 2049824 h 3122927"/>
              <a:gd name="connsiteX231" fmla="*/ 3539553 w 3977697"/>
              <a:gd name="connsiteY231" fmla="*/ 2061274 h 3122927"/>
              <a:gd name="connsiteX232" fmla="*/ 3539553 w 3977697"/>
              <a:gd name="connsiteY232" fmla="*/ 2067506 h 3122927"/>
              <a:gd name="connsiteX233" fmla="*/ 3536973 w 3977697"/>
              <a:gd name="connsiteY233" fmla="*/ 2071420 h 3122927"/>
              <a:gd name="connsiteX234" fmla="*/ 3517987 w 3977697"/>
              <a:gd name="connsiteY234" fmla="*/ 2070115 h 3122927"/>
              <a:gd name="connsiteX235" fmla="*/ 3508955 w 3977697"/>
              <a:gd name="connsiteY235" fmla="*/ 2090406 h 3122927"/>
              <a:gd name="connsiteX236" fmla="*/ 3506374 w 3977697"/>
              <a:gd name="connsiteY236" fmla="*/ 2098088 h 3122927"/>
              <a:gd name="connsiteX237" fmla="*/ 3507665 w 3977697"/>
              <a:gd name="connsiteY237" fmla="*/ 2106929 h 3122927"/>
              <a:gd name="connsiteX238" fmla="*/ 3508683 w 3977697"/>
              <a:gd name="connsiteY238" fmla="*/ 2109901 h 3122927"/>
              <a:gd name="connsiteX239" fmla="*/ 3497527 w 3977697"/>
              <a:gd name="connsiteY239" fmla="*/ 2124756 h 3122927"/>
              <a:gd name="connsiteX240" fmla="*/ 3492550 w 3977697"/>
              <a:gd name="connsiteY240" fmla="*/ 2137365 h 3122927"/>
              <a:gd name="connsiteX241" fmla="*/ 3484808 w 3977697"/>
              <a:gd name="connsiteY241" fmla="*/ 2167947 h 3122927"/>
              <a:gd name="connsiteX242" fmla="*/ 3478541 w 3977697"/>
              <a:gd name="connsiteY242" fmla="*/ 2176788 h 3122927"/>
              <a:gd name="connsiteX243" fmla="*/ 3470984 w 3977697"/>
              <a:gd name="connsiteY243" fmla="*/ 2183165 h 3122927"/>
              <a:gd name="connsiteX244" fmla="*/ 3473380 w 3977697"/>
              <a:gd name="connsiteY244" fmla="*/ 2169106 h 3122927"/>
              <a:gd name="connsiteX245" fmla="*/ 3478541 w 3977697"/>
              <a:gd name="connsiteY245" fmla="*/ 2155192 h 3122927"/>
              <a:gd name="connsiteX246" fmla="*/ 3477251 w 3977697"/>
              <a:gd name="connsiteY246" fmla="*/ 2153888 h 3122927"/>
              <a:gd name="connsiteX247" fmla="*/ 3445547 w 3977697"/>
              <a:gd name="connsiteY247" fmla="*/ 2197079 h 3122927"/>
              <a:gd name="connsiteX248" fmla="*/ 3448127 w 3977697"/>
              <a:gd name="connsiteY248" fmla="*/ 2198383 h 3122927"/>
              <a:gd name="connsiteX249" fmla="*/ 3453104 w 3977697"/>
              <a:gd name="connsiteY249" fmla="*/ 2197079 h 3122927"/>
              <a:gd name="connsiteX250" fmla="*/ 3478541 w 3977697"/>
              <a:gd name="connsiteY250" fmla="*/ 2204760 h 3122927"/>
              <a:gd name="connsiteX251" fmla="*/ 3478541 w 3977697"/>
              <a:gd name="connsiteY251" fmla="*/ 2208529 h 3122927"/>
              <a:gd name="connsiteX252" fmla="*/ 3465823 w 3977697"/>
              <a:gd name="connsiteY252" fmla="*/ 2204760 h 3122927"/>
              <a:gd name="connsiteX253" fmla="*/ 3451814 w 3977697"/>
              <a:gd name="connsiteY253" fmla="*/ 2203456 h 3122927"/>
              <a:gd name="connsiteX254" fmla="*/ 3455685 w 3977697"/>
              <a:gd name="connsiteY254" fmla="*/ 2208529 h 3122927"/>
              <a:gd name="connsiteX255" fmla="*/ 3441676 w 3977697"/>
              <a:gd name="connsiteY255" fmla="*/ 2205920 h 3122927"/>
              <a:gd name="connsiteX256" fmla="*/ 3446837 w 3977697"/>
              <a:gd name="connsiteY256" fmla="*/ 2213601 h 3122927"/>
              <a:gd name="connsiteX257" fmla="*/ 3464532 w 3977697"/>
              <a:gd name="connsiteY257" fmla="*/ 2210992 h 3122927"/>
              <a:gd name="connsiteX258" fmla="*/ 3469693 w 3977697"/>
              <a:gd name="connsiteY258" fmla="*/ 2216210 h 3122927"/>
              <a:gd name="connsiteX259" fmla="*/ 3475843 w 3977697"/>
              <a:gd name="connsiteY259" fmla="*/ 2217488 h 3122927"/>
              <a:gd name="connsiteX260" fmla="*/ 3474670 w 3977697"/>
              <a:gd name="connsiteY260" fmla="*/ 2218674 h 3122927"/>
              <a:gd name="connsiteX261" fmla="*/ 3476090 w 3977697"/>
              <a:gd name="connsiteY261" fmla="*/ 2218271 h 3122927"/>
              <a:gd name="connsiteX262" fmla="*/ 3475961 w 3977697"/>
              <a:gd name="connsiteY262" fmla="*/ 2219978 h 3122927"/>
              <a:gd name="connsiteX263" fmla="*/ 3472090 w 3977697"/>
              <a:gd name="connsiteY263" fmla="*/ 2221283 h 3122927"/>
              <a:gd name="connsiteX264" fmla="*/ 3469693 w 3977697"/>
              <a:gd name="connsiteY264" fmla="*/ 2221283 h 3122927"/>
              <a:gd name="connsiteX265" fmla="*/ 3468403 w 3977697"/>
              <a:gd name="connsiteY265" fmla="*/ 2221283 h 3122927"/>
              <a:gd name="connsiteX266" fmla="*/ 3465823 w 3977697"/>
              <a:gd name="connsiteY266" fmla="*/ 2221283 h 3122927"/>
              <a:gd name="connsiteX267" fmla="*/ 3446837 w 3977697"/>
              <a:gd name="connsiteY267" fmla="*/ 2222442 h 3122927"/>
              <a:gd name="connsiteX268" fmla="*/ 3441676 w 3977697"/>
              <a:gd name="connsiteY268" fmla="*/ 2222442 h 3122927"/>
              <a:gd name="connsiteX269" fmla="*/ 3439095 w 3977697"/>
              <a:gd name="connsiteY269" fmla="*/ 2222442 h 3122927"/>
              <a:gd name="connsiteX270" fmla="*/ 3435409 w 3977697"/>
              <a:gd name="connsiteY270" fmla="*/ 2221283 h 3122927"/>
              <a:gd name="connsiteX271" fmla="*/ 3428957 w 3977697"/>
              <a:gd name="connsiteY271" fmla="*/ 2219978 h 3122927"/>
              <a:gd name="connsiteX272" fmla="*/ 3406101 w 3977697"/>
              <a:gd name="connsiteY272" fmla="*/ 2251719 h 3122927"/>
              <a:gd name="connsiteX273" fmla="*/ 3403520 w 3977697"/>
              <a:gd name="connsiteY273" fmla="*/ 2244038 h 3122927"/>
              <a:gd name="connsiteX274" fmla="*/ 3402414 w 3977697"/>
              <a:gd name="connsiteY274" fmla="*/ 2244038 h 3122927"/>
              <a:gd name="connsiteX275" fmla="*/ 3390986 w 3977697"/>
              <a:gd name="connsiteY275" fmla="*/ 2256792 h 3122927"/>
              <a:gd name="connsiteX276" fmla="*/ 3389696 w 3977697"/>
              <a:gd name="connsiteY276" fmla="*/ 2258097 h 3122927"/>
              <a:gd name="connsiteX277" fmla="*/ 3389696 w 3977697"/>
              <a:gd name="connsiteY277" fmla="*/ 2256792 h 3122927"/>
              <a:gd name="connsiteX278" fmla="*/ 3389696 w 3977697"/>
              <a:gd name="connsiteY278" fmla="*/ 2251719 h 3122927"/>
              <a:gd name="connsiteX279" fmla="*/ 3390986 w 3977697"/>
              <a:gd name="connsiteY279" fmla="*/ 2240269 h 3122927"/>
              <a:gd name="connsiteX280" fmla="*/ 3385825 w 3977697"/>
              <a:gd name="connsiteY280" fmla="*/ 2214906 h 3122927"/>
              <a:gd name="connsiteX281" fmla="*/ 3370526 w 3977697"/>
              <a:gd name="connsiteY281" fmla="*/ 2189542 h 3122927"/>
              <a:gd name="connsiteX282" fmla="*/ 3368130 w 3977697"/>
              <a:gd name="connsiteY282" fmla="*/ 2162874 h 3122927"/>
              <a:gd name="connsiteX283" fmla="*/ 3356701 w 3977697"/>
              <a:gd name="connsiteY283" fmla="*/ 2137365 h 3122927"/>
              <a:gd name="connsiteX284" fmla="*/ 3365549 w 3977697"/>
              <a:gd name="connsiteY284" fmla="*/ 2110697 h 3122927"/>
              <a:gd name="connsiteX285" fmla="*/ 3324813 w 3977697"/>
              <a:gd name="connsiteY285" fmla="*/ 2058665 h 3122927"/>
              <a:gd name="connsiteX286" fmla="*/ 3348960 w 3977697"/>
              <a:gd name="connsiteY286" fmla="*/ 2056056 h 3122927"/>
              <a:gd name="connsiteX287" fmla="*/ 3371816 w 3977697"/>
              <a:gd name="connsiteY287" fmla="*/ 2035765 h 3122927"/>
              <a:gd name="connsiteX288" fmla="*/ 3401124 w 3977697"/>
              <a:gd name="connsiteY288" fmla="*/ 2019243 h 3122927"/>
              <a:gd name="connsiteX289" fmla="*/ 3411262 w 3977697"/>
              <a:gd name="connsiteY289" fmla="*/ 2006633 h 3122927"/>
              <a:gd name="connsiteX290" fmla="*/ 3413842 w 3977697"/>
              <a:gd name="connsiteY290" fmla="*/ 2004024 h 3122927"/>
              <a:gd name="connsiteX291" fmla="*/ 3416239 w 3977697"/>
              <a:gd name="connsiteY291" fmla="*/ 2001561 h 3122927"/>
              <a:gd name="connsiteX292" fmla="*/ 3420110 w 3977697"/>
              <a:gd name="connsiteY292" fmla="*/ 1996488 h 3122927"/>
              <a:gd name="connsiteX293" fmla="*/ 3430248 w 3977697"/>
              <a:gd name="connsiteY293" fmla="*/ 1969820 h 3122927"/>
              <a:gd name="connsiteX294" fmla="*/ 3458265 w 3977697"/>
              <a:gd name="connsiteY294" fmla="*/ 1950688 h 3122927"/>
              <a:gd name="connsiteX295" fmla="*/ 3741391 w 3977697"/>
              <a:gd name="connsiteY295" fmla="*/ 1835175 h 3122927"/>
              <a:gd name="connsiteX296" fmla="*/ 3733833 w 3977697"/>
              <a:gd name="connsiteY296" fmla="*/ 1859234 h 3122927"/>
              <a:gd name="connsiteX297" fmla="*/ 3735124 w 3977697"/>
              <a:gd name="connsiteY297" fmla="*/ 1857929 h 3122927"/>
              <a:gd name="connsiteX298" fmla="*/ 3743971 w 3977697"/>
              <a:gd name="connsiteY298" fmla="*/ 1836479 h 3122927"/>
              <a:gd name="connsiteX299" fmla="*/ 3862124 w 3977697"/>
              <a:gd name="connsiteY299" fmla="*/ 1784302 h 3122927"/>
              <a:gd name="connsiteX300" fmla="*/ 3839268 w 3977697"/>
              <a:gd name="connsiteY300" fmla="*/ 1818652 h 3122927"/>
              <a:gd name="connsiteX301" fmla="*/ 3835397 w 3977697"/>
              <a:gd name="connsiteY301" fmla="*/ 1818652 h 3122927"/>
              <a:gd name="connsiteX302" fmla="*/ 3835397 w 3977697"/>
              <a:gd name="connsiteY302" fmla="*/ 1840247 h 3122927"/>
              <a:gd name="connsiteX303" fmla="*/ 3840374 w 3977697"/>
              <a:gd name="connsiteY303" fmla="*/ 1845320 h 3122927"/>
              <a:gd name="connsiteX304" fmla="*/ 3868391 w 3977697"/>
              <a:gd name="connsiteY304" fmla="*/ 1822420 h 3122927"/>
              <a:gd name="connsiteX305" fmla="*/ 3862124 w 3977697"/>
              <a:gd name="connsiteY305" fmla="*/ 1784302 h 3122927"/>
              <a:gd name="connsiteX306" fmla="*/ 3834107 w 3977697"/>
              <a:gd name="connsiteY306" fmla="*/ 1729661 h 3122927"/>
              <a:gd name="connsiteX307" fmla="*/ 3834107 w 3977697"/>
              <a:gd name="connsiteY307" fmla="*/ 1737343 h 3122927"/>
              <a:gd name="connsiteX308" fmla="*/ 3839268 w 3977697"/>
              <a:gd name="connsiteY308" fmla="*/ 1729661 h 3122927"/>
              <a:gd name="connsiteX309" fmla="*/ 3834107 w 3977697"/>
              <a:gd name="connsiteY309" fmla="*/ 1729661 h 3122927"/>
              <a:gd name="connsiteX310" fmla="*/ 3680379 w 3977697"/>
              <a:gd name="connsiteY310" fmla="*/ 1361380 h 3122927"/>
              <a:gd name="connsiteX311" fmla="*/ 3679088 w 3977697"/>
              <a:gd name="connsiteY311" fmla="*/ 1363989 h 3122927"/>
              <a:gd name="connsiteX312" fmla="*/ 3682959 w 3977697"/>
              <a:gd name="connsiteY312" fmla="*/ 1361380 h 3122927"/>
              <a:gd name="connsiteX313" fmla="*/ 3680379 w 3977697"/>
              <a:gd name="connsiteY313" fmla="*/ 1361380 h 3122927"/>
              <a:gd name="connsiteX314" fmla="*/ 3722382 w 3977697"/>
              <a:gd name="connsiteY314" fmla="*/ 1330762 h 3122927"/>
              <a:gd name="connsiteX315" fmla="*/ 3722405 w 3977697"/>
              <a:gd name="connsiteY315" fmla="*/ 1337321 h 3122927"/>
              <a:gd name="connsiteX316" fmla="*/ 3726092 w 3977697"/>
              <a:gd name="connsiteY316" fmla="*/ 1336016 h 3122927"/>
              <a:gd name="connsiteX317" fmla="*/ 3728672 w 3977697"/>
              <a:gd name="connsiteY317" fmla="*/ 1330944 h 3122927"/>
              <a:gd name="connsiteX318" fmla="*/ 3726092 w 3977697"/>
              <a:gd name="connsiteY318" fmla="*/ 1330944 h 3122927"/>
              <a:gd name="connsiteX319" fmla="*/ 3722382 w 3977697"/>
              <a:gd name="connsiteY319" fmla="*/ 1330762 h 3122927"/>
              <a:gd name="connsiteX320" fmla="*/ 3761667 w 3977697"/>
              <a:gd name="connsiteY320" fmla="*/ 1244562 h 3122927"/>
              <a:gd name="connsiteX321" fmla="*/ 3754109 w 3977697"/>
              <a:gd name="connsiteY321" fmla="*/ 1248330 h 3122927"/>
              <a:gd name="connsiteX322" fmla="*/ 3751529 w 3977697"/>
              <a:gd name="connsiteY322" fmla="*/ 1252243 h 3122927"/>
              <a:gd name="connsiteX323" fmla="*/ 3756690 w 3977697"/>
              <a:gd name="connsiteY323" fmla="*/ 1257316 h 3122927"/>
              <a:gd name="connsiteX324" fmla="*/ 3761667 w 3977697"/>
              <a:gd name="connsiteY324" fmla="*/ 1258476 h 3122927"/>
              <a:gd name="connsiteX325" fmla="*/ 3761667 w 3977697"/>
              <a:gd name="connsiteY325" fmla="*/ 1244562 h 3122927"/>
              <a:gd name="connsiteX326" fmla="*/ 3643698 w 3977697"/>
              <a:gd name="connsiteY326" fmla="*/ 981649 h 3122927"/>
              <a:gd name="connsiteX327" fmla="*/ 3639827 w 3977697"/>
              <a:gd name="connsiteY327" fmla="*/ 984258 h 3122927"/>
              <a:gd name="connsiteX328" fmla="*/ 3651255 w 3977697"/>
              <a:gd name="connsiteY328" fmla="*/ 991794 h 3122927"/>
              <a:gd name="connsiteX329" fmla="*/ 3648674 w 3977697"/>
              <a:gd name="connsiteY329" fmla="*/ 984258 h 3122927"/>
              <a:gd name="connsiteX330" fmla="*/ 3643698 w 3977697"/>
              <a:gd name="connsiteY330" fmla="*/ 981649 h 3122927"/>
              <a:gd name="connsiteX331" fmla="*/ 3613099 w 3977697"/>
              <a:gd name="connsiteY331" fmla="*/ 967735 h 3122927"/>
              <a:gd name="connsiteX332" fmla="*/ 3615680 w 3977697"/>
              <a:gd name="connsiteY332" fmla="*/ 969039 h 3122927"/>
              <a:gd name="connsiteX333" fmla="*/ 3615680 w 3977697"/>
              <a:gd name="connsiteY333" fmla="*/ 967735 h 3122927"/>
              <a:gd name="connsiteX334" fmla="*/ 3613099 w 3977697"/>
              <a:gd name="connsiteY334" fmla="*/ 967735 h 3122927"/>
              <a:gd name="connsiteX335" fmla="*/ 1016821 w 3977697"/>
              <a:gd name="connsiteY335" fmla="*/ 101557 h 3122927"/>
              <a:gd name="connsiteX336" fmla="*/ 967830 w 3977697"/>
              <a:gd name="connsiteY336" fmla="*/ 107832 h 3122927"/>
              <a:gd name="connsiteX337" fmla="*/ 1526524 w 3977697"/>
              <a:gd name="connsiteY337" fmla="*/ 107832 h 3122927"/>
              <a:gd name="connsiteX338" fmla="*/ 1314548 w 3977697"/>
              <a:gd name="connsiteY338" fmla="*/ 102759 h 3122927"/>
              <a:gd name="connsiteX339" fmla="*/ 1016821 w 3977697"/>
              <a:gd name="connsiteY339" fmla="*/ 101557 h 3122927"/>
              <a:gd name="connsiteX340" fmla="*/ 138546 w 3977697"/>
              <a:gd name="connsiteY340" fmla="*/ 0 h 3122927"/>
              <a:gd name="connsiteX341" fmla="*/ 214673 w 3977697"/>
              <a:gd name="connsiteY341" fmla="*/ 1160 h 3122927"/>
              <a:gd name="connsiteX342" fmla="*/ 252828 w 3977697"/>
              <a:gd name="connsiteY342" fmla="*/ 2464 h 3122927"/>
              <a:gd name="connsiteX343" fmla="*/ 325268 w 3977697"/>
              <a:gd name="connsiteY343" fmla="*/ 6232 h 3122927"/>
              <a:gd name="connsiteX344" fmla="*/ 458536 w 3977697"/>
              <a:gd name="connsiteY344" fmla="*/ 16378 h 3122927"/>
              <a:gd name="connsiteX345" fmla="*/ 1590117 w 3977697"/>
              <a:gd name="connsiteY345" fmla="*/ 36814 h 3122927"/>
              <a:gd name="connsiteX346" fmla="*/ 2683541 w 3977697"/>
              <a:gd name="connsiteY346" fmla="*/ 37973 h 3122927"/>
              <a:gd name="connsiteX347" fmla="*/ 2843536 w 3977697"/>
              <a:gd name="connsiteY347" fmla="*/ 58409 h 3122927"/>
              <a:gd name="connsiteX348" fmla="*/ 2901968 w 3977697"/>
              <a:gd name="connsiteY348" fmla="*/ 59569 h 3122927"/>
              <a:gd name="connsiteX349" fmla="*/ 2933856 w 3977697"/>
              <a:gd name="connsiteY349" fmla="*/ 59569 h 3122927"/>
              <a:gd name="connsiteX350" fmla="*/ 2956713 w 3977697"/>
              <a:gd name="connsiteY350" fmla="*/ 59569 h 3122927"/>
              <a:gd name="connsiteX351" fmla="*/ 2968141 w 3977697"/>
              <a:gd name="connsiteY351" fmla="*/ 59569 h 3122927"/>
              <a:gd name="connsiteX352" fmla="*/ 2974408 w 3977697"/>
              <a:gd name="connsiteY352" fmla="*/ 59569 h 3122927"/>
              <a:gd name="connsiteX353" fmla="*/ 2979569 w 3977697"/>
              <a:gd name="connsiteY353" fmla="*/ 62177 h 3122927"/>
              <a:gd name="connsiteX354" fmla="*/ 3049429 w 3977697"/>
              <a:gd name="connsiteY354" fmla="*/ 93918 h 3122927"/>
              <a:gd name="connsiteX355" fmla="*/ 3081133 w 3977697"/>
              <a:gd name="connsiteY355" fmla="*/ 106673 h 3122927"/>
              <a:gd name="connsiteX356" fmla="*/ 3112837 w 3977697"/>
              <a:gd name="connsiteY356" fmla="*/ 118123 h 3122927"/>
              <a:gd name="connsiteX357" fmla="*/ 3178826 w 3977697"/>
              <a:gd name="connsiteY357" fmla="*/ 137109 h 3122927"/>
              <a:gd name="connsiteX358" fmla="*/ 3252557 w 3977697"/>
              <a:gd name="connsiteY358" fmla="*/ 154936 h 3122927"/>
              <a:gd name="connsiteX359" fmla="*/ 3401124 w 3977697"/>
              <a:gd name="connsiteY359" fmla="*/ 206968 h 3122927"/>
              <a:gd name="connsiteX360" fmla="*/ 3468403 w 3977697"/>
              <a:gd name="connsiteY360" fmla="*/ 237405 h 3122927"/>
              <a:gd name="connsiteX361" fmla="*/ 3500107 w 3977697"/>
              <a:gd name="connsiteY361" fmla="*/ 252623 h 3122927"/>
              <a:gd name="connsiteX362" fmla="*/ 3533286 w 3977697"/>
              <a:gd name="connsiteY362" fmla="*/ 269145 h 3122927"/>
              <a:gd name="connsiteX363" fmla="*/ 3544714 w 3977697"/>
              <a:gd name="connsiteY363" fmla="*/ 275523 h 3122927"/>
              <a:gd name="connsiteX364" fmla="*/ 3550981 w 3977697"/>
              <a:gd name="connsiteY364" fmla="*/ 278131 h 3122927"/>
              <a:gd name="connsiteX365" fmla="*/ 3556143 w 3977697"/>
              <a:gd name="connsiteY365" fmla="*/ 281900 h 3122927"/>
              <a:gd name="connsiteX366" fmla="*/ 3572548 w 3977697"/>
              <a:gd name="connsiteY366" fmla="*/ 297118 h 3122927"/>
              <a:gd name="connsiteX367" fmla="*/ 3596694 w 3977697"/>
              <a:gd name="connsiteY367" fmla="*/ 320018 h 3122927"/>
              <a:gd name="connsiteX368" fmla="*/ 3619551 w 3977697"/>
              <a:gd name="connsiteY368" fmla="*/ 341613 h 3122927"/>
              <a:gd name="connsiteX369" fmla="*/ 3630979 w 3977697"/>
              <a:gd name="connsiteY369" fmla="*/ 351759 h 3122927"/>
              <a:gd name="connsiteX370" fmla="*/ 3636140 w 3977697"/>
              <a:gd name="connsiteY370" fmla="*/ 356831 h 3122927"/>
              <a:gd name="connsiteX371" fmla="*/ 3638536 w 3977697"/>
              <a:gd name="connsiteY371" fmla="*/ 359295 h 3122927"/>
              <a:gd name="connsiteX372" fmla="*/ 3690701 w 3977697"/>
              <a:gd name="connsiteY372" fmla="*/ 406399 h 3122927"/>
              <a:gd name="connsiteX373" fmla="*/ 3803693 w 3977697"/>
              <a:gd name="connsiteY373" fmla="*/ 504086 h 3122927"/>
              <a:gd name="connsiteX374" fmla="*/ 3813831 w 3977697"/>
              <a:gd name="connsiteY374" fmla="*/ 514232 h 3122927"/>
              <a:gd name="connsiteX375" fmla="*/ 3826549 w 3977697"/>
              <a:gd name="connsiteY375" fmla="*/ 525681 h 3122927"/>
              <a:gd name="connsiteX376" fmla="*/ 3845535 w 3977697"/>
              <a:gd name="connsiteY376" fmla="*/ 544813 h 3122927"/>
              <a:gd name="connsiteX377" fmla="*/ 3863415 w 3977697"/>
              <a:gd name="connsiteY377" fmla="*/ 566408 h 3122927"/>
              <a:gd name="connsiteX378" fmla="*/ 3859544 w 3977697"/>
              <a:gd name="connsiteY378" fmla="*/ 567568 h 3122927"/>
              <a:gd name="connsiteX379" fmla="*/ 3836687 w 3977697"/>
              <a:gd name="connsiteY379" fmla="*/ 557422 h 3122927"/>
              <a:gd name="connsiteX380" fmla="*/ 3815121 w 3977697"/>
              <a:gd name="connsiteY380" fmla="*/ 544813 h 3122927"/>
              <a:gd name="connsiteX381" fmla="*/ 3788394 w 3977697"/>
              <a:gd name="connsiteY381" fmla="*/ 526986 h 3122927"/>
              <a:gd name="connsiteX382" fmla="*/ 3820282 w 3977697"/>
              <a:gd name="connsiteY382" fmla="*/ 551190 h 3122927"/>
              <a:gd name="connsiteX383" fmla="*/ 3849406 w 3977697"/>
              <a:gd name="connsiteY383" fmla="*/ 572786 h 3122927"/>
              <a:gd name="connsiteX384" fmla="*/ 3849406 w 3977697"/>
              <a:gd name="connsiteY384" fmla="*/ 610759 h 3122927"/>
              <a:gd name="connsiteX385" fmla="*/ 3850696 w 3977697"/>
              <a:gd name="connsiteY385" fmla="*/ 643804 h 3122927"/>
              <a:gd name="connsiteX386" fmla="*/ 3853277 w 3977697"/>
              <a:gd name="connsiteY386" fmla="*/ 689604 h 3122927"/>
              <a:gd name="connsiteX387" fmla="*/ 3859544 w 3977697"/>
              <a:gd name="connsiteY387" fmla="*/ 755549 h 3122927"/>
              <a:gd name="connsiteX388" fmla="*/ 3862124 w 3977697"/>
              <a:gd name="connsiteY388" fmla="*/ 939762 h 3122927"/>
              <a:gd name="connsiteX389" fmla="*/ 3879820 w 3977697"/>
              <a:gd name="connsiteY389" fmla="*/ 863526 h 3122927"/>
              <a:gd name="connsiteX390" fmla="*/ 3890142 w 3977697"/>
              <a:gd name="connsiteY390" fmla="*/ 1118903 h 3122927"/>
              <a:gd name="connsiteX391" fmla="*/ 3887561 w 3977697"/>
              <a:gd name="connsiteY391" fmla="*/ 1132817 h 3122927"/>
              <a:gd name="connsiteX392" fmla="*/ 3906547 w 3977697"/>
              <a:gd name="connsiteY392" fmla="*/ 1163253 h 3122927"/>
              <a:gd name="connsiteX393" fmla="*/ 3909127 w 3977697"/>
              <a:gd name="connsiteY393" fmla="*/ 1156876 h 3122927"/>
              <a:gd name="connsiteX394" fmla="*/ 3910418 w 3977697"/>
              <a:gd name="connsiteY394" fmla="*/ 1187457 h 3122927"/>
              <a:gd name="connsiteX395" fmla="*/ 3917975 w 3977697"/>
              <a:gd name="connsiteY395" fmla="*/ 1225575 h 3122927"/>
              <a:gd name="connsiteX396" fmla="*/ 3919265 w 3977697"/>
              <a:gd name="connsiteY396" fmla="*/ 1259780 h 3122927"/>
              <a:gd name="connsiteX397" fmla="*/ 3909127 w 3977697"/>
              <a:gd name="connsiteY397" fmla="*/ 1289057 h 3122927"/>
              <a:gd name="connsiteX398" fmla="*/ 3878714 w 3977697"/>
              <a:gd name="connsiteY398" fmla="*/ 1294130 h 3122927"/>
              <a:gd name="connsiteX399" fmla="*/ 3876133 w 3977697"/>
              <a:gd name="connsiteY399" fmla="*/ 1295434 h 3122927"/>
              <a:gd name="connsiteX400" fmla="*/ 3877423 w 3977697"/>
              <a:gd name="connsiteY400" fmla="*/ 1323262 h 3122927"/>
              <a:gd name="connsiteX401" fmla="*/ 3883691 w 3977697"/>
              <a:gd name="connsiteY401" fmla="*/ 1322103 h 3122927"/>
              <a:gd name="connsiteX402" fmla="*/ 3888852 w 3977697"/>
              <a:gd name="connsiteY402" fmla="*/ 1332248 h 3122927"/>
              <a:gd name="connsiteX403" fmla="*/ 3877423 w 3977697"/>
              <a:gd name="connsiteY403" fmla="*/ 1349930 h 3122927"/>
              <a:gd name="connsiteX404" fmla="*/ 3877423 w 3977697"/>
              <a:gd name="connsiteY404" fmla="*/ 1414716 h 3122927"/>
              <a:gd name="connsiteX405" fmla="*/ 3977697 w 3977697"/>
              <a:gd name="connsiteY405" fmla="*/ 1269926 h 3122927"/>
              <a:gd name="connsiteX406" fmla="*/ 3939541 w 3977697"/>
              <a:gd name="connsiteY406" fmla="*/ 1667484 h 3122927"/>
              <a:gd name="connsiteX407" fmla="*/ 3939541 w 3977697"/>
              <a:gd name="connsiteY407" fmla="*/ 1673861 h 3122927"/>
              <a:gd name="connsiteX408" fmla="*/ 3947283 w 3977697"/>
              <a:gd name="connsiteY408" fmla="*/ 1672557 h 3122927"/>
              <a:gd name="connsiteX409" fmla="*/ 3949679 w 3977697"/>
              <a:gd name="connsiteY409" fmla="*/ 1691543 h 3122927"/>
              <a:gd name="connsiteX410" fmla="*/ 3929403 w 3977697"/>
              <a:gd name="connsiteY410" fmla="*/ 1705602 h 3122927"/>
              <a:gd name="connsiteX411" fmla="*/ 3930694 w 3977697"/>
              <a:gd name="connsiteY411" fmla="*/ 1724589 h 3122927"/>
              <a:gd name="connsiteX412" fmla="*/ 3943412 w 3977697"/>
              <a:gd name="connsiteY412" fmla="*/ 1715748 h 3122927"/>
              <a:gd name="connsiteX413" fmla="*/ 3947283 w 3977697"/>
              <a:gd name="connsiteY413" fmla="*/ 1724589 h 3122927"/>
              <a:gd name="connsiteX414" fmla="*/ 3934565 w 3977697"/>
              <a:gd name="connsiteY414" fmla="*/ 1733575 h 3122927"/>
              <a:gd name="connsiteX415" fmla="*/ 3947283 w 3977697"/>
              <a:gd name="connsiteY415" fmla="*/ 1758938 h 3122927"/>
              <a:gd name="connsiteX416" fmla="*/ 3937145 w 3977697"/>
              <a:gd name="connsiteY416" fmla="*/ 1786911 h 3122927"/>
              <a:gd name="connsiteX417" fmla="*/ 3947283 w 3977697"/>
              <a:gd name="connsiteY417" fmla="*/ 1855466 h 3122927"/>
              <a:gd name="connsiteX418" fmla="*/ 3937145 w 3977697"/>
              <a:gd name="connsiteY418" fmla="*/ 1864307 h 3122927"/>
              <a:gd name="connsiteX419" fmla="*/ 3930694 w 3977697"/>
              <a:gd name="connsiteY419" fmla="*/ 1927788 h 3122927"/>
              <a:gd name="connsiteX420" fmla="*/ 3935855 w 3977697"/>
              <a:gd name="connsiteY420" fmla="*/ 1925324 h 3122927"/>
              <a:gd name="connsiteX421" fmla="*/ 3921846 w 3977697"/>
              <a:gd name="connsiteY421" fmla="*/ 1939238 h 3122927"/>
              <a:gd name="connsiteX422" fmla="*/ 3923136 w 3977697"/>
              <a:gd name="connsiteY422" fmla="*/ 1943007 h 3122927"/>
              <a:gd name="connsiteX423" fmla="*/ 3923136 w 3977697"/>
              <a:gd name="connsiteY423" fmla="*/ 1944311 h 3122927"/>
              <a:gd name="connsiteX424" fmla="*/ 3923136 w 3977697"/>
              <a:gd name="connsiteY424" fmla="*/ 1945615 h 3122927"/>
              <a:gd name="connsiteX425" fmla="*/ 3923136 w 3977697"/>
              <a:gd name="connsiteY425" fmla="*/ 1948224 h 3122927"/>
              <a:gd name="connsiteX426" fmla="*/ 3923136 w 3977697"/>
              <a:gd name="connsiteY426" fmla="*/ 1959529 h 3122927"/>
              <a:gd name="connsiteX427" fmla="*/ 3919265 w 3977697"/>
              <a:gd name="connsiteY427" fmla="*/ 1978661 h 3122927"/>
              <a:gd name="connsiteX428" fmla="*/ 3920556 w 3977697"/>
              <a:gd name="connsiteY428" fmla="*/ 2025620 h 3122927"/>
              <a:gd name="connsiteX429" fmla="*/ 3921846 w 3977697"/>
              <a:gd name="connsiteY429" fmla="*/ 2034461 h 3122927"/>
              <a:gd name="connsiteX430" fmla="*/ 3916685 w 3977697"/>
              <a:gd name="connsiteY430" fmla="*/ 2039534 h 3122927"/>
              <a:gd name="connsiteX431" fmla="*/ 3906547 w 3977697"/>
              <a:gd name="connsiteY431" fmla="*/ 2048520 h 3122927"/>
              <a:gd name="connsiteX432" fmla="*/ 3884981 w 3977697"/>
              <a:gd name="connsiteY432" fmla="*/ 2059970 h 3122927"/>
              <a:gd name="connsiteX433" fmla="*/ 3844429 w 3977697"/>
              <a:gd name="connsiteY433" fmla="*/ 2059970 h 3122927"/>
              <a:gd name="connsiteX434" fmla="*/ 3831711 w 3977697"/>
              <a:gd name="connsiteY434" fmla="*/ 2066202 h 3122927"/>
              <a:gd name="connsiteX435" fmla="*/ 3826549 w 3977697"/>
              <a:gd name="connsiteY435" fmla="*/ 2071275 h 3122927"/>
              <a:gd name="connsiteX436" fmla="*/ 3822679 w 3977697"/>
              <a:gd name="connsiteY436" fmla="*/ 2076492 h 3122927"/>
              <a:gd name="connsiteX437" fmla="*/ 3812541 w 3977697"/>
              <a:gd name="connsiteY437" fmla="*/ 2095479 h 3122927"/>
              <a:gd name="connsiteX438" fmla="*/ 3823969 w 3977697"/>
              <a:gd name="connsiteY438" fmla="*/ 2096783 h 3122927"/>
              <a:gd name="connsiteX439" fmla="*/ 3821573 w 3977697"/>
              <a:gd name="connsiteY439" fmla="*/ 2109393 h 3122927"/>
              <a:gd name="connsiteX440" fmla="*/ 3782127 w 3977697"/>
              <a:gd name="connsiteY440" fmla="*/ 2130988 h 3122927"/>
              <a:gd name="connsiteX441" fmla="*/ 3764431 w 3977697"/>
              <a:gd name="connsiteY441" fmla="*/ 2141133 h 3122927"/>
              <a:gd name="connsiteX442" fmla="*/ 3756690 w 3977697"/>
              <a:gd name="connsiteY442" fmla="*/ 2139974 h 3122927"/>
              <a:gd name="connsiteX443" fmla="*/ 3749132 w 3977697"/>
              <a:gd name="connsiteY443" fmla="*/ 2136061 h 3122927"/>
              <a:gd name="connsiteX444" fmla="*/ 3722405 w 3977697"/>
              <a:gd name="connsiteY444" fmla="*/ 2115770 h 3122927"/>
              <a:gd name="connsiteX445" fmla="*/ 3700839 w 3977697"/>
              <a:gd name="connsiteY445" fmla="*/ 2130988 h 3122927"/>
              <a:gd name="connsiteX446" fmla="*/ 3691991 w 3977697"/>
              <a:gd name="connsiteY446" fmla="*/ 2133597 h 3122927"/>
              <a:gd name="connsiteX447" fmla="*/ 3681853 w 3977697"/>
              <a:gd name="connsiteY447" fmla="*/ 2134901 h 3122927"/>
              <a:gd name="connsiteX448" fmla="*/ 3657706 w 3977697"/>
              <a:gd name="connsiteY448" fmla="*/ 2129829 h 3122927"/>
              <a:gd name="connsiteX449" fmla="*/ 3662683 w 3977697"/>
              <a:gd name="connsiteY449" fmla="*/ 2127220 h 3122927"/>
              <a:gd name="connsiteX450" fmla="*/ 3653836 w 3977697"/>
              <a:gd name="connsiteY450" fmla="*/ 2109393 h 3122927"/>
              <a:gd name="connsiteX451" fmla="*/ 3651255 w 3977697"/>
              <a:gd name="connsiteY451" fmla="*/ 2098088 h 3122927"/>
              <a:gd name="connsiteX452" fmla="*/ 3649965 w 3977697"/>
              <a:gd name="connsiteY452" fmla="*/ 2089102 h 3122927"/>
              <a:gd name="connsiteX453" fmla="*/ 3647568 w 3977697"/>
              <a:gd name="connsiteY453" fmla="*/ 2081565 h 3122927"/>
              <a:gd name="connsiteX454" fmla="*/ 3641117 w 3977697"/>
              <a:gd name="connsiteY454" fmla="*/ 2035765 h 3122927"/>
              <a:gd name="connsiteX455" fmla="*/ 3655126 w 3977697"/>
              <a:gd name="connsiteY455" fmla="*/ 2039534 h 3122927"/>
              <a:gd name="connsiteX456" fmla="*/ 3655126 w 3977697"/>
              <a:gd name="connsiteY456" fmla="*/ 2021852 h 3122927"/>
              <a:gd name="connsiteX457" fmla="*/ 3667844 w 3977697"/>
              <a:gd name="connsiteY457" fmla="*/ 2004024 h 3122927"/>
              <a:gd name="connsiteX458" fmla="*/ 3663973 w 3977697"/>
              <a:gd name="connsiteY458" fmla="*/ 1981125 h 3122927"/>
              <a:gd name="connsiteX459" fmla="*/ 3675402 w 3977697"/>
              <a:gd name="connsiteY459" fmla="*/ 1957065 h 3122927"/>
              <a:gd name="connsiteX460" fmla="*/ 3695678 w 3977697"/>
              <a:gd name="connsiteY460" fmla="*/ 1926629 h 3122927"/>
              <a:gd name="connsiteX461" fmla="*/ 3712267 w 3977697"/>
              <a:gd name="connsiteY461" fmla="*/ 1916338 h 3122927"/>
              <a:gd name="connsiteX462" fmla="*/ 3728856 w 3977697"/>
              <a:gd name="connsiteY462" fmla="*/ 1875756 h 3122927"/>
              <a:gd name="connsiteX463" fmla="*/ 3724986 w 3977697"/>
              <a:gd name="connsiteY463" fmla="*/ 1873293 h 3122927"/>
              <a:gd name="connsiteX464" fmla="*/ 3723695 w 3977697"/>
              <a:gd name="connsiteY464" fmla="*/ 1875756 h 3122927"/>
              <a:gd name="connsiteX465" fmla="*/ 3703419 w 3977697"/>
              <a:gd name="connsiteY465" fmla="*/ 1861843 h 3122927"/>
              <a:gd name="connsiteX466" fmla="*/ 3719824 w 3977697"/>
              <a:gd name="connsiteY466" fmla="*/ 1868075 h 3122927"/>
              <a:gd name="connsiteX467" fmla="*/ 3713557 w 3977697"/>
              <a:gd name="connsiteY467" fmla="*/ 1833870 h 3122927"/>
              <a:gd name="connsiteX468" fmla="*/ 3748530 w 3977697"/>
              <a:gd name="connsiteY468" fmla="*/ 1827820 h 3122927"/>
              <a:gd name="connsiteX469" fmla="*/ 3750423 w 3977697"/>
              <a:gd name="connsiteY469" fmla="*/ 1827493 h 3122927"/>
              <a:gd name="connsiteX470" fmla="*/ 3763141 w 3977697"/>
              <a:gd name="connsiteY470" fmla="*/ 1799520 h 3122927"/>
              <a:gd name="connsiteX471" fmla="*/ 3765537 w 3977697"/>
              <a:gd name="connsiteY471" fmla="*/ 1794448 h 3122927"/>
              <a:gd name="connsiteX472" fmla="*/ 3755399 w 3977697"/>
              <a:gd name="connsiteY472" fmla="*/ 1797056 h 3122927"/>
              <a:gd name="connsiteX473" fmla="*/ 3759270 w 3977697"/>
              <a:gd name="connsiteY473" fmla="*/ 1770388 h 3122927"/>
              <a:gd name="connsiteX474" fmla="*/ 3775675 w 3977697"/>
              <a:gd name="connsiteY474" fmla="*/ 1714443 h 3122927"/>
              <a:gd name="connsiteX475" fmla="*/ 3769408 w 3977697"/>
              <a:gd name="connsiteY475" fmla="*/ 1720820 h 3122927"/>
              <a:gd name="connsiteX476" fmla="*/ 3754109 w 3977697"/>
              <a:gd name="connsiteY476" fmla="*/ 1739807 h 3122927"/>
              <a:gd name="connsiteX477" fmla="*/ 3737704 w 3977697"/>
              <a:gd name="connsiteY477" fmla="*/ 1760243 h 3122927"/>
              <a:gd name="connsiteX478" fmla="*/ 3724986 w 3977697"/>
              <a:gd name="connsiteY478" fmla="*/ 1775461 h 3122927"/>
              <a:gd name="connsiteX479" fmla="*/ 3712267 w 3977697"/>
              <a:gd name="connsiteY479" fmla="*/ 1790679 h 3122927"/>
              <a:gd name="connsiteX480" fmla="*/ 3681853 w 3977697"/>
              <a:gd name="connsiteY480" fmla="*/ 1821116 h 3122927"/>
              <a:gd name="connsiteX481" fmla="*/ 3658997 w 3977697"/>
              <a:gd name="connsiteY481" fmla="*/ 1837638 h 3122927"/>
              <a:gd name="connsiteX482" fmla="*/ 3641117 w 3977697"/>
              <a:gd name="connsiteY482" fmla="*/ 1844016 h 3122927"/>
              <a:gd name="connsiteX483" fmla="*/ 3615680 w 3977697"/>
              <a:gd name="connsiteY483" fmla="*/ 1844016 h 3122927"/>
              <a:gd name="connsiteX484" fmla="*/ 3591533 w 3977697"/>
              <a:gd name="connsiteY484" fmla="*/ 1832566 h 3122927"/>
              <a:gd name="connsiteX485" fmla="*/ 3578999 w 3977697"/>
              <a:gd name="connsiteY485" fmla="*/ 1819956 h 3122927"/>
              <a:gd name="connsiteX486" fmla="*/ 3564990 w 3977697"/>
              <a:gd name="connsiteY486" fmla="*/ 1802129 h 3122927"/>
              <a:gd name="connsiteX487" fmla="*/ 3576418 w 3977697"/>
              <a:gd name="connsiteY487" fmla="*/ 1816043 h 3122927"/>
              <a:gd name="connsiteX488" fmla="*/ 3581395 w 3977697"/>
              <a:gd name="connsiteY488" fmla="*/ 1821116 h 3122927"/>
              <a:gd name="connsiteX489" fmla="*/ 3585266 w 3977697"/>
              <a:gd name="connsiteY489" fmla="*/ 1825029 h 3122927"/>
              <a:gd name="connsiteX490" fmla="*/ 3590427 w 3977697"/>
              <a:gd name="connsiteY490" fmla="*/ 1830102 h 3122927"/>
              <a:gd name="connsiteX491" fmla="*/ 3614390 w 3977697"/>
              <a:gd name="connsiteY491" fmla="*/ 1842711 h 3122927"/>
              <a:gd name="connsiteX492" fmla="*/ 3636140 w 3977697"/>
              <a:gd name="connsiteY492" fmla="*/ 1842711 h 3122927"/>
              <a:gd name="connsiteX493" fmla="*/ 3656416 w 3977697"/>
              <a:gd name="connsiteY493" fmla="*/ 1833870 h 3122927"/>
              <a:gd name="connsiteX494" fmla="*/ 3661393 w 3977697"/>
              <a:gd name="connsiteY494" fmla="*/ 1830102 h 3122927"/>
              <a:gd name="connsiteX495" fmla="*/ 3647568 w 3977697"/>
              <a:gd name="connsiteY495" fmla="*/ 1833870 h 3122927"/>
              <a:gd name="connsiteX496" fmla="*/ 3624712 w 3977697"/>
              <a:gd name="connsiteY496" fmla="*/ 1836334 h 3122927"/>
              <a:gd name="connsiteX497" fmla="*/ 3609413 w 3977697"/>
              <a:gd name="connsiteY497" fmla="*/ 1832566 h 3122927"/>
              <a:gd name="connsiteX498" fmla="*/ 3596694 w 3977697"/>
              <a:gd name="connsiteY498" fmla="*/ 1823725 h 3122927"/>
              <a:gd name="connsiteX499" fmla="*/ 3589137 w 3977697"/>
              <a:gd name="connsiteY499" fmla="*/ 1814739 h 3122927"/>
              <a:gd name="connsiteX500" fmla="*/ 3583976 w 3977697"/>
              <a:gd name="connsiteY500" fmla="*/ 1807202 h 3122927"/>
              <a:gd name="connsiteX501" fmla="*/ 3573838 w 3977697"/>
              <a:gd name="connsiteY501" fmla="*/ 1790679 h 3122927"/>
              <a:gd name="connsiteX502" fmla="*/ 3557248 w 3977697"/>
              <a:gd name="connsiteY502" fmla="*/ 1756330 h 3122927"/>
              <a:gd name="connsiteX503" fmla="*/ 3553562 w 3977697"/>
              <a:gd name="connsiteY503" fmla="*/ 1728502 h 3122927"/>
              <a:gd name="connsiteX504" fmla="*/ 3557248 w 3977697"/>
              <a:gd name="connsiteY504" fmla="*/ 1723429 h 3122927"/>
              <a:gd name="connsiteX505" fmla="*/ 3556143 w 3977697"/>
              <a:gd name="connsiteY505" fmla="*/ 1711979 h 3122927"/>
              <a:gd name="connsiteX506" fmla="*/ 3556143 w 3977697"/>
              <a:gd name="connsiteY506" fmla="*/ 1708066 h 3122927"/>
              <a:gd name="connsiteX507" fmla="*/ 3561119 w 3977697"/>
              <a:gd name="connsiteY507" fmla="*/ 1702993 h 3122927"/>
              <a:gd name="connsiteX508" fmla="*/ 3595404 w 3977697"/>
              <a:gd name="connsiteY508" fmla="*/ 1670093 h 3122927"/>
              <a:gd name="connsiteX509" fmla="*/ 3629689 w 3977697"/>
              <a:gd name="connsiteY509" fmla="*/ 1633134 h 3122927"/>
              <a:gd name="connsiteX510" fmla="*/ 3649965 w 3977697"/>
              <a:gd name="connsiteY510" fmla="*/ 1610379 h 3122927"/>
              <a:gd name="connsiteX511" fmla="*/ 3648859 w 3977697"/>
              <a:gd name="connsiteY511" fmla="*/ 1607771 h 3122927"/>
              <a:gd name="connsiteX512" fmla="*/ 3646278 w 3977697"/>
              <a:gd name="connsiteY512" fmla="*/ 1610379 h 3122927"/>
              <a:gd name="connsiteX513" fmla="*/ 3639827 w 3977697"/>
              <a:gd name="connsiteY513" fmla="*/ 1614148 h 3122927"/>
              <a:gd name="connsiteX514" fmla="*/ 3642407 w 3977697"/>
              <a:gd name="connsiteY514" fmla="*/ 1611539 h 3122927"/>
              <a:gd name="connsiteX515" fmla="*/ 3644988 w 3977697"/>
              <a:gd name="connsiteY515" fmla="*/ 1607771 h 3122927"/>
              <a:gd name="connsiteX516" fmla="*/ 3648859 w 3977697"/>
              <a:gd name="connsiteY516" fmla="*/ 1600234 h 3122927"/>
              <a:gd name="connsiteX517" fmla="*/ 3656416 w 3977697"/>
              <a:gd name="connsiteY517" fmla="*/ 1584871 h 3122927"/>
              <a:gd name="connsiteX518" fmla="*/ 3671715 w 3977697"/>
              <a:gd name="connsiteY518" fmla="*/ 1554434 h 3122927"/>
              <a:gd name="connsiteX519" fmla="*/ 3685540 w 3977697"/>
              <a:gd name="connsiteY519" fmla="*/ 1522693 h 3122927"/>
              <a:gd name="connsiteX520" fmla="*/ 3688120 w 3977697"/>
              <a:gd name="connsiteY520" fmla="*/ 1513852 h 3122927"/>
              <a:gd name="connsiteX521" fmla="*/ 3686830 w 3977697"/>
              <a:gd name="connsiteY521" fmla="*/ 1504866 h 3122927"/>
              <a:gd name="connsiteX522" fmla="*/ 3679273 w 3977697"/>
              <a:gd name="connsiteY522" fmla="*/ 1503707 h 3122927"/>
              <a:gd name="connsiteX523" fmla="*/ 3671715 w 3977697"/>
              <a:gd name="connsiteY523" fmla="*/ 1506171 h 3122927"/>
              <a:gd name="connsiteX524" fmla="*/ 3618261 w 3977697"/>
              <a:gd name="connsiteY524" fmla="*/ 1536607 h 3122927"/>
              <a:gd name="connsiteX525" fmla="*/ 3590427 w 3977697"/>
              <a:gd name="connsiteY525" fmla="*/ 1549361 h 3122927"/>
              <a:gd name="connsiteX526" fmla="*/ 3581395 w 3977697"/>
              <a:gd name="connsiteY526" fmla="*/ 1550666 h 3122927"/>
              <a:gd name="connsiteX527" fmla="*/ 3446837 w 3977697"/>
              <a:gd name="connsiteY527" fmla="*/ 1769084 h 3122927"/>
              <a:gd name="connsiteX528" fmla="*/ 3389696 w 3977697"/>
              <a:gd name="connsiteY528" fmla="*/ 1840247 h 3122927"/>
              <a:gd name="connsiteX529" fmla="*/ 3268962 w 3977697"/>
              <a:gd name="connsiteY529" fmla="*/ 2018083 h 3122927"/>
              <a:gd name="connsiteX530" fmla="*/ 3216982 w 3977697"/>
              <a:gd name="connsiteY530" fmla="*/ 2105624 h 3122927"/>
              <a:gd name="connsiteX531" fmla="*/ 3190254 w 3977697"/>
              <a:gd name="connsiteY531" fmla="*/ 2150119 h 3122927"/>
              <a:gd name="connsiteX532" fmla="*/ 3175140 w 3977697"/>
              <a:gd name="connsiteY532" fmla="*/ 2174179 h 3122927"/>
              <a:gd name="connsiteX533" fmla="*/ 3158550 w 3977697"/>
              <a:gd name="connsiteY533" fmla="*/ 2202151 h 3122927"/>
              <a:gd name="connsiteX534" fmla="*/ 3139565 w 3977697"/>
              <a:gd name="connsiteY534" fmla="*/ 2212297 h 3122927"/>
              <a:gd name="connsiteX535" fmla="*/ 3136984 w 3977697"/>
              <a:gd name="connsiteY535" fmla="*/ 2216210 h 3122927"/>
              <a:gd name="connsiteX536" fmla="*/ 3092561 w 3977697"/>
              <a:gd name="connsiteY536" fmla="*/ 2214906 h 3122927"/>
              <a:gd name="connsiteX537" fmla="*/ 3045558 w 3977697"/>
              <a:gd name="connsiteY537" fmla="*/ 2213601 h 3122927"/>
              <a:gd name="connsiteX538" fmla="*/ 2950261 w 3977697"/>
              <a:gd name="connsiteY538" fmla="*/ 2213601 h 3122927"/>
              <a:gd name="connsiteX539" fmla="*/ 2857545 w 3977697"/>
              <a:gd name="connsiteY539" fmla="*/ 2216065 h 3122927"/>
              <a:gd name="connsiteX540" fmla="*/ 2837269 w 3977697"/>
              <a:gd name="connsiteY540" fmla="*/ 2217370 h 3122927"/>
              <a:gd name="connsiteX541" fmla="*/ 2827131 w 3977697"/>
              <a:gd name="connsiteY541" fmla="*/ 2217370 h 3122927"/>
              <a:gd name="connsiteX542" fmla="*/ 2818284 w 3977697"/>
              <a:gd name="connsiteY542" fmla="*/ 2218674 h 3122927"/>
              <a:gd name="connsiteX543" fmla="*/ 2790266 w 3977697"/>
              <a:gd name="connsiteY543" fmla="*/ 2221283 h 3122927"/>
              <a:gd name="connsiteX544" fmla="*/ 2764829 w 3977697"/>
              <a:gd name="connsiteY544" fmla="*/ 2221283 h 3122927"/>
              <a:gd name="connsiteX545" fmla="*/ 2762248 w 3977697"/>
              <a:gd name="connsiteY545" fmla="*/ 2221283 h 3122927"/>
              <a:gd name="connsiteX546" fmla="*/ 2758562 w 3977697"/>
              <a:gd name="connsiteY546" fmla="*/ 2233892 h 3122927"/>
              <a:gd name="connsiteX547" fmla="*/ 2752110 w 3977697"/>
              <a:gd name="connsiteY547" fmla="*/ 2253024 h 3122927"/>
              <a:gd name="connsiteX548" fmla="*/ 2791556 w 3977697"/>
              <a:gd name="connsiteY548" fmla="*/ 2270706 h 3122927"/>
              <a:gd name="connsiteX549" fmla="*/ 2838560 w 3977697"/>
              <a:gd name="connsiteY549" fmla="*/ 2296215 h 3122927"/>
              <a:gd name="connsiteX550" fmla="*/ 2861416 w 3977697"/>
              <a:gd name="connsiteY550" fmla="*/ 2307520 h 3122927"/>
              <a:gd name="connsiteX551" fmla="*/ 2871554 w 3977697"/>
              <a:gd name="connsiteY551" fmla="*/ 2313897 h 3122927"/>
              <a:gd name="connsiteX552" fmla="*/ 2872844 w 3977697"/>
              <a:gd name="connsiteY552" fmla="*/ 2313897 h 3122927"/>
              <a:gd name="connsiteX553" fmla="*/ 2871554 w 3977697"/>
              <a:gd name="connsiteY553" fmla="*/ 2312592 h 3122927"/>
              <a:gd name="connsiteX554" fmla="*/ 2874135 w 3977697"/>
              <a:gd name="connsiteY554" fmla="*/ 2312592 h 3122927"/>
              <a:gd name="connsiteX555" fmla="*/ 2875425 w 3977697"/>
              <a:gd name="connsiteY555" fmla="*/ 2312592 h 3122927"/>
              <a:gd name="connsiteX556" fmla="*/ 2876531 w 3977697"/>
              <a:gd name="connsiteY556" fmla="*/ 2312592 h 3122927"/>
              <a:gd name="connsiteX557" fmla="*/ 2877821 w 3977697"/>
              <a:gd name="connsiteY557" fmla="*/ 2312592 h 3122927"/>
              <a:gd name="connsiteX558" fmla="*/ 2879111 w 3977697"/>
              <a:gd name="connsiteY558" fmla="*/ 2312592 h 3122927"/>
              <a:gd name="connsiteX559" fmla="*/ 2886853 w 3977697"/>
              <a:gd name="connsiteY559" fmla="*/ 2311433 h 3122927"/>
              <a:gd name="connsiteX560" fmla="*/ 2950261 w 3977697"/>
              <a:gd name="connsiteY560" fmla="*/ 2305056 h 3122927"/>
              <a:gd name="connsiteX561" fmla="*/ 2983256 w 3977697"/>
              <a:gd name="connsiteY561" fmla="*/ 2302447 h 3122927"/>
              <a:gd name="connsiteX562" fmla="*/ 2992104 w 3977697"/>
              <a:gd name="connsiteY562" fmla="*/ 2301287 h 3122927"/>
              <a:gd name="connsiteX563" fmla="*/ 2995974 w 3977697"/>
              <a:gd name="connsiteY563" fmla="*/ 2301287 h 3122927"/>
              <a:gd name="connsiteX564" fmla="*/ 3003532 w 3977697"/>
              <a:gd name="connsiteY564" fmla="*/ 2299983 h 3122927"/>
              <a:gd name="connsiteX565" fmla="*/ 3018831 w 3977697"/>
              <a:gd name="connsiteY565" fmla="*/ 2298678 h 3122927"/>
              <a:gd name="connsiteX566" fmla="*/ 3026388 w 3977697"/>
              <a:gd name="connsiteY566" fmla="*/ 2297374 h 3122927"/>
              <a:gd name="connsiteX567" fmla="*/ 3034130 w 3977697"/>
              <a:gd name="connsiteY567" fmla="*/ 2298678 h 3122927"/>
              <a:gd name="connsiteX568" fmla="*/ 3050535 w 3977697"/>
              <a:gd name="connsiteY568" fmla="*/ 2301287 h 3122927"/>
              <a:gd name="connsiteX569" fmla="*/ 3058277 w 3977697"/>
              <a:gd name="connsiteY569" fmla="*/ 2302447 h 3122927"/>
              <a:gd name="connsiteX570" fmla="*/ 3063254 w 3977697"/>
              <a:gd name="connsiteY570" fmla="*/ 2303751 h 3122927"/>
              <a:gd name="connsiteX571" fmla="*/ 3082424 w 3977697"/>
              <a:gd name="connsiteY571" fmla="*/ 2307520 h 3122927"/>
              <a:gd name="connsiteX572" fmla="*/ 3124266 w 3977697"/>
              <a:gd name="connsiteY572" fmla="*/ 2315201 h 3122927"/>
              <a:gd name="connsiteX573" fmla="*/ 3114128 w 3977697"/>
              <a:gd name="connsiteY573" fmla="*/ 2308824 h 3122927"/>
              <a:gd name="connsiteX574" fmla="*/ 3187674 w 3977697"/>
              <a:gd name="connsiteY574" fmla="*/ 2333028 h 3122927"/>
              <a:gd name="connsiteX575" fmla="*/ 3228410 w 3977697"/>
              <a:gd name="connsiteY575" fmla="*/ 2336797 h 3122927"/>
              <a:gd name="connsiteX576" fmla="*/ 3450708 w 3977697"/>
              <a:gd name="connsiteY576" fmla="*/ 2363465 h 3122927"/>
              <a:gd name="connsiteX577" fmla="*/ 3265275 w 3977697"/>
              <a:gd name="connsiteY577" fmla="*/ 2501878 h 3122927"/>
              <a:gd name="connsiteX578" fmla="*/ 3261405 w 3977697"/>
              <a:gd name="connsiteY578" fmla="*/ 2504487 h 3122927"/>
              <a:gd name="connsiteX579" fmla="*/ 3260114 w 3977697"/>
              <a:gd name="connsiteY579" fmla="*/ 2503183 h 3122927"/>
              <a:gd name="connsiteX580" fmla="*/ 3258824 w 3977697"/>
              <a:gd name="connsiteY580" fmla="*/ 2505646 h 3122927"/>
              <a:gd name="connsiteX581" fmla="*/ 3256428 w 3977697"/>
              <a:gd name="connsiteY581" fmla="*/ 2512024 h 3122927"/>
              <a:gd name="connsiteX582" fmla="*/ 3252557 w 3977697"/>
              <a:gd name="connsiteY582" fmla="*/ 2523474 h 3122927"/>
              <a:gd name="connsiteX583" fmla="*/ 3249976 w 3977697"/>
              <a:gd name="connsiteY583" fmla="*/ 2532315 h 3122927"/>
              <a:gd name="connsiteX584" fmla="*/ 3246105 w 3977697"/>
              <a:gd name="connsiteY584" fmla="*/ 2542460 h 3122927"/>
              <a:gd name="connsiteX585" fmla="*/ 3192835 w 3977697"/>
              <a:gd name="connsiteY585" fmla="*/ 2618696 h 3122927"/>
              <a:gd name="connsiteX586" fmla="*/ 3172559 w 3977697"/>
              <a:gd name="connsiteY586" fmla="*/ 2635219 h 3122927"/>
              <a:gd name="connsiteX587" fmla="*/ 3161131 w 3977697"/>
              <a:gd name="connsiteY587" fmla="*/ 2642900 h 3122927"/>
              <a:gd name="connsiteX588" fmla="*/ 3149703 w 3977697"/>
              <a:gd name="connsiteY588" fmla="*/ 2649278 h 3122927"/>
              <a:gd name="connsiteX589" fmla="*/ 3106570 w 3977697"/>
              <a:gd name="connsiteY589" fmla="*/ 2672033 h 3122927"/>
              <a:gd name="connsiteX590" fmla="*/ 3044268 w 3977697"/>
              <a:gd name="connsiteY590" fmla="*/ 2691164 h 3122927"/>
              <a:gd name="connsiteX591" fmla="*/ 3042978 w 3977697"/>
              <a:gd name="connsiteY591" fmla="*/ 2691164 h 3122927"/>
              <a:gd name="connsiteX592" fmla="*/ 3041687 w 3977697"/>
              <a:gd name="connsiteY592" fmla="*/ 2691164 h 3122927"/>
              <a:gd name="connsiteX593" fmla="*/ 3040397 w 3977697"/>
              <a:gd name="connsiteY593" fmla="*/ 2691164 h 3122927"/>
              <a:gd name="connsiteX594" fmla="*/ 3037817 w 3977697"/>
              <a:gd name="connsiteY594" fmla="*/ 2691164 h 3122927"/>
              <a:gd name="connsiteX595" fmla="*/ 3031549 w 3977697"/>
              <a:gd name="connsiteY595" fmla="*/ 2691164 h 3122927"/>
              <a:gd name="connsiteX596" fmla="*/ 3001136 w 3977697"/>
              <a:gd name="connsiteY596" fmla="*/ 2684787 h 3122927"/>
              <a:gd name="connsiteX597" fmla="*/ 2999845 w 3977697"/>
              <a:gd name="connsiteY597" fmla="*/ 2684787 h 3122927"/>
              <a:gd name="connsiteX598" fmla="*/ 2998555 w 3977697"/>
              <a:gd name="connsiteY598" fmla="*/ 2684787 h 3122927"/>
              <a:gd name="connsiteX599" fmla="*/ 2995974 w 3977697"/>
              <a:gd name="connsiteY599" fmla="*/ 2686091 h 3122927"/>
              <a:gd name="connsiteX600" fmla="*/ 2990998 w 3977697"/>
              <a:gd name="connsiteY600" fmla="*/ 2688555 h 3122927"/>
              <a:gd name="connsiteX601" fmla="*/ 2979569 w 3977697"/>
              <a:gd name="connsiteY601" fmla="*/ 2696237 h 3122927"/>
              <a:gd name="connsiteX602" fmla="*/ 2995974 w 3977697"/>
              <a:gd name="connsiteY602" fmla="*/ 2766096 h 3122927"/>
              <a:gd name="connsiteX603" fmla="*/ 2999845 w 3977697"/>
              <a:gd name="connsiteY603" fmla="*/ 2778705 h 3122927"/>
              <a:gd name="connsiteX604" fmla="*/ 3002426 w 3977697"/>
              <a:gd name="connsiteY604" fmla="*/ 2785082 h 3122927"/>
              <a:gd name="connsiteX605" fmla="*/ 3004822 w 3977697"/>
              <a:gd name="connsiteY605" fmla="*/ 2793923 h 3122927"/>
              <a:gd name="connsiteX606" fmla="*/ 3016250 w 3977697"/>
              <a:gd name="connsiteY606" fmla="*/ 2830882 h 3122927"/>
              <a:gd name="connsiteX607" fmla="*/ 3036711 w 3977697"/>
              <a:gd name="connsiteY607" fmla="*/ 2899436 h 3122927"/>
              <a:gd name="connsiteX608" fmla="*/ 3031549 w 3977697"/>
              <a:gd name="connsiteY608" fmla="*/ 2844796 h 3122927"/>
              <a:gd name="connsiteX609" fmla="*/ 3060673 w 3977697"/>
              <a:gd name="connsiteY609" fmla="*/ 2922336 h 3122927"/>
              <a:gd name="connsiteX610" fmla="*/ 3086110 w 3977697"/>
              <a:gd name="connsiteY610" fmla="*/ 3030168 h 3122927"/>
              <a:gd name="connsiteX611" fmla="*/ 3108967 w 3977697"/>
              <a:gd name="connsiteY611" fmla="*/ 3122927 h 3122927"/>
              <a:gd name="connsiteX612" fmla="*/ 2997265 w 3977697"/>
              <a:gd name="connsiteY612" fmla="*/ 3081041 h 3122927"/>
              <a:gd name="connsiteX613" fmla="*/ 2871554 w 3977697"/>
              <a:gd name="connsiteY613" fmla="*/ 3039154 h 3122927"/>
              <a:gd name="connsiteX614" fmla="*/ 2807961 w 3977697"/>
              <a:gd name="connsiteY614" fmla="*/ 3006109 h 3122927"/>
              <a:gd name="connsiteX615" fmla="*/ 2790266 w 3977697"/>
              <a:gd name="connsiteY615" fmla="*/ 2992050 h 3122927"/>
              <a:gd name="connsiteX616" fmla="*/ 2786395 w 3977697"/>
              <a:gd name="connsiteY616" fmla="*/ 2988282 h 3122927"/>
              <a:gd name="connsiteX617" fmla="*/ 2785105 w 3977697"/>
              <a:gd name="connsiteY617" fmla="*/ 2986978 h 3122927"/>
              <a:gd name="connsiteX618" fmla="*/ 2783815 w 3977697"/>
              <a:gd name="connsiteY618" fmla="*/ 2985818 h 3122927"/>
              <a:gd name="connsiteX619" fmla="*/ 2778838 w 3977697"/>
              <a:gd name="connsiteY619" fmla="*/ 2979441 h 3122927"/>
              <a:gd name="connsiteX620" fmla="*/ 2749530 w 3977697"/>
              <a:gd name="connsiteY620" fmla="*/ 2955237 h 3122927"/>
              <a:gd name="connsiteX621" fmla="*/ 2608705 w 3977697"/>
              <a:gd name="connsiteY621" fmla="*/ 2931177 h 3122927"/>
              <a:gd name="connsiteX622" fmla="*/ 2613681 w 3977697"/>
              <a:gd name="connsiteY622" fmla="*/ 2927409 h 3122927"/>
              <a:gd name="connsiteX623" fmla="*/ 2369817 w 3977697"/>
              <a:gd name="connsiteY623" fmla="*/ 2833346 h 3122927"/>
              <a:gd name="connsiteX624" fmla="*/ 2382536 w 3977697"/>
              <a:gd name="connsiteY624" fmla="*/ 2821896 h 3122927"/>
              <a:gd name="connsiteX625" fmla="*/ 2339404 w 3977697"/>
              <a:gd name="connsiteY625" fmla="*/ 2813055 h 3122927"/>
              <a:gd name="connsiteX626" fmla="*/ 2321708 w 3977697"/>
              <a:gd name="connsiteY626" fmla="*/ 2806678 h 3122927"/>
              <a:gd name="connsiteX627" fmla="*/ 2312676 w 3977697"/>
              <a:gd name="connsiteY627" fmla="*/ 2802909 h 3122927"/>
              <a:gd name="connsiteX628" fmla="*/ 2302538 w 3977697"/>
              <a:gd name="connsiteY628" fmla="*/ 2797837 h 3122927"/>
              <a:gd name="connsiteX629" fmla="*/ 2217564 w 3977697"/>
              <a:gd name="connsiteY629" fmla="*/ 2739428 h 3122927"/>
              <a:gd name="connsiteX630" fmla="*/ 2126138 w 3977697"/>
              <a:gd name="connsiteY630" fmla="*/ 2674641 h 3122927"/>
              <a:gd name="connsiteX631" fmla="*/ 2030841 w 3977697"/>
              <a:gd name="connsiteY631" fmla="*/ 2580578 h 3122927"/>
              <a:gd name="connsiteX632" fmla="*/ 1920245 w 3977697"/>
              <a:gd name="connsiteY632" fmla="*/ 2482892 h 3122927"/>
              <a:gd name="connsiteX633" fmla="*/ 1873242 w 3977697"/>
              <a:gd name="connsiteY633" fmla="*/ 2442165 h 3122927"/>
              <a:gd name="connsiteX634" fmla="*/ 1860708 w 3977697"/>
              <a:gd name="connsiteY634" fmla="*/ 2433324 h 3122927"/>
              <a:gd name="connsiteX635" fmla="*/ 1846699 w 3977697"/>
              <a:gd name="connsiteY635" fmla="*/ 2425642 h 3122927"/>
              <a:gd name="connsiteX636" fmla="*/ 1832690 w 3977697"/>
              <a:gd name="connsiteY636" fmla="*/ 2418105 h 3122927"/>
              <a:gd name="connsiteX637" fmla="*/ 1830110 w 3977697"/>
              <a:gd name="connsiteY637" fmla="*/ 2416801 h 3122927"/>
              <a:gd name="connsiteX638" fmla="*/ 1816101 w 3977697"/>
              <a:gd name="connsiteY638" fmla="*/ 2413033 h 3122927"/>
              <a:gd name="connsiteX639" fmla="*/ 1666243 w 3977697"/>
              <a:gd name="connsiteY639" fmla="*/ 2258097 h 3122927"/>
              <a:gd name="connsiteX640" fmla="*/ 1659976 w 3977697"/>
              <a:gd name="connsiteY640" fmla="*/ 2258097 h 3122927"/>
              <a:gd name="connsiteX641" fmla="*/ 1670114 w 3977697"/>
              <a:gd name="connsiteY641" fmla="*/ 2268242 h 3122927"/>
              <a:gd name="connsiteX642" fmla="*/ 1633249 w 3977697"/>
              <a:gd name="connsiteY642" fmla="*/ 2264329 h 3122927"/>
              <a:gd name="connsiteX643" fmla="*/ 1643387 w 3977697"/>
              <a:gd name="connsiteY643" fmla="*/ 2250415 h 3122927"/>
              <a:gd name="connsiteX644" fmla="*/ 1596384 w 3977697"/>
              <a:gd name="connsiteY644" fmla="*/ 2209833 h 3122927"/>
              <a:gd name="connsiteX645" fmla="*/ 1583849 w 3977697"/>
              <a:gd name="connsiteY645" fmla="*/ 2212297 h 3122927"/>
              <a:gd name="connsiteX646" fmla="*/ 1560993 w 3977697"/>
              <a:gd name="connsiteY646" fmla="*/ 2200847 h 3122927"/>
              <a:gd name="connsiteX647" fmla="*/ 1545694 w 3977697"/>
              <a:gd name="connsiteY647" fmla="*/ 2193310 h 3122927"/>
              <a:gd name="connsiteX648" fmla="*/ 1544404 w 3977697"/>
              <a:gd name="connsiteY648" fmla="*/ 2192006 h 3122927"/>
              <a:gd name="connsiteX649" fmla="*/ 1544404 w 3977697"/>
              <a:gd name="connsiteY649" fmla="*/ 2190701 h 3122927"/>
              <a:gd name="connsiteX650" fmla="*/ 1544404 w 3977697"/>
              <a:gd name="connsiteY650" fmla="*/ 2185629 h 3122927"/>
              <a:gd name="connsiteX651" fmla="*/ 1545694 w 3977697"/>
              <a:gd name="connsiteY651" fmla="*/ 2176788 h 3122927"/>
              <a:gd name="connsiteX652" fmla="*/ 1545694 w 3977697"/>
              <a:gd name="connsiteY652" fmla="*/ 2173019 h 3122927"/>
              <a:gd name="connsiteX653" fmla="*/ 1521547 w 3977697"/>
              <a:gd name="connsiteY653" fmla="*/ 2161569 h 3122927"/>
              <a:gd name="connsiteX654" fmla="*/ 1516386 w 3977697"/>
              <a:gd name="connsiteY654" fmla="*/ 2156497 h 3122927"/>
              <a:gd name="connsiteX655" fmla="*/ 1513990 w 3977697"/>
              <a:gd name="connsiteY655" fmla="*/ 2153888 h 3122927"/>
              <a:gd name="connsiteX656" fmla="*/ 1504958 w 3977697"/>
              <a:gd name="connsiteY656" fmla="*/ 2120843 h 3122927"/>
              <a:gd name="connsiteX657" fmla="*/ 1504958 w 3977697"/>
              <a:gd name="connsiteY657" fmla="*/ 2099247 h 3122927"/>
              <a:gd name="connsiteX658" fmla="*/ 1510119 w 3977697"/>
              <a:gd name="connsiteY658" fmla="*/ 2085333 h 3122927"/>
              <a:gd name="connsiteX659" fmla="*/ 1521547 w 3977697"/>
              <a:gd name="connsiteY659" fmla="*/ 2075188 h 3122927"/>
              <a:gd name="connsiteX660" fmla="*/ 1541823 w 3977697"/>
              <a:gd name="connsiteY660" fmla="*/ 2072579 h 3122927"/>
              <a:gd name="connsiteX661" fmla="*/ 1557122 w 3977697"/>
              <a:gd name="connsiteY661" fmla="*/ 2076492 h 3122927"/>
              <a:gd name="connsiteX662" fmla="*/ 1559251 w 3977697"/>
              <a:gd name="connsiteY662" fmla="*/ 2077489 h 3122927"/>
              <a:gd name="connsiteX663" fmla="*/ 1543113 w 3977697"/>
              <a:gd name="connsiteY663" fmla="*/ 2075188 h 3122927"/>
              <a:gd name="connsiteX664" fmla="*/ 1532975 w 3977697"/>
              <a:gd name="connsiteY664" fmla="*/ 2078956 h 3122927"/>
              <a:gd name="connsiteX665" fmla="*/ 1527814 w 3977697"/>
              <a:gd name="connsiteY665" fmla="*/ 2085333 h 3122927"/>
              <a:gd name="connsiteX666" fmla="*/ 1545164 w 3977697"/>
              <a:gd name="connsiteY666" fmla="*/ 2076112 h 3122927"/>
              <a:gd name="connsiteX667" fmla="*/ 1560315 w 3977697"/>
              <a:gd name="connsiteY667" fmla="*/ 2077987 h 3122927"/>
              <a:gd name="connsiteX668" fmla="*/ 1581269 w 3977697"/>
              <a:gd name="connsiteY668" fmla="*/ 2087797 h 3122927"/>
              <a:gd name="connsiteX669" fmla="*/ 1586246 w 3977697"/>
              <a:gd name="connsiteY669" fmla="*/ 2089102 h 3122927"/>
              <a:gd name="connsiteX670" fmla="*/ 1591407 w 3977697"/>
              <a:gd name="connsiteY670" fmla="*/ 2086638 h 3122927"/>
              <a:gd name="connsiteX671" fmla="*/ 1601545 w 3977697"/>
              <a:gd name="connsiteY671" fmla="*/ 2082725 h 3122927"/>
              <a:gd name="connsiteX672" fmla="*/ 1606522 w 3977697"/>
              <a:gd name="connsiteY672" fmla="*/ 2080261 h 3122927"/>
              <a:gd name="connsiteX673" fmla="*/ 1611683 w 3977697"/>
              <a:gd name="connsiteY673" fmla="*/ 2077652 h 3122927"/>
              <a:gd name="connsiteX674" fmla="*/ 1616844 w 3977697"/>
              <a:gd name="connsiteY674" fmla="*/ 2075188 h 3122927"/>
              <a:gd name="connsiteX675" fmla="*/ 1619240 w 3977697"/>
              <a:gd name="connsiteY675" fmla="*/ 2073883 h 3122927"/>
              <a:gd name="connsiteX676" fmla="*/ 1620530 w 3977697"/>
              <a:gd name="connsiteY676" fmla="*/ 2073883 h 3122927"/>
              <a:gd name="connsiteX677" fmla="*/ 1621821 w 3977697"/>
              <a:gd name="connsiteY677" fmla="*/ 2073883 h 3122927"/>
              <a:gd name="connsiteX678" fmla="*/ 1626982 w 3977697"/>
              <a:gd name="connsiteY678" fmla="*/ 2078956 h 3122927"/>
              <a:gd name="connsiteX679" fmla="*/ 1610392 w 3977697"/>
              <a:gd name="connsiteY679" fmla="*/ 2059970 h 3122927"/>
              <a:gd name="connsiteX680" fmla="*/ 1680252 w 3977697"/>
              <a:gd name="connsiteY680" fmla="*/ 2123451 h 3122927"/>
              <a:gd name="connsiteX681" fmla="*/ 1731126 w 3977697"/>
              <a:gd name="connsiteY681" fmla="*/ 2145047 h 3122927"/>
              <a:gd name="connsiteX682" fmla="*/ 1753983 w 3977697"/>
              <a:gd name="connsiteY682" fmla="*/ 2171715 h 3122927"/>
              <a:gd name="connsiteX683" fmla="*/ 1750112 w 3977697"/>
              <a:gd name="connsiteY683" fmla="*/ 2164033 h 3122927"/>
              <a:gd name="connsiteX684" fmla="*/ 1737393 w 3977697"/>
              <a:gd name="connsiteY684" fmla="*/ 2139974 h 3122927"/>
              <a:gd name="connsiteX685" fmla="*/ 1761540 w 3977697"/>
              <a:gd name="connsiteY685" fmla="*/ 2160265 h 3122927"/>
              <a:gd name="connsiteX686" fmla="*/ 1784397 w 3977697"/>
              <a:gd name="connsiteY686" fmla="*/ 2180556 h 3122927"/>
              <a:gd name="connsiteX687" fmla="*/ 1807253 w 3977697"/>
              <a:gd name="connsiteY687" fmla="*/ 2200847 h 3122927"/>
              <a:gd name="connsiteX688" fmla="*/ 1818681 w 3977697"/>
              <a:gd name="connsiteY688" fmla="*/ 2210992 h 3122927"/>
              <a:gd name="connsiteX689" fmla="*/ 1830110 w 3977697"/>
              <a:gd name="connsiteY689" fmla="*/ 2219978 h 3122927"/>
              <a:gd name="connsiteX690" fmla="*/ 1852966 w 3977697"/>
              <a:gd name="connsiteY690" fmla="*/ 2238965 h 3122927"/>
              <a:gd name="connsiteX691" fmla="*/ 1875823 w 3977697"/>
              <a:gd name="connsiteY691" fmla="*/ 2256792 h 3122927"/>
              <a:gd name="connsiteX692" fmla="*/ 1898679 w 3977697"/>
              <a:gd name="connsiteY692" fmla="*/ 2274619 h 3122927"/>
              <a:gd name="connsiteX693" fmla="*/ 1921536 w 3977697"/>
              <a:gd name="connsiteY693" fmla="*/ 2290997 h 3122927"/>
              <a:gd name="connsiteX694" fmla="*/ 2112129 w 3977697"/>
              <a:gd name="connsiteY694" fmla="*/ 2381292 h 3122927"/>
              <a:gd name="connsiteX695" fmla="*/ 2010381 w 3977697"/>
              <a:gd name="connsiteY695" fmla="*/ 2321578 h 3122927"/>
              <a:gd name="connsiteX696" fmla="*/ 1978677 w 3977697"/>
              <a:gd name="connsiteY696" fmla="*/ 2293606 h 3122927"/>
              <a:gd name="connsiteX697" fmla="*/ 1960981 w 3977697"/>
              <a:gd name="connsiteY697" fmla="*/ 2277083 h 3122927"/>
              <a:gd name="connsiteX698" fmla="*/ 1939415 w 3977697"/>
              <a:gd name="connsiteY698" fmla="*/ 2256792 h 3122927"/>
              <a:gd name="connsiteX699" fmla="*/ 1982548 w 3977697"/>
              <a:gd name="connsiteY699" fmla="*/ 2274619 h 3122927"/>
              <a:gd name="connsiteX700" fmla="*/ 1968539 w 3977697"/>
              <a:gd name="connsiteY700" fmla="*/ 2261865 h 3122927"/>
              <a:gd name="connsiteX701" fmla="*/ 1954530 w 3977697"/>
              <a:gd name="connsiteY701" fmla="*/ 2249110 h 3122927"/>
              <a:gd name="connsiteX702" fmla="*/ 1949553 w 3977697"/>
              <a:gd name="connsiteY702" fmla="*/ 2213601 h 3122927"/>
              <a:gd name="connsiteX703" fmla="*/ 2005404 w 3977697"/>
              <a:gd name="connsiteY703" fmla="*/ 2250415 h 3122927"/>
              <a:gd name="connsiteX704" fmla="*/ 2033237 w 3977697"/>
              <a:gd name="connsiteY704" fmla="*/ 2268242 h 3122927"/>
              <a:gd name="connsiteX705" fmla="*/ 2062545 w 3977697"/>
              <a:gd name="connsiteY705" fmla="*/ 2285924 h 3122927"/>
              <a:gd name="connsiteX706" fmla="*/ 2044666 w 3977697"/>
              <a:gd name="connsiteY706" fmla="*/ 2308824 h 3122927"/>
              <a:gd name="connsiteX707" fmla="*/ 2108258 w 3977697"/>
              <a:gd name="connsiteY707" fmla="*/ 2341869 h 3122927"/>
              <a:gd name="connsiteX708" fmla="*/ 2092959 w 3977697"/>
              <a:gd name="connsiteY708" fmla="*/ 2349551 h 3122927"/>
              <a:gd name="connsiteX709" fmla="*/ 2181804 w 3977697"/>
              <a:gd name="connsiteY709" fmla="*/ 2397814 h 3122927"/>
              <a:gd name="connsiteX710" fmla="*/ 2141253 w 3977697"/>
              <a:gd name="connsiteY710" fmla="*/ 2350710 h 3122927"/>
              <a:gd name="connsiteX711" fmla="*/ 2194523 w 3977697"/>
              <a:gd name="connsiteY711" fmla="*/ 2386364 h 3122927"/>
              <a:gd name="connsiteX712" fmla="*/ 2250558 w 3977697"/>
              <a:gd name="connsiteY712" fmla="*/ 2411728 h 3122927"/>
              <a:gd name="connsiteX713" fmla="*/ 2306409 w 3977697"/>
              <a:gd name="connsiteY713" fmla="*/ 2439701 h 3122927"/>
              <a:gd name="connsiteX714" fmla="*/ 2334242 w 3977697"/>
              <a:gd name="connsiteY714" fmla="*/ 2458687 h 3122927"/>
              <a:gd name="connsiteX715" fmla="*/ 2348251 w 3977697"/>
              <a:gd name="connsiteY715" fmla="*/ 2470137 h 3122927"/>
              <a:gd name="connsiteX716" fmla="*/ 2360970 w 3977697"/>
              <a:gd name="connsiteY716" fmla="*/ 2482892 h 3122927"/>
              <a:gd name="connsiteX717" fmla="*/ 2397835 w 3977697"/>
              <a:gd name="connsiteY717" fmla="*/ 2485355 h 3122927"/>
              <a:gd name="connsiteX718" fmla="*/ 2406683 w 3977697"/>
              <a:gd name="connsiteY718" fmla="*/ 2493037 h 3122927"/>
              <a:gd name="connsiteX719" fmla="*/ 2415530 w 3977697"/>
              <a:gd name="connsiteY719" fmla="*/ 2501878 h 3122927"/>
              <a:gd name="connsiteX720" fmla="*/ 2433410 w 3977697"/>
              <a:gd name="connsiteY720" fmla="*/ 2518401 h 3122927"/>
              <a:gd name="connsiteX721" fmla="*/ 2451105 w 3977697"/>
              <a:gd name="connsiteY721" fmla="*/ 2534923 h 3122927"/>
              <a:gd name="connsiteX722" fmla="*/ 2467695 w 3977697"/>
              <a:gd name="connsiteY722" fmla="*/ 2553910 h 3122927"/>
              <a:gd name="connsiteX723" fmla="*/ 2465114 w 3977697"/>
              <a:gd name="connsiteY723" fmla="*/ 2539996 h 3122927"/>
              <a:gd name="connsiteX724" fmla="*/ 2466404 w 3977697"/>
              <a:gd name="connsiteY724" fmla="*/ 2541301 h 3122927"/>
              <a:gd name="connsiteX725" fmla="*/ 2466404 w 3977697"/>
              <a:gd name="connsiteY725" fmla="*/ 2533619 h 3122927"/>
              <a:gd name="connsiteX726" fmla="*/ 2467695 w 3977697"/>
              <a:gd name="connsiteY726" fmla="*/ 2515792 h 3122927"/>
              <a:gd name="connsiteX727" fmla="*/ 2470091 w 3977697"/>
              <a:gd name="connsiteY727" fmla="*/ 2499414 h 3122927"/>
              <a:gd name="connsiteX728" fmla="*/ 2485390 w 3977697"/>
              <a:gd name="connsiteY728" fmla="*/ 2462456 h 3122927"/>
              <a:gd name="connsiteX729" fmla="*/ 2192127 w 3977697"/>
              <a:gd name="connsiteY729" fmla="*/ 2275779 h 3122927"/>
              <a:gd name="connsiteX730" fmla="*/ 2298667 w 3977697"/>
              <a:gd name="connsiteY730" fmla="*/ 2352015 h 3122927"/>
              <a:gd name="connsiteX731" fmla="*/ 2343090 w 3977697"/>
              <a:gd name="connsiteY731" fmla="*/ 2382451 h 3122927"/>
              <a:gd name="connsiteX732" fmla="*/ 2373688 w 3977697"/>
              <a:gd name="connsiteY732" fmla="*/ 2405351 h 3122927"/>
              <a:gd name="connsiteX733" fmla="*/ 2330556 w 3977697"/>
              <a:gd name="connsiteY733" fmla="*/ 2387524 h 3122927"/>
              <a:gd name="connsiteX734" fmla="*/ 2278391 w 3977697"/>
              <a:gd name="connsiteY734" fmla="*/ 2350710 h 3122927"/>
              <a:gd name="connsiteX735" fmla="*/ 2225121 w 3977697"/>
              <a:gd name="connsiteY735" fmla="*/ 2313897 h 3122927"/>
              <a:gd name="connsiteX736" fmla="*/ 2115816 w 3977697"/>
              <a:gd name="connsiteY736" fmla="*/ 2240269 h 3122927"/>
              <a:gd name="connsiteX737" fmla="*/ 1887251 w 3977697"/>
              <a:gd name="connsiteY737" fmla="*/ 2091711 h 3122927"/>
              <a:gd name="connsiteX738" fmla="*/ 1436388 w 3977697"/>
              <a:gd name="connsiteY738" fmla="*/ 1800825 h 3122927"/>
              <a:gd name="connsiteX739" fmla="*/ 1417403 w 3977697"/>
              <a:gd name="connsiteY739" fmla="*/ 1813579 h 3122927"/>
              <a:gd name="connsiteX740" fmla="*/ 1417403 w 3977697"/>
              <a:gd name="connsiteY740" fmla="*/ 1838943 h 3122927"/>
              <a:gd name="connsiteX741" fmla="*/ 1440259 w 3977697"/>
              <a:gd name="connsiteY741" fmla="*/ 1889670 h 3122927"/>
              <a:gd name="connsiteX742" fmla="*/ 1443946 w 3977697"/>
              <a:gd name="connsiteY742" fmla="*/ 1896047 h 3122927"/>
              <a:gd name="connsiteX743" fmla="*/ 1445236 w 3977697"/>
              <a:gd name="connsiteY743" fmla="*/ 1899961 h 3122927"/>
              <a:gd name="connsiteX744" fmla="*/ 1445236 w 3977697"/>
              <a:gd name="connsiteY744" fmla="*/ 1901120 h 3122927"/>
              <a:gd name="connsiteX745" fmla="*/ 1437679 w 3977697"/>
              <a:gd name="connsiteY745" fmla="*/ 1934166 h 3122927"/>
              <a:gd name="connsiteX746" fmla="*/ 1442840 w 3977697"/>
              <a:gd name="connsiteY746" fmla="*/ 1936774 h 3122927"/>
              <a:gd name="connsiteX747" fmla="*/ 1427541 w 3977697"/>
              <a:gd name="connsiteY747" fmla="*/ 1977356 h 3122927"/>
              <a:gd name="connsiteX748" fmla="*/ 1433808 w 3977697"/>
              <a:gd name="connsiteY748" fmla="*/ 2000256 h 3122927"/>
              <a:gd name="connsiteX749" fmla="*/ 1440259 w 3977697"/>
              <a:gd name="connsiteY749" fmla="*/ 2005329 h 3122927"/>
              <a:gd name="connsiteX750" fmla="*/ 1465696 w 3977697"/>
              <a:gd name="connsiteY750" fmla="*/ 2033301 h 3122927"/>
              <a:gd name="connsiteX751" fmla="*/ 1474544 w 3977697"/>
              <a:gd name="connsiteY751" fmla="*/ 2042143 h 3122927"/>
              <a:gd name="connsiteX752" fmla="*/ 1460535 w 3977697"/>
              <a:gd name="connsiteY752" fmla="*/ 2045911 h 3122927"/>
              <a:gd name="connsiteX753" fmla="*/ 1402104 w 3977697"/>
              <a:gd name="connsiteY753" fmla="*/ 2044751 h 3122927"/>
              <a:gd name="connsiteX754" fmla="*/ 1380537 w 3977697"/>
              <a:gd name="connsiteY754" fmla="*/ 2103160 h 3122927"/>
              <a:gd name="connsiteX755" fmla="*/ 1367819 w 3977697"/>
              <a:gd name="connsiteY755" fmla="*/ 2082725 h 3122927"/>
              <a:gd name="connsiteX756" fmla="*/ 1356391 w 3977697"/>
              <a:gd name="connsiteY756" fmla="*/ 2066347 h 3122927"/>
              <a:gd name="connsiteX757" fmla="*/ 1351229 w 3977697"/>
              <a:gd name="connsiteY757" fmla="*/ 2057361 h 3122927"/>
              <a:gd name="connsiteX758" fmla="*/ 1346253 w 3977697"/>
              <a:gd name="connsiteY758" fmla="*/ 2047215 h 3122927"/>
              <a:gd name="connsiteX759" fmla="*/ 1343672 w 3977697"/>
              <a:gd name="connsiteY759" fmla="*/ 2042143 h 3122927"/>
              <a:gd name="connsiteX760" fmla="*/ 1341092 w 3977697"/>
              <a:gd name="connsiteY760" fmla="*/ 2035765 h 3122927"/>
              <a:gd name="connsiteX761" fmla="*/ 1336115 w 3977697"/>
              <a:gd name="connsiteY761" fmla="*/ 2024315 h 3122927"/>
              <a:gd name="connsiteX762" fmla="*/ 1333534 w 3977697"/>
              <a:gd name="connsiteY762" fmla="*/ 2014170 h 3122927"/>
              <a:gd name="connsiteX763" fmla="*/ 1325977 w 3977697"/>
              <a:gd name="connsiteY763" fmla="*/ 2009097 h 3122927"/>
              <a:gd name="connsiteX764" fmla="*/ 1315839 w 3977697"/>
              <a:gd name="connsiteY764" fmla="*/ 2000256 h 3122927"/>
              <a:gd name="connsiteX765" fmla="*/ 1305517 w 3977697"/>
              <a:gd name="connsiteY765" fmla="*/ 1991415 h 3122927"/>
              <a:gd name="connsiteX766" fmla="*/ 1300540 w 3977697"/>
              <a:gd name="connsiteY766" fmla="*/ 1986197 h 3122927"/>
              <a:gd name="connsiteX767" fmla="*/ 1297959 w 3977697"/>
              <a:gd name="connsiteY767" fmla="*/ 1983734 h 3122927"/>
              <a:gd name="connsiteX768" fmla="*/ 1295379 w 3977697"/>
              <a:gd name="connsiteY768" fmla="*/ 1981125 h 3122927"/>
              <a:gd name="connsiteX769" fmla="*/ 1282660 w 3977697"/>
              <a:gd name="connsiteY769" fmla="*/ 1965906 h 3122927"/>
              <a:gd name="connsiteX770" fmla="*/ 1277683 w 3977697"/>
              <a:gd name="connsiteY770" fmla="*/ 1957065 h 3122927"/>
              <a:gd name="connsiteX771" fmla="*/ 1275103 w 3977697"/>
              <a:gd name="connsiteY771" fmla="*/ 1951993 h 3122927"/>
              <a:gd name="connsiteX772" fmla="*/ 1273812 w 3977697"/>
              <a:gd name="connsiteY772" fmla="*/ 1949384 h 3122927"/>
              <a:gd name="connsiteX773" fmla="*/ 1271232 w 3977697"/>
              <a:gd name="connsiteY773" fmla="*/ 1949384 h 3122927"/>
              <a:gd name="connsiteX774" fmla="*/ 1231970 w 3977697"/>
              <a:gd name="connsiteY774" fmla="*/ 1950688 h 3122927"/>
              <a:gd name="connsiteX775" fmla="*/ 1224229 w 3977697"/>
              <a:gd name="connsiteY775" fmla="*/ 1949384 h 3122927"/>
              <a:gd name="connsiteX776" fmla="*/ 1217961 w 3977697"/>
              <a:gd name="connsiteY776" fmla="*/ 1948224 h 3122927"/>
              <a:gd name="connsiteX777" fmla="*/ 1206533 w 3977697"/>
              <a:gd name="connsiteY777" fmla="*/ 1945615 h 3122927"/>
              <a:gd name="connsiteX778" fmla="*/ 1183677 w 3977697"/>
              <a:gd name="connsiteY778" fmla="*/ 1938079 h 3122927"/>
              <a:gd name="connsiteX779" fmla="*/ 1140544 w 3977697"/>
              <a:gd name="connsiteY779" fmla="*/ 1918947 h 3122927"/>
              <a:gd name="connsiteX780" fmla="*/ 1062943 w 3977697"/>
              <a:gd name="connsiteY780" fmla="*/ 1877061 h 3122927"/>
              <a:gd name="connsiteX781" fmla="*/ 939813 w 3977697"/>
              <a:gd name="connsiteY781" fmla="*/ 1814884 h 3122927"/>
              <a:gd name="connsiteX782" fmla="*/ 928385 w 3977697"/>
              <a:gd name="connsiteY782" fmla="*/ 1818652 h 3122927"/>
              <a:gd name="connsiteX783" fmla="*/ 883962 w 3977697"/>
              <a:gd name="connsiteY783" fmla="*/ 1814884 h 3122927"/>
              <a:gd name="connsiteX784" fmla="*/ 853548 w 3977697"/>
              <a:gd name="connsiteY784" fmla="*/ 1833870 h 3122927"/>
              <a:gd name="connsiteX785" fmla="*/ 840830 w 3977697"/>
              <a:gd name="connsiteY785" fmla="*/ 1851697 h 3122927"/>
              <a:gd name="connsiteX786" fmla="*/ 826821 w 3977697"/>
              <a:gd name="connsiteY786" fmla="*/ 1833870 h 3122927"/>
              <a:gd name="connsiteX787" fmla="*/ 777237 w 3977697"/>
              <a:gd name="connsiteY787" fmla="*/ 1777925 h 3122927"/>
              <a:gd name="connsiteX788" fmla="*/ 750694 w 3977697"/>
              <a:gd name="connsiteY788" fmla="*/ 1753866 h 3122927"/>
              <a:gd name="connsiteX789" fmla="*/ 716225 w 3977697"/>
              <a:gd name="connsiteY789" fmla="*/ 1727198 h 3122927"/>
              <a:gd name="connsiteX790" fmla="*/ 635121 w 3977697"/>
              <a:gd name="connsiteY790" fmla="*/ 1682702 h 3122927"/>
              <a:gd name="connsiteX791" fmla="*/ 584247 w 3977697"/>
              <a:gd name="connsiteY791" fmla="*/ 1663716 h 3122927"/>
              <a:gd name="connsiteX792" fmla="*/ 525816 w 3977697"/>
              <a:gd name="connsiteY792" fmla="*/ 1647193 h 3122927"/>
              <a:gd name="connsiteX793" fmla="*/ 426832 w 3977697"/>
              <a:gd name="connsiteY793" fmla="*/ 1626902 h 3122927"/>
              <a:gd name="connsiteX794" fmla="*/ 377248 w 3977697"/>
              <a:gd name="connsiteY794" fmla="*/ 1615452 h 3122927"/>
              <a:gd name="connsiteX795" fmla="*/ 353102 w 3977697"/>
              <a:gd name="connsiteY795" fmla="*/ 1609075 h 3122927"/>
              <a:gd name="connsiteX796" fmla="*/ 327665 w 3977697"/>
              <a:gd name="connsiteY796" fmla="*/ 1601393 h 3122927"/>
              <a:gd name="connsiteX797" fmla="*/ 149974 w 3977697"/>
              <a:gd name="connsiteY797" fmla="*/ 1515157 h 3122927"/>
              <a:gd name="connsiteX798" fmla="*/ 107948 w 3977697"/>
              <a:gd name="connsiteY798" fmla="*/ 1490952 h 3122927"/>
              <a:gd name="connsiteX799" fmla="*/ 64815 w 3977697"/>
              <a:gd name="connsiteY799" fmla="*/ 1466893 h 3122927"/>
              <a:gd name="connsiteX800" fmla="*/ 20392 w 3977697"/>
              <a:gd name="connsiteY800" fmla="*/ 1441384 h 3122927"/>
              <a:gd name="connsiteX801" fmla="*/ 20392 w 3977697"/>
              <a:gd name="connsiteY801" fmla="*/ 1440225 h 3122927"/>
              <a:gd name="connsiteX802" fmla="*/ 20392 w 3977697"/>
              <a:gd name="connsiteY802" fmla="*/ 1438921 h 3122927"/>
              <a:gd name="connsiteX803" fmla="*/ 20392 w 3977697"/>
              <a:gd name="connsiteY803" fmla="*/ 1436312 h 3122927"/>
              <a:gd name="connsiteX804" fmla="*/ 20392 w 3977697"/>
              <a:gd name="connsiteY804" fmla="*/ 1429935 h 3122927"/>
              <a:gd name="connsiteX805" fmla="*/ 20392 w 3977697"/>
              <a:gd name="connsiteY805" fmla="*/ 1417325 h 3122927"/>
              <a:gd name="connsiteX806" fmla="*/ 20392 w 3977697"/>
              <a:gd name="connsiteY806" fmla="*/ 1391961 h 3122927"/>
              <a:gd name="connsiteX807" fmla="*/ 19102 w 3977697"/>
              <a:gd name="connsiteY807" fmla="*/ 1343698 h 3122927"/>
              <a:gd name="connsiteX808" fmla="*/ 17812 w 3977697"/>
              <a:gd name="connsiteY808" fmla="*/ 1299203 h 3122927"/>
              <a:gd name="connsiteX809" fmla="*/ 12835 w 3977697"/>
              <a:gd name="connsiteY809" fmla="*/ 1211517 h 3122927"/>
              <a:gd name="connsiteX810" fmla="*/ 33111 w 3977697"/>
              <a:gd name="connsiteY810" fmla="*/ 410168 h 3122927"/>
              <a:gd name="connsiteX811" fmla="*/ 30530 w 3977697"/>
              <a:gd name="connsiteY811" fmla="*/ 410168 h 3122927"/>
              <a:gd name="connsiteX812" fmla="*/ 30530 w 3977697"/>
              <a:gd name="connsiteY812" fmla="*/ 337700 h 3122927"/>
              <a:gd name="connsiteX813" fmla="*/ 50806 w 3977697"/>
              <a:gd name="connsiteY813" fmla="*/ 300886 h 3122927"/>
              <a:gd name="connsiteX814" fmla="*/ 69976 w 3977697"/>
              <a:gd name="connsiteY814" fmla="*/ 265377 h 3122927"/>
              <a:gd name="connsiteX815" fmla="*/ 80114 w 3977697"/>
              <a:gd name="connsiteY815" fmla="*/ 247550 h 3122927"/>
              <a:gd name="connsiteX816" fmla="*/ 85091 w 3977697"/>
              <a:gd name="connsiteY816" fmla="*/ 238709 h 3122927"/>
              <a:gd name="connsiteX817" fmla="*/ 86381 w 3977697"/>
              <a:gd name="connsiteY817" fmla="*/ 237405 h 3122927"/>
              <a:gd name="connsiteX818" fmla="*/ 87672 w 3977697"/>
              <a:gd name="connsiteY818" fmla="*/ 236100 h 3122927"/>
              <a:gd name="connsiteX819" fmla="*/ 88962 w 3977697"/>
              <a:gd name="connsiteY819" fmla="*/ 233636 h 3122927"/>
              <a:gd name="connsiteX820" fmla="*/ 110528 w 3977697"/>
              <a:gd name="connsiteY820" fmla="*/ 187837 h 3122927"/>
              <a:gd name="connsiteX821" fmla="*/ 146103 w 3977697"/>
              <a:gd name="connsiteY821" fmla="*/ 116818 h 3122927"/>
              <a:gd name="connsiteX822" fmla="*/ 279555 w 3977697"/>
              <a:gd name="connsiteY822" fmla="*/ 116818 h 3122927"/>
              <a:gd name="connsiteX823" fmla="*/ 284532 w 3977697"/>
              <a:gd name="connsiteY823" fmla="*/ 116818 h 3122927"/>
              <a:gd name="connsiteX824" fmla="*/ 294855 w 3977697"/>
              <a:gd name="connsiteY824" fmla="*/ 116818 h 3122927"/>
              <a:gd name="connsiteX825" fmla="*/ 428123 w 3977697"/>
              <a:gd name="connsiteY825" fmla="*/ 116818 h 3122927"/>
              <a:gd name="connsiteX826" fmla="*/ 486554 w 3977697"/>
              <a:gd name="connsiteY826" fmla="*/ 115514 h 3122927"/>
              <a:gd name="connsiteX827" fmla="*/ 483974 w 3977697"/>
              <a:gd name="connsiteY827" fmla="*/ 116818 h 3122927"/>
              <a:gd name="connsiteX828" fmla="*/ 776131 w 3977697"/>
              <a:gd name="connsiteY828" fmla="*/ 116818 h 3122927"/>
              <a:gd name="connsiteX829" fmla="*/ 696133 w 3977697"/>
              <a:gd name="connsiteY829" fmla="*/ 111745 h 3122927"/>
              <a:gd name="connsiteX830" fmla="*/ 683415 w 3977697"/>
              <a:gd name="connsiteY830" fmla="*/ 96382 h 3122927"/>
              <a:gd name="connsiteX831" fmla="*/ 359553 w 3977697"/>
              <a:gd name="connsiteY831" fmla="*/ 83773 h 3122927"/>
              <a:gd name="connsiteX832" fmla="*/ 276975 w 3977697"/>
              <a:gd name="connsiteY832" fmla="*/ 92614 h 3122927"/>
              <a:gd name="connsiteX833" fmla="*/ 222414 w 3977697"/>
              <a:gd name="connsiteY833" fmla="*/ 92614 h 3122927"/>
              <a:gd name="connsiteX834" fmla="*/ 141126 w 3977697"/>
              <a:gd name="connsiteY834" fmla="*/ 93918 h 3122927"/>
              <a:gd name="connsiteX835" fmla="*/ 129698 w 3977697"/>
              <a:gd name="connsiteY835" fmla="*/ 93918 h 3122927"/>
              <a:gd name="connsiteX836" fmla="*/ 128408 w 3977697"/>
              <a:gd name="connsiteY836" fmla="*/ 93918 h 3122927"/>
              <a:gd name="connsiteX837" fmla="*/ 128408 w 3977697"/>
              <a:gd name="connsiteY837" fmla="*/ 95223 h 3122927"/>
              <a:gd name="connsiteX838" fmla="*/ 127118 w 3977697"/>
              <a:gd name="connsiteY838" fmla="*/ 97687 h 3122927"/>
              <a:gd name="connsiteX839" fmla="*/ 124537 w 3977697"/>
              <a:gd name="connsiteY839" fmla="*/ 102759 h 3122927"/>
              <a:gd name="connsiteX840" fmla="*/ 115689 w 3977697"/>
              <a:gd name="connsiteY840" fmla="*/ 123050 h 3122927"/>
              <a:gd name="connsiteX841" fmla="*/ 96704 w 3977697"/>
              <a:gd name="connsiteY841" fmla="*/ 162473 h 3122927"/>
              <a:gd name="connsiteX842" fmla="*/ 64815 w 3977697"/>
              <a:gd name="connsiteY842" fmla="*/ 227259 h 3122927"/>
              <a:gd name="connsiteX843" fmla="*/ 62419 w 3977697"/>
              <a:gd name="connsiteY843" fmla="*/ 231027 h 3122927"/>
              <a:gd name="connsiteX844" fmla="*/ 59838 w 3977697"/>
              <a:gd name="connsiteY844" fmla="*/ 234941 h 3122927"/>
              <a:gd name="connsiteX845" fmla="*/ 54677 w 3977697"/>
              <a:gd name="connsiteY845" fmla="*/ 243782 h 3122927"/>
              <a:gd name="connsiteX846" fmla="*/ 45830 w 3977697"/>
              <a:gd name="connsiteY846" fmla="*/ 259000 h 3122927"/>
              <a:gd name="connsiteX847" fmla="*/ 30530 w 3977697"/>
              <a:gd name="connsiteY847" fmla="*/ 284364 h 3122927"/>
              <a:gd name="connsiteX848" fmla="*/ 10255 w 3977697"/>
              <a:gd name="connsiteY848" fmla="*/ 307264 h 3122927"/>
              <a:gd name="connsiteX849" fmla="*/ 2697 w 3977697"/>
              <a:gd name="connsiteY849" fmla="*/ 325091 h 3122927"/>
              <a:gd name="connsiteX850" fmla="*/ 1407 w 3977697"/>
              <a:gd name="connsiteY850" fmla="*/ 275523 h 3122927"/>
              <a:gd name="connsiteX851" fmla="*/ 6384 w 3977697"/>
              <a:gd name="connsiteY851" fmla="*/ 240013 h 3122927"/>
              <a:gd name="connsiteX852" fmla="*/ 10255 w 3977697"/>
              <a:gd name="connsiteY852" fmla="*/ 219577 h 3122927"/>
              <a:gd name="connsiteX853" fmla="*/ 12835 w 3977697"/>
              <a:gd name="connsiteY853" fmla="*/ 209432 h 3122927"/>
              <a:gd name="connsiteX854" fmla="*/ 14125 w 3977697"/>
              <a:gd name="connsiteY854" fmla="*/ 204359 h 3122927"/>
              <a:gd name="connsiteX855" fmla="*/ 14125 w 3977697"/>
              <a:gd name="connsiteY855" fmla="*/ 201895 h 3122927"/>
              <a:gd name="connsiteX856" fmla="*/ 14125 w 3977697"/>
              <a:gd name="connsiteY856" fmla="*/ 200591 h 3122927"/>
              <a:gd name="connsiteX857" fmla="*/ 14125 w 3977697"/>
              <a:gd name="connsiteY857" fmla="*/ 198127 h 3122927"/>
              <a:gd name="connsiteX858" fmla="*/ 15416 w 3977697"/>
              <a:gd name="connsiteY858" fmla="*/ 192909 h 3122927"/>
              <a:gd name="connsiteX859" fmla="*/ 16706 w 3977697"/>
              <a:gd name="connsiteY859" fmla="*/ 184068 h 3122927"/>
              <a:gd name="connsiteX860" fmla="*/ 20392 w 3977697"/>
              <a:gd name="connsiteY860" fmla="*/ 165082 h 3122927"/>
              <a:gd name="connsiteX861" fmla="*/ 22973 w 3977697"/>
              <a:gd name="connsiteY861" fmla="*/ 154936 h 3122927"/>
              <a:gd name="connsiteX862" fmla="*/ 24263 w 3977697"/>
              <a:gd name="connsiteY862" fmla="*/ 149863 h 3122927"/>
              <a:gd name="connsiteX863" fmla="*/ 25554 w 3977697"/>
              <a:gd name="connsiteY863" fmla="*/ 143486 h 3122927"/>
              <a:gd name="connsiteX864" fmla="*/ 36982 w 3977697"/>
              <a:gd name="connsiteY864" fmla="*/ 107832 h 3122927"/>
              <a:gd name="connsiteX865" fmla="*/ 64815 w 3977697"/>
              <a:gd name="connsiteY865" fmla="*/ 29132 h 3122927"/>
              <a:gd name="connsiteX866" fmla="*/ 72557 w 3977697"/>
              <a:gd name="connsiteY866" fmla="*/ 7537 h 3122927"/>
              <a:gd name="connsiteX867" fmla="*/ 72557 w 3977697"/>
              <a:gd name="connsiteY867" fmla="*/ 6232 h 3122927"/>
              <a:gd name="connsiteX868" fmla="*/ 73847 w 3977697"/>
              <a:gd name="connsiteY868" fmla="*/ 6232 h 3122927"/>
              <a:gd name="connsiteX869" fmla="*/ 76243 w 3977697"/>
              <a:gd name="connsiteY869" fmla="*/ 6232 h 3122927"/>
              <a:gd name="connsiteX870" fmla="*/ 81405 w 3977697"/>
              <a:gd name="connsiteY870" fmla="*/ 6232 h 3122927"/>
              <a:gd name="connsiteX871" fmla="*/ 92833 w 3977697"/>
              <a:gd name="connsiteY871" fmla="*/ 5073 h 3122927"/>
              <a:gd name="connsiteX872" fmla="*/ 138546 w 3977697"/>
              <a:gd name="connsiteY872" fmla="*/ 0 h 3122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Lst>
            <a:rect l="l" t="t" r="r" b="b"/>
            <a:pathLst>
              <a:path w="3977697" h="3122927">
                <a:moveTo>
                  <a:pt x="2543288" y="2648228"/>
                </a:moveTo>
                <a:lnTo>
                  <a:pt x="2546402" y="2649278"/>
                </a:lnTo>
                <a:cubicBezTo>
                  <a:pt x="2545112" y="2650437"/>
                  <a:pt x="2543822" y="2650437"/>
                  <a:pt x="2543822" y="2651742"/>
                </a:cubicBezTo>
                <a:lnTo>
                  <a:pt x="2543822" y="2650437"/>
                </a:lnTo>
                <a:cubicBezTo>
                  <a:pt x="2543822" y="2650437"/>
                  <a:pt x="2543822" y="2650437"/>
                  <a:pt x="2543822" y="2649278"/>
                </a:cubicBezTo>
                <a:close/>
                <a:moveTo>
                  <a:pt x="2541241" y="2644205"/>
                </a:moveTo>
                <a:lnTo>
                  <a:pt x="2543288" y="2648228"/>
                </a:lnTo>
                <a:lnTo>
                  <a:pt x="2542531" y="2647973"/>
                </a:lnTo>
                <a:cubicBezTo>
                  <a:pt x="2542531" y="2649278"/>
                  <a:pt x="2542531" y="2649278"/>
                  <a:pt x="2542531" y="2650437"/>
                </a:cubicBezTo>
                <a:cubicBezTo>
                  <a:pt x="2543822" y="2650437"/>
                  <a:pt x="2543822" y="2651742"/>
                  <a:pt x="2543822" y="2651742"/>
                </a:cubicBezTo>
                <a:lnTo>
                  <a:pt x="2543822" y="2653046"/>
                </a:lnTo>
                <a:cubicBezTo>
                  <a:pt x="2546402" y="2656814"/>
                  <a:pt x="2548983" y="2658119"/>
                  <a:pt x="2548983" y="2655510"/>
                </a:cubicBezTo>
                <a:cubicBezTo>
                  <a:pt x="2548983" y="2654350"/>
                  <a:pt x="2547692" y="2651742"/>
                  <a:pt x="2547692" y="2650437"/>
                </a:cubicBezTo>
                <a:cubicBezTo>
                  <a:pt x="2547692" y="2649278"/>
                  <a:pt x="2546402" y="2649278"/>
                  <a:pt x="2546402" y="2649278"/>
                </a:cubicBezTo>
                <a:cubicBezTo>
                  <a:pt x="2546402" y="2647973"/>
                  <a:pt x="2547692" y="2647973"/>
                  <a:pt x="2547692" y="2647973"/>
                </a:cubicBezTo>
                <a:cubicBezTo>
                  <a:pt x="2547692" y="2646669"/>
                  <a:pt x="2547692" y="2646669"/>
                  <a:pt x="2547692" y="2645364"/>
                </a:cubicBezTo>
                <a:cubicBezTo>
                  <a:pt x="2547692" y="2645364"/>
                  <a:pt x="2546402" y="2645364"/>
                  <a:pt x="2545112" y="2645364"/>
                </a:cubicBezTo>
                <a:lnTo>
                  <a:pt x="2542531" y="2645364"/>
                </a:lnTo>
                <a:cubicBezTo>
                  <a:pt x="2542531" y="2644205"/>
                  <a:pt x="2542531" y="2645364"/>
                  <a:pt x="2541241" y="2644205"/>
                </a:cubicBezTo>
                <a:close/>
                <a:moveTo>
                  <a:pt x="2759668" y="2358392"/>
                </a:moveTo>
                <a:lnTo>
                  <a:pt x="2755981" y="2363465"/>
                </a:lnTo>
                <a:cubicBezTo>
                  <a:pt x="2753401" y="2366074"/>
                  <a:pt x="2752110" y="2368537"/>
                  <a:pt x="2749530" y="2371146"/>
                </a:cubicBezTo>
                <a:cubicBezTo>
                  <a:pt x="2744553" y="2381292"/>
                  <a:pt x="2740682" y="2390133"/>
                  <a:pt x="2736811" y="2397814"/>
                </a:cubicBezTo>
                <a:cubicBezTo>
                  <a:pt x="2733125" y="2405351"/>
                  <a:pt x="2730544" y="2410424"/>
                  <a:pt x="2727964" y="2415497"/>
                </a:cubicBezTo>
                <a:cubicBezTo>
                  <a:pt x="2722803" y="2424483"/>
                  <a:pt x="2719116" y="2429555"/>
                  <a:pt x="2715245" y="2433324"/>
                </a:cubicBezTo>
                <a:cubicBezTo>
                  <a:pt x="2715245" y="2433324"/>
                  <a:pt x="2713955" y="2433324"/>
                  <a:pt x="2713955" y="2433324"/>
                </a:cubicBezTo>
                <a:lnTo>
                  <a:pt x="2712665" y="2433324"/>
                </a:lnTo>
                <a:cubicBezTo>
                  <a:pt x="2711374" y="2433324"/>
                  <a:pt x="2710268" y="2433324"/>
                  <a:pt x="2708978" y="2433324"/>
                </a:cubicBezTo>
                <a:cubicBezTo>
                  <a:pt x="2707688" y="2433324"/>
                  <a:pt x="2705107" y="2432019"/>
                  <a:pt x="2702527" y="2432019"/>
                </a:cubicBezTo>
                <a:cubicBezTo>
                  <a:pt x="2698840" y="2430715"/>
                  <a:pt x="2693679" y="2429555"/>
                  <a:pt x="2688518" y="2429555"/>
                </a:cubicBezTo>
                <a:cubicBezTo>
                  <a:pt x="2683541" y="2429555"/>
                  <a:pt x="2677090" y="2429555"/>
                  <a:pt x="2670823" y="2429555"/>
                </a:cubicBezTo>
                <a:lnTo>
                  <a:pt x="2669532" y="2429555"/>
                </a:lnTo>
                <a:cubicBezTo>
                  <a:pt x="2669532" y="2429555"/>
                  <a:pt x="2669532" y="2429555"/>
                  <a:pt x="2668242" y="2429555"/>
                </a:cubicBezTo>
                <a:cubicBezTo>
                  <a:pt x="2666952" y="2430715"/>
                  <a:pt x="2665661" y="2430715"/>
                  <a:pt x="2664555" y="2430715"/>
                </a:cubicBezTo>
                <a:cubicBezTo>
                  <a:pt x="2661975" y="2430715"/>
                  <a:pt x="2659394" y="2430715"/>
                  <a:pt x="2656814" y="2432019"/>
                </a:cubicBezTo>
                <a:cubicBezTo>
                  <a:pt x="2650547" y="2433324"/>
                  <a:pt x="2644095" y="2434628"/>
                  <a:pt x="2637828" y="2437092"/>
                </a:cubicBezTo>
                <a:cubicBezTo>
                  <a:pt x="2622529" y="2446078"/>
                  <a:pt x="2603543" y="2453615"/>
                  <a:pt x="2583267" y="2467673"/>
                </a:cubicBezTo>
                <a:cubicBezTo>
                  <a:pt x="2578106" y="2471442"/>
                  <a:pt x="2572945" y="2475210"/>
                  <a:pt x="2567968" y="2480283"/>
                </a:cubicBezTo>
                <a:cubicBezTo>
                  <a:pt x="2562807" y="2485355"/>
                  <a:pt x="2557830" y="2491733"/>
                  <a:pt x="2552669" y="2500574"/>
                </a:cubicBezTo>
                <a:cubicBezTo>
                  <a:pt x="2547692" y="2509560"/>
                  <a:pt x="2545112" y="2523474"/>
                  <a:pt x="2546402" y="2534923"/>
                </a:cubicBezTo>
                <a:cubicBezTo>
                  <a:pt x="2548983" y="2547678"/>
                  <a:pt x="2553960" y="2557823"/>
                  <a:pt x="2559121" y="2564056"/>
                </a:cubicBezTo>
                <a:lnTo>
                  <a:pt x="2561517" y="2567969"/>
                </a:lnTo>
                <a:lnTo>
                  <a:pt x="2566678" y="2571737"/>
                </a:lnTo>
                <a:cubicBezTo>
                  <a:pt x="2571839" y="2575505"/>
                  <a:pt x="2575526" y="2578114"/>
                  <a:pt x="2579397" y="2580578"/>
                </a:cubicBezTo>
                <a:cubicBezTo>
                  <a:pt x="2581977" y="2583187"/>
                  <a:pt x="2584373" y="2584491"/>
                  <a:pt x="2586954" y="2585651"/>
                </a:cubicBezTo>
                <a:cubicBezTo>
                  <a:pt x="2592115" y="2588260"/>
                  <a:pt x="2597092" y="2590869"/>
                  <a:pt x="2602253" y="2593333"/>
                </a:cubicBezTo>
                <a:cubicBezTo>
                  <a:pt x="2612391" y="2597101"/>
                  <a:pt x="2621239" y="2599710"/>
                  <a:pt x="2631377" y="2601014"/>
                </a:cubicBezTo>
                <a:cubicBezTo>
                  <a:pt x="2618658" y="2594637"/>
                  <a:pt x="2608520" y="2588260"/>
                  <a:pt x="2600963" y="2580578"/>
                </a:cubicBezTo>
                <a:cubicBezTo>
                  <a:pt x="2597092" y="2576810"/>
                  <a:pt x="2593405" y="2573042"/>
                  <a:pt x="2589535" y="2569273"/>
                </a:cubicBezTo>
                <a:lnTo>
                  <a:pt x="2586954" y="2566664"/>
                </a:lnTo>
                <a:lnTo>
                  <a:pt x="2583267" y="2562896"/>
                </a:lnTo>
                <a:cubicBezTo>
                  <a:pt x="2580687" y="2561592"/>
                  <a:pt x="2579397" y="2558983"/>
                  <a:pt x="2576816" y="2556519"/>
                </a:cubicBezTo>
                <a:lnTo>
                  <a:pt x="2574235" y="2553910"/>
                </a:lnTo>
                <a:cubicBezTo>
                  <a:pt x="2570549" y="2546373"/>
                  <a:pt x="2567968" y="2536228"/>
                  <a:pt x="2570549" y="2527242"/>
                </a:cubicBezTo>
                <a:cubicBezTo>
                  <a:pt x="2572945" y="2518401"/>
                  <a:pt x="2578106" y="2510719"/>
                  <a:pt x="2584373" y="2505646"/>
                </a:cubicBezTo>
                <a:cubicBezTo>
                  <a:pt x="2597092" y="2494342"/>
                  <a:pt x="2613681" y="2485355"/>
                  <a:pt x="2633957" y="2473906"/>
                </a:cubicBezTo>
                <a:cubicBezTo>
                  <a:pt x="2630271" y="2476514"/>
                  <a:pt x="2630271" y="2477819"/>
                  <a:pt x="2633957" y="2477819"/>
                </a:cubicBezTo>
                <a:cubicBezTo>
                  <a:pt x="2651837" y="2468833"/>
                  <a:pt x="2673403" y="2461296"/>
                  <a:pt x="2696260" y="2453615"/>
                </a:cubicBezTo>
                <a:cubicBezTo>
                  <a:pt x="2706398" y="2451151"/>
                  <a:pt x="2716535" y="2447237"/>
                  <a:pt x="2726673" y="2444774"/>
                </a:cubicBezTo>
                <a:cubicBezTo>
                  <a:pt x="2736811" y="2419410"/>
                  <a:pt x="2749530" y="2392742"/>
                  <a:pt x="2766119" y="2368537"/>
                </a:cubicBezTo>
                <a:cubicBezTo>
                  <a:pt x="2786395" y="2373610"/>
                  <a:pt x="2802985" y="2381292"/>
                  <a:pt x="2816809" y="2391437"/>
                </a:cubicBezTo>
                <a:cubicBezTo>
                  <a:pt x="2814413" y="2388828"/>
                  <a:pt x="2810542" y="2386364"/>
                  <a:pt x="2807961" y="2383756"/>
                </a:cubicBezTo>
                <a:cubicBezTo>
                  <a:pt x="2795243" y="2374915"/>
                  <a:pt x="2782524" y="2367233"/>
                  <a:pt x="2763539" y="2359696"/>
                </a:cubicBezTo>
                <a:close/>
                <a:moveTo>
                  <a:pt x="2539951" y="2353319"/>
                </a:moveTo>
                <a:lnTo>
                  <a:pt x="2533684" y="2364769"/>
                </a:lnTo>
                <a:cubicBezTo>
                  <a:pt x="2532393" y="2364769"/>
                  <a:pt x="2531103" y="2364769"/>
                  <a:pt x="2528522" y="2364769"/>
                </a:cubicBezTo>
                <a:cubicBezTo>
                  <a:pt x="2533684" y="2359696"/>
                  <a:pt x="2537554" y="2355783"/>
                  <a:pt x="2539951" y="2353319"/>
                </a:cubicBezTo>
                <a:close/>
                <a:moveTo>
                  <a:pt x="2524836" y="2265633"/>
                </a:moveTo>
                <a:cubicBezTo>
                  <a:pt x="2523546" y="2266938"/>
                  <a:pt x="2522255" y="2268242"/>
                  <a:pt x="2520965" y="2268242"/>
                </a:cubicBezTo>
                <a:cubicBezTo>
                  <a:pt x="2523546" y="2266938"/>
                  <a:pt x="2524836" y="2266938"/>
                  <a:pt x="2526126" y="2266938"/>
                </a:cubicBezTo>
                <a:close/>
                <a:moveTo>
                  <a:pt x="3482108" y="2216564"/>
                </a:moveTo>
                <a:lnTo>
                  <a:pt x="3476090" y="2218271"/>
                </a:lnTo>
                <a:lnTo>
                  <a:pt x="3476145" y="2217551"/>
                </a:lnTo>
                <a:lnTo>
                  <a:pt x="3475843" y="2217488"/>
                </a:lnTo>
                <a:lnTo>
                  <a:pt x="3475961" y="2217370"/>
                </a:lnTo>
                <a:close/>
                <a:moveTo>
                  <a:pt x="3486667" y="2215270"/>
                </a:moveTo>
                <a:lnTo>
                  <a:pt x="3484808" y="2216210"/>
                </a:lnTo>
                <a:lnTo>
                  <a:pt x="3482108" y="2216564"/>
                </a:lnTo>
                <a:close/>
                <a:moveTo>
                  <a:pt x="3500107" y="2211137"/>
                </a:moveTo>
                <a:cubicBezTo>
                  <a:pt x="3498817" y="2211137"/>
                  <a:pt x="3498817" y="2211137"/>
                  <a:pt x="3497527" y="2212297"/>
                </a:cubicBezTo>
                <a:lnTo>
                  <a:pt x="3492550" y="2213601"/>
                </a:lnTo>
                <a:lnTo>
                  <a:pt x="3486667" y="2215270"/>
                </a:lnTo>
                <a:lnTo>
                  <a:pt x="3489969" y="2213601"/>
                </a:lnTo>
                <a:lnTo>
                  <a:pt x="3495337" y="2212297"/>
                </a:lnTo>
                <a:close/>
                <a:moveTo>
                  <a:pt x="3493840" y="2210992"/>
                </a:moveTo>
                <a:cubicBezTo>
                  <a:pt x="3494946" y="2212297"/>
                  <a:pt x="3493840" y="2212297"/>
                  <a:pt x="3493840" y="2212297"/>
                </a:cubicBezTo>
                <a:lnTo>
                  <a:pt x="3492550" y="2212297"/>
                </a:lnTo>
                <a:cubicBezTo>
                  <a:pt x="3491260" y="2212297"/>
                  <a:pt x="3489969" y="2213601"/>
                  <a:pt x="3489969" y="2213601"/>
                </a:cubicBezTo>
                <a:cubicBezTo>
                  <a:pt x="3488679" y="2213601"/>
                  <a:pt x="3487389" y="2213601"/>
                  <a:pt x="3486098" y="2213601"/>
                </a:cubicBezTo>
                <a:cubicBezTo>
                  <a:pt x="3486098" y="2213601"/>
                  <a:pt x="3484808" y="2212297"/>
                  <a:pt x="3488679" y="2212297"/>
                </a:cubicBezTo>
                <a:lnTo>
                  <a:pt x="3491260" y="2212297"/>
                </a:lnTo>
                <a:cubicBezTo>
                  <a:pt x="3492550" y="2210992"/>
                  <a:pt x="3492550" y="2210992"/>
                  <a:pt x="3493840" y="2210992"/>
                </a:cubicBezTo>
                <a:close/>
                <a:moveTo>
                  <a:pt x="3498817" y="2207224"/>
                </a:moveTo>
                <a:cubicBezTo>
                  <a:pt x="3498817" y="2208529"/>
                  <a:pt x="3498817" y="2208529"/>
                  <a:pt x="3498817" y="2209833"/>
                </a:cubicBezTo>
                <a:cubicBezTo>
                  <a:pt x="3497527" y="2209833"/>
                  <a:pt x="3497527" y="2209833"/>
                  <a:pt x="3497527" y="2208529"/>
                </a:cubicBezTo>
                <a:cubicBezTo>
                  <a:pt x="3497527" y="2208529"/>
                  <a:pt x="3498817" y="2207224"/>
                  <a:pt x="3498817" y="2207224"/>
                </a:cubicBezTo>
                <a:close/>
                <a:moveTo>
                  <a:pt x="3494946" y="2207224"/>
                </a:moveTo>
                <a:cubicBezTo>
                  <a:pt x="3496236" y="2207224"/>
                  <a:pt x="3497527" y="2208529"/>
                  <a:pt x="3497527" y="2208529"/>
                </a:cubicBezTo>
                <a:cubicBezTo>
                  <a:pt x="3497527" y="2208529"/>
                  <a:pt x="3497527" y="2208529"/>
                  <a:pt x="3496236" y="2209833"/>
                </a:cubicBezTo>
                <a:cubicBezTo>
                  <a:pt x="3496236" y="2208529"/>
                  <a:pt x="3496236" y="2208529"/>
                  <a:pt x="3494946" y="2207224"/>
                </a:cubicBezTo>
                <a:close/>
                <a:moveTo>
                  <a:pt x="2599673" y="2200847"/>
                </a:moveTo>
                <a:cubicBezTo>
                  <a:pt x="2599673" y="2203456"/>
                  <a:pt x="2600963" y="2203456"/>
                  <a:pt x="2606124" y="2202151"/>
                </a:cubicBezTo>
                <a:cubicBezTo>
                  <a:pt x="2616262" y="2202151"/>
                  <a:pt x="2603543" y="2216210"/>
                  <a:pt x="2588244" y="2232588"/>
                </a:cubicBezTo>
                <a:cubicBezTo>
                  <a:pt x="2581977" y="2242878"/>
                  <a:pt x="2597092" y="2235197"/>
                  <a:pt x="2599673" y="2236501"/>
                </a:cubicBezTo>
                <a:lnTo>
                  <a:pt x="2604834" y="2230124"/>
                </a:lnTo>
                <a:lnTo>
                  <a:pt x="2612391" y="2226356"/>
                </a:lnTo>
                <a:cubicBezTo>
                  <a:pt x="2611101" y="2232588"/>
                  <a:pt x="2617552" y="2227515"/>
                  <a:pt x="2613681" y="2237806"/>
                </a:cubicBezTo>
                <a:cubicBezTo>
                  <a:pt x="2625110" y="2236501"/>
                  <a:pt x="2597092" y="2259256"/>
                  <a:pt x="2589535" y="2270706"/>
                </a:cubicBezTo>
                <a:lnTo>
                  <a:pt x="2611101" y="2261865"/>
                </a:lnTo>
                <a:lnTo>
                  <a:pt x="2607230" y="2264474"/>
                </a:lnTo>
                <a:cubicBezTo>
                  <a:pt x="2590825" y="2284765"/>
                  <a:pt x="2602253" y="2274619"/>
                  <a:pt x="2607230" y="2282156"/>
                </a:cubicBezTo>
                <a:lnTo>
                  <a:pt x="2595802" y="2291142"/>
                </a:lnTo>
                <a:cubicBezTo>
                  <a:pt x="2609810" y="2282156"/>
                  <a:pt x="2593405" y="2298678"/>
                  <a:pt x="2597092" y="2301287"/>
                </a:cubicBezTo>
                <a:cubicBezTo>
                  <a:pt x="2597092" y="2302447"/>
                  <a:pt x="2602253" y="2301287"/>
                  <a:pt x="2606124" y="2299983"/>
                </a:cubicBezTo>
                <a:lnTo>
                  <a:pt x="2586954" y="2339405"/>
                </a:lnTo>
                <a:cubicBezTo>
                  <a:pt x="2584373" y="2344478"/>
                  <a:pt x="2583267" y="2346942"/>
                  <a:pt x="2581977" y="2336797"/>
                </a:cubicBezTo>
                <a:cubicBezTo>
                  <a:pt x="2579397" y="2344478"/>
                  <a:pt x="2578106" y="2336797"/>
                  <a:pt x="2574235" y="2329115"/>
                </a:cubicBezTo>
                <a:cubicBezTo>
                  <a:pt x="2572945" y="2325347"/>
                  <a:pt x="2570549" y="2320274"/>
                  <a:pt x="2567968" y="2317810"/>
                </a:cubicBezTo>
                <a:cubicBezTo>
                  <a:pt x="2564098" y="2318969"/>
                  <a:pt x="2560411" y="2320274"/>
                  <a:pt x="2556540" y="2321578"/>
                </a:cubicBezTo>
                <a:cubicBezTo>
                  <a:pt x="2556540" y="2322883"/>
                  <a:pt x="2557830" y="2324042"/>
                  <a:pt x="2557830" y="2325347"/>
                </a:cubicBezTo>
                <a:lnTo>
                  <a:pt x="2559121" y="2325347"/>
                </a:lnTo>
                <a:cubicBezTo>
                  <a:pt x="2561517" y="2333028"/>
                  <a:pt x="2562807" y="2340565"/>
                  <a:pt x="2564098" y="2348246"/>
                </a:cubicBezTo>
                <a:lnTo>
                  <a:pt x="2559121" y="2331724"/>
                </a:lnTo>
                <a:cubicBezTo>
                  <a:pt x="2557830" y="2338101"/>
                  <a:pt x="2552669" y="2333028"/>
                  <a:pt x="2552669" y="2352015"/>
                </a:cubicBezTo>
                <a:cubicBezTo>
                  <a:pt x="2550089" y="2346942"/>
                  <a:pt x="2547692" y="2341869"/>
                  <a:pt x="2546402" y="2335492"/>
                </a:cubicBezTo>
                <a:lnTo>
                  <a:pt x="2541241" y="2346942"/>
                </a:lnTo>
                <a:cubicBezTo>
                  <a:pt x="2541241" y="2340565"/>
                  <a:pt x="2517094" y="2352015"/>
                  <a:pt x="2532393" y="2331724"/>
                </a:cubicBezTo>
                <a:cubicBezTo>
                  <a:pt x="2533684" y="2329115"/>
                  <a:pt x="2534974" y="2326651"/>
                  <a:pt x="2537554" y="2322883"/>
                </a:cubicBezTo>
                <a:cubicBezTo>
                  <a:pt x="2536264" y="2322883"/>
                  <a:pt x="2536264" y="2322883"/>
                  <a:pt x="2534974" y="2322883"/>
                </a:cubicBezTo>
                <a:lnTo>
                  <a:pt x="2534974" y="2321578"/>
                </a:lnTo>
                <a:cubicBezTo>
                  <a:pt x="2532393" y="2322883"/>
                  <a:pt x="2529813" y="2324042"/>
                  <a:pt x="2527232" y="2325347"/>
                </a:cubicBezTo>
                <a:cubicBezTo>
                  <a:pt x="2524836" y="2325347"/>
                  <a:pt x="2523546" y="2324042"/>
                  <a:pt x="2522255" y="2324042"/>
                </a:cubicBezTo>
                <a:cubicBezTo>
                  <a:pt x="2520965" y="2324042"/>
                  <a:pt x="2519675" y="2324042"/>
                  <a:pt x="2519675" y="2322883"/>
                </a:cubicBezTo>
                <a:cubicBezTo>
                  <a:pt x="2519675" y="2322883"/>
                  <a:pt x="2518385" y="2321578"/>
                  <a:pt x="2518385" y="2320274"/>
                </a:cubicBezTo>
                <a:lnTo>
                  <a:pt x="2518385" y="2424483"/>
                </a:lnTo>
                <a:cubicBezTo>
                  <a:pt x="2519675" y="2423178"/>
                  <a:pt x="2519675" y="2423178"/>
                  <a:pt x="2520965" y="2421874"/>
                </a:cubicBezTo>
                <a:cubicBezTo>
                  <a:pt x="2534974" y="2407960"/>
                  <a:pt x="2547692" y="2400278"/>
                  <a:pt x="2560227" y="2390133"/>
                </a:cubicBezTo>
                <a:cubicBezTo>
                  <a:pt x="2571655" y="2383756"/>
                  <a:pt x="2581977" y="2378683"/>
                  <a:pt x="2592115" y="2373610"/>
                </a:cubicBezTo>
                <a:cubicBezTo>
                  <a:pt x="2600963" y="2368537"/>
                  <a:pt x="2611101" y="2364769"/>
                  <a:pt x="2619948" y="2361001"/>
                </a:cubicBezTo>
                <a:lnTo>
                  <a:pt x="2633957" y="2355928"/>
                </a:lnTo>
                <a:lnTo>
                  <a:pt x="2645385" y="2350710"/>
                </a:lnTo>
                <a:cubicBezTo>
                  <a:pt x="2645385" y="2349551"/>
                  <a:pt x="2646676" y="2349551"/>
                  <a:pt x="2646676" y="2349551"/>
                </a:cubicBezTo>
                <a:cubicBezTo>
                  <a:pt x="2646676" y="2349551"/>
                  <a:pt x="2646676" y="2348246"/>
                  <a:pt x="2646676" y="2348246"/>
                </a:cubicBezTo>
                <a:lnTo>
                  <a:pt x="2650547" y="2340565"/>
                </a:lnTo>
                <a:cubicBezTo>
                  <a:pt x="2651837" y="2339405"/>
                  <a:pt x="2651837" y="2338101"/>
                  <a:pt x="2652943" y="2336797"/>
                </a:cubicBezTo>
                <a:cubicBezTo>
                  <a:pt x="2649256" y="2334333"/>
                  <a:pt x="2646676" y="2330419"/>
                  <a:pt x="2644095" y="2327955"/>
                </a:cubicBezTo>
                <a:cubicBezTo>
                  <a:pt x="2639118" y="2321578"/>
                  <a:pt x="2636538" y="2313897"/>
                  <a:pt x="2633957" y="2307664"/>
                </a:cubicBezTo>
                <a:cubicBezTo>
                  <a:pt x="2631377" y="2299983"/>
                  <a:pt x="2630086" y="2293606"/>
                  <a:pt x="2628980" y="2287229"/>
                </a:cubicBezTo>
                <a:lnTo>
                  <a:pt x="2628980" y="2286069"/>
                </a:lnTo>
                <a:lnTo>
                  <a:pt x="2628980" y="2284765"/>
                </a:lnTo>
                <a:cubicBezTo>
                  <a:pt x="2628980" y="2274619"/>
                  <a:pt x="2630086" y="2265633"/>
                  <a:pt x="2631377" y="2256792"/>
                </a:cubicBezTo>
                <a:cubicBezTo>
                  <a:pt x="2630086" y="2255488"/>
                  <a:pt x="2627690" y="2254183"/>
                  <a:pt x="2626400" y="2253024"/>
                </a:cubicBezTo>
                <a:lnTo>
                  <a:pt x="2622529" y="2250415"/>
                </a:lnTo>
                <a:lnTo>
                  <a:pt x="2621239" y="2249110"/>
                </a:lnTo>
                <a:lnTo>
                  <a:pt x="2625110" y="2247951"/>
                </a:lnTo>
                <a:lnTo>
                  <a:pt x="2626400" y="2247951"/>
                </a:lnTo>
                <a:lnTo>
                  <a:pt x="2626400" y="2246647"/>
                </a:lnTo>
                <a:lnTo>
                  <a:pt x="2630086" y="2238965"/>
                </a:lnTo>
                <a:cubicBezTo>
                  <a:pt x="2632667" y="2233892"/>
                  <a:pt x="2633957" y="2228820"/>
                  <a:pt x="2636538" y="2223747"/>
                </a:cubicBezTo>
                <a:cubicBezTo>
                  <a:pt x="2639118" y="2217370"/>
                  <a:pt x="2640409" y="2209833"/>
                  <a:pt x="2642805" y="2203456"/>
                </a:cubicBezTo>
                <a:cubicBezTo>
                  <a:pt x="2628980" y="2202151"/>
                  <a:pt x="2613681" y="2202151"/>
                  <a:pt x="2599673" y="2200847"/>
                </a:cubicBezTo>
                <a:close/>
                <a:moveTo>
                  <a:pt x="2522255" y="2198383"/>
                </a:moveTo>
                <a:cubicBezTo>
                  <a:pt x="2522255" y="2199687"/>
                  <a:pt x="2522255" y="2202151"/>
                  <a:pt x="2522255" y="2203456"/>
                </a:cubicBezTo>
                <a:lnTo>
                  <a:pt x="2532393" y="2198383"/>
                </a:lnTo>
                <a:cubicBezTo>
                  <a:pt x="2529813" y="2198383"/>
                  <a:pt x="2526126" y="2198383"/>
                  <a:pt x="2522255" y="2198383"/>
                </a:cubicBezTo>
                <a:close/>
                <a:moveTo>
                  <a:pt x="3500107" y="2195774"/>
                </a:moveTo>
                <a:lnTo>
                  <a:pt x="3501398" y="2195774"/>
                </a:lnTo>
                <a:lnTo>
                  <a:pt x="3503978" y="2195774"/>
                </a:lnTo>
                <a:cubicBezTo>
                  <a:pt x="3506374" y="2195774"/>
                  <a:pt x="3507665" y="2195774"/>
                  <a:pt x="3510245" y="2195774"/>
                </a:cubicBezTo>
                <a:cubicBezTo>
                  <a:pt x="3508955" y="2197079"/>
                  <a:pt x="3508955" y="2197079"/>
                  <a:pt x="3507665" y="2198383"/>
                </a:cubicBezTo>
                <a:cubicBezTo>
                  <a:pt x="3505268" y="2200847"/>
                  <a:pt x="3502688" y="2203456"/>
                  <a:pt x="3498817" y="2207224"/>
                </a:cubicBezTo>
                <a:cubicBezTo>
                  <a:pt x="3498817" y="2204760"/>
                  <a:pt x="3498817" y="2203456"/>
                  <a:pt x="3498817" y="2200847"/>
                </a:cubicBezTo>
                <a:cubicBezTo>
                  <a:pt x="3500107" y="2204760"/>
                  <a:pt x="3500107" y="2204760"/>
                  <a:pt x="3500107" y="2200847"/>
                </a:cubicBezTo>
                <a:cubicBezTo>
                  <a:pt x="3500107" y="2199687"/>
                  <a:pt x="3500107" y="2199687"/>
                  <a:pt x="3500107" y="2198383"/>
                </a:cubicBezTo>
                <a:lnTo>
                  <a:pt x="3500107" y="2197079"/>
                </a:lnTo>
                <a:cubicBezTo>
                  <a:pt x="3500107" y="2197079"/>
                  <a:pt x="3500107" y="2197079"/>
                  <a:pt x="3500107" y="2195774"/>
                </a:cubicBezTo>
                <a:close/>
                <a:moveTo>
                  <a:pt x="3515406" y="2194615"/>
                </a:moveTo>
                <a:cubicBezTo>
                  <a:pt x="3515406" y="2194615"/>
                  <a:pt x="3515406" y="2195774"/>
                  <a:pt x="3515406" y="2197079"/>
                </a:cubicBezTo>
                <a:cubicBezTo>
                  <a:pt x="3512826" y="2197079"/>
                  <a:pt x="3512826" y="2197079"/>
                  <a:pt x="3511536" y="2197079"/>
                </a:cubicBezTo>
                <a:cubicBezTo>
                  <a:pt x="3512826" y="2195774"/>
                  <a:pt x="3514116" y="2194615"/>
                  <a:pt x="3515406" y="2194615"/>
                </a:cubicBezTo>
                <a:close/>
                <a:moveTo>
                  <a:pt x="3550234" y="2182958"/>
                </a:moveTo>
                <a:lnTo>
                  <a:pt x="3552272" y="2185629"/>
                </a:lnTo>
                <a:lnTo>
                  <a:pt x="3552272" y="2186933"/>
                </a:lnTo>
                <a:lnTo>
                  <a:pt x="3550981" y="2185629"/>
                </a:lnTo>
                <a:lnTo>
                  <a:pt x="3549767" y="2183242"/>
                </a:lnTo>
                <a:lnTo>
                  <a:pt x="3550981" y="2184469"/>
                </a:lnTo>
                <a:close/>
                <a:moveTo>
                  <a:pt x="3509054" y="2110996"/>
                </a:moveTo>
                <a:lnTo>
                  <a:pt x="3510245" y="2114610"/>
                </a:lnTo>
                <a:lnTo>
                  <a:pt x="3511536" y="2117074"/>
                </a:lnTo>
                <a:lnTo>
                  <a:pt x="3512826" y="2119683"/>
                </a:lnTo>
                <a:cubicBezTo>
                  <a:pt x="3514116" y="2122147"/>
                  <a:pt x="3515406" y="2125915"/>
                  <a:pt x="3517987" y="2129829"/>
                </a:cubicBezTo>
                <a:cubicBezTo>
                  <a:pt x="3520383" y="2133597"/>
                  <a:pt x="3522964" y="2138670"/>
                  <a:pt x="3525544" y="2143742"/>
                </a:cubicBezTo>
                <a:cubicBezTo>
                  <a:pt x="3529415" y="2148815"/>
                  <a:pt x="3531811" y="2153888"/>
                  <a:pt x="3535682" y="2158961"/>
                </a:cubicBezTo>
                <a:cubicBezTo>
                  <a:pt x="3539553" y="2164033"/>
                  <a:pt x="3543240" y="2170410"/>
                  <a:pt x="3547111" y="2176788"/>
                </a:cubicBezTo>
                <a:lnTo>
                  <a:pt x="3548401" y="2179252"/>
                </a:lnTo>
                <a:lnTo>
                  <a:pt x="3549691" y="2181860"/>
                </a:lnTo>
                <a:lnTo>
                  <a:pt x="3550234" y="2182958"/>
                </a:lnTo>
                <a:lnTo>
                  <a:pt x="3548401" y="2180556"/>
                </a:lnTo>
                <a:lnTo>
                  <a:pt x="3549767" y="2183242"/>
                </a:lnTo>
                <a:lnTo>
                  <a:pt x="3548401" y="2181860"/>
                </a:lnTo>
                <a:cubicBezTo>
                  <a:pt x="3547111" y="2180556"/>
                  <a:pt x="3544530" y="2179252"/>
                  <a:pt x="3541949" y="2178092"/>
                </a:cubicBezTo>
                <a:cubicBezTo>
                  <a:pt x="3540843" y="2185629"/>
                  <a:pt x="3534392" y="2186933"/>
                  <a:pt x="3526835" y="2188238"/>
                </a:cubicBezTo>
                <a:cubicBezTo>
                  <a:pt x="3522964" y="2189542"/>
                  <a:pt x="3519093" y="2190701"/>
                  <a:pt x="3515406" y="2193310"/>
                </a:cubicBezTo>
                <a:cubicBezTo>
                  <a:pt x="3515406" y="2193310"/>
                  <a:pt x="3514116" y="2194615"/>
                  <a:pt x="3514116" y="2194615"/>
                </a:cubicBezTo>
                <a:cubicBezTo>
                  <a:pt x="3512826" y="2172367"/>
                  <a:pt x="3511858" y="2154576"/>
                  <a:pt x="3511052" y="2140608"/>
                </a:cubicBezTo>
                <a:close/>
                <a:moveTo>
                  <a:pt x="3508955" y="2109538"/>
                </a:moveTo>
                <a:lnTo>
                  <a:pt x="3509054" y="2110996"/>
                </a:lnTo>
                <a:lnTo>
                  <a:pt x="3508955" y="2110697"/>
                </a:lnTo>
                <a:lnTo>
                  <a:pt x="3508683" y="2109901"/>
                </a:lnTo>
                <a:close/>
                <a:moveTo>
                  <a:pt x="1526524" y="2106929"/>
                </a:moveTo>
                <a:cubicBezTo>
                  <a:pt x="1529104" y="2114610"/>
                  <a:pt x="1534266" y="2123451"/>
                  <a:pt x="1540533" y="2134901"/>
                </a:cubicBezTo>
                <a:cubicBezTo>
                  <a:pt x="1543113" y="2137365"/>
                  <a:pt x="1545694" y="2139974"/>
                  <a:pt x="1548090" y="2142438"/>
                </a:cubicBezTo>
                <a:cubicBezTo>
                  <a:pt x="1548090" y="2139974"/>
                  <a:pt x="1548090" y="2138670"/>
                  <a:pt x="1548090" y="2136061"/>
                </a:cubicBezTo>
                <a:cubicBezTo>
                  <a:pt x="1546800" y="2133597"/>
                  <a:pt x="1544404" y="2132292"/>
                  <a:pt x="1543113" y="2130988"/>
                </a:cubicBezTo>
                <a:cubicBezTo>
                  <a:pt x="1537952" y="2122147"/>
                  <a:pt x="1532975" y="2114610"/>
                  <a:pt x="1530395" y="2108233"/>
                </a:cubicBezTo>
                <a:cubicBezTo>
                  <a:pt x="1529104" y="2106929"/>
                  <a:pt x="1527814" y="2106929"/>
                  <a:pt x="1526524" y="2106929"/>
                </a:cubicBezTo>
                <a:close/>
                <a:moveTo>
                  <a:pt x="1559251" y="2077489"/>
                </a:moveTo>
                <a:lnTo>
                  <a:pt x="1578688" y="2080261"/>
                </a:lnTo>
                <a:lnTo>
                  <a:pt x="1560315" y="2077987"/>
                </a:lnTo>
                <a:close/>
                <a:moveTo>
                  <a:pt x="3458265" y="1950688"/>
                </a:moveTo>
                <a:lnTo>
                  <a:pt x="3569967" y="1995183"/>
                </a:lnTo>
                <a:cubicBezTo>
                  <a:pt x="3571257" y="2007793"/>
                  <a:pt x="3569967" y="2019243"/>
                  <a:pt x="3553378" y="2021852"/>
                </a:cubicBezTo>
                <a:cubicBezTo>
                  <a:pt x="3543240" y="2030693"/>
                  <a:pt x="3521673" y="2030693"/>
                  <a:pt x="3516697" y="2019243"/>
                </a:cubicBezTo>
                <a:cubicBezTo>
                  <a:pt x="3515406" y="2020547"/>
                  <a:pt x="3515406" y="2020547"/>
                  <a:pt x="3515406" y="2021852"/>
                </a:cubicBezTo>
                <a:cubicBezTo>
                  <a:pt x="3515406" y="2024315"/>
                  <a:pt x="3515406" y="2025620"/>
                  <a:pt x="3515406" y="2028229"/>
                </a:cubicBezTo>
                <a:cubicBezTo>
                  <a:pt x="3515406" y="2028229"/>
                  <a:pt x="3515406" y="2029388"/>
                  <a:pt x="3515406" y="2029388"/>
                </a:cubicBezTo>
                <a:cubicBezTo>
                  <a:pt x="3516697" y="2031997"/>
                  <a:pt x="3517987" y="2034461"/>
                  <a:pt x="3519093" y="2035765"/>
                </a:cubicBezTo>
                <a:cubicBezTo>
                  <a:pt x="3520383" y="2038374"/>
                  <a:pt x="3521673" y="2039679"/>
                  <a:pt x="3521673" y="2042143"/>
                </a:cubicBezTo>
                <a:cubicBezTo>
                  <a:pt x="3521673" y="2042143"/>
                  <a:pt x="3521673" y="2043447"/>
                  <a:pt x="3520383" y="2044751"/>
                </a:cubicBezTo>
                <a:cubicBezTo>
                  <a:pt x="3519093" y="2045911"/>
                  <a:pt x="3517987" y="2047215"/>
                  <a:pt x="3516697" y="2048520"/>
                </a:cubicBezTo>
                <a:cubicBezTo>
                  <a:pt x="3522964" y="2049824"/>
                  <a:pt x="3529415" y="2049824"/>
                  <a:pt x="3535682" y="2049824"/>
                </a:cubicBezTo>
                <a:cubicBezTo>
                  <a:pt x="3536973" y="2052288"/>
                  <a:pt x="3538263" y="2057361"/>
                  <a:pt x="3539553" y="2061274"/>
                </a:cubicBezTo>
                <a:cubicBezTo>
                  <a:pt x="3539553" y="2063738"/>
                  <a:pt x="3539553" y="2066347"/>
                  <a:pt x="3539553" y="2067506"/>
                </a:cubicBezTo>
                <a:cubicBezTo>
                  <a:pt x="3538263" y="2068811"/>
                  <a:pt x="3538263" y="2070115"/>
                  <a:pt x="3536973" y="2071420"/>
                </a:cubicBezTo>
                <a:lnTo>
                  <a:pt x="3517987" y="2070115"/>
                </a:lnTo>
                <a:cubicBezTo>
                  <a:pt x="3525544" y="2081565"/>
                  <a:pt x="3516697" y="2085333"/>
                  <a:pt x="3508955" y="2090406"/>
                </a:cubicBezTo>
                <a:cubicBezTo>
                  <a:pt x="3508955" y="2093015"/>
                  <a:pt x="3507665" y="2095479"/>
                  <a:pt x="3506374" y="2098088"/>
                </a:cubicBezTo>
                <a:cubicBezTo>
                  <a:pt x="3508955" y="2096783"/>
                  <a:pt x="3510245" y="2100552"/>
                  <a:pt x="3507665" y="2106929"/>
                </a:cubicBezTo>
                <a:lnTo>
                  <a:pt x="3508683" y="2109901"/>
                </a:lnTo>
                <a:lnTo>
                  <a:pt x="3497527" y="2124756"/>
                </a:lnTo>
                <a:cubicBezTo>
                  <a:pt x="3496236" y="2128524"/>
                  <a:pt x="3493840" y="2133597"/>
                  <a:pt x="3492550" y="2137365"/>
                </a:cubicBezTo>
                <a:cubicBezTo>
                  <a:pt x="3483518" y="2142438"/>
                  <a:pt x="3489969" y="2156497"/>
                  <a:pt x="3484808" y="2167947"/>
                </a:cubicBezTo>
                <a:cubicBezTo>
                  <a:pt x="3482412" y="2169106"/>
                  <a:pt x="3481122" y="2173019"/>
                  <a:pt x="3478541" y="2176788"/>
                </a:cubicBezTo>
                <a:cubicBezTo>
                  <a:pt x="3475961" y="2180556"/>
                  <a:pt x="3474670" y="2183165"/>
                  <a:pt x="3470984" y="2183165"/>
                </a:cubicBezTo>
                <a:cubicBezTo>
                  <a:pt x="3473380" y="2179252"/>
                  <a:pt x="3473380" y="2174179"/>
                  <a:pt x="3473380" y="2169106"/>
                </a:cubicBezTo>
                <a:cubicBezTo>
                  <a:pt x="3473380" y="2164033"/>
                  <a:pt x="3474670" y="2158961"/>
                  <a:pt x="3478541" y="2155192"/>
                </a:cubicBezTo>
                <a:cubicBezTo>
                  <a:pt x="3477251" y="2155192"/>
                  <a:pt x="3477251" y="2155192"/>
                  <a:pt x="3477251" y="2153888"/>
                </a:cubicBezTo>
                <a:lnTo>
                  <a:pt x="3445547" y="2197079"/>
                </a:lnTo>
                <a:cubicBezTo>
                  <a:pt x="3446837" y="2197079"/>
                  <a:pt x="3446837" y="2198383"/>
                  <a:pt x="3448127" y="2198383"/>
                </a:cubicBezTo>
                <a:cubicBezTo>
                  <a:pt x="3449233" y="2197079"/>
                  <a:pt x="3451814" y="2197079"/>
                  <a:pt x="3453104" y="2197079"/>
                </a:cubicBezTo>
                <a:cubicBezTo>
                  <a:pt x="3461952" y="2200847"/>
                  <a:pt x="3469693" y="2200847"/>
                  <a:pt x="3478541" y="2204760"/>
                </a:cubicBezTo>
                <a:cubicBezTo>
                  <a:pt x="3478541" y="2205920"/>
                  <a:pt x="3478541" y="2207224"/>
                  <a:pt x="3478541" y="2208529"/>
                </a:cubicBezTo>
                <a:cubicBezTo>
                  <a:pt x="3474670" y="2207224"/>
                  <a:pt x="3470984" y="2205920"/>
                  <a:pt x="3465823" y="2204760"/>
                </a:cubicBezTo>
                <a:cubicBezTo>
                  <a:pt x="3461952" y="2203456"/>
                  <a:pt x="3456975" y="2203456"/>
                  <a:pt x="3451814" y="2203456"/>
                </a:cubicBezTo>
                <a:cubicBezTo>
                  <a:pt x="3453104" y="2205920"/>
                  <a:pt x="3454394" y="2207224"/>
                  <a:pt x="3455685" y="2208529"/>
                </a:cubicBezTo>
                <a:cubicBezTo>
                  <a:pt x="3450523" y="2207224"/>
                  <a:pt x="3446837" y="2202151"/>
                  <a:pt x="3441676" y="2205920"/>
                </a:cubicBezTo>
                <a:cubicBezTo>
                  <a:pt x="3444256" y="2208529"/>
                  <a:pt x="3440385" y="2210992"/>
                  <a:pt x="3446837" y="2213601"/>
                </a:cubicBezTo>
                <a:cubicBezTo>
                  <a:pt x="3453104" y="2212297"/>
                  <a:pt x="3458265" y="2210992"/>
                  <a:pt x="3464532" y="2210992"/>
                </a:cubicBezTo>
                <a:cubicBezTo>
                  <a:pt x="3458265" y="2212297"/>
                  <a:pt x="3464532" y="2214906"/>
                  <a:pt x="3469693" y="2216210"/>
                </a:cubicBezTo>
                <a:lnTo>
                  <a:pt x="3475843" y="2217488"/>
                </a:lnTo>
                <a:lnTo>
                  <a:pt x="3474670" y="2218674"/>
                </a:lnTo>
                <a:lnTo>
                  <a:pt x="3476090" y="2218271"/>
                </a:lnTo>
                <a:lnTo>
                  <a:pt x="3475961" y="2219978"/>
                </a:lnTo>
                <a:lnTo>
                  <a:pt x="3472090" y="2221283"/>
                </a:lnTo>
                <a:lnTo>
                  <a:pt x="3469693" y="2221283"/>
                </a:lnTo>
                <a:lnTo>
                  <a:pt x="3468403" y="2221283"/>
                </a:lnTo>
                <a:lnTo>
                  <a:pt x="3465823" y="2221283"/>
                </a:lnTo>
                <a:cubicBezTo>
                  <a:pt x="3459555" y="2221283"/>
                  <a:pt x="3453104" y="2221283"/>
                  <a:pt x="3446837" y="2222442"/>
                </a:cubicBezTo>
                <a:lnTo>
                  <a:pt x="3441676" y="2222442"/>
                </a:lnTo>
                <a:lnTo>
                  <a:pt x="3439095" y="2222442"/>
                </a:lnTo>
                <a:lnTo>
                  <a:pt x="3435409" y="2221283"/>
                </a:lnTo>
                <a:cubicBezTo>
                  <a:pt x="3432828" y="2221283"/>
                  <a:pt x="3431538" y="2219978"/>
                  <a:pt x="3428957" y="2219978"/>
                </a:cubicBezTo>
                <a:lnTo>
                  <a:pt x="3406101" y="2251719"/>
                </a:lnTo>
                <a:cubicBezTo>
                  <a:pt x="3404810" y="2249110"/>
                  <a:pt x="3404810" y="2246647"/>
                  <a:pt x="3403520" y="2244038"/>
                </a:cubicBezTo>
                <a:lnTo>
                  <a:pt x="3402414" y="2244038"/>
                </a:lnTo>
                <a:cubicBezTo>
                  <a:pt x="3397253" y="2249110"/>
                  <a:pt x="3393382" y="2253024"/>
                  <a:pt x="3390986" y="2256792"/>
                </a:cubicBezTo>
                <a:lnTo>
                  <a:pt x="3389696" y="2258097"/>
                </a:lnTo>
                <a:cubicBezTo>
                  <a:pt x="3389696" y="2258097"/>
                  <a:pt x="3389696" y="2256792"/>
                  <a:pt x="3389696" y="2256792"/>
                </a:cubicBezTo>
                <a:cubicBezTo>
                  <a:pt x="3389696" y="2254183"/>
                  <a:pt x="3389696" y="2253024"/>
                  <a:pt x="3389696" y="2251719"/>
                </a:cubicBezTo>
                <a:cubicBezTo>
                  <a:pt x="3389696" y="2247951"/>
                  <a:pt x="3389696" y="2244038"/>
                  <a:pt x="3390986" y="2240269"/>
                </a:cubicBezTo>
                <a:cubicBezTo>
                  <a:pt x="3389696" y="2231428"/>
                  <a:pt x="3388405" y="2222442"/>
                  <a:pt x="3385825" y="2214906"/>
                </a:cubicBezTo>
                <a:cubicBezTo>
                  <a:pt x="3383244" y="2205920"/>
                  <a:pt x="3378267" y="2198383"/>
                  <a:pt x="3370526" y="2189542"/>
                </a:cubicBezTo>
                <a:cubicBezTo>
                  <a:pt x="3362968" y="2180556"/>
                  <a:pt x="3362968" y="2170410"/>
                  <a:pt x="3368130" y="2162874"/>
                </a:cubicBezTo>
                <a:lnTo>
                  <a:pt x="3356701" y="2137365"/>
                </a:lnTo>
                <a:lnTo>
                  <a:pt x="3365549" y="2110697"/>
                </a:lnTo>
                <a:cubicBezTo>
                  <a:pt x="3350250" y="2094174"/>
                  <a:pt x="3336241" y="2076492"/>
                  <a:pt x="3324813" y="2058665"/>
                </a:cubicBezTo>
                <a:cubicBezTo>
                  <a:pt x="3332555" y="2056056"/>
                  <a:pt x="3340112" y="2054897"/>
                  <a:pt x="3348960" y="2056056"/>
                </a:cubicBezTo>
                <a:cubicBezTo>
                  <a:pt x="3347669" y="2039679"/>
                  <a:pt x="3359098" y="2037070"/>
                  <a:pt x="3371816" y="2035765"/>
                </a:cubicBezTo>
                <a:cubicBezTo>
                  <a:pt x="3384535" y="2033301"/>
                  <a:pt x="3398543" y="2031997"/>
                  <a:pt x="3401124" y="2019243"/>
                </a:cubicBezTo>
                <a:cubicBezTo>
                  <a:pt x="3403520" y="2014170"/>
                  <a:pt x="3407391" y="2010402"/>
                  <a:pt x="3411262" y="2006633"/>
                </a:cubicBezTo>
                <a:lnTo>
                  <a:pt x="3413842" y="2004024"/>
                </a:lnTo>
                <a:lnTo>
                  <a:pt x="3416239" y="2001561"/>
                </a:lnTo>
                <a:cubicBezTo>
                  <a:pt x="3417529" y="1998952"/>
                  <a:pt x="3418819" y="1997647"/>
                  <a:pt x="3420110" y="1996488"/>
                </a:cubicBezTo>
                <a:cubicBezTo>
                  <a:pt x="3426377" y="1988806"/>
                  <a:pt x="3430248" y="1981125"/>
                  <a:pt x="3430248" y="1969820"/>
                </a:cubicBezTo>
                <a:cubicBezTo>
                  <a:pt x="3456975" y="1978661"/>
                  <a:pt x="3458265" y="1964747"/>
                  <a:pt x="3458265" y="1950688"/>
                </a:cubicBezTo>
                <a:close/>
                <a:moveTo>
                  <a:pt x="3741391" y="1835175"/>
                </a:moveTo>
                <a:cubicBezTo>
                  <a:pt x="3738810" y="1840247"/>
                  <a:pt x="3729962" y="1850393"/>
                  <a:pt x="3733833" y="1859234"/>
                </a:cubicBezTo>
                <a:lnTo>
                  <a:pt x="3735124" y="1857929"/>
                </a:lnTo>
                <a:cubicBezTo>
                  <a:pt x="3737520" y="1850393"/>
                  <a:pt x="3741391" y="1844016"/>
                  <a:pt x="3743971" y="1836479"/>
                </a:cubicBezTo>
                <a:close/>
                <a:moveTo>
                  <a:pt x="3862124" y="1784302"/>
                </a:moveTo>
                <a:cubicBezTo>
                  <a:pt x="3860834" y="1799520"/>
                  <a:pt x="3834107" y="1802129"/>
                  <a:pt x="3839268" y="1818652"/>
                </a:cubicBezTo>
                <a:cubicBezTo>
                  <a:pt x="3837977" y="1817347"/>
                  <a:pt x="3836687" y="1818652"/>
                  <a:pt x="3835397" y="1818652"/>
                </a:cubicBezTo>
                <a:lnTo>
                  <a:pt x="3835397" y="1840247"/>
                </a:lnTo>
                <a:cubicBezTo>
                  <a:pt x="3836687" y="1841552"/>
                  <a:pt x="3839268" y="1844016"/>
                  <a:pt x="3840374" y="1845320"/>
                </a:cubicBezTo>
                <a:cubicBezTo>
                  <a:pt x="3839268" y="1832566"/>
                  <a:pt x="3862124" y="1837638"/>
                  <a:pt x="3868391" y="1822420"/>
                </a:cubicBezTo>
                <a:cubicBezTo>
                  <a:pt x="3862124" y="1810970"/>
                  <a:pt x="3875949" y="1790679"/>
                  <a:pt x="3862124" y="1784302"/>
                </a:cubicBezTo>
                <a:close/>
                <a:moveTo>
                  <a:pt x="3834107" y="1729661"/>
                </a:moveTo>
                <a:lnTo>
                  <a:pt x="3834107" y="1737343"/>
                </a:lnTo>
                <a:cubicBezTo>
                  <a:pt x="3835397" y="1734734"/>
                  <a:pt x="3836687" y="1732270"/>
                  <a:pt x="3839268" y="1729661"/>
                </a:cubicBezTo>
                <a:cubicBezTo>
                  <a:pt x="3837977" y="1729661"/>
                  <a:pt x="3836687" y="1729661"/>
                  <a:pt x="3834107" y="1729661"/>
                </a:cubicBezTo>
                <a:close/>
                <a:moveTo>
                  <a:pt x="3680379" y="1361380"/>
                </a:moveTo>
                <a:lnTo>
                  <a:pt x="3679088" y="1363989"/>
                </a:lnTo>
                <a:cubicBezTo>
                  <a:pt x="3680379" y="1363989"/>
                  <a:pt x="3681669" y="1362684"/>
                  <a:pt x="3682959" y="1361380"/>
                </a:cubicBezTo>
                <a:cubicBezTo>
                  <a:pt x="3681669" y="1361380"/>
                  <a:pt x="3681669" y="1361380"/>
                  <a:pt x="3680379" y="1361380"/>
                </a:cubicBezTo>
                <a:close/>
                <a:moveTo>
                  <a:pt x="3722382" y="1330762"/>
                </a:moveTo>
                <a:cubicBezTo>
                  <a:pt x="3721760" y="1331560"/>
                  <a:pt x="3721760" y="1333480"/>
                  <a:pt x="3722405" y="1337321"/>
                </a:cubicBezTo>
                <a:cubicBezTo>
                  <a:pt x="3723695" y="1337321"/>
                  <a:pt x="3724801" y="1336016"/>
                  <a:pt x="3726092" y="1336016"/>
                </a:cubicBezTo>
                <a:cubicBezTo>
                  <a:pt x="3727382" y="1334712"/>
                  <a:pt x="3727382" y="1332248"/>
                  <a:pt x="3728672" y="1330944"/>
                </a:cubicBezTo>
                <a:cubicBezTo>
                  <a:pt x="3727382" y="1330944"/>
                  <a:pt x="3727382" y="1330944"/>
                  <a:pt x="3726092" y="1330944"/>
                </a:cubicBezTo>
                <a:cubicBezTo>
                  <a:pt x="3724248" y="1330291"/>
                  <a:pt x="3723004" y="1329965"/>
                  <a:pt x="3722382" y="1330762"/>
                </a:cubicBezTo>
                <a:close/>
                <a:moveTo>
                  <a:pt x="3761667" y="1244562"/>
                </a:moveTo>
                <a:cubicBezTo>
                  <a:pt x="3759270" y="1245866"/>
                  <a:pt x="3756690" y="1247171"/>
                  <a:pt x="3754109" y="1248330"/>
                </a:cubicBezTo>
                <a:lnTo>
                  <a:pt x="3751529" y="1252243"/>
                </a:lnTo>
                <a:cubicBezTo>
                  <a:pt x="3754109" y="1254707"/>
                  <a:pt x="3755399" y="1256012"/>
                  <a:pt x="3756690" y="1257316"/>
                </a:cubicBezTo>
                <a:cubicBezTo>
                  <a:pt x="3757980" y="1257316"/>
                  <a:pt x="3760376" y="1258476"/>
                  <a:pt x="3761667" y="1258476"/>
                </a:cubicBezTo>
                <a:cubicBezTo>
                  <a:pt x="3761667" y="1253403"/>
                  <a:pt x="3761667" y="1249635"/>
                  <a:pt x="3761667" y="1244562"/>
                </a:cubicBezTo>
                <a:close/>
                <a:moveTo>
                  <a:pt x="3643698" y="981649"/>
                </a:moveTo>
                <a:cubicBezTo>
                  <a:pt x="3642407" y="982953"/>
                  <a:pt x="3641117" y="982953"/>
                  <a:pt x="3639827" y="984258"/>
                </a:cubicBezTo>
                <a:lnTo>
                  <a:pt x="3651255" y="991794"/>
                </a:lnTo>
                <a:cubicBezTo>
                  <a:pt x="3651255" y="988026"/>
                  <a:pt x="3651255" y="984258"/>
                  <a:pt x="3648674" y="984258"/>
                </a:cubicBezTo>
                <a:cubicBezTo>
                  <a:pt x="3644804" y="988026"/>
                  <a:pt x="3643698" y="984258"/>
                  <a:pt x="3643698" y="981649"/>
                </a:cubicBezTo>
                <a:close/>
                <a:moveTo>
                  <a:pt x="3613099" y="967735"/>
                </a:moveTo>
                <a:lnTo>
                  <a:pt x="3615680" y="969039"/>
                </a:lnTo>
                <a:cubicBezTo>
                  <a:pt x="3615680" y="969039"/>
                  <a:pt x="3615680" y="967735"/>
                  <a:pt x="3615680" y="967735"/>
                </a:cubicBezTo>
                <a:cubicBezTo>
                  <a:pt x="3614390" y="967735"/>
                  <a:pt x="3614390" y="967735"/>
                  <a:pt x="3613099" y="967735"/>
                </a:cubicBezTo>
                <a:close/>
                <a:moveTo>
                  <a:pt x="1016821" y="101557"/>
                </a:moveTo>
                <a:cubicBezTo>
                  <a:pt x="995767" y="102008"/>
                  <a:pt x="979259" y="103738"/>
                  <a:pt x="967830" y="107832"/>
                </a:cubicBezTo>
                <a:lnTo>
                  <a:pt x="1526524" y="107832"/>
                </a:lnTo>
                <a:cubicBezTo>
                  <a:pt x="1461825" y="104064"/>
                  <a:pt x="1391966" y="102759"/>
                  <a:pt x="1314548" y="102759"/>
                </a:cubicBezTo>
                <a:cubicBezTo>
                  <a:pt x="1184045" y="110369"/>
                  <a:pt x="1079981" y="100205"/>
                  <a:pt x="1016821" y="101557"/>
                </a:cubicBezTo>
                <a:close/>
                <a:moveTo>
                  <a:pt x="138546" y="0"/>
                </a:moveTo>
                <a:cubicBezTo>
                  <a:pt x="163983" y="0"/>
                  <a:pt x="189420" y="1160"/>
                  <a:pt x="214673" y="1160"/>
                </a:cubicBezTo>
                <a:cubicBezTo>
                  <a:pt x="227391" y="1160"/>
                  <a:pt x="240110" y="2464"/>
                  <a:pt x="252828" y="2464"/>
                </a:cubicBezTo>
                <a:cubicBezTo>
                  <a:pt x="276975" y="3768"/>
                  <a:pt x="301122" y="5073"/>
                  <a:pt x="325268" y="6232"/>
                </a:cubicBezTo>
                <a:cubicBezTo>
                  <a:pt x="373562" y="8841"/>
                  <a:pt x="417985" y="12609"/>
                  <a:pt x="458536" y="16378"/>
                </a:cubicBezTo>
                <a:cubicBezTo>
                  <a:pt x="903132" y="-7682"/>
                  <a:pt x="1129116" y="48264"/>
                  <a:pt x="1590117" y="36814"/>
                </a:cubicBezTo>
                <a:cubicBezTo>
                  <a:pt x="2000427" y="37973"/>
                  <a:pt x="2289820" y="49423"/>
                  <a:pt x="2683541" y="37973"/>
                </a:cubicBezTo>
                <a:cubicBezTo>
                  <a:pt x="2712849" y="49423"/>
                  <a:pt x="2769990" y="55800"/>
                  <a:pt x="2843536" y="58409"/>
                </a:cubicBezTo>
                <a:cubicBezTo>
                  <a:pt x="2862706" y="58409"/>
                  <a:pt x="2881692" y="59569"/>
                  <a:pt x="2901968" y="59569"/>
                </a:cubicBezTo>
                <a:cubicBezTo>
                  <a:pt x="2912106" y="59569"/>
                  <a:pt x="2923718" y="59569"/>
                  <a:pt x="2933856" y="59569"/>
                </a:cubicBezTo>
                <a:cubicBezTo>
                  <a:pt x="2941414" y="59569"/>
                  <a:pt x="2948971" y="59569"/>
                  <a:pt x="2956713" y="59569"/>
                </a:cubicBezTo>
                <a:cubicBezTo>
                  <a:pt x="2960399" y="59569"/>
                  <a:pt x="2964270" y="59569"/>
                  <a:pt x="2968141" y="59569"/>
                </a:cubicBezTo>
                <a:lnTo>
                  <a:pt x="2974408" y="59569"/>
                </a:lnTo>
                <a:cubicBezTo>
                  <a:pt x="2975698" y="59569"/>
                  <a:pt x="2978279" y="60873"/>
                  <a:pt x="2979569" y="62177"/>
                </a:cubicBezTo>
                <a:cubicBezTo>
                  <a:pt x="3012564" y="77396"/>
                  <a:pt x="3027679" y="85077"/>
                  <a:pt x="3049429" y="93918"/>
                </a:cubicBezTo>
                <a:cubicBezTo>
                  <a:pt x="3060857" y="97687"/>
                  <a:pt x="3070995" y="102759"/>
                  <a:pt x="3081133" y="106673"/>
                </a:cubicBezTo>
                <a:cubicBezTo>
                  <a:pt x="3091271" y="110441"/>
                  <a:pt x="3102699" y="114209"/>
                  <a:pt x="3112837" y="118123"/>
                </a:cubicBezTo>
                <a:cubicBezTo>
                  <a:pt x="3134404" y="125659"/>
                  <a:pt x="3155970" y="132036"/>
                  <a:pt x="3178826" y="137109"/>
                </a:cubicBezTo>
                <a:cubicBezTo>
                  <a:pt x="3201683" y="142182"/>
                  <a:pt x="3227120" y="148559"/>
                  <a:pt x="3252557" y="154936"/>
                </a:cubicBezTo>
                <a:cubicBezTo>
                  <a:pt x="3304537" y="168850"/>
                  <a:pt x="3354121" y="186677"/>
                  <a:pt x="3401124" y="206968"/>
                </a:cubicBezTo>
                <a:cubicBezTo>
                  <a:pt x="3423980" y="217114"/>
                  <a:pt x="3446837" y="227259"/>
                  <a:pt x="3468403" y="237405"/>
                </a:cubicBezTo>
                <a:cubicBezTo>
                  <a:pt x="3478541" y="242477"/>
                  <a:pt x="3489969" y="247550"/>
                  <a:pt x="3500107" y="252623"/>
                </a:cubicBezTo>
                <a:cubicBezTo>
                  <a:pt x="3511536" y="257696"/>
                  <a:pt x="3521858" y="264073"/>
                  <a:pt x="3533286" y="269145"/>
                </a:cubicBezTo>
                <a:cubicBezTo>
                  <a:pt x="3536973" y="271754"/>
                  <a:pt x="3540843" y="273059"/>
                  <a:pt x="3544714" y="275523"/>
                </a:cubicBezTo>
                <a:lnTo>
                  <a:pt x="3550981" y="278131"/>
                </a:lnTo>
                <a:lnTo>
                  <a:pt x="3556143" y="281900"/>
                </a:lnTo>
                <a:cubicBezTo>
                  <a:pt x="3561119" y="286973"/>
                  <a:pt x="3567571" y="292045"/>
                  <a:pt x="3572548" y="297118"/>
                </a:cubicBezTo>
                <a:cubicBezTo>
                  <a:pt x="3581395" y="304800"/>
                  <a:pt x="3589137" y="312336"/>
                  <a:pt x="3596694" y="320018"/>
                </a:cubicBezTo>
                <a:cubicBezTo>
                  <a:pt x="3604252" y="327554"/>
                  <a:pt x="3611993" y="333932"/>
                  <a:pt x="3619551" y="341613"/>
                </a:cubicBezTo>
                <a:cubicBezTo>
                  <a:pt x="3623422" y="344077"/>
                  <a:pt x="3627108" y="347990"/>
                  <a:pt x="3630979" y="351759"/>
                </a:cubicBezTo>
                <a:lnTo>
                  <a:pt x="3636140" y="356831"/>
                </a:lnTo>
                <a:lnTo>
                  <a:pt x="3638536" y="359295"/>
                </a:lnTo>
                <a:cubicBezTo>
                  <a:pt x="3657706" y="375818"/>
                  <a:pt x="3675402" y="391036"/>
                  <a:pt x="3690701" y="406399"/>
                </a:cubicBezTo>
                <a:cubicBezTo>
                  <a:pt x="3736414" y="444518"/>
                  <a:pt x="3775675" y="477418"/>
                  <a:pt x="3803693" y="504086"/>
                </a:cubicBezTo>
                <a:cubicBezTo>
                  <a:pt x="3807564" y="507999"/>
                  <a:pt x="3810144" y="511768"/>
                  <a:pt x="3813831" y="514232"/>
                </a:cubicBezTo>
                <a:cubicBezTo>
                  <a:pt x="3818992" y="518145"/>
                  <a:pt x="3822679" y="521913"/>
                  <a:pt x="3826549" y="525681"/>
                </a:cubicBezTo>
                <a:cubicBezTo>
                  <a:pt x="3834107" y="533363"/>
                  <a:pt x="3840558" y="539740"/>
                  <a:pt x="3845535" y="544813"/>
                </a:cubicBezTo>
                <a:cubicBezTo>
                  <a:pt x="3855857" y="554959"/>
                  <a:pt x="3862124" y="562495"/>
                  <a:pt x="3863415" y="566408"/>
                </a:cubicBezTo>
                <a:cubicBezTo>
                  <a:pt x="3862124" y="570177"/>
                  <a:pt x="3860834" y="571481"/>
                  <a:pt x="3859544" y="567568"/>
                </a:cubicBezTo>
                <a:cubicBezTo>
                  <a:pt x="3855857" y="567568"/>
                  <a:pt x="3848115" y="565104"/>
                  <a:pt x="3836687" y="557422"/>
                </a:cubicBezTo>
                <a:cubicBezTo>
                  <a:pt x="3830420" y="554959"/>
                  <a:pt x="3822679" y="549886"/>
                  <a:pt x="3815121" y="544813"/>
                </a:cubicBezTo>
                <a:cubicBezTo>
                  <a:pt x="3807564" y="539740"/>
                  <a:pt x="3798532" y="533363"/>
                  <a:pt x="3788394" y="526986"/>
                </a:cubicBezTo>
                <a:cubicBezTo>
                  <a:pt x="3799822" y="535827"/>
                  <a:pt x="3810144" y="543509"/>
                  <a:pt x="3820282" y="551190"/>
                </a:cubicBezTo>
                <a:cubicBezTo>
                  <a:pt x="3830420" y="558727"/>
                  <a:pt x="3840558" y="566408"/>
                  <a:pt x="3849406" y="572786"/>
                </a:cubicBezTo>
                <a:cubicBezTo>
                  <a:pt x="3849406" y="586699"/>
                  <a:pt x="3849406" y="599454"/>
                  <a:pt x="3849406" y="610759"/>
                </a:cubicBezTo>
                <a:cubicBezTo>
                  <a:pt x="3850696" y="623513"/>
                  <a:pt x="3850696" y="633658"/>
                  <a:pt x="3850696" y="643804"/>
                </a:cubicBezTo>
                <a:cubicBezTo>
                  <a:pt x="3851986" y="661631"/>
                  <a:pt x="3851986" y="675545"/>
                  <a:pt x="3853277" y="689604"/>
                </a:cubicBezTo>
                <a:cubicBezTo>
                  <a:pt x="3855857" y="716272"/>
                  <a:pt x="3858253" y="735258"/>
                  <a:pt x="3859544" y="755549"/>
                </a:cubicBezTo>
                <a:cubicBezTo>
                  <a:pt x="3863415" y="794972"/>
                  <a:pt x="3865995" y="836858"/>
                  <a:pt x="3862124" y="939762"/>
                </a:cubicBezTo>
                <a:lnTo>
                  <a:pt x="3879820" y="863526"/>
                </a:lnTo>
                <a:cubicBezTo>
                  <a:pt x="3883691" y="938458"/>
                  <a:pt x="3892538" y="1021071"/>
                  <a:pt x="3890142" y="1118903"/>
                </a:cubicBezTo>
                <a:lnTo>
                  <a:pt x="3887561" y="1132817"/>
                </a:lnTo>
                <a:cubicBezTo>
                  <a:pt x="3892538" y="1140353"/>
                  <a:pt x="3898989" y="1150644"/>
                  <a:pt x="3906547" y="1163253"/>
                </a:cubicBezTo>
                <a:cubicBezTo>
                  <a:pt x="3907837" y="1160789"/>
                  <a:pt x="3907837" y="1159485"/>
                  <a:pt x="3909127" y="1156876"/>
                </a:cubicBezTo>
                <a:cubicBezTo>
                  <a:pt x="3911708" y="1167021"/>
                  <a:pt x="3911708" y="1177312"/>
                  <a:pt x="3910418" y="1187457"/>
                </a:cubicBezTo>
                <a:cubicBezTo>
                  <a:pt x="3921846" y="1201371"/>
                  <a:pt x="3919265" y="1214125"/>
                  <a:pt x="3917975" y="1225575"/>
                </a:cubicBezTo>
                <a:cubicBezTo>
                  <a:pt x="3915395" y="1235721"/>
                  <a:pt x="3912999" y="1245866"/>
                  <a:pt x="3919265" y="1259780"/>
                </a:cubicBezTo>
                <a:cubicBezTo>
                  <a:pt x="3921846" y="1274998"/>
                  <a:pt x="3916685" y="1283984"/>
                  <a:pt x="3909127" y="1289057"/>
                </a:cubicBezTo>
                <a:cubicBezTo>
                  <a:pt x="3901570" y="1294130"/>
                  <a:pt x="3890142" y="1294130"/>
                  <a:pt x="3878714" y="1294130"/>
                </a:cubicBezTo>
                <a:cubicBezTo>
                  <a:pt x="3877423" y="1294130"/>
                  <a:pt x="3877423" y="1295434"/>
                  <a:pt x="3876133" y="1295434"/>
                </a:cubicBezTo>
                <a:cubicBezTo>
                  <a:pt x="3876133" y="1305580"/>
                  <a:pt x="3877423" y="1314421"/>
                  <a:pt x="3877423" y="1323262"/>
                </a:cubicBezTo>
                <a:lnTo>
                  <a:pt x="3883691" y="1322103"/>
                </a:lnTo>
                <a:lnTo>
                  <a:pt x="3888852" y="1332248"/>
                </a:lnTo>
                <a:cubicBezTo>
                  <a:pt x="3881110" y="1339785"/>
                  <a:pt x="3883691" y="1343553"/>
                  <a:pt x="3877423" y="1349930"/>
                </a:cubicBezTo>
                <a:cubicBezTo>
                  <a:pt x="3877423" y="1372830"/>
                  <a:pt x="3877423" y="1394425"/>
                  <a:pt x="3877423" y="1414716"/>
                </a:cubicBezTo>
                <a:lnTo>
                  <a:pt x="3977697" y="1269926"/>
                </a:lnTo>
                <a:lnTo>
                  <a:pt x="3939541" y="1667484"/>
                </a:lnTo>
                <a:lnTo>
                  <a:pt x="3939541" y="1673861"/>
                </a:lnTo>
                <a:lnTo>
                  <a:pt x="3947283" y="1672557"/>
                </a:lnTo>
                <a:lnTo>
                  <a:pt x="3949679" y="1691543"/>
                </a:lnTo>
                <a:cubicBezTo>
                  <a:pt x="3947283" y="1701834"/>
                  <a:pt x="3937145" y="1704298"/>
                  <a:pt x="3929403" y="1705602"/>
                </a:cubicBezTo>
                <a:cubicBezTo>
                  <a:pt x="3929403" y="1713139"/>
                  <a:pt x="3925717" y="1720820"/>
                  <a:pt x="3930694" y="1724589"/>
                </a:cubicBezTo>
                <a:lnTo>
                  <a:pt x="3943412" y="1715748"/>
                </a:lnTo>
                <a:lnTo>
                  <a:pt x="3947283" y="1724589"/>
                </a:lnTo>
                <a:cubicBezTo>
                  <a:pt x="3943412" y="1718356"/>
                  <a:pt x="3939541" y="1730966"/>
                  <a:pt x="3934565" y="1733575"/>
                </a:cubicBezTo>
                <a:cubicBezTo>
                  <a:pt x="3938251" y="1752561"/>
                  <a:pt x="3935855" y="1747489"/>
                  <a:pt x="3947283" y="1758938"/>
                </a:cubicBezTo>
                <a:cubicBezTo>
                  <a:pt x="3938251" y="1770388"/>
                  <a:pt x="3954841" y="1785607"/>
                  <a:pt x="3937145" y="1786911"/>
                </a:cubicBezTo>
                <a:cubicBezTo>
                  <a:pt x="3947283" y="1809666"/>
                  <a:pt x="3947283" y="1833870"/>
                  <a:pt x="3947283" y="1855466"/>
                </a:cubicBezTo>
                <a:lnTo>
                  <a:pt x="3937145" y="1864307"/>
                </a:lnTo>
                <a:cubicBezTo>
                  <a:pt x="3948573" y="1889670"/>
                  <a:pt x="3933274" y="1901120"/>
                  <a:pt x="3930694" y="1927788"/>
                </a:cubicBezTo>
                <a:lnTo>
                  <a:pt x="3935855" y="1925324"/>
                </a:lnTo>
                <a:lnTo>
                  <a:pt x="3921846" y="1939238"/>
                </a:lnTo>
                <a:cubicBezTo>
                  <a:pt x="3921846" y="1940543"/>
                  <a:pt x="3923136" y="1941847"/>
                  <a:pt x="3923136" y="1943007"/>
                </a:cubicBezTo>
                <a:cubicBezTo>
                  <a:pt x="3923136" y="1944311"/>
                  <a:pt x="3923136" y="1944311"/>
                  <a:pt x="3923136" y="1944311"/>
                </a:cubicBezTo>
                <a:lnTo>
                  <a:pt x="3923136" y="1945615"/>
                </a:lnTo>
                <a:cubicBezTo>
                  <a:pt x="3923136" y="1945615"/>
                  <a:pt x="3923136" y="1946920"/>
                  <a:pt x="3923136" y="1948224"/>
                </a:cubicBezTo>
                <a:cubicBezTo>
                  <a:pt x="3923136" y="1951993"/>
                  <a:pt x="3923136" y="1955761"/>
                  <a:pt x="3923136" y="1959529"/>
                </a:cubicBezTo>
                <a:cubicBezTo>
                  <a:pt x="3923136" y="1965906"/>
                  <a:pt x="3920556" y="1972284"/>
                  <a:pt x="3919265" y="1978661"/>
                </a:cubicBezTo>
                <a:cubicBezTo>
                  <a:pt x="3916685" y="1991270"/>
                  <a:pt x="3912999" y="2002720"/>
                  <a:pt x="3920556" y="2025620"/>
                </a:cubicBezTo>
                <a:cubicBezTo>
                  <a:pt x="3921846" y="2029388"/>
                  <a:pt x="3921846" y="2031997"/>
                  <a:pt x="3921846" y="2034461"/>
                </a:cubicBezTo>
                <a:cubicBezTo>
                  <a:pt x="3920556" y="2035765"/>
                  <a:pt x="3917975" y="2038374"/>
                  <a:pt x="3916685" y="2039534"/>
                </a:cubicBezTo>
                <a:cubicBezTo>
                  <a:pt x="3912999" y="2043447"/>
                  <a:pt x="3910418" y="2045911"/>
                  <a:pt x="3906547" y="2048520"/>
                </a:cubicBezTo>
                <a:cubicBezTo>
                  <a:pt x="3898989" y="2053592"/>
                  <a:pt x="3892538" y="2057361"/>
                  <a:pt x="3884981" y="2059970"/>
                </a:cubicBezTo>
                <a:cubicBezTo>
                  <a:pt x="3870972" y="2065042"/>
                  <a:pt x="3857147" y="2063738"/>
                  <a:pt x="3844429" y="2059970"/>
                </a:cubicBezTo>
                <a:cubicBezTo>
                  <a:pt x="3839268" y="2061129"/>
                  <a:pt x="3835397" y="2063738"/>
                  <a:pt x="3831711" y="2066202"/>
                </a:cubicBezTo>
                <a:cubicBezTo>
                  <a:pt x="3829130" y="2067506"/>
                  <a:pt x="3827839" y="2070115"/>
                  <a:pt x="3826549" y="2071275"/>
                </a:cubicBezTo>
                <a:cubicBezTo>
                  <a:pt x="3823969" y="2073883"/>
                  <a:pt x="3823969" y="2075188"/>
                  <a:pt x="3822679" y="2076492"/>
                </a:cubicBezTo>
                <a:cubicBezTo>
                  <a:pt x="3820282" y="2082725"/>
                  <a:pt x="3816411" y="2091711"/>
                  <a:pt x="3812541" y="2095479"/>
                </a:cubicBezTo>
                <a:lnTo>
                  <a:pt x="3823969" y="2096783"/>
                </a:lnTo>
                <a:lnTo>
                  <a:pt x="3821573" y="2109393"/>
                </a:lnTo>
                <a:cubicBezTo>
                  <a:pt x="3804983" y="2118379"/>
                  <a:pt x="3808854" y="2124756"/>
                  <a:pt x="3782127" y="2130988"/>
                </a:cubicBezTo>
                <a:cubicBezTo>
                  <a:pt x="3775859" y="2137365"/>
                  <a:pt x="3770699" y="2141133"/>
                  <a:pt x="3764431" y="2141133"/>
                </a:cubicBezTo>
                <a:cubicBezTo>
                  <a:pt x="3761851" y="2141133"/>
                  <a:pt x="3759270" y="2141133"/>
                  <a:pt x="3756690" y="2139974"/>
                </a:cubicBezTo>
                <a:cubicBezTo>
                  <a:pt x="3754109" y="2138670"/>
                  <a:pt x="3751713" y="2137365"/>
                  <a:pt x="3749132" y="2136061"/>
                </a:cubicBezTo>
                <a:cubicBezTo>
                  <a:pt x="3740285" y="2129829"/>
                  <a:pt x="3732543" y="2119538"/>
                  <a:pt x="3722405" y="2115770"/>
                </a:cubicBezTo>
                <a:cubicBezTo>
                  <a:pt x="3717428" y="2120843"/>
                  <a:pt x="3710977" y="2127220"/>
                  <a:pt x="3700839" y="2130988"/>
                </a:cubicBezTo>
                <a:cubicBezTo>
                  <a:pt x="3696968" y="2132292"/>
                  <a:pt x="3695678" y="2133597"/>
                  <a:pt x="3691991" y="2133597"/>
                </a:cubicBezTo>
                <a:cubicBezTo>
                  <a:pt x="3688120" y="2133597"/>
                  <a:pt x="3685540" y="2134901"/>
                  <a:pt x="3681853" y="2134901"/>
                </a:cubicBezTo>
                <a:cubicBezTo>
                  <a:pt x="3674111" y="2134901"/>
                  <a:pt x="3666554" y="2133597"/>
                  <a:pt x="3657706" y="2129829"/>
                </a:cubicBezTo>
                <a:cubicBezTo>
                  <a:pt x="3660287" y="2129829"/>
                  <a:pt x="3661393" y="2128524"/>
                  <a:pt x="3662683" y="2127220"/>
                </a:cubicBezTo>
                <a:cubicBezTo>
                  <a:pt x="3657706" y="2119538"/>
                  <a:pt x="3655126" y="2114465"/>
                  <a:pt x="3653836" y="2109393"/>
                </a:cubicBezTo>
                <a:cubicBezTo>
                  <a:pt x="3652545" y="2104320"/>
                  <a:pt x="3652545" y="2101856"/>
                  <a:pt x="3651255" y="2098088"/>
                </a:cubicBezTo>
                <a:cubicBezTo>
                  <a:pt x="3651255" y="2094174"/>
                  <a:pt x="3651255" y="2091711"/>
                  <a:pt x="3649965" y="2089102"/>
                </a:cubicBezTo>
                <a:cubicBezTo>
                  <a:pt x="3648859" y="2086638"/>
                  <a:pt x="3648859" y="2084029"/>
                  <a:pt x="3647568" y="2081565"/>
                </a:cubicBezTo>
                <a:cubicBezTo>
                  <a:pt x="3643698" y="2072579"/>
                  <a:pt x="3638536" y="2058665"/>
                  <a:pt x="3641117" y="2035765"/>
                </a:cubicBezTo>
                <a:lnTo>
                  <a:pt x="3655126" y="2039534"/>
                </a:lnTo>
                <a:cubicBezTo>
                  <a:pt x="3648859" y="2031997"/>
                  <a:pt x="3651255" y="2026924"/>
                  <a:pt x="3655126" y="2021852"/>
                </a:cubicBezTo>
                <a:cubicBezTo>
                  <a:pt x="3660287" y="2016779"/>
                  <a:pt x="3666554" y="2012866"/>
                  <a:pt x="3667844" y="2004024"/>
                </a:cubicBezTo>
                <a:cubicBezTo>
                  <a:pt x="3669135" y="2000256"/>
                  <a:pt x="3665264" y="1991270"/>
                  <a:pt x="3663973" y="1981125"/>
                </a:cubicBezTo>
                <a:cubicBezTo>
                  <a:pt x="3662683" y="1970979"/>
                  <a:pt x="3663973" y="1960834"/>
                  <a:pt x="3675402" y="1957065"/>
                </a:cubicBezTo>
                <a:cubicBezTo>
                  <a:pt x="3674111" y="1940543"/>
                  <a:pt x="3684249" y="1932861"/>
                  <a:pt x="3695678" y="1926629"/>
                </a:cubicBezTo>
                <a:cubicBezTo>
                  <a:pt x="3700839" y="1922716"/>
                  <a:pt x="3707106" y="1920252"/>
                  <a:pt x="3712267" y="1916338"/>
                </a:cubicBezTo>
                <a:cubicBezTo>
                  <a:pt x="3717428" y="1903729"/>
                  <a:pt x="3722405" y="1889670"/>
                  <a:pt x="3728856" y="1875756"/>
                </a:cubicBezTo>
                <a:cubicBezTo>
                  <a:pt x="3727566" y="1874452"/>
                  <a:pt x="3726276" y="1874452"/>
                  <a:pt x="3724986" y="1873293"/>
                </a:cubicBezTo>
                <a:lnTo>
                  <a:pt x="3723695" y="1875756"/>
                </a:lnTo>
                <a:lnTo>
                  <a:pt x="3703419" y="1861843"/>
                </a:lnTo>
                <a:lnTo>
                  <a:pt x="3719824" y="1868075"/>
                </a:lnTo>
                <a:cubicBezTo>
                  <a:pt x="3717428" y="1857929"/>
                  <a:pt x="3727566" y="1847784"/>
                  <a:pt x="3713557" y="1833870"/>
                </a:cubicBezTo>
                <a:lnTo>
                  <a:pt x="3748530" y="1827820"/>
                </a:lnTo>
                <a:lnTo>
                  <a:pt x="3750423" y="1827493"/>
                </a:lnTo>
                <a:cubicBezTo>
                  <a:pt x="3754109" y="1818652"/>
                  <a:pt x="3759270" y="1808506"/>
                  <a:pt x="3763141" y="1799520"/>
                </a:cubicBezTo>
                <a:lnTo>
                  <a:pt x="3765537" y="1794448"/>
                </a:lnTo>
                <a:cubicBezTo>
                  <a:pt x="3761851" y="1795752"/>
                  <a:pt x="3757980" y="1797056"/>
                  <a:pt x="3755399" y="1797056"/>
                </a:cubicBezTo>
                <a:cubicBezTo>
                  <a:pt x="3754109" y="1786911"/>
                  <a:pt x="3755399" y="1777925"/>
                  <a:pt x="3759270" y="1770388"/>
                </a:cubicBezTo>
                <a:cubicBezTo>
                  <a:pt x="3769408" y="1751257"/>
                  <a:pt x="3787103" y="1739807"/>
                  <a:pt x="3775675" y="1714443"/>
                </a:cubicBezTo>
                <a:cubicBezTo>
                  <a:pt x="3773279" y="1715748"/>
                  <a:pt x="3771989" y="1718356"/>
                  <a:pt x="3769408" y="1720820"/>
                </a:cubicBezTo>
                <a:cubicBezTo>
                  <a:pt x="3764247" y="1727198"/>
                  <a:pt x="3759270" y="1733575"/>
                  <a:pt x="3754109" y="1739807"/>
                </a:cubicBezTo>
                <a:cubicBezTo>
                  <a:pt x="3747842" y="1747489"/>
                  <a:pt x="3742681" y="1753866"/>
                  <a:pt x="3737704" y="1760243"/>
                </a:cubicBezTo>
                <a:cubicBezTo>
                  <a:pt x="3733833" y="1765316"/>
                  <a:pt x="3728856" y="1770388"/>
                  <a:pt x="3724986" y="1775461"/>
                </a:cubicBezTo>
                <a:cubicBezTo>
                  <a:pt x="3721115" y="1780534"/>
                  <a:pt x="3716138" y="1785607"/>
                  <a:pt x="3712267" y="1790679"/>
                </a:cubicBezTo>
                <a:cubicBezTo>
                  <a:pt x="3703419" y="1799520"/>
                  <a:pt x="3693281" y="1810970"/>
                  <a:pt x="3681853" y="1821116"/>
                </a:cubicBezTo>
                <a:cubicBezTo>
                  <a:pt x="3675402" y="1827493"/>
                  <a:pt x="3667844" y="1832566"/>
                  <a:pt x="3658997" y="1837638"/>
                </a:cubicBezTo>
                <a:cubicBezTo>
                  <a:pt x="3653836" y="1840247"/>
                  <a:pt x="3648859" y="1842711"/>
                  <a:pt x="3641117" y="1844016"/>
                </a:cubicBezTo>
                <a:cubicBezTo>
                  <a:pt x="3633560" y="1845320"/>
                  <a:pt x="3624712" y="1846624"/>
                  <a:pt x="3615680" y="1844016"/>
                </a:cubicBezTo>
                <a:cubicBezTo>
                  <a:pt x="3606832" y="1842711"/>
                  <a:pt x="3597985" y="1837638"/>
                  <a:pt x="3591533" y="1832566"/>
                </a:cubicBezTo>
                <a:cubicBezTo>
                  <a:pt x="3585266" y="1827493"/>
                  <a:pt x="3580105" y="1821116"/>
                  <a:pt x="3578999" y="1819956"/>
                </a:cubicBezTo>
                <a:cubicBezTo>
                  <a:pt x="3575128" y="1814739"/>
                  <a:pt x="3569967" y="1808506"/>
                  <a:pt x="3564990" y="1802129"/>
                </a:cubicBezTo>
                <a:cubicBezTo>
                  <a:pt x="3568677" y="1807202"/>
                  <a:pt x="3572548" y="1812275"/>
                  <a:pt x="3576418" y="1816043"/>
                </a:cubicBezTo>
                <a:cubicBezTo>
                  <a:pt x="3577709" y="1817347"/>
                  <a:pt x="3580105" y="1819956"/>
                  <a:pt x="3581395" y="1821116"/>
                </a:cubicBezTo>
                <a:cubicBezTo>
                  <a:pt x="3582686" y="1822420"/>
                  <a:pt x="3583976" y="1823725"/>
                  <a:pt x="3585266" y="1825029"/>
                </a:cubicBezTo>
                <a:cubicBezTo>
                  <a:pt x="3586556" y="1827493"/>
                  <a:pt x="3589137" y="1828797"/>
                  <a:pt x="3590427" y="1830102"/>
                </a:cubicBezTo>
                <a:cubicBezTo>
                  <a:pt x="3596694" y="1836334"/>
                  <a:pt x="3605542" y="1841407"/>
                  <a:pt x="3614390" y="1842711"/>
                </a:cubicBezTo>
                <a:cubicBezTo>
                  <a:pt x="3623422" y="1845320"/>
                  <a:pt x="3630979" y="1844016"/>
                  <a:pt x="3636140" y="1842711"/>
                </a:cubicBezTo>
                <a:cubicBezTo>
                  <a:pt x="3647568" y="1840247"/>
                  <a:pt x="3652545" y="1836334"/>
                  <a:pt x="3656416" y="1833870"/>
                </a:cubicBezTo>
                <a:cubicBezTo>
                  <a:pt x="3660103" y="1832566"/>
                  <a:pt x="3661393" y="1830102"/>
                  <a:pt x="3661393" y="1830102"/>
                </a:cubicBezTo>
                <a:cubicBezTo>
                  <a:pt x="3661393" y="1828797"/>
                  <a:pt x="3657706" y="1830102"/>
                  <a:pt x="3647568" y="1833870"/>
                </a:cubicBezTo>
                <a:cubicBezTo>
                  <a:pt x="3642407" y="1835175"/>
                  <a:pt x="3634850" y="1837638"/>
                  <a:pt x="3624712" y="1836334"/>
                </a:cubicBezTo>
                <a:cubicBezTo>
                  <a:pt x="3619551" y="1836334"/>
                  <a:pt x="3614390" y="1835175"/>
                  <a:pt x="3609413" y="1832566"/>
                </a:cubicBezTo>
                <a:cubicBezTo>
                  <a:pt x="3604252" y="1830102"/>
                  <a:pt x="3600565" y="1827493"/>
                  <a:pt x="3596694" y="1823725"/>
                </a:cubicBezTo>
                <a:cubicBezTo>
                  <a:pt x="3592823" y="1821116"/>
                  <a:pt x="3590427" y="1816043"/>
                  <a:pt x="3589137" y="1814739"/>
                </a:cubicBezTo>
                <a:cubicBezTo>
                  <a:pt x="3587847" y="1812275"/>
                  <a:pt x="3585266" y="1809666"/>
                  <a:pt x="3583976" y="1807202"/>
                </a:cubicBezTo>
                <a:cubicBezTo>
                  <a:pt x="3580105" y="1802129"/>
                  <a:pt x="3577709" y="1795752"/>
                  <a:pt x="3573838" y="1790679"/>
                </a:cubicBezTo>
                <a:cubicBezTo>
                  <a:pt x="3566280" y="1780534"/>
                  <a:pt x="3561119" y="1767779"/>
                  <a:pt x="3557248" y="1756330"/>
                </a:cubicBezTo>
                <a:cubicBezTo>
                  <a:pt x="3553562" y="1745025"/>
                  <a:pt x="3553562" y="1734734"/>
                  <a:pt x="3553562" y="1728502"/>
                </a:cubicBezTo>
                <a:cubicBezTo>
                  <a:pt x="3553562" y="1723429"/>
                  <a:pt x="3554852" y="1720820"/>
                  <a:pt x="3557248" y="1723429"/>
                </a:cubicBezTo>
                <a:cubicBezTo>
                  <a:pt x="3557248" y="1720820"/>
                  <a:pt x="3556143" y="1717052"/>
                  <a:pt x="3556143" y="1711979"/>
                </a:cubicBezTo>
                <a:lnTo>
                  <a:pt x="3556143" y="1708066"/>
                </a:lnTo>
                <a:lnTo>
                  <a:pt x="3561119" y="1702993"/>
                </a:lnTo>
                <a:cubicBezTo>
                  <a:pt x="3569967" y="1694152"/>
                  <a:pt x="3582686" y="1681398"/>
                  <a:pt x="3595404" y="1670093"/>
                </a:cubicBezTo>
                <a:cubicBezTo>
                  <a:pt x="3606832" y="1657339"/>
                  <a:pt x="3619551" y="1643425"/>
                  <a:pt x="3629689" y="1633134"/>
                </a:cubicBezTo>
                <a:cubicBezTo>
                  <a:pt x="3639827" y="1622989"/>
                  <a:pt x="3647568" y="1614148"/>
                  <a:pt x="3649965" y="1610379"/>
                </a:cubicBezTo>
                <a:cubicBezTo>
                  <a:pt x="3651255" y="1607771"/>
                  <a:pt x="3649965" y="1606466"/>
                  <a:pt x="3648859" y="1607771"/>
                </a:cubicBezTo>
                <a:cubicBezTo>
                  <a:pt x="3648859" y="1607771"/>
                  <a:pt x="3647568" y="1609075"/>
                  <a:pt x="3646278" y="1610379"/>
                </a:cubicBezTo>
                <a:cubicBezTo>
                  <a:pt x="3644988" y="1610379"/>
                  <a:pt x="3642407" y="1612843"/>
                  <a:pt x="3639827" y="1614148"/>
                </a:cubicBezTo>
                <a:lnTo>
                  <a:pt x="3642407" y="1611539"/>
                </a:lnTo>
                <a:cubicBezTo>
                  <a:pt x="3643698" y="1610379"/>
                  <a:pt x="3644988" y="1609075"/>
                  <a:pt x="3644988" y="1607771"/>
                </a:cubicBezTo>
                <a:lnTo>
                  <a:pt x="3648859" y="1600234"/>
                </a:lnTo>
                <a:cubicBezTo>
                  <a:pt x="3651255" y="1595161"/>
                  <a:pt x="3653836" y="1589943"/>
                  <a:pt x="3656416" y="1584871"/>
                </a:cubicBezTo>
                <a:cubicBezTo>
                  <a:pt x="3661393" y="1574725"/>
                  <a:pt x="3666554" y="1564580"/>
                  <a:pt x="3671715" y="1554434"/>
                </a:cubicBezTo>
                <a:cubicBezTo>
                  <a:pt x="3676692" y="1544289"/>
                  <a:pt x="3681853" y="1534143"/>
                  <a:pt x="3685540" y="1522693"/>
                </a:cubicBezTo>
                <a:cubicBezTo>
                  <a:pt x="3686830" y="1520229"/>
                  <a:pt x="3688120" y="1516316"/>
                  <a:pt x="3688120" y="1513852"/>
                </a:cubicBezTo>
                <a:cubicBezTo>
                  <a:pt x="3688120" y="1509939"/>
                  <a:pt x="3688120" y="1507475"/>
                  <a:pt x="3686830" y="1504866"/>
                </a:cubicBezTo>
                <a:cubicBezTo>
                  <a:pt x="3684249" y="1503707"/>
                  <a:pt x="3681853" y="1503707"/>
                  <a:pt x="3679273" y="1503707"/>
                </a:cubicBezTo>
                <a:cubicBezTo>
                  <a:pt x="3676692" y="1504866"/>
                  <a:pt x="3674111" y="1504866"/>
                  <a:pt x="3671715" y="1506171"/>
                </a:cubicBezTo>
                <a:cubicBezTo>
                  <a:pt x="3652545" y="1515012"/>
                  <a:pt x="3636140" y="1526462"/>
                  <a:pt x="3618261" y="1536607"/>
                </a:cubicBezTo>
                <a:cubicBezTo>
                  <a:pt x="3609413" y="1541680"/>
                  <a:pt x="3600565" y="1546898"/>
                  <a:pt x="3590427" y="1549361"/>
                </a:cubicBezTo>
                <a:cubicBezTo>
                  <a:pt x="3587847" y="1549361"/>
                  <a:pt x="3583976" y="1550666"/>
                  <a:pt x="3581395" y="1550666"/>
                </a:cubicBezTo>
                <a:cubicBezTo>
                  <a:pt x="3522964" y="1631975"/>
                  <a:pt x="3473564" y="1705602"/>
                  <a:pt x="3446837" y="1769084"/>
                </a:cubicBezTo>
                <a:lnTo>
                  <a:pt x="3389696" y="1840247"/>
                </a:lnTo>
                <a:cubicBezTo>
                  <a:pt x="3341402" y="1901120"/>
                  <a:pt x="3304537" y="1959529"/>
                  <a:pt x="3268962" y="2018083"/>
                </a:cubicBezTo>
                <a:cubicBezTo>
                  <a:pt x="3251267" y="2047215"/>
                  <a:pt x="3234677" y="2076492"/>
                  <a:pt x="3216982" y="2105624"/>
                </a:cubicBezTo>
                <a:cubicBezTo>
                  <a:pt x="3208134" y="2120843"/>
                  <a:pt x="3199102" y="2134901"/>
                  <a:pt x="3190254" y="2150119"/>
                </a:cubicBezTo>
                <a:cubicBezTo>
                  <a:pt x="3185278" y="2157656"/>
                  <a:pt x="3180117" y="2166642"/>
                  <a:pt x="3175140" y="2174179"/>
                </a:cubicBezTo>
                <a:cubicBezTo>
                  <a:pt x="3169979" y="2184324"/>
                  <a:pt x="3164817" y="2193310"/>
                  <a:pt x="3158550" y="2202151"/>
                </a:cubicBezTo>
                <a:cubicBezTo>
                  <a:pt x="3152283" y="2205920"/>
                  <a:pt x="3145832" y="2209833"/>
                  <a:pt x="3139565" y="2212297"/>
                </a:cubicBezTo>
                <a:cubicBezTo>
                  <a:pt x="3139565" y="2213601"/>
                  <a:pt x="3138274" y="2214906"/>
                  <a:pt x="3136984" y="2216210"/>
                </a:cubicBezTo>
                <a:cubicBezTo>
                  <a:pt x="3122975" y="2216210"/>
                  <a:pt x="3107676" y="2214906"/>
                  <a:pt x="3092561" y="2214906"/>
                </a:cubicBezTo>
                <a:cubicBezTo>
                  <a:pt x="3077262" y="2214906"/>
                  <a:pt x="3061963" y="2213601"/>
                  <a:pt x="3045558" y="2213601"/>
                </a:cubicBezTo>
                <a:cubicBezTo>
                  <a:pt x="3014960" y="2213601"/>
                  <a:pt x="2981966" y="2213601"/>
                  <a:pt x="2950261" y="2213601"/>
                </a:cubicBezTo>
                <a:cubicBezTo>
                  <a:pt x="2917267" y="2213601"/>
                  <a:pt x="2886853" y="2214906"/>
                  <a:pt x="2857545" y="2216065"/>
                </a:cubicBezTo>
                <a:cubicBezTo>
                  <a:pt x="2851278" y="2216065"/>
                  <a:pt x="2843536" y="2217370"/>
                  <a:pt x="2837269" y="2217370"/>
                </a:cubicBezTo>
                <a:cubicBezTo>
                  <a:pt x="2833398" y="2217370"/>
                  <a:pt x="2830818" y="2217370"/>
                  <a:pt x="2827131" y="2217370"/>
                </a:cubicBezTo>
                <a:cubicBezTo>
                  <a:pt x="2823261" y="2218674"/>
                  <a:pt x="2820680" y="2218674"/>
                  <a:pt x="2818284" y="2218674"/>
                </a:cubicBezTo>
                <a:cubicBezTo>
                  <a:pt x="2807961" y="2218674"/>
                  <a:pt x="2797823" y="2219978"/>
                  <a:pt x="2790266" y="2221283"/>
                </a:cubicBezTo>
                <a:cubicBezTo>
                  <a:pt x="2782709" y="2221283"/>
                  <a:pt x="2773677" y="2221283"/>
                  <a:pt x="2764829" y="2221283"/>
                </a:cubicBezTo>
                <a:cubicBezTo>
                  <a:pt x="2763539" y="2221283"/>
                  <a:pt x="2763539" y="2221283"/>
                  <a:pt x="2762248" y="2221283"/>
                </a:cubicBezTo>
                <a:lnTo>
                  <a:pt x="2758562" y="2233892"/>
                </a:lnTo>
                <a:cubicBezTo>
                  <a:pt x="2755981" y="2241574"/>
                  <a:pt x="2753401" y="2247951"/>
                  <a:pt x="2752110" y="2253024"/>
                </a:cubicBezTo>
                <a:lnTo>
                  <a:pt x="2791556" y="2270706"/>
                </a:lnTo>
                <a:cubicBezTo>
                  <a:pt x="2806855" y="2278387"/>
                  <a:pt x="2823261" y="2285924"/>
                  <a:pt x="2838560" y="2296215"/>
                </a:cubicBezTo>
                <a:cubicBezTo>
                  <a:pt x="2846117" y="2299983"/>
                  <a:pt x="2853674" y="2303751"/>
                  <a:pt x="2861416" y="2307520"/>
                </a:cubicBezTo>
                <a:cubicBezTo>
                  <a:pt x="2863997" y="2310128"/>
                  <a:pt x="2867683" y="2311433"/>
                  <a:pt x="2871554" y="2313897"/>
                </a:cubicBezTo>
                <a:lnTo>
                  <a:pt x="2872844" y="2313897"/>
                </a:lnTo>
                <a:lnTo>
                  <a:pt x="2871554" y="2312592"/>
                </a:lnTo>
                <a:cubicBezTo>
                  <a:pt x="2872844" y="2312592"/>
                  <a:pt x="2874135" y="2312592"/>
                  <a:pt x="2874135" y="2312592"/>
                </a:cubicBezTo>
                <a:cubicBezTo>
                  <a:pt x="2874135" y="2313897"/>
                  <a:pt x="2875425" y="2312592"/>
                  <a:pt x="2875425" y="2312592"/>
                </a:cubicBezTo>
                <a:cubicBezTo>
                  <a:pt x="2875425" y="2312592"/>
                  <a:pt x="2876531" y="2312592"/>
                  <a:pt x="2876531" y="2312592"/>
                </a:cubicBezTo>
                <a:cubicBezTo>
                  <a:pt x="2876531" y="2312592"/>
                  <a:pt x="2877821" y="2312592"/>
                  <a:pt x="2877821" y="2312592"/>
                </a:cubicBezTo>
                <a:cubicBezTo>
                  <a:pt x="2877821" y="2312592"/>
                  <a:pt x="2877821" y="2312592"/>
                  <a:pt x="2879111" y="2312592"/>
                </a:cubicBezTo>
                <a:cubicBezTo>
                  <a:pt x="2881692" y="2312592"/>
                  <a:pt x="2884273" y="2311433"/>
                  <a:pt x="2886853" y="2311433"/>
                </a:cubicBezTo>
                <a:cubicBezTo>
                  <a:pt x="2908419" y="2308824"/>
                  <a:pt x="2928695" y="2307520"/>
                  <a:pt x="2950261" y="2305056"/>
                </a:cubicBezTo>
                <a:cubicBezTo>
                  <a:pt x="2961690" y="2305056"/>
                  <a:pt x="2971828" y="2303751"/>
                  <a:pt x="2983256" y="2302447"/>
                </a:cubicBezTo>
                <a:cubicBezTo>
                  <a:pt x="2987127" y="2301287"/>
                  <a:pt x="2989707" y="2301287"/>
                  <a:pt x="2992104" y="2301287"/>
                </a:cubicBezTo>
                <a:lnTo>
                  <a:pt x="2995974" y="2301287"/>
                </a:lnTo>
                <a:lnTo>
                  <a:pt x="3003532" y="2299983"/>
                </a:lnTo>
                <a:cubicBezTo>
                  <a:pt x="3008693" y="2299983"/>
                  <a:pt x="3013854" y="2299983"/>
                  <a:pt x="3018831" y="2298678"/>
                </a:cubicBezTo>
                <a:cubicBezTo>
                  <a:pt x="3021411" y="2298678"/>
                  <a:pt x="3023992" y="2297374"/>
                  <a:pt x="3026388" y="2297374"/>
                </a:cubicBezTo>
                <a:cubicBezTo>
                  <a:pt x="3028969" y="2297374"/>
                  <a:pt x="3031549" y="2298678"/>
                  <a:pt x="3034130" y="2298678"/>
                </a:cubicBezTo>
                <a:cubicBezTo>
                  <a:pt x="3039107" y="2298678"/>
                  <a:pt x="3045558" y="2299983"/>
                  <a:pt x="3050535" y="2301287"/>
                </a:cubicBezTo>
                <a:cubicBezTo>
                  <a:pt x="3053116" y="2301287"/>
                  <a:pt x="3055696" y="2302447"/>
                  <a:pt x="3058277" y="2302447"/>
                </a:cubicBezTo>
                <a:lnTo>
                  <a:pt x="3063254" y="2303751"/>
                </a:lnTo>
                <a:cubicBezTo>
                  <a:pt x="3069705" y="2305056"/>
                  <a:pt x="3075972" y="2306360"/>
                  <a:pt x="3082424" y="2307520"/>
                </a:cubicBezTo>
                <a:cubicBezTo>
                  <a:pt x="3096248" y="2310128"/>
                  <a:pt x="3110257" y="2312592"/>
                  <a:pt x="3124266" y="2315201"/>
                </a:cubicBezTo>
                <a:lnTo>
                  <a:pt x="3114128" y="2308824"/>
                </a:lnTo>
                <a:lnTo>
                  <a:pt x="3187674" y="2333028"/>
                </a:lnTo>
                <a:cubicBezTo>
                  <a:pt x="3202973" y="2334188"/>
                  <a:pt x="3215692" y="2335492"/>
                  <a:pt x="3228410" y="2336797"/>
                </a:cubicBezTo>
                <a:lnTo>
                  <a:pt x="3450708" y="2363465"/>
                </a:lnTo>
                <a:lnTo>
                  <a:pt x="3265275" y="2501878"/>
                </a:lnTo>
                <a:cubicBezTo>
                  <a:pt x="3262695" y="2504487"/>
                  <a:pt x="3261405" y="2504487"/>
                  <a:pt x="3261405" y="2504487"/>
                </a:cubicBezTo>
                <a:cubicBezTo>
                  <a:pt x="3261405" y="2503183"/>
                  <a:pt x="3260114" y="2503183"/>
                  <a:pt x="3260114" y="2503183"/>
                </a:cubicBezTo>
                <a:cubicBezTo>
                  <a:pt x="3260114" y="2504487"/>
                  <a:pt x="3260114" y="2504487"/>
                  <a:pt x="3258824" y="2505646"/>
                </a:cubicBezTo>
                <a:cubicBezTo>
                  <a:pt x="3258824" y="2506951"/>
                  <a:pt x="3257534" y="2509560"/>
                  <a:pt x="3256428" y="2512024"/>
                </a:cubicBezTo>
                <a:cubicBezTo>
                  <a:pt x="3255137" y="2515792"/>
                  <a:pt x="3253847" y="2518401"/>
                  <a:pt x="3252557" y="2523474"/>
                </a:cubicBezTo>
                <a:cubicBezTo>
                  <a:pt x="3252557" y="2526082"/>
                  <a:pt x="3251267" y="2529851"/>
                  <a:pt x="3249976" y="2532315"/>
                </a:cubicBezTo>
                <a:cubicBezTo>
                  <a:pt x="3248686" y="2536228"/>
                  <a:pt x="3247396" y="2538692"/>
                  <a:pt x="3246105" y="2542460"/>
                </a:cubicBezTo>
                <a:cubicBezTo>
                  <a:pt x="3235967" y="2569128"/>
                  <a:pt x="3218272" y="2595796"/>
                  <a:pt x="3192835" y="2618696"/>
                </a:cubicBezTo>
                <a:cubicBezTo>
                  <a:pt x="3186568" y="2625073"/>
                  <a:pt x="3180117" y="2630146"/>
                  <a:pt x="3172559" y="2635219"/>
                </a:cubicBezTo>
                <a:cubicBezTo>
                  <a:pt x="3168688" y="2637828"/>
                  <a:pt x="3164817" y="2640292"/>
                  <a:pt x="3161131" y="2642900"/>
                </a:cubicBezTo>
                <a:cubicBezTo>
                  <a:pt x="3157260" y="2645364"/>
                  <a:pt x="3153389" y="2646669"/>
                  <a:pt x="3149703" y="2649278"/>
                </a:cubicBezTo>
                <a:cubicBezTo>
                  <a:pt x="3135694" y="2658119"/>
                  <a:pt x="3121685" y="2664496"/>
                  <a:pt x="3106570" y="2672033"/>
                </a:cubicBezTo>
                <a:cubicBezTo>
                  <a:pt x="3083714" y="2681019"/>
                  <a:pt x="3063254" y="2687251"/>
                  <a:pt x="3044268" y="2691164"/>
                </a:cubicBezTo>
                <a:lnTo>
                  <a:pt x="3042978" y="2691164"/>
                </a:lnTo>
                <a:lnTo>
                  <a:pt x="3041687" y="2691164"/>
                </a:lnTo>
                <a:lnTo>
                  <a:pt x="3040397" y="2691164"/>
                </a:lnTo>
                <a:cubicBezTo>
                  <a:pt x="3039107" y="2691164"/>
                  <a:pt x="3039107" y="2691164"/>
                  <a:pt x="3037817" y="2691164"/>
                </a:cubicBezTo>
                <a:cubicBezTo>
                  <a:pt x="3035420" y="2691164"/>
                  <a:pt x="3034130" y="2691164"/>
                  <a:pt x="3031549" y="2691164"/>
                </a:cubicBezTo>
                <a:cubicBezTo>
                  <a:pt x="3022702" y="2689860"/>
                  <a:pt x="3013854" y="2687251"/>
                  <a:pt x="3001136" y="2684787"/>
                </a:cubicBezTo>
                <a:lnTo>
                  <a:pt x="2999845" y="2684787"/>
                </a:lnTo>
                <a:lnTo>
                  <a:pt x="2998555" y="2684787"/>
                </a:lnTo>
                <a:cubicBezTo>
                  <a:pt x="2997265" y="2684787"/>
                  <a:pt x="2997265" y="2686091"/>
                  <a:pt x="2995974" y="2686091"/>
                </a:cubicBezTo>
                <a:cubicBezTo>
                  <a:pt x="2994684" y="2687251"/>
                  <a:pt x="2992104" y="2687251"/>
                  <a:pt x="2990998" y="2688555"/>
                </a:cubicBezTo>
                <a:cubicBezTo>
                  <a:pt x="2987127" y="2691164"/>
                  <a:pt x="2983256" y="2693628"/>
                  <a:pt x="2979569" y="2696237"/>
                </a:cubicBezTo>
                <a:cubicBezTo>
                  <a:pt x="2978279" y="2712759"/>
                  <a:pt x="2983256" y="2726673"/>
                  <a:pt x="2995974" y="2766096"/>
                </a:cubicBezTo>
                <a:cubicBezTo>
                  <a:pt x="2997265" y="2769864"/>
                  <a:pt x="2998555" y="2774937"/>
                  <a:pt x="2999845" y="2778705"/>
                </a:cubicBezTo>
                <a:lnTo>
                  <a:pt x="3002426" y="2785082"/>
                </a:lnTo>
                <a:lnTo>
                  <a:pt x="3004822" y="2793923"/>
                </a:lnTo>
                <a:cubicBezTo>
                  <a:pt x="3008693" y="2806678"/>
                  <a:pt x="3012564" y="2819432"/>
                  <a:pt x="3016250" y="2830882"/>
                </a:cubicBezTo>
                <a:cubicBezTo>
                  <a:pt x="3023992" y="2854941"/>
                  <a:pt x="3030259" y="2877841"/>
                  <a:pt x="3036711" y="2899436"/>
                </a:cubicBezTo>
                <a:lnTo>
                  <a:pt x="3031549" y="2844796"/>
                </a:lnTo>
                <a:lnTo>
                  <a:pt x="3060673" y="2922336"/>
                </a:lnTo>
                <a:cubicBezTo>
                  <a:pt x="3070995" y="2970455"/>
                  <a:pt x="3078553" y="3001036"/>
                  <a:pt x="3086110" y="3030168"/>
                </a:cubicBezTo>
                <a:cubicBezTo>
                  <a:pt x="3093852" y="3059445"/>
                  <a:pt x="3100119" y="3086113"/>
                  <a:pt x="3108967" y="3122927"/>
                </a:cubicBezTo>
                <a:cubicBezTo>
                  <a:pt x="3081133" y="3112782"/>
                  <a:pt x="3045558" y="3100027"/>
                  <a:pt x="2997265" y="3081041"/>
                </a:cubicBezTo>
                <a:cubicBezTo>
                  <a:pt x="2943994" y="3065823"/>
                  <a:pt x="2901968" y="3051764"/>
                  <a:pt x="2871554" y="3039154"/>
                </a:cubicBezTo>
                <a:cubicBezTo>
                  <a:pt x="2841140" y="3026400"/>
                  <a:pt x="2821970" y="3016255"/>
                  <a:pt x="2807961" y="3006109"/>
                </a:cubicBezTo>
                <a:cubicBezTo>
                  <a:pt x="2801694" y="3001036"/>
                  <a:pt x="2795427" y="2997268"/>
                  <a:pt x="2790266" y="2992050"/>
                </a:cubicBezTo>
                <a:lnTo>
                  <a:pt x="2786395" y="2988282"/>
                </a:lnTo>
                <a:lnTo>
                  <a:pt x="2785105" y="2986978"/>
                </a:lnTo>
                <a:cubicBezTo>
                  <a:pt x="2785105" y="2986978"/>
                  <a:pt x="2783815" y="2985818"/>
                  <a:pt x="2783815" y="2985818"/>
                </a:cubicBezTo>
                <a:cubicBezTo>
                  <a:pt x="2782709" y="2983209"/>
                  <a:pt x="2780128" y="2981905"/>
                  <a:pt x="2778838" y="2979441"/>
                </a:cubicBezTo>
                <a:cubicBezTo>
                  <a:pt x="2771280" y="2971759"/>
                  <a:pt x="2763539" y="2962918"/>
                  <a:pt x="2749530" y="2955237"/>
                </a:cubicBezTo>
                <a:lnTo>
                  <a:pt x="2608705" y="2931177"/>
                </a:lnTo>
                <a:lnTo>
                  <a:pt x="2613681" y="2927409"/>
                </a:lnTo>
                <a:cubicBezTo>
                  <a:pt x="2543822" y="2876537"/>
                  <a:pt x="2556540" y="2896828"/>
                  <a:pt x="2369817" y="2833346"/>
                </a:cubicBezTo>
                <a:lnTo>
                  <a:pt x="2382536" y="2821896"/>
                </a:lnTo>
                <a:cubicBezTo>
                  <a:pt x="2366131" y="2820736"/>
                  <a:pt x="2352122" y="2816823"/>
                  <a:pt x="2339404" y="2813055"/>
                </a:cubicBezTo>
                <a:cubicBezTo>
                  <a:pt x="2333136" y="2811750"/>
                  <a:pt x="2327975" y="2809287"/>
                  <a:pt x="2321708" y="2806678"/>
                </a:cubicBezTo>
                <a:cubicBezTo>
                  <a:pt x="2319128" y="2805373"/>
                  <a:pt x="2316547" y="2804214"/>
                  <a:pt x="2312676" y="2802909"/>
                </a:cubicBezTo>
                <a:cubicBezTo>
                  <a:pt x="2308990" y="2801605"/>
                  <a:pt x="2306409" y="2799141"/>
                  <a:pt x="2302538" y="2797837"/>
                </a:cubicBezTo>
                <a:cubicBezTo>
                  <a:pt x="2277101" y="2783778"/>
                  <a:pt x="2253139" y="2764791"/>
                  <a:pt x="2217564" y="2739428"/>
                </a:cubicBezTo>
                <a:cubicBezTo>
                  <a:pt x="2200974" y="2726673"/>
                  <a:pt x="2162819" y="2703773"/>
                  <a:pt x="2126138" y="2674641"/>
                </a:cubicBezTo>
                <a:cubicBezTo>
                  <a:pt x="2087982" y="2646669"/>
                  <a:pt x="2051117" y="2612319"/>
                  <a:pt x="2030841" y="2580578"/>
                </a:cubicBezTo>
                <a:cubicBezTo>
                  <a:pt x="1983838" y="2545069"/>
                  <a:pt x="1950843" y="2512024"/>
                  <a:pt x="1920245" y="2482892"/>
                </a:cubicBezTo>
                <a:cubicBezTo>
                  <a:pt x="1905130" y="2468833"/>
                  <a:pt x="1889831" y="2454919"/>
                  <a:pt x="1873242" y="2442165"/>
                </a:cubicBezTo>
                <a:cubicBezTo>
                  <a:pt x="1869555" y="2439701"/>
                  <a:pt x="1864394" y="2435788"/>
                  <a:pt x="1860708" y="2433324"/>
                </a:cubicBezTo>
                <a:cubicBezTo>
                  <a:pt x="1855547" y="2430715"/>
                  <a:pt x="1851676" y="2428251"/>
                  <a:pt x="1846699" y="2425642"/>
                </a:cubicBezTo>
                <a:cubicBezTo>
                  <a:pt x="1842828" y="2423178"/>
                  <a:pt x="1837851" y="2420569"/>
                  <a:pt x="1832690" y="2418105"/>
                </a:cubicBezTo>
                <a:cubicBezTo>
                  <a:pt x="1831400" y="2418105"/>
                  <a:pt x="1831400" y="2416801"/>
                  <a:pt x="1830110" y="2416801"/>
                </a:cubicBezTo>
                <a:cubicBezTo>
                  <a:pt x="1825133" y="2415497"/>
                  <a:pt x="1821262" y="2414192"/>
                  <a:pt x="1816101" y="2413033"/>
                </a:cubicBezTo>
                <a:cubicBezTo>
                  <a:pt x="1758960" y="2355783"/>
                  <a:pt x="1717117" y="2310128"/>
                  <a:pt x="1666243" y="2258097"/>
                </a:cubicBezTo>
                <a:cubicBezTo>
                  <a:pt x="1663847" y="2258097"/>
                  <a:pt x="1662557" y="2258097"/>
                  <a:pt x="1659976" y="2258097"/>
                </a:cubicBezTo>
                <a:lnTo>
                  <a:pt x="1670114" y="2268242"/>
                </a:lnTo>
                <a:lnTo>
                  <a:pt x="1633249" y="2264329"/>
                </a:lnTo>
                <a:lnTo>
                  <a:pt x="1643387" y="2250415"/>
                </a:lnTo>
                <a:cubicBezTo>
                  <a:pt x="1629562" y="2238965"/>
                  <a:pt x="1612973" y="2223747"/>
                  <a:pt x="1596384" y="2209833"/>
                </a:cubicBezTo>
                <a:cubicBezTo>
                  <a:pt x="1591407" y="2210992"/>
                  <a:pt x="1587536" y="2210992"/>
                  <a:pt x="1583849" y="2212297"/>
                </a:cubicBezTo>
                <a:cubicBezTo>
                  <a:pt x="1576108" y="2208529"/>
                  <a:pt x="1568550" y="2204760"/>
                  <a:pt x="1560993" y="2200847"/>
                </a:cubicBezTo>
                <a:cubicBezTo>
                  <a:pt x="1554542" y="2198383"/>
                  <a:pt x="1548274" y="2194470"/>
                  <a:pt x="1545694" y="2193310"/>
                </a:cubicBezTo>
                <a:cubicBezTo>
                  <a:pt x="1544404" y="2193310"/>
                  <a:pt x="1544404" y="2192006"/>
                  <a:pt x="1544404" y="2192006"/>
                </a:cubicBezTo>
                <a:lnTo>
                  <a:pt x="1544404" y="2190701"/>
                </a:lnTo>
                <a:lnTo>
                  <a:pt x="1544404" y="2185629"/>
                </a:lnTo>
                <a:cubicBezTo>
                  <a:pt x="1545694" y="2183165"/>
                  <a:pt x="1545694" y="2179252"/>
                  <a:pt x="1545694" y="2176788"/>
                </a:cubicBezTo>
                <a:cubicBezTo>
                  <a:pt x="1545694" y="2175483"/>
                  <a:pt x="1545694" y="2174179"/>
                  <a:pt x="1545694" y="2173019"/>
                </a:cubicBezTo>
                <a:cubicBezTo>
                  <a:pt x="1537952" y="2167802"/>
                  <a:pt x="1529104" y="2164033"/>
                  <a:pt x="1521547" y="2161569"/>
                </a:cubicBezTo>
                <a:lnTo>
                  <a:pt x="1516386" y="2156497"/>
                </a:lnTo>
                <a:cubicBezTo>
                  <a:pt x="1516386" y="2155192"/>
                  <a:pt x="1515096" y="2155192"/>
                  <a:pt x="1513990" y="2153888"/>
                </a:cubicBezTo>
                <a:cubicBezTo>
                  <a:pt x="1510119" y="2143742"/>
                  <a:pt x="1507538" y="2133597"/>
                  <a:pt x="1504958" y="2120843"/>
                </a:cubicBezTo>
                <a:cubicBezTo>
                  <a:pt x="1504958" y="2114465"/>
                  <a:pt x="1503667" y="2108233"/>
                  <a:pt x="1504958" y="2099247"/>
                </a:cubicBezTo>
                <a:cubicBezTo>
                  <a:pt x="1506248" y="2094174"/>
                  <a:pt x="1507538" y="2090406"/>
                  <a:pt x="1510119" y="2085333"/>
                </a:cubicBezTo>
                <a:cubicBezTo>
                  <a:pt x="1512699" y="2081565"/>
                  <a:pt x="1517676" y="2077652"/>
                  <a:pt x="1521547" y="2075188"/>
                </a:cubicBezTo>
                <a:cubicBezTo>
                  <a:pt x="1529104" y="2071275"/>
                  <a:pt x="1536846" y="2071275"/>
                  <a:pt x="1541823" y="2072579"/>
                </a:cubicBezTo>
                <a:cubicBezTo>
                  <a:pt x="1548274" y="2072579"/>
                  <a:pt x="1551961" y="2075188"/>
                  <a:pt x="1557122" y="2076492"/>
                </a:cubicBezTo>
                <a:lnTo>
                  <a:pt x="1559251" y="2077489"/>
                </a:lnTo>
                <a:lnTo>
                  <a:pt x="1543113" y="2075188"/>
                </a:lnTo>
                <a:cubicBezTo>
                  <a:pt x="1539242" y="2076492"/>
                  <a:pt x="1536662" y="2076492"/>
                  <a:pt x="1532975" y="2078956"/>
                </a:cubicBezTo>
                <a:cubicBezTo>
                  <a:pt x="1530395" y="2080261"/>
                  <a:pt x="1529104" y="2082725"/>
                  <a:pt x="1527814" y="2085333"/>
                </a:cubicBezTo>
                <a:cubicBezTo>
                  <a:pt x="1530395" y="2079608"/>
                  <a:pt x="1536432" y="2076746"/>
                  <a:pt x="1545164" y="2076112"/>
                </a:cubicBezTo>
                <a:lnTo>
                  <a:pt x="1560315" y="2077987"/>
                </a:lnTo>
                <a:lnTo>
                  <a:pt x="1581269" y="2087797"/>
                </a:lnTo>
                <a:cubicBezTo>
                  <a:pt x="1582559" y="2087797"/>
                  <a:pt x="1584955" y="2089102"/>
                  <a:pt x="1586246" y="2089102"/>
                </a:cubicBezTo>
                <a:cubicBezTo>
                  <a:pt x="1587536" y="2087797"/>
                  <a:pt x="1588826" y="2087797"/>
                  <a:pt x="1591407" y="2086638"/>
                </a:cubicBezTo>
                <a:cubicBezTo>
                  <a:pt x="1595093" y="2085333"/>
                  <a:pt x="1597674" y="2084029"/>
                  <a:pt x="1601545" y="2082725"/>
                </a:cubicBezTo>
                <a:lnTo>
                  <a:pt x="1606522" y="2080261"/>
                </a:lnTo>
                <a:lnTo>
                  <a:pt x="1611683" y="2077652"/>
                </a:lnTo>
                <a:lnTo>
                  <a:pt x="1616844" y="2075188"/>
                </a:lnTo>
                <a:lnTo>
                  <a:pt x="1619240" y="2073883"/>
                </a:lnTo>
                <a:lnTo>
                  <a:pt x="1620530" y="2073883"/>
                </a:lnTo>
                <a:cubicBezTo>
                  <a:pt x="1621821" y="2073883"/>
                  <a:pt x="1621821" y="2073883"/>
                  <a:pt x="1621821" y="2073883"/>
                </a:cubicBezTo>
                <a:cubicBezTo>
                  <a:pt x="1623111" y="2073883"/>
                  <a:pt x="1624401" y="2076492"/>
                  <a:pt x="1626982" y="2078956"/>
                </a:cubicBezTo>
                <a:lnTo>
                  <a:pt x="1610392" y="2059970"/>
                </a:lnTo>
                <a:cubicBezTo>
                  <a:pt x="1637120" y="2081565"/>
                  <a:pt x="1659976" y="2101856"/>
                  <a:pt x="1680252" y="2123451"/>
                </a:cubicBezTo>
                <a:cubicBezTo>
                  <a:pt x="1699238" y="2130988"/>
                  <a:pt x="1717117" y="2138670"/>
                  <a:pt x="1731126" y="2145047"/>
                </a:cubicBezTo>
                <a:cubicBezTo>
                  <a:pt x="1738684" y="2153888"/>
                  <a:pt x="1746241" y="2162729"/>
                  <a:pt x="1753983" y="2171715"/>
                </a:cubicBezTo>
                <a:cubicBezTo>
                  <a:pt x="1752692" y="2169106"/>
                  <a:pt x="1751402" y="2166642"/>
                  <a:pt x="1750112" y="2164033"/>
                </a:cubicBezTo>
                <a:cubicBezTo>
                  <a:pt x="1745135" y="2155192"/>
                  <a:pt x="1739974" y="2146351"/>
                  <a:pt x="1737393" y="2139974"/>
                </a:cubicBezTo>
                <a:cubicBezTo>
                  <a:pt x="1746241" y="2146351"/>
                  <a:pt x="1753983" y="2152583"/>
                  <a:pt x="1761540" y="2160265"/>
                </a:cubicBezTo>
                <a:cubicBezTo>
                  <a:pt x="1769098" y="2166642"/>
                  <a:pt x="1776839" y="2174179"/>
                  <a:pt x="1784397" y="2180556"/>
                </a:cubicBezTo>
                <a:cubicBezTo>
                  <a:pt x="1791954" y="2186933"/>
                  <a:pt x="1799696" y="2194615"/>
                  <a:pt x="1807253" y="2200847"/>
                </a:cubicBezTo>
                <a:cubicBezTo>
                  <a:pt x="1811124" y="2204760"/>
                  <a:pt x="1814811" y="2208529"/>
                  <a:pt x="1818681" y="2210992"/>
                </a:cubicBezTo>
                <a:cubicBezTo>
                  <a:pt x="1822552" y="2213601"/>
                  <a:pt x="1826239" y="2217370"/>
                  <a:pt x="1830110" y="2219978"/>
                </a:cubicBezTo>
                <a:cubicBezTo>
                  <a:pt x="1837667" y="2226356"/>
                  <a:pt x="1845409" y="2232588"/>
                  <a:pt x="1852966" y="2238965"/>
                </a:cubicBezTo>
                <a:cubicBezTo>
                  <a:pt x="1860523" y="2245342"/>
                  <a:pt x="1868265" y="2250415"/>
                  <a:pt x="1875823" y="2256792"/>
                </a:cubicBezTo>
                <a:cubicBezTo>
                  <a:pt x="1883380" y="2263169"/>
                  <a:pt x="1891122" y="2268242"/>
                  <a:pt x="1898679" y="2274619"/>
                </a:cubicBezTo>
                <a:cubicBezTo>
                  <a:pt x="1906236" y="2279692"/>
                  <a:pt x="1913978" y="2285924"/>
                  <a:pt x="1921536" y="2290997"/>
                </a:cubicBezTo>
                <a:cubicBezTo>
                  <a:pt x="1983838" y="2334188"/>
                  <a:pt x="2045956" y="2368537"/>
                  <a:pt x="2112129" y="2381292"/>
                </a:cubicBezTo>
                <a:cubicBezTo>
                  <a:pt x="2058674" y="2354624"/>
                  <a:pt x="2032131" y="2338101"/>
                  <a:pt x="2010381" y="2321578"/>
                </a:cubicBezTo>
                <a:cubicBezTo>
                  <a:pt x="1998953" y="2312592"/>
                  <a:pt x="1990105" y="2303751"/>
                  <a:pt x="1978677" y="2293606"/>
                </a:cubicBezTo>
                <a:cubicBezTo>
                  <a:pt x="1973700" y="2288533"/>
                  <a:pt x="1967248" y="2283460"/>
                  <a:pt x="1960981" y="2277083"/>
                </a:cubicBezTo>
                <a:cubicBezTo>
                  <a:pt x="1954530" y="2270706"/>
                  <a:pt x="1946973" y="2264329"/>
                  <a:pt x="1939415" y="2256792"/>
                </a:cubicBezTo>
                <a:cubicBezTo>
                  <a:pt x="1953240" y="2263169"/>
                  <a:pt x="1967248" y="2269546"/>
                  <a:pt x="1982548" y="2274619"/>
                </a:cubicBezTo>
                <a:lnTo>
                  <a:pt x="1968539" y="2261865"/>
                </a:lnTo>
                <a:lnTo>
                  <a:pt x="1954530" y="2249110"/>
                </a:lnTo>
                <a:cubicBezTo>
                  <a:pt x="1974806" y="2253024"/>
                  <a:pt x="1939415" y="2218674"/>
                  <a:pt x="1949553" y="2213601"/>
                </a:cubicBezTo>
                <a:cubicBezTo>
                  <a:pt x="1968539" y="2226356"/>
                  <a:pt x="1986234" y="2238965"/>
                  <a:pt x="2005404" y="2250415"/>
                </a:cubicBezTo>
                <a:cubicBezTo>
                  <a:pt x="2014252" y="2256792"/>
                  <a:pt x="2023099" y="2261865"/>
                  <a:pt x="2033237" y="2268242"/>
                </a:cubicBezTo>
                <a:lnTo>
                  <a:pt x="2062545" y="2285924"/>
                </a:lnTo>
                <a:cubicBezTo>
                  <a:pt x="1995266" y="2255488"/>
                  <a:pt x="2030841" y="2288533"/>
                  <a:pt x="2044666" y="2308824"/>
                </a:cubicBezTo>
                <a:cubicBezTo>
                  <a:pt x="2065126" y="2320274"/>
                  <a:pt x="2086692" y="2330419"/>
                  <a:pt x="2108258" y="2341869"/>
                </a:cubicBezTo>
                <a:cubicBezTo>
                  <a:pt x="2090379" y="2336797"/>
                  <a:pt x="2049827" y="2317665"/>
                  <a:pt x="2092959" y="2349551"/>
                </a:cubicBezTo>
                <a:cubicBezTo>
                  <a:pt x="2118396" y="2362160"/>
                  <a:pt x="2150100" y="2386364"/>
                  <a:pt x="2181804" y="2397814"/>
                </a:cubicBezTo>
                <a:lnTo>
                  <a:pt x="2141253" y="2350710"/>
                </a:lnTo>
                <a:cubicBezTo>
                  <a:pt x="2157842" y="2365929"/>
                  <a:pt x="2176828" y="2377378"/>
                  <a:pt x="2194523" y="2386364"/>
                </a:cubicBezTo>
                <a:cubicBezTo>
                  <a:pt x="2212403" y="2395206"/>
                  <a:pt x="2231388" y="2404047"/>
                  <a:pt x="2250558" y="2411728"/>
                </a:cubicBezTo>
                <a:cubicBezTo>
                  <a:pt x="2268254" y="2419265"/>
                  <a:pt x="2287239" y="2428251"/>
                  <a:pt x="2306409" y="2439701"/>
                </a:cubicBezTo>
                <a:cubicBezTo>
                  <a:pt x="2316547" y="2444774"/>
                  <a:pt x="2325395" y="2451151"/>
                  <a:pt x="2334242" y="2458687"/>
                </a:cubicBezTo>
                <a:cubicBezTo>
                  <a:pt x="2339404" y="2462456"/>
                  <a:pt x="2344380" y="2466369"/>
                  <a:pt x="2348251" y="2470137"/>
                </a:cubicBezTo>
                <a:cubicBezTo>
                  <a:pt x="2352122" y="2473906"/>
                  <a:pt x="2357099" y="2477819"/>
                  <a:pt x="2360970" y="2482892"/>
                </a:cubicBezTo>
                <a:cubicBezTo>
                  <a:pt x="2372398" y="2484051"/>
                  <a:pt x="2385117" y="2484051"/>
                  <a:pt x="2397835" y="2485355"/>
                </a:cubicBezTo>
                <a:cubicBezTo>
                  <a:pt x="2400416" y="2487964"/>
                  <a:pt x="2404102" y="2490428"/>
                  <a:pt x="2406683" y="2493037"/>
                </a:cubicBezTo>
                <a:lnTo>
                  <a:pt x="2415530" y="2501878"/>
                </a:lnTo>
                <a:lnTo>
                  <a:pt x="2433410" y="2518401"/>
                </a:lnTo>
                <a:cubicBezTo>
                  <a:pt x="2439677" y="2523474"/>
                  <a:pt x="2446129" y="2528546"/>
                  <a:pt x="2451105" y="2534923"/>
                </a:cubicBezTo>
                <a:lnTo>
                  <a:pt x="2467695" y="2553910"/>
                </a:lnTo>
                <a:lnTo>
                  <a:pt x="2465114" y="2539996"/>
                </a:lnTo>
                <a:cubicBezTo>
                  <a:pt x="2466404" y="2541301"/>
                  <a:pt x="2466404" y="2541301"/>
                  <a:pt x="2466404" y="2541301"/>
                </a:cubicBezTo>
                <a:cubicBezTo>
                  <a:pt x="2466404" y="2538692"/>
                  <a:pt x="2466404" y="2536228"/>
                  <a:pt x="2466404" y="2533619"/>
                </a:cubicBezTo>
                <a:cubicBezTo>
                  <a:pt x="2466404" y="2527242"/>
                  <a:pt x="2466404" y="2521010"/>
                  <a:pt x="2467695" y="2515792"/>
                </a:cubicBezTo>
                <a:cubicBezTo>
                  <a:pt x="2467695" y="2509560"/>
                  <a:pt x="2468985" y="2504487"/>
                  <a:pt x="2470091" y="2499414"/>
                </a:cubicBezTo>
                <a:cubicBezTo>
                  <a:pt x="2473962" y="2484051"/>
                  <a:pt x="2480413" y="2472746"/>
                  <a:pt x="2485390" y="2462456"/>
                </a:cubicBezTo>
                <a:lnTo>
                  <a:pt x="2192127" y="2275779"/>
                </a:lnTo>
                <a:cubicBezTo>
                  <a:pt x="2204661" y="2288533"/>
                  <a:pt x="2254245" y="2321578"/>
                  <a:pt x="2298667" y="2352015"/>
                </a:cubicBezTo>
                <a:cubicBezTo>
                  <a:pt x="2315257" y="2363465"/>
                  <a:pt x="2330556" y="2373610"/>
                  <a:pt x="2343090" y="2382451"/>
                </a:cubicBezTo>
                <a:cubicBezTo>
                  <a:pt x="2357099" y="2392597"/>
                  <a:pt x="2367237" y="2400278"/>
                  <a:pt x="2373688" y="2405351"/>
                </a:cubicBezTo>
                <a:cubicBezTo>
                  <a:pt x="2385117" y="2415497"/>
                  <a:pt x="2378665" y="2414192"/>
                  <a:pt x="2330556" y="2387524"/>
                </a:cubicBezTo>
                <a:cubicBezTo>
                  <a:pt x="2313966" y="2376219"/>
                  <a:pt x="2296271" y="2363465"/>
                  <a:pt x="2278391" y="2350710"/>
                </a:cubicBezTo>
                <a:cubicBezTo>
                  <a:pt x="2260696" y="2338101"/>
                  <a:pt x="2242816" y="2326651"/>
                  <a:pt x="2225121" y="2313897"/>
                </a:cubicBezTo>
                <a:cubicBezTo>
                  <a:pt x="2189546" y="2289837"/>
                  <a:pt x="2152681" y="2264329"/>
                  <a:pt x="2115816" y="2240269"/>
                </a:cubicBezTo>
                <a:cubicBezTo>
                  <a:pt x="2040979" y="2190701"/>
                  <a:pt x="1964668" y="2141133"/>
                  <a:pt x="1887251" y="2091711"/>
                </a:cubicBezTo>
                <a:cubicBezTo>
                  <a:pt x="1732232" y="1992575"/>
                  <a:pt x="1577398" y="1894888"/>
                  <a:pt x="1436388" y="1800825"/>
                </a:cubicBezTo>
                <a:cubicBezTo>
                  <a:pt x="1427541" y="1802129"/>
                  <a:pt x="1419983" y="1805898"/>
                  <a:pt x="1417403" y="1813579"/>
                </a:cubicBezTo>
                <a:cubicBezTo>
                  <a:pt x="1413532" y="1821116"/>
                  <a:pt x="1414822" y="1830102"/>
                  <a:pt x="1417403" y="1838943"/>
                </a:cubicBezTo>
                <a:cubicBezTo>
                  <a:pt x="1422379" y="1856770"/>
                  <a:pt x="1431411" y="1873293"/>
                  <a:pt x="1440259" y="1889670"/>
                </a:cubicBezTo>
                <a:lnTo>
                  <a:pt x="1443946" y="1896047"/>
                </a:lnTo>
                <a:cubicBezTo>
                  <a:pt x="1443946" y="1897352"/>
                  <a:pt x="1445236" y="1898656"/>
                  <a:pt x="1445236" y="1899961"/>
                </a:cubicBezTo>
                <a:lnTo>
                  <a:pt x="1445236" y="1901120"/>
                </a:lnTo>
                <a:cubicBezTo>
                  <a:pt x="1445236" y="1913875"/>
                  <a:pt x="1441549" y="1924020"/>
                  <a:pt x="1437679" y="1934166"/>
                </a:cubicBezTo>
                <a:cubicBezTo>
                  <a:pt x="1441549" y="1935470"/>
                  <a:pt x="1442840" y="1935470"/>
                  <a:pt x="1442840" y="1936774"/>
                </a:cubicBezTo>
                <a:lnTo>
                  <a:pt x="1427541" y="1977356"/>
                </a:lnTo>
                <a:cubicBezTo>
                  <a:pt x="1427541" y="1985038"/>
                  <a:pt x="1430121" y="1991415"/>
                  <a:pt x="1433808" y="2000256"/>
                </a:cubicBezTo>
                <a:cubicBezTo>
                  <a:pt x="1436388" y="2001561"/>
                  <a:pt x="1437679" y="2002720"/>
                  <a:pt x="1440259" y="2005329"/>
                </a:cubicBezTo>
                <a:cubicBezTo>
                  <a:pt x="1445236" y="2011706"/>
                  <a:pt x="1454268" y="2020547"/>
                  <a:pt x="1465696" y="2033301"/>
                </a:cubicBezTo>
                <a:lnTo>
                  <a:pt x="1474544" y="2042143"/>
                </a:lnTo>
                <a:lnTo>
                  <a:pt x="1460535" y="2045911"/>
                </a:lnTo>
                <a:cubicBezTo>
                  <a:pt x="1443946" y="2049824"/>
                  <a:pt x="1423670" y="2049824"/>
                  <a:pt x="1402104" y="2044751"/>
                </a:cubicBezTo>
                <a:lnTo>
                  <a:pt x="1380537" y="2103160"/>
                </a:lnTo>
                <a:cubicBezTo>
                  <a:pt x="1375376" y="2094174"/>
                  <a:pt x="1370399" y="2086638"/>
                  <a:pt x="1367819" y="2082725"/>
                </a:cubicBezTo>
                <a:cubicBezTo>
                  <a:pt x="1363948" y="2077652"/>
                  <a:pt x="1360261" y="2071420"/>
                  <a:pt x="1356391" y="2066347"/>
                </a:cubicBezTo>
                <a:cubicBezTo>
                  <a:pt x="1355100" y="2063738"/>
                  <a:pt x="1352520" y="2061129"/>
                  <a:pt x="1351229" y="2057361"/>
                </a:cubicBezTo>
                <a:cubicBezTo>
                  <a:pt x="1350124" y="2053592"/>
                  <a:pt x="1347543" y="2050984"/>
                  <a:pt x="1346253" y="2047215"/>
                </a:cubicBezTo>
                <a:lnTo>
                  <a:pt x="1343672" y="2042143"/>
                </a:lnTo>
                <a:cubicBezTo>
                  <a:pt x="1342382" y="2039534"/>
                  <a:pt x="1342382" y="2038374"/>
                  <a:pt x="1341092" y="2035765"/>
                </a:cubicBezTo>
                <a:cubicBezTo>
                  <a:pt x="1338695" y="2031997"/>
                  <a:pt x="1337405" y="2028229"/>
                  <a:pt x="1336115" y="2024315"/>
                </a:cubicBezTo>
                <a:cubicBezTo>
                  <a:pt x="1336115" y="2021852"/>
                  <a:pt x="1334824" y="2018083"/>
                  <a:pt x="1333534" y="2014170"/>
                </a:cubicBezTo>
                <a:cubicBezTo>
                  <a:pt x="1330954" y="2012866"/>
                  <a:pt x="1328373" y="2010402"/>
                  <a:pt x="1325977" y="2009097"/>
                </a:cubicBezTo>
                <a:cubicBezTo>
                  <a:pt x="1323396" y="2005329"/>
                  <a:pt x="1319525" y="2002720"/>
                  <a:pt x="1315839" y="2000256"/>
                </a:cubicBezTo>
                <a:cubicBezTo>
                  <a:pt x="1313258" y="1997647"/>
                  <a:pt x="1309387" y="1995183"/>
                  <a:pt x="1305517" y="1991415"/>
                </a:cubicBezTo>
                <a:lnTo>
                  <a:pt x="1300540" y="1986197"/>
                </a:lnTo>
                <a:lnTo>
                  <a:pt x="1297959" y="1983734"/>
                </a:lnTo>
                <a:lnTo>
                  <a:pt x="1295379" y="1981125"/>
                </a:lnTo>
                <a:cubicBezTo>
                  <a:pt x="1291692" y="1976052"/>
                  <a:pt x="1286531" y="1970979"/>
                  <a:pt x="1282660" y="1965906"/>
                </a:cubicBezTo>
                <a:cubicBezTo>
                  <a:pt x="1281370" y="1962138"/>
                  <a:pt x="1278973" y="1959529"/>
                  <a:pt x="1277683" y="1957065"/>
                </a:cubicBezTo>
                <a:lnTo>
                  <a:pt x="1275103" y="1951993"/>
                </a:lnTo>
                <a:lnTo>
                  <a:pt x="1273812" y="1949384"/>
                </a:lnTo>
                <a:cubicBezTo>
                  <a:pt x="1272522" y="1948224"/>
                  <a:pt x="1272522" y="1949384"/>
                  <a:pt x="1271232" y="1949384"/>
                </a:cubicBezTo>
                <a:cubicBezTo>
                  <a:pt x="1258513" y="1953297"/>
                  <a:pt x="1244689" y="1953297"/>
                  <a:pt x="1231970" y="1950688"/>
                </a:cubicBezTo>
                <a:cubicBezTo>
                  <a:pt x="1228099" y="1950688"/>
                  <a:pt x="1226809" y="1949384"/>
                  <a:pt x="1224229" y="1949384"/>
                </a:cubicBezTo>
                <a:lnTo>
                  <a:pt x="1217961" y="1948224"/>
                </a:lnTo>
                <a:cubicBezTo>
                  <a:pt x="1214091" y="1948224"/>
                  <a:pt x="1210404" y="1946920"/>
                  <a:pt x="1206533" y="1945615"/>
                </a:cubicBezTo>
                <a:cubicBezTo>
                  <a:pt x="1198976" y="1943152"/>
                  <a:pt x="1191234" y="1940543"/>
                  <a:pt x="1183677" y="1938079"/>
                </a:cubicBezTo>
                <a:cubicBezTo>
                  <a:pt x="1168378" y="1931702"/>
                  <a:pt x="1154369" y="1925324"/>
                  <a:pt x="1140544" y="1918947"/>
                </a:cubicBezTo>
                <a:cubicBezTo>
                  <a:pt x="1113817" y="1906193"/>
                  <a:pt x="1087090" y="1890975"/>
                  <a:pt x="1062943" y="1877061"/>
                </a:cubicBezTo>
                <a:cubicBezTo>
                  <a:pt x="1014834" y="1849088"/>
                  <a:pt x="971517" y="1826189"/>
                  <a:pt x="939813" y="1814884"/>
                </a:cubicBezTo>
                <a:cubicBezTo>
                  <a:pt x="935942" y="1816043"/>
                  <a:pt x="932255" y="1817347"/>
                  <a:pt x="928385" y="1818652"/>
                </a:cubicBezTo>
                <a:cubicBezTo>
                  <a:pt x="911980" y="1814884"/>
                  <a:pt x="896680" y="1812275"/>
                  <a:pt x="883962" y="1814884"/>
                </a:cubicBezTo>
                <a:cubicBezTo>
                  <a:pt x="871243" y="1817347"/>
                  <a:pt x="861105" y="1823725"/>
                  <a:pt x="853548" y="1833870"/>
                </a:cubicBezTo>
                <a:lnTo>
                  <a:pt x="840830" y="1851697"/>
                </a:lnTo>
                <a:lnTo>
                  <a:pt x="826821" y="1833870"/>
                </a:lnTo>
                <a:cubicBezTo>
                  <a:pt x="811522" y="1814884"/>
                  <a:pt x="795117" y="1795752"/>
                  <a:pt x="777237" y="1777925"/>
                </a:cubicBezTo>
                <a:cubicBezTo>
                  <a:pt x="769680" y="1770388"/>
                  <a:pt x="759542" y="1761547"/>
                  <a:pt x="750694" y="1753866"/>
                </a:cubicBezTo>
                <a:cubicBezTo>
                  <a:pt x="740372" y="1745025"/>
                  <a:pt x="728943" y="1736039"/>
                  <a:pt x="716225" y="1727198"/>
                </a:cubicBezTo>
                <a:cubicBezTo>
                  <a:pt x="693368" y="1710675"/>
                  <a:pt x="666825" y="1695457"/>
                  <a:pt x="635121" y="1682702"/>
                </a:cubicBezTo>
                <a:cubicBezTo>
                  <a:pt x="618532" y="1675166"/>
                  <a:pt x="601942" y="1670093"/>
                  <a:pt x="584247" y="1663716"/>
                </a:cubicBezTo>
                <a:cubicBezTo>
                  <a:pt x="565261" y="1657339"/>
                  <a:pt x="546092" y="1652266"/>
                  <a:pt x="525816" y="1647193"/>
                </a:cubicBezTo>
                <a:cubicBezTo>
                  <a:pt x="492821" y="1639511"/>
                  <a:pt x="459827" y="1633134"/>
                  <a:pt x="426832" y="1626902"/>
                </a:cubicBezTo>
                <a:cubicBezTo>
                  <a:pt x="410243" y="1622989"/>
                  <a:pt x="393654" y="1619221"/>
                  <a:pt x="377248" y="1615452"/>
                </a:cubicBezTo>
                <a:lnTo>
                  <a:pt x="353102" y="1609075"/>
                </a:lnTo>
                <a:cubicBezTo>
                  <a:pt x="344254" y="1607771"/>
                  <a:pt x="335406" y="1605307"/>
                  <a:pt x="327665" y="1601393"/>
                </a:cubicBezTo>
                <a:cubicBezTo>
                  <a:pt x="266837" y="1574725"/>
                  <a:pt x="207115" y="1545593"/>
                  <a:pt x="149974" y="1515157"/>
                </a:cubicBezTo>
                <a:cubicBezTo>
                  <a:pt x="135965" y="1507475"/>
                  <a:pt x="121956" y="1498634"/>
                  <a:pt x="107948" y="1490952"/>
                </a:cubicBezTo>
                <a:cubicBezTo>
                  <a:pt x="92833" y="1483271"/>
                  <a:pt x="78824" y="1474430"/>
                  <a:pt x="64815" y="1466893"/>
                </a:cubicBezTo>
                <a:cubicBezTo>
                  <a:pt x="49516" y="1457907"/>
                  <a:pt x="35692" y="1450370"/>
                  <a:pt x="20392" y="1441384"/>
                </a:cubicBezTo>
                <a:cubicBezTo>
                  <a:pt x="20392" y="1441384"/>
                  <a:pt x="20392" y="1440225"/>
                  <a:pt x="20392" y="1440225"/>
                </a:cubicBezTo>
                <a:lnTo>
                  <a:pt x="20392" y="1438921"/>
                </a:lnTo>
                <a:lnTo>
                  <a:pt x="20392" y="1436312"/>
                </a:lnTo>
                <a:lnTo>
                  <a:pt x="20392" y="1429935"/>
                </a:lnTo>
                <a:lnTo>
                  <a:pt x="20392" y="1417325"/>
                </a:lnTo>
                <a:cubicBezTo>
                  <a:pt x="20392" y="1408339"/>
                  <a:pt x="20392" y="1400802"/>
                  <a:pt x="20392" y="1391961"/>
                </a:cubicBezTo>
                <a:cubicBezTo>
                  <a:pt x="20392" y="1375439"/>
                  <a:pt x="19102" y="1358916"/>
                  <a:pt x="19102" y="1343698"/>
                </a:cubicBezTo>
                <a:cubicBezTo>
                  <a:pt x="19102" y="1328335"/>
                  <a:pt x="17812" y="1314421"/>
                  <a:pt x="17812" y="1299203"/>
                </a:cubicBezTo>
                <a:cubicBezTo>
                  <a:pt x="16522" y="1268766"/>
                  <a:pt x="15231" y="1239489"/>
                  <a:pt x="12835" y="1211517"/>
                </a:cubicBezTo>
                <a:cubicBezTo>
                  <a:pt x="-3754" y="924544"/>
                  <a:pt x="15231" y="591772"/>
                  <a:pt x="33111" y="410168"/>
                </a:cubicBezTo>
                <a:lnTo>
                  <a:pt x="30530" y="410168"/>
                </a:lnTo>
                <a:lnTo>
                  <a:pt x="30530" y="337700"/>
                </a:lnTo>
                <a:cubicBezTo>
                  <a:pt x="38088" y="326395"/>
                  <a:pt x="44539" y="313641"/>
                  <a:pt x="50806" y="300886"/>
                </a:cubicBezTo>
                <a:lnTo>
                  <a:pt x="69976" y="265377"/>
                </a:lnTo>
                <a:lnTo>
                  <a:pt x="80114" y="247550"/>
                </a:lnTo>
                <a:lnTo>
                  <a:pt x="85091" y="238709"/>
                </a:lnTo>
                <a:cubicBezTo>
                  <a:pt x="86381" y="238709"/>
                  <a:pt x="86381" y="237405"/>
                  <a:pt x="86381" y="237405"/>
                </a:cubicBezTo>
                <a:lnTo>
                  <a:pt x="87672" y="236100"/>
                </a:lnTo>
                <a:lnTo>
                  <a:pt x="88962" y="233636"/>
                </a:lnTo>
                <a:lnTo>
                  <a:pt x="110528" y="187837"/>
                </a:lnTo>
                <a:cubicBezTo>
                  <a:pt x="123247" y="163777"/>
                  <a:pt x="134675" y="140877"/>
                  <a:pt x="146103" y="116818"/>
                </a:cubicBezTo>
                <a:lnTo>
                  <a:pt x="279555" y="116818"/>
                </a:lnTo>
                <a:lnTo>
                  <a:pt x="284532" y="116818"/>
                </a:lnTo>
                <a:lnTo>
                  <a:pt x="294855" y="116818"/>
                </a:lnTo>
                <a:lnTo>
                  <a:pt x="428123" y="116818"/>
                </a:lnTo>
                <a:cubicBezTo>
                  <a:pt x="447108" y="116818"/>
                  <a:pt x="467568" y="115514"/>
                  <a:pt x="486554" y="115514"/>
                </a:cubicBezTo>
                <a:lnTo>
                  <a:pt x="483974" y="116818"/>
                </a:lnTo>
                <a:lnTo>
                  <a:pt x="776131" y="116818"/>
                </a:lnTo>
                <a:lnTo>
                  <a:pt x="696133" y="111745"/>
                </a:lnTo>
                <a:cubicBezTo>
                  <a:pt x="803964" y="106673"/>
                  <a:pt x="713829" y="98991"/>
                  <a:pt x="683415" y="96382"/>
                </a:cubicBezTo>
                <a:cubicBezTo>
                  <a:pt x="466278" y="104064"/>
                  <a:pt x="526000" y="87541"/>
                  <a:pt x="359553" y="83773"/>
                </a:cubicBezTo>
                <a:cubicBezTo>
                  <a:pt x="321398" y="85077"/>
                  <a:pt x="250248" y="87541"/>
                  <a:pt x="276975" y="92614"/>
                </a:cubicBezTo>
                <a:cubicBezTo>
                  <a:pt x="262966" y="92614"/>
                  <a:pt x="243980" y="92614"/>
                  <a:pt x="222414" y="92614"/>
                </a:cubicBezTo>
                <a:cubicBezTo>
                  <a:pt x="196977" y="93918"/>
                  <a:pt x="168960" y="93918"/>
                  <a:pt x="141126" y="93918"/>
                </a:cubicBezTo>
                <a:cubicBezTo>
                  <a:pt x="137255" y="93918"/>
                  <a:pt x="133569" y="93918"/>
                  <a:pt x="129698" y="93918"/>
                </a:cubicBezTo>
                <a:cubicBezTo>
                  <a:pt x="128408" y="93918"/>
                  <a:pt x="128408" y="93918"/>
                  <a:pt x="128408" y="93918"/>
                </a:cubicBezTo>
                <a:lnTo>
                  <a:pt x="128408" y="95223"/>
                </a:lnTo>
                <a:lnTo>
                  <a:pt x="127118" y="97687"/>
                </a:lnTo>
                <a:lnTo>
                  <a:pt x="124537" y="102759"/>
                </a:lnTo>
                <a:cubicBezTo>
                  <a:pt x="122141" y="110441"/>
                  <a:pt x="118270" y="116818"/>
                  <a:pt x="115689" y="123050"/>
                </a:cubicBezTo>
                <a:cubicBezTo>
                  <a:pt x="109422" y="135805"/>
                  <a:pt x="102971" y="149863"/>
                  <a:pt x="96704" y="162473"/>
                </a:cubicBezTo>
                <a:cubicBezTo>
                  <a:pt x="85275" y="185373"/>
                  <a:pt x="75137" y="206968"/>
                  <a:pt x="64815" y="227259"/>
                </a:cubicBezTo>
                <a:cubicBezTo>
                  <a:pt x="63709" y="228563"/>
                  <a:pt x="63709" y="229868"/>
                  <a:pt x="62419" y="231027"/>
                </a:cubicBezTo>
                <a:cubicBezTo>
                  <a:pt x="61129" y="232332"/>
                  <a:pt x="61129" y="233636"/>
                  <a:pt x="59838" y="234941"/>
                </a:cubicBezTo>
                <a:cubicBezTo>
                  <a:pt x="57258" y="238709"/>
                  <a:pt x="55967" y="241173"/>
                  <a:pt x="54677" y="243782"/>
                </a:cubicBezTo>
                <a:cubicBezTo>
                  <a:pt x="52281" y="248854"/>
                  <a:pt x="48410" y="253927"/>
                  <a:pt x="45830" y="259000"/>
                </a:cubicBezTo>
                <a:cubicBezTo>
                  <a:pt x="40853" y="267841"/>
                  <a:pt x="35692" y="276827"/>
                  <a:pt x="30530" y="284364"/>
                </a:cubicBezTo>
                <a:cubicBezTo>
                  <a:pt x="20392" y="298422"/>
                  <a:pt x="14125" y="307264"/>
                  <a:pt x="10255" y="307264"/>
                </a:cubicBezTo>
                <a:cubicBezTo>
                  <a:pt x="6384" y="314945"/>
                  <a:pt x="5278" y="317409"/>
                  <a:pt x="2697" y="325091"/>
                </a:cubicBezTo>
                <a:cubicBezTo>
                  <a:pt x="117" y="313641"/>
                  <a:pt x="-1174" y="297118"/>
                  <a:pt x="1407" y="275523"/>
                </a:cubicBezTo>
                <a:cubicBezTo>
                  <a:pt x="2697" y="264073"/>
                  <a:pt x="3987" y="252623"/>
                  <a:pt x="6384" y="240013"/>
                </a:cubicBezTo>
                <a:cubicBezTo>
                  <a:pt x="7674" y="233636"/>
                  <a:pt x="8964" y="225955"/>
                  <a:pt x="10255" y="219577"/>
                </a:cubicBezTo>
                <a:cubicBezTo>
                  <a:pt x="11545" y="217114"/>
                  <a:pt x="11545" y="213345"/>
                  <a:pt x="12835" y="209432"/>
                </a:cubicBezTo>
                <a:cubicBezTo>
                  <a:pt x="12835" y="208273"/>
                  <a:pt x="14125" y="205664"/>
                  <a:pt x="14125" y="204359"/>
                </a:cubicBezTo>
                <a:cubicBezTo>
                  <a:pt x="14125" y="203200"/>
                  <a:pt x="14125" y="203200"/>
                  <a:pt x="14125" y="201895"/>
                </a:cubicBezTo>
                <a:lnTo>
                  <a:pt x="14125" y="200591"/>
                </a:lnTo>
                <a:lnTo>
                  <a:pt x="14125" y="198127"/>
                </a:lnTo>
                <a:cubicBezTo>
                  <a:pt x="15416" y="195518"/>
                  <a:pt x="15416" y="194214"/>
                  <a:pt x="15416" y="192909"/>
                </a:cubicBezTo>
                <a:cubicBezTo>
                  <a:pt x="15416" y="190445"/>
                  <a:pt x="16706" y="186677"/>
                  <a:pt x="16706" y="184068"/>
                </a:cubicBezTo>
                <a:cubicBezTo>
                  <a:pt x="17812" y="177691"/>
                  <a:pt x="19102" y="171459"/>
                  <a:pt x="20392" y="165082"/>
                </a:cubicBezTo>
                <a:cubicBezTo>
                  <a:pt x="21683" y="161168"/>
                  <a:pt x="21683" y="158705"/>
                  <a:pt x="22973" y="154936"/>
                </a:cubicBezTo>
                <a:lnTo>
                  <a:pt x="24263" y="149863"/>
                </a:lnTo>
                <a:cubicBezTo>
                  <a:pt x="24263" y="148559"/>
                  <a:pt x="24263" y="147255"/>
                  <a:pt x="25554" y="143486"/>
                </a:cubicBezTo>
                <a:cubicBezTo>
                  <a:pt x="29424" y="132036"/>
                  <a:pt x="33111" y="119282"/>
                  <a:pt x="36982" y="107832"/>
                </a:cubicBezTo>
                <a:cubicBezTo>
                  <a:pt x="45830" y="83773"/>
                  <a:pt x="54677" y="57105"/>
                  <a:pt x="64815" y="29132"/>
                </a:cubicBezTo>
                <a:cubicBezTo>
                  <a:pt x="67396" y="21595"/>
                  <a:pt x="69976" y="15218"/>
                  <a:pt x="72557" y="7537"/>
                </a:cubicBezTo>
                <a:lnTo>
                  <a:pt x="72557" y="6232"/>
                </a:lnTo>
                <a:cubicBezTo>
                  <a:pt x="72557" y="6232"/>
                  <a:pt x="73847" y="6232"/>
                  <a:pt x="73847" y="6232"/>
                </a:cubicBezTo>
                <a:lnTo>
                  <a:pt x="76243" y="6232"/>
                </a:lnTo>
                <a:lnTo>
                  <a:pt x="81405" y="6232"/>
                </a:lnTo>
                <a:cubicBezTo>
                  <a:pt x="85275" y="6232"/>
                  <a:pt x="88962" y="5073"/>
                  <a:pt x="92833" y="5073"/>
                </a:cubicBezTo>
                <a:cubicBezTo>
                  <a:pt x="108132" y="3768"/>
                  <a:pt x="123247" y="1160"/>
                  <a:pt x="138546" y="0"/>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3702867" y="3630439"/>
            <a:ext cx="4551630" cy="1958481"/>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3702867" y="5670338"/>
            <a:ext cx="4551630" cy="480861"/>
          </a:xfrm>
        </p:spPr>
        <p:txBody>
          <a:bodyPr/>
          <a:lstStyle/>
          <a:p>
            <a:r>
              <a:rPr lang="en-US" dirty="0"/>
              <a:t>A Free Presentation Template</a:t>
            </a:r>
          </a:p>
        </p:txBody>
      </p:sp>
      <p:pic>
        <p:nvPicPr>
          <p:cNvPr id="7" name="Picture Placeholder 6" descr="A crowd of people at a concert&#10;&#10;Description automatically generated with medium confidence">
            <a:extLst>
              <a:ext uri="{FF2B5EF4-FFF2-40B4-BE49-F238E27FC236}">
                <a16:creationId xmlns:a16="http://schemas.microsoft.com/office/drawing/2014/main" id="{7D2694C9-E982-4291-A95F-F1BB130F581A}"/>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7583" r="7583"/>
          <a:stretch>
            <a:fillRect/>
          </a:stretch>
        </p:blipFill>
        <p:spPr/>
      </p:pic>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1511928" y="365125"/>
            <a:ext cx="7003421"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1322706" y="615636"/>
            <a:ext cx="7192644" cy="1075052"/>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3741738"/>
          </a:xfrm>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3883937" y="1317086"/>
            <a:ext cx="4445674" cy="2079708"/>
          </a:xfrm>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4979405" y="3556835"/>
            <a:ext cx="3350205" cy="880106"/>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pic>
        <p:nvPicPr>
          <p:cNvPr id="10" name="Picture Placeholder 9" descr="A picture containing person, crowd&#10;&#10;Description automatically generated">
            <a:extLst>
              <a:ext uri="{FF2B5EF4-FFF2-40B4-BE49-F238E27FC236}">
                <a16:creationId xmlns:a16="http://schemas.microsoft.com/office/drawing/2014/main" id="{FAC78864-FBAF-41BD-97A1-90DA155B2936}"/>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7513" b="7513"/>
          <a:stretch>
            <a:fillRect/>
          </a:stretch>
        </p:blipFill>
        <p:spPr/>
      </p:pic>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1511928" y="4485894"/>
            <a:ext cx="6998659" cy="847471"/>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1511928" y="5415486"/>
            <a:ext cx="6020555" cy="512715"/>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pic>
        <p:nvPicPr>
          <p:cNvPr id="10" name="Picture Placeholder 9" descr="A group of people on a stage&#10;&#10;Description automatically generated with medium confidence">
            <a:extLst>
              <a:ext uri="{FF2B5EF4-FFF2-40B4-BE49-F238E27FC236}">
                <a16:creationId xmlns:a16="http://schemas.microsoft.com/office/drawing/2014/main" id="{FA9B641C-158C-48DC-946E-22AFBBFB627C}"/>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8401" b="8401"/>
          <a:stretch>
            <a:fillRect/>
          </a:stretch>
        </p:blipFill>
        <p:spPr/>
      </p:pic>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3429000"/>
            <a:ext cx="6211478" cy="1705766"/>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5235573"/>
            <a:ext cx="6211478" cy="672707"/>
          </a:xfrm>
        </p:spPr>
        <p:txBody>
          <a:bodyPr>
            <a:normAutofit fontScale="925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2686050" y="1287540"/>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2686050" y="1517608"/>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2686050" y="1747676"/>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370A1EC5-856D-454A-8B7A-36C787A19E2F}"/>
              </a:ext>
            </a:extLst>
          </p:cNvPr>
          <p:cNvSpPr>
            <a:spLocks noGrp="1"/>
          </p:cNvSpPr>
          <p:nvPr>
            <p:ph type="pic" sz="quarter" idx="13"/>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oncert">
      <a:dk1>
        <a:srgbClr val="484848"/>
      </a:dk1>
      <a:lt1>
        <a:srgbClr val="FFFFFF"/>
      </a:lt1>
      <a:dk2>
        <a:srgbClr val="494949"/>
      </a:dk2>
      <a:lt2>
        <a:srgbClr val="F5F3EF"/>
      </a:lt2>
      <a:accent1>
        <a:srgbClr val="F9B89E"/>
      </a:accent1>
      <a:accent2>
        <a:srgbClr val="F4D0C2"/>
      </a:accent2>
      <a:accent3>
        <a:srgbClr val="F6F2F0"/>
      </a:accent3>
      <a:accent4>
        <a:srgbClr val="C5D6D0"/>
      </a:accent4>
      <a:accent5>
        <a:srgbClr val="5E9494"/>
      </a:accent5>
      <a:accent6>
        <a:srgbClr val="326A71"/>
      </a:accent6>
      <a:hlink>
        <a:srgbClr val="E3C459"/>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4_T_PGO_Concert-4x3.pptx" id="{E3D1E4A4-E5E8-4551-A9C6-7607511D8033}" vid="{3120A3B0-46B3-4DEA-B92E-129D199592B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4_T_PGO_Concert-4x3.pptx" id="{E3D1E4A4-E5E8-4551-A9C6-7607511D8033}" vid="{0E89AC3A-127C-4A87-9A83-DCE0EF68760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356</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Concert</dc:title>
  <dc:creator>PresentationGO.com</dc:creator>
  <dc:description>© Copyright PresentationGo.com</dc:description>
  <dcterms:created xsi:type="dcterms:W3CDTF">2019-11-21T05:08:20Z</dcterms:created>
  <dcterms:modified xsi:type="dcterms:W3CDTF">2021-04-19T17:20:49Z</dcterms:modified>
  <cp:category>Templates</cp:category>
</cp:coreProperties>
</file>