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 id="2147483692" r:id="rId2"/>
  </p:sldMasterIdLst>
  <p:notesMasterIdLst>
    <p:notesMasterId r:id="rId6"/>
  </p:notesMasterIdLst>
  <p:sldIdLst>
    <p:sldId id="272" r:id="rId3"/>
    <p:sldId id="273"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323B"/>
    <a:srgbClr val="00B09B"/>
    <a:srgbClr val="F0EEEF"/>
    <a:srgbClr val="0D95BC"/>
    <a:srgbClr val="DF361F"/>
    <a:srgbClr val="6C2B43"/>
    <a:srgbClr val="7B0051"/>
    <a:srgbClr val="063951"/>
    <a:srgbClr val="EB1E42"/>
    <a:srgbClr val="B2C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140" d="100"/>
          <a:sy n="140" d="100"/>
        </p:scale>
        <p:origin x="150" y="22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7/31/2019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Tree>
    <p:extLst>
      <p:ext uri="{BB962C8B-B14F-4D97-AF65-F5344CB8AC3E}">
        <p14:creationId xmlns:p14="http://schemas.microsoft.com/office/powerpoint/2010/main" val="37130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Tree>
    <p:extLst>
      <p:ext uri="{BB962C8B-B14F-4D97-AF65-F5344CB8AC3E}">
        <p14:creationId xmlns:p14="http://schemas.microsoft.com/office/powerpoint/2010/main" val="3765374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flip="none" rotWithShape="1">
          <a:gsLst>
            <a:gs pos="0">
              <a:schemeClr val="accent3">
                <a:lumMod val="5000"/>
                <a:lumOff val="95000"/>
              </a:schemeClr>
            </a:gs>
            <a:gs pos="74000">
              <a:schemeClr val="accent3">
                <a:lumMod val="45000"/>
                <a:lumOff val="55000"/>
                <a:alpha val="80000"/>
              </a:schemeClr>
            </a:gs>
            <a:gs pos="83000">
              <a:schemeClr val="accent3">
                <a:lumMod val="45000"/>
                <a:lumOff val="55000"/>
                <a:alpha val="70000"/>
              </a:schemeClr>
            </a:gs>
            <a:gs pos="100000">
              <a:schemeClr val="accent3">
                <a:lumMod val="30000"/>
                <a:lumOff val="70000"/>
                <a:alpha val="50000"/>
              </a:schemeClr>
            </a:gs>
          </a:gsLst>
          <a:lin ang="5400000" scaled="1"/>
          <a:tileRect/>
        </a:gradFill>
        <a:effectLst/>
      </p:bgPr>
    </p:bg>
    <p:spTree>
      <p:nvGrpSpPr>
        <p:cNvPr id="1" name=""/>
        <p:cNvGrpSpPr/>
        <p:nvPr/>
      </p:nvGrpSpPr>
      <p:grpSpPr>
        <a:xfrm>
          <a:off x="0" y="0"/>
          <a:ext cx="0" cy="0"/>
          <a:chOff x="0" y="0"/>
          <a:chExt cx="0" cy="0"/>
        </a:xfrm>
      </p:grpSpPr>
      <p:grpSp>
        <p:nvGrpSpPr>
          <p:cNvPr id="171" name="Group 170">
            <a:extLst>
              <a:ext uri="{FF2B5EF4-FFF2-40B4-BE49-F238E27FC236}">
                <a16:creationId xmlns:a16="http://schemas.microsoft.com/office/drawing/2014/main" id="{D7903E94-5C10-4761-AE8A-B213E0D507CF}"/>
              </a:ext>
            </a:extLst>
          </p:cNvPr>
          <p:cNvGrpSpPr/>
          <p:nvPr userDrawn="1"/>
        </p:nvGrpSpPr>
        <p:grpSpPr>
          <a:xfrm>
            <a:off x="665378" y="-147592"/>
            <a:ext cx="7813244" cy="7299488"/>
            <a:chOff x="5397500" y="1790700"/>
            <a:chExt cx="4446638" cy="4154252"/>
          </a:xfrm>
        </p:grpSpPr>
        <p:sp>
          <p:nvSpPr>
            <p:cNvPr id="172" name="Shape">
              <a:extLst>
                <a:ext uri="{FF2B5EF4-FFF2-40B4-BE49-F238E27FC236}">
                  <a16:creationId xmlns:a16="http://schemas.microsoft.com/office/drawing/2014/main" id="{1716CF35-1A3A-448E-8189-0AC6175F2ED6}"/>
                </a:ext>
              </a:extLst>
            </p:cNvPr>
            <p:cNvSpPr/>
            <p:nvPr/>
          </p:nvSpPr>
          <p:spPr>
            <a:xfrm>
              <a:off x="6756399" y="1955800"/>
              <a:ext cx="253557" cy="235320"/>
            </a:xfrm>
            <a:custGeom>
              <a:avLst/>
              <a:gdLst/>
              <a:ahLst/>
              <a:cxnLst>
                <a:cxn ang="0">
                  <a:pos x="wd2" y="hd2"/>
                </a:cxn>
                <a:cxn ang="5400000">
                  <a:pos x="wd2" y="hd2"/>
                </a:cxn>
                <a:cxn ang="10800000">
                  <a:pos x="wd2" y="hd2"/>
                </a:cxn>
                <a:cxn ang="16200000">
                  <a:pos x="wd2" y="hd2"/>
                </a:cxn>
              </a:cxnLst>
              <a:rect l="0" t="0" r="r" b="b"/>
              <a:pathLst>
                <a:path w="20313" h="21176" extrusionOk="0">
                  <a:moveTo>
                    <a:pt x="967" y="9873"/>
                  </a:moveTo>
                  <a:cubicBezTo>
                    <a:pt x="234" y="10125"/>
                    <a:pt x="-173" y="10993"/>
                    <a:pt x="71" y="11805"/>
                  </a:cubicBezTo>
                  <a:cubicBezTo>
                    <a:pt x="946" y="14742"/>
                    <a:pt x="3622" y="21153"/>
                    <a:pt x="10459" y="21176"/>
                  </a:cubicBezTo>
                  <a:cubicBezTo>
                    <a:pt x="18497" y="21199"/>
                    <a:pt x="21427" y="8936"/>
                    <a:pt x="19942" y="1199"/>
                  </a:cubicBezTo>
                  <a:cubicBezTo>
                    <a:pt x="19718" y="45"/>
                    <a:pt x="18446" y="-401"/>
                    <a:pt x="17693" y="422"/>
                  </a:cubicBezTo>
                  <a:cubicBezTo>
                    <a:pt x="16828" y="1370"/>
                    <a:pt x="15801" y="2799"/>
                    <a:pt x="15068" y="4742"/>
                  </a:cubicBezTo>
                  <a:cubicBezTo>
                    <a:pt x="14732" y="5633"/>
                    <a:pt x="13725" y="5908"/>
                    <a:pt x="13033" y="5336"/>
                  </a:cubicBezTo>
                  <a:cubicBezTo>
                    <a:pt x="12209" y="4650"/>
                    <a:pt x="11120" y="3839"/>
                    <a:pt x="10022" y="3313"/>
                  </a:cubicBezTo>
                  <a:cubicBezTo>
                    <a:pt x="9421" y="3028"/>
                    <a:pt x="8709" y="3268"/>
                    <a:pt x="8363" y="3885"/>
                  </a:cubicBezTo>
                  <a:cubicBezTo>
                    <a:pt x="7854" y="4788"/>
                    <a:pt x="7173" y="6228"/>
                    <a:pt x="6918" y="7816"/>
                  </a:cubicBezTo>
                  <a:cubicBezTo>
                    <a:pt x="6807" y="8536"/>
                    <a:pt x="6267" y="9062"/>
                    <a:pt x="5626" y="9073"/>
                  </a:cubicBezTo>
                  <a:cubicBezTo>
                    <a:pt x="4538" y="9096"/>
                    <a:pt x="2828" y="9245"/>
                    <a:pt x="967" y="987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D4EA74BA-6041-4883-9306-AFD945E4C5C3}"/>
                </a:ext>
              </a:extLst>
            </p:cNvPr>
            <p:cNvSpPr/>
            <p:nvPr/>
          </p:nvSpPr>
          <p:spPr>
            <a:xfrm>
              <a:off x="6832600" y="2108200"/>
              <a:ext cx="178018" cy="278690"/>
            </a:xfrm>
            <a:custGeom>
              <a:avLst/>
              <a:gdLst/>
              <a:ahLst/>
              <a:cxnLst>
                <a:cxn ang="0">
                  <a:pos x="wd2" y="hd2"/>
                </a:cxn>
                <a:cxn ang="5400000">
                  <a:pos x="wd2" y="hd2"/>
                </a:cxn>
                <a:cxn ang="10800000">
                  <a:pos x="wd2" y="hd2"/>
                </a:cxn>
                <a:cxn ang="16200000">
                  <a:pos x="wd2" y="hd2"/>
                </a:cxn>
              </a:cxnLst>
              <a:rect l="0" t="0" r="r" b="b"/>
              <a:pathLst>
                <a:path w="21069" h="21029" extrusionOk="0">
                  <a:moveTo>
                    <a:pt x="21010" y="366"/>
                  </a:moveTo>
                  <a:cubicBezTo>
                    <a:pt x="20920" y="-65"/>
                    <a:pt x="19702" y="-132"/>
                    <a:pt x="18846" y="251"/>
                  </a:cubicBezTo>
                  <a:cubicBezTo>
                    <a:pt x="17884" y="683"/>
                    <a:pt x="16696" y="1315"/>
                    <a:pt x="15749" y="2120"/>
                  </a:cubicBezTo>
                  <a:cubicBezTo>
                    <a:pt x="15313" y="2494"/>
                    <a:pt x="14276" y="2676"/>
                    <a:pt x="13660" y="2503"/>
                  </a:cubicBezTo>
                  <a:cubicBezTo>
                    <a:pt x="12908" y="2302"/>
                    <a:pt x="11916" y="2082"/>
                    <a:pt x="10879" y="1967"/>
                  </a:cubicBezTo>
                  <a:cubicBezTo>
                    <a:pt x="10308" y="1900"/>
                    <a:pt x="9586" y="2053"/>
                    <a:pt x="9165" y="2321"/>
                  </a:cubicBezTo>
                  <a:cubicBezTo>
                    <a:pt x="8564" y="2705"/>
                    <a:pt x="7722" y="3318"/>
                    <a:pt x="7286" y="3941"/>
                  </a:cubicBezTo>
                  <a:cubicBezTo>
                    <a:pt x="7091" y="4228"/>
                    <a:pt x="6505" y="4468"/>
                    <a:pt x="5859" y="4525"/>
                  </a:cubicBezTo>
                  <a:cubicBezTo>
                    <a:pt x="4776" y="4621"/>
                    <a:pt x="3063" y="4813"/>
                    <a:pt x="1139" y="5196"/>
                  </a:cubicBezTo>
                  <a:cubicBezTo>
                    <a:pt x="387" y="5349"/>
                    <a:pt x="-124" y="5714"/>
                    <a:pt x="26" y="6011"/>
                  </a:cubicBezTo>
                  <a:cubicBezTo>
                    <a:pt x="567" y="7065"/>
                    <a:pt x="2537" y="9317"/>
                    <a:pt x="9361" y="8780"/>
                  </a:cubicBezTo>
                  <a:cubicBezTo>
                    <a:pt x="9962" y="8732"/>
                    <a:pt x="10533" y="8656"/>
                    <a:pt x="11089" y="8560"/>
                  </a:cubicBezTo>
                  <a:cubicBezTo>
                    <a:pt x="13359" y="12144"/>
                    <a:pt x="15388" y="15919"/>
                    <a:pt x="14066" y="19810"/>
                  </a:cubicBezTo>
                  <a:cubicBezTo>
                    <a:pt x="13509" y="21468"/>
                    <a:pt x="17012" y="21343"/>
                    <a:pt x="17478" y="19983"/>
                  </a:cubicBezTo>
                  <a:cubicBezTo>
                    <a:pt x="18951" y="15632"/>
                    <a:pt x="17132" y="11578"/>
                    <a:pt x="14682" y="7582"/>
                  </a:cubicBezTo>
                  <a:cubicBezTo>
                    <a:pt x="19191" y="5800"/>
                    <a:pt x="21476" y="2503"/>
                    <a:pt x="21010" y="36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521D70C0-7118-4820-82B4-9B5B82E4B987}"/>
                </a:ext>
              </a:extLst>
            </p:cNvPr>
            <p:cNvSpPr/>
            <p:nvPr/>
          </p:nvSpPr>
          <p:spPr>
            <a:xfrm>
              <a:off x="5397500" y="2603499"/>
              <a:ext cx="1246312" cy="1016973"/>
            </a:xfrm>
            <a:custGeom>
              <a:avLst/>
              <a:gdLst/>
              <a:ahLst/>
              <a:cxnLst>
                <a:cxn ang="0">
                  <a:pos x="wd2" y="hd2"/>
                </a:cxn>
                <a:cxn ang="5400000">
                  <a:pos x="wd2" y="hd2"/>
                </a:cxn>
                <a:cxn ang="10800000">
                  <a:pos x="wd2" y="hd2"/>
                </a:cxn>
                <a:cxn ang="16200000">
                  <a:pos x="wd2" y="hd2"/>
                </a:cxn>
              </a:cxnLst>
              <a:rect l="0" t="0" r="r" b="b"/>
              <a:pathLst>
                <a:path w="21368" h="21283" extrusionOk="0">
                  <a:moveTo>
                    <a:pt x="20699" y="1356"/>
                  </a:moveTo>
                  <a:cubicBezTo>
                    <a:pt x="19436" y="1630"/>
                    <a:pt x="18189" y="2034"/>
                    <a:pt x="16978" y="2558"/>
                  </a:cubicBezTo>
                  <a:cubicBezTo>
                    <a:pt x="16861" y="2608"/>
                    <a:pt x="16736" y="2531"/>
                    <a:pt x="16691" y="2390"/>
                  </a:cubicBezTo>
                  <a:cubicBezTo>
                    <a:pt x="16541" y="1931"/>
                    <a:pt x="16234" y="1585"/>
                    <a:pt x="15855" y="1402"/>
                  </a:cubicBezTo>
                  <a:cubicBezTo>
                    <a:pt x="15785" y="1367"/>
                    <a:pt x="15744" y="1287"/>
                    <a:pt x="15728" y="1200"/>
                  </a:cubicBezTo>
                  <a:cubicBezTo>
                    <a:pt x="15646" y="740"/>
                    <a:pt x="14990" y="198"/>
                    <a:pt x="13494" y="38"/>
                  </a:cubicBezTo>
                  <a:cubicBezTo>
                    <a:pt x="12131" y="-108"/>
                    <a:pt x="11430" y="192"/>
                    <a:pt x="11093" y="442"/>
                  </a:cubicBezTo>
                  <a:cubicBezTo>
                    <a:pt x="10984" y="522"/>
                    <a:pt x="11132" y="689"/>
                    <a:pt x="11328" y="700"/>
                  </a:cubicBezTo>
                  <a:cubicBezTo>
                    <a:pt x="12832" y="782"/>
                    <a:pt x="14955" y="2117"/>
                    <a:pt x="15487" y="1750"/>
                  </a:cubicBezTo>
                  <a:cubicBezTo>
                    <a:pt x="15524" y="1726"/>
                    <a:pt x="15554" y="1697"/>
                    <a:pt x="15585" y="1667"/>
                  </a:cubicBezTo>
                  <a:cubicBezTo>
                    <a:pt x="15667" y="1580"/>
                    <a:pt x="15791" y="1572"/>
                    <a:pt x="15876" y="1657"/>
                  </a:cubicBezTo>
                  <a:cubicBezTo>
                    <a:pt x="16107" y="1891"/>
                    <a:pt x="16277" y="2223"/>
                    <a:pt x="16355" y="2574"/>
                  </a:cubicBezTo>
                  <a:cubicBezTo>
                    <a:pt x="16386" y="2712"/>
                    <a:pt x="16321" y="2853"/>
                    <a:pt x="16212" y="2906"/>
                  </a:cubicBezTo>
                  <a:cubicBezTo>
                    <a:pt x="14757" y="3605"/>
                    <a:pt x="13359" y="4485"/>
                    <a:pt x="12051" y="5524"/>
                  </a:cubicBezTo>
                  <a:cubicBezTo>
                    <a:pt x="11900" y="5643"/>
                    <a:pt x="11698" y="5527"/>
                    <a:pt x="11687" y="5309"/>
                  </a:cubicBezTo>
                  <a:cubicBezTo>
                    <a:pt x="11670" y="4934"/>
                    <a:pt x="11617" y="4564"/>
                    <a:pt x="11532" y="4203"/>
                  </a:cubicBezTo>
                  <a:cubicBezTo>
                    <a:pt x="11515" y="4126"/>
                    <a:pt x="11522" y="4041"/>
                    <a:pt x="11559" y="3972"/>
                  </a:cubicBezTo>
                  <a:cubicBezTo>
                    <a:pt x="11909" y="3329"/>
                    <a:pt x="11681" y="2196"/>
                    <a:pt x="10111" y="1354"/>
                  </a:cubicBezTo>
                  <a:cubicBezTo>
                    <a:pt x="8841" y="673"/>
                    <a:pt x="7972" y="836"/>
                    <a:pt x="7496" y="1059"/>
                  </a:cubicBezTo>
                  <a:cubicBezTo>
                    <a:pt x="7341" y="1131"/>
                    <a:pt x="7393" y="1410"/>
                    <a:pt x="7580" y="1495"/>
                  </a:cubicBezTo>
                  <a:cubicBezTo>
                    <a:pt x="9024" y="2138"/>
                    <a:pt x="10361" y="4716"/>
                    <a:pt x="11097" y="4400"/>
                  </a:cubicBezTo>
                  <a:cubicBezTo>
                    <a:pt x="11121" y="4389"/>
                    <a:pt x="11147" y="4378"/>
                    <a:pt x="11169" y="4365"/>
                  </a:cubicBezTo>
                  <a:cubicBezTo>
                    <a:pt x="11291" y="4907"/>
                    <a:pt x="11332" y="5463"/>
                    <a:pt x="11293" y="6029"/>
                  </a:cubicBezTo>
                  <a:cubicBezTo>
                    <a:pt x="11286" y="6111"/>
                    <a:pt x="11249" y="6186"/>
                    <a:pt x="11195" y="6234"/>
                  </a:cubicBezTo>
                  <a:cubicBezTo>
                    <a:pt x="10938" y="6459"/>
                    <a:pt x="10683" y="6693"/>
                    <a:pt x="10435" y="6933"/>
                  </a:cubicBezTo>
                  <a:cubicBezTo>
                    <a:pt x="10315" y="7047"/>
                    <a:pt x="10135" y="7004"/>
                    <a:pt x="10071" y="6834"/>
                  </a:cubicBezTo>
                  <a:cubicBezTo>
                    <a:pt x="9884" y="6327"/>
                    <a:pt x="9571" y="5896"/>
                    <a:pt x="9181" y="5612"/>
                  </a:cubicBezTo>
                  <a:cubicBezTo>
                    <a:pt x="9107" y="5558"/>
                    <a:pt x="9057" y="5465"/>
                    <a:pt x="9059" y="5359"/>
                  </a:cubicBezTo>
                  <a:cubicBezTo>
                    <a:pt x="9063" y="5144"/>
                    <a:pt x="9028" y="4926"/>
                    <a:pt x="8957" y="4721"/>
                  </a:cubicBezTo>
                  <a:cubicBezTo>
                    <a:pt x="8562" y="3624"/>
                    <a:pt x="5579" y="4461"/>
                    <a:pt x="3898" y="3448"/>
                  </a:cubicBezTo>
                  <a:cubicBezTo>
                    <a:pt x="3679" y="3315"/>
                    <a:pt x="3435" y="3509"/>
                    <a:pt x="3513" y="3746"/>
                  </a:cubicBezTo>
                  <a:cubicBezTo>
                    <a:pt x="3755" y="4471"/>
                    <a:pt x="4371" y="5577"/>
                    <a:pt x="5930" y="6366"/>
                  </a:cubicBezTo>
                  <a:cubicBezTo>
                    <a:pt x="7528" y="7177"/>
                    <a:pt x="8493" y="6792"/>
                    <a:pt x="8874" y="6087"/>
                  </a:cubicBezTo>
                  <a:cubicBezTo>
                    <a:pt x="8944" y="5957"/>
                    <a:pt x="9089" y="5928"/>
                    <a:pt x="9196" y="6013"/>
                  </a:cubicBezTo>
                  <a:cubicBezTo>
                    <a:pt x="9551" y="6289"/>
                    <a:pt x="9814" y="6717"/>
                    <a:pt x="9921" y="7228"/>
                  </a:cubicBezTo>
                  <a:cubicBezTo>
                    <a:pt x="9943" y="7337"/>
                    <a:pt x="9915" y="7448"/>
                    <a:pt x="9845" y="7520"/>
                  </a:cubicBezTo>
                  <a:cubicBezTo>
                    <a:pt x="9255" y="8126"/>
                    <a:pt x="8693" y="8772"/>
                    <a:pt x="8162" y="9452"/>
                  </a:cubicBezTo>
                  <a:cubicBezTo>
                    <a:pt x="8131" y="9489"/>
                    <a:pt x="8096" y="9519"/>
                    <a:pt x="8053" y="9529"/>
                  </a:cubicBezTo>
                  <a:cubicBezTo>
                    <a:pt x="8029" y="9535"/>
                    <a:pt x="8005" y="9548"/>
                    <a:pt x="7983" y="9564"/>
                  </a:cubicBezTo>
                  <a:cubicBezTo>
                    <a:pt x="7604" y="9867"/>
                    <a:pt x="7130" y="9782"/>
                    <a:pt x="6797" y="9463"/>
                  </a:cubicBezTo>
                  <a:cubicBezTo>
                    <a:pt x="6729" y="9399"/>
                    <a:pt x="6699" y="9293"/>
                    <a:pt x="6712" y="9189"/>
                  </a:cubicBezTo>
                  <a:cubicBezTo>
                    <a:pt x="6807" y="8469"/>
                    <a:pt x="6283" y="7565"/>
                    <a:pt x="4684" y="7323"/>
                  </a:cubicBezTo>
                  <a:cubicBezTo>
                    <a:pt x="3308" y="7116"/>
                    <a:pt x="2516" y="7576"/>
                    <a:pt x="2111" y="7956"/>
                  </a:cubicBezTo>
                  <a:cubicBezTo>
                    <a:pt x="1978" y="8081"/>
                    <a:pt x="2096" y="8328"/>
                    <a:pt x="2296" y="8344"/>
                  </a:cubicBezTo>
                  <a:cubicBezTo>
                    <a:pt x="3829" y="8455"/>
                    <a:pt x="5717" y="10454"/>
                    <a:pt x="6348" y="9896"/>
                  </a:cubicBezTo>
                  <a:cubicBezTo>
                    <a:pt x="6402" y="9848"/>
                    <a:pt x="6450" y="9795"/>
                    <a:pt x="6494" y="9737"/>
                  </a:cubicBezTo>
                  <a:cubicBezTo>
                    <a:pt x="6692" y="9933"/>
                    <a:pt x="6932" y="10058"/>
                    <a:pt x="7182" y="10106"/>
                  </a:cubicBezTo>
                  <a:cubicBezTo>
                    <a:pt x="7367" y="10141"/>
                    <a:pt x="7452" y="10401"/>
                    <a:pt x="7332" y="10574"/>
                  </a:cubicBezTo>
                  <a:cubicBezTo>
                    <a:pt x="7128" y="10869"/>
                    <a:pt x="6929" y="11169"/>
                    <a:pt x="6736" y="11475"/>
                  </a:cubicBezTo>
                  <a:cubicBezTo>
                    <a:pt x="6688" y="11552"/>
                    <a:pt x="6611" y="11592"/>
                    <a:pt x="6533" y="11584"/>
                  </a:cubicBezTo>
                  <a:cubicBezTo>
                    <a:pt x="6080" y="11544"/>
                    <a:pt x="5632" y="11565"/>
                    <a:pt x="5190" y="11642"/>
                  </a:cubicBezTo>
                  <a:cubicBezTo>
                    <a:pt x="5083" y="11661"/>
                    <a:pt x="4981" y="11594"/>
                    <a:pt x="4939" y="11472"/>
                  </a:cubicBezTo>
                  <a:cubicBezTo>
                    <a:pt x="4573" y="10430"/>
                    <a:pt x="3504" y="9747"/>
                    <a:pt x="1889" y="11034"/>
                  </a:cubicBezTo>
                  <a:cubicBezTo>
                    <a:pt x="526" y="12118"/>
                    <a:pt x="116" y="13481"/>
                    <a:pt x="3" y="14361"/>
                  </a:cubicBezTo>
                  <a:cubicBezTo>
                    <a:pt x="-34" y="14648"/>
                    <a:pt x="232" y="14850"/>
                    <a:pt x="421" y="14672"/>
                  </a:cubicBezTo>
                  <a:cubicBezTo>
                    <a:pt x="1865" y="13311"/>
                    <a:pt x="4856" y="14002"/>
                    <a:pt x="5055" y="12673"/>
                  </a:cubicBezTo>
                  <a:cubicBezTo>
                    <a:pt x="5085" y="12469"/>
                    <a:pt x="5089" y="12256"/>
                    <a:pt x="5068" y="12049"/>
                  </a:cubicBezTo>
                  <a:cubicBezTo>
                    <a:pt x="5050" y="11887"/>
                    <a:pt x="5142" y="11738"/>
                    <a:pt x="5277" y="11719"/>
                  </a:cubicBezTo>
                  <a:cubicBezTo>
                    <a:pt x="5569" y="11679"/>
                    <a:pt x="5862" y="11671"/>
                    <a:pt x="6159" y="11693"/>
                  </a:cubicBezTo>
                  <a:cubicBezTo>
                    <a:pt x="6341" y="11706"/>
                    <a:pt x="6437" y="11964"/>
                    <a:pt x="6331" y="12147"/>
                  </a:cubicBezTo>
                  <a:cubicBezTo>
                    <a:pt x="5843" y="12982"/>
                    <a:pt x="5394" y="13853"/>
                    <a:pt x="4996" y="14765"/>
                  </a:cubicBezTo>
                  <a:cubicBezTo>
                    <a:pt x="4957" y="14853"/>
                    <a:pt x="4885" y="14911"/>
                    <a:pt x="4804" y="14914"/>
                  </a:cubicBezTo>
                  <a:cubicBezTo>
                    <a:pt x="4502" y="14927"/>
                    <a:pt x="4195" y="15071"/>
                    <a:pt x="3944" y="15376"/>
                  </a:cubicBezTo>
                  <a:cubicBezTo>
                    <a:pt x="3408" y="16033"/>
                    <a:pt x="3017" y="16862"/>
                    <a:pt x="2825" y="17790"/>
                  </a:cubicBezTo>
                  <a:cubicBezTo>
                    <a:pt x="2629" y="18741"/>
                    <a:pt x="2633" y="19725"/>
                    <a:pt x="2714" y="20708"/>
                  </a:cubicBezTo>
                  <a:cubicBezTo>
                    <a:pt x="2762" y="21287"/>
                    <a:pt x="3371" y="21492"/>
                    <a:pt x="3657" y="21024"/>
                  </a:cubicBezTo>
                  <a:cubicBezTo>
                    <a:pt x="3776" y="20828"/>
                    <a:pt x="3905" y="20639"/>
                    <a:pt x="4040" y="20458"/>
                  </a:cubicBezTo>
                  <a:cubicBezTo>
                    <a:pt x="4700" y="19581"/>
                    <a:pt x="5560" y="18869"/>
                    <a:pt x="5930" y="17768"/>
                  </a:cubicBezTo>
                  <a:cubicBezTo>
                    <a:pt x="6074" y="17338"/>
                    <a:pt x="6130" y="16883"/>
                    <a:pt x="6124" y="16424"/>
                  </a:cubicBezTo>
                  <a:cubicBezTo>
                    <a:pt x="6117" y="16017"/>
                    <a:pt x="5993" y="15677"/>
                    <a:pt x="5801" y="15422"/>
                  </a:cubicBezTo>
                  <a:cubicBezTo>
                    <a:pt x="5734" y="15331"/>
                    <a:pt x="5717" y="15198"/>
                    <a:pt x="5764" y="15089"/>
                  </a:cubicBezTo>
                  <a:cubicBezTo>
                    <a:pt x="6015" y="14521"/>
                    <a:pt x="6283" y="13968"/>
                    <a:pt x="6568" y="13431"/>
                  </a:cubicBezTo>
                  <a:cubicBezTo>
                    <a:pt x="6681" y="13218"/>
                    <a:pt x="6945" y="13274"/>
                    <a:pt x="6993" y="13519"/>
                  </a:cubicBezTo>
                  <a:cubicBezTo>
                    <a:pt x="7021" y="13667"/>
                    <a:pt x="7056" y="13816"/>
                    <a:pt x="7095" y="13962"/>
                  </a:cubicBezTo>
                  <a:cubicBezTo>
                    <a:pt x="7128" y="14082"/>
                    <a:pt x="7093" y="14207"/>
                    <a:pt x="7014" y="14287"/>
                  </a:cubicBezTo>
                  <a:cubicBezTo>
                    <a:pt x="6596" y="14701"/>
                    <a:pt x="6409" y="15671"/>
                    <a:pt x="6982" y="17216"/>
                  </a:cubicBezTo>
                  <a:cubicBezTo>
                    <a:pt x="7554" y="18757"/>
                    <a:pt x="8288" y="19344"/>
                    <a:pt x="8765" y="19568"/>
                  </a:cubicBezTo>
                  <a:cubicBezTo>
                    <a:pt x="8920" y="19640"/>
                    <a:pt x="9033" y="19390"/>
                    <a:pt x="8939" y="19174"/>
                  </a:cubicBezTo>
                  <a:cubicBezTo>
                    <a:pt x="8218" y="17519"/>
                    <a:pt x="8634" y="14510"/>
                    <a:pt x="7914" y="14143"/>
                  </a:cubicBezTo>
                  <a:cubicBezTo>
                    <a:pt x="7826" y="14098"/>
                    <a:pt x="7737" y="14071"/>
                    <a:pt x="7648" y="14061"/>
                  </a:cubicBezTo>
                  <a:cubicBezTo>
                    <a:pt x="7552" y="14050"/>
                    <a:pt x="7469" y="13976"/>
                    <a:pt x="7441" y="13864"/>
                  </a:cubicBezTo>
                  <a:cubicBezTo>
                    <a:pt x="7317" y="13375"/>
                    <a:pt x="7247" y="12870"/>
                    <a:pt x="7239" y="12349"/>
                  </a:cubicBezTo>
                  <a:cubicBezTo>
                    <a:pt x="7236" y="12285"/>
                    <a:pt x="7254" y="12219"/>
                    <a:pt x="7286" y="12168"/>
                  </a:cubicBezTo>
                  <a:cubicBezTo>
                    <a:pt x="7763" y="11384"/>
                    <a:pt x="8277" y="10638"/>
                    <a:pt x="8824" y="9931"/>
                  </a:cubicBezTo>
                  <a:cubicBezTo>
                    <a:pt x="8959" y="9755"/>
                    <a:pt x="9200" y="9848"/>
                    <a:pt x="9227" y="10085"/>
                  </a:cubicBezTo>
                  <a:cubicBezTo>
                    <a:pt x="9233" y="10146"/>
                    <a:pt x="9242" y="10210"/>
                    <a:pt x="9251" y="10271"/>
                  </a:cubicBezTo>
                  <a:cubicBezTo>
                    <a:pt x="9268" y="10393"/>
                    <a:pt x="9220" y="10515"/>
                    <a:pt x="9131" y="10574"/>
                  </a:cubicBezTo>
                  <a:cubicBezTo>
                    <a:pt x="8334" y="11084"/>
                    <a:pt x="7870" y="12378"/>
                    <a:pt x="8924" y="14257"/>
                  </a:cubicBezTo>
                  <a:cubicBezTo>
                    <a:pt x="9605" y="15472"/>
                    <a:pt x="10400" y="16044"/>
                    <a:pt x="11062" y="16307"/>
                  </a:cubicBezTo>
                  <a:cubicBezTo>
                    <a:pt x="11491" y="16477"/>
                    <a:pt x="11870" y="15935"/>
                    <a:pt x="11661" y="15445"/>
                  </a:cubicBezTo>
                  <a:cubicBezTo>
                    <a:pt x="10866" y="13593"/>
                    <a:pt x="11188" y="10550"/>
                    <a:pt x="10193" y="10356"/>
                  </a:cubicBezTo>
                  <a:cubicBezTo>
                    <a:pt x="10069" y="10332"/>
                    <a:pt x="9943" y="10327"/>
                    <a:pt x="9817" y="10337"/>
                  </a:cubicBezTo>
                  <a:cubicBezTo>
                    <a:pt x="9688" y="10348"/>
                    <a:pt x="9575" y="10239"/>
                    <a:pt x="9560" y="10082"/>
                  </a:cubicBezTo>
                  <a:cubicBezTo>
                    <a:pt x="9531" y="9784"/>
                    <a:pt x="9521" y="9484"/>
                    <a:pt x="9525" y="9184"/>
                  </a:cubicBezTo>
                  <a:cubicBezTo>
                    <a:pt x="9525" y="9107"/>
                    <a:pt x="9553" y="9032"/>
                    <a:pt x="9599" y="8979"/>
                  </a:cubicBezTo>
                  <a:cubicBezTo>
                    <a:pt x="10363" y="8089"/>
                    <a:pt x="11184" y="7273"/>
                    <a:pt x="12048" y="6526"/>
                  </a:cubicBezTo>
                  <a:cubicBezTo>
                    <a:pt x="12155" y="6433"/>
                    <a:pt x="12305" y="6467"/>
                    <a:pt x="12379" y="6598"/>
                  </a:cubicBezTo>
                  <a:cubicBezTo>
                    <a:pt x="12471" y="6757"/>
                    <a:pt x="12534" y="6980"/>
                    <a:pt x="12573" y="7089"/>
                  </a:cubicBezTo>
                  <a:cubicBezTo>
                    <a:pt x="12573" y="7089"/>
                    <a:pt x="12573" y="7092"/>
                    <a:pt x="12575" y="7092"/>
                  </a:cubicBezTo>
                  <a:cubicBezTo>
                    <a:pt x="12632" y="7254"/>
                    <a:pt x="12549" y="7443"/>
                    <a:pt x="12408" y="7477"/>
                  </a:cubicBezTo>
                  <a:cubicBezTo>
                    <a:pt x="12264" y="7512"/>
                    <a:pt x="12123" y="7573"/>
                    <a:pt x="11996" y="7658"/>
                  </a:cubicBezTo>
                  <a:cubicBezTo>
                    <a:pt x="11238" y="8158"/>
                    <a:pt x="12183" y="10475"/>
                    <a:pt x="12009" y="12259"/>
                  </a:cubicBezTo>
                  <a:cubicBezTo>
                    <a:pt x="11959" y="12756"/>
                    <a:pt x="12443" y="13075"/>
                    <a:pt x="12763" y="12758"/>
                  </a:cubicBezTo>
                  <a:cubicBezTo>
                    <a:pt x="13220" y="12307"/>
                    <a:pt x="13699" y="11573"/>
                    <a:pt x="13956" y="10396"/>
                  </a:cubicBezTo>
                  <a:cubicBezTo>
                    <a:pt x="14335" y="8668"/>
                    <a:pt x="13806" y="7772"/>
                    <a:pt x="13128" y="7517"/>
                  </a:cubicBezTo>
                  <a:cubicBezTo>
                    <a:pt x="13054" y="7491"/>
                    <a:pt x="12998" y="7416"/>
                    <a:pt x="12978" y="7326"/>
                  </a:cubicBezTo>
                  <a:cubicBezTo>
                    <a:pt x="12909" y="6999"/>
                    <a:pt x="12791" y="6664"/>
                    <a:pt x="12634" y="6414"/>
                  </a:cubicBezTo>
                  <a:cubicBezTo>
                    <a:pt x="12549" y="6281"/>
                    <a:pt x="12569" y="6087"/>
                    <a:pt x="12686" y="5994"/>
                  </a:cubicBezTo>
                  <a:cubicBezTo>
                    <a:pt x="13176" y="5601"/>
                    <a:pt x="13679" y="5232"/>
                    <a:pt x="14195" y="4886"/>
                  </a:cubicBezTo>
                  <a:cubicBezTo>
                    <a:pt x="14237" y="4857"/>
                    <a:pt x="14287" y="4844"/>
                    <a:pt x="14335" y="4851"/>
                  </a:cubicBezTo>
                  <a:cubicBezTo>
                    <a:pt x="14472" y="4873"/>
                    <a:pt x="14594" y="4929"/>
                    <a:pt x="14701" y="5011"/>
                  </a:cubicBezTo>
                  <a:cubicBezTo>
                    <a:pt x="14833" y="5115"/>
                    <a:pt x="14833" y="5346"/>
                    <a:pt x="14716" y="5471"/>
                  </a:cubicBezTo>
                  <a:cubicBezTo>
                    <a:pt x="14692" y="5497"/>
                    <a:pt x="14668" y="5524"/>
                    <a:pt x="14644" y="5553"/>
                  </a:cubicBezTo>
                  <a:cubicBezTo>
                    <a:pt x="13956" y="6406"/>
                    <a:pt x="15700" y="9476"/>
                    <a:pt x="15552" y="11759"/>
                  </a:cubicBezTo>
                  <a:cubicBezTo>
                    <a:pt x="15532" y="12057"/>
                    <a:pt x="15770" y="12264"/>
                    <a:pt x="15920" y="12086"/>
                  </a:cubicBezTo>
                  <a:cubicBezTo>
                    <a:pt x="16382" y="11541"/>
                    <a:pt x="16996" y="10436"/>
                    <a:pt x="17017" y="8373"/>
                  </a:cubicBezTo>
                  <a:cubicBezTo>
                    <a:pt x="17046" y="5774"/>
                    <a:pt x="16051" y="4931"/>
                    <a:pt x="15245" y="5144"/>
                  </a:cubicBezTo>
                  <a:cubicBezTo>
                    <a:pt x="15171" y="5162"/>
                    <a:pt x="15095" y="5136"/>
                    <a:pt x="15042" y="5072"/>
                  </a:cubicBezTo>
                  <a:cubicBezTo>
                    <a:pt x="14992" y="5011"/>
                    <a:pt x="14938" y="4952"/>
                    <a:pt x="14884" y="4899"/>
                  </a:cubicBezTo>
                  <a:cubicBezTo>
                    <a:pt x="14749" y="4772"/>
                    <a:pt x="14770" y="4514"/>
                    <a:pt x="14923" y="4421"/>
                  </a:cubicBezTo>
                  <a:cubicBezTo>
                    <a:pt x="15698" y="3945"/>
                    <a:pt x="16493" y="3520"/>
                    <a:pt x="17307" y="3153"/>
                  </a:cubicBezTo>
                  <a:cubicBezTo>
                    <a:pt x="17342" y="3137"/>
                    <a:pt x="17381" y="3129"/>
                    <a:pt x="17420" y="3135"/>
                  </a:cubicBezTo>
                  <a:cubicBezTo>
                    <a:pt x="17749" y="3185"/>
                    <a:pt x="18028" y="3427"/>
                    <a:pt x="18198" y="3764"/>
                  </a:cubicBezTo>
                  <a:cubicBezTo>
                    <a:pt x="18163" y="3783"/>
                    <a:pt x="18130" y="3802"/>
                    <a:pt x="18097" y="3828"/>
                  </a:cubicBezTo>
                  <a:cubicBezTo>
                    <a:pt x="17566" y="4227"/>
                    <a:pt x="18256" y="6446"/>
                    <a:pt x="17877" y="7826"/>
                  </a:cubicBezTo>
                  <a:cubicBezTo>
                    <a:pt x="17827" y="8006"/>
                    <a:pt x="17949" y="8176"/>
                    <a:pt x="18065" y="8097"/>
                  </a:cubicBezTo>
                  <a:cubicBezTo>
                    <a:pt x="18417" y="7847"/>
                    <a:pt x="18936" y="7278"/>
                    <a:pt x="19208" y="6013"/>
                  </a:cubicBezTo>
                  <a:cubicBezTo>
                    <a:pt x="19548" y="4432"/>
                    <a:pt x="19055" y="3725"/>
                    <a:pt x="18539" y="3690"/>
                  </a:cubicBezTo>
                  <a:cubicBezTo>
                    <a:pt x="18474" y="3685"/>
                    <a:pt x="18415" y="3640"/>
                    <a:pt x="18374" y="3578"/>
                  </a:cubicBezTo>
                  <a:cubicBezTo>
                    <a:pt x="18300" y="3467"/>
                    <a:pt x="18215" y="3363"/>
                    <a:pt x="18121" y="3273"/>
                  </a:cubicBezTo>
                  <a:cubicBezTo>
                    <a:pt x="17975" y="3129"/>
                    <a:pt x="18028" y="2845"/>
                    <a:pt x="18206" y="2773"/>
                  </a:cubicBezTo>
                  <a:cubicBezTo>
                    <a:pt x="19221" y="2369"/>
                    <a:pt x="20260" y="2053"/>
                    <a:pt x="21309" y="1824"/>
                  </a:cubicBezTo>
                  <a:cubicBezTo>
                    <a:pt x="21566" y="1768"/>
                    <a:pt x="20906" y="1311"/>
                    <a:pt x="20699" y="1356"/>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E70758DE-2840-4EE5-B36C-309F5A6590CA}"/>
                </a:ext>
              </a:extLst>
            </p:cNvPr>
            <p:cNvSpPr/>
            <p:nvPr/>
          </p:nvSpPr>
          <p:spPr>
            <a:xfrm>
              <a:off x="7505700" y="2603500"/>
              <a:ext cx="349348" cy="490849"/>
            </a:xfrm>
            <a:custGeom>
              <a:avLst/>
              <a:gdLst/>
              <a:ahLst/>
              <a:cxnLst>
                <a:cxn ang="0">
                  <a:pos x="wd2" y="hd2"/>
                </a:cxn>
                <a:cxn ang="5400000">
                  <a:pos x="wd2" y="hd2"/>
                </a:cxn>
                <a:cxn ang="10800000">
                  <a:pos x="wd2" y="hd2"/>
                </a:cxn>
                <a:cxn ang="16200000">
                  <a:pos x="wd2" y="hd2"/>
                </a:cxn>
              </a:cxnLst>
              <a:rect l="0" t="0" r="r" b="b"/>
              <a:pathLst>
                <a:path w="21228" h="21395" extrusionOk="0">
                  <a:moveTo>
                    <a:pt x="20224" y="54"/>
                  </a:moveTo>
                  <a:cubicBezTo>
                    <a:pt x="18788" y="746"/>
                    <a:pt x="17430" y="1526"/>
                    <a:pt x="16165" y="2384"/>
                  </a:cubicBezTo>
                  <a:cubicBezTo>
                    <a:pt x="16041" y="2467"/>
                    <a:pt x="15856" y="2462"/>
                    <a:pt x="15733" y="2373"/>
                  </a:cubicBezTo>
                  <a:cubicBezTo>
                    <a:pt x="15339" y="2096"/>
                    <a:pt x="14806" y="1969"/>
                    <a:pt x="14259" y="1986"/>
                  </a:cubicBezTo>
                  <a:cubicBezTo>
                    <a:pt x="14158" y="1986"/>
                    <a:pt x="14073" y="1947"/>
                    <a:pt x="14012" y="1892"/>
                  </a:cubicBezTo>
                  <a:cubicBezTo>
                    <a:pt x="13703" y="1587"/>
                    <a:pt x="12653" y="1454"/>
                    <a:pt x="10732" y="1925"/>
                  </a:cubicBezTo>
                  <a:cubicBezTo>
                    <a:pt x="8980" y="2357"/>
                    <a:pt x="8255" y="2844"/>
                    <a:pt x="7946" y="3159"/>
                  </a:cubicBezTo>
                  <a:cubicBezTo>
                    <a:pt x="7846" y="3259"/>
                    <a:pt x="8108" y="3320"/>
                    <a:pt x="8355" y="3253"/>
                  </a:cubicBezTo>
                  <a:cubicBezTo>
                    <a:pt x="10246" y="2722"/>
                    <a:pt x="13464" y="2860"/>
                    <a:pt x="13958" y="2384"/>
                  </a:cubicBezTo>
                  <a:cubicBezTo>
                    <a:pt x="13989" y="2351"/>
                    <a:pt x="14019" y="2318"/>
                    <a:pt x="14043" y="2285"/>
                  </a:cubicBezTo>
                  <a:cubicBezTo>
                    <a:pt x="14104" y="2190"/>
                    <a:pt x="14259" y="2135"/>
                    <a:pt x="14398" y="2163"/>
                  </a:cubicBezTo>
                  <a:cubicBezTo>
                    <a:pt x="14791" y="2240"/>
                    <a:pt x="15146" y="2417"/>
                    <a:pt x="15401" y="2639"/>
                  </a:cubicBezTo>
                  <a:cubicBezTo>
                    <a:pt x="15501" y="2727"/>
                    <a:pt x="15486" y="2855"/>
                    <a:pt x="15370" y="2938"/>
                  </a:cubicBezTo>
                  <a:cubicBezTo>
                    <a:pt x="13888" y="4017"/>
                    <a:pt x="12553" y="5202"/>
                    <a:pt x="11403" y="6469"/>
                  </a:cubicBezTo>
                  <a:cubicBezTo>
                    <a:pt x="11272" y="6613"/>
                    <a:pt x="10971" y="6608"/>
                    <a:pt x="10855" y="6458"/>
                  </a:cubicBezTo>
                  <a:cubicBezTo>
                    <a:pt x="10663" y="6193"/>
                    <a:pt x="10439" y="5944"/>
                    <a:pt x="10169" y="5717"/>
                  </a:cubicBezTo>
                  <a:cubicBezTo>
                    <a:pt x="10115" y="5667"/>
                    <a:pt x="10084" y="5606"/>
                    <a:pt x="10099" y="5540"/>
                  </a:cubicBezTo>
                  <a:cubicBezTo>
                    <a:pt x="10246" y="4936"/>
                    <a:pt x="9459" y="4205"/>
                    <a:pt x="7144" y="4211"/>
                  </a:cubicBezTo>
                  <a:cubicBezTo>
                    <a:pt x="5276" y="4216"/>
                    <a:pt x="4273" y="4676"/>
                    <a:pt x="3787" y="5019"/>
                  </a:cubicBezTo>
                  <a:cubicBezTo>
                    <a:pt x="3625" y="5130"/>
                    <a:pt x="3817" y="5313"/>
                    <a:pt x="4088" y="5301"/>
                  </a:cubicBezTo>
                  <a:cubicBezTo>
                    <a:pt x="6156" y="5202"/>
                    <a:pt x="8957" y="6547"/>
                    <a:pt x="9729" y="6032"/>
                  </a:cubicBezTo>
                  <a:cubicBezTo>
                    <a:pt x="9752" y="6016"/>
                    <a:pt x="9783" y="5999"/>
                    <a:pt x="9806" y="5977"/>
                  </a:cubicBezTo>
                  <a:cubicBezTo>
                    <a:pt x="10199" y="6320"/>
                    <a:pt x="10500" y="6708"/>
                    <a:pt x="10701" y="7134"/>
                  </a:cubicBezTo>
                  <a:cubicBezTo>
                    <a:pt x="10732" y="7195"/>
                    <a:pt x="10716" y="7267"/>
                    <a:pt x="10670" y="7322"/>
                  </a:cubicBezTo>
                  <a:cubicBezTo>
                    <a:pt x="10454" y="7588"/>
                    <a:pt x="10246" y="7853"/>
                    <a:pt x="10045" y="8125"/>
                  </a:cubicBezTo>
                  <a:cubicBezTo>
                    <a:pt x="9953" y="8257"/>
                    <a:pt x="9706" y="8296"/>
                    <a:pt x="9551" y="8197"/>
                  </a:cubicBezTo>
                  <a:cubicBezTo>
                    <a:pt x="9088" y="7903"/>
                    <a:pt x="8517" y="7709"/>
                    <a:pt x="7907" y="7660"/>
                  </a:cubicBezTo>
                  <a:cubicBezTo>
                    <a:pt x="7792" y="7649"/>
                    <a:pt x="7691" y="7604"/>
                    <a:pt x="7645" y="7527"/>
                  </a:cubicBezTo>
                  <a:cubicBezTo>
                    <a:pt x="7552" y="7372"/>
                    <a:pt x="7414" y="7222"/>
                    <a:pt x="7236" y="7106"/>
                  </a:cubicBezTo>
                  <a:cubicBezTo>
                    <a:pt x="6256" y="6464"/>
                    <a:pt x="2953" y="8241"/>
                    <a:pt x="422" y="8163"/>
                  </a:cubicBezTo>
                  <a:cubicBezTo>
                    <a:pt x="90" y="8152"/>
                    <a:pt x="-126" y="8390"/>
                    <a:pt x="82" y="8529"/>
                  </a:cubicBezTo>
                  <a:cubicBezTo>
                    <a:pt x="707" y="8961"/>
                    <a:pt x="1958" y="9520"/>
                    <a:pt x="4242" y="9481"/>
                  </a:cubicBezTo>
                  <a:cubicBezTo>
                    <a:pt x="6572" y="9442"/>
                    <a:pt x="7599" y="8783"/>
                    <a:pt x="7753" y="8125"/>
                  </a:cubicBezTo>
                  <a:cubicBezTo>
                    <a:pt x="7784" y="8003"/>
                    <a:pt x="7946" y="7925"/>
                    <a:pt x="8116" y="7942"/>
                  </a:cubicBezTo>
                  <a:cubicBezTo>
                    <a:pt x="8679" y="8003"/>
                    <a:pt x="9196" y="8208"/>
                    <a:pt x="9551" y="8540"/>
                  </a:cubicBezTo>
                  <a:cubicBezTo>
                    <a:pt x="9628" y="8612"/>
                    <a:pt x="9644" y="8700"/>
                    <a:pt x="9590" y="8783"/>
                  </a:cubicBezTo>
                  <a:cubicBezTo>
                    <a:pt x="9134" y="9453"/>
                    <a:pt x="8725" y="10140"/>
                    <a:pt x="8378" y="10843"/>
                  </a:cubicBezTo>
                  <a:cubicBezTo>
                    <a:pt x="8355" y="10881"/>
                    <a:pt x="8324" y="10915"/>
                    <a:pt x="8278" y="10942"/>
                  </a:cubicBezTo>
                  <a:cubicBezTo>
                    <a:pt x="8255" y="10959"/>
                    <a:pt x="8224" y="10975"/>
                    <a:pt x="8208" y="10992"/>
                  </a:cubicBezTo>
                  <a:cubicBezTo>
                    <a:pt x="7876" y="11357"/>
                    <a:pt x="7251" y="11485"/>
                    <a:pt x="6703" y="11385"/>
                  </a:cubicBezTo>
                  <a:cubicBezTo>
                    <a:pt x="6588" y="11363"/>
                    <a:pt x="6503" y="11302"/>
                    <a:pt x="6480" y="11219"/>
                  </a:cubicBezTo>
                  <a:cubicBezTo>
                    <a:pt x="6279" y="10660"/>
                    <a:pt x="5222" y="10206"/>
                    <a:pt x="3146" y="10660"/>
                  </a:cubicBezTo>
                  <a:cubicBezTo>
                    <a:pt x="1356" y="11047"/>
                    <a:pt x="584" y="11695"/>
                    <a:pt x="252" y="12127"/>
                  </a:cubicBezTo>
                  <a:cubicBezTo>
                    <a:pt x="144" y="12271"/>
                    <a:pt x="399" y="12404"/>
                    <a:pt x="653" y="12337"/>
                  </a:cubicBezTo>
                  <a:cubicBezTo>
                    <a:pt x="2598" y="11817"/>
                    <a:pt x="5816" y="12531"/>
                    <a:pt x="6349" y="11872"/>
                  </a:cubicBezTo>
                  <a:cubicBezTo>
                    <a:pt x="6395" y="11817"/>
                    <a:pt x="6426" y="11756"/>
                    <a:pt x="6457" y="11701"/>
                  </a:cubicBezTo>
                  <a:cubicBezTo>
                    <a:pt x="6788" y="11767"/>
                    <a:pt x="7143" y="11762"/>
                    <a:pt x="7475" y="11701"/>
                  </a:cubicBezTo>
                  <a:cubicBezTo>
                    <a:pt x="7714" y="11656"/>
                    <a:pt x="7938" y="11806"/>
                    <a:pt x="7869" y="11983"/>
                  </a:cubicBezTo>
                  <a:cubicBezTo>
                    <a:pt x="7745" y="12276"/>
                    <a:pt x="7637" y="12575"/>
                    <a:pt x="7537" y="12869"/>
                  </a:cubicBezTo>
                  <a:cubicBezTo>
                    <a:pt x="7514" y="12941"/>
                    <a:pt x="7437" y="13002"/>
                    <a:pt x="7336" y="13029"/>
                  </a:cubicBezTo>
                  <a:cubicBezTo>
                    <a:pt x="6758" y="13179"/>
                    <a:pt x="6217" y="13367"/>
                    <a:pt x="5700" y="13599"/>
                  </a:cubicBezTo>
                  <a:cubicBezTo>
                    <a:pt x="5577" y="13655"/>
                    <a:pt x="5423" y="13644"/>
                    <a:pt x="5314" y="13577"/>
                  </a:cubicBezTo>
                  <a:cubicBezTo>
                    <a:pt x="4396" y="12963"/>
                    <a:pt x="2768" y="12891"/>
                    <a:pt x="1356" y="14457"/>
                  </a:cubicBezTo>
                  <a:cubicBezTo>
                    <a:pt x="160" y="15780"/>
                    <a:pt x="268" y="16926"/>
                    <a:pt x="514" y="17607"/>
                  </a:cubicBezTo>
                  <a:cubicBezTo>
                    <a:pt x="599" y="17829"/>
                    <a:pt x="1016" y="17873"/>
                    <a:pt x="1170" y="17668"/>
                  </a:cubicBezTo>
                  <a:cubicBezTo>
                    <a:pt x="2343" y="16118"/>
                    <a:pt x="6341" y="15443"/>
                    <a:pt x="5994" y="14402"/>
                  </a:cubicBezTo>
                  <a:cubicBezTo>
                    <a:pt x="5940" y="14242"/>
                    <a:pt x="5847" y="14087"/>
                    <a:pt x="5731" y="13943"/>
                  </a:cubicBezTo>
                  <a:cubicBezTo>
                    <a:pt x="5639" y="13832"/>
                    <a:pt x="5685" y="13688"/>
                    <a:pt x="5839" y="13622"/>
                  </a:cubicBezTo>
                  <a:cubicBezTo>
                    <a:pt x="6179" y="13478"/>
                    <a:pt x="6541" y="13356"/>
                    <a:pt x="6920" y="13256"/>
                  </a:cubicBezTo>
                  <a:cubicBezTo>
                    <a:pt x="7151" y="13195"/>
                    <a:pt x="7383" y="13345"/>
                    <a:pt x="7336" y="13516"/>
                  </a:cubicBezTo>
                  <a:cubicBezTo>
                    <a:pt x="7105" y="14313"/>
                    <a:pt x="6943" y="15122"/>
                    <a:pt x="6858" y="15935"/>
                  </a:cubicBezTo>
                  <a:cubicBezTo>
                    <a:pt x="6850" y="16013"/>
                    <a:pt x="6788" y="16085"/>
                    <a:pt x="6688" y="16118"/>
                  </a:cubicBezTo>
                  <a:cubicBezTo>
                    <a:pt x="6318" y="16245"/>
                    <a:pt x="6001" y="16472"/>
                    <a:pt x="5832" y="16788"/>
                  </a:cubicBezTo>
                  <a:cubicBezTo>
                    <a:pt x="5461" y="17474"/>
                    <a:pt x="5353" y="18227"/>
                    <a:pt x="5531" y="18980"/>
                  </a:cubicBezTo>
                  <a:cubicBezTo>
                    <a:pt x="5716" y="19749"/>
                    <a:pt x="6156" y="20458"/>
                    <a:pt x="6696" y="21139"/>
                  </a:cubicBezTo>
                  <a:cubicBezTo>
                    <a:pt x="7012" y="21543"/>
                    <a:pt x="7861" y="21449"/>
                    <a:pt x="8000" y="21001"/>
                  </a:cubicBezTo>
                  <a:cubicBezTo>
                    <a:pt x="8062" y="20812"/>
                    <a:pt x="8131" y="20624"/>
                    <a:pt x="8216" y="20441"/>
                  </a:cubicBezTo>
                  <a:cubicBezTo>
                    <a:pt x="8641" y="19545"/>
                    <a:pt x="9381" y="18692"/>
                    <a:pt x="9343" y="17751"/>
                  </a:cubicBezTo>
                  <a:cubicBezTo>
                    <a:pt x="9327" y="17380"/>
                    <a:pt x="9196" y="17031"/>
                    <a:pt x="8980" y="16699"/>
                  </a:cubicBezTo>
                  <a:cubicBezTo>
                    <a:pt x="8795" y="16406"/>
                    <a:pt x="8486" y="16212"/>
                    <a:pt x="8131" y="16101"/>
                  </a:cubicBezTo>
                  <a:cubicBezTo>
                    <a:pt x="8008" y="16063"/>
                    <a:pt x="7923" y="15974"/>
                    <a:pt x="7938" y="15875"/>
                  </a:cubicBezTo>
                  <a:cubicBezTo>
                    <a:pt x="7992" y="15365"/>
                    <a:pt x="8077" y="14862"/>
                    <a:pt x="8185" y="14358"/>
                  </a:cubicBezTo>
                  <a:cubicBezTo>
                    <a:pt x="8232" y="14158"/>
                    <a:pt x="8579" y="14098"/>
                    <a:pt x="8749" y="14258"/>
                  </a:cubicBezTo>
                  <a:cubicBezTo>
                    <a:pt x="8849" y="14352"/>
                    <a:pt x="8957" y="14446"/>
                    <a:pt x="9073" y="14540"/>
                  </a:cubicBezTo>
                  <a:cubicBezTo>
                    <a:pt x="9165" y="14612"/>
                    <a:pt x="9181" y="14718"/>
                    <a:pt x="9119" y="14806"/>
                  </a:cubicBezTo>
                  <a:cubicBezTo>
                    <a:pt x="8787" y="15271"/>
                    <a:pt x="8988" y="16046"/>
                    <a:pt x="10392" y="16943"/>
                  </a:cubicBezTo>
                  <a:cubicBezTo>
                    <a:pt x="11789" y="17834"/>
                    <a:pt x="12954" y="17973"/>
                    <a:pt x="13649" y="17950"/>
                  </a:cubicBezTo>
                  <a:cubicBezTo>
                    <a:pt x="13873" y="17945"/>
                    <a:pt x="13904" y="17718"/>
                    <a:pt x="13687" y="17596"/>
                  </a:cubicBezTo>
                  <a:cubicBezTo>
                    <a:pt x="12059" y="16677"/>
                    <a:pt x="11226" y="14336"/>
                    <a:pt x="10169" y="14352"/>
                  </a:cubicBezTo>
                  <a:cubicBezTo>
                    <a:pt x="10045" y="14352"/>
                    <a:pt x="9922" y="14369"/>
                    <a:pt x="9806" y="14397"/>
                  </a:cubicBezTo>
                  <a:cubicBezTo>
                    <a:pt x="9682" y="14424"/>
                    <a:pt x="9543" y="14408"/>
                    <a:pt x="9459" y="14336"/>
                  </a:cubicBezTo>
                  <a:cubicBezTo>
                    <a:pt x="9088" y="14031"/>
                    <a:pt x="8772" y="13688"/>
                    <a:pt x="8533" y="13317"/>
                  </a:cubicBezTo>
                  <a:cubicBezTo>
                    <a:pt x="8502" y="13273"/>
                    <a:pt x="8494" y="13217"/>
                    <a:pt x="8509" y="13168"/>
                  </a:cubicBezTo>
                  <a:cubicBezTo>
                    <a:pt x="8749" y="12415"/>
                    <a:pt x="9050" y="11667"/>
                    <a:pt x="9404" y="10942"/>
                  </a:cubicBezTo>
                  <a:cubicBezTo>
                    <a:pt x="9489" y="10760"/>
                    <a:pt x="9829" y="10732"/>
                    <a:pt x="9976" y="10898"/>
                  </a:cubicBezTo>
                  <a:cubicBezTo>
                    <a:pt x="10014" y="10942"/>
                    <a:pt x="10053" y="10981"/>
                    <a:pt x="10091" y="11025"/>
                  </a:cubicBezTo>
                  <a:cubicBezTo>
                    <a:pt x="10168" y="11108"/>
                    <a:pt x="10161" y="11214"/>
                    <a:pt x="10076" y="11291"/>
                  </a:cubicBezTo>
                  <a:cubicBezTo>
                    <a:pt x="9320" y="11972"/>
                    <a:pt x="9327" y="13096"/>
                    <a:pt x="11473" y="14042"/>
                  </a:cubicBezTo>
                  <a:cubicBezTo>
                    <a:pt x="12862" y="14657"/>
                    <a:pt x="14096" y="14762"/>
                    <a:pt x="15030" y="14690"/>
                  </a:cubicBezTo>
                  <a:cubicBezTo>
                    <a:pt x="15632" y="14646"/>
                    <a:pt x="15864" y="14103"/>
                    <a:pt x="15385" y="13832"/>
                  </a:cubicBezTo>
                  <a:cubicBezTo>
                    <a:pt x="13579" y="12797"/>
                    <a:pt x="12607" y="10466"/>
                    <a:pt x="11295" y="10715"/>
                  </a:cubicBezTo>
                  <a:cubicBezTo>
                    <a:pt x="11133" y="10749"/>
                    <a:pt x="10971" y="10793"/>
                    <a:pt x="10824" y="10848"/>
                  </a:cubicBezTo>
                  <a:cubicBezTo>
                    <a:pt x="10670" y="10909"/>
                    <a:pt x="10485" y="10870"/>
                    <a:pt x="10392" y="10765"/>
                  </a:cubicBezTo>
                  <a:cubicBezTo>
                    <a:pt x="10223" y="10560"/>
                    <a:pt x="10076" y="10350"/>
                    <a:pt x="9945" y="10129"/>
                  </a:cubicBezTo>
                  <a:cubicBezTo>
                    <a:pt x="9914" y="10073"/>
                    <a:pt x="9914" y="10007"/>
                    <a:pt x="9945" y="9951"/>
                  </a:cubicBezTo>
                  <a:cubicBezTo>
                    <a:pt x="10493" y="9005"/>
                    <a:pt x="11133" y="8091"/>
                    <a:pt x="11866" y="7211"/>
                  </a:cubicBezTo>
                  <a:cubicBezTo>
                    <a:pt x="11959" y="7101"/>
                    <a:pt x="12152" y="7067"/>
                    <a:pt x="12306" y="7134"/>
                  </a:cubicBezTo>
                  <a:cubicBezTo>
                    <a:pt x="12491" y="7217"/>
                    <a:pt x="12669" y="7350"/>
                    <a:pt x="12761" y="7416"/>
                  </a:cubicBezTo>
                  <a:cubicBezTo>
                    <a:pt x="12761" y="7416"/>
                    <a:pt x="12761" y="7416"/>
                    <a:pt x="12761" y="7416"/>
                  </a:cubicBezTo>
                  <a:cubicBezTo>
                    <a:pt x="12908" y="7510"/>
                    <a:pt x="12885" y="7682"/>
                    <a:pt x="12723" y="7759"/>
                  </a:cubicBezTo>
                  <a:cubicBezTo>
                    <a:pt x="12561" y="7842"/>
                    <a:pt x="12414" y="7942"/>
                    <a:pt x="12298" y="8053"/>
                  </a:cubicBezTo>
                  <a:cubicBezTo>
                    <a:pt x="11588" y="8711"/>
                    <a:pt x="13788" y="10023"/>
                    <a:pt x="14374" y="11385"/>
                  </a:cubicBezTo>
                  <a:cubicBezTo>
                    <a:pt x="14536" y="11767"/>
                    <a:pt x="15277" y="11806"/>
                    <a:pt x="15524" y="11452"/>
                  </a:cubicBezTo>
                  <a:cubicBezTo>
                    <a:pt x="15887" y="10942"/>
                    <a:pt x="16149" y="10223"/>
                    <a:pt x="15941" y="9271"/>
                  </a:cubicBezTo>
                  <a:cubicBezTo>
                    <a:pt x="15632" y="7870"/>
                    <a:pt x="14583" y="7427"/>
                    <a:pt x="13633" y="7505"/>
                  </a:cubicBezTo>
                  <a:cubicBezTo>
                    <a:pt x="13533" y="7516"/>
                    <a:pt x="13425" y="7483"/>
                    <a:pt x="13363" y="7422"/>
                  </a:cubicBezTo>
                  <a:cubicBezTo>
                    <a:pt x="13132" y="7211"/>
                    <a:pt x="12839" y="7012"/>
                    <a:pt x="12530" y="6896"/>
                  </a:cubicBezTo>
                  <a:cubicBezTo>
                    <a:pt x="12368" y="6829"/>
                    <a:pt x="12306" y="6685"/>
                    <a:pt x="12406" y="6569"/>
                  </a:cubicBezTo>
                  <a:cubicBezTo>
                    <a:pt x="12839" y="6093"/>
                    <a:pt x="13294" y="5628"/>
                    <a:pt x="13772" y="5174"/>
                  </a:cubicBezTo>
                  <a:cubicBezTo>
                    <a:pt x="13811" y="5135"/>
                    <a:pt x="13865" y="5108"/>
                    <a:pt x="13927" y="5097"/>
                  </a:cubicBezTo>
                  <a:cubicBezTo>
                    <a:pt x="14104" y="5058"/>
                    <a:pt x="14282" y="5052"/>
                    <a:pt x="14451" y="5069"/>
                  </a:cubicBezTo>
                  <a:cubicBezTo>
                    <a:pt x="14660" y="5091"/>
                    <a:pt x="14768" y="5257"/>
                    <a:pt x="14675" y="5396"/>
                  </a:cubicBezTo>
                  <a:cubicBezTo>
                    <a:pt x="14660" y="5423"/>
                    <a:pt x="14637" y="5451"/>
                    <a:pt x="14621" y="5484"/>
                  </a:cubicBezTo>
                  <a:cubicBezTo>
                    <a:pt x="14151" y="6375"/>
                    <a:pt x="17677" y="7914"/>
                    <a:pt x="18518" y="9630"/>
                  </a:cubicBezTo>
                  <a:cubicBezTo>
                    <a:pt x="18626" y="9852"/>
                    <a:pt x="19012" y="9913"/>
                    <a:pt x="19120" y="9724"/>
                  </a:cubicBezTo>
                  <a:cubicBezTo>
                    <a:pt x="19444" y="9149"/>
                    <a:pt x="19707" y="8103"/>
                    <a:pt x="18812" y="6602"/>
                  </a:cubicBezTo>
                  <a:cubicBezTo>
                    <a:pt x="17685" y="4704"/>
                    <a:pt x="16080" y="4482"/>
                    <a:pt x="15177" y="4953"/>
                  </a:cubicBezTo>
                  <a:cubicBezTo>
                    <a:pt x="15092" y="4997"/>
                    <a:pt x="14984" y="5008"/>
                    <a:pt x="14891" y="4980"/>
                  </a:cubicBezTo>
                  <a:cubicBezTo>
                    <a:pt x="14799" y="4953"/>
                    <a:pt x="14714" y="4936"/>
                    <a:pt x="14614" y="4920"/>
                  </a:cubicBezTo>
                  <a:cubicBezTo>
                    <a:pt x="14390" y="4881"/>
                    <a:pt x="14305" y="4687"/>
                    <a:pt x="14451" y="4560"/>
                  </a:cubicBezTo>
                  <a:cubicBezTo>
                    <a:pt x="15192" y="3912"/>
                    <a:pt x="15987" y="3292"/>
                    <a:pt x="16828" y="2705"/>
                  </a:cubicBezTo>
                  <a:cubicBezTo>
                    <a:pt x="16867" y="2678"/>
                    <a:pt x="16913" y="2661"/>
                    <a:pt x="16959" y="2650"/>
                  </a:cubicBezTo>
                  <a:cubicBezTo>
                    <a:pt x="17392" y="2556"/>
                    <a:pt x="17839" y="2622"/>
                    <a:pt x="18202" y="2805"/>
                  </a:cubicBezTo>
                  <a:cubicBezTo>
                    <a:pt x="18171" y="2833"/>
                    <a:pt x="18132" y="2860"/>
                    <a:pt x="18102" y="2888"/>
                  </a:cubicBezTo>
                  <a:cubicBezTo>
                    <a:pt x="17623" y="3386"/>
                    <a:pt x="19468" y="4726"/>
                    <a:pt x="19622" y="5872"/>
                  </a:cubicBezTo>
                  <a:cubicBezTo>
                    <a:pt x="19645" y="6021"/>
                    <a:pt x="19869" y="6099"/>
                    <a:pt x="19977" y="5993"/>
                  </a:cubicBezTo>
                  <a:cubicBezTo>
                    <a:pt x="20301" y="5672"/>
                    <a:pt x="20687" y="5058"/>
                    <a:pt x="20455" y="4034"/>
                  </a:cubicBezTo>
                  <a:cubicBezTo>
                    <a:pt x="20170" y="2755"/>
                    <a:pt x="19244" y="2434"/>
                    <a:pt x="18588" y="2611"/>
                  </a:cubicBezTo>
                  <a:cubicBezTo>
                    <a:pt x="18503" y="2633"/>
                    <a:pt x="18410" y="2622"/>
                    <a:pt x="18333" y="2595"/>
                  </a:cubicBezTo>
                  <a:cubicBezTo>
                    <a:pt x="18194" y="2539"/>
                    <a:pt x="18040" y="2500"/>
                    <a:pt x="17885" y="2473"/>
                  </a:cubicBezTo>
                  <a:cubicBezTo>
                    <a:pt x="17639" y="2428"/>
                    <a:pt x="17577" y="2202"/>
                    <a:pt x="17770" y="2080"/>
                  </a:cubicBezTo>
                  <a:cubicBezTo>
                    <a:pt x="18842" y="1388"/>
                    <a:pt x="19984" y="751"/>
                    <a:pt x="21173" y="175"/>
                  </a:cubicBezTo>
                  <a:cubicBezTo>
                    <a:pt x="21474" y="15"/>
                    <a:pt x="20455" y="-57"/>
                    <a:pt x="20224" y="54"/>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749A1C9E-8631-4538-A897-3237D9E67F7E}"/>
                </a:ext>
              </a:extLst>
            </p:cNvPr>
            <p:cNvSpPr/>
            <p:nvPr/>
          </p:nvSpPr>
          <p:spPr>
            <a:xfrm>
              <a:off x="7975599" y="1968500"/>
              <a:ext cx="393199" cy="474804"/>
            </a:xfrm>
            <a:custGeom>
              <a:avLst/>
              <a:gdLst/>
              <a:ahLst/>
              <a:cxnLst>
                <a:cxn ang="0">
                  <a:pos x="wd2" y="hd2"/>
                </a:cxn>
                <a:cxn ang="5400000">
                  <a:pos x="wd2" y="hd2"/>
                </a:cxn>
                <a:cxn ang="10800000">
                  <a:pos x="wd2" y="hd2"/>
                </a:cxn>
                <a:cxn ang="16200000">
                  <a:pos x="wd2" y="hd2"/>
                </a:cxn>
              </a:cxnLst>
              <a:rect l="0" t="0" r="r" b="b"/>
              <a:pathLst>
                <a:path w="21586" h="21364" extrusionOk="0">
                  <a:moveTo>
                    <a:pt x="8311" y="14723"/>
                  </a:moveTo>
                  <a:cubicBezTo>
                    <a:pt x="8346" y="14672"/>
                    <a:pt x="8416" y="14632"/>
                    <a:pt x="8485" y="14615"/>
                  </a:cubicBezTo>
                  <a:cubicBezTo>
                    <a:pt x="8527" y="14603"/>
                    <a:pt x="8562" y="14586"/>
                    <a:pt x="8597" y="14563"/>
                  </a:cubicBezTo>
                  <a:cubicBezTo>
                    <a:pt x="9196" y="14140"/>
                    <a:pt x="10040" y="14152"/>
                    <a:pt x="10675" y="14460"/>
                  </a:cubicBezTo>
                  <a:cubicBezTo>
                    <a:pt x="10807" y="14523"/>
                    <a:pt x="10877" y="14643"/>
                    <a:pt x="10870" y="14763"/>
                  </a:cubicBezTo>
                  <a:cubicBezTo>
                    <a:pt x="10835" y="15620"/>
                    <a:pt x="11909" y="16580"/>
                    <a:pt x="14732" y="16569"/>
                  </a:cubicBezTo>
                  <a:cubicBezTo>
                    <a:pt x="17159" y="16557"/>
                    <a:pt x="18456" y="15877"/>
                    <a:pt x="19090" y="15357"/>
                  </a:cubicBezTo>
                  <a:cubicBezTo>
                    <a:pt x="19299" y="15192"/>
                    <a:pt x="19048" y="14917"/>
                    <a:pt x="18700" y="14940"/>
                  </a:cubicBezTo>
                  <a:cubicBezTo>
                    <a:pt x="16015" y="15089"/>
                    <a:pt x="12369" y="13100"/>
                    <a:pt x="11372" y="13872"/>
                  </a:cubicBezTo>
                  <a:cubicBezTo>
                    <a:pt x="11288" y="13940"/>
                    <a:pt x="11211" y="14009"/>
                    <a:pt x="11149" y="14083"/>
                  </a:cubicBezTo>
                  <a:cubicBezTo>
                    <a:pt x="10765" y="13889"/>
                    <a:pt x="10326" y="13786"/>
                    <a:pt x="9887" y="13775"/>
                  </a:cubicBezTo>
                  <a:cubicBezTo>
                    <a:pt x="9559" y="13769"/>
                    <a:pt x="9364" y="13483"/>
                    <a:pt x="9538" y="13255"/>
                  </a:cubicBezTo>
                  <a:cubicBezTo>
                    <a:pt x="9838" y="12872"/>
                    <a:pt x="10131" y="12489"/>
                    <a:pt x="10410" y="12095"/>
                  </a:cubicBezTo>
                  <a:cubicBezTo>
                    <a:pt x="10479" y="11997"/>
                    <a:pt x="10605" y="11935"/>
                    <a:pt x="10744" y="11929"/>
                  </a:cubicBezTo>
                  <a:cubicBezTo>
                    <a:pt x="11539" y="11895"/>
                    <a:pt x="12313" y="11786"/>
                    <a:pt x="13066" y="11615"/>
                  </a:cubicBezTo>
                  <a:cubicBezTo>
                    <a:pt x="13247" y="11575"/>
                    <a:pt x="13436" y="11632"/>
                    <a:pt x="13533" y="11763"/>
                  </a:cubicBezTo>
                  <a:cubicBezTo>
                    <a:pt x="14363" y="12912"/>
                    <a:pt x="16343" y="13512"/>
                    <a:pt x="18916" y="11717"/>
                  </a:cubicBezTo>
                  <a:cubicBezTo>
                    <a:pt x="21084" y="10203"/>
                    <a:pt x="21551" y="8540"/>
                    <a:pt x="21586" y="7489"/>
                  </a:cubicBezTo>
                  <a:cubicBezTo>
                    <a:pt x="21600" y="7146"/>
                    <a:pt x="21098" y="6963"/>
                    <a:pt x="20805" y="7203"/>
                  </a:cubicBezTo>
                  <a:cubicBezTo>
                    <a:pt x="18546" y="9055"/>
                    <a:pt x="13219" y="8792"/>
                    <a:pt x="13115" y="10386"/>
                  </a:cubicBezTo>
                  <a:cubicBezTo>
                    <a:pt x="13101" y="10632"/>
                    <a:pt x="13129" y="10877"/>
                    <a:pt x="13205" y="11117"/>
                  </a:cubicBezTo>
                  <a:cubicBezTo>
                    <a:pt x="13268" y="11306"/>
                    <a:pt x="13136" y="11495"/>
                    <a:pt x="12906" y="11540"/>
                  </a:cubicBezTo>
                  <a:cubicBezTo>
                    <a:pt x="12404" y="11637"/>
                    <a:pt x="11895" y="11700"/>
                    <a:pt x="11379" y="11729"/>
                  </a:cubicBezTo>
                  <a:cubicBezTo>
                    <a:pt x="11058" y="11746"/>
                    <a:pt x="10842" y="11460"/>
                    <a:pt x="10995" y="11232"/>
                  </a:cubicBezTo>
                  <a:cubicBezTo>
                    <a:pt x="11692" y="10169"/>
                    <a:pt x="12313" y="9072"/>
                    <a:pt x="12836" y="7935"/>
                  </a:cubicBezTo>
                  <a:cubicBezTo>
                    <a:pt x="12885" y="7826"/>
                    <a:pt x="13003" y="7746"/>
                    <a:pt x="13143" y="7723"/>
                  </a:cubicBezTo>
                  <a:cubicBezTo>
                    <a:pt x="13666" y="7655"/>
                    <a:pt x="14175" y="7432"/>
                    <a:pt x="14551" y="7026"/>
                  </a:cubicBezTo>
                  <a:cubicBezTo>
                    <a:pt x="15360" y="6163"/>
                    <a:pt x="15890" y="5123"/>
                    <a:pt x="16057" y="4003"/>
                  </a:cubicBezTo>
                  <a:cubicBezTo>
                    <a:pt x="16224" y="2855"/>
                    <a:pt x="16036" y="1712"/>
                    <a:pt x="15715" y="580"/>
                  </a:cubicBezTo>
                  <a:cubicBezTo>
                    <a:pt x="15527" y="-88"/>
                    <a:pt x="14426" y="-214"/>
                    <a:pt x="14021" y="386"/>
                  </a:cubicBezTo>
                  <a:cubicBezTo>
                    <a:pt x="13847" y="637"/>
                    <a:pt x="13659" y="883"/>
                    <a:pt x="13456" y="1117"/>
                  </a:cubicBezTo>
                  <a:cubicBezTo>
                    <a:pt x="12473" y="2260"/>
                    <a:pt x="11107" y="3249"/>
                    <a:pt x="10661" y="4603"/>
                  </a:cubicBezTo>
                  <a:cubicBezTo>
                    <a:pt x="10486" y="5135"/>
                    <a:pt x="10472" y="5672"/>
                    <a:pt x="10570" y="6209"/>
                  </a:cubicBezTo>
                  <a:cubicBezTo>
                    <a:pt x="10654" y="6683"/>
                    <a:pt x="10932" y="7055"/>
                    <a:pt x="11316" y="7317"/>
                  </a:cubicBezTo>
                  <a:cubicBezTo>
                    <a:pt x="11448" y="7409"/>
                    <a:pt x="11504" y="7563"/>
                    <a:pt x="11441" y="7700"/>
                  </a:cubicBezTo>
                  <a:cubicBezTo>
                    <a:pt x="11114" y="8409"/>
                    <a:pt x="10744" y="9100"/>
                    <a:pt x="10347" y="9780"/>
                  </a:cubicBezTo>
                  <a:cubicBezTo>
                    <a:pt x="10186" y="10049"/>
                    <a:pt x="9719" y="10032"/>
                    <a:pt x="9594" y="9752"/>
                  </a:cubicBezTo>
                  <a:cubicBezTo>
                    <a:pt x="9517" y="9580"/>
                    <a:pt x="9426" y="9415"/>
                    <a:pt x="9336" y="9255"/>
                  </a:cubicBezTo>
                  <a:cubicBezTo>
                    <a:pt x="9259" y="9123"/>
                    <a:pt x="9294" y="8969"/>
                    <a:pt x="9419" y="8860"/>
                  </a:cubicBezTo>
                  <a:cubicBezTo>
                    <a:pt x="10068" y="8300"/>
                    <a:pt x="10221" y="7135"/>
                    <a:pt x="8938" y="5437"/>
                  </a:cubicBezTo>
                  <a:cubicBezTo>
                    <a:pt x="7662" y="3746"/>
                    <a:pt x="6282" y="3192"/>
                    <a:pt x="5410" y="3020"/>
                  </a:cubicBezTo>
                  <a:cubicBezTo>
                    <a:pt x="5125" y="2963"/>
                    <a:pt x="4978" y="3277"/>
                    <a:pt x="5180" y="3512"/>
                  </a:cubicBezTo>
                  <a:cubicBezTo>
                    <a:pt x="6735" y="5312"/>
                    <a:pt x="6561" y="8900"/>
                    <a:pt x="7886" y="9192"/>
                  </a:cubicBezTo>
                  <a:cubicBezTo>
                    <a:pt x="8046" y="9226"/>
                    <a:pt x="8206" y="9243"/>
                    <a:pt x="8360" y="9237"/>
                  </a:cubicBezTo>
                  <a:cubicBezTo>
                    <a:pt x="8527" y="9232"/>
                    <a:pt x="8687" y="9306"/>
                    <a:pt x="8757" y="9426"/>
                  </a:cubicBezTo>
                  <a:cubicBezTo>
                    <a:pt x="9064" y="9975"/>
                    <a:pt x="9273" y="10552"/>
                    <a:pt x="9385" y="11157"/>
                  </a:cubicBezTo>
                  <a:cubicBezTo>
                    <a:pt x="9399" y="11232"/>
                    <a:pt x="9378" y="11312"/>
                    <a:pt x="9336" y="11380"/>
                  </a:cubicBezTo>
                  <a:cubicBezTo>
                    <a:pt x="8653" y="12380"/>
                    <a:pt x="7893" y="13346"/>
                    <a:pt x="7070" y="14272"/>
                  </a:cubicBezTo>
                  <a:cubicBezTo>
                    <a:pt x="6868" y="14500"/>
                    <a:pt x="6428" y="14437"/>
                    <a:pt x="6338" y="14163"/>
                  </a:cubicBezTo>
                  <a:cubicBezTo>
                    <a:pt x="6317" y="14089"/>
                    <a:pt x="6289" y="14020"/>
                    <a:pt x="6261" y="13952"/>
                  </a:cubicBezTo>
                  <a:cubicBezTo>
                    <a:pt x="6212" y="13809"/>
                    <a:pt x="6268" y="13660"/>
                    <a:pt x="6414" y="13575"/>
                  </a:cubicBezTo>
                  <a:cubicBezTo>
                    <a:pt x="7704" y="12832"/>
                    <a:pt x="8276" y="11237"/>
                    <a:pt x="6101" y="9237"/>
                  </a:cubicBezTo>
                  <a:cubicBezTo>
                    <a:pt x="4692" y="7946"/>
                    <a:pt x="3207" y="7420"/>
                    <a:pt x="2015" y="7237"/>
                  </a:cubicBezTo>
                  <a:cubicBezTo>
                    <a:pt x="1241" y="7117"/>
                    <a:pt x="676" y="7820"/>
                    <a:pt x="1129" y="8352"/>
                  </a:cubicBezTo>
                  <a:cubicBezTo>
                    <a:pt x="2845" y="10369"/>
                    <a:pt x="2845" y="13980"/>
                    <a:pt x="4609" y="14020"/>
                  </a:cubicBezTo>
                  <a:cubicBezTo>
                    <a:pt x="4825" y="14026"/>
                    <a:pt x="5048" y="14009"/>
                    <a:pt x="5264" y="13975"/>
                  </a:cubicBezTo>
                  <a:cubicBezTo>
                    <a:pt x="5487" y="13940"/>
                    <a:pt x="5703" y="14049"/>
                    <a:pt x="5759" y="14226"/>
                  </a:cubicBezTo>
                  <a:cubicBezTo>
                    <a:pt x="5864" y="14569"/>
                    <a:pt x="5940" y="14917"/>
                    <a:pt x="5982" y="15266"/>
                  </a:cubicBezTo>
                  <a:cubicBezTo>
                    <a:pt x="5996" y="15357"/>
                    <a:pt x="5961" y="15449"/>
                    <a:pt x="5892" y="15517"/>
                  </a:cubicBezTo>
                  <a:cubicBezTo>
                    <a:pt x="5892" y="15517"/>
                    <a:pt x="2594" y="20312"/>
                    <a:pt x="0" y="21363"/>
                  </a:cubicBezTo>
                  <a:cubicBezTo>
                    <a:pt x="7" y="21386"/>
                    <a:pt x="4581" y="19929"/>
                    <a:pt x="8311" y="14723"/>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177" name="Shape">
              <a:extLst>
                <a:ext uri="{FF2B5EF4-FFF2-40B4-BE49-F238E27FC236}">
                  <a16:creationId xmlns:a16="http://schemas.microsoft.com/office/drawing/2014/main" id="{CA6F6B60-6765-42FC-A677-BEAF90390520}"/>
                </a:ext>
              </a:extLst>
            </p:cNvPr>
            <p:cNvSpPr/>
            <p:nvPr/>
          </p:nvSpPr>
          <p:spPr>
            <a:xfrm>
              <a:off x="6477000" y="2260600"/>
              <a:ext cx="571544" cy="530708"/>
            </a:xfrm>
            <a:custGeom>
              <a:avLst/>
              <a:gdLst/>
              <a:ahLst/>
              <a:cxnLst>
                <a:cxn ang="0">
                  <a:pos x="wd2" y="hd2"/>
                </a:cxn>
                <a:cxn ang="5400000">
                  <a:pos x="wd2" y="hd2"/>
                </a:cxn>
                <a:cxn ang="10800000">
                  <a:pos x="wd2" y="hd2"/>
                </a:cxn>
                <a:cxn ang="16200000">
                  <a:pos x="wd2" y="hd2"/>
                </a:cxn>
              </a:cxnLst>
              <a:rect l="0" t="0" r="r" b="b"/>
              <a:pathLst>
                <a:path w="18868" h="21011" extrusionOk="0">
                  <a:moveTo>
                    <a:pt x="2041" y="7452"/>
                  </a:moveTo>
                  <a:cubicBezTo>
                    <a:pt x="2360" y="7256"/>
                    <a:pt x="2507" y="6814"/>
                    <a:pt x="2402" y="6402"/>
                  </a:cubicBezTo>
                  <a:cubicBezTo>
                    <a:pt x="2121" y="5280"/>
                    <a:pt x="1794" y="3123"/>
                    <a:pt x="3056" y="1917"/>
                  </a:cubicBezTo>
                  <a:cubicBezTo>
                    <a:pt x="4301" y="725"/>
                    <a:pt x="6028" y="1751"/>
                    <a:pt x="6930" y="2450"/>
                  </a:cubicBezTo>
                  <a:cubicBezTo>
                    <a:pt x="7261" y="2706"/>
                    <a:pt x="7701" y="2601"/>
                    <a:pt x="7932" y="2218"/>
                  </a:cubicBezTo>
                  <a:cubicBezTo>
                    <a:pt x="8498" y="1278"/>
                    <a:pt x="9596" y="-195"/>
                    <a:pt x="10862" y="21"/>
                  </a:cubicBezTo>
                  <a:cubicBezTo>
                    <a:pt x="12124" y="237"/>
                    <a:pt x="12766" y="2012"/>
                    <a:pt x="13047" y="3108"/>
                  </a:cubicBezTo>
                  <a:cubicBezTo>
                    <a:pt x="13164" y="3561"/>
                    <a:pt x="13546" y="3832"/>
                    <a:pt x="13927" y="3717"/>
                  </a:cubicBezTo>
                  <a:cubicBezTo>
                    <a:pt x="14984" y="3405"/>
                    <a:pt x="17004" y="3108"/>
                    <a:pt x="18312" y="4752"/>
                  </a:cubicBezTo>
                  <a:cubicBezTo>
                    <a:pt x="19608" y="6377"/>
                    <a:pt x="18346" y="8066"/>
                    <a:pt x="17482" y="8921"/>
                  </a:cubicBezTo>
                  <a:cubicBezTo>
                    <a:pt x="17160" y="9242"/>
                    <a:pt x="17130" y="9816"/>
                    <a:pt x="17403" y="10193"/>
                  </a:cubicBezTo>
                  <a:cubicBezTo>
                    <a:pt x="18086" y="11138"/>
                    <a:pt x="19013" y="12908"/>
                    <a:pt x="18053" y="14678"/>
                  </a:cubicBezTo>
                  <a:cubicBezTo>
                    <a:pt x="17189" y="16271"/>
                    <a:pt x="15956" y="16442"/>
                    <a:pt x="15139" y="16342"/>
                  </a:cubicBezTo>
                  <a:cubicBezTo>
                    <a:pt x="14711" y="16287"/>
                    <a:pt x="14325" y="16674"/>
                    <a:pt x="14313" y="17192"/>
                  </a:cubicBezTo>
                  <a:cubicBezTo>
                    <a:pt x="14275" y="18474"/>
                    <a:pt x="13969" y="20490"/>
                    <a:pt x="12443" y="20927"/>
                  </a:cubicBezTo>
                  <a:cubicBezTo>
                    <a:pt x="10762" y="21405"/>
                    <a:pt x="9177" y="19711"/>
                    <a:pt x="8460" y="18785"/>
                  </a:cubicBezTo>
                  <a:cubicBezTo>
                    <a:pt x="8221" y="18479"/>
                    <a:pt x="7844" y="18418"/>
                    <a:pt x="7542" y="18630"/>
                  </a:cubicBezTo>
                  <a:cubicBezTo>
                    <a:pt x="6708" y="19208"/>
                    <a:pt x="4976" y="20133"/>
                    <a:pt x="3152" y="19419"/>
                  </a:cubicBezTo>
                  <a:cubicBezTo>
                    <a:pt x="1261" y="18680"/>
                    <a:pt x="2133" y="15925"/>
                    <a:pt x="2704" y="14562"/>
                  </a:cubicBezTo>
                  <a:cubicBezTo>
                    <a:pt x="2884" y="14135"/>
                    <a:pt x="2746" y="13617"/>
                    <a:pt x="2398" y="13385"/>
                  </a:cubicBezTo>
                  <a:cubicBezTo>
                    <a:pt x="951" y="12440"/>
                    <a:pt x="-1992" y="9966"/>
                    <a:pt x="2041" y="7452"/>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178" name="Shape">
              <a:extLst>
                <a:ext uri="{FF2B5EF4-FFF2-40B4-BE49-F238E27FC236}">
                  <a16:creationId xmlns:a16="http://schemas.microsoft.com/office/drawing/2014/main" id="{E031E28C-6CD1-4496-BFD5-44BDA4AABB83}"/>
                </a:ext>
              </a:extLst>
            </p:cNvPr>
            <p:cNvSpPr/>
            <p:nvPr/>
          </p:nvSpPr>
          <p:spPr>
            <a:xfrm>
              <a:off x="6629399" y="2412999"/>
              <a:ext cx="82603" cy="91950"/>
            </a:xfrm>
            <a:custGeom>
              <a:avLst/>
              <a:gdLst/>
              <a:ahLst/>
              <a:cxnLst>
                <a:cxn ang="0">
                  <a:pos x="wd2" y="hd2"/>
                </a:cxn>
                <a:cxn ang="5400000">
                  <a:pos x="wd2" y="hd2"/>
                </a:cxn>
                <a:cxn ang="10800000">
                  <a:pos x="wd2" y="hd2"/>
                </a:cxn>
                <a:cxn ang="16200000">
                  <a:pos x="wd2" y="hd2"/>
                </a:cxn>
              </a:cxnLst>
              <a:rect l="0" t="0" r="r" b="b"/>
              <a:pathLst>
                <a:path w="18316" h="21600" extrusionOk="0">
                  <a:moveTo>
                    <a:pt x="208" y="21600"/>
                  </a:moveTo>
                  <a:cubicBezTo>
                    <a:pt x="208" y="21600"/>
                    <a:pt x="-3284" y="328"/>
                    <a:pt x="18316" y="0"/>
                  </a:cubicBezTo>
                  <a:cubicBezTo>
                    <a:pt x="18288" y="0"/>
                    <a:pt x="5756" y="8861"/>
                    <a:pt x="208"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79" name="Shape">
              <a:extLst>
                <a:ext uri="{FF2B5EF4-FFF2-40B4-BE49-F238E27FC236}">
                  <a16:creationId xmlns:a16="http://schemas.microsoft.com/office/drawing/2014/main" id="{EDC7A047-391A-4BB2-8A87-77BF1EFD347B}"/>
                </a:ext>
              </a:extLst>
            </p:cNvPr>
            <p:cNvSpPr/>
            <p:nvPr/>
          </p:nvSpPr>
          <p:spPr>
            <a:xfrm>
              <a:off x="6756400" y="2400299"/>
              <a:ext cx="137669" cy="119093"/>
            </a:xfrm>
            <a:custGeom>
              <a:avLst/>
              <a:gdLst/>
              <a:ahLst/>
              <a:cxnLst>
                <a:cxn ang="0">
                  <a:pos x="wd2" y="hd2"/>
                </a:cxn>
                <a:cxn ang="5400000">
                  <a:pos x="wd2" y="hd2"/>
                </a:cxn>
                <a:cxn ang="10800000">
                  <a:pos x="wd2" y="hd2"/>
                </a:cxn>
                <a:cxn ang="16200000">
                  <a:pos x="wd2" y="hd2"/>
                </a:cxn>
              </a:cxnLst>
              <a:rect l="0" t="0" r="r" b="b"/>
              <a:pathLst>
                <a:path w="21580" h="17253" extrusionOk="0">
                  <a:moveTo>
                    <a:pt x="0" y="455"/>
                  </a:moveTo>
                  <a:cubicBezTo>
                    <a:pt x="0" y="455"/>
                    <a:pt x="19609" y="-4347"/>
                    <a:pt x="21580" y="17253"/>
                  </a:cubicBezTo>
                  <a:cubicBezTo>
                    <a:pt x="21600" y="17235"/>
                    <a:pt x="12343" y="5239"/>
                    <a:pt x="0" y="455"/>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0" name="Shape">
              <a:extLst>
                <a:ext uri="{FF2B5EF4-FFF2-40B4-BE49-F238E27FC236}">
                  <a16:creationId xmlns:a16="http://schemas.microsoft.com/office/drawing/2014/main" id="{DA0C67BE-7BA6-4C46-B993-83ABDC5F8A2A}"/>
                </a:ext>
              </a:extLst>
            </p:cNvPr>
            <p:cNvSpPr/>
            <p:nvPr/>
          </p:nvSpPr>
          <p:spPr>
            <a:xfrm>
              <a:off x="6794500" y="2527299"/>
              <a:ext cx="77807" cy="96903"/>
            </a:xfrm>
            <a:custGeom>
              <a:avLst/>
              <a:gdLst/>
              <a:ahLst/>
              <a:cxnLst>
                <a:cxn ang="0">
                  <a:pos x="wd2" y="hd2"/>
                </a:cxn>
                <a:cxn ang="5400000">
                  <a:pos x="wd2" y="hd2"/>
                </a:cxn>
                <a:cxn ang="10800000">
                  <a:pos x="wd2" y="hd2"/>
                </a:cxn>
                <a:cxn ang="16200000">
                  <a:pos x="wd2" y="hd2"/>
                </a:cxn>
              </a:cxnLst>
              <a:rect l="0" t="0" r="r" b="b"/>
              <a:pathLst>
                <a:path w="17298" h="21600" extrusionOk="0">
                  <a:moveTo>
                    <a:pt x="16856" y="0"/>
                  </a:moveTo>
                  <a:cubicBezTo>
                    <a:pt x="16856" y="0"/>
                    <a:pt x="21600" y="19930"/>
                    <a:pt x="0" y="21600"/>
                  </a:cubicBezTo>
                  <a:cubicBezTo>
                    <a:pt x="28" y="21600"/>
                    <a:pt x="12028" y="12428"/>
                    <a:pt x="16856"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1" name="Shape">
              <a:extLst>
                <a:ext uri="{FF2B5EF4-FFF2-40B4-BE49-F238E27FC236}">
                  <a16:creationId xmlns:a16="http://schemas.microsoft.com/office/drawing/2014/main" id="{3F539696-1F67-4833-9F56-B60F9B11772F}"/>
                </a:ext>
              </a:extLst>
            </p:cNvPr>
            <p:cNvSpPr/>
            <p:nvPr/>
          </p:nvSpPr>
          <p:spPr>
            <a:xfrm>
              <a:off x="6731000" y="2578099"/>
              <a:ext cx="61469" cy="19758"/>
            </a:xfrm>
            <a:custGeom>
              <a:avLst/>
              <a:gdLst/>
              <a:ahLst/>
              <a:cxnLst>
                <a:cxn ang="0">
                  <a:pos x="wd2" y="hd2"/>
                </a:cxn>
                <a:cxn ang="5400000">
                  <a:pos x="wd2" y="hd2"/>
                </a:cxn>
                <a:cxn ang="10800000">
                  <a:pos x="wd2" y="hd2"/>
                </a:cxn>
                <a:cxn ang="16200000">
                  <a:pos x="wd2" y="hd2"/>
                </a:cxn>
              </a:cxnLst>
              <a:rect l="0" t="0" r="r" b="b"/>
              <a:pathLst>
                <a:path w="21600" h="10874" extrusionOk="0">
                  <a:moveTo>
                    <a:pt x="21600" y="0"/>
                  </a:moveTo>
                  <a:cubicBezTo>
                    <a:pt x="21600" y="0"/>
                    <a:pt x="12987" y="21600"/>
                    <a:pt x="0" y="3915"/>
                  </a:cubicBezTo>
                  <a:cubicBezTo>
                    <a:pt x="0" y="3915"/>
                    <a:pt x="11916" y="6571"/>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2" name="Shape">
              <a:extLst>
                <a:ext uri="{FF2B5EF4-FFF2-40B4-BE49-F238E27FC236}">
                  <a16:creationId xmlns:a16="http://schemas.microsoft.com/office/drawing/2014/main" id="{3382CE6D-B2FA-4C4B-9C14-0CA4A2D3608A}"/>
                </a:ext>
              </a:extLst>
            </p:cNvPr>
            <p:cNvSpPr/>
            <p:nvPr/>
          </p:nvSpPr>
          <p:spPr>
            <a:xfrm>
              <a:off x="6819899" y="2489199"/>
              <a:ext cx="19421" cy="61597"/>
            </a:xfrm>
            <a:custGeom>
              <a:avLst/>
              <a:gdLst/>
              <a:ahLst/>
              <a:cxnLst>
                <a:cxn ang="0">
                  <a:pos x="wd2" y="hd2"/>
                </a:cxn>
                <a:cxn ang="5400000">
                  <a:pos x="wd2" y="hd2"/>
                </a:cxn>
                <a:cxn ang="10800000">
                  <a:pos x="wd2" y="hd2"/>
                </a:cxn>
                <a:cxn ang="16200000">
                  <a:pos x="wd2" y="hd2"/>
                </a:cxn>
              </a:cxnLst>
              <a:rect l="0" t="0" r="r" b="b"/>
              <a:pathLst>
                <a:path w="10759" h="21600" extrusionOk="0">
                  <a:moveTo>
                    <a:pt x="0" y="0"/>
                  </a:moveTo>
                  <a:cubicBezTo>
                    <a:pt x="0" y="0"/>
                    <a:pt x="21600" y="8729"/>
                    <a:pt x="3588" y="21600"/>
                  </a:cubicBezTo>
                  <a:cubicBezTo>
                    <a:pt x="3588" y="21600"/>
                    <a:pt x="6473" y="9709"/>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3" name="Shape">
              <a:extLst>
                <a:ext uri="{FF2B5EF4-FFF2-40B4-BE49-F238E27FC236}">
                  <a16:creationId xmlns:a16="http://schemas.microsoft.com/office/drawing/2014/main" id="{069CEDAE-8302-4D23-84F6-E1C4C5968A92}"/>
                </a:ext>
              </a:extLst>
            </p:cNvPr>
            <p:cNvSpPr/>
            <p:nvPr/>
          </p:nvSpPr>
          <p:spPr>
            <a:xfrm>
              <a:off x="6705599" y="2438399"/>
              <a:ext cx="59183" cy="25740"/>
            </a:xfrm>
            <a:custGeom>
              <a:avLst/>
              <a:gdLst/>
              <a:ahLst/>
              <a:cxnLst>
                <a:cxn ang="0">
                  <a:pos x="wd2" y="hd2"/>
                </a:cxn>
                <a:cxn ang="5400000">
                  <a:pos x="wd2" y="hd2"/>
                </a:cxn>
                <a:cxn ang="10800000">
                  <a:pos x="wd2" y="hd2"/>
                </a:cxn>
                <a:cxn ang="16200000">
                  <a:pos x="wd2" y="hd2"/>
                </a:cxn>
              </a:cxnLst>
              <a:rect l="0" t="0" r="r" b="b"/>
              <a:pathLst>
                <a:path w="21600" h="12951" extrusionOk="0">
                  <a:moveTo>
                    <a:pt x="0" y="12951"/>
                  </a:moveTo>
                  <a:cubicBezTo>
                    <a:pt x="0" y="12951"/>
                    <a:pt x="6257" y="-8649"/>
                    <a:pt x="21600" y="3940"/>
                  </a:cubicBezTo>
                  <a:cubicBezTo>
                    <a:pt x="21600" y="3940"/>
                    <a:pt x="9131" y="4579"/>
                    <a:pt x="0" y="12951"/>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4" name="Shape">
              <a:extLst>
                <a:ext uri="{FF2B5EF4-FFF2-40B4-BE49-F238E27FC236}">
                  <a16:creationId xmlns:a16="http://schemas.microsoft.com/office/drawing/2014/main" id="{F2E00666-6E13-4E61-829E-17BAAC2429DD}"/>
                </a:ext>
              </a:extLst>
            </p:cNvPr>
            <p:cNvSpPr/>
            <p:nvPr/>
          </p:nvSpPr>
          <p:spPr>
            <a:xfrm>
              <a:off x="6667500" y="2501900"/>
              <a:ext cx="23414" cy="60325"/>
            </a:xfrm>
            <a:custGeom>
              <a:avLst/>
              <a:gdLst/>
              <a:ahLst/>
              <a:cxnLst>
                <a:cxn ang="0">
                  <a:pos x="wd2" y="hd2"/>
                </a:cxn>
                <a:cxn ang="5400000">
                  <a:pos x="wd2" y="hd2"/>
                </a:cxn>
                <a:cxn ang="10800000">
                  <a:pos x="wd2" y="hd2"/>
                </a:cxn>
                <a:cxn ang="16200000">
                  <a:pos x="wd2" y="hd2"/>
                </a:cxn>
              </a:cxnLst>
              <a:rect l="0" t="0" r="r" b="b"/>
              <a:pathLst>
                <a:path w="12141" h="21600" extrusionOk="0">
                  <a:moveTo>
                    <a:pt x="12141" y="21600"/>
                  </a:moveTo>
                  <a:cubicBezTo>
                    <a:pt x="12141" y="21600"/>
                    <a:pt x="-9459" y="14461"/>
                    <a:pt x="4963" y="0"/>
                  </a:cubicBezTo>
                  <a:cubicBezTo>
                    <a:pt x="4963" y="0"/>
                    <a:pt x="4436" y="12278"/>
                    <a:pt x="12141"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5" name="Shape">
              <a:extLst>
                <a:ext uri="{FF2B5EF4-FFF2-40B4-BE49-F238E27FC236}">
                  <a16:creationId xmlns:a16="http://schemas.microsoft.com/office/drawing/2014/main" id="{D12CB662-3A51-4193-A8C0-7301C47EC053}"/>
                </a:ext>
              </a:extLst>
            </p:cNvPr>
            <p:cNvSpPr/>
            <p:nvPr/>
          </p:nvSpPr>
          <p:spPr>
            <a:xfrm>
              <a:off x="6604000" y="2527300"/>
              <a:ext cx="144653" cy="112334"/>
            </a:xfrm>
            <a:custGeom>
              <a:avLst/>
              <a:gdLst/>
              <a:ahLst/>
              <a:cxnLst>
                <a:cxn ang="0">
                  <a:pos x="wd2" y="hd2"/>
                </a:cxn>
                <a:cxn ang="5400000">
                  <a:pos x="wd2" y="hd2"/>
                </a:cxn>
                <a:cxn ang="10800000">
                  <a:pos x="wd2" y="hd2"/>
                </a:cxn>
                <a:cxn ang="16200000">
                  <a:pos x="wd2" y="hd2"/>
                </a:cxn>
              </a:cxnLst>
              <a:rect l="0" t="0" r="r" b="b"/>
              <a:pathLst>
                <a:path w="21600" h="16400" extrusionOk="0">
                  <a:moveTo>
                    <a:pt x="21600" y="15648"/>
                  </a:moveTo>
                  <a:cubicBezTo>
                    <a:pt x="21600" y="15648"/>
                    <a:pt x="3262" y="21600"/>
                    <a:pt x="0" y="0"/>
                  </a:cubicBezTo>
                  <a:cubicBezTo>
                    <a:pt x="0" y="0"/>
                    <a:pt x="9558" y="11551"/>
                    <a:pt x="21600" y="1564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6" name="Circle">
              <a:extLst>
                <a:ext uri="{FF2B5EF4-FFF2-40B4-BE49-F238E27FC236}">
                  <a16:creationId xmlns:a16="http://schemas.microsoft.com/office/drawing/2014/main" id="{B4BA3232-F00A-4E77-BE2E-62E6223B4A4F}"/>
                </a:ext>
              </a:extLst>
            </p:cNvPr>
            <p:cNvSpPr/>
            <p:nvPr/>
          </p:nvSpPr>
          <p:spPr>
            <a:xfrm>
              <a:off x="6718300" y="2489200"/>
              <a:ext cx="62993" cy="62993"/>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87" name="Shape">
              <a:extLst>
                <a:ext uri="{FF2B5EF4-FFF2-40B4-BE49-F238E27FC236}">
                  <a16:creationId xmlns:a16="http://schemas.microsoft.com/office/drawing/2014/main" id="{00106176-9369-4ED8-9998-610C61562237}"/>
                </a:ext>
              </a:extLst>
            </p:cNvPr>
            <p:cNvSpPr/>
            <p:nvPr/>
          </p:nvSpPr>
          <p:spPr>
            <a:xfrm>
              <a:off x="6350000" y="2540000"/>
              <a:ext cx="110430" cy="103959"/>
            </a:xfrm>
            <a:custGeom>
              <a:avLst/>
              <a:gdLst/>
              <a:ahLst/>
              <a:cxnLst>
                <a:cxn ang="0">
                  <a:pos x="wd2" y="hd2"/>
                </a:cxn>
                <a:cxn ang="5400000">
                  <a:pos x="wd2" y="hd2"/>
                </a:cxn>
                <a:cxn ang="10800000">
                  <a:pos x="wd2" y="hd2"/>
                </a:cxn>
                <a:cxn ang="16200000">
                  <a:pos x="wd2" y="hd2"/>
                </a:cxn>
              </a:cxnLst>
              <a:rect l="0" t="0" r="r" b="b"/>
              <a:pathLst>
                <a:path w="21151" h="21354" extrusionOk="0">
                  <a:moveTo>
                    <a:pt x="5844" y="2426"/>
                  </a:moveTo>
                  <a:cubicBezTo>
                    <a:pt x="7084" y="2582"/>
                    <a:pt x="8325" y="2060"/>
                    <a:pt x="9201" y="1121"/>
                  </a:cubicBezTo>
                  <a:cubicBezTo>
                    <a:pt x="9833" y="443"/>
                    <a:pt x="10684" y="-131"/>
                    <a:pt x="11730" y="26"/>
                  </a:cubicBezTo>
                  <a:cubicBezTo>
                    <a:pt x="12776" y="182"/>
                    <a:pt x="13384" y="1043"/>
                    <a:pt x="13774" y="1956"/>
                  </a:cubicBezTo>
                  <a:cubicBezTo>
                    <a:pt x="14309" y="3260"/>
                    <a:pt x="15428" y="4173"/>
                    <a:pt x="16766" y="4356"/>
                  </a:cubicBezTo>
                  <a:cubicBezTo>
                    <a:pt x="17544" y="4460"/>
                    <a:pt x="18322" y="4747"/>
                    <a:pt x="18760" y="5426"/>
                  </a:cubicBezTo>
                  <a:cubicBezTo>
                    <a:pt x="19198" y="6104"/>
                    <a:pt x="19174" y="6913"/>
                    <a:pt x="19003" y="7669"/>
                  </a:cubicBezTo>
                  <a:cubicBezTo>
                    <a:pt x="18663" y="9104"/>
                    <a:pt x="19003" y="10591"/>
                    <a:pt x="19928" y="11686"/>
                  </a:cubicBezTo>
                  <a:cubicBezTo>
                    <a:pt x="20633" y="12495"/>
                    <a:pt x="21217" y="13565"/>
                    <a:pt x="21144" y="14921"/>
                  </a:cubicBezTo>
                  <a:cubicBezTo>
                    <a:pt x="21071" y="16278"/>
                    <a:pt x="20244" y="16799"/>
                    <a:pt x="19344" y="16982"/>
                  </a:cubicBezTo>
                  <a:cubicBezTo>
                    <a:pt x="18030" y="17217"/>
                    <a:pt x="16985" y="18208"/>
                    <a:pt x="16449" y="19512"/>
                  </a:cubicBezTo>
                  <a:cubicBezTo>
                    <a:pt x="16085" y="20347"/>
                    <a:pt x="15476" y="21078"/>
                    <a:pt x="14382" y="21286"/>
                  </a:cubicBezTo>
                  <a:cubicBezTo>
                    <a:pt x="13433" y="21469"/>
                    <a:pt x="12679" y="21260"/>
                    <a:pt x="12120" y="20895"/>
                  </a:cubicBezTo>
                  <a:cubicBezTo>
                    <a:pt x="11171" y="20295"/>
                    <a:pt x="9566" y="20269"/>
                    <a:pt x="8568" y="20739"/>
                  </a:cubicBezTo>
                  <a:cubicBezTo>
                    <a:pt x="7814" y="21104"/>
                    <a:pt x="6914" y="21234"/>
                    <a:pt x="6087" y="20634"/>
                  </a:cubicBezTo>
                  <a:cubicBezTo>
                    <a:pt x="5090" y="19930"/>
                    <a:pt x="4701" y="18652"/>
                    <a:pt x="4579" y="17504"/>
                  </a:cubicBezTo>
                  <a:cubicBezTo>
                    <a:pt x="4433" y="16173"/>
                    <a:pt x="3728" y="14973"/>
                    <a:pt x="2633" y="14347"/>
                  </a:cubicBezTo>
                  <a:cubicBezTo>
                    <a:pt x="1733" y="13826"/>
                    <a:pt x="760" y="13017"/>
                    <a:pt x="201" y="11739"/>
                  </a:cubicBezTo>
                  <a:cubicBezTo>
                    <a:pt x="-383" y="10408"/>
                    <a:pt x="395" y="9495"/>
                    <a:pt x="1368" y="8895"/>
                  </a:cubicBezTo>
                  <a:cubicBezTo>
                    <a:pt x="2609" y="8139"/>
                    <a:pt x="3387" y="6730"/>
                    <a:pt x="3363" y="5191"/>
                  </a:cubicBezTo>
                  <a:cubicBezTo>
                    <a:pt x="3290" y="3626"/>
                    <a:pt x="3752" y="2139"/>
                    <a:pt x="5844" y="2426"/>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188" name="Shape">
              <a:extLst>
                <a:ext uri="{FF2B5EF4-FFF2-40B4-BE49-F238E27FC236}">
                  <a16:creationId xmlns:a16="http://schemas.microsoft.com/office/drawing/2014/main" id="{AA836845-4415-4EA8-ACC2-6D113A3C690A}"/>
                </a:ext>
              </a:extLst>
            </p:cNvPr>
            <p:cNvSpPr/>
            <p:nvPr/>
          </p:nvSpPr>
          <p:spPr>
            <a:xfrm>
              <a:off x="5994400" y="2184400"/>
              <a:ext cx="423408" cy="323263"/>
            </a:xfrm>
            <a:custGeom>
              <a:avLst/>
              <a:gdLst/>
              <a:ahLst/>
              <a:cxnLst>
                <a:cxn ang="0">
                  <a:pos x="wd2" y="hd2"/>
                </a:cxn>
                <a:cxn ang="5400000">
                  <a:pos x="wd2" y="hd2"/>
                </a:cxn>
                <a:cxn ang="10800000">
                  <a:pos x="wd2" y="hd2"/>
                </a:cxn>
                <a:cxn ang="16200000">
                  <a:pos x="wd2" y="hd2"/>
                </a:cxn>
              </a:cxnLst>
              <a:rect l="0" t="0" r="r" b="b"/>
              <a:pathLst>
                <a:path w="21496" h="20865" extrusionOk="0">
                  <a:moveTo>
                    <a:pt x="18196" y="8273"/>
                  </a:moveTo>
                  <a:cubicBezTo>
                    <a:pt x="18279" y="8224"/>
                    <a:pt x="17615" y="7068"/>
                    <a:pt x="17319" y="7240"/>
                  </a:cubicBezTo>
                  <a:cubicBezTo>
                    <a:pt x="16268" y="7863"/>
                    <a:pt x="15533" y="9125"/>
                    <a:pt x="15513" y="10634"/>
                  </a:cubicBezTo>
                  <a:cubicBezTo>
                    <a:pt x="15507" y="11257"/>
                    <a:pt x="15623" y="11822"/>
                    <a:pt x="15816" y="12347"/>
                  </a:cubicBezTo>
                  <a:cubicBezTo>
                    <a:pt x="14636" y="11265"/>
                    <a:pt x="13398" y="10281"/>
                    <a:pt x="12109" y="9379"/>
                  </a:cubicBezTo>
                  <a:cubicBezTo>
                    <a:pt x="11019" y="8617"/>
                    <a:pt x="9891" y="7814"/>
                    <a:pt x="8724" y="7092"/>
                  </a:cubicBezTo>
                  <a:cubicBezTo>
                    <a:pt x="9723" y="5281"/>
                    <a:pt x="10877" y="2362"/>
                    <a:pt x="9188" y="616"/>
                  </a:cubicBezTo>
                  <a:cubicBezTo>
                    <a:pt x="8247" y="-359"/>
                    <a:pt x="6480" y="-121"/>
                    <a:pt x="5635" y="944"/>
                  </a:cubicBezTo>
                  <a:cubicBezTo>
                    <a:pt x="5648" y="928"/>
                    <a:pt x="6551" y="1100"/>
                    <a:pt x="6783" y="805"/>
                  </a:cubicBezTo>
                  <a:cubicBezTo>
                    <a:pt x="7905" y="-605"/>
                    <a:pt x="8833" y="2297"/>
                    <a:pt x="8833" y="3346"/>
                  </a:cubicBezTo>
                  <a:cubicBezTo>
                    <a:pt x="8833" y="4551"/>
                    <a:pt x="8421" y="5617"/>
                    <a:pt x="7911" y="6609"/>
                  </a:cubicBezTo>
                  <a:cubicBezTo>
                    <a:pt x="5809" y="5395"/>
                    <a:pt x="3604" y="4502"/>
                    <a:pt x="1328" y="4551"/>
                  </a:cubicBezTo>
                  <a:cubicBezTo>
                    <a:pt x="864" y="4559"/>
                    <a:pt x="155" y="5961"/>
                    <a:pt x="0" y="5969"/>
                  </a:cubicBezTo>
                  <a:cubicBezTo>
                    <a:pt x="3334" y="5896"/>
                    <a:pt x="6654" y="7912"/>
                    <a:pt x="9620" y="10019"/>
                  </a:cubicBezTo>
                  <a:cubicBezTo>
                    <a:pt x="7879" y="10920"/>
                    <a:pt x="6538" y="12986"/>
                    <a:pt x="6435" y="15462"/>
                  </a:cubicBezTo>
                  <a:cubicBezTo>
                    <a:pt x="6338" y="17847"/>
                    <a:pt x="7660" y="19315"/>
                    <a:pt x="9440" y="19438"/>
                  </a:cubicBezTo>
                  <a:cubicBezTo>
                    <a:pt x="9949" y="19470"/>
                    <a:pt x="8879" y="18929"/>
                    <a:pt x="8679" y="18921"/>
                  </a:cubicBezTo>
                  <a:cubicBezTo>
                    <a:pt x="7660" y="18847"/>
                    <a:pt x="7518" y="16536"/>
                    <a:pt x="7583" y="15650"/>
                  </a:cubicBezTo>
                  <a:cubicBezTo>
                    <a:pt x="7641" y="14847"/>
                    <a:pt x="7853" y="14068"/>
                    <a:pt x="8156" y="13371"/>
                  </a:cubicBezTo>
                  <a:cubicBezTo>
                    <a:pt x="8692" y="12142"/>
                    <a:pt x="9504" y="11207"/>
                    <a:pt x="10484" y="10650"/>
                  </a:cubicBezTo>
                  <a:cubicBezTo>
                    <a:pt x="10787" y="10871"/>
                    <a:pt x="11090" y="11093"/>
                    <a:pt x="11393" y="11314"/>
                  </a:cubicBezTo>
                  <a:cubicBezTo>
                    <a:pt x="14772" y="13790"/>
                    <a:pt x="17789" y="16806"/>
                    <a:pt x="20078" y="20856"/>
                  </a:cubicBezTo>
                  <a:cubicBezTo>
                    <a:pt x="20156" y="20995"/>
                    <a:pt x="21600" y="19634"/>
                    <a:pt x="21490" y="19446"/>
                  </a:cubicBezTo>
                  <a:cubicBezTo>
                    <a:pt x="20117" y="17019"/>
                    <a:pt x="18473" y="14970"/>
                    <a:pt x="16655" y="13183"/>
                  </a:cubicBezTo>
                  <a:cubicBezTo>
                    <a:pt x="15887" y="11412"/>
                    <a:pt x="16842" y="9076"/>
                    <a:pt x="18196" y="827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189" name="Circle">
              <a:extLst>
                <a:ext uri="{FF2B5EF4-FFF2-40B4-BE49-F238E27FC236}">
                  <a16:creationId xmlns:a16="http://schemas.microsoft.com/office/drawing/2014/main" id="{B55D73DE-661A-4B58-BDD3-14AC4B57BDF7}"/>
                </a:ext>
              </a:extLst>
            </p:cNvPr>
            <p:cNvSpPr/>
            <p:nvPr/>
          </p:nvSpPr>
          <p:spPr>
            <a:xfrm>
              <a:off x="5930900" y="21844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0" name="Shape">
              <a:extLst>
                <a:ext uri="{FF2B5EF4-FFF2-40B4-BE49-F238E27FC236}">
                  <a16:creationId xmlns:a16="http://schemas.microsoft.com/office/drawing/2014/main" id="{E76A39DF-FAE1-438A-B0E7-11DE29349B6E}"/>
                </a:ext>
              </a:extLst>
            </p:cNvPr>
            <p:cNvSpPr/>
            <p:nvPr/>
          </p:nvSpPr>
          <p:spPr>
            <a:xfrm>
              <a:off x="5943600" y="2222499"/>
              <a:ext cx="57785" cy="59057"/>
            </a:xfrm>
            <a:custGeom>
              <a:avLst/>
              <a:gdLst/>
              <a:ahLst/>
              <a:cxnLst>
                <a:cxn ang="0">
                  <a:pos x="wd2" y="hd2"/>
                </a:cxn>
                <a:cxn ang="5400000">
                  <a:pos x="wd2" y="hd2"/>
                </a:cxn>
                <a:cxn ang="10800000">
                  <a:pos x="wd2" y="hd2"/>
                </a:cxn>
                <a:cxn ang="16200000">
                  <a:pos x="wd2" y="hd2"/>
                </a:cxn>
              </a:cxnLst>
              <a:rect l="0" t="0" r="r" b="b"/>
              <a:pathLst>
                <a:path w="21600" h="21600" extrusionOk="0">
                  <a:moveTo>
                    <a:pt x="21600" y="12124"/>
                  </a:moveTo>
                  <a:cubicBezTo>
                    <a:pt x="21600" y="12124"/>
                    <a:pt x="16331" y="13332"/>
                    <a:pt x="12485" y="10405"/>
                  </a:cubicBezTo>
                  <a:cubicBezTo>
                    <a:pt x="8640" y="7479"/>
                    <a:pt x="10634" y="0"/>
                    <a:pt x="10634" y="0"/>
                  </a:cubicBezTo>
                  <a:cubicBezTo>
                    <a:pt x="10634" y="0"/>
                    <a:pt x="7501" y="11241"/>
                    <a:pt x="0" y="11938"/>
                  </a:cubicBezTo>
                  <a:cubicBezTo>
                    <a:pt x="0" y="11938"/>
                    <a:pt x="8118" y="14725"/>
                    <a:pt x="4462" y="21600"/>
                  </a:cubicBezTo>
                  <a:cubicBezTo>
                    <a:pt x="4462" y="21600"/>
                    <a:pt x="11109" y="12728"/>
                    <a:pt x="16948" y="21554"/>
                  </a:cubicBezTo>
                  <a:cubicBezTo>
                    <a:pt x="16900" y="21554"/>
                    <a:pt x="15001" y="15933"/>
                    <a:pt x="21600" y="12124"/>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1" name="Circle">
              <a:extLst>
                <a:ext uri="{FF2B5EF4-FFF2-40B4-BE49-F238E27FC236}">
                  <a16:creationId xmlns:a16="http://schemas.microsoft.com/office/drawing/2014/main" id="{020179F6-A97D-428D-856B-74A8398D0D33}"/>
                </a:ext>
              </a:extLst>
            </p:cNvPr>
            <p:cNvSpPr/>
            <p:nvPr/>
          </p:nvSpPr>
          <p:spPr>
            <a:xfrm>
              <a:off x="6159500" y="24511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2" name="Shape">
              <a:extLst>
                <a:ext uri="{FF2B5EF4-FFF2-40B4-BE49-F238E27FC236}">
                  <a16:creationId xmlns:a16="http://schemas.microsoft.com/office/drawing/2014/main" id="{BCA89779-765A-41B9-AA04-7FB6E4CABA10}"/>
                </a:ext>
              </a:extLst>
            </p:cNvPr>
            <p:cNvSpPr/>
            <p:nvPr/>
          </p:nvSpPr>
          <p:spPr>
            <a:xfrm>
              <a:off x="6184899" y="2501900"/>
              <a:ext cx="54484" cy="52324"/>
            </a:xfrm>
            <a:custGeom>
              <a:avLst/>
              <a:gdLst/>
              <a:ahLst/>
              <a:cxnLst>
                <a:cxn ang="0">
                  <a:pos x="wd2" y="hd2"/>
                </a:cxn>
                <a:cxn ang="5400000">
                  <a:pos x="wd2" y="hd2"/>
                </a:cxn>
                <a:cxn ang="10800000">
                  <a:pos x="wd2" y="hd2"/>
                </a:cxn>
                <a:cxn ang="16200000">
                  <a:pos x="wd2" y="hd2"/>
                </a:cxn>
              </a:cxnLst>
              <a:rect l="0" t="0" r="r" b="b"/>
              <a:pathLst>
                <a:path w="21600" h="21600" extrusionOk="0">
                  <a:moveTo>
                    <a:pt x="17522" y="472"/>
                  </a:moveTo>
                  <a:cubicBezTo>
                    <a:pt x="17522" y="472"/>
                    <a:pt x="14652" y="5662"/>
                    <a:pt x="9566" y="6501"/>
                  </a:cubicBezTo>
                  <a:cubicBezTo>
                    <a:pt x="4481" y="7392"/>
                    <a:pt x="0" y="0"/>
                    <a:pt x="0" y="0"/>
                  </a:cubicBezTo>
                  <a:cubicBezTo>
                    <a:pt x="0" y="0"/>
                    <a:pt x="6646" y="11219"/>
                    <a:pt x="1762" y="17773"/>
                  </a:cubicBezTo>
                  <a:cubicBezTo>
                    <a:pt x="1762" y="17773"/>
                    <a:pt x="9818" y="13369"/>
                    <a:pt x="12638" y="21600"/>
                  </a:cubicBezTo>
                  <a:cubicBezTo>
                    <a:pt x="12638" y="21600"/>
                    <a:pt x="10422" y="9437"/>
                    <a:pt x="21600" y="11482"/>
                  </a:cubicBezTo>
                  <a:cubicBezTo>
                    <a:pt x="21600" y="11534"/>
                    <a:pt x="15759" y="8755"/>
                    <a:pt x="17522" y="472"/>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3" name="Circle">
              <a:extLst>
                <a:ext uri="{FF2B5EF4-FFF2-40B4-BE49-F238E27FC236}">
                  <a16:creationId xmlns:a16="http://schemas.microsoft.com/office/drawing/2014/main" id="{EE830DC6-BD4E-4C71-8F32-6FC95A8A4141}"/>
                </a:ext>
              </a:extLst>
            </p:cNvPr>
            <p:cNvSpPr/>
            <p:nvPr/>
          </p:nvSpPr>
          <p:spPr>
            <a:xfrm>
              <a:off x="6324600" y="22352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4" name="Shape">
              <a:extLst>
                <a:ext uri="{FF2B5EF4-FFF2-40B4-BE49-F238E27FC236}">
                  <a16:creationId xmlns:a16="http://schemas.microsoft.com/office/drawing/2014/main" id="{FACD4CDB-E093-4A30-B139-14ACEEFE3DB4}"/>
                </a:ext>
              </a:extLst>
            </p:cNvPr>
            <p:cNvSpPr/>
            <p:nvPr/>
          </p:nvSpPr>
          <p:spPr>
            <a:xfrm>
              <a:off x="6350000" y="2235200"/>
              <a:ext cx="55245" cy="61215"/>
            </a:xfrm>
            <a:custGeom>
              <a:avLst/>
              <a:gdLst/>
              <a:ahLst/>
              <a:cxnLst>
                <a:cxn ang="0">
                  <a:pos x="wd2" y="hd2"/>
                </a:cxn>
                <a:cxn ang="5400000">
                  <a:pos x="wd2" y="hd2"/>
                </a:cxn>
                <a:cxn ang="10800000">
                  <a:pos x="wd2" y="hd2"/>
                </a:cxn>
                <a:cxn ang="16200000">
                  <a:pos x="wd2" y="hd2"/>
                </a:cxn>
              </a:cxnLst>
              <a:rect l="0" t="0" r="r" b="b"/>
              <a:pathLst>
                <a:path w="21600" h="21600" extrusionOk="0">
                  <a:moveTo>
                    <a:pt x="0" y="13668"/>
                  </a:moveTo>
                  <a:cubicBezTo>
                    <a:pt x="0" y="13668"/>
                    <a:pt x="4866" y="11024"/>
                    <a:pt x="9633" y="12593"/>
                  </a:cubicBezTo>
                  <a:cubicBezTo>
                    <a:pt x="14450" y="14161"/>
                    <a:pt x="14897" y="21600"/>
                    <a:pt x="14897" y="21600"/>
                  </a:cubicBezTo>
                  <a:cubicBezTo>
                    <a:pt x="14897" y="21600"/>
                    <a:pt x="14350" y="10352"/>
                    <a:pt x="21600" y="7573"/>
                  </a:cubicBezTo>
                  <a:cubicBezTo>
                    <a:pt x="21600" y="7573"/>
                    <a:pt x="12612" y="7349"/>
                    <a:pt x="14003" y="0"/>
                  </a:cubicBezTo>
                  <a:cubicBezTo>
                    <a:pt x="14003" y="0"/>
                    <a:pt x="10328" y="10083"/>
                    <a:pt x="1589" y="3675"/>
                  </a:cubicBezTo>
                  <a:cubicBezTo>
                    <a:pt x="1589" y="3630"/>
                    <a:pt x="5363" y="8246"/>
                    <a:pt x="0" y="13668"/>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5" name="Circle">
              <a:extLst>
                <a:ext uri="{FF2B5EF4-FFF2-40B4-BE49-F238E27FC236}">
                  <a16:creationId xmlns:a16="http://schemas.microsoft.com/office/drawing/2014/main" id="{268A5052-3309-49F8-948F-A333D52A7C2E}"/>
                </a:ext>
              </a:extLst>
            </p:cNvPr>
            <p:cNvSpPr/>
            <p:nvPr/>
          </p:nvSpPr>
          <p:spPr>
            <a:xfrm>
              <a:off x="6045200" y="21082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196" name="Shape">
              <a:extLst>
                <a:ext uri="{FF2B5EF4-FFF2-40B4-BE49-F238E27FC236}">
                  <a16:creationId xmlns:a16="http://schemas.microsoft.com/office/drawing/2014/main" id="{A967D8BD-03BD-4718-A27C-AF30031A4B95}"/>
                </a:ext>
              </a:extLst>
            </p:cNvPr>
            <p:cNvSpPr/>
            <p:nvPr/>
          </p:nvSpPr>
          <p:spPr>
            <a:xfrm>
              <a:off x="6057899" y="2120900"/>
              <a:ext cx="58803" cy="52705"/>
            </a:xfrm>
            <a:custGeom>
              <a:avLst/>
              <a:gdLst/>
              <a:ahLst/>
              <a:cxnLst>
                <a:cxn ang="0">
                  <a:pos x="wd2" y="hd2"/>
                </a:cxn>
                <a:cxn ang="5400000">
                  <a:pos x="wd2" y="hd2"/>
                </a:cxn>
                <a:cxn ang="10800000">
                  <a:pos x="wd2" y="hd2"/>
                </a:cxn>
                <a:cxn ang="16200000">
                  <a:pos x="wd2" y="hd2"/>
                </a:cxn>
              </a:cxnLst>
              <a:rect l="0" t="0" r="r" b="b"/>
              <a:pathLst>
                <a:path w="21600" h="21600" extrusionOk="0">
                  <a:moveTo>
                    <a:pt x="5552" y="21600"/>
                  </a:moveTo>
                  <a:cubicBezTo>
                    <a:pt x="5552" y="21600"/>
                    <a:pt x="7278" y="16031"/>
                    <a:pt x="11803" y="14157"/>
                  </a:cubicBezTo>
                  <a:cubicBezTo>
                    <a:pt x="16282" y="12335"/>
                    <a:pt x="21600" y="18685"/>
                    <a:pt x="21600" y="18685"/>
                  </a:cubicBezTo>
                  <a:cubicBezTo>
                    <a:pt x="21600" y="18685"/>
                    <a:pt x="13716" y="9004"/>
                    <a:pt x="17075" y="1666"/>
                  </a:cubicBezTo>
                  <a:cubicBezTo>
                    <a:pt x="17075" y="1666"/>
                    <a:pt x="10450" y="7495"/>
                    <a:pt x="6531" y="0"/>
                  </a:cubicBezTo>
                  <a:cubicBezTo>
                    <a:pt x="6531" y="0"/>
                    <a:pt x="10590" y="11451"/>
                    <a:pt x="0" y="11555"/>
                  </a:cubicBezTo>
                  <a:cubicBezTo>
                    <a:pt x="47" y="11607"/>
                    <a:pt x="5785" y="13220"/>
                    <a:pt x="5552"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197" name="Shape">
              <a:extLst>
                <a:ext uri="{FF2B5EF4-FFF2-40B4-BE49-F238E27FC236}">
                  <a16:creationId xmlns:a16="http://schemas.microsoft.com/office/drawing/2014/main" id="{E9188E7F-FEBD-4D05-8898-B31725BE6EA8}"/>
                </a:ext>
              </a:extLst>
            </p:cNvPr>
            <p:cNvSpPr/>
            <p:nvPr/>
          </p:nvSpPr>
          <p:spPr>
            <a:xfrm>
              <a:off x="6629400" y="2793999"/>
              <a:ext cx="400463" cy="264044"/>
            </a:xfrm>
            <a:custGeom>
              <a:avLst/>
              <a:gdLst/>
              <a:ahLst/>
              <a:cxnLst>
                <a:cxn ang="0">
                  <a:pos x="wd2" y="hd2"/>
                </a:cxn>
                <a:cxn ang="5400000">
                  <a:pos x="wd2" y="hd2"/>
                </a:cxn>
                <a:cxn ang="10800000">
                  <a:pos x="wd2" y="hd2"/>
                </a:cxn>
                <a:cxn ang="16200000">
                  <a:pos x="wd2" y="hd2"/>
                </a:cxn>
              </a:cxnLst>
              <a:rect l="0" t="0" r="r" b="b"/>
              <a:pathLst>
                <a:path w="20145" h="21064" extrusionOk="0">
                  <a:moveTo>
                    <a:pt x="19923" y="14087"/>
                  </a:moveTo>
                  <a:cubicBezTo>
                    <a:pt x="19093" y="10977"/>
                    <a:pt x="15700" y="9599"/>
                    <a:pt x="15234" y="13834"/>
                  </a:cubicBezTo>
                  <a:cubicBezTo>
                    <a:pt x="15176" y="14381"/>
                    <a:pt x="16154" y="15181"/>
                    <a:pt x="16224" y="14533"/>
                  </a:cubicBezTo>
                  <a:cubicBezTo>
                    <a:pt x="16320" y="13651"/>
                    <a:pt x="16646" y="12841"/>
                    <a:pt x="17176" y="12476"/>
                  </a:cubicBezTo>
                  <a:cubicBezTo>
                    <a:pt x="18709" y="11422"/>
                    <a:pt x="19188" y="14148"/>
                    <a:pt x="19150" y="15607"/>
                  </a:cubicBezTo>
                  <a:cubicBezTo>
                    <a:pt x="19099" y="17532"/>
                    <a:pt x="18243" y="19102"/>
                    <a:pt x="17087" y="19578"/>
                  </a:cubicBezTo>
                  <a:cubicBezTo>
                    <a:pt x="15023" y="20439"/>
                    <a:pt x="12666" y="19507"/>
                    <a:pt x="10819" y="17998"/>
                  </a:cubicBezTo>
                  <a:cubicBezTo>
                    <a:pt x="8877" y="16417"/>
                    <a:pt x="7274" y="14006"/>
                    <a:pt x="5894" y="11351"/>
                  </a:cubicBezTo>
                  <a:cubicBezTo>
                    <a:pt x="4942" y="9528"/>
                    <a:pt x="3594" y="7127"/>
                    <a:pt x="3364" y="4594"/>
                  </a:cubicBezTo>
                  <a:cubicBezTo>
                    <a:pt x="4175" y="6093"/>
                    <a:pt x="5338" y="7258"/>
                    <a:pt x="6334" y="8028"/>
                  </a:cubicBezTo>
                  <a:cubicBezTo>
                    <a:pt x="8526" y="9730"/>
                    <a:pt x="11318" y="10409"/>
                    <a:pt x="13649" y="8971"/>
                  </a:cubicBezTo>
                  <a:cubicBezTo>
                    <a:pt x="15349" y="7917"/>
                    <a:pt x="17451" y="4553"/>
                    <a:pt x="15604" y="1970"/>
                  </a:cubicBezTo>
                  <a:cubicBezTo>
                    <a:pt x="14371" y="247"/>
                    <a:pt x="11873" y="-330"/>
                    <a:pt x="11407" y="2912"/>
                  </a:cubicBezTo>
                  <a:cubicBezTo>
                    <a:pt x="11298" y="3641"/>
                    <a:pt x="12391" y="3976"/>
                    <a:pt x="12499" y="3236"/>
                  </a:cubicBezTo>
                  <a:cubicBezTo>
                    <a:pt x="12889" y="531"/>
                    <a:pt x="15419" y="2000"/>
                    <a:pt x="15208" y="4482"/>
                  </a:cubicBezTo>
                  <a:cubicBezTo>
                    <a:pt x="15125" y="5475"/>
                    <a:pt x="14557" y="6448"/>
                    <a:pt x="14071" y="7025"/>
                  </a:cubicBezTo>
                  <a:cubicBezTo>
                    <a:pt x="12781" y="8575"/>
                    <a:pt x="11024" y="8798"/>
                    <a:pt x="9478" y="8434"/>
                  </a:cubicBezTo>
                  <a:cubicBezTo>
                    <a:pt x="7280" y="7927"/>
                    <a:pt x="3274" y="5070"/>
                    <a:pt x="3434" y="744"/>
                  </a:cubicBezTo>
                  <a:cubicBezTo>
                    <a:pt x="3453" y="136"/>
                    <a:pt x="2782" y="-168"/>
                    <a:pt x="2482" y="96"/>
                  </a:cubicBezTo>
                  <a:cubicBezTo>
                    <a:pt x="2386" y="75"/>
                    <a:pt x="2310" y="85"/>
                    <a:pt x="2278" y="166"/>
                  </a:cubicBezTo>
                  <a:cubicBezTo>
                    <a:pt x="61" y="5161"/>
                    <a:pt x="-1185" y="12618"/>
                    <a:pt x="1620" y="17643"/>
                  </a:cubicBezTo>
                  <a:cubicBezTo>
                    <a:pt x="2386" y="19021"/>
                    <a:pt x="3408" y="20095"/>
                    <a:pt x="4590" y="20267"/>
                  </a:cubicBezTo>
                  <a:cubicBezTo>
                    <a:pt x="6302" y="20510"/>
                    <a:pt x="6437" y="18251"/>
                    <a:pt x="5664" y="16377"/>
                  </a:cubicBezTo>
                  <a:cubicBezTo>
                    <a:pt x="5510" y="16012"/>
                    <a:pt x="4629" y="16052"/>
                    <a:pt x="4616" y="16022"/>
                  </a:cubicBezTo>
                  <a:cubicBezTo>
                    <a:pt x="4922" y="16751"/>
                    <a:pt x="5306" y="17704"/>
                    <a:pt x="5108" y="18626"/>
                  </a:cubicBezTo>
                  <a:cubicBezTo>
                    <a:pt x="4673" y="20632"/>
                    <a:pt x="3198" y="18950"/>
                    <a:pt x="2674" y="18008"/>
                  </a:cubicBezTo>
                  <a:cubicBezTo>
                    <a:pt x="1805" y="16458"/>
                    <a:pt x="1249" y="14482"/>
                    <a:pt x="1077" y="12425"/>
                  </a:cubicBezTo>
                  <a:cubicBezTo>
                    <a:pt x="834" y="9508"/>
                    <a:pt x="1447" y="6114"/>
                    <a:pt x="2361" y="3277"/>
                  </a:cubicBezTo>
                  <a:cubicBezTo>
                    <a:pt x="2380" y="7187"/>
                    <a:pt x="4865" y="11179"/>
                    <a:pt x="6405" y="13682"/>
                  </a:cubicBezTo>
                  <a:cubicBezTo>
                    <a:pt x="8641" y="17329"/>
                    <a:pt x="11477" y="20226"/>
                    <a:pt x="14710" y="20895"/>
                  </a:cubicBezTo>
                  <a:cubicBezTo>
                    <a:pt x="16077" y="21179"/>
                    <a:pt x="17955" y="21270"/>
                    <a:pt x="19086" y="19801"/>
                  </a:cubicBezTo>
                  <a:cubicBezTo>
                    <a:pt x="20070" y="18524"/>
                    <a:pt x="20415" y="15941"/>
                    <a:pt x="19923" y="1408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198" name="Circle">
              <a:extLst>
                <a:ext uri="{FF2B5EF4-FFF2-40B4-BE49-F238E27FC236}">
                  <a16:creationId xmlns:a16="http://schemas.microsoft.com/office/drawing/2014/main" id="{DDA5D3CC-88A7-4687-99B4-5FF5EF1164B6}"/>
                </a:ext>
              </a:extLst>
            </p:cNvPr>
            <p:cNvSpPr/>
            <p:nvPr/>
          </p:nvSpPr>
          <p:spPr>
            <a:xfrm>
              <a:off x="6832600" y="2819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199" name="Shape">
              <a:extLst>
                <a:ext uri="{FF2B5EF4-FFF2-40B4-BE49-F238E27FC236}">
                  <a16:creationId xmlns:a16="http://schemas.microsoft.com/office/drawing/2014/main" id="{EDFA23A2-B402-44CA-931A-A995D66B1151}"/>
                </a:ext>
              </a:extLst>
            </p:cNvPr>
            <p:cNvSpPr/>
            <p:nvPr/>
          </p:nvSpPr>
          <p:spPr>
            <a:xfrm>
              <a:off x="6845299" y="2844800"/>
              <a:ext cx="31499" cy="35179"/>
            </a:xfrm>
            <a:custGeom>
              <a:avLst/>
              <a:gdLst/>
              <a:ahLst/>
              <a:cxnLst>
                <a:cxn ang="0">
                  <a:pos x="wd2" y="hd2"/>
                </a:cxn>
                <a:cxn ang="5400000">
                  <a:pos x="wd2" y="hd2"/>
                </a:cxn>
                <a:cxn ang="10800000">
                  <a:pos x="wd2" y="hd2"/>
                </a:cxn>
                <a:cxn ang="16200000">
                  <a:pos x="wd2" y="hd2"/>
                </a:cxn>
              </a:cxnLst>
              <a:rect l="0" t="0" r="r" b="b"/>
              <a:pathLst>
                <a:path w="21514" h="21600" extrusionOk="0">
                  <a:moveTo>
                    <a:pt x="19952" y="4133"/>
                  </a:moveTo>
                  <a:cubicBezTo>
                    <a:pt x="19952" y="4133"/>
                    <a:pt x="15875" y="8032"/>
                    <a:pt x="10496" y="7720"/>
                  </a:cubicBezTo>
                  <a:cubicBezTo>
                    <a:pt x="5118" y="7408"/>
                    <a:pt x="2342" y="0"/>
                    <a:pt x="2342" y="0"/>
                  </a:cubicBezTo>
                  <a:cubicBezTo>
                    <a:pt x="2342" y="0"/>
                    <a:pt x="6506" y="11229"/>
                    <a:pt x="0" y="15908"/>
                  </a:cubicBezTo>
                  <a:cubicBezTo>
                    <a:pt x="0" y="15908"/>
                    <a:pt x="9195" y="13802"/>
                    <a:pt x="10149" y="21600"/>
                  </a:cubicBezTo>
                  <a:cubicBezTo>
                    <a:pt x="10149" y="21600"/>
                    <a:pt x="10669" y="10527"/>
                    <a:pt x="21513" y="14738"/>
                  </a:cubicBezTo>
                  <a:cubicBezTo>
                    <a:pt x="21600" y="14660"/>
                    <a:pt x="16309" y="10995"/>
                    <a:pt x="19952" y="413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0" name="Circle">
              <a:extLst>
                <a:ext uri="{FF2B5EF4-FFF2-40B4-BE49-F238E27FC236}">
                  <a16:creationId xmlns:a16="http://schemas.microsoft.com/office/drawing/2014/main" id="{86C82F6D-8500-4116-890E-3CCBFAD32E89}"/>
                </a:ext>
              </a:extLst>
            </p:cNvPr>
            <p:cNvSpPr/>
            <p:nvPr/>
          </p:nvSpPr>
          <p:spPr>
            <a:xfrm>
              <a:off x="6908800" y="29591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8503014D-DFE6-4A4F-BB90-66A261558EDB}"/>
                </a:ext>
              </a:extLst>
            </p:cNvPr>
            <p:cNvSpPr/>
            <p:nvPr/>
          </p:nvSpPr>
          <p:spPr>
            <a:xfrm>
              <a:off x="6921500" y="2984499"/>
              <a:ext cx="35941" cy="31499"/>
            </a:xfrm>
            <a:custGeom>
              <a:avLst/>
              <a:gdLst/>
              <a:ahLst/>
              <a:cxnLst>
                <a:cxn ang="0">
                  <a:pos x="wd2" y="hd2"/>
                </a:cxn>
                <a:cxn ang="5400000">
                  <a:pos x="wd2" y="hd2"/>
                </a:cxn>
                <a:cxn ang="10800000">
                  <a:pos x="wd2" y="hd2"/>
                </a:cxn>
                <a:cxn ang="16200000">
                  <a:pos x="wd2" y="hd2"/>
                </a:cxn>
              </a:cxnLst>
              <a:rect l="0" t="0" r="r" b="b"/>
              <a:pathLst>
                <a:path w="21600" h="21514" extrusionOk="0">
                  <a:moveTo>
                    <a:pt x="16181" y="20993"/>
                  </a:moveTo>
                  <a:cubicBezTo>
                    <a:pt x="16181" y="20993"/>
                    <a:pt x="12670" y="16569"/>
                    <a:pt x="13433" y="11277"/>
                  </a:cubicBezTo>
                  <a:cubicBezTo>
                    <a:pt x="14120" y="5986"/>
                    <a:pt x="21600" y="3817"/>
                    <a:pt x="21600" y="3817"/>
                  </a:cubicBezTo>
                  <a:cubicBezTo>
                    <a:pt x="21600" y="3817"/>
                    <a:pt x="10381" y="6853"/>
                    <a:pt x="6259" y="0"/>
                  </a:cubicBezTo>
                  <a:cubicBezTo>
                    <a:pt x="6259" y="0"/>
                    <a:pt x="7632" y="9369"/>
                    <a:pt x="0" y="9542"/>
                  </a:cubicBezTo>
                  <a:cubicBezTo>
                    <a:pt x="0" y="9542"/>
                    <a:pt x="10762" y="11104"/>
                    <a:pt x="5877" y="21513"/>
                  </a:cubicBezTo>
                  <a:cubicBezTo>
                    <a:pt x="5801" y="21600"/>
                    <a:pt x="9770" y="16655"/>
                    <a:pt x="16181" y="2099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2" name="Circle">
              <a:extLst>
                <a:ext uri="{FF2B5EF4-FFF2-40B4-BE49-F238E27FC236}">
                  <a16:creationId xmlns:a16="http://schemas.microsoft.com/office/drawing/2014/main" id="{AEB7F034-37F7-4356-8A78-7AEE3898DE0B}"/>
                </a:ext>
              </a:extLst>
            </p:cNvPr>
            <p:cNvSpPr/>
            <p:nvPr/>
          </p:nvSpPr>
          <p:spPr>
            <a:xfrm>
              <a:off x="6680200" y="2946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03" name="Shape">
              <a:extLst>
                <a:ext uri="{FF2B5EF4-FFF2-40B4-BE49-F238E27FC236}">
                  <a16:creationId xmlns:a16="http://schemas.microsoft.com/office/drawing/2014/main" id="{9DFA1C7D-DFA8-493A-91F3-BEE17E148D4C}"/>
                </a:ext>
              </a:extLst>
            </p:cNvPr>
            <p:cNvSpPr/>
            <p:nvPr/>
          </p:nvSpPr>
          <p:spPr>
            <a:xfrm>
              <a:off x="6692900" y="2946400"/>
              <a:ext cx="30990" cy="33655"/>
            </a:xfrm>
            <a:custGeom>
              <a:avLst/>
              <a:gdLst/>
              <a:ahLst/>
              <a:cxnLst>
                <a:cxn ang="0">
                  <a:pos x="wd2" y="hd2"/>
                </a:cxn>
                <a:cxn ang="5400000">
                  <a:pos x="wd2" y="hd2"/>
                </a:cxn>
                <a:cxn ang="10800000">
                  <a:pos x="wd2" y="hd2"/>
                </a:cxn>
                <a:cxn ang="16200000">
                  <a:pos x="wd2" y="hd2"/>
                </a:cxn>
              </a:cxnLst>
              <a:rect l="0" t="0" r="r" b="b"/>
              <a:pathLst>
                <a:path w="21512" h="21600" extrusionOk="0">
                  <a:moveTo>
                    <a:pt x="2910" y="19155"/>
                  </a:moveTo>
                  <a:cubicBezTo>
                    <a:pt x="2910" y="19155"/>
                    <a:pt x="6524" y="14672"/>
                    <a:pt x="11991" y="14427"/>
                  </a:cubicBezTo>
                  <a:cubicBezTo>
                    <a:pt x="17456" y="14183"/>
                    <a:pt x="21247" y="21600"/>
                    <a:pt x="21247" y="21600"/>
                  </a:cubicBezTo>
                  <a:cubicBezTo>
                    <a:pt x="21247" y="21600"/>
                    <a:pt x="15605" y="10433"/>
                    <a:pt x="21512" y="4809"/>
                  </a:cubicBezTo>
                  <a:cubicBezTo>
                    <a:pt x="21512" y="4809"/>
                    <a:pt x="12519" y="7988"/>
                    <a:pt x="10580" y="0"/>
                  </a:cubicBezTo>
                  <a:cubicBezTo>
                    <a:pt x="10580" y="0"/>
                    <a:pt x="11462" y="11574"/>
                    <a:pt x="1" y="8395"/>
                  </a:cubicBezTo>
                  <a:cubicBezTo>
                    <a:pt x="-88" y="8395"/>
                    <a:pt x="5731" y="11656"/>
                    <a:pt x="2910" y="1915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04" name="Shape">
              <a:extLst>
                <a:ext uri="{FF2B5EF4-FFF2-40B4-BE49-F238E27FC236}">
                  <a16:creationId xmlns:a16="http://schemas.microsoft.com/office/drawing/2014/main" id="{91C07EC4-96D1-417C-B9F6-EE7BB09A7292}"/>
                </a:ext>
              </a:extLst>
            </p:cNvPr>
            <p:cNvSpPr/>
            <p:nvPr/>
          </p:nvSpPr>
          <p:spPr>
            <a:xfrm>
              <a:off x="8597900" y="2603499"/>
              <a:ext cx="1246238" cy="1016973"/>
            </a:xfrm>
            <a:custGeom>
              <a:avLst/>
              <a:gdLst/>
              <a:ahLst/>
              <a:cxnLst>
                <a:cxn ang="0">
                  <a:pos x="wd2" y="hd2"/>
                </a:cxn>
                <a:cxn ang="5400000">
                  <a:pos x="wd2" y="hd2"/>
                </a:cxn>
                <a:cxn ang="10800000">
                  <a:pos x="wd2" y="hd2"/>
                </a:cxn>
                <a:cxn ang="16200000">
                  <a:pos x="wd2" y="hd2"/>
                </a:cxn>
              </a:cxnLst>
              <a:rect l="0" t="0" r="r" b="b"/>
              <a:pathLst>
                <a:path w="21367" h="21283" extrusionOk="0">
                  <a:moveTo>
                    <a:pt x="667" y="1356"/>
                  </a:moveTo>
                  <a:cubicBezTo>
                    <a:pt x="1930" y="1630"/>
                    <a:pt x="3177" y="2034"/>
                    <a:pt x="4388" y="2558"/>
                  </a:cubicBezTo>
                  <a:cubicBezTo>
                    <a:pt x="4505" y="2608"/>
                    <a:pt x="4630" y="2531"/>
                    <a:pt x="4675" y="2390"/>
                  </a:cubicBezTo>
                  <a:cubicBezTo>
                    <a:pt x="4825" y="1931"/>
                    <a:pt x="5132" y="1585"/>
                    <a:pt x="5511" y="1402"/>
                  </a:cubicBezTo>
                  <a:cubicBezTo>
                    <a:pt x="5581" y="1367"/>
                    <a:pt x="5622" y="1287"/>
                    <a:pt x="5638" y="1200"/>
                  </a:cubicBezTo>
                  <a:cubicBezTo>
                    <a:pt x="5720" y="740"/>
                    <a:pt x="6376" y="198"/>
                    <a:pt x="7872" y="38"/>
                  </a:cubicBezTo>
                  <a:cubicBezTo>
                    <a:pt x="9235" y="-108"/>
                    <a:pt x="9936" y="192"/>
                    <a:pt x="10273" y="442"/>
                  </a:cubicBezTo>
                  <a:cubicBezTo>
                    <a:pt x="10382" y="522"/>
                    <a:pt x="10234" y="689"/>
                    <a:pt x="10038" y="700"/>
                  </a:cubicBezTo>
                  <a:cubicBezTo>
                    <a:pt x="8534" y="782"/>
                    <a:pt x="6411" y="2117"/>
                    <a:pt x="5879" y="1750"/>
                  </a:cubicBezTo>
                  <a:cubicBezTo>
                    <a:pt x="5842" y="1726"/>
                    <a:pt x="5812" y="1697"/>
                    <a:pt x="5781" y="1667"/>
                  </a:cubicBezTo>
                  <a:cubicBezTo>
                    <a:pt x="5699" y="1580"/>
                    <a:pt x="5575" y="1572"/>
                    <a:pt x="5490" y="1657"/>
                  </a:cubicBezTo>
                  <a:cubicBezTo>
                    <a:pt x="5259" y="1891"/>
                    <a:pt x="5089" y="2223"/>
                    <a:pt x="5011" y="2574"/>
                  </a:cubicBezTo>
                  <a:cubicBezTo>
                    <a:pt x="4980" y="2712"/>
                    <a:pt x="5045" y="2853"/>
                    <a:pt x="5154" y="2906"/>
                  </a:cubicBezTo>
                  <a:cubicBezTo>
                    <a:pt x="6609" y="3605"/>
                    <a:pt x="8007" y="4485"/>
                    <a:pt x="9315" y="5524"/>
                  </a:cubicBezTo>
                  <a:cubicBezTo>
                    <a:pt x="9466" y="5643"/>
                    <a:pt x="9668" y="5527"/>
                    <a:pt x="9679" y="5309"/>
                  </a:cubicBezTo>
                  <a:cubicBezTo>
                    <a:pt x="9696" y="4934"/>
                    <a:pt x="9749" y="4564"/>
                    <a:pt x="9834" y="4203"/>
                  </a:cubicBezTo>
                  <a:cubicBezTo>
                    <a:pt x="9851" y="4126"/>
                    <a:pt x="9844" y="4041"/>
                    <a:pt x="9807" y="3972"/>
                  </a:cubicBezTo>
                  <a:cubicBezTo>
                    <a:pt x="9457" y="3329"/>
                    <a:pt x="9685" y="2196"/>
                    <a:pt x="11255" y="1354"/>
                  </a:cubicBezTo>
                  <a:cubicBezTo>
                    <a:pt x="12525" y="673"/>
                    <a:pt x="13394" y="836"/>
                    <a:pt x="13870" y="1059"/>
                  </a:cubicBezTo>
                  <a:cubicBezTo>
                    <a:pt x="14025" y="1131"/>
                    <a:pt x="13973" y="1410"/>
                    <a:pt x="13786" y="1495"/>
                  </a:cubicBezTo>
                  <a:cubicBezTo>
                    <a:pt x="12342" y="2138"/>
                    <a:pt x="11005" y="4716"/>
                    <a:pt x="10269" y="4400"/>
                  </a:cubicBezTo>
                  <a:cubicBezTo>
                    <a:pt x="10245" y="4389"/>
                    <a:pt x="10219" y="4378"/>
                    <a:pt x="10197" y="4365"/>
                  </a:cubicBezTo>
                  <a:cubicBezTo>
                    <a:pt x="10075" y="4907"/>
                    <a:pt x="10034" y="5463"/>
                    <a:pt x="10073" y="6029"/>
                  </a:cubicBezTo>
                  <a:cubicBezTo>
                    <a:pt x="10080" y="6111"/>
                    <a:pt x="10117" y="6186"/>
                    <a:pt x="10171" y="6234"/>
                  </a:cubicBezTo>
                  <a:cubicBezTo>
                    <a:pt x="10428" y="6459"/>
                    <a:pt x="10683" y="6693"/>
                    <a:pt x="10931" y="6933"/>
                  </a:cubicBezTo>
                  <a:cubicBezTo>
                    <a:pt x="11051" y="7047"/>
                    <a:pt x="11231" y="7004"/>
                    <a:pt x="11295" y="6834"/>
                  </a:cubicBezTo>
                  <a:cubicBezTo>
                    <a:pt x="11482" y="6327"/>
                    <a:pt x="11795" y="5896"/>
                    <a:pt x="12185" y="5612"/>
                  </a:cubicBezTo>
                  <a:cubicBezTo>
                    <a:pt x="12259" y="5558"/>
                    <a:pt x="12309" y="5465"/>
                    <a:pt x="12307" y="5359"/>
                  </a:cubicBezTo>
                  <a:cubicBezTo>
                    <a:pt x="12303" y="5144"/>
                    <a:pt x="12338" y="4926"/>
                    <a:pt x="12409" y="4721"/>
                  </a:cubicBezTo>
                  <a:cubicBezTo>
                    <a:pt x="12804" y="3624"/>
                    <a:pt x="15787" y="4461"/>
                    <a:pt x="17468" y="3448"/>
                  </a:cubicBezTo>
                  <a:cubicBezTo>
                    <a:pt x="17687" y="3315"/>
                    <a:pt x="17931" y="3509"/>
                    <a:pt x="17853" y="3746"/>
                  </a:cubicBezTo>
                  <a:cubicBezTo>
                    <a:pt x="17611" y="4471"/>
                    <a:pt x="16995" y="5577"/>
                    <a:pt x="15436" y="6366"/>
                  </a:cubicBezTo>
                  <a:cubicBezTo>
                    <a:pt x="13838" y="7177"/>
                    <a:pt x="12873" y="6792"/>
                    <a:pt x="12492" y="6087"/>
                  </a:cubicBezTo>
                  <a:cubicBezTo>
                    <a:pt x="12422" y="5957"/>
                    <a:pt x="12277" y="5928"/>
                    <a:pt x="12170" y="6013"/>
                  </a:cubicBezTo>
                  <a:cubicBezTo>
                    <a:pt x="11815" y="6289"/>
                    <a:pt x="11552" y="6717"/>
                    <a:pt x="11445" y="7228"/>
                  </a:cubicBezTo>
                  <a:cubicBezTo>
                    <a:pt x="11423" y="7337"/>
                    <a:pt x="11451" y="7448"/>
                    <a:pt x="11521" y="7520"/>
                  </a:cubicBezTo>
                  <a:cubicBezTo>
                    <a:pt x="12111" y="8126"/>
                    <a:pt x="12673" y="8772"/>
                    <a:pt x="13204" y="9452"/>
                  </a:cubicBezTo>
                  <a:cubicBezTo>
                    <a:pt x="13235" y="9489"/>
                    <a:pt x="13269" y="9519"/>
                    <a:pt x="13313" y="9529"/>
                  </a:cubicBezTo>
                  <a:cubicBezTo>
                    <a:pt x="13337" y="9535"/>
                    <a:pt x="13361" y="9548"/>
                    <a:pt x="13383" y="9564"/>
                  </a:cubicBezTo>
                  <a:cubicBezTo>
                    <a:pt x="13762" y="9867"/>
                    <a:pt x="14236" y="9782"/>
                    <a:pt x="14569" y="9463"/>
                  </a:cubicBezTo>
                  <a:cubicBezTo>
                    <a:pt x="14637" y="9399"/>
                    <a:pt x="14667" y="9293"/>
                    <a:pt x="14654" y="9189"/>
                  </a:cubicBezTo>
                  <a:cubicBezTo>
                    <a:pt x="14559" y="8469"/>
                    <a:pt x="15081" y="7565"/>
                    <a:pt x="16682" y="7323"/>
                  </a:cubicBezTo>
                  <a:cubicBezTo>
                    <a:pt x="18058" y="7116"/>
                    <a:pt x="18850" y="7576"/>
                    <a:pt x="19255" y="7956"/>
                  </a:cubicBezTo>
                  <a:cubicBezTo>
                    <a:pt x="19388" y="8081"/>
                    <a:pt x="19270" y="8328"/>
                    <a:pt x="19070" y="8344"/>
                  </a:cubicBezTo>
                  <a:cubicBezTo>
                    <a:pt x="17537" y="8455"/>
                    <a:pt x="15649" y="10454"/>
                    <a:pt x="15018" y="9896"/>
                  </a:cubicBezTo>
                  <a:cubicBezTo>
                    <a:pt x="14964" y="9848"/>
                    <a:pt x="14916" y="9795"/>
                    <a:pt x="14872" y="9737"/>
                  </a:cubicBezTo>
                  <a:cubicBezTo>
                    <a:pt x="14674" y="9933"/>
                    <a:pt x="14434" y="10058"/>
                    <a:pt x="14184" y="10106"/>
                  </a:cubicBezTo>
                  <a:cubicBezTo>
                    <a:pt x="13999" y="10141"/>
                    <a:pt x="13914" y="10401"/>
                    <a:pt x="14034" y="10574"/>
                  </a:cubicBezTo>
                  <a:cubicBezTo>
                    <a:pt x="14238" y="10869"/>
                    <a:pt x="14437" y="11169"/>
                    <a:pt x="14630" y="11475"/>
                  </a:cubicBezTo>
                  <a:cubicBezTo>
                    <a:pt x="14678" y="11552"/>
                    <a:pt x="14755" y="11592"/>
                    <a:pt x="14833" y="11584"/>
                  </a:cubicBezTo>
                  <a:cubicBezTo>
                    <a:pt x="15286" y="11544"/>
                    <a:pt x="15734" y="11565"/>
                    <a:pt x="16176" y="11642"/>
                  </a:cubicBezTo>
                  <a:cubicBezTo>
                    <a:pt x="16283" y="11661"/>
                    <a:pt x="16385" y="11594"/>
                    <a:pt x="16427" y="11472"/>
                  </a:cubicBezTo>
                  <a:cubicBezTo>
                    <a:pt x="16793" y="10430"/>
                    <a:pt x="17862" y="9747"/>
                    <a:pt x="19477" y="11034"/>
                  </a:cubicBezTo>
                  <a:cubicBezTo>
                    <a:pt x="20840" y="12118"/>
                    <a:pt x="21250" y="13481"/>
                    <a:pt x="21363" y="14361"/>
                  </a:cubicBezTo>
                  <a:cubicBezTo>
                    <a:pt x="21400" y="14648"/>
                    <a:pt x="21134" y="14850"/>
                    <a:pt x="20945" y="14672"/>
                  </a:cubicBezTo>
                  <a:cubicBezTo>
                    <a:pt x="19501" y="13311"/>
                    <a:pt x="16510" y="14002"/>
                    <a:pt x="16311" y="12673"/>
                  </a:cubicBezTo>
                  <a:cubicBezTo>
                    <a:pt x="16281" y="12469"/>
                    <a:pt x="16277" y="12256"/>
                    <a:pt x="16298" y="12049"/>
                  </a:cubicBezTo>
                  <a:cubicBezTo>
                    <a:pt x="16316" y="11887"/>
                    <a:pt x="16224" y="11738"/>
                    <a:pt x="16089" y="11719"/>
                  </a:cubicBezTo>
                  <a:cubicBezTo>
                    <a:pt x="15797" y="11679"/>
                    <a:pt x="15504" y="11671"/>
                    <a:pt x="15207" y="11693"/>
                  </a:cubicBezTo>
                  <a:cubicBezTo>
                    <a:pt x="15025" y="11706"/>
                    <a:pt x="14929" y="11964"/>
                    <a:pt x="15035" y="12147"/>
                  </a:cubicBezTo>
                  <a:cubicBezTo>
                    <a:pt x="15523" y="12982"/>
                    <a:pt x="15972" y="13853"/>
                    <a:pt x="16370" y="14765"/>
                  </a:cubicBezTo>
                  <a:cubicBezTo>
                    <a:pt x="16409" y="14853"/>
                    <a:pt x="16481" y="14911"/>
                    <a:pt x="16562" y="14914"/>
                  </a:cubicBezTo>
                  <a:cubicBezTo>
                    <a:pt x="16864" y="14927"/>
                    <a:pt x="17171" y="15071"/>
                    <a:pt x="17422" y="15376"/>
                  </a:cubicBezTo>
                  <a:cubicBezTo>
                    <a:pt x="17958" y="16033"/>
                    <a:pt x="18349" y="16862"/>
                    <a:pt x="18541" y="17790"/>
                  </a:cubicBezTo>
                  <a:cubicBezTo>
                    <a:pt x="18737" y="18741"/>
                    <a:pt x="18733" y="19725"/>
                    <a:pt x="18652" y="20708"/>
                  </a:cubicBezTo>
                  <a:cubicBezTo>
                    <a:pt x="18604" y="21287"/>
                    <a:pt x="17995" y="21492"/>
                    <a:pt x="17709" y="21024"/>
                  </a:cubicBezTo>
                  <a:cubicBezTo>
                    <a:pt x="17590" y="20828"/>
                    <a:pt x="17461" y="20639"/>
                    <a:pt x="17326" y="20458"/>
                  </a:cubicBezTo>
                  <a:cubicBezTo>
                    <a:pt x="16666" y="19581"/>
                    <a:pt x="15806" y="18869"/>
                    <a:pt x="15436" y="17768"/>
                  </a:cubicBezTo>
                  <a:cubicBezTo>
                    <a:pt x="15292" y="17338"/>
                    <a:pt x="15236" y="16883"/>
                    <a:pt x="15242" y="16424"/>
                  </a:cubicBezTo>
                  <a:cubicBezTo>
                    <a:pt x="15249" y="16017"/>
                    <a:pt x="15373" y="15677"/>
                    <a:pt x="15565" y="15422"/>
                  </a:cubicBezTo>
                  <a:cubicBezTo>
                    <a:pt x="15632" y="15331"/>
                    <a:pt x="15649" y="15198"/>
                    <a:pt x="15602" y="15089"/>
                  </a:cubicBezTo>
                  <a:cubicBezTo>
                    <a:pt x="15351" y="14521"/>
                    <a:pt x="15083" y="13968"/>
                    <a:pt x="14798" y="13431"/>
                  </a:cubicBezTo>
                  <a:cubicBezTo>
                    <a:pt x="14685" y="13218"/>
                    <a:pt x="14421" y="13274"/>
                    <a:pt x="14373" y="13519"/>
                  </a:cubicBezTo>
                  <a:cubicBezTo>
                    <a:pt x="14345" y="13667"/>
                    <a:pt x="14310" y="13816"/>
                    <a:pt x="14271" y="13962"/>
                  </a:cubicBezTo>
                  <a:cubicBezTo>
                    <a:pt x="14238" y="14082"/>
                    <a:pt x="14273" y="14207"/>
                    <a:pt x="14352" y="14287"/>
                  </a:cubicBezTo>
                  <a:cubicBezTo>
                    <a:pt x="14770" y="14701"/>
                    <a:pt x="14957" y="15671"/>
                    <a:pt x="14384" y="17216"/>
                  </a:cubicBezTo>
                  <a:cubicBezTo>
                    <a:pt x="13812" y="18757"/>
                    <a:pt x="13078" y="19344"/>
                    <a:pt x="12601" y="19568"/>
                  </a:cubicBezTo>
                  <a:cubicBezTo>
                    <a:pt x="12446" y="19640"/>
                    <a:pt x="12333" y="19390"/>
                    <a:pt x="12427" y="19174"/>
                  </a:cubicBezTo>
                  <a:cubicBezTo>
                    <a:pt x="13148" y="17519"/>
                    <a:pt x="12732" y="14510"/>
                    <a:pt x="13452" y="14143"/>
                  </a:cubicBezTo>
                  <a:cubicBezTo>
                    <a:pt x="13540" y="14098"/>
                    <a:pt x="13629" y="14071"/>
                    <a:pt x="13718" y="14061"/>
                  </a:cubicBezTo>
                  <a:cubicBezTo>
                    <a:pt x="13814" y="14050"/>
                    <a:pt x="13897" y="13976"/>
                    <a:pt x="13925" y="13864"/>
                  </a:cubicBezTo>
                  <a:cubicBezTo>
                    <a:pt x="14049" y="13375"/>
                    <a:pt x="14119" y="12870"/>
                    <a:pt x="14127" y="12349"/>
                  </a:cubicBezTo>
                  <a:cubicBezTo>
                    <a:pt x="14130" y="12285"/>
                    <a:pt x="14112" y="12219"/>
                    <a:pt x="14080" y="12168"/>
                  </a:cubicBezTo>
                  <a:cubicBezTo>
                    <a:pt x="13603" y="11384"/>
                    <a:pt x="13089" y="10638"/>
                    <a:pt x="12542" y="9931"/>
                  </a:cubicBezTo>
                  <a:cubicBezTo>
                    <a:pt x="12407" y="9755"/>
                    <a:pt x="12166" y="9848"/>
                    <a:pt x="12139" y="10085"/>
                  </a:cubicBezTo>
                  <a:cubicBezTo>
                    <a:pt x="12133" y="10146"/>
                    <a:pt x="12124" y="10210"/>
                    <a:pt x="12116" y="10271"/>
                  </a:cubicBezTo>
                  <a:cubicBezTo>
                    <a:pt x="12098" y="10393"/>
                    <a:pt x="12146" y="10515"/>
                    <a:pt x="12235" y="10574"/>
                  </a:cubicBezTo>
                  <a:cubicBezTo>
                    <a:pt x="13032" y="11084"/>
                    <a:pt x="13496" y="12378"/>
                    <a:pt x="12442" y="14257"/>
                  </a:cubicBezTo>
                  <a:cubicBezTo>
                    <a:pt x="11761" y="15472"/>
                    <a:pt x="10966" y="16044"/>
                    <a:pt x="10304" y="16307"/>
                  </a:cubicBezTo>
                  <a:cubicBezTo>
                    <a:pt x="9875" y="16477"/>
                    <a:pt x="9496" y="15935"/>
                    <a:pt x="9705" y="15445"/>
                  </a:cubicBezTo>
                  <a:cubicBezTo>
                    <a:pt x="10500" y="13593"/>
                    <a:pt x="10178" y="10550"/>
                    <a:pt x="11173" y="10356"/>
                  </a:cubicBezTo>
                  <a:cubicBezTo>
                    <a:pt x="11297" y="10332"/>
                    <a:pt x="11423" y="10327"/>
                    <a:pt x="11549" y="10337"/>
                  </a:cubicBezTo>
                  <a:cubicBezTo>
                    <a:pt x="11678" y="10348"/>
                    <a:pt x="11791" y="10239"/>
                    <a:pt x="11806" y="10082"/>
                  </a:cubicBezTo>
                  <a:cubicBezTo>
                    <a:pt x="11835" y="9784"/>
                    <a:pt x="11845" y="9484"/>
                    <a:pt x="11841" y="9184"/>
                  </a:cubicBezTo>
                  <a:cubicBezTo>
                    <a:pt x="11841" y="9107"/>
                    <a:pt x="11813" y="9032"/>
                    <a:pt x="11767" y="8979"/>
                  </a:cubicBezTo>
                  <a:cubicBezTo>
                    <a:pt x="11003" y="8089"/>
                    <a:pt x="10182" y="7273"/>
                    <a:pt x="9318" y="6526"/>
                  </a:cubicBezTo>
                  <a:cubicBezTo>
                    <a:pt x="9211" y="6433"/>
                    <a:pt x="9061" y="6467"/>
                    <a:pt x="8987" y="6598"/>
                  </a:cubicBezTo>
                  <a:cubicBezTo>
                    <a:pt x="8895" y="6757"/>
                    <a:pt x="8832" y="6980"/>
                    <a:pt x="8793" y="7089"/>
                  </a:cubicBezTo>
                  <a:cubicBezTo>
                    <a:pt x="8793" y="7089"/>
                    <a:pt x="8793" y="7092"/>
                    <a:pt x="8791" y="7092"/>
                  </a:cubicBezTo>
                  <a:cubicBezTo>
                    <a:pt x="8734" y="7254"/>
                    <a:pt x="8817" y="7443"/>
                    <a:pt x="8958" y="7477"/>
                  </a:cubicBezTo>
                  <a:cubicBezTo>
                    <a:pt x="9102" y="7512"/>
                    <a:pt x="9243" y="7573"/>
                    <a:pt x="9370" y="7658"/>
                  </a:cubicBezTo>
                  <a:cubicBezTo>
                    <a:pt x="10127" y="8158"/>
                    <a:pt x="9183" y="10475"/>
                    <a:pt x="9357" y="12259"/>
                  </a:cubicBezTo>
                  <a:cubicBezTo>
                    <a:pt x="9407" y="12756"/>
                    <a:pt x="8923" y="13075"/>
                    <a:pt x="8603" y="12758"/>
                  </a:cubicBezTo>
                  <a:cubicBezTo>
                    <a:pt x="8146" y="12307"/>
                    <a:pt x="7667" y="11573"/>
                    <a:pt x="7410" y="10396"/>
                  </a:cubicBezTo>
                  <a:cubicBezTo>
                    <a:pt x="7031" y="8668"/>
                    <a:pt x="7560" y="7772"/>
                    <a:pt x="8237" y="7517"/>
                  </a:cubicBezTo>
                  <a:cubicBezTo>
                    <a:pt x="8312" y="7491"/>
                    <a:pt x="8368" y="7416"/>
                    <a:pt x="8388" y="7326"/>
                  </a:cubicBezTo>
                  <a:cubicBezTo>
                    <a:pt x="8457" y="6999"/>
                    <a:pt x="8575" y="6664"/>
                    <a:pt x="8732" y="6414"/>
                  </a:cubicBezTo>
                  <a:cubicBezTo>
                    <a:pt x="8817" y="6281"/>
                    <a:pt x="8797" y="6087"/>
                    <a:pt x="8680" y="5994"/>
                  </a:cubicBezTo>
                  <a:cubicBezTo>
                    <a:pt x="8190" y="5601"/>
                    <a:pt x="7687" y="5232"/>
                    <a:pt x="7171" y="4886"/>
                  </a:cubicBezTo>
                  <a:cubicBezTo>
                    <a:pt x="7129" y="4857"/>
                    <a:pt x="7079" y="4844"/>
                    <a:pt x="7031" y="4851"/>
                  </a:cubicBezTo>
                  <a:cubicBezTo>
                    <a:pt x="6894" y="4873"/>
                    <a:pt x="6772" y="4929"/>
                    <a:pt x="6665" y="5011"/>
                  </a:cubicBezTo>
                  <a:cubicBezTo>
                    <a:pt x="6533" y="5115"/>
                    <a:pt x="6533" y="5346"/>
                    <a:pt x="6650" y="5471"/>
                  </a:cubicBezTo>
                  <a:cubicBezTo>
                    <a:pt x="6674" y="5497"/>
                    <a:pt x="6698" y="5524"/>
                    <a:pt x="6722" y="5553"/>
                  </a:cubicBezTo>
                  <a:cubicBezTo>
                    <a:pt x="7410" y="6406"/>
                    <a:pt x="5666" y="9476"/>
                    <a:pt x="5814" y="11759"/>
                  </a:cubicBezTo>
                  <a:cubicBezTo>
                    <a:pt x="5834" y="12057"/>
                    <a:pt x="5596" y="12264"/>
                    <a:pt x="5446" y="12086"/>
                  </a:cubicBezTo>
                  <a:cubicBezTo>
                    <a:pt x="4984" y="11541"/>
                    <a:pt x="4370" y="10436"/>
                    <a:pt x="4349" y="8373"/>
                  </a:cubicBezTo>
                  <a:cubicBezTo>
                    <a:pt x="4320" y="5774"/>
                    <a:pt x="5315" y="4931"/>
                    <a:pt x="6121" y="5144"/>
                  </a:cubicBezTo>
                  <a:cubicBezTo>
                    <a:pt x="6195" y="5162"/>
                    <a:pt x="6271" y="5136"/>
                    <a:pt x="6324" y="5072"/>
                  </a:cubicBezTo>
                  <a:cubicBezTo>
                    <a:pt x="6374" y="5011"/>
                    <a:pt x="6428" y="4952"/>
                    <a:pt x="6483" y="4899"/>
                  </a:cubicBezTo>
                  <a:cubicBezTo>
                    <a:pt x="6618" y="4772"/>
                    <a:pt x="6596" y="4514"/>
                    <a:pt x="6443" y="4421"/>
                  </a:cubicBezTo>
                  <a:cubicBezTo>
                    <a:pt x="5668" y="3945"/>
                    <a:pt x="4873" y="3520"/>
                    <a:pt x="4059" y="3153"/>
                  </a:cubicBezTo>
                  <a:cubicBezTo>
                    <a:pt x="4024" y="3137"/>
                    <a:pt x="3985" y="3129"/>
                    <a:pt x="3946" y="3135"/>
                  </a:cubicBezTo>
                  <a:cubicBezTo>
                    <a:pt x="3617" y="3185"/>
                    <a:pt x="3338" y="3427"/>
                    <a:pt x="3168" y="3764"/>
                  </a:cubicBezTo>
                  <a:cubicBezTo>
                    <a:pt x="3203" y="3783"/>
                    <a:pt x="3238" y="3802"/>
                    <a:pt x="3271" y="3828"/>
                  </a:cubicBezTo>
                  <a:cubicBezTo>
                    <a:pt x="3802" y="4227"/>
                    <a:pt x="3112" y="6446"/>
                    <a:pt x="3491" y="7826"/>
                  </a:cubicBezTo>
                  <a:cubicBezTo>
                    <a:pt x="3541" y="8006"/>
                    <a:pt x="3419" y="8176"/>
                    <a:pt x="3303" y="8097"/>
                  </a:cubicBezTo>
                  <a:cubicBezTo>
                    <a:pt x="2951" y="7847"/>
                    <a:pt x="2433" y="7278"/>
                    <a:pt x="2160" y="6013"/>
                  </a:cubicBezTo>
                  <a:cubicBezTo>
                    <a:pt x="1821" y="4432"/>
                    <a:pt x="2313" y="3725"/>
                    <a:pt x="2829" y="3690"/>
                  </a:cubicBezTo>
                  <a:cubicBezTo>
                    <a:pt x="2894" y="3685"/>
                    <a:pt x="2953" y="3640"/>
                    <a:pt x="2994" y="3578"/>
                  </a:cubicBezTo>
                  <a:cubicBezTo>
                    <a:pt x="3068" y="3467"/>
                    <a:pt x="3153" y="3363"/>
                    <a:pt x="3247" y="3273"/>
                  </a:cubicBezTo>
                  <a:cubicBezTo>
                    <a:pt x="3393" y="3129"/>
                    <a:pt x="3340" y="2845"/>
                    <a:pt x="3162" y="2773"/>
                  </a:cubicBezTo>
                  <a:cubicBezTo>
                    <a:pt x="2147" y="2369"/>
                    <a:pt x="1109" y="2053"/>
                    <a:pt x="59" y="1824"/>
                  </a:cubicBezTo>
                  <a:cubicBezTo>
                    <a:pt x="-200" y="1768"/>
                    <a:pt x="460" y="1311"/>
                    <a:pt x="667" y="1356"/>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05" name="Shape">
              <a:extLst>
                <a:ext uri="{FF2B5EF4-FFF2-40B4-BE49-F238E27FC236}">
                  <a16:creationId xmlns:a16="http://schemas.microsoft.com/office/drawing/2014/main" id="{970217FA-0257-469C-A368-4DE21393D6F8}"/>
                </a:ext>
              </a:extLst>
            </p:cNvPr>
            <p:cNvSpPr/>
            <p:nvPr/>
          </p:nvSpPr>
          <p:spPr>
            <a:xfrm>
              <a:off x="7531100" y="1854200"/>
              <a:ext cx="542118" cy="507532"/>
            </a:xfrm>
            <a:custGeom>
              <a:avLst/>
              <a:gdLst/>
              <a:ahLst/>
              <a:cxnLst>
                <a:cxn ang="0">
                  <a:pos x="wd2" y="hd2"/>
                </a:cxn>
                <a:cxn ang="5400000">
                  <a:pos x="wd2" y="hd2"/>
                </a:cxn>
                <a:cxn ang="10800000">
                  <a:pos x="wd2" y="hd2"/>
                </a:cxn>
                <a:cxn ang="16200000">
                  <a:pos x="wd2" y="hd2"/>
                </a:cxn>
              </a:cxnLst>
              <a:rect l="0" t="0" r="r" b="b"/>
              <a:pathLst>
                <a:path w="21398" h="21329" extrusionOk="0">
                  <a:moveTo>
                    <a:pt x="18" y="20494"/>
                  </a:moveTo>
                  <a:cubicBezTo>
                    <a:pt x="555" y="19133"/>
                    <a:pt x="1201" y="17820"/>
                    <a:pt x="1943" y="16571"/>
                  </a:cubicBezTo>
                  <a:cubicBezTo>
                    <a:pt x="2013" y="16449"/>
                    <a:pt x="1978" y="16294"/>
                    <a:pt x="1868" y="16214"/>
                  </a:cubicBezTo>
                  <a:cubicBezTo>
                    <a:pt x="1507" y="15952"/>
                    <a:pt x="1281" y="15531"/>
                    <a:pt x="1216" y="15072"/>
                  </a:cubicBezTo>
                  <a:cubicBezTo>
                    <a:pt x="1206" y="14986"/>
                    <a:pt x="1146" y="14922"/>
                    <a:pt x="1071" y="14890"/>
                  </a:cubicBezTo>
                  <a:cubicBezTo>
                    <a:pt x="695" y="14703"/>
                    <a:pt x="379" y="13855"/>
                    <a:pt x="600" y="12141"/>
                  </a:cubicBezTo>
                  <a:cubicBezTo>
                    <a:pt x="800" y="10583"/>
                    <a:pt x="1226" y="9857"/>
                    <a:pt x="1522" y="9531"/>
                  </a:cubicBezTo>
                  <a:cubicBezTo>
                    <a:pt x="1617" y="9425"/>
                    <a:pt x="1728" y="9628"/>
                    <a:pt x="1687" y="9852"/>
                  </a:cubicBezTo>
                  <a:cubicBezTo>
                    <a:pt x="1402" y="11554"/>
                    <a:pt x="2043" y="14218"/>
                    <a:pt x="1602" y="14735"/>
                  </a:cubicBezTo>
                  <a:cubicBezTo>
                    <a:pt x="1572" y="14773"/>
                    <a:pt x="1542" y="14799"/>
                    <a:pt x="1507" y="14826"/>
                  </a:cubicBezTo>
                  <a:cubicBezTo>
                    <a:pt x="1412" y="14901"/>
                    <a:pt x="1377" y="15040"/>
                    <a:pt x="1427" y="15152"/>
                  </a:cubicBezTo>
                  <a:cubicBezTo>
                    <a:pt x="1572" y="15461"/>
                    <a:pt x="1818" y="15723"/>
                    <a:pt x="2104" y="15877"/>
                  </a:cubicBezTo>
                  <a:cubicBezTo>
                    <a:pt x="2214" y="15942"/>
                    <a:pt x="2354" y="15899"/>
                    <a:pt x="2424" y="15787"/>
                  </a:cubicBezTo>
                  <a:cubicBezTo>
                    <a:pt x="3377" y="14298"/>
                    <a:pt x="4470" y="12915"/>
                    <a:pt x="5678" y="11666"/>
                  </a:cubicBezTo>
                  <a:cubicBezTo>
                    <a:pt x="5818" y="11522"/>
                    <a:pt x="5763" y="11271"/>
                    <a:pt x="5577" y="11213"/>
                  </a:cubicBezTo>
                  <a:cubicBezTo>
                    <a:pt x="5257" y="11117"/>
                    <a:pt x="4951" y="10983"/>
                    <a:pt x="4660" y="10807"/>
                  </a:cubicBezTo>
                  <a:cubicBezTo>
                    <a:pt x="4595" y="10770"/>
                    <a:pt x="4525" y="10759"/>
                    <a:pt x="4455" y="10786"/>
                  </a:cubicBezTo>
                  <a:cubicBezTo>
                    <a:pt x="3818" y="11047"/>
                    <a:pt x="2891" y="10551"/>
                    <a:pt x="2540" y="8613"/>
                  </a:cubicBezTo>
                  <a:cubicBezTo>
                    <a:pt x="2254" y="7050"/>
                    <a:pt x="2605" y="6110"/>
                    <a:pt x="2911" y="5619"/>
                  </a:cubicBezTo>
                  <a:cubicBezTo>
                    <a:pt x="3011" y="5459"/>
                    <a:pt x="3236" y="5577"/>
                    <a:pt x="3267" y="5806"/>
                  </a:cubicBezTo>
                  <a:cubicBezTo>
                    <a:pt x="3477" y="7557"/>
                    <a:pt x="5382" y="9595"/>
                    <a:pt x="4936" y="10359"/>
                  </a:cubicBezTo>
                  <a:cubicBezTo>
                    <a:pt x="4921" y="10385"/>
                    <a:pt x="4906" y="10407"/>
                    <a:pt x="4886" y="10433"/>
                  </a:cubicBezTo>
                  <a:cubicBezTo>
                    <a:pt x="5327" y="10684"/>
                    <a:pt x="5793" y="10844"/>
                    <a:pt x="6294" y="10919"/>
                  </a:cubicBezTo>
                  <a:cubicBezTo>
                    <a:pt x="6364" y="10930"/>
                    <a:pt x="6440" y="10903"/>
                    <a:pt x="6495" y="10855"/>
                  </a:cubicBezTo>
                  <a:cubicBezTo>
                    <a:pt x="6750" y="10615"/>
                    <a:pt x="7011" y="10380"/>
                    <a:pt x="7277" y="10151"/>
                  </a:cubicBezTo>
                  <a:cubicBezTo>
                    <a:pt x="7407" y="10038"/>
                    <a:pt x="7412" y="9830"/>
                    <a:pt x="7277" y="9724"/>
                  </a:cubicBezTo>
                  <a:cubicBezTo>
                    <a:pt x="6881" y="9409"/>
                    <a:pt x="6585" y="8966"/>
                    <a:pt x="6435" y="8469"/>
                  </a:cubicBezTo>
                  <a:cubicBezTo>
                    <a:pt x="6405" y="8373"/>
                    <a:pt x="6339" y="8299"/>
                    <a:pt x="6244" y="8283"/>
                  </a:cubicBezTo>
                  <a:cubicBezTo>
                    <a:pt x="6059" y="8245"/>
                    <a:pt x="5878" y="8160"/>
                    <a:pt x="5718" y="8032"/>
                  </a:cubicBezTo>
                  <a:cubicBezTo>
                    <a:pt x="4866" y="7359"/>
                    <a:pt x="6299" y="4189"/>
                    <a:pt x="5828" y="2091"/>
                  </a:cubicBezTo>
                  <a:cubicBezTo>
                    <a:pt x="5768" y="1819"/>
                    <a:pt x="5988" y="1584"/>
                    <a:pt x="6174" y="1723"/>
                  </a:cubicBezTo>
                  <a:cubicBezTo>
                    <a:pt x="6745" y="2145"/>
                    <a:pt x="7547" y="3068"/>
                    <a:pt x="7858" y="4979"/>
                  </a:cubicBezTo>
                  <a:cubicBezTo>
                    <a:pt x="8174" y="6938"/>
                    <a:pt x="7613" y="7941"/>
                    <a:pt x="6916" y="8224"/>
                  </a:cubicBezTo>
                  <a:cubicBezTo>
                    <a:pt x="6785" y="8277"/>
                    <a:pt x="6725" y="8432"/>
                    <a:pt x="6775" y="8571"/>
                  </a:cubicBezTo>
                  <a:cubicBezTo>
                    <a:pt x="6931" y="9024"/>
                    <a:pt x="7237" y="9414"/>
                    <a:pt x="7648" y="9638"/>
                  </a:cubicBezTo>
                  <a:cubicBezTo>
                    <a:pt x="7733" y="9686"/>
                    <a:pt x="7838" y="9676"/>
                    <a:pt x="7918" y="9617"/>
                  </a:cubicBezTo>
                  <a:cubicBezTo>
                    <a:pt x="8585" y="9083"/>
                    <a:pt x="9272" y="8587"/>
                    <a:pt x="9989" y="8133"/>
                  </a:cubicBezTo>
                  <a:cubicBezTo>
                    <a:pt x="10029" y="8106"/>
                    <a:pt x="10064" y="8074"/>
                    <a:pt x="10079" y="8026"/>
                  </a:cubicBezTo>
                  <a:cubicBezTo>
                    <a:pt x="10089" y="8000"/>
                    <a:pt x="10104" y="7978"/>
                    <a:pt x="10124" y="7957"/>
                  </a:cubicBezTo>
                  <a:cubicBezTo>
                    <a:pt x="10475" y="7594"/>
                    <a:pt x="10515" y="7044"/>
                    <a:pt x="10319" y="6607"/>
                  </a:cubicBezTo>
                  <a:cubicBezTo>
                    <a:pt x="10279" y="6516"/>
                    <a:pt x="10194" y="6462"/>
                    <a:pt x="10104" y="6452"/>
                  </a:cubicBezTo>
                  <a:cubicBezTo>
                    <a:pt x="9457" y="6409"/>
                    <a:pt x="8806" y="5635"/>
                    <a:pt x="8981" y="3789"/>
                  </a:cubicBezTo>
                  <a:cubicBezTo>
                    <a:pt x="9131" y="2203"/>
                    <a:pt x="9718" y="1408"/>
                    <a:pt x="10144" y="1034"/>
                  </a:cubicBezTo>
                  <a:cubicBezTo>
                    <a:pt x="10284" y="912"/>
                    <a:pt x="10470" y="1093"/>
                    <a:pt x="10435" y="1323"/>
                  </a:cubicBezTo>
                  <a:cubicBezTo>
                    <a:pt x="10164" y="3068"/>
                    <a:pt x="11442" y="5598"/>
                    <a:pt x="10806" y="6190"/>
                  </a:cubicBezTo>
                  <a:cubicBezTo>
                    <a:pt x="10751" y="6244"/>
                    <a:pt x="10695" y="6286"/>
                    <a:pt x="10630" y="6318"/>
                  </a:cubicBezTo>
                  <a:cubicBezTo>
                    <a:pt x="10756" y="6580"/>
                    <a:pt x="10806" y="6879"/>
                    <a:pt x="10786" y="7167"/>
                  </a:cubicBezTo>
                  <a:cubicBezTo>
                    <a:pt x="10771" y="7380"/>
                    <a:pt x="10976" y="7530"/>
                    <a:pt x="11152" y="7434"/>
                  </a:cubicBezTo>
                  <a:cubicBezTo>
                    <a:pt x="11452" y="7268"/>
                    <a:pt x="11763" y="7103"/>
                    <a:pt x="12074" y="6954"/>
                  </a:cubicBezTo>
                  <a:cubicBezTo>
                    <a:pt x="12149" y="6916"/>
                    <a:pt x="12204" y="6841"/>
                    <a:pt x="12214" y="6751"/>
                  </a:cubicBezTo>
                  <a:cubicBezTo>
                    <a:pt x="12290" y="6233"/>
                    <a:pt x="12415" y="5737"/>
                    <a:pt x="12585" y="5256"/>
                  </a:cubicBezTo>
                  <a:cubicBezTo>
                    <a:pt x="12625" y="5139"/>
                    <a:pt x="12590" y="5011"/>
                    <a:pt x="12500" y="4941"/>
                  </a:cubicBezTo>
                  <a:cubicBezTo>
                    <a:pt x="11688" y="4312"/>
                    <a:pt x="11352" y="2972"/>
                    <a:pt x="12851" y="1429"/>
                  </a:cubicBezTo>
                  <a:cubicBezTo>
                    <a:pt x="14114" y="127"/>
                    <a:pt x="15387" y="-49"/>
                    <a:pt x="16174" y="10"/>
                  </a:cubicBezTo>
                  <a:cubicBezTo>
                    <a:pt x="16430" y="26"/>
                    <a:pt x="16540" y="367"/>
                    <a:pt x="16345" y="543"/>
                  </a:cubicBezTo>
                  <a:cubicBezTo>
                    <a:pt x="14826" y="1878"/>
                    <a:pt x="14711" y="5379"/>
                    <a:pt x="13513" y="5326"/>
                  </a:cubicBezTo>
                  <a:cubicBezTo>
                    <a:pt x="13327" y="5315"/>
                    <a:pt x="13147" y="5278"/>
                    <a:pt x="12971" y="5208"/>
                  </a:cubicBezTo>
                  <a:cubicBezTo>
                    <a:pt x="12836" y="5155"/>
                    <a:pt x="12686" y="5230"/>
                    <a:pt x="12635" y="5374"/>
                  </a:cubicBezTo>
                  <a:cubicBezTo>
                    <a:pt x="12530" y="5694"/>
                    <a:pt x="12455" y="6019"/>
                    <a:pt x="12405" y="6356"/>
                  </a:cubicBezTo>
                  <a:cubicBezTo>
                    <a:pt x="12375" y="6564"/>
                    <a:pt x="12575" y="6724"/>
                    <a:pt x="12756" y="6644"/>
                  </a:cubicBezTo>
                  <a:cubicBezTo>
                    <a:pt x="13593" y="6270"/>
                    <a:pt x="14450" y="5950"/>
                    <a:pt x="15332" y="5694"/>
                  </a:cubicBezTo>
                  <a:cubicBezTo>
                    <a:pt x="15417" y="5667"/>
                    <a:pt x="15483" y="5598"/>
                    <a:pt x="15508" y="5507"/>
                  </a:cubicBezTo>
                  <a:cubicBezTo>
                    <a:pt x="15593" y="5171"/>
                    <a:pt x="15788" y="4856"/>
                    <a:pt x="16114" y="4637"/>
                  </a:cubicBezTo>
                  <a:cubicBezTo>
                    <a:pt x="16811" y="4173"/>
                    <a:pt x="17618" y="3906"/>
                    <a:pt x="18465" y="3885"/>
                  </a:cubicBezTo>
                  <a:cubicBezTo>
                    <a:pt x="19332" y="3863"/>
                    <a:pt x="20180" y="4071"/>
                    <a:pt x="21012" y="4365"/>
                  </a:cubicBezTo>
                  <a:cubicBezTo>
                    <a:pt x="21503" y="4541"/>
                    <a:pt x="21533" y="5267"/>
                    <a:pt x="21057" y="5486"/>
                  </a:cubicBezTo>
                  <a:cubicBezTo>
                    <a:pt x="20856" y="5576"/>
                    <a:pt x="20666" y="5683"/>
                    <a:pt x="20475" y="5795"/>
                  </a:cubicBezTo>
                  <a:cubicBezTo>
                    <a:pt x="19563" y="6350"/>
                    <a:pt x="18741" y="7172"/>
                    <a:pt x="17703" y="7354"/>
                  </a:cubicBezTo>
                  <a:cubicBezTo>
                    <a:pt x="17297" y="7429"/>
                    <a:pt x="16891" y="7397"/>
                    <a:pt x="16495" y="7290"/>
                  </a:cubicBezTo>
                  <a:cubicBezTo>
                    <a:pt x="16144" y="7199"/>
                    <a:pt x="15884" y="6986"/>
                    <a:pt x="15708" y="6719"/>
                  </a:cubicBezTo>
                  <a:cubicBezTo>
                    <a:pt x="15648" y="6623"/>
                    <a:pt x="15538" y="6575"/>
                    <a:pt x="15433" y="6607"/>
                  </a:cubicBezTo>
                  <a:cubicBezTo>
                    <a:pt x="14881" y="6767"/>
                    <a:pt x="14340" y="6953"/>
                    <a:pt x="13808" y="7162"/>
                  </a:cubicBezTo>
                  <a:cubicBezTo>
                    <a:pt x="13598" y="7242"/>
                    <a:pt x="13583" y="7551"/>
                    <a:pt x="13783" y="7658"/>
                  </a:cubicBezTo>
                  <a:cubicBezTo>
                    <a:pt x="13904" y="7722"/>
                    <a:pt x="14024" y="7791"/>
                    <a:pt x="14139" y="7866"/>
                  </a:cubicBezTo>
                  <a:cubicBezTo>
                    <a:pt x="14235" y="7925"/>
                    <a:pt x="14350" y="7914"/>
                    <a:pt x="14440" y="7839"/>
                  </a:cubicBezTo>
                  <a:cubicBezTo>
                    <a:pt x="14896" y="7455"/>
                    <a:pt x="15778" y="7450"/>
                    <a:pt x="16976" y="8416"/>
                  </a:cubicBezTo>
                  <a:cubicBezTo>
                    <a:pt x="18170" y="9377"/>
                    <a:pt x="18500" y="10327"/>
                    <a:pt x="18581" y="10908"/>
                  </a:cubicBezTo>
                  <a:cubicBezTo>
                    <a:pt x="18606" y="11095"/>
                    <a:pt x="18365" y="11175"/>
                    <a:pt x="18200" y="11021"/>
                  </a:cubicBezTo>
                  <a:cubicBezTo>
                    <a:pt x="16941" y="9868"/>
                    <a:pt x="14245" y="9708"/>
                    <a:pt x="14104" y="8822"/>
                  </a:cubicBezTo>
                  <a:cubicBezTo>
                    <a:pt x="14089" y="8715"/>
                    <a:pt x="14084" y="8608"/>
                    <a:pt x="14094" y="8507"/>
                  </a:cubicBezTo>
                  <a:cubicBezTo>
                    <a:pt x="14104" y="8400"/>
                    <a:pt x="14064" y="8288"/>
                    <a:pt x="13974" y="8234"/>
                  </a:cubicBezTo>
                  <a:cubicBezTo>
                    <a:pt x="13583" y="7994"/>
                    <a:pt x="13162" y="7813"/>
                    <a:pt x="12716" y="7690"/>
                  </a:cubicBezTo>
                  <a:cubicBezTo>
                    <a:pt x="12661" y="7674"/>
                    <a:pt x="12600" y="7679"/>
                    <a:pt x="12545" y="7706"/>
                  </a:cubicBezTo>
                  <a:cubicBezTo>
                    <a:pt x="11753" y="8080"/>
                    <a:pt x="10986" y="8496"/>
                    <a:pt x="10244" y="8966"/>
                  </a:cubicBezTo>
                  <a:cubicBezTo>
                    <a:pt x="10059" y="9083"/>
                    <a:pt x="10084" y="9371"/>
                    <a:pt x="10284" y="9451"/>
                  </a:cubicBezTo>
                  <a:cubicBezTo>
                    <a:pt x="10335" y="9473"/>
                    <a:pt x="10390" y="9494"/>
                    <a:pt x="10440" y="9515"/>
                  </a:cubicBezTo>
                  <a:cubicBezTo>
                    <a:pt x="10540" y="9558"/>
                    <a:pt x="10660" y="9531"/>
                    <a:pt x="10731" y="9441"/>
                  </a:cubicBezTo>
                  <a:cubicBezTo>
                    <a:pt x="11362" y="8656"/>
                    <a:pt x="12590" y="8405"/>
                    <a:pt x="13959" y="9980"/>
                  </a:cubicBezTo>
                  <a:cubicBezTo>
                    <a:pt x="14846" y="10999"/>
                    <a:pt x="15147" y="12008"/>
                    <a:pt x="15217" y="12803"/>
                  </a:cubicBezTo>
                  <a:cubicBezTo>
                    <a:pt x="15262" y="13321"/>
                    <a:pt x="14701" y="13630"/>
                    <a:pt x="14330" y="13294"/>
                  </a:cubicBezTo>
                  <a:cubicBezTo>
                    <a:pt x="12921" y="12019"/>
                    <a:pt x="10214" y="11741"/>
                    <a:pt x="10289" y="10588"/>
                  </a:cubicBezTo>
                  <a:cubicBezTo>
                    <a:pt x="10299" y="10444"/>
                    <a:pt x="10325" y="10300"/>
                    <a:pt x="10365" y="10161"/>
                  </a:cubicBezTo>
                  <a:cubicBezTo>
                    <a:pt x="10405" y="10017"/>
                    <a:pt x="10335" y="9868"/>
                    <a:pt x="10204" y="9820"/>
                  </a:cubicBezTo>
                  <a:cubicBezTo>
                    <a:pt x="9954" y="9729"/>
                    <a:pt x="9698" y="9649"/>
                    <a:pt x="9437" y="9590"/>
                  </a:cubicBezTo>
                  <a:cubicBezTo>
                    <a:pt x="9372" y="9574"/>
                    <a:pt x="9297" y="9590"/>
                    <a:pt x="9242" y="9633"/>
                  </a:cubicBezTo>
                  <a:cubicBezTo>
                    <a:pt x="8289" y="10305"/>
                    <a:pt x="7387" y="11053"/>
                    <a:pt x="6540" y="11869"/>
                  </a:cubicBezTo>
                  <a:cubicBezTo>
                    <a:pt x="6435" y="11971"/>
                    <a:pt x="6430" y="12141"/>
                    <a:pt x="6525" y="12253"/>
                  </a:cubicBezTo>
                  <a:cubicBezTo>
                    <a:pt x="6640" y="12387"/>
                    <a:pt x="6821" y="12510"/>
                    <a:pt x="6906" y="12574"/>
                  </a:cubicBezTo>
                  <a:cubicBezTo>
                    <a:pt x="6906" y="12574"/>
                    <a:pt x="6906" y="12574"/>
                    <a:pt x="6911" y="12574"/>
                  </a:cubicBezTo>
                  <a:cubicBezTo>
                    <a:pt x="7036" y="12670"/>
                    <a:pt x="7222" y="12616"/>
                    <a:pt x="7282" y="12467"/>
                  </a:cubicBezTo>
                  <a:cubicBezTo>
                    <a:pt x="7347" y="12312"/>
                    <a:pt x="7432" y="12168"/>
                    <a:pt x="7537" y="12040"/>
                  </a:cubicBezTo>
                  <a:cubicBezTo>
                    <a:pt x="8149" y="11293"/>
                    <a:pt x="9924" y="12841"/>
                    <a:pt x="11508" y="13011"/>
                  </a:cubicBezTo>
                  <a:cubicBezTo>
                    <a:pt x="11949" y="13059"/>
                    <a:pt x="12109" y="13668"/>
                    <a:pt x="11758" y="13961"/>
                  </a:cubicBezTo>
                  <a:cubicBezTo>
                    <a:pt x="11257" y="14378"/>
                    <a:pt x="10510" y="14767"/>
                    <a:pt x="9432" y="14810"/>
                  </a:cubicBezTo>
                  <a:cubicBezTo>
                    <a:pt x="7853" y="14874"/>
                    <a:pt x="7202" y="14095"/>
                    <a:pt x="7146" y="13284"/>
                  </a:cubicBezTo>
                  <a:cubicBezTo>
                    <a:pt x="7141" y="13193"/>
                    <a:pt x="7091" y="13118"/>
                    <a:pt x="7016" y="13075"/>
                  </a:cubicBezTo>
                  <a:cubicBezTo>
                    <a:pt x="6750" y="12931"/>
                    <a:pt x="6490" y="12728"/>
                    <a:pt x="6314" y="12499"/>
                  </a:cubicBezTo>
                  <a:cubicBezTo>
                    <a:pt x="6219" y="12376"/>
                    <a:pt x="6049" y="12360"/>
                    <a:pt x="5938" y="12467"/>
                  </a:cubicBezTo>
                  <a:cubicBezTo>
                    <a:pt x="5482" y="12937"/>
                    <a:pt x="5041" y="13422"/>
                    <a:pt x="4620" y="13929"/>
                  </a:cubicBezTo>
                  <a:cubicBezTo>
                    <a:pt x="4585" y="13972"/>
                    <a:pt x="4560" y="14020"/>
                    <a:pt x="4555" y="14079"/>
                  </a:cubicBezTo>
                  <a:cubicBezTo>
                    <a:pt x="4540" y="14239"/>
                    <a:pt x="4560" y="14388"/>
                    <a:pt x="4605" y="14522"/>
                  </a:cubicBezTo>
                  <a:cubicBezTo>
                    <a:pt x="4665" y="14693"/>
                    <a:pt x="4861" y="14741"/>
                    <a:pt x="4996" y="14634"/>
                  </a:cubicBezTo>
                  <a:cubicBezTo>
                    <a:pt x="5026" y="14613"/>
                    <a:pt x="5051" y="14591"/>
                    <a:pt x="5086" y="14570"/>
                  </a:cubicBezTo>
                  <a:cubicBezTo>
                    <a:pt x="5988" y="13977"/>
                    <a:pt x="8219" y="16571"/>
                    <a:pt x="10224" y="16881"/>
                  </a:cubicBezTo>
                  <a:cubicBezTo>
                    <a:pt x="10485" y="16924"/>
                    <a:pt x="10605" y="17233"/>
                    <a:pt x="10420" y="17361"/>
                  </a:cubicBezTo>
                  <a:cubicBezTo>
                    <a:pt x="9838" y="17767"/>
                    <a:pt x="8735" y="18221"/>
                    <a:pt x="6951" y="17820"/>
                  </a:cubicBezTo>
                  <a:cubicBezTo>
                    <a:pt x="4700" y="17308"/>
                    <a:pt x="4209" y="16016"/>
                    <a:pt x="4585" y="15162"/>
                  </a:cubicBezTo>
                  <a:cubicBezTo>
                    <a:pt x="4620" y="15082"/>
                    <a:pt x="4615" y="14991"/>
                    <a:pt x="4570" y="14917"/>
                  </a:cubicBezTo>
                  <a:cubicBezTo>
                    <a:pt x="4530" y="14847"/>
                    <a:pt x="4490" y="14778"/>
                    <a:pt x="4460" y="14703"/>
                  </a:cubicBezTo>
                  <a:cubicBezTo>
                    <a:pt x="4384" y="14527"/>
                    <a:pt x="4154" y="14495"/>
                    <a:pt x="4039" y="14650"/>
                  </a:cubicBezTo>
                  <a:cubicBezTo>
                    <a:pt x="3442" y="15418"/>
                    <a:pt x="2886" y="16224"/>
                    <a:pt x="2374" y="17062"/>
                  </a:cubicBezTo>
                  <a:cubicBezTo>
                    <a:pt x="2354" y="17100"/>
                    <a:pt x="2334" y="17142"/>
                    <a:pt x="2334" y="17185"/>
                  </a:cubicBezTo>
                  <a:cubicBezTo>
                    <a:pt x="2299" y="17564"/>
                    <a:pt x="2439" y="17927"/>
                    <a:pt x="2690" y="18188"/>
                  </a:cubicBezTo>
                  <a:cubicBezTo>
                    <a:pt x="2715" y="18151"/>
                    <a:pt x="2740" y="18119"/>
                    <a:pt x="2770" y="18087"/>
                  </a:cubicBezTo>
                  <a:cubicBezTo>
                    <a:pt x="3241" y="17575"/>
                    <a:pt x="4991" y="18808"/>
                    <a:pt x="6274" y="18674"/>
                  </a:cubicBezTo>
                  <a:cubicBezTo>
                    <a:pt x="6440" y="18658"/>
                    <a:pt x="6560" y="18829"/>
                    <a:pt x="6465" y="18941"/>
                  </a:cubicBezTo>
                  <a:cubicBezTo>
                    <a:pt x="6164" y="19288"/>
                    <a:pt x="5552" y="19747"/>
                    <a:pt x="4394" y="19790"/>
                  </a:cubicBezTo>
                  <a:cubicBezTo>
                    <a:pt x="2951" y="19843"/>
                    <a:pt x="2454" y="19144"/>
                    <a:pt x="2550" y="18557"/>
                  </a:cubicBezTo>
                  <a:cubicBezTo>
                    <a:pt x="2560" y="18482"/>
                    <a:pt x="2535" y="18407"/>
                    <a:pt x="2495" y="18349"/>
                  </a:cubicBezTo>
                  <a:cubicBezTo>
                    <a:pt x="2414" y="18242"/>
                    <a:pt x="2344" y="18124"/>
                    <a:pt x="2289" y="18002"/>
                  </a:cubicBezTo>
                  <a:cubicBezTo>
                    <a:pt x="2199" y="17810"/>
                    <a:pt x="1943" y="17810"/>
                    <a:pt x="1838" y="17991"/>
                  </a:cubicBezTo>
                  <a:cubicBezTo>
                    <a:pt x="1246" y="19048"/>
                    <a:pt x="725" y="20147"/>
                    <a:pt x="279" y="21273"/>
                  </a:cubicBezTo>
                  <a:cubicBezTo>
                    <a:pt x="169" y="21551"/>
                    <a:pt x="-67" y="20718"/>
                    <a:pt x="18" y="20494"/>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206" name="Shape">
              <a:extLst>
                <a:ext uri="{FF2B5EF4-FFF2-40B4-BE49-F238E27FC236}">
                  <a16:creationId xmlns:a16="http://schemas.microsoft.com/office/drawing/2014/main" id="{C98AA0DC-A197-4F63-AFC6-0952B2A067D7}"/>
                </a:ext>
              </a:extLst>
            </p:cNvPr>
            <p:cNvSpPr/>
            <p:nvPr/>
          </p:nvSpPr>
          <p:spPr>
            <a:xfrm>
              <a:off x="8216899" y="2235199"/>
              <a:ext cx="559816" cy="559732"/>
            </a:xfrm>
            <a:custGeom>
              <a:avLst/>
              <a:gdLst/>
              <a:ahLst/>
              <a:cxnLst>
                <a:cxn ang="0">
                  <a:pos x="wd2" y="hd2"/>
                </a:cxn>
                <a:cxn ang="5400000">
                  <a:pos x="wd2" y="hd2"/>
                </a:cxn>
                <a:cxn ang="10800000">
                  <a:pos x="wd2" y="hd2"/>
                </a:cxn>
                <a:cxn ang="16200000">
                  <a:pos x="wd2" y="hd2"/>
                </a:cxn>
              </a:cxnLst>
              <a:rect l="0" t="0" r="r" b="b"/>
              <a:pathLst>
                <a:path w="20725" h="20754" extrusionOk="0">
                  <a:moveTo>
                    <a:pt x="11744" y="1874"/>
                  </a:moveTo>
                  <a:cubicBezTo>
                    <a:pt x="11401" y="2081"/>
                    <a:pt x="10963" y="2010"/>
                    <a:pt x="10695" y="1709"/>
                  </a:cubicBezTo>
                  <a:cubicBezTo>
                    <a:pt x="9967" y="894"/>
                    <a:pt x="8429" y="-467"/>
                    <a:pt x="6727" y="160"/>
                  </a:cubicBezTo>
                  <a:cubicBezTo>
                    <a:pt x="5049" y="777"/>
                    <a:pt x="4865" y="2938"/>
                    <a:pt x="4903" y="4139"/>
                  </a:cubicBezTo>
                  <a:cubicBezTo>
                    <a:pt x="4917" y="4582"/>
                    <a:pt x="4578" y="4954"/>
                    <a:pt x="4136" y="4986"/>
                  </a:cubicBezTo>
                  <a:cubicBezTo>
                    <a:pt x="3055" y="5071"/>
                    <a:pt x="1240" y="5415"/>
                    <a:pt x="676" y="6734"/>
                  </a:cubicBezTo>
                  <a:cubicBezTo>
                    <a:pt x="116" y="8052"/>
                    <a:pt x="1160" y="9531"/>
                    <a:pt x="1870" y="10331"/>
                  </a:cubicBezTo>
                  <a:cubicBezTo>
                    <a:pt x="2162" y="10661"/>
                    <a:pt x="2157" y="11160"/>
                    <a:pt x="1847" y="11475"/>
                  </a:cubicBezTo>
                  <a:cubicBezTo>
                    <a:pt x="986" y="12342"/>
                    <a:pt x="-429" y="14136"/>
                    <a:pt x="126" y="16189"/>
                  </a:cubicBezTo>
                  <a:cubicBezTo>
                    <a:pt x="676" y="18223"/>
                    <a:pt x="2754" y="17828"/>
                    <a:pt x="3944" y="17413"/>
                  </a:cubicBezTo>
                  <a:cubicBezTo>
                    <a:pt x="4386" y="17258"/>
                    <a:pt x="4865" y="17508"/>
                    <a:pt x="5006" y="17955"/>
                  </a:cubicBezTo>
                  <a:cubicBezTo>
                    <a:pt x="5364" y="19066"/>
                    <a:pt x="6243" y="20818"/>
                    <a:pt x="8213" y="20752"/>
                  </a:cubicBezTo>
                  <a:cubicBezTo>
                    <a:pt x="9990" y="20696"/>
                    <a:pt x="10846" y="19594"/>
                    <a:pt x="11236" y="18760"/>
                  </a:cubicBezTo>
                  <a:cubicBezTo>
                    <a:pt x="11443" y="18322"/>
                    <a:pt x="11970" y="18143"/>
                    <a:pt x="12393" y="18379"/>
                  </a:cubicBezTo>
                  <a:cubicBezTo>
                    <a:pt x="13441" y="18967"/>
                    <a:pt x="15233" y="19650"/>
                    <a:pt x="16469" y="18398"/>
                  </a:cubicBezTo>
                  <a:cubicBezTo>
                    <a:pt x="17828" y="17018"/>
                    <a:pt x="17395" y="14668"/>
                    <a:pt x="17071" y="13533"/>
                  </a:cubicBezTo>
                  <a:cubicBezTo>
                    <a:pt x="16963" y="13157"/>
                    <a:pt x="17137" y="12761"/>
                    <a:pt x="17480" y="12573"/>
                  </a:cubicBezTo>
                  <a:cubicBezTo>
                    <a:pt x="18430" y="12055"/>
                    <a:pt x="20174" y="10835"/>
                    <a:pt x="20663" y="8740"/>
                  </a:cubicBezTo>
                  <a:cubicBezTo>
                    <a:pt x="21171" y="6564"/>
                    <a:pt x="18463" y="6065"/>
                    <a:pt x="17038" y="5952"/>
                  </a:cubicBezTo>
                  <a:cubicBezTo>
                    <a:pt x="16591" y="5914"/>
                    <a:pt x="16258" y="5533"/>
                    <a:pt x="16276" y="5085"/>
                  </a:cubicBezTo>
                  <a:cubicBezTo>
                    <a:pt x="16366" y="3249"/>
                    <a:pt x="16102" y="-782"/>
                    <a:pt x="11744" y="1874"/>
                  </a:cubicBezTo>
                  <a:close/>
                </a:path>
              </a:pathLst>
            </a:custGeom>
            <a:solidFill>
              <a:srgbClr val="DE594C"/>
            </a:solidFill>
            <a:ln w="12700">
              <a:miter lim="400000"/>
            </a:ln>
          </p:spPr>
          <p:txBody>
            <a:bodyPr lIns="38100" tIns="38100" rIns="38100" bIns="38100" anchor="ctr"/>
            <a:lstStyle/>
            <a:p>
              <a:pPr>
                <a:defRPr sz="3000">
                  <a:solidFill>
                    <a:srgbClr val="FFFFFF"/>
                  </a:solidFill>
                </a:defRPr>
              </a:pPr>
              <a:endParaRPr/>
            </a:p>
          </p:txBody>
        </p:sp>
        <p:sp>
          <p:nvSpPr>
            <p:cNvPr id="207" name="Shape">
              <a:extLst>
                <a:ext uri="{FF2B5EF4-FFF2-40B4-BE49-F238E27FC236}">
                  <a16:creationId xmlns:a16="http://schemas.microsoft.com/office/drawing/2014/main" id="{EF3CB9BC-FFEE-4332-BD10-7B903155FA6A}"/>
                </a:ext>
              </a:extLst>
            </p:cNvPr>
            <p:cNvSpPr/>
            <p:nvPr/>
          </p:nvSpPr>
          <p:spPr>
            <a:xfrm>
              <a:off x="8585199" y="2793999"/>
              <a:ext cx="80766" cy="76127"/>
            </a:xfrm>
            <a:custGeom>
              <a:avLst/>
              <a:gdLst/>
              <a:ahLst/>
              <a:cxnLst>
                <a:cxn ang="0">
                  <a:pos x="wd2" y="hd2"/>
                </a:cxn>
                <a:cxn ang="5400000">
                  <a:pos x="wd2" y="hd2"/>
                </a:cxn>
                <a:cxn ang="10800000">
                  <a:pos x="wd2" y="hd2"/>
                </a:cxn>
                <a:cxn ang="16200000">
                  <a:pos x="wd2" y="hd2"/>
                </a:cxn>
              </a:cxnLst>
              <a:rect l="0" t="0" r="r" b="b"/>
              <a:pathLst>
                <a:path w="21165" h="21365" extrusionOk="0">
                  <a:moveTo>
                    <a:pt x="15348" y="2445"/>
                  </a:moveTo>
                  <a:cubicBezTo>
                    <a:pt x="14116" y="2624"/>
                    <a:pt x="12852" y="2089"/>
                    <a:pt x="11986" y="1127"/>
                  </a:cubicBezTo>
                  <a:cubicBezTo>
                    <a:pt x="11354" y="449"/>
                    <a:pt x="10489" y="-121"/>
                    <a:pt x="9457" y="22"/>
                  </a:cubicBezTo>
                  <a:cubicBezTo>
                    <a:pt x="8425" y="200"/>
                    <a:pt x="7793" y="1020"/>
                    <a:pt x="7393" y="1946"/>
                  </a:cubicBezTo>
                  <a:cubicBezTo>
                    <a:pt x="6861" y="3265"/>
                    <a:pt x="5729" y="4192"/>
                    <a:pt x="4398" y="4334"/>
                  </a:cubicBezTo>
                  <a:cubicBezTo>
                    <a:pt x="3632" y="4441"/>
                    <a:pt x="2834" y="4727"/>
                    <a:pt x="2401" y="5404"/>
                  </a:cubicBezTo>
                  <a:cubicBezTo>
                    <a:pt x="1968" y="6081"/>
                    <a:pt x="1968" y="6901"/>
                    <a:pt x="2168" y="7649"/>
                  </a:cubicBezTo>
                  <a:cubicBezTo>
                    <a:pt x="2501" y="9075"/>
                    <a:pt x="2168" y="10572"/>
                    <a:pt x="1236" y="11677"/>
                  </a:cubicBezTo>
                  <a:cubicBezTo>
                    <a:pt x="537" y="12497"/>
                    <a:pt x="-62" y="13566"/>
                    <a:pt x="5" y="14921"/>
                  </a:cubicBezTo>
                  <a:cubicBezTo>
                    <a:pt x="71" y="16275"/>
                    <a:pt x="903" y="16810"/>
                    <a:pt x="1802" y="16988"/>
                  </a:cubicBezTo>
                  <a:cubicBezTo>
                    <a:pt x="3100" y="17237"/>
                    <a:pt x="4165" y="18235"/>
                    <a:pt x="4697" y="19519"/>
                  </a:cubicBezTo>
                  <a:cubicBezTo>
                    <a:pt x="5063" y="20338"/>
                    <a:pt x="5662" y="21087"/>
                    <a:pt x="6761" y="21301"/>
                  </a:cubicBezTo>
                  <a:cubicBezTo>
                    <a:pt x="7726" y="21479"/>
                    <a:pt x="8458" y="21265"/>
                    <a:pt x="9024" y="20909"/>
                  </a:cubicBezTo>
                  <a:cubicBezTo>
                    <a:pt x="9989" y="20303"/>
                    <a:pt x="11587" y="20267"/>
                    <a:pt x="12585" y="20766"/>
                  </a:cubicBezTo>
                  <a:cubicBezTo>
                    <a:pt x="13351" y="21123"/>
                    <a:pt x="14249" y="21265"/>
                    <a:pt x="15081" y="20659"/>
                  </a:cubicBezTo>
                  <a:cubicBezTo>
                    <a:pt x="16080" y="19946"/>
                    <a:pt x="16479" y="18663"/>
                    <a:pt x="16579" y="17523"/>
                  </a:cubicBezTo>
                  <a:cubicBezTo>
                    <a:pt x="16712" y="16204"/>
                    <a:pt x="17444" y="14992"/>
                    <a:pt x="18543" y="14350"/>
                  </a:cubicBezTo>
                  <a:cubicBezTo>
                    <a:pt x="19441" y="13851"/>
                    <a:pt x="20407" y="13032"/>
                    <a:pt x="20972" y="11713"/>
                  </a:cubicBezTo>
                  <a:cubicBezTo>
                    <a:pt x="21538" y="10394"/>
                    <a:pt x="20773" y="9467"/>
                    <a:pt x="19774" y="8861"/>
                  </a:cubicBezTo>
                  <a:cubicBezTo>
                    <a:pt x="18509" y="8077"/>
                    <a:pt x="17744" y="6687"/>
                    <a:pt x="17777" y="5154"/>
                  </a:cubicBezTo>
                  <a:cubicBezTo>
                    <a:pt x="17877" y="3657"/>
                    <a:pt x="17411" y="2160"/>
                    <a:pt x="15348" y="2445"/>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08" name="Shape">
              <a:extLst>
                <a:ext uri="{FF2B5EF4-FFF2-40B4-BE49-F238E27FC236}">
                  <a16:creationId xmlns:a16="http://schemas.microsoft.com/office/drawing/2014/main" id="{864B39EA-E012-4C4E-95AB-3B40F30BE6E4}"/>
                </a:ext>
              </a:extLst>
            </p:cNvPr>
            <p:cNvSpPr/>
            <p:nvPr/>
          </p:nvSpPr>
          <p:spPr>
            <a:xfrm>
              <a:off x="8483600" y="2095500"/>
              <a:ext cx="125034" cy="117519"/>
            </a:xfrm>
            <a:custGeom>
              <a:avLst/>
              <a:gdLst/>
              <a:ahLst/>
              <a:cxnLst>
                <a:cxn ang="0">
                  <a:pos x="wd2" y="hd2"/>
                </a:cxn>
                <a:cxn ang="5400000">
                  <a:pos x="wd2" y="hd2"/>
                </a:cxn>
                <a:cxn ang="10800000">
                  <a:pos x="wd2" y="hd2"/>
                </a:cxn>
                <a:cxn ang="16200000">
                  <a:pos x="wd2" y="hd2"/>
                </a:cxn>
              </a:cxnLst>
              <a:rect l="0" t="0" r="r" b="b"/>
              <a:pathLst>
                <a:path w="21160" h="21331" extrusionOk="0">
                  <a:moveTo>
                    <a:pt x="15307" y="2432"/>
                  </a:moveTo>
                  <a:cubicBezTo>
                    <a:pt x="14060" y="2593"/>
                    <a:pt x="12835" y="2086"/>
                    <a:pt x="11954" y="1118"/>
                  </a:cubicBezTo>
                  <a:cubicBezTo>
                    <a:pt x="11331" y="426"/>
                    <a:pt x="10471" y="-150"/>
                    <a:pt x="9418" y="34"/>
                  </a:cubicBezTo>
                  <a:cubicBezTo>
                    <a:pt x="8387" y="196"/>
                    <a:pt x="7763" y="1049"/>
                    <a:pt x="7376" y="1971"/>
                  </a:cubicBezTo>
                  <a:cubicBezTo>
                    <a:pt x="6839" y="3285"/>
                    <a:pt x="5721" y="4207"/>
                    <a:pt x="4389" y="4368"/>
                  </a:cubicBezTo>
                  <a:cubicBezTo>
                    <a:pt x="3615" y="4460"/>
                    <a:pt x="2841" y="4737"/>
                    <a:pt x="2390" y="5452"/>
                  </a:cubicBezTo>
                  <a:cubicBezTo>
                    <a:pt x="1960" y="6120"/>
                    <a:pt x="1960" y="6927"/>
                    <a:pt x="2154" y="7688"/>
                  </a:cubicBezTo>
                  <a:cubicBezTo>
                    <a:pt x="2497" y="9117"/>
                    <a:pt x="2175" y="10615"/>
                    <a:pt x="1230" y="11699"/>
                  </a:cubicBezTo>
                  <a:cubicBezTo>
                    <a:pt x="520" y="12506"/>
                    <a:pt x="-60" y="13589"/>
                    <a:pt x="4" y="14926"/>
                  </a:cubicBezTo>
                  <a:cubicBezTo>
                    <a:pt x="69" y="16286"/>
                    <a:pt x="907" y="16816"/>
                    <a:pt x="1810" y="16978"/>
                  </a:cubicBezTo>
                  <a:cubicBezTo>
                    <a:pt x="3099" y="17208"/>
                    <a:pt x="4153" y="18200"/>
                    <a:pt x="4711" y="19491"/>
                  </a:cubicBezTo>
                  <a:cubicBezTo>
                    <a:pt x="5055" y="20320"/>
                    <a:pt x="5678" y="21058"/>
                    <a:pt x="6775" y="21266"/>
                  </a:cubicBezTo>
                  <a:cubicBezTo>
                    <a:pt x="7720" y="21450"/>
                    <a:pt x="8472" y="21219"/>
                    <a:pt x="9031" y="20874"/>
                  </a:cubicBezTo>
                  <a:cubicBezTo>
                    <a:pt x="9977" y="20274"/>
                    <a:pt x="11589" y="20228"/>
                    <a:pt x="12599" y="20735"/>
                  </a:cubicBezTo>
                  <a:cubicBezTo>
                    <a:pt x="13373" y="21104"/>
                    <a:pt x="14254" y="21219"/>
                    <a:pt x="15071" y="20643"/>
                  </a:cubicBezTo>
                  <a:cubicBezTo>
                    <a:pt x="16081" y="19929"/>
                    <a:pt x="16446" y="18661"/>
                    <a:pt x="16575" y="17508"/>
                  </a:cubicBezTo>
                  <a:cubicBezTo>
                    <a:pt x="16726" y="16171"/>
                    <a:pt x="17435" y="14972"/>
                    <a:pt x="18531" y="14350"/>
                  </a:cubicBezTo>
                  <a:cubicBezTo>
                    <a:pt x="19412" y="13843"/>
                    <a:pt x="20401" y="13013"/>
                    <a:pt x="20960" y="11722"/>
                  </a:cubicBezTo>
                  <a:cubicBezTo>
                    <a:pt x="21540" y="10408"/>
                    <a:pt x="20766" y="9486"/>
                    <a:pt x="19778" y="8887"/>
                  </a:cubicBezTo>
                  <a:cubicBezTo>
                    <a:pt x="18531" y="8126"/>
                    <a:pt x="17757" y="6720"/>
                    <a:pt x="17800" y="5175"/>
                  </a:cubicBezTo>
                  <a:cubicBezTo>
                    <a:pt x="17843" y="3631"/>
                    <a:pt x="17392" y="2155"/>
                    <a:pt x="15307" y="2432"/>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09" name="Shape">
              <a:extLst>
                <a:ext uri="{FF2B5EF4-FFF2-40B4-BE49-F238E27FC236}">
                  <a16:creationId xmlns:a16="http://schemas.microsoft.com/office/drawing/2014/main" id="{375AFDBA-7BB6-4BF9-8F23-6E241314F266}"/>
                </a:ext>
              </a:extLst>
            </p:cNvPr>
            <p:cNvSpPr/>
            <p:nvPr/>
          </p:nvSpPr>
          <p:spPr>
            <a:xfrm>
              <a:off x="8356600" y="2438400"/>
              <a:ext cx="196722" cy="184798"/>
            </a:xfrm>
            <a:custGeom>
              <a:avLst/>
              <a:gdLst/>
              <a:ahLst/>
              <a:cxnLst>
                <a:cxn ang="0">
                  <a:pos x="wd2" y="hd2"/>
                </a:cxn>
                <a:cxn ang="5400000">
                  <a:pos x="wd2" y="hd2"/>
                </a:cxn>
                <a:cxn ang="10800000">
                  <a:pos x="wd2" y="hd2"/>
                </a:cxn>
                <a:cxn ang="16200000">
                  <a:pos x="wd2" y="hd2"/>
                </a:cxn>
              </a:cxnLst>
              <a:rect l="0" t="0" r="r" b="b"/>
              <a:pathLst>
                <a:path w="21149" h="21352" extrusionOk="0">
                  <a:moveTo>
                    <a:pt x="15300" y="2449"/>
                  </a:moveTo>
                  <a:cubicBezTo>
                    <a:pt x="14058" y="2610"/>
                    <a:pt x="12829" y="2096"/>
                    <a:pt x="11955" y="1128"/>
                  </a:cubicBezTo>
                  <a:cubicBezTo>
                    <a:pt x="11327" y="438"/>
                    <a:pt x="10480" y="-134"/>
                    <a:pt x="9415" y="27"/>
                  </a:cubicBezTo>
                  <a:cubicBezTo>
                    <a:pt x="8378" y="189"/>
                    <a:pt x="7750" y="1040"/>
                    <a:pt x="7367" y="1964"/>
                  </a:cubicBezTo>
                  <a:cubicBezTo>
                    <a:pt x="6821" y="3270"/>
                    <a:pt x="5702" y="4195"/>
                    <a:pt x="4377" y="4356"/>
                  </a:cubicBezTo>
                  <a:cubicBezTo>
                    <a:pt x="3599" y="4444"/>
                    <a:pt x="2834" y="4738"/>
                    <a:pt x="2384" y="5427"/>
                  </a:cubicBezTo>
                  <a:cubicBezTo>
                    <a:pt x="1947" y="6102"/>
                    <a:pt x="1960" y="6909"/>
                    <a:pt x="2152" y="7673"/>
                  </a:cubicBezTo>
                  <a:cubicBezTo>
                    <a:pt x="2493" y="9111"/>
                    <a:pt x="2165" y="10607"/>
                    <a:pt x="1223" y="11693"/>
                  </a:cubicBezTo>
                  <a:cubicBezTo>
                    <a:pt x="527" y="12500"/>
                    <a:pt x="-74" y="13586"/>
                    <a:pt x="8" y="14921"/>
                  </a:cubicBezTo>
                  <a:cubicBezTo>
                    <a:pt x="76" y="16286"/>
                    <a:pt x="909" y="16814"/>
                    <a:pt x="1810" y="16976"/>
                  </a:cubicBezTo>
                  <a:cubicBezTo>
                    <a:pt x="3107" y="17211"/>
                    <a:pt x="4159" y="18208"/>
                    <a:pt x="4718" y="19500"/>
                  </a:cubicBezTo>
                  <a:cubicBezTo>
                    <a:pt x="5073" y="20321"/>
                    <a:pt x="5688" y="21084"/>
                    <a:pt x="6794" y="21290"/>
                  </a:cubicBezTo>
                  <a:cubicBezTo>
                    <a:pt x="7750" y="21466"/>
                    <a:pt x="8487" y="21246"/>
                    <a:pt x="9047" y="20894"/>
                  </a:cubicBezTo>
                  <a:cubicBezTo>
                    <a:pt x="10002" y="20277"/>
                    <a:pt x="11600" y="20263"/>
                    <a:pt x="12610" y="20747"/>
                  </a:cubicBezTo>
                  <a:cubicBezTo>
                    <a:pt x="13375" y="21114"/>
                    <a:pt x="14262" y="21246"/>
                    <a:pt x="15082" y="20644"/>
                  </a:cubicBezTo>
                  <a:cubicBezTo>
                    <a:pt x="16078" y="19925"/>
                    <a:pt x="16461" y="18649"/>
                    <a:pt x="16583" y="17504"/>
                  </a:cubicBezTo>
                  <a:cubicBezTo>
                    <a:pt x="16720" y="16169"/>
                    <a:pt x="17430" y="14965"/>
                    <a:pt x="18536" y="14334"/>
                  </a:cubicBezTo>
                  <a:cubicBezTo>
                    <a:pt x="19423" y="13821"/>
                    <a:pt x="20393" y="12999"/>
                    <a:pt x="20953" y="11708"/>
                  </a:cubicBezTo>
                  <a:cubicBezTo>
                    <a:pt x="21526" y="10387"/>
                    <a:pt x="20761" y="9463"/>
                    <a:pt x="19778" y="8861"/>
                  </a:cubicBezTo>
                  <a:cubicBezTo>
                    <a:pt x="18536" y="8098"/>
                    <a:pt x="17744" y="6675"/>
                    <a:pt x="17799" y="5134"/>
                  </a:cubicBezTo>
                  <a:cubicBezTo>
                    <a:pt x="17840" y="3652"/>
                    <a:pt x="17389" y="2170"/>
                    <a:pt x="15300" y="2449"/>
                  </a:cubicBezTo>
                  <a:close/>
                </a:path>
              </a:pathLst>
            </a:custGeom>
            <a:solidFill>
              <a:srgbClr val="F1B55D"/>
            </a:solidFill>
            <a:ln w="12700">
              <a:miter lim="400000"/>
            </a:ln>
          </p:spPr>
          <p:txBody>
            <a:bodyPr lIns="38100" tIns="38100" rIns="38100" bIns="38100" anchor="ctr"/>
            <a:lstStyle/>
            <a:p>
              <a:pPr>
                <a:defRPr sz="3000">
                  <a:solidFill>
                    <a:srgbClr val="FFFFFF"/>
                  </a:solidFill>
                </a:defRPr>
              </a:pPr>
              <a:endParaRPr/>
            </a:p>
          </p:txBody>
        </p:sp>
        <p:sp>
          <p:nvSpPr>
            <p:cNvPr id="210" name="Shape">
              <a:extLst>
                <a:ext uri="{FF2B5EF4-FFF2-40B4-BE49-F238E27FC236}">
                  <a16:creationId xmlns:a16="http://schemas.microsoft.com/office/drawing/2014/main" id="{8C3535EF-03DE-4D63-BDBA-C96E01E69F36}"/>
                </a:ext>
              </a:extLst>
            </p:cNvPr>
            <p:cNvSpPr/>
            <p:nvPr/>
          </p:nvSpPr>
          <p:spPr>
            <a:xfrm>
              <a:off x="8801099" y="2146299"/>
              <a:ext cx="357240" cy="386653"/>
            </a:xfrm>
            <a:custGeom>
              <a:avLst/>
              <a:gdLst/>
              <a:ahLst/>
              <a:cxnLst>
                <a:cxn ang="0">
                  <a:pos x="wd2" y="hd2"/>
                </a:cxn>
                <a:cxn ang="5400000">
                  <a:pos x="wd2" y="hd2"/>
                </a:cxn>
                <a:cxn ang="10800000">
                  <a:pos x="wd2" y="hd2"/>
                </a:cxn>
                <a:cxn ang="16200000">
                  <a:pos x="wd2" y="hd2"/>
                </a:cxn>
              </a:cxnLst>
              <a:rect l="0" t="0" r="r" b="b"/>
              <a:pathLst>
                <a:path w="21024" h="21512" extrusionOk="0">
                  <a:moveTo>
                    <a:pt x="11665" y="19403"/>
                  </a:moveTo>
                  <a:cubicBezTo>
                    <a:pt x="11694" y="19501"/>
                    <a:pt x="12853" y="18929"/>
                    <a:pt x="12748" y="18583"/>
                  </a:cubicBezTo>
                  <a:cubicBezTo>
                    <a:pt x="12375" y="17361"/>
                    <a:pt x="11366" y="16400"/>
                    <a:pt x="10013" y="16181"/>
                  </a:cubicBezTo>
                  <a:cubicBezTo>
                    <a:pt x="9452" y="16089"/>
                    <a:pt x="8922" y="16145"/>
                    <a:pt x="8413" y="16287"/>
                  </a:cubicBezTo>
                  <a:cubicBezTo>
                    <a:pt x="9594" y="15149"/>
                    <a:pt x="10700" y="13934"/>
                    <a:pt x="11739" y="12662"/>
                  </a:cubicBezTo>
                  <a:cubicBezTo>
                    <a:pt x="12621" y="11581"/>
                    <a:pt x="13541" y="10464"/>
                    <a:pt x="14400" y="9291"/>
                  </a:cubicBezTo>
                  <a:cubicBezTo>
                    <a:pt x="15858" y="10606"/>
                    <a:pt x="18287" y="12245"/>
                    <a:pt x="20155" y="10641"/>
                  </a:cubicBezTo>
                  <a:cubicBezTo>
                    <a:pt x="21201" y="9744"/>
                    <a:pt x="21291" y="7808"/>
                    <a:pt x="20484" y="6748"/>
                  </a:cubicBezTo>
                  <a:cubicBezTo>
                    <a:pt x="20499" y="6769"/>
                    <a:pt x="20185" y="7723"/>
                    <a:pt x="20402" y="8013"/>
                  </a:cubicBezTo>
                  <a:cubicBezTo>
                    <a:pt x="21478" y="9419"/>
                    <a:pt x="18690" y="10040"/>
                    <a:pt x="17748" y="9906"/>
                  </a:cubicBezTo>
                  <a:cubicBezTo>
                    <a:pt x="16665" y="9751"/>
                    <a:pt x="15775" y="9157"/>
                    <a:pt x="14976" y="8479"/>
                  </a:cubicBezTo>
                  <a:cubicBezTo>
                    <a:pt x="16441" y="6359"/>
                    <a:pt x="17636" y="4091"/>
                    <a:pt x="17988" y="1618"/>
                  </a:cubicBezTo>
                  <a:cubicBezTo>
                    <a:pt x="18062" y="1116"/>
                    <a:pt x="16919" y="163"/>
                    <a:pt x="16949" y="0"/>
                  </a:cubicBezTo>
                  <a:cubicBezTo>
                    <a:pt x="16433" y="3618"/>
                    <a:pt x="14026" y="6953"/>
                    <a:pt x="11605" y="9892"/>
                  </a:cubicBezTo>
                  <a:cubicBezTo>
                    <a:pt x="11097" y="7885"/>
                    <a:pt x="9475" y="6161"/>
                    <a:pt x="7262" y="5730"/>
                  </a:cubicBezTo>
                  <a:cubicBezTo>
                    <a:pt x="5125" y="5313"/>
                    <a:pt x="3578" y="6557"/>
                    <a:pt x="3152" y="8465"/>
                  </a:cubicBezTo>
                  <a:cubicBezTo>
                    <a:pt x="3032" y="9009"/>
                    <a:pt x="3705" y="7928"/>
                    <a:pt x="3757" y="7709"/>
                  </a:cubicBezTo>
                  <a:cubicBezTo>
                    <a:pt x="4004" y="6614"/>
                    <a:pt x="6111" y="6769"/>
                    <a:pt x="6896" y="6953"/>
                  </a:cubicBezTo>
                  <a:cubicBezTo>
                    <a:pt x="7606" y="7122"/>
                    <a:pt x="8271" y="7454"/>
                    <a:pt x="8847" y="7871"/>
                  </a:cubicBezTo>
                  <a:cubicBezTo>
                    <a:pt x="9863" y="8613"/>
                    <a:pt x="10558" y="9616"/>
                    <a:pt x="10895" y="10747"/>
                  </a:cubicBezTo>
                  <a:cubicBezTo>
                    <a:pt x="10641" y="11051"/>
                    <a:pt x="10387" y="11348"/>
                    <a:pt x="10140" y="11644"/>
                  </a:cubicBezTo>
                  <a:cubicBezTo>
                    <a:pt x="7315" y="14979"/>
                    <a:pt x="4063" y="17848"/>
                    <a:pt x="13" y="19798"/>
                  </a:cubicBezTo>
                  <a:cubicBezTo>
                    <a:pt x="-122" y="19862"/>
                    <a:pt x="842" y="21600"/>
                    <a:pt x="1036" y="21508"/>
                  </a:cubicBezTo>
                  <a:cubicBezTo>
                    <a:pt x="3466" y="20342"/>
                    <a:pt x="5603" y="18823"/>
                    <a:pt x="7531" y="17092"/>
                  </a:cubicBezTo>
                  <a:cubicBezTo>
                    <a:pt x="9243" y="16491"/>
                    <a:pt x="11179" y="17827"/>
                    <a:pt x="11665" y="1940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11" name="Circle">
              <a:extLst>
                <a:ext uri="{FF2B5EF4-FFF2-40B4-BE49-F238E27FC236}">
                  <a16:creationId xmlns:a16="http://schemas.microsoft.com/office/drawing/2014/main" id="{587648E5-B6FE-430B-AF3F-B1D7CB0F5B1F}"/>
                </a:ext>
              </a:extLst>
            </p:cNvPr>
            <p:cNvSpPr/>
            <p:nvPr/>
          </p:nvSpPr>
          <p:spPr>
            <a:xfrm>
              <a:off x="9067800" y="2082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2" name="Shape">
              <a:extLst>
                <a:ext uri="{FF2B5EF4-FFF2-40B4-BE49-F238E27FC236}">
                  <a16:creationId xmlns:a16="http://schemas.microsoft.com/office/drawing/2014/main" id="{F3B7AB8C-1A37-4F12-BFD8-BA0FD82054DA}"/>
                </a:ext>
              </a:extLst>
            </p:cNvPr>
            <p:cNvSpPr/>
            <p:nvPr/>
          </p:nvSpPr>
          <p:spPr>
            <a:xfrm>
              <a:off x="9080500" y="2095500"/>
              <a:ext cx="60833" cy="57150"/>
            </a:xfrm>
            <a:custGeom>
              <a:avLst/>
              <a:gdLst/>
              <a:ahLst/>
              <a:cxnLst>
                <a:cxn ang="0">
                  <a:pos x="wd2" y="hd2"/>
                </a:cxn>
                <a:cxn ang="5400000">
                  <a:pos x="wd2" y="hd2"/>
                </a:cxn>
                <a:cxn ang="10800000">
                  <a:pos x="wd2" y="hd2"/>
                </a:cxn>
                <a:cxn ang="16200000">
                  <a:pos x="wd2" y="hd2"/>
                </a:cxn>
              </a:cxnLst>
              <a:rect l="0" t="0" r="r" b="b"/>
              <a:pathLst>
                <a:path w="21600" h="21600" extrusionOk="0">
                  <a:moveTo>
                    <a:pt x="8388" y="21600"/>
                  </a:moveTo>
                  <a:cubicBezTo>
                    <a:pt x="8388" y="21600"/>
                    <a:pt x="7982" y="16176"/>
                    <a:pt x="11364" y="12768"/>
                  </a:cubicBezTo>
                  <a:cubicBezTo>
                    <a:pt x="14746" y="9360"/>
                    <a:pt x="21600" y="12528"/>
                    <a:pt x="21600" y="12528"/>
                  </a:cubicBezTo>
                  <a:cubicBezTo>
                    <a:pt x="21600" y="12528"/>
                    <a:pt x="11274" y="7584"/>
                    <a:pt x="11679" y="0"/>
                  </a:cubicBezTo>
                  <a:cubicBezTo>
                    <a:pt x="11679" y="0"/>
                    <a:pt x="7847" y="7680"/>
                    <a:pt x="1759" y="2928"/>
                  </a:cubicBezTo>
                  <a:cubicBezTo>
                    <a:pt x="1759" y="2928"/>
                    <a:pt x="9334" y="10944"/>
                    <a:pt x="0" y="15408"/>
                  </a:cubicBezTo>
                  <a:cubicBezTo>
                    <a:pt x="0" y="15408"/>
                    <a:pt x="5682" y="14352"/>
                    <a:pt x="8388"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3" name="Circle">
              <a:extLst>
                <a:ext uri="{FF2B5EF4-FFF2-40B4-BE49-F238E27FC236}">
                  <a16:creationId xmlns:a16="http://schemas.microsoft.com/office/drawing/2014/main" id="{7561BE58-3359-49DC-A957-020A1B651A05}"/>
                </a:ext>
              </a:extLst>
            </p:cNvPr>
            <p:cNvSpPr/>
            <p:nvPr/>
          </p:nvSpPr>
          <p:spPr>
            <a:xfrm>
              <a:off x="8775700" y="22733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4" name="Shape">
              <a:extLst>
                <a:ext uri="{FF2B5EF4-FFF2-40B4-BE49-F238E27FC236}">
                  <a16:creationId xmlns:a16="http://schemas.microsoft.com/office/drawing/2014/main" id="{B4A185D8-16E9-4133-9D3C-4C852AD7B565}"/>
                </a:ext>
              </a:extLst>
            </p:cNvPr>
            <p:cNvSpPr/>
            <p:nvPr/>
          </p:nvSpPr>
          <p:spPr>
            <a:xfrm>
              <a:off x="8788399" y="2298700"/>
              <a:ext cx="56644" cy="51816"/>
            </a:xfrm>
            <a:custGeom>
              <a:avLst/>
              <a:gdLst/>
              <a:ahLst/>
              <a:cxnLst>
                <a:cxn ang="0">
                  <a:pos x="wd2" y="hd2"/>
                </a:cxn>
                <a:cxn ang="5400000">
                  <a:pos x="wd2" y="hd2"/>
                </a:cxn>
                <a:cxn ang="10800000">
                  <a:pos x="wd2" y="hd2"/>
                </a:cxn>
                <a:cxn ang="16200000">
                  <a:pos x="wd2" y="hd2"/>
                </a:cxn>
              </a:cxnLst>
              <a:rect l="0" t="0" r="r" b="b"/>
              <a:pathLst>
                <a:path w="21600" h="21600" extrusionOk="0">
                  <a:moveTo>
                    <a:pt x="18597" y="19059"/>
                  </a:moveTo>
                  <a:cubicBezTo>
                    <a:pt x="18597" y="19059"/>
                    <a:pt x="14287" y="15300"/>
                    <a:pt x="14238" y="9847"/>
                  </a:cubicBezTo>
                  <a:cubicBezTo>
                    <a:pt x="14190" y="4394"/>
                    <a:pt x="21600" y="900"/>
                    <a:pt x="21600" y="900"/>
                  </a:cubicBezTo>
                  <a:cubicBezTo>
                    <a:pt x="21600" y="900"/>
                    <a:pt x="10364" y="6088"/>
                    <a:pt x="5085" y="0"/>
                  </a:cubicBezTo>
                  <a:cubicBezTo>
                    <a:pt x="5085" y="0"/>
                    <a:pt x="7943" y="9053"/>
                    <a:pt x="0" y="10694"/>
                  </a:cubicBezTo>
                  <a:cubicBezTo>
                    <a:pt x="0" y="10694"/>
                    <a:pt x="11430" y="10218"/>
                    <a:pt x="7894" y="21600"/>
                  </a:cubicBezTo>
                  <a:cubicBezTo>
                    <a:pt x="7894" y="21600"/>
                    <a:pt x="11284" y="15988"/>
                    <a:pt x="18597" y="19059"/>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5" name="Circle">
              <a:extLst>
                <a:ext uri="{FF2B5EF4-FFF2-40B4-BE49-F238E27FC236}">
                  <a16:creationId xmlns:a16="http://schemas.microsoft.com/office/drawing/2014/main" id="{BA67997D-1D7E-4EA9-8ED6-EA78743F6DF4}"/>
                </a:ext>
              </a:extLst>
            </p:cNvPr>
            <p:cNvSpPr/>
            <p:nvPr/>
          </p:nvSpPr>
          <p:spPr>
            <a:xfrm>
              <a:off x="8966200" y="2463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6" name="Shape">
              <a:extLst>
                <a:ext uri="{FF2B5EF4-FFF2-40B4-BE49-F238E27FC236}">
                  <a16:creationId xmlns:a16="http://schemas.microsoft.com/office/drawing/2014/main" id="{31E05ACF-D59F-4D07-BB89-DBA749241E74}"/>
                </a:ext>
              </a:extLst>
            </p:cNvPr>
            <p:cNvSpPr/>
            <p:nvPr/>
          </p:nvSpPr>
          <p:spPr>
            <a:xfrm>
              <a:off x="9004300" y="2501900"/>
              <a:ext cx="60833" cy="57277"/>
            </a:xfrm>
            <a:custGeom>
              <a:avLst/>
              <a:gdLst/>
              <a:ahLst/>
              <a:cxnLst>
                <a:cxn ang="0">
                  <a:pos x="wd2" y="hd2"/>
                </a:cxn>
                <a:cxn ang="5400000">
                  <a:pos x="wd2" y="hd2"/>
                </a:cxn>
                <a:cxn ang="10800000">
                  <a:pos x="wd2" y="hd2"/>
                </a:cxn>
                <a:cxn ang="16200000">
                  <a:pos x="wd2" y="hd2"/>
                </a:cxn>
              </a:cxnLst>
              <a:rect l="0" t="0" r="r" b="b"/>
              <a:pathLst>
                <a:path w="21600" h="21600" extrusionOk="0">
                  <a:moveTo>
                    <a:pt x="9966" y="0"/>
                  </a:moveTo>
                  <a:cubicBezTo>
                    <a:pt x="9966" y="0"/>
                    <a:pt x="11905" y="5029"/>
                    <a:pt x="9695" y="9387"/>
                  </a:cubicBezTo>
                  <a:cubicBezTo>
                    <a:pt x="7486" y="13745"/>
                    <a:pt x="0" y="12931"/>
                    <a:pt x="0" y="12931"/>
                  </a:cubicBezTo>
                  <a:cubicBezTo>
                    <a:pt x="0" y="12931"/>
                    <a:pt x="11273" y="14224"/>
                    <a:pt x="13032" y="21600"/>
                  </a:cubicBezTo>
                  <a:cubicBezTo>
                    <a:pt x="13032" y="21600"/>
                    <a:pt x="14475" y="13075"/>
                    <a:pt x="21600" y="15565"/>
                  </a:cubicBezTo>
                  <a:cubicBezTo>
                    <a:pt x="21600" y="15565"/>
                    <a:pt x="12085" y="10393"/>
                    <a:pt x="19661" y="3161"/>
                  </a:cubicBezTo>
                  <a:cubicBezTo>
                    <a:pt x="19706" y="3113"/>
                    <a:pt x="14610" y="5987"/>
                    <a:pt x="9966"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7" name="Circle">
              <a:extLst>
                <a:ext uri="{FF2B5EF4-FFF2-40B4-BE49-F238E27FC236}">
                  <a16:creationId xmlns:a16="http://schemas.microsoft.com/office/drawing/2014/main" id="{30D21A3D-B10B-47F9-9D5A-7869AC321793}"/>
                </a:ext>
              </a:extLst>
            </p:cNvPr>
            <p:cNvSpPr/>
            <p:nvPr/>
          </p:nvSpPr>
          <p:spPr>
            <a:xfrm>
              <a:off x="9131300" y="2209800"/>
              <a:ext cx="110745" cy="110744"/>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18" name="Shape">
              <a:extLst>
                <a:ext uri="{FF2B5EF4-FFF2-40B4-BE49-F238E27FC236}">
                  <a16:creationId xmlns:a16="http://schemas.microsoft.com/office/drawing/2014/main" id="{4A24FE12-79F5-4848-8D4E-F17C549274DB}"/>
                </a:ext>
              </a:extLst>
            </p:cNvPr>
            <p:cNvSpPr/>
            <p:nvPr/>
          </p:nvSpPr>
          <p:spPr>
            <a:xfrm>
              <a:off x="9182099" y="2235200"/>
              <a:ext cx="51691" cy="55499"/>
            </a:xfrm>
            <a:custGeom>
              <a:avLst/>
              <a:gdLst/>
              <a:ahLst/>
              <a:cxnLst>
                <a:cxn ang="0">
                  <a:pos x="wd2" y="hd2"/>
                </a:cxn>
                <a:cxn ang="5400000">
                  <a:pos x="wd2" y="hd2"/>
                </a:cxn>
                <a:cxn ang="10800000">
                  <a:pos x="wd2" y="hd2"/>
                </a:cxn>
                <a:cxn ang="16200000">
                  <a:pos x="wd2" y="hd2"/>
                </a:cxn>
              </a:cxnLst>
              <a:rect l="0" t="0" r="r" b="b"/>
              <a:pathLst>
                <a:path w="21600" h="21600" extrusionOk="0">
                  <a:moveTo>
                    <a:pt x="0" y="4399"/>
                  </a:moveTo>
                  <a:cubicBezTo>
                    <a:pt x="0" y="4399"/>
                    <a:pt x="5360" y="7019"/>
                    <a:pt x="6422" y="12011"/>
                  </a:cubicBezTo>
                  <a:cubicBezTo>
                    <a:pt x="7483" y="17003"/>
                    <a:pt x="159" y="21600"/>
                    <a:pt x="159" y="21600"/>
                  </a:cubicBezTo>
                  <a:cubicBezTo>
                    <a:pt x="159" y="21600"/>
                    <a:pt x="11251" y="14730"/>
                    <a:pt x="18097" y="19277"/>
                  </a:cubicBezTo>
                  <a:cubicBezTo>
                    <a:pt x="18097" y="19277"/>
                    <a:pt x="13374" y="11517"/>
                    <a:pt x="21600" y="8502"/>
                  </a:cubicBezTo>
                  <a:cubicBezTo>
                    <a:pt x="21600" y="8502"/>
                    <a:pt x="9341" y="11072"/>
                    <a:pt x="11039" y="0"/>
                  </a:cubicBezTo>
                  <a:cubicBezTo>
                    <a:pt x="11039" y="49"/>
                    <a:pt x="8438" y="5882"/>
                    <a:pt x="0" y="4399"/>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19" name="Shape">
              <a:extLst>
                <a:ext uri="{FF2B5EF4-FFF2-40B4-BE49-F238E27FC236}">
                  <a16:creationId xmlns:a16="http://schemas.microsoft.com/office/drawing/2014/main" id="{6942BEDF-6152-41B8-9442-02B409922607}"/>
                </a:ext>
              </a:extLst>
            </p:cNvPr>
            <p:cNvSpPr/>
            <p:nvPr/>
          </p:nvSpPr>
          <p:spPr>
            <a:xfrm>
              <a:off x="8204200" y="2768600"/>
              <a:ext cx="344129" cy="381118"/>
            </a:xfrm>
            <a:custGeom>
              <a:avLst/>
              <a:gdLst/>
              <a:ahLst/>
              <a:cxnLst>
                <a:cxn ang="0">
                  <a:pos x="wd2" y="hd2"/>
                </a:cxn>
                <a:cxn ang="5400000">
                  <a:pos x="wd2" y="hd2"/>
                </a:cxn>
                <a:cxn ang="10800000">
                  <a:pos x="wd2" y="hd2"/>
                </a:cxn>
                <a:cxn ang="16200000">
                  <a:pos x="wd2" y="hd2"/>
                </a:cxn>
              </a:cxnLst>
              <a:rect l="0" t="0" r="r" b="b"/>
              <a:pathLst>
                <a:path w="20024" h="21357" extrusionOk="0">
                  <a:moveTo>
                    <a:pt x="19776" y="18314"/>
                  </a:moveTo>
                  <a:cubicBezTo>
                    <a:pt x="20079" y="15959"/>
                    <a:pt x="17190" y="13226"/>
                    <a:pt x="15173" y="15546"/>
                  </a:cubicBezTo>
                  <a:cubicBezTo>
                    <a:pt x="14914" y="15845"/>
                    <a:pt x="15601" y="16877"/>
                    <a:pt x="15904" y="16521"/>
                  </a:cubicBezTo>
                  <a:cubicBezTo>
                    <a:pt x="16325" y="16037"/>
                    <a:pt x="16946" y="15731"/>
                    <a:pt x="17611" y="15802"/>
                  </a:cubicBezTo>
                  <a:cubicBezTo>
                    <a:pt x="19533" y="16016"/>
                    <a:pt x="19015" y="17944"/>
                    <a:pt x="18439" y="18805"/>
                  </a:cubicBezTo>
                  <a:cubicBezTo>
                    <a:pt x="17678" y="19951"/>
                    <a:pt x="16252" y="20421"/>
                    <a:pt x="14921" y="20072"/>
                  </a:cubicBezTo>
                  <a:cubicBezTo>
                    <a:pt x="12542" y="19446"/>
                    <a:pt x="10525" y="17560"/>
                    <a:pt x="9224" y="15617"/>
                  </a:cubicBezTo>
                  <a:cubicBezTo>
                    <a:pt x="7857" y="13574"/>
                    <a:pt x="7140" y="11212"/>
                    <a:pt x="6719" y="8827"/>
                  </a:cubicBezTo>
                  <a:cubicBezTo>
                    <a:pt x="6431" y="7190"/>
                    <a:pt x="5965" y="4970"/>
                    <a:pt x="6660" y="3312"/>
                  </a:cubicBezTo>
                  <a:cubicBezTo>
                    <a:pt x="6926" y="4678"/>
                    <a:pt x="7665" y="6038"/>
                    <a:pt x="8382" y="7062"/>
                  </a:cubicBezTo>
                  <a:cubicBezTo>
                    <a:pt x="9956" y="9318"/>
                    <a:pt x="12498" y="11297"/>
                    <a:pt x="15357" y="11717"/>
                  </a:cubicBezTo>
                  <a:cubicBezTo>
                    <a:pt x="17441" y="12023"/>
                    <a:pt x="20774" y="11155"/>
                    <a:pt x="19872" y="8550"/>
                  </a:cubicBezTo>
                  <a:cubicBezTo>
                    <a:pt x="19266" y="6813"/>
                    <a:pt x="16983" y="5070"/>
                    <a:pt x="15328" y="6778"/>
                  </a:cubicBezTo>
                  <a:cubicBezTo>
                    <a:pt x="14958" y="7162"/>
                    <a:pt x="15926" y="7973"/>
                    <a:pt x="16303" y="7582"/>
                  </a:cubicBezTo>
                  <a:cubicBezTo>
                    <a:pt x="17685" y="6159"/>
                    <a:pt x="19673" y="8464"/>
                    <a:pt x="18557" y="9852"/>
                  </a:cubicBezTo>
                  <a:cubicBezTo>
                    <a:pt x="18114" y="10407"/>
                    <a:pt x="17183" y="10678"/>
                    <a:pt x="16488" y="10763"/>
                  </a:cubicBezTo>
                  <a:cubicBezTo>
                    <a:pt x="14633" y="10984"/>
                    <a:pt x="12793" y="10137"/>
                    <a:pt x="11374" y="9055"/>
                  </a:cubicBezTo>
                  <a:cubicBezTo>
                    <a:pt x="9364" y="7518"/>
                    <a:pt x="6401" y="3547"/>
                    <a:pt x="8138" y="1006"/>
                  </a:cubicBezTo>
                  <a:cubicBezTo>
                    <a:pt x="8382" y="650"/>
                    <a:pt x="7812" y="88"/>
                    <a:pt x="7421" y="81"/>
                  </a:cubicBezTo>
                  <a:cubicBezTo>
                    <a:pt x="7332" y="17"/>
                    <a:pt x="7251" y="-19"/>
                    <a:pt x="7192" y="9"/>
                  </a:cubicBezTo>
                  <a:cubicBezTo>
                    <a:pt x="3150" y="1810"/>
                    <a:pt x="-826" y="5646"/>
                    <a:pt x="149" y="10265"/>
                  </a:cubicBezTo>
                  <a:cubicBezTo>
                    <a:pt x="415" y="11525"/>
                    <a:pt x="1044" y="12756"/>
                    <a:pt x="2167" y="13517"/>
                  </a:cubicBezTo>
                  <a:cubicBezTo>
                    <a:pt x="3793" y="14621"/>
                    <a:pt x="4753" y="13325"/>
                    <a:pt x="4657" y="11752"/>
                  </a:cubicBezTo>
                  <a:cubicBezTo>
                    <a:pt x="4642" y="11439"/>
                    <a:pt x="3741" y="10970"/>
                    <a:pt x="3741" y="10948"/>
                  </a:cubicBezTo>
                  <a:cubicBezTo>
                    <a:pt x="3778" y="11567"/>
                    <a:pt x="3815" y="12357"/>
                    <a:pt x="3283" y="12806"/>
                  </a:cubicBezTo>
                  <a:cubicBezTo>
                    <a:pt x="2115" y="13781"/>
                    <a:pt x="1250" y="11938"/>
                    <a:pt x="1073" y="11069"/>
                  </a:cubicBezTo>
                  <a:cubicBezTo>
                    <a:pt x="770" y="9646"/>
                    <a:pt x="933" y="8130"/>
                    <a:pt x="1509" y="6785"/>
                  </a:cubicBezTo>
                  <a:cubicBezTo>
                    <a:pt x="2329" y="4870"/>
                    <a:pt x="4192" y="3155"/>
                    <a:pt x="6135" y="1938"/>
                  </a:cubicBezTo>
                  <a:cubicBezTo>
                    <a:pt x="4724" y="4329"/>
                    <a:pt x="5751" y="8144"/>
                    <a:pt x="6379" y="10521"/>
                  </a:cubicBezTo>
                  <a:cubicBezTo>
                    <a:pt x="7288" y="13987"/>
                    <a:pt x="9061" y="17332"/>
                    <a:pt x="12054" y="19538"/>
                  </a:cubicBezTo>
                  <a:cubicBezTo>
                    <a:pt x="13318" y="20471"/>
                    <a:pt x="15165" y="21581"/>
                    <a:pt x="16835" y="21318"/>
                  </a:cubicBezTo>
                  <a:cubicBezTo>
                    <a:pt x="18298" y="21090"/>
                    <a:pt x="19592" y="19716"/>
                    <a:pt x="19776" y="18314"/>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220" name="Circle">
              <a:extLst>
                <a:ext uri="{FF2B5EF4-FFF2-40B4-BE49-F238E27FC236}">
                  <a16:creationId xmlns:a16="http://schemas.microsoft.com/office/drawing/2014/main" id="{27033900-44F4-4767-9355-3E8E8225A958}"/>
                </a:ext>
              </a:extLst>
            </p:cNvPr>
            <p:cNvSpPr/>
            <p:nvPr/>
          </p:nvSpPr>
          <p:spPr>
            <a:xfrm>
              <a:off x="8432800" y="28702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1" name="Shape">
              <a:extLst>
                <a:ext uri="{FF2B5EF4-FFF2-40B4-BE49-F238E27FC236}">
                  <a16:creationId xmlns:a16="http://schemas.microsoft.com/office/drawing/2014/main" id="{9CAC4EBC-E10A-4839-96EB-61A3A9091C73}"/>
                </a:ext>
              </a:extLst>
            </p:cNvPr>
            <p:cNvSpPr/>
            <p:nvPr/>
          </p:nvSpPr>
          <p:spPr>
            <a:xfrm>
              <a:off x="8432800" y="2895600"/>
              <a:ext cx="34799" cy="36068"/>
            </a:xfrm>
            <a:custGeom>
              <a:avLst/>
              <a:gdLst/>
              <a:ahLst/>
              <a:cxnLst>
                <a:cxn ang="0">
                  <a:pos x="wd2" y="hd2"/>
                </a:cxn>
                <a:cxn ang="5400000">
                  <a:pos x="wd2" y="hd2"/>
                </a:cxn>
                <a:cxn ang="10800000">
                  <a:pos x="wd2" y="hd2"/>
                </a:cxn>
                <a:cxn ang="16200000">
                  <a:pos x="wd2" y="hd2"/>
                </a:cxn>
              </a:cxnLst>
              <a:rect l="0" t="0" r="r" b="b"/>
              <a:pathLst>
                <a:path w="21600" h="21600" extrusionOk="0">
                  <a:moveTo>
                    <a:pt x="21600" y="11256"/>
                  </a:moveTo>
                  <a:cubicBezTo>
                    <a:pt x="21600" y="11256"/>
                    <a:pt x="16397" y="12777"/>
                    <a:pt x="12377" y="10115"/>
                  </a:cubicBezTo>
                  <a:cubicBezTo>
                    <a:pt x="8356" y="7454"/>
                    <a:pt x="9854" y="0"/>
                    <a:pt x="9854" y="0"/>
                  </a:cubicBezTo>
                  <a:cubicBezTo>
                    <a:pt x="9854" y="0"/>
                    <a:pt x="7410" y="11256"/>
                    <a:pt x="0" y="12397"/>
                  </a:cubicBezTo>
                  <a:cubicBezTo>
                    <a:pt x="0" y="12397"/>
                    <a:pt x="8277" y="14679"/>
                    <a:pt x="5045" y="21600"/>
                  </a:cubicBezTo>
                  <a:cubicBezTo>
                    <a:pt x="5045" y="21600"/>
                    <a:pt x="11116" y="12473"/>
                    <a:pt x="17501" y="20763"/>
                  </a:cubicBezTo>
                  <a:cubicBezTo>
                    <a:pt x="17501" y="20839"/>
                    <a:pt x="15215" y="15363"/>
                    <a:pt x="21600" y="11256"/>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2" name="Circle">
              <a:extLst>
                <a:ext uri="{FF2B5EF4-FFF2-40B4-BE49-F238E27FC236}">
                  <a16:creationId xmlns:a16="http://schemas.microsoft.com/office/drawing/2014/main" id="{FC9E316D-5A64-4298-9DF5-561398C5B51F}"/>
                </a:ext>
              </a:extLst>
            </p:cNvPr>
            <p:cNvSpPr/>
            <p:nvPr/>
          </p:nvSpPr>
          <p:spPr>
            <a:xfrm>
              <a:off x="8432800" y="30353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3" name="Shape">
              <a:extLst>
                <a:ext uri="{FF2B5EF4-FFF2-40B4-BE49-F238E27FC236}">
                  <a16:creationId xmlns:a16="http://schemas.microsoft.com/office/drawing/2014/main" id="{868A3258-A18D-4F41-9A98-83C1BD4346AA}"/>
                </a:ext>
              </a:extLst>
            </p:cNvPr>
            <p:cNvSpPr/>
            <p:nvPr/>
          </p:nvSpPr>
          <p:spPr>
            <a:xfrm>
              <a:off x="8432799" y="3048000"/>
              <a:ext cx="35690" cy="34925"/>
            </a:xfrm>
            <a:custGeom>
              <a:avLst/>
              <a:gdLst/>
              <a:ahLst/>
              <a:cxnLst>
                <a:cxn ang="0">
                  <a:pos x="wd2" y="hd2"/>
                </a:cxn>
                <a:cxn ang="5400000">
                  <a:pos x="wd2" y="hd2"/>
                </a:cxn>
                <a:cxn ang="10800000">
                  <a:pos x="wd2" y="hd2"/>
                </a:cxn>
                <a:cxn ang="16200000">
                  <a:pos x="wd2" y="hd2"/>
                </a:cxn>
              </a:cxnLst>
              <a:rect l="0" t="0" r="r" b="b"/>
              <a:pathLst>
                <a:path w="21600" h="21600" extrusionOk="0">
                  <a:moveTo>
                    <a:pt x="9302" y="21600"/>
                  </a:moveTo>
                  <a:cubicBezTo>
                    <a:pt x="9302" y="21600"/>
                    <a:pt x="8225" y="16337"/>
                    <a:pt x="11223" y="12567"/>
                  </a:cubicBezTo>
                  <a:cubicBezTo>
                    <a:pt x="14221" y="8797"/>
                    <a:pt x="21600" y="10918"/>
                    <a:pt x="21600" y="10918"/>
                  </a:cubicBezTo>
                  <a:cubicBezTo>
                    <a:pt x="21600" y="10918"/>
                    <a:pt x="10454" y="7540"/>
                    <a:pt x="9916" y="0"/>
                  </a:cubicBezTo>
                  <a:cubicBezTo>
                    <a:pt x="9916" y="0"/>
                    <a:pt x="6995" y="8012"/>
                    <a:pt x="231" y="4241"/>
                  </a:cubicBezTo>
                  <a:cubicBezTo>
                    <a:pt x="231" y="4241"/>
                    <a:pt x="8917" y="11075"/>
                    <a:pt x="0" y="16652"/>
                  </a:cubicBezTo>
                  <a:cubicBezTo>
                    <a:pt x="1" y="16730"/>
                    <a:pt x="5689" y="14924"/>
                    <a:pt x="9302" y="21600"/>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4" name="Circle">
              <a:extLst>
                <a:ext uri="{FF2B5EF4-FFF2-40B4-BE49-F238E27FC236}">
                  <a16:creationId xmlns:a16="http://schemas.microsoft.com/office/drawing/2014/main" id="{405A9CF1-A5FD-41D1-9415-F544684861DA}"/>
                </a:ext>
              </a:extLst>
            </p:cNvPr>
            <p:cNvSpPr/>
            <p:nvPr/>
          </p:nvSpPr>
          <p:spPr>
            <a:xfrm>
              <a:off x="8229600" y="29083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25" name="Shape">
              <a:extLst>
                <a:ext uri="{FF2B5EF4-FFF2-40B4-BE49-F238E27FC236}">
                  <a16:creationId xmlns:a16="http://schemas.microsoft.com/office/drawing/2014/main" id="{014D076E-E899-408C-8F42-C479B90CD25B}"/>
                </a:ext>
              </a:extLst>
            </p:cNvPr>
            <p:cNvSpPr/>
            <p:nvPr/>
          </p:nvSpPr>
          <p:spPr>
            <a:xfrm>
              <a:off x="8254999" y="2920999"/>
              <a:ext cx="34292" cy="36704"/>
            </a:xfrm>
            <a:custGeom>
              <a:avLst/>
              <a:gdLst/>
              <a:ahLst/>
              <a:cxnLst>
                <a:cxn ang="0">
                  <a:pos x="wd2" y="hd2"/>
                </a:cxn>
                <a:cxn ang="5400000">
                  <a:pos x="wd2" y="hd2"/>
                </a:cxn>
                <a:cxn ang="10800000">
                  <a:pos x="wd2" y="hd2"/>
                </a:cxn>
                <a:cxn ang="16200000">
                  <a:pos x="wd2" y="hd2"/>
                </a:cxn>
              </a:cxnLst>
              <a:rect l="0" t="0" r="r" b="b"/>
              <a:pathLst>
                <a:path w="21600" h="21600" extrusionOk="0">
                  <a:moveTo>
                    <a:pt x="0" y="11884"/>
                  </a:moveTo>
                  <a:cubicBezTo>
                    <a:pt x="0" y="11884"/>
                    <a:pt x="5040" y="9866"/>
                    <a:pt x="9440" y="11959"/>
                  </a:cubicBezTo>
                  <a:cubicBezTo>
                    <a:pt x="13840" y="14051"/>
                    <a:pt x="13200" y="21600"/>
                    <a:pt x="13200" y="21600"/>
                  </a:cubicBezTo>
                  <a:cubicBezTo>
                    <a:pt x="13200" y="21600"/>
                    <a:pt x="14320" y="10314"/>
                    <a:pt x="21600" y="8446"/>
                  </a:cubicBezTo>
                  <a:cubicBezTo>
                    <a:pt x="21600" y="8446"/>
                    <a:pt x="12960" y="7175"/>
                    <a:pt x="15360" y="0"/>
                  </a:cubicBezTo>
                  <a:cubicBezTo>
                    <a:pt x="15360" y="0"/>
                    <a:pt x="10400" y="9567"/>
                    <a:pt x="2879" y="2167"/>
                  </a:cubicBezTo>
                  <a:cubicBezTo>
                    <a:pt x="2960" y="2093"/>
                    <a:pt x="5920" y="7175"/>
                    <a:pt x="0" y="11884"/>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26" name="Shape">
              <a:extLst>
                <a:ext uri="{FF2B5EF4-FFF2-40B4-BE49-F238E27FC236}">
                  <a16:creationId xmlns:a16="http://schemas.microsoft.com/office/drawing/2014/main" id="{91899CF7-9B34-44B1-97AC-B7507D0A4AE0}"/>
                </a:ext>
              </a:extLst>
            </p:cNvPr>
            <p:cNvSpPr/>
            <p:nvPr/>
          </p:nvSpPr>
          <p:spPr>
            <a:xfrm>
              <a:off x="7937500" y="2793999"/>
              <a:ext cx="186643" cy="143737"/>
            </a:xfrm>
            <a:custGeom>
              <a:avLst/>
              <a:gdLst/>
              <a:ahLst/>
              <a:cxnLst>
                <a:cxn ang="0">
                  <a:pos x="wd2" y="hd2"/>
                </a:cxn>
                <a:cxn ang="5400000">
                  <a:pos x="wd2" y="hd2"/>
                </a:cxn>
                <a:cxn ang="10800000">
                  <a:pos x="wd2" y="hd2"/>
                </a:cxn>
                <a:cxn ang="16200000">
                  <a:pos x="wd2" y="hd2"/>
                </a:cxn>
              </a:cxnLst>
              <a:rect l="0" t="0" r="r" b="b"/>
              <a:pathLst>
                <a:path w="19523" h="18068" extrusionOk="0">
                  <a:moveTo>
                    <a:pt x="15626" y="17785"/>
                  </a:moveTo>
                  <a:cubicBezTo>
                    <a:pt x="16157" y="18264"/>
                    <a:pt x="16914" y="18120"/>
                    <a:pt x="17300" y="17466"/>
                  </a:cubicBezTo>
                  <a:cubicBezTo>
                    <a:pt x="18681" y="15087"/>
                    <a:pt x="21285" y="9244"/>
                    <a:pt x="17738" y="3465"/>
                  </a:cubicBezTo>
                  <a:cubicBezTo>
                    <a:pt x="13567" y="-3336"/>
                    <a:pt x="4361" y="1038"/>
                    <a:pt x="296" y="6626"/>
                  </a:cubicBezTo>
                  <a:cubicBezTo>
                    <a:pt x="-315" y="7456"/>
                    <a:pt x="70" y="8781"/>
                    <a:pt x="987" y="8957"/>
                  </a:cubicBezTo>
                  <a:cubicBezTo>
                    <a:pt x="2036" y="9148"/>
                    <a:pt x="3458" y="9228"/>
                    <a:pt x="5065" y="8765"/>
                  </a:cubicBezTo>
                  <a:cubicBezTo>
                    <a:pt x="5796" y="8558"/>
                    <a:pt x="6500" y="9244"/>
                    <a:pt x="6500" y="10154"/>
                  </a:cubicBezTo>
                  <a:cubicBezTo>
                    <a:pt x="6500" y="11240"/>
                    <a:pt x="6566" y="12597"/>
                    <a:pt x="6805" y="13826"/>
                  </a:cubicBezTo>
                  <a:cubicBezTo>
                    <a:pt x="6938" y="14496"/>
                    <a:pt x="7456" y="14959"/>
                    <a:pt x="8027" y="14911"/>
                  </a:cubicBezTo>
                  <a:cubicBezTo>
                    <a:pt x="8864" y="14832"/>
                    <a:pt x="10113" y="14608"/>
                    <a:pt x="11242" y="13938"/>
                  </a:cubicBezTo>
                  <a:cubicBezTo>
                    <a:pt x="11747" y="13634"/>
                    <a:pt x="12358" y="13778"/>
                    <a:pt x="12703" y="14321"/>
                  </a:cubicBezTo>
                  <a:cubicBezTo>
                    <a:pt x="13275" y="15215"/>
                    <a:pt x="14258" y="16572"/>
                    <a:pt x="15626" y="17785"/>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227" name="Shape">
              <a:extLst>
                <a:ext uri="{FF2B5EF4-FFF2-40B4-BE49-F238E27FC236}">
                  <a16:creationId xmlns:a16="http://schemas.microsoft.com/office/drawing/2014/main" id="{AF615114-0F06-4597-AD11-95A3C60EF46C}"/>
                </a:ext>
              </a:extLst>
            </p:cNvPr>
            <p:cNvSpPr/>
            <p:nvPr/>
          </p:nvSpPr>
          <p:spPr>
            <a:xfrm>
              <a:off x="8013700" y="2692399"/>
              <a:ext cx="169011" cy="155879"/>
            </a:xfrm>
            <a:custGeom>
              <a:avLst/>
              <a:gdLst/>
              <a:ahLst/>
              <a:cxnLst>
                <a:cxn ang="0">
                  <a:pos x="wd2" y="hd2"/>
                </a:cxn>
                <a:cxn ang="5400000">
                  <a:pos x="wd2" y="hd2"/>
                </a:cxn>
                <a:cxn ang="10800000">
                  <a:pos x="wd2" y="hd2"/>
                </a:cxn>
                <a:cxn ang="16200000">
                  <a:pos x="wd2" y="hd2"/>
                </a:cxn>
              </a:cxnLst>
              <a:rect l="0" t="0" r="r" b="b"/>
              <a:pathLst>
                <a:path w="20445" h="20958" extrusionOk="0">
                  <a:moveTo>
                    <a:pt x="18483" y="136"/>
                  </a:moveTo>
                  <a:cubicBezTo>
                    <a:pt x="14136" y="2339"/>
                    <a:pt x="11386" y="6334"/>
                    <a:pt x="8928" y="10671"/>
                  </a:cubicBezTo>
                  <a:cubicBezTo>
                    <a:pt x="5533" y="9169"/>
                    <a:pt x="1753" y="10125"/>
                    <a:pt x="110" y="11935"/>
                  </a:cubicBezTo>
                  <a:cubicBezTo>
                    <a:pt x="-213" y="12293"/>
                    <a:pt x="217" y="13096"/>
                    <a:pt x="893" y="13335"/>
                  </a:cubicBezTo>
                  <a:cubicBezTo>
                    <a:pt x="1661" y="13625"/>
                    <a:pt x="2691" y="13899"/>
                    <a:pt x="3766" y="13899"/>
                  </a:cubicBezTo>
                  <a:cubicBezTo>
                    <a:pt x="4258" y="13899"/>
                    <a:pt x="4841" y="14394"/>
                    <a:pt x="4949" y="14906"/>
                  </a:cubicBezTo>
                  <a:cubicBezTo>
                    <a:pt x="5087" y="15504"/>
                    <a:pt x="5302" y="16272"/>
                    <a:pt x="5625" y="16989"/>
                  </a:cubicBezTo>
                  <a:cubicBezTo>
                    <a:pt x="5809" y="17382"/>
                    <a:pt x="6224" y="17723"/>
                    <a:pt x="6624" y="17792"/>
                  </a:cubicBezTo>
                  <a:cubicBezTo>
                    <a:pt x="7207" y="17894"/>
                    <a:pt x="8068" y="17962"/>
                    <a:pt x="8790" y="17792"/>
                  </a:cubicBezTo>
                  <a:cubicBezTo>
                    <a:pt x="9112" y="17706"/>
                    <a:pt x="9573" y="17894"/>
                    <a:pt x="9880" y="18253"/>
                  </a:cubicBezTo>
                  <a:cubicBezTo>
                    <a:pt x="10403" y="18850"/>
                    <a:pt x="11263" y="19755"/>
                    <a:pt x="12385" y="20660"/>
                  </a:cubicBezTo>
                  <a:cubicBezTo>
                    <a:pt x="12830" y="21019"/>
                    <a:pt x="13352" y="21053"/>
                    <a:pt x="13537" y="20763"/>
                  </a:cubicBezTo>
                  <a:cubicBezTo>
                    <a:pt x="14228" y="19670"/>
                    <a:pt x="15365" y="16870"/>
                    <a:pt x="12108" y="13079"/>
                  </a:cubicBezTo>
                  <a:cubicBezTo>
                    <a:pt x="11816" y="12755"/>
                    <a:pt x="11524" y="12447"/>
                    <a:pt x="11217" y="12174"/>
                  </a:cubicBezTo>
                  <a:cubicBezTo>
                    <a:pt x="13383" y="8230"/>
                    <a:pt x="15810" y="4302"/>
                    <a:pt x="19713" y="2339"/>
                  </a:cubicBezTo>
                  <a:cubicBezTo>
                    <a:pt x="21387" y="1519"/>
                    <a:pt x="19851" y="-547"/>
                    <a:pt x="18483" y="13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228" name="Shape">
              <a:extLst>
                <a:ext uri="{FF2B5EF4-FFF2-40B4-BE49-F238E27FC236}">
                  <a16:creationId xmlns:a16="http://schemas.microsoft.com/office/drawing/2014/main" id="{ED924FB3-4C0A-4E86-838F-D726F7238364}"/>
                </a:ext>
              </a:extLst>
            </p:cNvPr>
            <p:cNvSpPr/>
            <p:nvPr/>
          </p:nvSpPr>
          <p:spPr>
            <a:xfrm>
              <a:off x="7112000" y="1790700"/>
              <a:ext cx="345674" cy="598252"/>
            </a:xfrm>
            <a:custGeom>
              <a:avLst/>
              <a:gdLst/>
              <a:ahLst/>
              <a:cxnLst>
                <a:cxn ang="0">
                  <a:pos x="wd2" y="hd2"/>
                </a:cxn>
                <a:cxn ang="5400000">
                  <a:pos x="wd2" y="hd2"/>
                </a:cxn>
                <a:cxn ang="10800000">
                  <a:pos x="wd2" y="hd2"/>
                </a:cxn>
                <a:cxn ang="16200000">
                  <a:pos x="wd2" y="hd2"/>
                </a:cxn>
              </a:cxnLst>
              <a:rect l="0" t="0" r="r" b="b"/>
              <a:pathLst>
                <a:path w="15586" h="21300" extrusionOk="0">
                  <a:moveTo>
                    <a:pt x="10282" y="270"/>
                  </a:moveTo>
                  <a:cubicBezTo>
                    <a:pt x="9750" y="-209"/>
                    <a:pt x="8759" y="-19"/>
                    <a:pt x="8610" y="596"/>
                  </a:cubicBezTo>
                  <a:cubicBezTo>
                    <a:pt x="6852" y="8007"/>
                    <a:pt x="9830" y="14835"/>
                    <a:pt x="9830" y="14835"/>
                  </a:cubicBezTo>
                  <a:cubicBezTo>
                    <a:pt x="7854" y="10236"/>
                    <a:pt x="3834" y="7175"/>
                    <a:pt x="1779" y="5846"/>
                  </a:cubicBezTo>
                  <a:cubicBezTo>
                    <a:pt x="1189" y="5466"/>
                    <a:pt x="336" y="5728"/>
                    <a:pt x="221" y="6311"/>
                  </a:cubicBezTo>
                  <a:cubicBezTo>
                    <a:pt x="-1474" y="15196"/>
                    <a:pt x="7058" y="19940"/>
                    <a:pt x="9721" y="21188"/>
                  </a:cubicBezTo>
                  <a:cubicBezTo>
                    <a:pt x="10151" y="21391"/>
                    <a:pt x="10700" y="21314"/>
                    <a:pt x="10987" y="20998"/>
                  </a:cubicBezTo>
                  <a:cubicBezTo>
                    <a:pt x="20126" y="10969"/>
                    <a:pt x="13340" y="3029"/>
                    <a:pt x="10282" y="27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229" name="Shape">
              <a:extLst>
                <a:ext uri="{FF2B5EF4-FFF2-40B4-BE49-F238E27FC236}">
                  <a16:creationId xmlns:a16="http://schemas.microsoft.com/office/drawing/2014/main" id="{381F0349-C937-47C1-ABFE-8F9EC0E4FF4C}"/>
                </a:ext>
              </a:extLst>
            </p:cNvPr>
            <p:cNvSpPr/>
            <p:nvPr/>
          </p:nvSpPr>
          <p:spPr>
            <a:xfrm>
              <a:off x="6997700" y="2476500"/>
              <a:ext cx="341083" cy="412919"/>
            </a:xfrm>
            <a:custGeom>
              <a:avLst/>
              <a:gdLst/>
              <a:ahLst/>
              <a:cxnLst>
                <a:cxn ang="0">
                  <a:pos x="wd2" y="hd2"/>
                </a:cxn>
                <a:cxn ang="5400000">
                  <a:pos x="wd2" y="hd2"/>
                </a:cxn>
                <a:cxn ang="10800000">
                  <a:pos x="wd2" y="hd2"/>
                </a:cxn>
                <a:cxn ang="16200000">
                  <a:pos x="wd2" y="hd2"/>
                </a:cxn>
              </a:cxnLst>
              <a:rect l="0" t="0" r="r" b="b"/>
              <a:pathLst>
                <a:path w="18487" h="21224" extrusionOk="0">
                  <a:moveTo>
                    <a:pt x="62" y="20363"/>
                  </a:moveTo>
                  <a:cubicBezTo>
                    <a:pt x="124" y="21127"/>
                    <a:pt x="1081" y="21499"/>
                    <a:pt x="1680" y="20990"/>
                  </a:cubicBezTo>
                  <a:cubicBezTo>
                    <a:pt x="8900" y="14854"/>
                    <a:pt x="11784" y="6622"/>
                    <a:pt x="11784" y="6622"/>
                  </a:cubicBezTo>
                  <a:cubicBezTo>
                    <a:pt x="9816" y="12151"/>
                    <a:pt x="10717" y="17354"/>
                    <a:pt x="11358" y="19782"/>
                  </a:cubicBezTo>
                  <a:cubicBezTo>
                    <a:pt x="11543" y="20481"/>
                    <a:pt x="12445" y="20709"/>
                    <a:pt x="12996" y="20207"/>
                  </a:cubicBezTo>
                  <a:cubicBezTo>
                    <a:pt x="21311" y="12621"/>
                    <a:pt x="18035" y="3267"/>
                    <a:pt x="16837" y="571"/>
                  </a:cubicBezTo>
                  <a:cubicBezTo>
                    <a:pt x="16644" y="134"/>
                    <a:pt x="16135" y="-101"/>
                    <a:pt x="15653" y="43"/>
                  </a:cubicBezTo>
                  <a:cubicBezTo>
                    <a:pt x="358" y="4553"/>
                    <a:pt x="-289" y="15990"/>
                    <a:pt x="62" y="20363"/>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230" name="Shape">
              <a:extLst>
                <a:ext uri="{FF2B5EF4-FFF2-40B4-BE49-F238E27FC236}">
                  <a16:creationId xmlns:a16="http://schemas.microsoft.com/office/drawing/2014/main" id="{2E9389A4-682D-4FAD-A776-A7FD9C00BF5B}"/>
                </a:ext>
              </a:extLst>
            </p:cNvPr>
            <p:cNvSpPr/>
            <p:nvPr/>
          </p:nvSpPr>
          <p:spPr>
            <a:xfrm>
              <a:off x="7048499" y="2171699"/>
              <a:ext cx="633195" cy="619606"/>
            </a:xfrm>
            <a:custGeom>
              <a:avLst/>
              <a:gdLst/>
              <a:ahLst/>
              <a:cxnLst>
                <a:cxn ang="0">
                  <a:pos x="wd2" y="hd2"/>
                </a:cxn>
                <a:cxn ang="5400000">
                  <a:pos x="wd2" y="hd2"/>
                </a:cxn>
                <a:cxn ang="10800000">
                  <a:pos x="wd2" y="hd2"/>
                </a:cxn>
                <a:cxn ang="16200000">
                  <a:pos x="wd2" y="hd2"/>
                </a:cxn>
              </a:cxnLst>
              <a:rect l="0" t="0" r="r" b="b"/>
              <a:pathLst>
                <a:path w="19186" h="19779" extrusionOk="0">
                  <a:moveTo>
                    <a:pt x="3763" y="8275"/>
                  </a:moveTo>
                  <a:cubicBezTo>
                    <a:pt x="3936" y="8214"/>
                    <a:pt x="3936" y="7963"/>
                    <a:pt x="3766" y="7898"/>
                  </a:cubicBezTo>
                  <a:cubicBezTo>
                    <a:pt x="2839" y="7545"/>
                    <a:pt x="1192" y="6552"/>
                    <a:pt x="284" y="3815"/>
                  </a:cubicBezTo>
                  <a:cubicBezTo>
                    <a:pt x="-1028" y="-137"/>
                    <a:pt x="4020" y="-251"/>
                    <a:pt x="5510" y="187"/>
                  </a:cubicBezTo>
                  <a:cubicBezTo>
                    <a:pt x="6745" y="552"/>
                    <a:pt x="8088" y="3057"/>
                    <a:pt x="8565" y="4995"/>
                  </a:cubicBezTo>
                  <a:cubicBezTo>
                    <a:pt x="8615" y="5198"/>
                    <a:pt x="8888" y="5190"/>
                    <a:pt x="8935" y="4987"/>
                  </a:cubicBezTo>
                  <a:cubicBezTo>
                    <a:pt x="9308" y="3260"/>
                    <a:pt x="10293" y="106"/>
                    <a:pt x="12513" y="4"/>
                  </a:cubicBezTo>
                  <a:cubicBezTo>
                    <a:pt x="15573" y="-137"/>
                    <a:pt x="17497" y="3256"/>
                    <a:pt x="16862" y="4529"/>
                  </a:cubicBezTo>
                  <a:cubicBezTo>
                    <a:pt x="16427" y="5400"/>
                    <a:pt x="14642" y="6710"/>
                    <a:pt x="13560" y="7448"/>
                  </a:cubicBezTo>
                  <a:cubicBezTo>
                    <a:pt x="13391" y="7565"/>
                    <a:pt x="13487" y="7845"/>
                    <a:pt x="13687" y="7813"/>
                  </a:cubicBezTo>
                  <a:cubicBezTo>
                    <a:pt x="15069" y="7610"/>
                    <a:pt x="17562" y="7521"/>
                    <a:pt x="18774" y="9191"/>
                  </a:cubicBezTo>
                  <a:cubicBezTo>
                    <a:pt x="20460" y="11514"/>
                    <a:pt x="16681" y="17194"/>
                    <a:pt x="12660" y="13800"/>
                  </a:cubicBezTo>
                  <a:cubicBezTo>
                    <a:pt x="12533" y="13695"/>
                    <a:pt x="12348" y="13784"/>
                    <a:pt x="12352" y="13954"/>
                  </a:cubicBezTo>
                  <a:cubicBezTo>
                    <a:pt x="12371" y="15629"/>
                    <a:pt x="12209" y="21349"/>
                    <a:pt x="9065" y="19367"/>
                  </a:cubicBezTo>
                  <a:cubicBezTo>
                    <a:pt x="5402" y="17052"/>
                    <a:pt x="6079" y="12819"/>
                    <a:pt x="7734" y="11299"/>
                  </a:cubicBezTo>
                  <a:cubicBezTo>
                    <a:pt x="7734" y="11299"/>
                    <a:pt x="2320" y="16160"/>
                    <a:pt x="503" y="13561"/>
                  </a:cubicBezTo>
                  <a:cubicBezTo>
                    <a:pt x="-1140" y="11218"/>
                    <a:pt x="1581" y="9025"/>
                    <a:pt x="3763" y="8275"/>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231" name="Shape">
              <a:extLst>
                <a:ext uri="{FF2B5EF4-FFF2-40B4-BE49-F238E27FC236}">
                  <a16:creationId xmlns:a16="http://schemas.microsoft.com/office/drawing/2014/main" id="{42FB0E99-15D0-4402-8EBA-B98FD74EA0D5}"/>
                </a:ext>
              </a:extLst>
            </p:cNvPr>
            <p:cNvSpPr/>
            <p:nvPr/>
          </p:nvSpPr>
          <p:spPr>
            <a:xfrm>
              <a:off x="7708900" y="2197099"/>
              <a:ext cx="473505" cy="529849"/>
            </a:xfrm>
            <a:custGeom>
              <a:avLst/>
              <a:gdLst/>
              <a:ahLst/>
              <a:cxnLst>
                <a:cxn ang="0">
                  <a:pos x="wd2" y="hd2"/>
                </a:cxn>
                <a:cxn ang="5400000">
                  <a:pos x="wd2" y="hd2"/>
                </a:cxn>
                <a:cxn ang="10800000">
                  <a:pos x="wd2" y="hd2"/>
                </a:cxn>
                <a:cxn ang="16200000">
                  <a:pos x="wd2" y="hd2"/>
                </a:cxn>
              </a:cxnLst>
              <a:rect l="0" t="0" r="r" b="b"/>
              <a:pathLst>
                <a:path w="20260" h="18888" extrusionOk="0">
                  <a:moveTo>
                    <a:pt x="3928" y="5147"/>
                  </a:moveTo>
                  <a:cubicBezTo>
                    <a:pt x="5189" y="5387"/>
                    <a:pt x="6406" y="4713"/>
                    <a:pt x="6596" y="3649"/>
                  </a:cubicBezTo>
                  <a:cubicBezTo>
                    <a:pt x="6721" y="2938"/>
                    <a:pt x="7047" y="2118"/>
                    <a:pt x="7710" y="1222"/>
                  </a:cubicBezTo>
                  <a:cubicBezTo>
                    <a:pt x="9971" y="-1834"/>
                    <a:pt x="13514" y="1648"/>
                    <a:pt x="14182" y="2929"/>
                  </a:cubicBezTo>
                  <a:cubicBezTo>
                    <a:pt x="14416" y="3377"/>
                    <a:pt x="14356" y="4038"/>
                    <a:pt x="14122" y="4762"/>
                  </a:cubicBezTo>
                  <a:cubicBezTo>
                    <a:pt x="13748" y="5921"/>
                    <a:pt x="14889" y="7080"/>
                    <a:pt x="16323" y="6981"/>
                  </a:cubicBezTo>
                  <a:cubicBezTo>
                    <a:pt x="17383" y="6908"/>
                    <a:pt x="18404" y="7080"/>
                    <a:pt x="19111" y="7746"/>
                  </a:cubicBezTo>
                  <a:cubicBezTo>
                    <a:pt x="21317" y="9815"/>
                    <a:pt x="19920" y="12998"/>
                    <a:pt x="18464" y="13242"/>
                  </a:cubicBezTo>
                  <a:cubicBezTo>
                    <a:pt x="18339" y="13265"/>
                    <a:pt x="18198" y="13274"/>
                    <a:pt x="18040" y="13274"/>
                  </a:cubicBezTo>
                  <a:cubicBezTo>
                    <a:pt x="16606" y="13278"/>
                    <a:pt x="15546" y="14415"/>
                    <a:pt x="15965" y="15556"/>
                  </a:cubicBezTo>
                  <a:cubicBezTo>
                    <a:pt x="16144" y="16054"/>
                    <a:pt x="16198" y="16574"/>
                    <a:pt x="16046" y="17104"/>
                  </a:cubicBezTo>
                  <a:cubicBezTo>
                    <a:pt x="15454" y="19141"/>
                    <a:pt x="10373" y="19766"/>
                    <a:pt x="8710" y="17194"/>
                  </a:cubicBezTo>
                  <a:cubicBezTo>
                    <a:pt x="8112" y="16275"/>
                    <a:pt x="6749" y="15931"/>
                    <a:pt x="5673" y="16470"/>
                  </a:cubicBezTo>
                  <a:cubicBezTo>
                    <a:pt x="3852" y="17380"/>
                    <a:pt x="1646" y="17973"/>
                    <a:pt x="1277" y="15791"/>
                  </a:cubicBezTo>
                  <a:cubicBezTo>
                    <a:pt x="972" y="14016"/>
                    <a:pt x="1641" y="12676"/>
                    <a:pt x="2673" y="11780"/>
                  </a:cubicBezTo>
                  <a:cubicBezTo>
                    <a:pt x="3581" y="10997"/>
                    <a:pt x="3374" y="9729"/>
                    <a:pt x="2217" y="9217"/>
                  </a:cubicBezTo>
                  <a:cubicBezTo>
                    <a:pt x="815" y="8602"/>
                    <a:pt x="-283" y="7750"/>
                    <a:pt x="65" y="6641"/>
                  </a:cubicBezTo>
                  <a:cubicBezTo>
                    <a:pt x="554" y="5075"/>
                    <a:pt x="2238" y="4826"/>
                    <a:pt x="3928" y="5147"/>
                  </a:cubicBezTo>
                  <a:close/>
                </a:path>
              </a:pathLst>
            </a:custGeom>
            <a:solidFill>
              <a:srgbClr val="EA865E"/>
            </a:solidFill>
            <a:ln w="12700">
              <a:miter lim="400000"/>
            </a:ln>
          </p:spPr>
          <p:txBody>
            <a:bodyPr lIns="38100" tIns="38100" rIns="38100" bIns="38100" anchor="ctr"/>
            <a:lstStyle/>
            <a:p>
              <a:pPr>
                <a:defRPr sz="3000">
                  <a:solidFill>
                    <a:srgbClr val="FFFFFF"/>
                  </a:solidFill>
                </a:defRPr>
              </a:pPr>
              <a:endParaRPr/>
            </a:p>
          </p:txBody>
        </p:sp>
        <p:sp>
          <p:nvSpPr>
            <p:cNvPr id="232" name="Circle">
              <a:extLst>
                <a:ext uri="{FF2B5EF4-FFF2-40B4-BE49-F238E27FC236}">
                  <a16:creationId xmlns:a16="http://schemas.microsoft.com/office/drawing/2014/main" id="{A00BBB67-177B-4CE0-AB08-94B7D609EB96}"/>
                </a:ext>
              </a:extLst>
            </p:cNvPr>
            <p:cNvSpPr/>
            <p:nvPr/>
          </p:nvSpPr>
          <p:spPr>
            <a:xfrm>
              <a:off x="7315200" y="2425700"/>
              <a:ext cx="98045" cy="98045"/>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33" name="Circle">
              <a:extLst>
                <a:ext uri="{FF2B5EF4-FFF2-40B4-BE49-F238E27FC236}">
                  <a16:creationId xmlns:a16="http://schemas.microsoft.com/office/drawing/2014/main" id="{B7651086-A238-45CA-BF97-ED22F3BFFD2B}"/>
                </a:ext>
              </a:extLst>
            </p:cNvPr>
            <p:cNvSpPr/>
            <p:nvPr/>
          </p:nvSpPr>
          <p:spPr>
            <a:xfrm>
              <a:off x="7912100" y="2463800"/>
              <a:ext cx="67310" cy="67310"/>
            </a:xfrm>
            <a:prstGeom prst="ellipse">
              <a:avLst/>
            </a:pr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34" name="Shape">
              <a:extLst>
                <a:ext uri="{FF2B5EF4-FFF2-40B4-BE49-F238E27FC236}">
                  <a16:creationId xmlns:a16="http://schemas.microsoft.com/office/drawing/2014/main" id="{72B1CA76-6EEA-42E4-9386-969CB1308769}"/>
                </a:ext>
              </a:extLst>
            </p:cNvPr>
            <p:cNvSpPr/>
            <p:nvPr/>
          </p:nvSpPr>
          <p:spPr>
            <a:xfrm>
              <a:off x="7378700" y="2235199"/>
              <a:ext cx="89663" cy="161464"/>
            </a:xfrm>
            <a:custGeom>
              <a:avLst/>
              <a:gdLst/>
              <a:ahLst/>
              <a:cxnLst>
                <a:cxn ang="0">
                  <a:pos x="wd2" y="hd2"/>
                </a:cxn>
                <a:cxn ang="5400000">
                  <a:pos x="wd2" y="hd2"/>
                </a:cxn>
                <a:cxn ang="10800000">
                  <a:pos x="wd2" y="hd2"/>
                </a:cxn>
                <a:cxn ang="16200000">
                  <a:pos x="wd2" y="hd2"/>
                </a:cxn>
              </a:cxnLst>
              <a:rect l="0" t="0" r="r" b="b"/>
              <a:pathLst>
                <a:path w="21600" h="21189" extrusionOk="0">
                  <a:moveTo>
                    <a:pt x="0" y="21189"/>
                  </a:moveTo>
                  <a:cubicBezTo>
                    <a:pt x="0" y="21189"/>
                    <a:pt x="5660" y="-411"/>
                    <a:pt x="21600" y="6"/>
                  </a:cubicBezTo>
                  <a:lnTo>
                    <a:pt x="0" y="21189"/>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5" name="Shape">
              <a:extLst>
                <a:ext uri="{FF2B5EF4-FFF2-40B4-BE49-F238E27FC236}">
                  <a16:creationId xmlns:a16="http://schemas.microsoft.com/office/drawing/2014/main" id="{94E1650C-B4B2-4CAC-A05E-D823F17E6A34}"/>
                </a:ext>
              </a:extLst>
            </p:cNvPr>
            <p:cNvSpPr/>
            <p:nvPr/>
          </p:nvSpPr>
          <p:spPr>
            <a:xfrm>
              <a:off x="7429500" y="2273300"/>
              <a:ext cx="139193" cy="13068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462" y="6969"/>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6" name="Shape">
              <a:extLst>
                <a:ext uri="{FF2B5EF4-FFF2-40B4-BE49-F238E27FC236}">
                  <a16:creationId xmlns:a16="http://schemas.microsoft.com/office/drawing/2014/main" id="{711610F1-9CEE-4856-9706-94F59702C429}"/>
                </a:ext>
              </a:extLst>
            </p:cNvPr>
            <p:cNvSpPr/>
            <p:nvPr/>
          </p:nvSpPr>
          <p:spPr>
            <a:xfrm>
              <a:off x="7429499" y="2438400"/>
              <a:ext cx="183771" cy="33006"/>
            </a:xfrm>
            <a:custGeom>
              <a:avLst/>
              <a:gdLst/>
              <a:ahLst/>
              <a:cxnLst>
                <a:cxn ang="0">
                  <a:pos x="wd2" y="hd2"/>
                </a:cxn>
                <a:cxn ang="5400000">
                  <a:pos x="wd2" y="hd2"/>
                </a:cxn>
                <a:cxn ang="10800000">
                  <a:pos x="wd2" y="hd2"/>
                </a:cxn>
                <a:cxn ang="16200000">
                  <a:pos x="wd2" y="hd2"/>
                </a:cxn>
              </a:cxnLst>
              <a:rect l="0" t="0" r="r" b="b"/>
              <a:pathLst>
                <a:path w="21600" h="11503" extrusionOk="0">
                  <a:moveTo>
                    <a:pt x="0" y="5351"/>
                  </a:moveTo>
                  <a:cubicBezTo>
                    <a:pt x="0" y="5351"/>
                    <a:pt x="18838" y="-10097"/>
                    <a:pt x="21600" y="11503"/>
                  </a:cubicBezTo>
                  <a:lnTo>
                    <a:pt x="0" y="535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7" name="Shape">
              <a:extLst>
                <a:ext uri="{FF2B5EF4-FFF2-40B4-BE49-F238E27FC236}">
                  <a16:creationId xmlns:a16="http://schemas.microsoft.com/office/drawing/2014/main" id="{0DD62312-FED1-48CD-A8F6-7EC213EB42D4}"/>
                </a:ext>
              </a:extLst>
            </p:cNvPr>
            <p:cNvSpPr/>
            <p:nvPr/>
          </p:nvSpPr>
          <p:spPr>
            <a:xfrm>
              <a:off x="7442199" y="2514599"/>
              <a:ext cx="175515" cy="77220"/>
            </a:xfrm>
            <a:custGeom>
              <a:avLst/>
              <a:gdLst/>
              <a:ahLst/>
              <a:cxnLst>
                <a:cxn ang="0">
                  <a:pos x="wd2" y="hd2"/>
                </a:cxn>
                <a:cxn ang="5400000">
                  <a:pos x="wd2" y="hd2"/>
                </a:cxn>
                <a:cxn ang="10800000">
                  <a:pos x="wd2" y="hd2"/>
                </a:cxn>
                <a:cxn ang="16200000">
                  <a:pos x="wd2" y="hd2"/>
                </a:cxn>
              </a:cxnLst>
              <a:rect l="0" t="0" r="r" b="b"/>
              <a:pathLst>
                <a:path w="21600" h="18241" extrusionOk="0">
                  <a:moveTo>
                    <a:pt x="0" y="0"/>
                  </a:moveTo>
                  <a:cubicBezTo>
                    <a:pt x="0" y="0"/>
                    <a:pt x="16786" y="21600"/>
                    <a:pt x="21600" y="1779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8" name="Shape">
              <a:extLst>
                <a:ext uri="{FF2B5EF4-FFF2-40B4-BE49-F238E27FC236}">
                  <a16:creationId xmlns:a16="http://schemas.microsoft.com/office/drawing/2014/main" id="{D3745390-FDB8-4D08-A6B2-974CF6E8FBC1}"/>
                </a:ext>
              </a:extLst>
            </p:cNvPr>
            <p:cNvSpPr/>
            <p:nvPr/>
          </p:nvSpPr>
          <p:spPr>
            <a:xfrm>
              <a:off x="7378700" y="2540000"/>
              <a:ext cx="47669" cy="174118"/>
            </a:xfrm>
            <a:custGeom>
              <a:avLst/>
              <a:gdLst/>
              <a:ahLst/>
              <a:cxnLst>
                <a:cxn ang="0">
                  <a:pos x="wd2" y="hd2"/>
                </a:cxn>
                <a:cxn ang="5400000">
                  <a:pos x="wd2" y="hd2"/>
                </a:cxn>
                <a:cxn ang="10800000">
                  <a:pos x="wd2" y="hd2"/>
                </a:cxn>
                <a:cxn ang="16200000">
                  <a:pos x="wd2" y="hd2"/>
                </a:cxn>
              </a:cxnLst>
              <a:rect l="0" t="0" r="r" b="b"/>
              <a:pathLst>
                <a:path w="12972" h="21600" extrusionOk="0">
                  <a:moveTo>
                    <a:pt x="0" y="0"/>
                  </a:moveTo>
                  <a:cubicBezTo>
                    <a:pt x="0" y="0"/>
                    <a:pt x="21600" y="18055"/>
                    <a:pt x="9055"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39" name="Shape">
              <a:extLst>
                <a:ext uri="{FF2B5EF4-FFF2-40B4-BE49-F238E27FC236}">
                  <a16:creationId xmlns:a16="http://schemas.microsoft.com/office/drawing/2014/main" id="{5DF46526-BA89-4195-8FF5-ACD11F061710}"/>
                </a:ext>
              </a:extLst>
            </p:cNvPr>
            <p:cNvSpPr/>
            <p:nvPr/>
          </p:nvSpPr>
          <p:spPr>
            <a:xfrm>
              <a:off x="7302499" y="2552699"/>
              <a:ext cx="24945" cy="172467"/>
            </a:xfrm>
            <a:custGeom>
              <a:avLst/>
              <a:gdLst/>
              <a:ahLst/>
              <a:cxnLst>
                <a:cxn ang="0">
                  <a:pos x="wd2" y="hd2"/>
                </a:cxn>
                <a:cxn ang="5400000">
                  <a:pos x="wd2" y="hd2"/>
                </a:cxn>
                <a:cxn ang="10800000">
                  <a:pos x="wd2" y="hd2"/>
                </a:cxn>
                <a:cxn ang="16200000">
                  <a:pos x="wd2" y="hd2"/>
                </a:cxn>
              </a:cxnLst>
              <a:rect l="0" t="0" r="r" b="b"/>
              <a:pathLst>
                <a:path w="13013" h="21600" extrusionOk="0">
                  <a:moveTo>
                    <a:pt x="13013" y="0"/>
                  </a:moveTo>
                  <a:cubicBezTo>
                    <a:pt x="13013" y="0"/>
                    <a:pt x="-8587" y="17226"/>
                    <a:pt x="3869" y="21600"/>
                  </a:cubicBezTo>
                  <a:lnTo>
                    <a:pt x="13013"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0" name="Shape">
              <a:extLst>
                <a:ext uri="{FF2B5EF4-FFF2-40B4-BE49-F238E27FC236}">
                  <a16:creationId xmlns:a16="http://schemas.microsoft.com/office/drawing/2014/main" id="{EE8E92FA-1099-453C-A183-CD120A200368}"/>
                </a:ext>
              </a:extLst>
            </p:cNvPr>
            <p:cNvSpPr/>
            <p:nvPr/>
          </p:nvSpPr>
          <p:spPr>
            <a:xfrm>
              <a:off x="7112000" y="2501899"/>
              <a:ext cx="143764" cy="83125"/>
            </a:xfrm>
            <a:custGeom>
              <a:avLst/>
              <a:gdLst/>
              <a:ahLst/>
              <a:cxnLst>
                <a:cxn ang="0">
                  <a:pos x="wd2" y="hd2"/>
                </a:cxn>
                <a:cxn ang="5400000">
                  <a:pos x="wd2" y="hd2"/>
                </a:cxn>
                <a:cxn ang="10800000">
                  <a:pos x="wd2" y="hd2"/>
                </a:cxn>
                <a:cxn ang="16200000">
                  <a:pos x="wd2" y="hd2"/>
                </a:cxn>
              </a:cxnLst>
              <a:rect l="0" t="0" r="r" b="b"/>
              <a:pathLst>
                <a:path w="21600" h="16554" extrusionOk="0">
                  <a:moveTo>
                    <a:pt x="21600" y="0"/>
                  </a:moveTo>
                  <a:cubicBezTo>
                    <a:pt x="21600" y="0"/>
                    <a:pt x="4770" y="21600"/>
                    <a:pt x="0" y="15454"/>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1" name="Shape">
              <a:extLst>
                <a:ext uri="{FF2B5EF4-FFF2-40B4-BE49-F238E27FC236}">
                  <a16:creationId xmlns:a16="http://schemas.microsoft.com/office/drawing/2014/main" id="{2FAFC8D7-3068-426D-BC79-F980DEE5ABD2}"/>
                </a:ext>
              </a:extLst>
            </p:cNvPr>
            <p:cNvSpPr/>
            <p:nvPr/>
          </p:nvSpPr>
          <p:spPr>
            <a:xfrm>
              <a:off x="7099300" y="2463799"/>
              <a:ext cx="150496" cy="341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3737" y="2650"/>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2" name="Shape">
              <a:extLst>
                <a:ext uri="{FF2B5EF4-FFF2-40B4-BE49-F238E27FC236}">
                  <a16:creationId xmlns:a16="http://schemas.microsoft.com/office/drawing/2014/main" id="{B5F5D549-437B-4A70-890F-BEF9A44B9348}"/>
                </a:ext>
              </a:extLst>
            </p:cNvPr>
            <p:cNvSpPr/>
            <p:nvPr/>
          </p:nvSpPr>
          <p:spPr>
            <a:xfrm>
              <a:off x="7112000" y="2273300"/>
              <a:ext cx="143299" cy="138685"/>
            </a:xfrm>
            <a:custGeom>
              <a:avLst/>
              <a:gdLst/>
              <a:ahLst/>
              <a:cxnLst>
                <a:cxn ang="0">
                  <a:pos x="wd2" y="hd2"/>
                </a:cxn>
                <a:cxn ang="5400000">
                  <a:pos x="wd2" y="hd2"/>
                </a:cxn>
                <a:cxn ang="10800000">
                  <a:pos x="wd2" y="hd2"/>
                </a:cxn>
                <a:cxn ang="16200000">
                  <a:pos x="wd2" y="hd2"/>
                </a:cxn>
              </a:cxnLst>
              <a:rect l="0" t="0" r="r" b="b"/>
              <a:pathLst>
                <a:path w="18733" h="21600" extrusionOk="0">
                  <a:moveTo>
                    <a:pt x="18733" y="21600"/>
                  </a:moveTo>
                  <a:cubicBezTo>
                    <a:pt x="18733" y="21600"/>
                    <a:pt x="-2867" y="7418"/>
                    <a:pt x="321" y="0"/>
                  </a:cubicBezTo>
                  <a:lnTo>
                    <a:pt x="18733"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3" name="Shape">
              <a:extLst>
                <a:ext uri="{FF2B5EF4-FFF2-40B4-BE49-F238E27FC236}">
                  <a16:creationId xmlns:a16="http://schemas.microsoft.com/office/drawing/2014/main" id="{D5F2FA5F-0B9C-4E29-A87F-24ED2FCF70E2}"/>
                </a:ext>
              </a:extLst>
            </p:cNvPr>
            <p:cNvSpPr/>
            <p:nvPr/>
          </p:nvSpPr>
          <p:spPr>
            <a:xfrm>
              <a:off x="7200900" y="2222500"/>
              <a:ext cx="92964" cy="16192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10210" y="2609"/>
                    <a:pt x="0" y="0"/>
                  </a:cubicBezTo>
                  <a:lnTo>
                    <a:pt x="2160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244" name="Shape">
              <a:extLst>
                <a:ext uri="{FF2B5EF4-FFF2-40B4-BE49-F238E27FC236}">
                  <a16:creationId xmlns:a16="http://schemas.microsoft.com/office/drawing/2014/main" id="{612F725B-8C0D-48DA-B528-952784B87F31}"/>
                </a:ext>
              </a:extLst>
            </p:cNvPr>
            <p:cNvSpPr/>
            <p:nvPr/>
          </p:nvSpPr>
          <p:spPr>
            <a:xfrm>
              <a:off x="7924799" y="2628900"/>
              <a:ext cx="124842" cy="44909"/>
            </a:xfrm>
            <a:custGeom>
              <a:avLst/>
              <a:gdLst/>
              <a:ahLst/>
              <a:cxnLst>
                <a:cxn ang="0">
                  <a:pos x="wd2" y="hd2"/>
                </a:cxn>
                <a:cxn ang="5400000">
                  <a:pos x="wd2" y="hd2"/>
                </a:cxn>
                <a:cxn ang="10800000">
                  <a:pos x="wd2" y="hd2"/>
                </a:cxn>
                <a:cxn ang="16200000">
                  <a:pos x="wd2" y="hd2"/>
                </a:cxn>
              </a:cxnLst>
              <a:rect l="0" t="0" r="r" b="b"/>
              <a:pathLst>
                <a:path w="21600" h="19635" extrusionOk="0">
                  <a:moveTo>
                    <a:pt x="0" y="0"/>
                  </a:moveTo>
                  <a:cubicBezTo>
                    <a:pt x="0" y="0"/>
                    <a:pt x="3604" y="21600"/>
                    <a:pt x="11360" y="19490"/>
                  </a:cubicBezTo>
                  <a:cubicBezTo>
                    <a:pt x="19117" y="17380"/>
                    <a:pt x="21600" y="0"/>
                    <a:pt x="21600" y="0"/>
                  </a:cubicBezTo>
                  <a:cubicBezTo>
                    <a:pt x="21600" y="0"/>
                    <a:pt x="8592" y="11994"/>
                    <a:pt x="0"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5" name="Shape">
              <a:extLst>
                <a:ext uri="{FF2B5EF4-FFF2-40B4-BE49-F238E27FC236}">
                  <a16:creationId xmlns:a16="http://schemas.microsoft.com/office/drawing/2014/main" id="{7F704152-8F37-4C2D-9AF6-AE195BBE3804}"/>
                </a:ext>
              </a:extLst>
            </p:cNvPr>
            <p:cNvSpPr/>
            <p:nvPr/>
          </p:nvSpPr>
          <p:spPr>
            <a:xfrm>
              <a:off x="8064500" y="2438400"/>
              <a:ext cx="61031" cy="121158"/>
            </a:xfrm>
            <a:custGeom>
              <a:avLst/>
              <a:gdLst/>
              <a:ahLst/>
              <a:cxnLst>
                <a:cxn ang="0">
                  <a:pos x="wd2" y="hd2"/>
                </a:cxn>
                <a:cxn ang="5400000">
                  <a:pos x="wd2" y="hd2"/>
                </a:cxn>
                <a:cxn ang="10800000">
                  <a:pos x="wd2" y="hd2"/>
                </a:cxn>
                <a:cxn ang="16200000">
                  <a:pos x="wd2" y="hd2"/>
                </a:cxn>
              </a:cxnLst>
              <a:rect l="0" t="0" r="r" b="b"/>
              <a:pathLst>
                <a:path w="18021" h="21600" extrusionOk="0">
                  <a:moveTo>
                    <a:pt x="8925" y="21600"/>
                  </a:moveTo>
                  <a:cubicBezTo>
                    <a:pt x="8925" y="21600"/>
                    <a:pt x="21600" y="15872"/>
                    <a:pt x="17025" y="8332"/>
                  </a:cubicBezTo>
                  <a:cubicBezTo>
                    <a:pt x="12450" y="792"/>
                    <a:pt x="0" y="0"/>
                    <a:pt x="0" y="0"/>
                  </a:cubicBezTo>
                  <a:cubicBezTo>
                    <a:pt x="0" y="0"/>
                    <a:pt x="13238" y="11842"/>
                    <a:pt x="8925" y="2160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6" name="Shape">
              <a:extLst>
                <a:ext uri="{FF2B5EF4-FFF2-40B4-BE49-F238E27FC236}">
                  <a16:creationId xmlns:a16="http://schemas.microsoft.com/office/drawing/2014/main" id="{B153600A-5A56-47E4-991A-8D6CD609BCAF}"/>
                </a:ext>
              </a:extLst>
            </p:cNvPr>
            <p:cNvSpPr/>
            <p:nvPr/>
          </p:nvSpPr>
          <p:spPr>
            <a:xfrm>
              <a:off x="7886699" y="2260599"/>
              <a:ext cx="123065" cy="55931"/>
            </a:xfrm>
            <a:custGeom>
              <a:avLst/>
              <a:gdLst/>
              <a:ahLst/>
              <a:cxnLst>
                <a:cxn ang="0">
                  <a:pos x="wd2" y="hd2"/>
                </a:cxn>
                <a:cxn ang="5400000">
                  <a:pos x="wd2" y="hd2"/>
                </a:cxn>
                <a:cxn ang="10800000">
                  <a:pos x="wd2" y="hd2"/>
                </a:cxn>
                <a:cxn ang="16200000">
                  <a:pos x="wd2" y="hd2"/>
                </a:cxn>
              </a:cxnLst>
              <a:rect l="0" t="0" r="r" b="b"/>
              <a:pathLst>
                <a:path w="21600" h="18293" extrusionOk="0">
                  <a:moveTo>
                    <a:pt x="21600" y="11522"/>
                  </a:moveTo>
                  <a:cubicBezTo>
                    <a:pt x="21600" y="11522"/>
                    <a:pt x="16562" y="-3307"/>
                    <a:pt x="8939" y="681"/>
                  </a:cubicBezTo>
                  <a:cubicBezTo>
                    <a:pt x="1315" y="4668"/>
                    <a:pt x="0" y="18293"/>
                    <a:pt x="0" y="18293"/>
                  </a:cubicBezTo>
                  <a:cubicBezTo>
                    <a:pt x="0" y="18293"/>
                    <a:pt x="12215" y="5416"/>
                    <a:pt x="21600" y="1152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7" name="Shape">
              <a:extLst>
                <a:ext uri="{FF2B5EF4-FFF2-40B4-BE49-F238E27FC236}">
                  <a16:creationId xmlns:a16="http://schemas.microsoft.com/office/drawing/2014/main" id="{6E7EEF1A-D236-416B-BACC-649B171FC9E2}"/>
                </a:ext>
              </a:extLst>
            </p:cNvPr>
            <p:cNvSpPr/>
            <p:nvPr/>
          </p:nvSpPr>
          <p:spPr>
            <a:xfrm>
              <a:off x="7848600" y="2374900"/>
              <a:ext cx="100776" cy="87238"/>
            </a:xfrm>
            <a:custGeom>
              <a:avLst/>
              <a:gdLst/>
              <a:ahLst/>
              <a:cxnLst>
                <a:cxn ang="0">
                  <a:pos x="wd2" y="hd2"/>
                </a:cxn>
                <a:cxn ang="5400000">
                  <a:pos x="wd2" y="hd2"/>
                </a:cxn>
                <a:cxn ang="10800000">
                  <a:pos x="wd2" y="hd2"/>
                </a:cxn>
                <a:cxn ang="16200000">
                  <a:pos x="wd2" y="hd2"/>
                </a:cxn>
              </a:cxnLst>
              <a:rect l="0" t="0" r="r" b="b"/>
              <a:pathLst>
                <a:path w="19544" h="18273" extrusionOk="0">
                  <a:moveTo>
                    <a:pt x="19544" y="2100"/>
                  </a:moveTo>
                  <a:cubicBezTo>
                    <a:pt x="19544" y="2100"/>
                    <a:pt x="10456" y="-3327"/>
                    <a:pt x="4200" y="3270"/>
                  </a:cubicBezTo>
                  <a:cubicBezTo>
                    <a:pt x="-2056" y="9867"/>
                    <a:pt x="530" y="18273"/>
                    <a:pt x="530" y="18273"/>
                  </a:cubicBezTo>
                  <a:cubicBezTo>
                    <a:pt x="530" y="18273"/>
                    <a:pt x="8707" y="4015"/>
                    <a:pt x="19544" y="210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8" name="Shape">
              <a:extLst>
                <a:ext uri="{FF2B5EF4-FFF2-40B4-BE49-F238E27FC236}">
                  <a16:creationId xmlns:a16="http://schemas.microsoft.com/office/drawing/2014/main" id="{89842141-8E92-4C2D-9A4F-F2A0416A426D}"/>
                </a:ext>
              </a:extLst>
            </p:cNvPr>
            <p:cNvSpPr/>
            <p:nvPr/>
          </p:nvSpPr>
          <p:spPr>
            <a:xfrm>
              <a:off x="7950199" y="2413000"/>
              <a:ext cx="80537" cy="70396"/>
            </a:xfrm>
            <a:custGeom>
              <a:avLst/>
              <a:gdLst/>
              <a:ahLst/>
              <a:cxnLst>
                <a:cxn ang="0">
                  <a:pos x="wd2" y="hd2"/>
                </a:cxn>
                <a:cxn ang="5400000">
                  <a:pos x="wd2" y="hd2"/>
                </a:cxn>
                <a:cxn ang="10800000">
                  <a:pos x="wd2" y="hd2"/>
                </a:cxn>
                <a:cxn ang="16200000">
                  <a:pos x="wd2" y="hd2"/>
                </a:cxn>
              </a:cxnLst>
              <a:rect l="0" t="0" r="r" b="b"/>
              <a:pathLst>
                <a:path w="19292" h="18825" extrusionOk="0">
                  <a:moveTo>
                    <a:pt x="18740" y="18825"/>
                  </a:moveTo>
                  <a:cubicBezTo>
                    <a:pt x="18740" y="18825"/>
                    <a:pt x="21600" y="7753"/>
                    <a:pt x="14299" y="2489"/>
                  </a:cubicBezTo>
                  <a:cubicBezTo>
                    <a:pt x="6997" y="-2775"/>
                    <a:pt x="0" y="1946"/>
                    <a:pt x="0" y="1946"/>
                  </a:cubicBezTo>
                  <a:cubicBezTo>
                    <a:pt x="0" y="1946"/>
                    <a:pt x="14633" y="7516"/>
                    <a:pt x="18740" y="1882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49" name="Shape">
              <a:extLst>
                <a:ext uri="{FF2B5EF4-FFF2-40B4-BE49-F238E27FC236}">
                  <a16:creationId xmlns:a16="http://schemas.microsoft.com/office/drawing/2014/main" id="{481F9E03-5BA3-45F4-A291-2B327256FB6E}"/>
                </a:ext>
              </a:extLst>
            </p:cNvPr>
            <p:cNvSpPr/>
            <p:nvPr/>
          </p:nvSpPr>
          <p:spPr>
            <a:xfrm>
              <a:off x="7975599" y="2514599"/>
              <a:ext cx="77727" cy="73685"/>
            </a:xfrm>
            <a:custGeom>
              <a:avLst/>
              <a:gdLst/>
              <a:ahLst/>
              <a:cxnLst>
                <a:cxn ang="0">
                  <a:pos x="wd2" y="hd2"/>
                </a:cxn>
                <a:cxn ang="5400000">
                  <a:pos x="wd2" y="hd2"/>
                </a:cxn>
                <a:cxn ang="10800000">
                  <a:pos x="wd2" y="hd2"/>
                </a:cxn>
                <a:cxn ang="16200000">
                  <a:pos x="wd2" y="hd2"/>
                </a:cxn>
              </a:cxnLst>
              <a:rect l="0" t="0" r="r" b="b"/>
              <a:pathLst>
                <a:path w="19242" h="18538" extrusionOk="0">
                  <a:moveTo>
                    <a:pt x="0" y="17063"/>
                  </a:moveTo>
                  <a:cubicBezTo>
                    <a:pt x="0" y="17063"/>
                    <a:pt x="9715" y="21600"/>
                    <a:pt x="15658" y="14762"/>
                  </a:cubicBezTo>
                  <a:cubicBezTo>
                    <a:pt x="21600" y="7924"/>
                    <a:pt x="18361" y="0"/>
                    <a:pt x="18361" y="0"/>
                  </a:cubicBezTo>
                  <a:cubicBezTo>
                    <a:pt x="18361" y="0"/>
                    <a:pt x="10973" y="14347"/>
                    <a:pt x="0" y="17063"/>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0" name="Shape">
              <a:extLst>
                <a:ext uri="{FF2B5EF4-FFF2-40B4-BE49-F238E27FC236}">
                  <a16:creationId xmlns:a16="http://schemas.microsoft.com/office/drawing/2014/main" id="{5A49719D-604E-4232-9FAE-601D16233B5D}"/>
                </a:ext>
              </a:extLst>
            </p:cNvPr>
            <p:cNvSpPr/>
            <p:nvPr/>
          </p:nvSpPr>
          <p:spPr>
            <a:xfrm>
              <a:off x="7835900" y="2476500"/>
              <a:ext cx="64913" cy="86098"/>
            </a:xfrm>
            <a:custGeom>
              <a:avLst/>
              <a:gdLst/>
              <a:ahLst/>
              <a:cxnLst>
                <a:cxn ang="0">
                  <a:pos x="wd2" y="hd2"/>
                </a:cxn>
                <a:cxn ang="5400000">
                  <a:pos x="wd2" y="hd2"/>
                </a:cxn>
                <a:cxn ang="10800000">
                  <a:pos x="wd2" y="hd2"/>
                </a:cxn>
                <a:cxn ang="16200000">
                  <a:pos x="wd2" y="hd2"/>
                </a:cxn>
              </a:cxnLst>
              <a:rect l="0" t="0" r="r" b="b"/>
              <a:pathLst>
                <a:path w="17981" h="20142" extrusionOk="0">
                  <a:moveTo>
                    <a:pt x="3311" y="0"/>
                  </a:moveTo>
                  <a:cubicBezTo>
                    <a:pt x="3311" y="0"/>
                    <a:pt x="-3619" y="8230"/>
                    <a:pt x="2572" y="14915"/>
                  </a:cubicBezTo>
                  <a:cubicBezTo>
                    <a:pt x="8729" y="21600"/>
                    <a:pt x="17981" y="19966"/>
                    <a:pt x="17981" y="19966"/>
                  </a:cubicBezTo>
                  <a:cubicBezTo>
                    <a:pt x="17981" y="19966"/>
                    <a:pt x="3944" y="10666"/>
                    <a:pt x="3311"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1" name="Shape">
              <a:extLst>
                <a:ext uri="{FF2B5EF4-FFF2-40B4-BE49-F238E27FC236}">
                  <a16:creationId xmlns:a16="http://schemas.microsoft.com/office/drawing/2014/main" id="{8A72840E-6A2E-492E-82B5-2373FD9A17A4}"/>
                </a:ext>
              </a:extLst>
            </p:cNvPr>
            <p:cNvSpPr/>
            <p:nvPr/>
          </p:nvSpPr>
          <p:spPr>
            <a:xfrm>
              <a:off x="7785100" y="2552700"/>
              <a:ext cx="84636" cy="83215"/>
            </a:xfrm>
            <a:custGeom>
              <a:avLst/>
              <a:gdLst/>
              <a:ahLst/>
              <a:cxnLst>
                <a:cxn ang="0">
                  <a:pos x="wd2" y="hd2"/>
                </a:cxn>
                <a:cxn ang="5400000">
                  <a:pos x="wd2" y="hd2"/>
                </a:cxn>
                <a:cxn ang="10800000">
                  <a:pos x="wd2" y="hd2"/>
                </a:cxn>
                <a:cxn ang="16200000">
                  <a:pos x="wd2" y="hd2"/>
                </a:cxn>
              </a:cxnLst>
              <a:rect l="0" t="0" r="r" b="b"/>
              <a:pathLst>
                <a:path w="18479" h="18871" extrusionOk="0">
                  <a:moveTo>
                    <a:pt x="1593" y="0"/>
                  </a:moveTo>
                  <a:cubicBezTo>
                    <a:pt x="1593" y="0"/>
                    <a:pt x="-3121" y="10886"/>
                    <a:pt x="3672" y="16243"/>
                  </a:cubicBezTo>
                  <a:cubicBezTo>
                    <a:pt x="10466" y="21600"/>
                    <a:pt x="18479" y="17107"/>
                    <a:pt x="18479" y="17107"/>
                  </a:cubicBezTo>
                  <a:cubicBezTo>
                    <a:pt x="18479" y="17107"/>
                    <a:pt x="4144" y="11232"/>
                    <a:pt x="1593"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2" name="Shape">
              <a:extLst>
                <a:ext uri="{FF2B5EF4-FFF2-40B4-BE49-F238E27FC236}">
                  <a16:creationId xmlns:a16="http://schemas.microsoft.com/office/drawing/2014/main" id="{67C828CB-D483-4737-9D47-CB751182EF69}"/>
                </a:ext>
              </a:extLst>
            </p:cNvPr>
            <p:cNvSpPr/>
            <p:nvPr/>
          </p:nvSpPr>
          <p:spPr>
            <a:xfrm>
              <a:off x="7746999" y="2362200"/>
              <a:ext cx="57295" cy="74213"/>
            </a:xfrm>
            <a:custGeom>
              <a:avLst/>
              <a:gdLst/>
              <a:ahLst/>
              <a:cxnLst>
                <a:cxn ang="0">
                  <a:pos x="wd2" y="hd2"/>
                </a:cxn>
                <a:cxn ang="5400000">
                  <a:pos x="wd2" y="hd2"/>
                </a:cxn>
                <a:cxn ang="10800000">
                  <a:pos x="wd2" y="hd2"/>
                </a:cxn>
                <a:cxn ang="16200000">
                  <a:pos x="wd2" y="hd2"/>
                </a:cxn>
              </a:cxnLst>
              <a:rect l="0" t="0" r="r" b="b"/>
              <a:pathLst>
                <a:path w="19846" h="20228" extrusionOk="0">
                  <a:moveTo>
                    <a:pt x="19846" y="116"/>
                  </a:moveTo>
                  <a:cubicBezTo>
                    <a:pt x="19846" y="116"/>
                    <a:pt x="2249" y="-1372"/>
                    <a:pt x="226" y="6313"/>
                  </a:cubicBezTo>
                  <a:cubicBezTo>
                    <a:pt x="-1754" y="13997"/>
                    <a:pt x="9948" y="20228"/>
                    <a:pt x="9948" y="20228"/>
                  </a:cubicBezTo>
                  <a:cubicBezTo>
                    <a:pt x="9948" y="20228"/>
                    <a:pt x="7088" y="5413"/>
                    <a:pt x="19846" y="116"/>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253" name="Shape">
              <a:extLst>
                <a:ext uri="{FF2B5EF4-FFF2-40B4-BE49-F238E27FC236}">
                  <a16:creationId xmlns:a16="http://schemas.microsoft.com/office/drawing/2014/main" id="{2DC137EC-33D1-47CE-BFAD-6020BE78F3F1}"/>
                </a:ext>
              </a:extLst>
            </p:cNvPr>
            <p:cNvSpPr/>
            <p:nvPr/>
          </p:nvSpPr>
          <p:spPr>
            <a:xfrm>
              <a:off x="8229599" y="5537200"/>
              <a:ext cx="253557" cy="235320"/>
            </a:xfrm>
            <a:custGeom>
              <a:avLst/>
              <a:gdLst/>
              <a:ahLst/>
              <a:cxnLst>
                <a:cxn ang="0">
                  <a:pos x="wd2" y="hd2"/>
                </a:cxn>
                <a:cxn ang="5400000">
                  <a:pos x="wd2" y="hd2"/>
                </a:cxn>
                <a:cxn ang="10800000">
                  <a:pos x="wd2" y="hd2"/>
                </a:cxn>
                <a:cxn ang="16200000">
                  <a:pos x="wd2" y="hd2"/>
                </a:cxn>
              </a:cxnLst>
              <a:rect l="0" t="0" r="r" b="b"/>
              <a:pathLst>
                <a:path w="20313" h="21176" extrusionOk="0">
                  <a:moveTo>
                    <a:pt x="19346" y="11303"/>
                  </a:moveTo>
                  <a:cubicBezTo>
                    <a:pt x="20079" y="11051"/>
                    <a:pt x="20486" y="10183"/>
                    <a:pt x="20242" y="9371"/>
                  </a:cubicBezTo>
                  <a:cubicBezTo>
                    <a:pt x="19367" y="6434"/>
                    <a:pt x="16691" y="23"/>
                    <a:pt x="9854" y="0"/>
                  </a:cubicBezTo>
                  <a:cubicBezTo>
                    <a:pt x="1816" y="-23"/>
                    <a:pt x="-1114" y="12240"/>
                    <a:pt x="371" y="19977"/>
                  </a:cubicBezTo>
                  <a:cubicBezTo>
                    <a:pt x="595" y="21131"/>
                    <a:pt x="1867" y="21577"/>
                    <a:pt x="2620" y="20754"/>
                  </a:cubicBezTo>
                  <a:cubicBezTo>
                    <a:pt x="3485" y="19806"/>
                    <a:pt x="4512" y="18377"/>
                    <a:pt x="5245" y="16434"/>
                  </a:cubicBezTo>
                  <a:cubicBezTo>
                    <a:pt x="5581" y="15543"/>
                    <a:pt x="6588" y="15268"/>
                    <a:pt x="7280" y="15840"/>
                  </a:cubicBezTo>
                  <a:cubicBezTo>
                    <a:pt x="8104" y="16526"/>
                    <a:pt x="9193" y="17337"/>
                    <a:pt x="10291" y="17863"/>
                  </a:cubicBezTo>
                  <a:cubicBezTo>
                    <a:pt x="10892" y="18148"/>
                    <a:pt x="11604" y="17908"/>
                    <a:pt x="11950" y="17291"/>
                  </a:cubicBezTo>
                  <a:cubicBezTo>
                    <a:pt x="12459" y="16388"/>
                    <a:pt x="13140" y="14948"/>
                    <a:pt x="13395" y="13360"/>
                  </a:cubicBezTo>
                  <a:cubicBezTo>
                    <a:pt x="13506" y="12640"/>
                    <a:pt x="14046" y="12114"/>
                    <a:pt x="14687" y="12103"/>
                  </a:cubicBezTo>
                  <a:cubicBezTo>
                    <a:pt x="15775" y="12080"/>
                    <a:pt x="17485" y="11931"/>
                    <a:pt x="19346" y="1130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254" name="Shape">
              <a:extLst>
                <a:ext uri="{FF2B5EF4-FFF2-40B4-BE49-F238E27FC236}">
                  <a16:creationId xmlns:a16="http://schemas.microsoft.com/office/drawing/2014/main" id="{07341171-7CAF-4A81-9230-36FE80FAE084}"/>
                </a:ext>
              </a:extLst>
            </p:cNvPr>
            <p:cNvSpPr/>
            <p:nvPr/>
          </p:nvSpPr>
          <p:spPr>
            <a:xfrm>
              <a:off x="8229600" y="5346699"/>
              <a:ext cx="178020" cy="278818"/>
            </a:xfrm>
            <a:custGeom>
              <a:avLst/>
              <a:gdLst/>
              <a:ahLst/>
              <a:cxnLst>
                <a:cxn ang="0">
                  <a:pos x="wd2" y="hd2"/>
                </a:cxn>
                <a:cxn ang="5400000">
                  <a:pos x="wd2" y="hd2"/>
                </a:cxn>
                <a:cxn ang="10800000">
                  <a:pos x="wd2" y="hd2"/>
                </a:cxn>
                <a:cxn ang="16200000">
                  <a:pos x="wd2" y="hd2"/>
                </a:cxn>
              </a:cxnLst>
              <a:rect l="0" t="0" r="r" b="b"/>
              <a:pathLst>
                <a:path w="21070" h="21029" extrusionOk="0">
                  <a:moveTo>
                    <a:pt x="11724" y="12243"/>
                  </a:moveTo>
                  <a:cubicBezTo>
                    <a:pt x="11123" y="12291"/>
                    <a:pt x="10552" y="12368"/>
                    <a:pt x="9996" y="12464"/>
                  </a:cubicBezTo>
                  <a:cubicBezTo>
                    <a:pt x="7726" y="8881"/>
                    <a:pt x="5697" y="5107"/>
                    <a:pt x="7020" y="1218"/>
                  </a:cubicBezTo>
                  <a:cubicBezTo>
                    <a:pt x="7576" y="-439"/>
                    <a:pt x="4073" y="-314"/>
                    <a:pt x="3607" y="1046"/>
                  </a:cubicBezTo>
                  <a:cubicBezTo>
                    <a:pt x="2134" y="5394"/>
                    <a:pt x="3953" y="9446"/>
                    <a:pt x="6403" y="13441"/>
                  </a:cubicBezTo>
                  <a:cubicBezTo>
                    <a:pt x="1864" y="15232"/>
                    <a:pt x="-406" y="18527"/>
                    <a:pt x="60" y="20663"/>
                  </a:cubicBezTo>
                  <a:cubicBezTo>
                    <a:pt x="150" y="21094"/>
                    <a:pt x="1368" y="21161"/>
                    <a:pt x="2225" y="20778"/>
                  </a:cubicBezTo>
                  <a:cubicBezTo>
                    <a:pt x="3187" y="20347"/>
                    <a:pt x="4374" y="19715"/>
                    <a:pt x="5321" y="18910"/>
                  </a:cubicBezTo>
                  <a:cubicBezTo>
                    <a:pt x="5757" y="18536"/>
                    <a:pt x="6794" y="18354"/>
                    <a:pt x="7410" y="18527"/>
                  </a:cubicBezTo>
                  <a:cubicBezTo>
                    <a:pt x="8162" y="18728"/>
                    <a:pt x="9154" y="18948"/>
                    <a:pt x="10191" y="19063"/>
                  </a:cubicBezTo>
                  <a:cubicBezTo>
                    <a:pt x="10762" y="19130"/>
                    <a:pt x="11484" y="18977"/>
                    <a:pt x="11905" y="18709"/>
                  </a:cubicBezTo>
                  <a:cubicBezTo>
                    <a:pt x="12506" y="18326"/>
                    <a:pt x="13348" y="17713"/>
                    <a:pt x="13784" y="17090"/>
                  </a:cubicBezTo>
                  <a:cubicBezTo>
                    <a:pt x="13979" y="16803"/>
                    <a:pt x="14565" y="16563"/>
                    <a:pt x="15212" y="16506"/>
                  </a:cubicBezTo>
                  <a:cubicBezTo>
                    <a:pt x="16294" y="16410"/>
                    <a:pt x="18007" y="16218"/>
                    <a:pt x="19931" y="15835"/>
                  </a:cubicBezTo>
                  <a:cubicBezTo>
                    <a:pt x="20683" y="15682"/>
                    <a:pt x="21194" y="15318"/>
                    <a:pt x="21044" y="15021"/>
                  </a:cubicBezTo>
                  <a:cubicBezTo>
                    <a:pt x="20517" y="13958"/>
                    <a:pt x="18548" y="11716"/>
                    <a:pt x="11724" y="12243"/>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255" name="Shape">
              <a:extLst>
                <a:ext uri="{FF2B5EF4-FFF2-40B4-BE49-F238E27FC236}">
                  <a16:creationId xmlns:a16="http://schemas.microsoft.com/office/drawing/2014/main" id="{1548743F-EDDB-4B04-BC3D-A93A750C6695}"/>
                </a:ext>
              </a:extLst>
            </p:cNvPr>
            <p:cNvSpPr/>
            <p:nvPr/>
          </p:nvSpPr>
          <p:spPr>
            <a:xfrm>
              <a:off x="8597900" y="4114799"/>
              <a:ext cx="1246238" cy="1016974"/>
            </a:xfrm>
            <a:custGeom>
              <a:avLst/>
              <a:gdLst/>
              <a:ahLst/>
              <a:cxnLst>
                <a:cxn ang="0">
                  <a:pos x="wd2" y="hd2"/>
                </a:cxn>
                <a:cxn ang="5400000">
                  <a:pos x="wd2" y="hd2"/>
                </a:cxn>
                <a:cxn ang="10800000">
                  <a:pos x="wd2" y="hd2"/>
                </a:cxn>
                <a:cxn ang="16200000">
                  <a:pos x="wd2" y="hd2"/>
                </a:cxn>
              </a:cxnLst>
              <a:rect l="0" t="0" r="r" b="b"/>
              <a:pathLst>
                <a:path w="21367" h="21283" extrusionOk="0">
                  <a:moveTo>
                    <a:pt x="667" y="19927"/>
                  </a:moveTo>
                  <a:cubicBezTo>
                    <a:pt x="1930" y="19653"/>
                    <a:pt x="3177" y="19249"/>
                    <a:pt x="4388" y="18725"/>
                  </a:cubicBezTo>
                  <a:cubicBezTo>
                    <a:pt x="4505" y="18675"/>
                    <a:pt x="4630" y="18752"/>
                    <a:pt x="4675" y="18893"/>
                  </a:cubicBezTo>
                  <a:cubicBezTo>
                    <a:pt x="4825" y="19352"/>
                    <a:pt x="5132" y="19698"/>
                    <a:pt x="5511" y="19881"/>
                  </a:cubicBezTo>
                  <a:cubicBezTo>
                    <a:pt x="5581" y="19916"/>
                    <a:pt x="5622" y="19996"/>
                    <a:pt x="5638" y="20083"/>
                  </a:cubicBezTo>
                  <a:cubicBezTo>
                    <a:pt x="5720" y="20543"/>
                    <a:pt x="6376" y="21085"/>
                    <a:pt x="7872" y="21245"/>
                  </a:cubicBezTo>
                  <a:cubicBezTo>
                    <a:pt x="9235" y="21391"/>
                    <a:pt x="9936" y="21091"/>
                    <a:pt x="10273" y="20841"/>
                  </a:cubicBezTo>
                  <a:cubicBezTo>
                    <a:pt x="10382" y="20761"/>
                    <a:pt x="10234" y="20594"/>
                    <a:pt x="10038" y="20583"/>
                  </a:cubicBezTo>
                  <a:cubicBezTo>
                    <a:pt x="8534" y="20501"/>
                    <a:pt x="6411" y="19166"/>
                    <a:pt x="5879" y="19533"/>
                  </a:cubicBezTo>
                  <a:cubicBezTo>
                    <a:pt x="5842" y="19557"/>
                    <a:pt x="5812" y="19586"/>
                    <a:pt x="5781" y="19616"/>
                  </a:cubicBezTo>
                  <a:cubicBezTo>
                    <a:pt x="5699" y="19703"/>
                    <a:pt x="5575" y="19711"/>
                    <a:pt x="5490" y="19626"/>
                  </a:cubicBezTo>
                  <a:cubicBezTo>
                    <a:pt x="5259" y="19392"/>
                    <a:pt x="5089" y="19060"/>
                    <a:pt x="5011" y="18709"/>
                  </a:cubicBezTo>
                  <a:cubicBezTo>
                    <a:pt x="4980" y="18571"/>
                    <a:pt x="5045" y="18430"/>
                    <a:pt x="5154" y="18377"/>
                  </a:cubicBezTo>
                  <a:cubicBezTo>
                    <a:pt x="6609" y="17678"/>
                    <a:pt x="8007" y="16798"/>
                    <a:pt x="9315" y="15759"/>
                  </a:cubicBezTo>
                  <a:cubicBezTo>
                    <a:pt x="9466" y="15640"/>
                    <a:pt x="9668" y="15756"/>
                    <a:pt x="9679" y="15974"/>
                  </a:cubicBezTo>
                  <a:cubicBezTo>
                    <a:pt x="9696" y="16349"/>
                    <a:pt x="9749" y="16719"/>
                    <a:pt x="9834" y="17080"/>
                  </a:cubicBezTo>
                  <a:cubicBezTo>
                    <a:pt x="9851" y="17157"/>
                    <a:pt x="9844" y="17242"/>
                    <a:pt x="9807" y="17311"/>
                  </a:cubicBezTo>
                  <a:cubicBezTo>
                    <a:pt x="9457" y="17954"/>
                    <a:pt x="9685" y="19087"/>
                    <a:pt x="11255" y="19929"/>
                  </a:cubicBezTo>
                  <a:cubicBezTo>
                    <a:pt x="12525" y="20610"/>
                    <a:pt x="13394" y="20447"/>
                    <a:pt x="13870" y="20224"/>
                  </a:cubicBezTo>
                  <a:cubicBezTo>
                    <a:pt x="14025" y="20152"/>
                    <a:pt x="13973" y="19873"/>
                    <a:pt x="13786" y="19788"/>
                  </a:cubicBezTo>
                  <a:cubicBezTo>
                    <a:pt x="12342" y="19145"/>
                    <a:pt x="11005" y="16567"/>
                    <a:pt x="10269" y="16883"/>
                  </a:cubicBezTo>
                  <a:cubicBezTo>
                    <a:pt x="10245" y="16894"/>
                    <a:pt x="10219" y="16905"/>
                    <a:pt x="10197" y="16918"/>
                  </a:cubicBezTo>
                  <a:cubicBezTo>
                    <a:pt x="10075" y="16376"/>
                    <a:pt x="10034" y="15820"/>
                    <a:pt x="10073" y="15254"/>
                  </a:cubicBezTo>
                  <a:cubicBezTo>
                    <a:pt x="10080" y="15172"/>
                    <a:pt x="10117" y="15097"/>
                    <a:pt x="10171" y="15049"/>
                  </a:cubicBezTo>
                  <a:cubicBezTo>
                    <a:pt x="10428" y="14824"/>
                    <a:pt x="10683" y="14590"/>
                    <a:pt x="10931" y="14350"/>
                  </a:cubicBezTo>
                  <a:cubicBezTo>
                    <a:pt x="11051" y="14236"/>
                    <a:pt x="11231" y="14279"/>
                    <a:pt x="11295" y="14449"/>
                  </a:cubicBezTo>
                  <a:cubicBezTo>
                    <a:pt x="11482" y="14956"/>
                    <a:pt x="11795" y="15387"/>
                    <a:pt x="12185" y="15671"/>
                  </a:cubicBezTo>
                  <a:cubicBezTo>
                    <a:pt x="12259" y="15725"/>
                    <a:pt x="12309" y="15818"/>
                    <a:pt x="12307" y="15924"/>
                  </a:cubicBezTo>
                  <a:cubicBezTo>
                    <a:pt x="12303" y="16139"/>
                    <a:pt x="12338" y="16357"/>
                    <a:pt x="12409" y="16562"/>
                  </a:cubicBezTo>
                  <a:cubicBezTo>
                    <a:pt x="12804" y="17659"/>
                    <a:pt x="15787" y="16822"/>
                    <a:pt x="17468" y="17835"/>
                  </a:cubicBezTo>
                  <a:cubicBezTo>
                    <a:pt x="17687" y="17968"/>
                    <a:pt x="17931" y="17774"/>
                    <a:pt x="17853" y="17537"/>
                  </a:cubicBezTo>
                  <a:cubicBezTo>
                    <a:pt x="17611" y="16812"/>
                    <a:pt x="16995" y="15706"/>
                    <a:pt x="15436" y="14917"/>
                  </a:cubicBezTo>
                  <a:cubicBezTo>
                    <a:pt x="13838" y="14106"/>
                    <a:pt x="12873" y="14491"/>
                    <a:pt x="12492" y="15196"/>
                  </a:cubicBezTo>
                  <a:cubicBezTo>
                    <a:pt x="12422" y="15326"/>
                    <a:pt x="12277" y="15355"/>
                    <a:pt x="12170" y="15270"/>
                  </a:cubicBezTo>
                  <a:cubicBezTo>
                    <a:pt x="11815" y="14994"/>
                    <a:pt x="11552" y="14566"/>
                    <a:pt x="11445" y="14055"/>
                  </a:cubicBezTo>
                  <a:cubicBezTo>
                    <a:pt x="11423" y="13946"/>
                    <a:pt x="11451" y="13835"/>
                    <a:pt x="11521" y="13763"/>
                  </a:cubicBezTo>
                  <a:cubicBezTo>
                    <a:pt x="12111" y="13157"/>
                    <a:pt x="12673" y="12511"/>
                    <a:pt x="13204" y="11831"/>
                  </a:cubicBezTo>
                  <a:cubicBezTo>
                    <a:pt x="13235" y="11794"/>
                    <a:pt x="13269" y="11764"/>
                    <a:pt x="13313" y="11754"/>
                  </a:cubicBezTo>
                  <a:cubicBezTo>
                    <a:pt x="13337" y="11748"/>
                    <a:pt x="13361" y="11735"/>
                    <a:pt x="13383" y="11719"/>
                  </a:cubicBezTo>
                  <a:cubicBezTo>
                    <a:pt x="13762" y="11416"/>
                    <a:pt x="14236" y="11501"/>
                    <a:pt x="14569" y="11820"/>
                  </a:cubicBezTo>
                  <a:cubicBezTo>
                    <a:pt x="14637" y="11884"/>
                    <a:pt x="14667" y="11990"/>
                    <a:pt x="14654" y="12094"/>
                  </a:cubicBezTo>
                  <a:cubicBezTo>
                    <a:pt x="14559" y="12814"/>
                    <a:pt x="15081" y="13718"/>
                    <a:pt x="16682" y="13960"/>
                  </a:cubicBezTo>
                  <a:cubicBezTo>
                    <a:pt x="18058" y="14167"/>
                    <a:pt x="18850" y="13707"/>
                    <a:pt x="19255" y="13327"/>
                  </a:cubicBezTo>
                  <a:cubicBezTo>
                    <a:pt x="19388" y="13202"/>
                    <a:pt x="19270" y="12955"/>
                    <a:pt x="19070" y="12939"/>
                  </a:cubicBezTo>
                  <a:cubicBezTo>
                    <a:pt x="17537" y="12828"/>
                    <a:pt x="15649" y="10829"/>
                    <a:pt x="15018" y="11387"/>
                  </a:cubicBezTo>
                  <a:cubicBezTo>
                    <a:pt x="14964" y="11435"/>
                    <a:pt x="14916" y="11488"/>
                    <a:pt x="14872" y="11546"/>
                  </a:cubicBezTo>
                  <a:cubicBezTo>
                    <a:pt x="14674" y="11350"/>
                    <a:pt x="14434" y="11225"/>
                    <a:pt x="14184" y="11177"/>
                  </a:cubicBezTo>
                  <a:cubicBezTo>
                    <a:pt x="13999" y="11142"/>
                    <a:pt x="13914" y="10882"/>
                    <a:pt x="14034" y="10709"/>
                  </a:cubicBezTo>
                  <a:cubicBezTo>
                    <a:pt x="14238" y="10414"/>
                    <a:pt x="14437" y="10114"/>
                    <a:pt x="14630" y="9808"/>
                  </a:cubicBezTo>
                  <a:cubicBezTo>
                    <a:pt x="14678" y="9731"/>
                    <a:pt x="14755" y="9691"/>
                    <a:pt x="14833" y="9699"/>
                  </a:cubicBezTo>
                  <a:cubicBezTo>
                    <a:pt x="15286" y="9739"/>
                    <a:pt x="15734" y="9718"/>
                    <a:pt x="16176" y="9641"/>
                  </a:cubicBezTo>
                  <a:cubicBezTo>
                    <a:pt x="16283" y="9622"/>
                    <a:pt x="16385" y="9689"/>
                    <a:pt x="16427" y="9811"/>
                  </a:cubicBezTo>
                  <a:cubicBezTo>
                    <a:pt x="16793" y="10853"/>
                    <a:pt x="17862" y="11536"/>
                    <a:pt x="19477" y="10249"/>
                  </a:cubicBezTo>
                  <a:cubicBezTo>
                    <a:pt x="20840" y="9165"/>
                    <a:pt x="21250" y="7802"/>
                    <a:pt x="21363" y="6922"/>
                  </a:cubicBezTo>
                  <a:cubicBezTo>
                    <a:pt x="21400" y="6635"/>
                    <a:pt x="21134" y="6433"/>
                    <a:pt x="20945" y="6611"/>
                  </a:cubicBezTo>
                  <a:cubicBezTo>
                    <a:pt x="19501" y="7972"/>
                    <a:pt x="16510" y="7281"/>
                    <a:pt x="16311" y="8610"/>
                  </a:cubicBezTo>
                  <a:cubicBezTo>
                    <a:pt x="16281" y="8814"/>
                    <a:pt x="16277" y="9027"/>
                    <a:pt x="16298" y="9234"/>
                  </a:cubicBezTo>
                  <a:cubicBezTo>
                    <a:pt x="16316" y="9396"/>
                    <a:pt x="16224" y="9545"/>
                    <a:pt x="16089" y="9564"/>
                  </a:cubicBezTo>
                  <a:cubicBezTo>
                    <a:pt x="15797" y="9604"/>
                    <a:pt x="15504" y="9612"/>
                    <a:pt x="15207" y="9590"/>
                  </a:cubicBezTo>
                  <a:cubicBezTo>
                    <a:pt x="15025" y="9577"/>
                    <a:pt x="14929" y="9319"/>
                    <a:pt x="15035" y="9136"/>
                  </a:cubicBezTo>
                  <a:cubicBezTo>
                    <a:pt x="15523" y="8301"/>
                    <a:pt x="15972" y="7430"/>
                    <a:pt x="16370" y="6518"/>
                  </a:cubicBezTo>
                  <a:cubicBezTo>
                    <a:pt x="16409" y="6430"/>
                    <a:pt x="16481" y="6372"/>
                    <a:pt x="16562" y="6369"/>
                  </a:cubicBezTo>
                  <a:cubicBezTo>
                    <a:pt x="16864" y="6356"/>
                    <a:pt x="17171" y="6212"/>
                    <a:pt x="17422" y="5907"/>
                  </a:cubicBezTo>
                  <a:cubicBezTo>
                    <a:pt x="17958" y="5250"/>
                    <a:pt x="18349" y="4421"/>
                    <a:pt x="18541" y="3493"/>
                  </a:cubicBezTo>
                  <a:cubicBezTo>
                    <a:pt x="18737" y="2542"/>
                    <a:pt x="18733" y="1558"/>
                    <a:pt x="18652" y="575"/>
                  </a:cubicBezTo>
                  <a:cubicBezTo>
                    <a:pt x="18604" y="-4"/>
                    <a:pt x="17995" y="-209"/>
                    <a:pt x="17709" y="259"/>
                  </a:cubicBezTo>
                  <a:cubicBezTo>
                    <a:pt x="17590" y="455"/>
                    <a:pt x="17461" y="644"/>
                    <a:pt x="17326" y="825"/>
                  </a:cubicBezTo>
                  <a:cubicBezTo>
                    <a:pt x="16666" y="1702"/>
                    <a:pt x="15806" y="2414"/>
                    <a:pt x="15436" y="3515"/>
                  </a:cubicBezTo>
                  <a:cubicBezTo>
                    <a:pt x="15292" y="3945"/>
                    <a:pt x="15236" y="4400"/>
                    <a:pt x="15242" y="4859"/>
                  </a:cubicBezTo>
                  <a:cubicBezTo>
                    <a:pt x="15249" y="5266"/>
                    <a:pt x="15373" y="5606"/>
                    <a:pt x="15565" y="5861"/>
                  </a:cubicBezTo>
                  <a:cubicBezTo>
                    <a:pt x="15632" y="5952"/>
                    <a:pt x="15649" y="6085"/>
                    <a:pt x="15602" y="6194"/>
                  </a:cubicBezTo>
                  <a:cubicBezTo>
                    <a:pt x="15351" y="6762"/>
                    <a:pt x="15083" y="7315"/>
                    <a:pt x="14798" y="7852"/>
                  </a:cubicBezTo>
                  <a:cubicBezTo>
                    <a:pt x="14685" y="8065"/>
                    <a:pt x="14421" y="8009"/>
                    <a:pt x="14373" y="7764"/>
                  </a:cubicBezTo>
                  <a:cubicBezTo>
                    <a:pt x="14345" y="7616"/>
                    <a:pt x="14310" y="7467"/>
                    <a:pt x="14271" y="7321"/>
                  </a:cubicBezTo>
                  <a:cubicBezTo>
                    <a:pt x="14238" y="7201"/>
                    <a:pt x="14273" y="7076"/>
                    <a:pt x="14352" y="6996"/>
                  </a:cubicBezTo>
                  <a:cubicBezTo>
                    <a:pt x="14770" y="6582"/>
                    <a:pt x="14957" y="5612"/>
                    <a:pt x="14384" y="4067"/>
                  </a:cubicBezTo>
                  <a:cubicBezTo>
                    <a:pt x="13812" y="2526"/>
                    <a:pt x="13078" y="1939"/>
                    <a:pt x="12601" y="1715"/>
                  </a:cubicBezTo>
                  <a:cubicBezTo>
                    <a:pt x="12446" y="1643"/>
                    <a:pt x="12333" y="1893"/>
                    <a:pt x="12427" y="2109"/>
                  </a:cubicBezTo>
                  <a:cubicBezTo>
                    <a:pt x="13148" y="3764"/>
                    <a:pt x="12732" y="6773"/>
                    <a:pt x="13452" y="7140"/>
                  </a:cubicBezTo>
                  <a:cubicBezTo>
                    <a:pt x="13540" y="7185"/>
                    <a:pt x="13629" y="7212"/>
                    <a:pt x="13718" y="7222"/>
                  </a:cubicBezTo>
                  <a:cubicBezTo>
                    <a:pt x="13814" y="7233"/>
                    <a:pt x="13897" y="7307"/>
                    <a:pt x="13925" y="7419"/>
                  </a:cubicBezTo>
                  <a:cubicBezTo>
                    <a:pt x="14049" y="7908"/>
                    <a:pt x="14119" y="8413"/>
                    <a:pt x="14127" y="8934"/>
                  </a:cubicBezTo>
                  <a:cubicBezTo>
                    <a:pt x="14130" y="8998"/>
                    <a:pt x="14112" y="9064"/>
                    <a:pt x="14080" y="9115"/>
                  </a:cubicBezTo>
                  <a:cubicBezTo>
                    <a:pt x="13603" y="9899"/>
                    <a:pt x="13089" y="10645"/>
                    <a:pt x="12542" y="11352"/>
                  </a:cubicBezTo>
                  <a:cubicBezTo>
                    <a:pt x="12407" y="11528"/>
                    <a:pt x="12166" y="11435"/>
                    <a:pt x="12139" y="11198"/>
                  </a:cubicBezTo>
                  <a:cubicBezTo>
                    <a:pt x="12133" y="11137"/>
                    <a:pt x="12124" y="11073"/>
                    <a:pt x="12116" y="11012"/>
                  </a:cubicBezTo>
                  <a:cubicBezTo>
                    <a:pt x="12098" y="10890"/>
                    <a:pt x="12146" y="10768"/>
                    <a:pt x="12235" y="10709"/>
                  </a:cubicBezTo>
                  <a:cubicBezTo>
                    <a:pt x="13032" y="10199"/>
                    <a:pt x="13496" y="8905"/>
                    <a:pt x="12442" y="7026"/>
                  </a:cubicBezTo>
                  <a:cubicBezTo>
                    <a:pt x="11761" y="5811"/>
                    <a:pt x="10966" y="5240"/>
                    <a:pt x="10304" y="4976"/>
                  </a:cubicBezTo>
                  <a:cubicBezTo>
                    <a:pt x="9875" y="4806"/>
                    <a:pt x="9496" y="5348"/>
                    <a:pt x="9705" y="5838"/>
                  </a:cubicBezTo>
                  <a:cubicBezTo>
                    <a:pt x="10500" y="7690"/>
                    <a:pt x="10178" y="10733"/>
                    <a:pt x="11173" y="10927"/>
                  </a:cubicBezTo>
                  <a:cubicBezTo>
                    <a:pt x="11297" y="10951"/>
                    <a:pt x="11423" y="10956"/>
                    <a:pt x="11549" y="10946"/>
                  </a:cubicBezTo>
                  <a:cubicBezTo>
                    <a:pt x="11678" y="10935"/>
                    <a:pt x="11791" y="11044"/>
                    <a:pt x="11806" y="11201"/>
                  </a:cubicBezTo>
                  <a:cubicBezTo>
                    <a:pt x="11835" y="11499"/>
                    <a:pt x="11845" y="11799"/>
                    <a:pt x="11841" y="12099"/>
                  </a:cubicBezTo>
                  <a:cubicBezTo>
                    <a:pt x="11841" y="12176"/>
                    <a:pt x="11813" y="12251"/>
                    <a:pt x="11767" y="12304"/>
                  </a:cubicBezTo>
                  <a:cubicBezTo>
                    <a:pt x="11003" y="13194"/>
                    <a:pt x="10182" y="14010"/>
                    <a:pt x="9318" y="14757"/>
                  </a:cubicBezTo>
                  <a:cubicBezTo>
                    <a:pt x="9211" y="14850"/>
                    <a:pt x="9061" y="14816"/>
                    <a:pt x="8987" y="14685"/>
                  </a:cubicBezTo>
                  <a:cubicBezTo>
                    <a:pt x="8895" y="14526"/>
                    <a:pt x="8832" y="14303"/>
                    <a:pt x="8793" y="14194"/>
                  </a:cubicBezTo>
                  <a:cubicBezTo>
                    <a:pt x="8793" y="14194"/>
                    <a:pt x="8793" y="14191"/>
                    <a:pt x="8791" y="14191"/>
                  </a:cubicBezTo>
                  <a:cubicBezTo>
                    <a:pt x="8734" y="14029"/>
                    <a:pt x="8817" y="13840"/>
                    <a:pt x="8958" y="13806"/>
                  </a:cubicBezTo>
                  <a:cubicBezTo>
                    <a:pt x="9102" y="13771"/>
                    <a:pt x="9243" y="13710"/>
                    <a:pt x="9370" y="13625"/>
                  </a:cubicBezTo>
                  <a:cubicBezTo>
                    <a:pt x="10127" y="13125"/>
                    <a:pt x="9183" y="10808"/>
                    <a:pt x="9357" y="9024"/>
                  </a:cubicBezTo>
                  <a:cubicBezTo>
                    <a:pt x="9407" y="8527"/>
                    <a:pt x="8923" y="8208"/>
                    <a:pt x="8603" y="8525"/>
                  </a:cubicBezTo>
                  <a:cubicBezTo>
                    <a:pt x="8146" y="8976"/>
                    <a:pt x="7667" y="9710"/>
                    <a:pt x="7410" y="10887"/>
                  </a:cubicBezTo>
                  <a:cubicBezTo>
                    <a:pt x="7031" y="12615"/>
                    <a:pt x="7560" y="13511"/>
                    <a:pt x="8237" y="13766"/>
                  </a:cubicBezTo>
                  <a:cubicBezTo>
                    <a:pt x="8312" y="13792"/>
                    <a:pt x="8368" y="13867"/>
                    <a:pt x="8388" y="13957"/>
                  </a:cubicBezTo>
                  <a:cubicBezTo>
                    <a:pt x="8457" y="14284"/>
                    <a:pt x="8575" y="14619"/>
                    <a:pt x="8732" y="14869"/>
                  </a:cubicBezTo>
                  <a:cubicBezTo>
                    <a:pt x="8817" y="15002"/>
                    <a:pt x="8797" y="15196"/>
                    <a:pt x="8680" y="15289"/>
                  </a:cubicBezTo>
                  <a:cubicBezTo>
                    <a:pt x="8190" y="15682"/>
                    <a:pt x="7687" y="16051"/>
                    <a:pt x="7171" y="16397"/>
                  </a:cubicBezTo>
                  <a:cubicBezTo>
                    <a:pt x="7129" y="16426"/>
                    <a:pt x="7079" y="16439"/>
                    <a:pt x="7031" y="16432"/>
                  </a:cubicBezTo>
                  <a:cubicBezTo>
                    <a:pt x="6894" y="16410"/>
                    <a:pt x="6772" y="16354"/>
                    <a:pt x="6665" y="16272"/>
                  </a:cubicBezTo>
                  <a:cubicBezTo>
                    <a:pt x="6533" y="16168"/>
                    <a:pt x="6533" y="15937"/>
                    <a:pt x="6650" y="15812"/>
                  </a:cubicBezTo>
                  <a:cubicBezTo>
                    <a:pt x="6674" y="15786"/>
                    <a:pt x="6698" y="15759"/>
                    <a:pt x="6722" y="15730"/>
                  </a:cubicBezTo>
                  <a:cubicBezTo>
                    <a:pt x="7410" y="14877"/>
                    <a:pt x="5666" y="11807"/>
                    <a:pt x="5814" y="9524"/>
                  </a:cubicBezTo>
                  <a:cubicBezTo>
                    <a:pt x="5834" y="9226"/>
                    <a:pt x="5596" y="9019"/>
                    <a:pt x="5446" y="9197"/>
                  </a:cubicBezTo>
                  <a:cubicBezTo>
                    <a:pt x="4984" y="9742"/>
                    <a:pt x="4370" y="10847"/>
                    <a:pt x="4349" y="12910"/>
                  </a:cubicBezTo>
                  <a:cubicBezTo>
                    <a:pt x="4320" y="15509"/>
                    <a:pt x="5315" y="16352"/>
                    <a:pt x="6121" y="16139"/>
                  </a:cubicBezTo>
                  <a:cubicBezTo>
                    <a:pt x="6195" y="16121"/>
                    <a:pt x="6271" y="16147"/>
                    <a:pt x="6324" y="16211"/>
                  </a:cubicBezTo>
                  <a:cubicBezTo>
                    <a:pt x="6374" y="16272"/>
                    <a:pt x="6428" y="16331"/>
                    <a:pt x="6483" y="16384"/>
                  </a:cubicBezTo>
                  <a:cubicBezTo>
                    <a:pt x="6618" y="16511"/>
                    <a:pt x="6596" y="16769"/>
                    <a:pt x="6443" y="16862"/>
                  </a:cubicBezTo>
                  <a:cubicBezTo>
                    <a:pt x="5668" y="17338"/>
                    <a:pt x="4873" y="17763"/>
                    <a:pt x="4059" y="18130"/>
                  </a:cubicBezTo>
                  <a:cubicBezTo>
                    <a:pt x="4024" y="18146"/>
                    <a:pt x="3985" y="18154"/>
                    <a:pt x="3946" y="18148"/>
                  </a:cubicBezTo>
                  <a:cubicBezTo>
                    <a:pt x="3617" y="18098"/>
                    <a:pt x="3338" y="17856"/>
                    <a:pt x="3168" y="17519"/>
                  </a:cubicBezTo>
                  <a:cubicBezTo>
                    <a:pt x="3203" y="17500"/>
                    <a:pt x="3238" y="17481"/>
                    <a:pt x="3271" y="17455"/>
                  </a:cubicBezTo>
                  <a:cubicBezTo>
                    <a:pt x="3802" y="17056"/>
                    <a:pt x="3112" y="14837"/>
                    <a:pt x="3491" y="13457"/>
                  </a:cubicBezTo>
                  <a:cubicBezTo>
                    <a:pt x="3541" y="13277"/>
                    <a:pt x="3419" y="13107"/>
                    <a:pt x="3303" y="13186"/>
                  </a:cubicBezTo>
                  <a:cubicBezTo>
                    <a:pt x="2951" y="13436"/>
                    <a:pt x="2433" y="14005"/>
                    <a:pt x="2160" y="15270"/>
                  </a:cubicBezTo>
                  <a:cubicBezTo>
                    <a:pt x="1821" y="16851"/>
                    <a:pt x="2313" y="17558"/>
                    <a:pt x="2829" y="17593"/>
                  </a:cubicBezTo>
                  <a:cubicBezTo>
                    <a:pt x="2894" y="17598"/>
                    <a:pt x="2953" y="17643"/>
                    <a:pt x="2994" y="17705"/>
                  </a:cubicBezTo>
                  <a:cubicBezTo>
                    <a:pt x="3068" y="17816"/>
                    <a:pt x="3153" y="17920"/>
                    <a:pt x="3247" y="18010"/>
                  </a:cubicBezTo>
                  <a:cubicBezTo>
                    <a:pt x="3393" y="18154"/>
                    <a:pt x="3340" y="18438"/>
                    <a:pt x="3162" y="18510"/>
                  </a:cubicBezTo>
                  <a:cubicBezTo>
                    <a:pt x="2147" y="18914"/>
                    <a:pt x="1109" y="19230"/>
                    <a:pt x="59" y="19459"/>
                  </a:cubicBezTo>
                  <a:cubicBezTo>
                    <a:pt x="-200" y="19515"/>
                    <a:pt x="460" y="19972"/>
                    <a:pt x="667" y="19927"/>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6" name="Shape">
              <a:extLst>
                <a:ext uri="{FF2B5EF4-FFF2-40B4-BE49-F238E27FC236}">
                  <a16:creationId xmlns:a16="http://schemas.microsoft.com/office/drawing/2014/main" id="{A91265A8-A0F0-4BD0-AC49-74FB81852D60}"/>
                </a:ext>
              </a:extLst>
            </p:cNvPr>
            <p:cNvSpPr/>
            <p:nvPr/>
          </p:nvSpPr>
          <p:spPr>
            <a:xfrm>
              <a:off x="7391400" y="4648200"/>
              <a:ext cx="349433" cy="490848"/>
            </a:xfrm>
            <a:custGeom>
              <a:avLst/>
              <a:gdLst/>
              <a:ahLst/>
              <a:cxnLst>
                <a:cxn ang="0">
                  <a:pos x="wd2" y="hd2"/>
                </a:cxn>
                <a:cxn ang="5400000">
                  <a:pos x="wd2" y="hd2"/>
                </a:cxn>
                <a:cxn ang="10800000">
                  <a:pos x="wd2" y="hd2"/>
                </a:cxn>
                <a:cxn ang="16200000">
                  <a:pos x="wd2" y="hd2"/>
                </a:cxn>
              </a:cxnLst>
              <a:rect l="0" t="0" r="r" b="b"/>
              <a:pathLst>
                <a:path w="21233" h="21395" extrusionOk="0">
                  <a:moveTo>
                    <a:pt x="1009" y="21341"/>
                  </a:moveTo>
                  <a:cubicBezTo>
                    <a:pt x="2445" y="20649"/>
                    <a:pt x="3803" y="19869"/>
                    <a:pt x="5068" y="19011"/>
                  </a:cubicBezTo>
                  <a:cubicBezTo>
                    <a:pt x="5192" y="18928"/>
                    <a:pt x="5377" y="18933"/>
                    <a:pt x="5500" y="19022"/>
                  </a:cubicBezTo>
                  <a:cubicBezTo>
                    <a:pt x="5894" y="19299"/>
                    <a:pt x="6427" y="19426"/>
                    <a:pt x="6974" y="19409"/>
                  </a:cubicBezTo>
                  <a:cubicBezTo>
                    <a:pt x="7075" y="19409"/>
                    <a:pt x="7160" y="19448"/>
                    <a:pt x="7221" y="19503"/>
                  </a:cubicBezTo>
                  <a:cubicBezTo>
                    <a:pt x="7530" y="19808"/>
                    <a:pt x="8580" y="19941"/>
                    <a:pt x="10501" y="19470"/>
                  </a:cubicBezTo>
                  <a:cubicBezTo>
                    <a:pt x="12253" y="19038"/>
                    <a:pt x="12978" y="18551"/>
                    <a:pt x="13287" y="18236"/>
                  </a:cubicBezTo>
                  <a:cubicBezTo>
                    <a:pt x="13387" y="18136"/>
                    <a:pt x="13125" y="18075"/>
                    <a:pt x="12878" y="18142"/>
                  </a:cubicBezTo>
                  <a:cubicBezTo>
                    <a:pt x="10987" y="18673"/>
                    <a:pt x="7769" y="18535"/>
                    <a:pt x="7275" y="19011"/>
                  </a:cubicBezTo>
                  <a:cubicBezTo>
                    <a:pt x="7244" y="19044"/>
                    <a:pt x="7214" y="19077"/>
                    <a:pt x="7190" y="19110"/>
                  </a:cubicBezTo>
                  <a:cubicBezTo>
                    <a:pt x="7129" y="19205"/>
                    <a:pt x="6974" y="19260"/>
                    <a:pt x="6835" y="19232"/>
                  </a:cubicBezTo>
                  <a:cubicBezTo>
                    <a:pt x="6442" y="19155"/>
                    <a:pt x="6087" y="18978"/>
                    <a:pt x="5832" y="18756"/>
                  </a:cubicBezTo>
                  <a:cubicBezTo>
                    <a:pt x="5732" y="18668"/>
                    <a:pt x="5747" y="18540"/>
                    <a:pt x="5863" y="18457"/>
                  </a:cubicBezTo>
                  <a:cubicBezTo>
                    <a:pt x="7345" y="17378"/>
                    <a:pt x="8680" y="16193"/>
                    <a:pt x="9830" y="14926"/>
                  </a:cubicBezTo>
                  <a:cubicBezTo>
                    <a:pt x="9961" y="14782"/>
                    <a:pt x="10262" y="14787"/>
                    <a:pt x="10378" y="14937"/>
                  </a:cubicBezTo>
                  <a:cubicBezTo>
                    <a:pt x="10570" y="15202"/>
                    <a:pt x="10794" y="15451"/>
                    <a:pt x="11064" y="15678"/>
                  </a:cubicBezTo>
                  <a:cubicBezTo>
                    <a:pt x="11118" y="15728"/>
                    <a:pt x="11149" y="15789"/>
                    <a:pt x="11134" y="15855"/>
                  </a:cubicBezTo>
                  <a:cubicBezTo>
                    <a:pt x="10987" y="16459"/>
                    <a:pt x="11774" y="17190"/>
                    <a:pt x="14089" y="17184"/>
                  </a:cubicBezTo>
                  <a:cubicBezTo>
                    <a:pt x="15957" y="17178"/>
                    <a:pt x="16960" y="16719"/>
                    <a:pt x="17446" y="16376"/>
                  </a:cubicBezTo>
                  <a:cubicBezTo>
                    <a:pt x="17608" y="16265"/>
                    <a:pt x="17416" y="16082"/>
                    <a:pt x="17145" y="16094"/>
                  </a:cubicBezTo>
                  <a:cubicBezTo>
                    <a:pt x="15077" y="16193"/>
                    <a:pt x="12276" y="14848"/>
                    <a:pt x="11504" y="15363"/>
                  </a:cubicBezTo>
                  <a:cubicBezTo>
                    <a:pt x="11481" y="15379"/>
                    <a:pt x="11450" y="15396"/>
                    <a:pt x="11427" y="15418"/>
                  </a:cubicBezTo>
                  <a:cubicBezTo>
                    <a:pt x="11034" y="15075"/>
                    <a:pt x="10733" y="14687"/>
                    <a:pt x="10532" y="14261"/>
                  </a:cubicBezTo>
                  <a:cubicBezTo>
                    <a:pt x="10501" y="14200"/>
                    <a:pt x="10517" y="14128"/>
                    <a:pt x="10563" y="14073"/>
                  </a:cubicBezTo>
                  <a:cubicBezTo>
                    <a:pt x="10779" y="13807"/>
                    <a:pt x="10987" y="13542"/>
                    <a:pt x="11188" y="13270"/>
                  </a:cubicBezTo>
                  <a:cubicBezTo>
                    <a:pt x="11280" y="13137"/>
                    <a:pt x="11527" y="13099"/>
                    <a:pt x="11682" y="13198"/>
                  </a:cubicBezTo>
                  <a:cubicBezTo>
                    <a:pt x="12137" y="13492"/>
                    <a:pt x="12716" y="13686"/>
                    <a:pt x="13326" y="13735"/>
                  </a:cubicBezTo>
                  <a:cubicBezTo>
                    <a:pt x="13441" y="13746"/>
                    <a:pt x="13542" y="13791"/>
                    <a:pt x="13588" y="13868"/>
                  </a:cubicBezTo>
                  <a:cubicBezTo>
                    <a:pt x="13681" y="14023"/>
                    <a:pt x="13819" y="14173"/>
                    <a:pt x="13997" y="14289"/>
                  </a:cubicBezTo>
                  <a:cubicBezTo>
                    <a:pt x="14977" y="14931"/>
                    <a:pt x="18280" y="13154"/>
                    <a:pt x="20811" y="13232"/>
                  </a:cubicBezTo>
                  <a:cubicBezTo>
                    <a:pt x="21143" y="13243"/>
                    <a:pt x="21359" y="13005"/>
                    <a:pt x="21151" y="12866"/>
                  </a:cubicBezTo>
                  <a:cubicBezTo>
                    <a:pt x="20526" y="12434"/>
                    <a:pt x="19275" y="11875"/>
                    <a:pt x="16991" y="11914"/>
                  </a:cubicBezTo>
                  <a:cubicBezTo>
                    <a:pt x="14661" y="11953"/>
                    <a:pt x="13634" y="12612"/>
                    <a:pt x="13480" y="13270"/>
                  </a:cubicBezTo>
                  <a:cubicBezTo>
                    <a:pt x="13449" y="13392"/>
                    <a:pt x="13287" y="13470"/>
                    <a:pt x="13117" y="13453"/>
                  </a:cubicBezTo>
                  <a:cubicBezTo>
                    <a:pt x="12554" y="13392"/>
                    <a:pt x="12037" y="13187"/>
                    <a:pt x="11682" y="12855"/>
                  </a:cubicBezTo>
                  <a:cubicBezTo>
                    <a:pt x="11605" y="12783"/>
                    <a:pt x="11589" y="12695"/>
                    <a:pt x="11643" y="12612"/>
                  </a:cubicBezTo>
                  <a:cubicBezTo>
                    <a:pt x="12099" y="11942"/>
                    <a:pt x="12508" y="11255"/>
                    <a:pt x="12855" y="10552"/>
                  </a:cubicBezTo>
                  <a:cubicBezTo>
                    <a:pt x="12878" y="10514"/>
                    <a:pt x="12909" y="10480"/>
                    <a:pt x="12955" y="10453"/>
                  </a:cubicBezTo>
                  <a:cubicBezTo>
                    <a:pt x="12978" y="10436"/>
                    <a:pt x="13009" y="10420"/>
                    <a:pt x="13025" y="10403"/>
                  </a:cubicBezTo>
                  <a:cubicBezTo>
                    <a:pt x="13357" y="10038"/>
                    <a:pt x="13982" y="9910"/>
                    <a:pt x="14530" y="10010"/>
                  </a:cubicBezTo>
                  <a:cubicBezTo>
                    <a:pt x="14645" y="10032"/>
                    <a:pt x="14730" y="10093"/>
                    <a:pt x="14753" y="10176"/>
                  </a:cubicBezTo>
                  <a:cubicBezTo>
                    <a:pt x="14954" y="10735"/>
                    <a:pt x="16011" y="11189"/>
                    <a:pt x="18087" y="10735"/>
                  </a:cubicBezTo>
                  <a:cubicBezTo>
                    <a:pt x="19877" y="10348"/>
                    <a:pt x="20649" y="9700"/>
                    <a:pt x="20981" y="9268"/>
                  </a:cubicBezTo>
                  <a:cubicBezTo>
                    <a:pt x="21089" y="9124"/>
                    <a:pt x="20834" y="8991"/>
                    <a:pt x="20580" y="9058"/>
                  </a:cubicBezTo>
                  <a:cubicBezTo>
                    <a:pt x="18635" y="9578"/>
                    <a:pt x="15417" y="8864"/>
                    <a:pt x="14884" y="9523"/>
                  </a:cubicBezTo>
                  <a:cubicBezTo>
                    <a:pt x="14838" y="9578"/>
                    <a:pt x="14807" y="9639"/>
                    <a:pt x="14776" y="9694"/>
                  </a:cubicBezTo>
                  <a:cubicBezTo>
                    <a:pt x="14445" y="9628"/>
                    <a:pt x="14090" y="9633"/>
                    <a:pt x="13758" y="9694"/>
                  </a:cubicBezTo>
                  <a:cubicBezTo>
                    <a:pt x="13519" y="9739"/>
                    <a:pt x="13295" y="9589"/>
                    <a:pt x="13364" y="9412"/>
                  </a:cubicBezTo>
                  <a:cubicBezTo>
                    <a:pt x="13488" y="9119"/>
                    <a:pt x="13596" y="8820"/>
                    <a:pt x="13696" y="8526"/>
                  </a:cubicBezTo>
                  <a:cubicBezTo>
                    <a:pt x="13719" y="8454"/>
                    <a:pt x="13796" y="8393"/>
                    <a:pt x="13897" y="8366"/>
                  </a:cubicBezTo>
                  <a:cubicBezTo>
                    <a:pt x="14475" y="8216"/>
                    <a:pt x="15016" y="8028"/>
                    <a:pt x="15533" y="7796"/>
                  </a:cubicBezTo>
                  <a:cubicBezTo>
                    <a:pt x="15656" y="7740"/>
                    <a:pt x="15810" y="7751"/>
                    <a:pt x="15919" y="7818"/>
                  </a:cubicBezTo>
                  <a:cubicBezTo>
                    <a:pt x="16837" y="8432"/>
                    <a:pt x="18465" y="8504"/>
                    <a:pt x="19877" y="6938"/>
                  </a:cubicBezTo>
                  <a:cubicBezTo>
                    <a:pt x="21073" y="5615"/>
                    <a:pt x="20965" y="4469"/>
                    <a:pt x="20719" y="3788"/>
                  </a:cubicBezTo>
                  <a:cubicBezTo>
                    <a:pt x="20634" y="3566"/>
                    <a:pt x="20217" y="3522"/>
                    <a:pt x="20063" y="3727"/>
                  </a:cubicBezTo>
                  <a:cubicBezTo>
                    <a:pt x="18890" y="5277"/>
                    <a:pt x="14892" y="5952"/>
                    <a:pt x="15239" y="6993"/>
                  </a:cubicBezTo>
                  <a:cubicBezTo>
                    <a:pt x="15293" y="7153"/>
                    <a:pt x="15386" y="7308"/>
                    <a:pt x="15502" y="7452"/>
                  </a:cubicBezTo>
                  <a:cubicBezTo>
                    <a:pt x="15594" y="7563"/>
                    <a:pt x="15548" y="7707"/>
                    <a:pt x="15394" y="7773"/>
                  </a:cubicBezTo>
                  <a:cubicBezTo>
                    <a:pt x="15054" y="7917"/>
                    <a:pt x="14692" y="8039"/>
                    <a:pt x="14313" y="8139"/>
                  </a:cubicBezTo>
                  <a:cubicBezTo>
                    <a:pt x="14082" y="8200"/>
                    <a:pt x="13850" y="8050"/>
                    <a:pt x="13897" y="7879"/>
                  </a:cubicBezTo>
                  <a:cubicBezTo>
                    <a:pt x="14128" y="7082"/>
                    <a:pt x="14290" y="6273"/>
                    <a:pt x="14375" y="5460"/>
                  </a:cubicBezTo>
                  <a:cubicBezTo>
                    <a:pt x="14383" y="5382"/>
                    <a:pt x="14445" y="5310"/>
                    <a:pt x="14545" y="5277"/>
                  </a:cubicBezTo>
                  <a:cubicBezTo>
                    <a:pt x="14915" y="5150"/>
                    <a:pt x="15232" y="4923"/>
                    <a:pt x="15401" y="4607"/>
                  </a:cubicBezTo>
                  <a:cubicBezTo>
                    <a:pt x="15772" y="3921"/>
                    <a:pt x="15880" y="3168"/>
                    <a:pt x="15702" y="2415"/>
                  </a:cubicBezTo>
                  <a:cubicBezTo>
                    <a:pt x="15517" y="1646"/>
                    <a:pt x="15077" y="937"/>
                    <a:pt x="14537" y="256"/>
                  </a:cubicBezTo>
                  <a:cubicBezTo>
                    <a:pt x="14221" y="-148"/>
                    <a:pt x="13372" y="-54"/>
                    <a:pt x="13233" y="394"/>
                  </a:cubicBezTo>
                  <a:cubicBezTo>
                    <a:pt x="13171" y="583"/>
                    <a:pt x="13102" y="771"/>
                    <a:pt x="13017" y="954"/>
                  </a:cubicBezTo>
                  <a:cubicBezTo>
                    <a:pt x="12592" y="1850"/>
                    <a:pt x="11852" y="2703"/>
                    <a:pt x="11890" y="3644"/>
                  </a:cubicBezTo>
                  <a:cubicBezTo>
                    <a:pt x="11906" y="4015"/>
                    <a:pt x="12037" y="4364"/>
                    <a:pt x="12253" y="4696"/>
                  </a:cubicBezTo>
                  <a:cubicBezTo>
                    <a:pt x="12438" y="4989"/>
                    <a:pt x="12747" y="5183"/>
                    <a:pt x="13102" y="5294"/>
                  </a:cubicBezTo>
                  <a:cubicBezTo>
                    <a:pt x="13225" y="5332"/>
                    <a:pt x="13310" y="5421"/>
                    <a:pt x="13295" y="5520"/>
                  </a:cubicBezTo>
                  <a:cubicBezTo>
                    <a:pt x="13241" y="6030"/>
                    <a:pt x="13156" y="6533"/>
                    <a:pt x="13048" y="7037"/>
                  </a:cubicBezTo>
                  <a:cubicBezTo>
                    <a:pt x="13001" y="7237"/>
                    <a:pt x="12654" y="7297"/>
                    <a:pt x="12484" y="7137"/>
                  </a:cubicBezTo>
                  <a:cubicBezTo>
                    <a:pt x="12384" y="7043"/>
                    <a:pt x="12276" y="6949"/>
                    <a:pt x="12160" y="6855"/>
                  </a:cubicBezTo>
                  <a:cubicBezTo>
                    <a:pt x="12068" y="6783"/>
                    <a:pt x="12052" y="6677"/>
                    <a:pt x="12114" y="6589"/>
                  </a:cubicBezTo>
                  <a:cubicBezTo>
                    <a:pt x="12446" y="6124"/>
                    <a:pt x="12245" y="5349"/>
                    <a:pt x="10841" y="4452"/>
                  </a:cubicBezTo>
                  <a:cubicBezTo>
                    <a:pt x="9444" y="3561"/>
                    <a:pt x="8279" y="3422"/>
                    <a:pt x="7584" y="3445"/>
                  </a:cubicBezTo>
                  <a:cubicBezTo>
                    <a:pt x="7360" y="3450"/>
                    <a:pt x="7329" y="3677"/>
                    <a:pt x="7546" y="3799"/>
                  </a:cubicBezTo>
                  <a:cubicBezTo>
                    <a:pt x="9174" y="4718"/>
                    <a:pt x="10007" y="7059"/>
                    <a:pt x="11064" y="7043"/>
                  </a:cubicBezTo>
                  <a:cubicBezTo>
                    <a:pt x="11188" y="7043"/>
                    <a:pt x="11311" y="7026"/>
                    <a:pt x="11427" y="6998"/>
                  </a:cubicBezTo>
                  <a:cubicBezTo>
                    <a:pt x="11551" y="6971"/>
                    <a:pt x="11690" y="6987"/>
                    <a:pt x="11774" y="7059"/>
                  </a:cubicBezTo>
                  <a:cubicBezTo>
                    <a:pt x="12145" y="7364"/>
                    <a:pt x="12461" y="7707"/>
                    <a:pt x="12700" y="8078"/>
                  </a:cubicBezTo>
                  <a:cubicBezTo>
                    <a:pt x="12731" y="8122"/>
                    <a:pt x="12739" y="8178"/>
                    <a:pt x="12724" y="8227"/>
                  </a:cubicBezTo>
                  <a:cubicBezTo>
                    <a:pt x="12484" y="8980"/>
                    <a:pt x="12183" y="9728"/>
                    <a:pt x="11829" y="10453"/>
                  </a:cubicBezTo>
                  <a:cubicBezTo>
                    <a:pt x="11744" y="10635"/>
                    <a:pt x="11404" y="10663"/>
                    <a:pt x="11257" y="10497"/>
                  </a:cubicBezTo>
                  <a:cubicBezTo>
                    <a:pt x="11219" y="10453"/>
                    <a:pt x="11180" y="10414"/>
                    <a:pt x="11142" y="10370"/>
                  </a:cubicBezTo>
                  <a:cubicBezTo>
                    <a:pt x="11065" y="10287"/>
                    <a:pt x="11072" y="10181"/>
                    <a:pt x="11157" y="10104"/>
                  </a:cubicBezTo>
                  <a:cubicBezTo>
                    <a:pt x="11913" y="9423"/>
                    <a:pt x="11906" y="8299"/>
                    <a:pt x="9760" y="7353"/>
                  </a:cubicBezTo>
                  <a:cubicBezTo>
                    <a:pt x="8371" y="6738"/>
                    <a:pt x="7137" y="6633"/>
                    <a:pt x="6203" y="6705"/>
                  </a:cubicBezTo>
                  <a:cubicBezTo>
                    <a:pt x="5601" y="6749"/>
                    <a:pt x="5369" y="7292"/>
                    <a:pt x="5848" y="7563"/>
                  </a:cubicBezTo>
                  <a:cubicBezTo>
                    <a:pt x="7654" y="8598"/>
                    <a:pt x="8626" y="10929"/>
                    <a:pt x="9938" y="10680"/>
                  </a:cubicBezTo>
                  <a:cubicBezTo>
                    <a:pt x="10100" y="10646"/>
                    <a:pt x="10262" y="10602"/>
                    <a:pt x="10409" y="10547"/>
                  </a:cubicBezTo>
                  <a:cubicBezTo>
                    <a:pt x="10563" y="10486"/>
                    <a:pt x="10748" y="10525"/>
                    <a:pt x="10841" y="10630"/>
                  </a:cubicBezTo>
                  <a:cubicBezTo>
                    <a:pt x="11010" y="10835"/>
                    <a:pt x="11157" y="11045"/>
                    <a:pt x="11288" y="11266"/>
                  </a:cubicBezTo>
                  <a:cubicBezTo>
                    <a:pt x="11319" y="11322"/>
                    <a:pt x="11319" y="11388"/>
                    <a:pt x="11288" y="11444"/>
                  </a:cubicBezTo>
                  <a:cubicBezTo>
                    <a:pt x="10740" y="12390"/>
                    <a:pt x="10100" y="13303"/>
                    <a:pt x="9367" y="14184"/>
                  </a:cubicBezTo>
                  <a:cubicBezTo>
                    <a:pt x="9274" y="14294"/>
                    <a:pt x="9081" y="14328"/>
                    <a:pt x="8927" y="14261"/>
                  </a:cubicBezTo>
                  <a:cubicBezTo>
                    <a:pt x="8742" y="14178"/>
                    <a:pt x="8564" y="14045"/>
                    <a:pt x="8472" y="13979"/>
                  </a:cubicBezTo>
                  <a:cubicBezTo>
                    <a:pt x="8472" y="13979"/>
                    <a:pt x="8472" y="13979"/>
                    <a:pt x="8472" y="13979"/>
                  </a:cubicBezTo>
                  <a:cubicBezTo>
                    <a:pt x="8325" y="13885"/>
                    <a:pt x="8348" y="13713"/>
                    <a:pt x="8502" y="13636"/>
                  </a:cubicBezTo>
                  <a:cubicBezTo>
                    <a:pt x="8665" y="13553"/>
                    <a:pt x="8811" y="13453"/>
                    <a:pt x="8927" y="13342"/>
                  </a:cubicBezTo>
                  <a:cubicBezTo>
                    <a:pt x="9637" y="12684"/>
                    <a:pt x="7437" y="11372"/>
                    <a:pt x="6851" y="10010"/>
                  </a:cubicBezTo>
                  <a:cubicBezTo>
                    <a:pt x="6689" y="9628"/>
                    <a:pt x="5948" y="9589"/>
                    <a:pt x="5701" y="9943"/>
                  </a:cubicBezTo>
                  <a:cubicBezTo>
                    <a:pt x="5338" y="10453"/>
                    <a:pt x="5076" y="11172"/>
                    <a:pt x="5284" y="12124"/>
                  </a:cubicBezTo>
                  <a:cubicBezTo>
                    <a:pt x="5593" y="13525"/>
                    <a:pt x="6643" y="13968"/>
                    <a:pt x="7592" y="13890"/>
                  </a:cubicBezTo>
                  <a:cubicBezTo>
                    <a:pt x="7692" y="13879"/>
                    <a:pt x="7800" y="13912"/>
                    <a:pt x="7862" y="13973"/>
                  </a:cubicBezTo>
                  <a:cubicBezTo>
                    <a:pt x="8093" y="14184"/>
                    <a:pt x="8387" y="14383"/>
                    <a:pt x="8695" y="14499"/>
                  </a:cubicBezTo>
                  <a:cubicBezTo>
                    <a:pt x="8857" y="14566"/>
                    <a:pt x="8919" y="14710"/>
                    <a:pt x="8819" y="14826"/>
                  </a:cubicBezTo>
                  <a:cubicBezTo>
                    <a:pt x="8387" y="15302"/>
                    <a:pt x="7931" y="15767"/>
                    <a:pt x="7453" y="16221"/>
                  </a:cubicBezTo>
                  <a:cubicBezTo>
                    <a:pt x="7414" y="16260"/>
                    <a:pt x="7360" y="16287"/>
                    <a:pt x="7299" y="16298"/>
                  </a:cubicBezTo>
                  <a:cubicBezTo>
                    <a:pt x="7121" y="16337"/>
                    <a:pt x="6944" y="16343"/>
                    <a:pt x="6774" y="16326"/>
                  </a:cubicBezTo>
                  <a:cubicBezTo>
                    <a:pt x="6565" y="16304"/>
                    <a:pt x="6457" y="16138"/>
                    <a:pt x="6550" y="15999"/>
                  </a:cubicBezTo>
                  <a:cubicBezTo>
                    <a:pt x="6565" y="15972"/>
                    <a:pt x="6589" y="15944"/>
                    <a:pt x="6604" y="15911"/>
                  </a:cubicBezTo>
                  <a:cubicBezTo>
                    <a:pt x="7075" y="15020"/>
                    <a:pt x="3548" y="13481"/>
                    <a:pt x="2707" y="11765"/>
                  </a:cubicBezTo>
                  <a:cubicBezTo>
                    <a:pt x="2599" y="11543"/>
                    <a:pt x="2213" y="11482"/>
                    <a:pt x="2105" y="11671"/>
                  </a:cubicBezTo>
                  <a:cubicBezTo>
                    <a:pt x="1781" y="12246"/>
                    <a:pt x="1519" y="13287"/>
                    <a:pt x="2414" y="14793"/>
                  </a:cubicBezTo>
                  <a:cubicBezTo>
                    <a:pt x="3540" y="16691"/>
                    <a:pt x="5146" y="16913"/>
                    <a:pt x="6048" y="16442"/>
                  </a:cubicBezTo>
                  <a:cubicBezTo>
                    <a:pt x="6133" y="16398"/>
                    <a:pt x="6241" y="16387"/>
                    <a:pt x="6334" y="16415"/>
                  </a:cubicBezTo>
                  <a:cubicBezTo>
                    <a:pt x="6427" y="16442"/>
                    <a:pt x="6511" y="16459"/>
                    <a:pt x="6612" y="16475"/>
                  </a:cubicBezTo>
                  <a:cubicBezTo>
                    <a:pt x="6836" y="16514"/>
                    <a:pt x="6920" y="16708"/>
                    <a:pt x="6774" y="16835"/>
                  </a:cubicBezTo>
                  <a:cubicBezTo>
                    <a:pt x="6033" y="17483"/>
                    <a:pt x="5238" y="18103"/>
                    <a:pt x="4397" y="18690"/>
                  </a:cubicBezTo>
                  <a:cubicBezTo>
                    <a:pt x="4358" y="18717"/>
                    <a:pt x="4312" y="18734"/>
                    <a:pt x="4266" y="18745"/>
                  </a:cubicBezTo>
                  <a:cubicBezTo>
                    <a:pt x="3834" y="18839"/>
                    <a:pt x="3386" y="18773"/>
                    <a:pt x="3023" y="18590"/>
                  </a:cubicBezTo>
                  <a:cubicBezTo>
                    <a:pt x="3054" y="18562"/>
                    <a:pt x="3093" y="18535"/>
                    <a:pt x="3124" y="18507"/>
                  </a:cubicBezTo>
                  <a:cubicBezTo>
                    <a:pt x="3602" y="18009"/>
                    <a:pt x="1758" y="16669"/>
                    <a:pt x="1603" y="15523"/>
                  </a:cubicBezTo>
                  <a:cubicBezTo>
                    <a:pt x="1580" y="15374"/>
                    <a:pt x="1357" y="15296"/>
                    <a:pt x="1248" y="15402"/>
                  </a:cubicBezTo>
                  <a:cubicBezTo>
                    <a:pt x="924" y="15723"/>
                    <a:pt x="539" y="16337"/>
                    <a:pt x="770" y="17361"/>
                  </a:cubicBezTo>
                  <a:cubicBezTo>
                    <a:pt x="1056" y="18640"/>
                    <a:pt x="1982" y="18961"/>
                    <a:pt x="2638" y="18784"/>
                  </a:cubicBezTo>
                  <a:cubicBezTo>
                    <a:pt x="2722" y="18762"/>
                    <a:pt x="2815" y="18773"/>
                    <a:pt x="2892" y="18800"/>
                  </a:cubicBezTo>
                  <a:cubicBezTo>
                    <a:pt x="3031" y="18856"/>
                    <a:pt x="3185" y="18895"/>
                    <a:pt x="3340" y="18922"/>
                  </a:cubicBezTo>
                  <a:cubicBezTo>
                    <a:pt x="3587" y="18966"/>
                    <a:pt x="3648" y="19193"/>
                    <a:pt x="3456" y="19315"/>
                  </a:cubicBezTo>
                  <a:cubicBezTo>
                    <a:pt x="2383" y="20007"/>
                    <a:pt x="1241" y="20644"/>
                    <a:pt x="52" y="21219"/>
                  </a:cubicBezTo>
                  <a:cubicBezTo>
                    <a:pt x="-241" y="21380"/>
                    <a:pt x="778" y="21452"/>
                    <a:pt x="1009" y="21341"/>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7" name="Shape">
              <a:extLst>
                <a:ext uri="{FF2B5EF4-FFF2-40B4-BE49-F238E27FC236}">
                  <a16:creationId xmlns:a16="http://schemas.microsoft.com/office/drawing/2014/main" id="{CB2343FD-76F8-42DC-B0E2-5C01FF9F6647}"/>
                </a:ext>
              </a:extLst>
            </p:cNvPr>
            <p:cNvSpPr/>
            <p:nvPr/>
          </p:nvSpPr>
          <p:spPr>
            <a:xfrm>
              <a:off x="6870699" y="5295900"/>
              <a:ext cx="393199" cy="474806"/>
            </a:xfrm>
            <a:custGeom>
              <a:avLst/>
              <a:gdLst/>
              <a:ahLst/>
              <a:cxnLst>
                <a:cxn ang="0">
                  <a:pos x="wd2" y="hd2"/>
                </a:cxn>
                <a:cxn ang="5400000">
                  <a:pos x="wd2" y="hd2"/>
                </a:cxn>
                <a:cxn ang="10800000">
                  <a:pos x="wd2" y="hd2"/>
                </a:cxn>
                <a:cxn ang="16200000">
                  <a:pos x="wd2" y="hd2"/>
                </a:cxn>
              </a:cxnLst>
              <a:rect l="0" t="0" r="r" b="b"/>
              <a:pathLst>
                <a:path w="21586" h="21364" extrusionOk="0">
                  <a:moveTo>
                    <a:pt x="13275" y="6640"/>
                  </a:moveTo>
                  <a:cubicBezTo>
                    <a:pt x="13240" y="6691"/>
                    <a:pt x="13170" y="6731"/>
                    <a:pt x="13101" y="6748"/>
                  </a:cubicBezTo>
                  <a:cubicBezTo>
                    <a:pt x="13059" y="6760"/>
                    <a:pt x="13024" y="6777"/>
                    <a:pt x="12989" y="6800"/>
                  </a:cubicBezTo>
                  <a:cubicBezTo>
                    <a:pt x="12390" y="7223"/>
                    <a:pt x="11546" y="7211"/>
                    <a:pt x="10911" y="6903"/>
                  </a:cubicBezTo>
                  <a:cubicBezTo>
                    <a:pt x="10779" y="6840"/>
                    <a:pt x="10709" y="6720"/>
                    <a:pt x="10716" y="6600"/>
                  </a:cubicBezTo>
                  <a:cubicBezTo>
                    <a:pt x="10751" y="5743"/>
                    <a:pt x="9677" y="4783"/>
                    <a:pt x="6854" y="4794"/>
                  </a:cubicBezTo>
                  <a:cubicBezTo>
                    <a:pt x="4427" y="4806"/>
                    <a:pt x="3130" y="5486"/>
                    <a:pt x="2496" y="6006"/>
                  </a:cubicBezTo>
                  <a:cubicBezTo>
                    <a:pt x="2287" y="6171"/>
                    <a:pt x="2538" y="6446"/>
                    <a:pt x="2886" y="6423"/>
                  </a:cubicBezTo>
                  <a:cubicBezTo>
                    <a:pt x="5571" y="6274"/>
                    <a:pt x="9217" y="8263"/>
                    <a:pt x="10214" y="7491"/>
                  </a:cubicBezTo>
                  <a:cubicBezTo>
                    <a:pt x="10298" y="7423"/>
                    <a:pt x="10375" y="7354"/>
                    <a:pt x="10437" y="7280"/>
                  </a:cubicBezTo>
                  <a:cubicBezTo>
                    <a:pt x="10821" y="7474"/>
                    <a:pt x="11260" y="7577"/>
                    <a:pt x="11699" y="7588"/>
                  </a:cubicBezTo>
                  <a:cubicBezTo>
                    <a:pt x="12027" y="7594"/>
                    <a:pt x="12222" y="7880"/>
                    <a:pt x="12048" y="8108"/>
                  </a:cubicBezTo>
                  <a:cubicBezTo>
                    <a:pt x="11748" y="8491"/>
                    <a:pt x="11455" y="8874"/>
                    <a:pt x="11176" y="9268"/>
                  </a:cubicBezTo>
                  <a:cubicBezTo>
                    <a:pt x="11107" y="9366"/>
                    <a:pt x="10981" y="9428"/>
                    <a:pt x="10842" y="9434"/>
                  </a:cubicBezTo>
                  <a:cubicBezTo>
                    <a:pt x="10047" y="9468"/>
                    <a:pt x="9273" y="9577"/>
                    <a:pt x="8520" y="9748"/>
                  </a:cubicBezTo>
                  <a:cubicBezTo>
                    <a:pt x="8339" y="9788"/>
                    <a:pt x="8150" y="9731"/>
                    <a:pt x="8053" y="9600"/>
                  </a:cubicBezTo>
                  <a:cubicBezTo>
                    <a:pt x="7223" y="8451"/>
                    <a:pt x="5243" y="7851"/>
                    <a:pt x="2670" y="9646"/>
                  </a:cubicBezTo>
                  <a:cubicBezTo>
                    <a:pt x="502" y="11160"/>
                    <a:pt x="35" y="12823"/>
                    <a:pt x="0" y="13874"/>
                  </a:cubicBezTo>
                  <a:cubicBezTo>
                    <a:pt x="-14" y="14217"/>
                    <a:pt x="488" y="14400"/>
                    <a:pt x="781" y="14160"/>
                  </a:cubicBezTo>
                  <a:cubicBezTo>
                    <a:pt x="3040" y="12308"/>
                    <a:pt x="8367" y="12571"/>
                    <a:pt x="8471" y="10977"/>
                  </a:cubicBezTo>
                  <a:cubicBezTo>
                    <a:pt x="8485" y="10731"/>
                    <a:pt x="8457" y="10486"/>
                    <a:pt x="8381" y="10246"/>
                  </a:cubicBezTo>
                  <a:cubicBezTo>
                    <a:pt x="8318" y="10057"/>
                    <a:pt x="8450" y="9868"/>
                    <a:pt x="8680" y="9823"/>
                  </a:cubicBezTo>
                  <a:cubicBezTo>
                    <a:pt x="9182" y="9726"/>
                    <a:pt x="9691" y="9663"/>
                    <a:pt x="10207" y="9634"/>
                  </a:cubicBezTo>
                  <a:cubicBezTo>
                    <a:pt x="10528" y="9617"/>
                    <a:pt x="10744" y="9903"/>
                    <a:pt x="10591" y="10131"/>
                  </a:cubicBezTo>
                  <a:cubicBezTo>
                    <a:pt x="9894" y="11194"/>
                    <a:pt x="9273" y="12291"/>
                    <a:pt x="8750" y="13428"/>
                  </a:cubicBezTo>
                  <a:cubicBezTo>
                    <a:pt x="8701" y="13537"/>
                    <a:pt x="8583" y="13617"/>
                    <a:pt x="8443" y="13640"/>
                  </a:cubicBezTo>
                  <a:cubicBezTo>
                    <a:pt x="7920" y="13708"/>
                    <a:pt x="7411" y="13931"/>
                    <a:pt x="7035" y="14337"/>
                  </a:cubicBezTo>
                  <a:cubicBezTo>
                    <a:pt x="6226" y="15200"/>
                    <a:pt x="5696" y="16240"/>
                    <a:pt x="5529" y="17360"/>
                  </a:cubicBezTo>
                  <a:cubicBezTo>
                    <a:pt x="5362" y="18508"/>
                    <a:pt x="5550" y="19651"/>
                    <a:pt x="5871" y="20783"/>
                  </a:cubicBezTo>
                  <a:cubicBezTo>
                    <a:pt x="6059" y="21451"/>
                    <a:pt x="7160" y="21577"/>
                    <a:pt x="7565" y="20977"/>
                  </a:cubicBezTo>
                  <a:cubicBezTo>
                    <a:pt x="7739" y="20726"/>
                    <a:pt x="7927" y="20480"/>
                    <a:pt x="8130" y="20246"/>
                  </a:cubicBezTo>
                  <a:cubicBezTo>
                    <a:pt x="9113" y="19103"/>
                    <a:pt x="10479" y="18114"/>
                    <a:pt x="10925" y="16760"/>
                  </a:cubicBezTo>
                  <a:cubicBezTo>
                    <a:pt x="11100" y="16228"/>
                    <a:pt x="11114" y="15691"/>
                    <a:pt x="11016" y="15154"/>
                  </a:cubicBezTo>
                  <a:cubicBezTo>
                    <a:pt x="10932" y="14680"/>
                    <a:pt x="10654" y="14308"/>
                    <a:pt x="10270" y="14046"/>
                  </a:cubicBezTo>
                  <a:cubicBezTo>
                    <a:pt x="10138" y="13954"/>
                    <a:pt x="10082" y="13800"/>
                    <a:pt x="10145" y="13663"/>
                  </a:cubicBezTo>
                  <a:cubicBezTo>
                    <a:pt x="10472" y="12954"/>
                    <a:pt x="10842" y="12263"/>
                    <a:pt x="11239" y="11583"/>
                  </a:cubicBezTo>
                  <a:cubicBezTo>
                    <a:pt x="11400" y="11314"/>
                    <a:pt x="11867" y="11331"/>
                    <a:pt x="11992" y="11611"/>
                  </a:cubicBezTo>
                  <a:cubicBezTo>
                    <a:pt x="12069" y="11783"/>
                    <a:pt x="12160" y="11948"/>
                    <a:pt x="12250" y="12108"/>
                  </a:cubicBezTo>
                  <a:cubicBezTo>
                    <a:pt x="12327" y="12240"/>
                    <a:pt x="12292" y="12394"/>
                    <a:pt x="12167" y="12503"/>
                  </a:cubicBezTo>
                  <a:cubicBezTo>
                    <a:pt x="11518" y="13063"/>
                    <a:pt x="11365" y="14228"/>
                    <a:pt x="12648" y="15926"/>
                  </a:cubicBezTo>
                  <a:cubicBezTo>
                    <a:pt x="13924" y="17617"/>
                    <a:pt x="15304" y="18171"/>
                    <a:pt x="16176" y="18343"/>
                  </a:cubicBezTo>
                  <a:cubicBezTo>
                    <a:pt x="16461" y="18400"/>
                    <a:pt x="16608" y="18086"/>
                    <a:pt x="16406" y="17851"/>
                  </a:cubicBezTo>
                  <a:cubicBezTo>
                    <a:pt x="14851" y="16051"/>
                    <a:pt x="15025" y="12463"/>
                    <a:pt x="13700" y="12171"/>
                  </a:cubicBezTo>
                  <a:cubicBezTo>
                    <a:pt x="13540" y="12137"/>
                    <a:pt x="13380" y="12120"/>
                    <a:pt x="13226" y="12126"/>
                  </a:cubicBezTo>
                  <a:cubicBezTo>
                    <a:pt x="13059" y="12131"/>
                    <a:pt x="12899" y="12057"/>
                    <a:pt x="12829" y="11937"/>
                  </a:cubicBezTo>
                  <a:cubicBezTo>
                    <a:pt x="12522" y="11388"/>
                    <a:pt x="12313" y="10811"/>
                    <a:pt x="12201" y="10206"/>
                  </a:cubicBezTo>
                  <a:cubicBezTo>
                    <a:pt x="12187" y="10131"/>
                    <a:pt x="12208" y="10051"/>
                    <a:pt x="12250" y="9983"/>
                  </a:cubicBezTo>
                  <a:cubicBezTo>
                    <a:pt x="12933" y="8983"/>
                    <a:pt x="13693" y="8017"/>
                    <a:pt x="14516" y="7091"/>
                  </a:cubicBezTo>
                  <a:cubicBezTo>
                    <a:pt x="14718" y="6863"/>
                    <a:pt x="15158" y="6926"/>
                    <a:pt x="15248" y="7200"/>
                  </a:cubicBezTo>
                  <a:cubicBezTo>
                    <a:pt x="15269" y="7274"/>
                    <a:pt x="15297" y="7343"/>
                    <a:pt x="15325" y="7411"/>
                  </a:cubicBezTo>
                  <a:cubicBezTo>
                    <a:pt x="15374" y="7554"/>
                    <a:pt x="15318" y="7703"/>
                    <a:pt x="15172" y="7788"/>
                  </a:cubicBezTo>
                  <a:cubicBezTo>
                    <a:pt x="13882" y="8531"/>
                    <a:pt x="13310" y="10126"/>
                    <a:pt x="15485" y="12126"/>
                  </a:cubicBezTo>
                  <a:cubicBezTo>
                    <a:pt x="16894" y="13417"/>
                    <a:pt x="18379" y="13943"/>
                    <a:pt x="19571" y="14126"/>
                  </a:cubicBezTo>
                  <a:cubicBezTo>
                    <a:pt x="20345" y="14246"/>
                    <a:pt x="20910" y="13543"/>
                    <a:pt x="20457" y="13011"/>
                  </a:cubicBezTo>
                  <a:cubicBezTo>
                    <a:pt x="18741" y="10994"/>
                    <a:pt x="18741" y="7383"/>
                    <a:pt x="16977" y="7343"/>
                  </a:cubicBezTo>
                  <a:cubicBezTo>
                    <a:pt x="16761" y="7337"/>
                    <a:pt x="16538" y="7354"/>
                    <a:pt x="16322" y="7388"/>
                  </a:cubicBezTo>
                  <a:cubicBezTo>
                    <a:pt x="16099" y="7423"/>
                    <a:pt x="15883" y="7314"/>
                    <a:pt x="15827" y="7137"/>
                  </a:cubicBezTo>
                  <a:cubicBezTo>
                    <a:pt x="15722" y="6794"/>
                    <a:pt x="15646" y="6446"/>
                    <a:pt x="15604" y="6097"/>
                  </a:cubicBezTo>
                  <a:cubicBezTo>
                    <a:pt x="15590" y="6006"/>
                    <a:pt x="15625" y="5914"/>
                    <a:pt x="15694" y="5846"/>
                  </a:cubicBezTo>
                  <a:cubicBezTo>
                    <a:pt x="15694" y="5846"/>
                    <a:pt x="18992" y="1051"/>
                    <a:pt x="21586" y="0"/>
                  </a:cubicBezTo>
                  <a:cubicBezTo>
                    <a:pt x="21579" y="-23"/>
                    <a:pt x="17005" y="1434"/>
                    <a:pt x="13275" y="6640"/>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58" name="Shape">
              <a:extLst>
                <a:ext uri="{FF2B5EF4-FFF2-40B4-BE49-F238E27FC236}">
                  <a16:creationId xmlns:a16="http://schemas.microsoft.com/office/drawing/2014/main" id="{C8854F73-6903-4B1D-8083-1BF70DF4A168}"/>
                </a:ext>
              </a:extLst>
            </p:cNvPr>
            <p:cNvSpPr/>
            <p:nvPr/>
          </p:nvSpPr>
          <p:spPr>
            <a:xfrm>
              <a:off x="8191499" y="4940299"/>
              <a:ext cx="571545" cy="530709"/>
            </a:xfrm>
            <a:custGeom>
              <a:avLst/>
              <a:gdLst/>
              <a:ahLst/>
              <a:cxnLst>
                <a:cxn ang="0">
                  <a:pos x="wd2" y="hd2"/>
                </a:cxn>
                <a:cxn ang="5400000">
                  <a:pos x="wd2" y="hd2"/>
                </a:cxn>
                <a:cxn ang="10800000">
                  <a:pos x="wd2" y="hd2"/>
                </a:cxn>
                <a:cxn ang="16200000">
                  <a:pos x="wd2" y="hd2"/>
                </a:cxn>
              </a:cxnLst>
              <a:rect l="0" t="0" r="r" b="b"/>
              <a:pathLst>
                <a:path w="18868" h="21011" extrusionOk="0">
                  <a:moveTo>
                    <a:pt x="16827" y="13559"/>
                  </a:moveTo>
                  <a:cubicBezTo>
                    <a:pt x="16508" y="13755"/>
                    <a:pt x="16361" y="14197"/>
                    <a:pt x="16466" y="14609"/>
                  </a:cubicBezTo>
                  <a:cubicBezTo>
                    <a:pt x="16747" y="15731"/>
                    <a:pt x="17074" y="17888"/>
                    <a:pt x="15812" y="19094"/>
                  </a:cubicBezTo>
                  <a:cubicBezTo>
                    <a:pt x="14567" y="20286"/>
                    <a:pt x="12840" y="19260"/>
                    <a:pt x="11938" y="18561"/>
                  </a:cubicBezTo>
                  <a:cubicBezTo>
                    <a:pt x="11607" y="18305"/>
                    <a:pt x="11167" y="18410"/>
                    <a:pt x="10936" y="18793"/>
                  </a:cubicBezTo>
                  <a:cubicBezTo>
                    <a:pt x="10370" y="19733"/>
                    <a:pt x="9272" y="21206"/>
                    <a:pt x="8006" y="20990"/>
                  </a:cubicBezTo>
                  <a:cubicBezTo>
                    <a:pt x="6744" y="20774"/>
                    <a:pt x="6102" y="18999"/>
                    <a:pt x="5821" y="17903"/>
                  </a:cubicBezTo>
                  <a:cubicBezTo>
                    <a:pt x="5704" y="17450"/>
                    <a:pt x="5322" y="17179"/>
                    <a:pt x="4941" y="17294"/>
                  </a:cubicBezTo>
                  <a:cubicBezTo>
                    <a:pt x="3884" y="17606"/>
                    <a:pt x="1864" y="17903"/>
                    <a:pt x="556" y="16259"/>
                  </a:cubicBezTo>
                  <a:cubicBezTo>
                    <a:pt x="-740" y="14634"/>
                    <a:pt x="522" y="12945"/>
                    <a:pt x="1386" y="12090"/>
                  </a:cubicBezTo>
                  <a:cubicBezTo>
                    <a:pt x="1708" y="11769"/>
                    <a:pt x="1738" y="11195"/>
                    <a:pt x="1465" y="10818"/>
                  </a:cubicBezTo>
                  <a:cubicBezTo>
                    <a:pt x="782" y="9873"/>
                    <a:pt x="-145" y="8103"/>
                    <a:pt x="815" y="6333"/>
                  </a:cubicBezTo>
                  <a:cubicBezTo>
                    <a:pt x="1679" y="4740"/>
                    <a:pt x="2912" y="4569"/>
                    <a:pt x="3729" y="4669"/>
                  </a:cubicBezTo>
                  <a:cubicBezTo>
                    <a:pt x="4157" y="4724"/>
                    <a:pt x="4543" y="4337"/>
                    <a:pt x="4555" y="3819"/>
                  </a:cubicBezTo>
                  <a:cubicBezTo>
                    <a:pt x="4593" y="2537"/>
                    <a:pt x="4899" y="521"/>
                    <a:pt x="6425" y="84"/>
                  </a:cubicBezTo>
                  <a:cubicBezTo>
                    <a:pt x="8106" y="-394"/>
                    <a:pt x="9691" y="1300"/>
                    <a:pt x="10408" y="2226"/>
                  </a:cubicBezTo>
                  <a:cubicBezTo>
                    <a:pt x="10647" y="2532"/>
                    <a:pt x="11024" y="2593"/>
                    <a:pt x="11326" y="2381"/>
                  </a:cubicBezTo>
                  <a:cubicBezTo>
                    <a:pt x="12160" y="1803"/>
                    <a:pt x="13892" y="878"/>
                    <a:pt x="15716" y="1592"/>
                  </a:cubicBezTo>
                  <a:cubicBezTo>
                    <a:pt x="17607" y="2331"/>
                    <a:pt x="16735" y="5086"/>
                    <a:pt x="16164" y="6449"/>
                  </a:cubicBezTo>
                  <a:cubicBezTo>
                    <a:pt x="15984" y="6876"/>
                    <a:pt x="16122" y="7394"/>
                    <a:pt x="16470" y="7626"/>
                  </a:cubicBezTo>
                  <a:cubicBezTo>
                    <a:pt x="17917" y="8571"/>
                    <a:pt x="20860" y="11045"/>
                    <a:pt x="16827" y="13559"/>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259" name="Shape">
              <a:extLst>
                <a:ext uri="{FF2B5EF4-FFF2-40B4-BE49-F238E27FC236}">
                  <a16:creationId xmlns:a16="http://schemas.microsoft.com/office/drawing/2014/main" id="{EBFCA17F-E3C1-4E79-9CEF-76FFBABA2918}"/>
                </a:ext>
              </a:extLst>
            </p:cNvPr>
            <p:cNvSpPr/>
            <p:nvPr/>
          </p:nvSpPr>
          <p:spPr>
            <a:xfrm>
              <a:off x="8521699" y="5232399"/>
              <a:ext cx="82603" cy="91950"/>
            </a:xfrm>
            <a:custGeom>
              <a:avLst/>
              <a:gdLst/>
              <a:ahLst/>
              <a:cxnLst>
                <a:cxn ang="0">
                  <a:pos x="wd2" y="hd2"/>
                </a:cxn>
                <a:cxn ang="5400000">
                  <a:pos x="wd2" y="hd2"/>
                </a:cxn>
                <a:cxn ang="10800000">
                  <a:pos x="wd2" y="hd2"/>
                </a:cxn>
                <a:cxn ang="16200000">
                  <a:pos x="wd2" y="hd2"/>
                </a:cxn>
              </a:cxnLst>
              <a:rect l="0" t="0" r="r" b="b"/>
              <a:pathLst>
                <a:path w="18316" h="21600" extrusionOk="0">
                  <a:moveTo>
                    <a:pt x="18108" y="0"/>
                  </a:moveTo>
                  <a:cubicBezTo>
                    <a:pt x="18108" y="0"/>
                    <a:pt x="21600" y="21272"/>
                    <a:pt x="0" y="21600"/>
                  </a:cubicBezTo>
                  <a:cubicBezTo>
                    <a:pt x="28" y="21600"/>
                    <a:pt x="12560" y="12739"/>
                    <a:pt x="18108"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0" name="Shape">
              <a:extLst>
                <a:ext uri="{FF2B5EF4-FFF2-40B4-BE49-F238E27FC236}">
                  <a16:creationId xmlns:a16="http://schemas.microsoft.com/office/drawing/2014/main" id="{485A0966-8B35-412F-A1AC-5D1323A5C3E6}"/>
                </a:ext>
              </a:extLst>
            </p:cNvPr>
            <p:cNvSpPr/>
            <p:nvPr/>
          </p:nvSpPr>
          <p:spPr>
            <a:xfrm>
              <a:off x="8343899" y="5219700"/>
              <a:ext cx="137670" cy="119091"/>
            </a:xfrm>
            <a:custGeom>
              <a:avLst/>
              <a:gdLst/>
              <a:ahLst/>
              <a:cxnLst>
                <a:cxn ang="0">
                  <a:pos x="wd2" y="hd2"/>
                </a:cxn>
                <a:cxn ang="5400000">
                  <a:pos x="wd2" y="hd2"/>
                </a:cxn>
                <a:cxn ang="10800000">
                  <a:pos x="wd2" y="hd2"/>
                </a:cxn>
                <a:cxn ang="16200000">
                  <a:pos x="wd2" y="hd2"/>
                </a:cxn>
              </a:cxnLst>
              <a:rect l="0" t="0" r="r" b="b"/>
              <a:pathLst>
                <a:path w="21580" h="17253" extrusionOk="0">
                  <a:moveTo>
                    <a:pt x="21580" y="16798"/>
                  </a:moveTo>
                  <a:cubicBezTo>
                    <a:pt x="21580" y="16798"/>
                    <a:pt x="1971" y="21600"/>
                    <a:pt x="0" y="0"/>
                  </a:cubicBezTo>
                  <a:cubicBezTo>
                    <a:pt x="-20" y="0"/>
                    <a:pt x="9237" y="11996"/>
                    <a:pt x="21580" y="1679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1" name="Shape">
              <a:extLst>
                <a:ext uri="{FF2B5EF4-FFF2-40B4-BE49-F238E27FC236}">
                  <a16:creationId xmlns:a16="http://schemas.microsoft.com/office/drawing/2014/main" id="{12AD305A-D7BA-41DC-BA7C-7F8364B72933}"/>
                </a:ext>
              </a:extLst>
            </p:cNvPr>
            <p:cNvSpPr/>
            <p:nvPr/>
          </p:nvSpPr>
          <p:spPr>
            <a:xfrm>
              <a:off x="8369299" y="5105399"/>
              <a:ext cx="77808" cy="96903"/>
            </a:xfrm>
            <a:custGeom>
              <a:avLst/>
              <a:gdLst/>
              <a:ahLst/>
              <a:cxnLst>
                <a:cxn ang="0">
                  <a:pos x="wd2" y="hd2"/>
                </a:cxn>
                <a:cxn ang="5400000">
                  <a:pos x="wd2" y="hd2"/>
                </a:cxn>
                <a:cxn ang="10800000">
                  <a:pos x="wd2" y="hd2"/>
                </a:cxn>
                <a:cxn ang="16200000">
                  <a:pos x="wd2" y="hd2"/>
                </a:cxn>
              </a:cxnLst>
              <a:rect l="0" t="0" r="r" b="b"/>
              <a:pathLst>
                <a:path w="17298" h="21600" extrusionOk="0">
                  <a:moveTo>
                    <a:pt x="442" y="21600"/>
                  </a:moveTo>
                  <a:cubicBezTo>
                    <a:pt x="442" y="21600"/>
                    <a:pt x="-4302" y="1670"/>
                    <a:pt x="17298" y="0"/>
                  </a:cubicBezTo>
                  <a:cubicBezTo>
                    <a:pt x="17270" y="0"/>
                    <a:pt x="5270" y="9172"/>
                    <a:pt x="442"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2" name="Shape">
              <a:extLst>
                <a:ext uri="{FF2B5EF4-FFF2-40B4-BE49-F238E27FC236}">
                  <a16:creationId xmlns:a16="http://schemas.microsoft.com/office/drawing/2014/main" id="{7414513D-40D7-497B-BEE1-87CF6BC07AA8}"/>
                </a:ext>
              </a:extLst>
            </p:cNvPr>
            <p:cNvSpPr/>
            <p:nvPr/>
          </p:nvSpPr>
          <p:spPr>
            <a:xfrm>
              <a:off x="8445500" y="5130800"/>
              <a:ext cx="61469" cy="19757"/>
            </a:xfrm>
            <a:custGeom>
              <a:avLst/>
              <a:gdLst/>
              <a:ahLst/>
              <a:cxnLst>
                <a:cxn ang="0">
                  <a:pos x="wd2" y="hd2"/>
                </a:cxn>
                <a:cxn ang="5400000">
                  <a:pos x="wd2" y="hd2"/>
                </a:cxn>
                <a:cxn ang="10800000">
                  <a:pos x="wd2" y="hd2"/>
                </a:cxn>
                <a:cxn ang="16200000">
                  <a:pos x="wd2" y="hd2"/>
                </a:cxn>
              </a:cxnLst>
              <a:rect l="0" t="0" r="r" b="b"/>
              <a:pathLst>
                <a:path w="21600" h="10874" extrusionOk="0">
                  <a:moveTo>
                    <a:pt x="0" y="10874"/>
                  </a:moveTo>
                  <a:cubicBezTo>
                    <a:pt x="0" y="10874"/>
                    <a:pt x="8613" y="-10726"/>
                    <a:pt x="21600" y="6959"/>
                  </a:cubicBezTo>
                  <a:cubicBezTo>
                    <a:pt x="21600" y="6959"/>
                    <a:pt x="9684" y="4373"/>
                    <a:pt x="0" y="10874"/>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3" name="Shape">
              <a:extLst>
                <a:ext uri="{FF2B5EF4-FFF2-40B4-BE49-F238E27FC236}">
                  <a16:creationId xmlns:a16="http://schemas.microsoft.com/office/drawing/2014/main" id="{945D8F95-4B34-4045-BD30-43AB7F3FF466}"/>
                </a:ext>
              </a:extLst>
            </p:cNvPr>
            <p:cNvSpPr/>
            <p:nvPr/>
          </p:nvSpPr>
          <p:spPr>
            <a:xfrm>
              <a:off x="8407399" y="5181599"/>
              <a:ext cx="19421" cy="61597"/>
            </a:xfrm>
            <a:custGeom>
              <a:avLst/>
              <a:gdLst/>
              <a:ahLst/>
              <a:cxnLst>
                <a:cxn ang="0">
                  <a:pos x="wd2" y="hd2"/>
                </a:cxn>
                <a:cxn ang="5400000">
                  <a:pos x="wd2" y="hd2"/>
                </a:cxn>
                <a:cxn ang="10800000">
                  <a:pos x="wd2" y="hd2"/>
                </a:cxn>
                <a:cxn ang="16200000">
                  <a:pos x="wd2" y="hd2"/>
                </a:cxn>
              </a:cxnLst>
              <a:rect l="0" t="0" r="r" b="b"/>
              <a:pathLst>
                <a:path w="10759" h="21600" extrusionOk="0">
                  <a:moveTo>
                    <a:pt x="10759" y="21600"/>
                  </a:moveTo>
                  <a:cubicBezTo>
                    <a:pt x="10759" y="21600"/>
                    <a:pt x="-10841" y="12871"/>
                    <a:pt x="7171" y="0"/>
                  </a:cubicBezTo>
                  <a:cubicBezTo>
                    <a:pt x="7171" y="45"/>
                    <a:pt x="4357" y="11891"/>
                    <a:pt x="10759"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4" name="Shape">
              <a:extLst>
                <a:ext uri="{FF2B5EF4-FFF2-40B4-BE49-F238E27FC236}">
                  <a16:creationId xmlns:a16="http://schemas.microsoft.com/office/drawing/2014/main" id="{6F946252-E9EF-4395-9B9D-5805C32368A6}"/>
                </a:ext>
              </a:extLst>
            </p:cNvPr>
            <p:cNvSpPr/>
            <p:nvPr/>
          </p:nvSpPr>
          <p:spPr>
            <a:xfrm>
              <a:off x="8470899" y="5257800"/>
              <a:ext cx="59183" cy="25739"/>
            </a:xfrm>
            <a:custGeom>
              <a:avLst/>
              <a:gdLst/>
              <a:ahLst/>
              <a:cxnLst>
                <a:cxn ang="0">
                  <a:pos x="wd2" y="hd2"/>
                </a:cxn>
                <a:cxn ang="5400000">
                  <a:pos x="wd2" y="hd2"/>
                </a:cxn>
                <a:cxn ang="10800000">
                  <a:pos x="wd2" y="hd2"/>
                </a:cxn>
                <a:cxn ang="16200000">
                  <a:pos x="wd2" y="hd2"/>
                </a:cxn>
              </a:cxnLst>
              <a:rect l="0" t="0" r="r" b="b"/>
              <a:pathLst>
                <a:path w="21600" h="12951" extrusionOk="0">
                  <a:moveTo>
                    <a:pt x="21600" y="0"/>
                  </a:moveTo>
                  <a:cubicBezTo>
                    <a:pt x="21600" y="0"/>
                    <a:pt x="15343" y="21600"/>
                    <a:pt x="0" y="9011"/>
                  </a:cubicBezTo>
                  <a:cubicBezTo>
                    <a:pt x="0" y="9010"/>
                    <a:pt x="12469" y="8372"/>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5" name="Shape">
              <a:extLst>
                <a:ext uri="{FF2B5EF4-FFF2-40B4-BE49-F238E27FC236}">
                  <a16:creationId xmlns:a16="http://schemas.microsoft.com/office/drawing/2014/main" id="{79D1D4A1-BF27-4F90-83B3-647A8C102A20}"/>
                </a:ext>
              </a:extLst>
            </p:cNvPr>
            <p:cNvSpPr/>
            <p:nvPr/>
          </p:nvSpPr>
          <p:spPr>
            <a:xfrm>
              <a:off x="8559800" y="5168900"/>
              <a:ext cx="23414" cy="60325"/>
            </a:xfrm>
            <a:custGeom>
              <a:avLst/>
              <a:gdLst/>
              <a:ahLst/>
              <a:cxnLst>
                <a:cxn ang="0">
                  <a:pos x="wd2" y="hd2"/>
                </a:cxn>
                <a:cxn ang="5400000">
                  <a:pos x="wd2" y="hd2"/>
                </a:cxn>
                <a:cxn ang="10800000">
                  <a:pos x="wd2" y="hd2"/>
                </a:cxn>
                <a:cxn ang="16200000">
                  <a:pos x="wd2" y="hd2"/>
                </a:cxn>
              </a:cxnLst>
              <a:rect l="0" t="0" r="r" b="b"/>
              <a:pathLst>
                <a:path w="12141" h="21600" extrusionOk="0">
                  <a:moveTo>
                    <a:pt x="0" y="0"/>
                  </a:moveTo>
                  <a:cubicBezTo>
                    <a:pt x="0" y="0"/>
                    <a:pt x="21600" y="7139"/>
                    <a:pt x="7178" y="21600"/>
                  </a:cubicBezTo>
                  <a:cubicBezTo>
                    <a:pt x="7178" y="21600"/>
                    <a:pt x="7705" y="9368"/>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6" name="Shape">
              <a:extLst>
                <a:ext uri="{FF2B5EF4-FFF2-40B4-BE49-F238E27FC236}">
                  <a16:creationId xmlns:a16="http://schemas.microsoft.com/office/drawing/2014/main" id="{E31EE0C9-45EE-46DE-837F-D0474536256B}"/>
                </a:ext>
              </a:extLst>
            </p:cNvPr>
            <p:cNvSpPr/>
            <p:nvPr/>
          </p:nvSpPr>
          <p:spPr>
            <a:xfrm>
              <a:off x="8483600" y="5092700"/>
              <a:ext cx="144653" cy="112334"/>
            </a:xfrm>
            <a:custGeom>
              <a:avLst/>
              <a:gdLst/>
              <a:ahLst/>
              <a:cxnLst>
                <a:cxn ang="0">
                  <a:pos x="wd2" y="hd2"/>
                </a:cxn>
                <a:cxn ang="5400000">
                  <a:pos x="wd2" y="hd2"/>
                </a:cxn>
                <a:cxn ang="10800000">
                  <a:pos x="wd2" y="hd2"/>
                </a:cxn>
                <a:cxn ang="16200000">
                  <a:pos x="wd2" y="hd2"/>
                </a:cxn>
              </a:cxnLst>
              <a:rect l="0" t="0" r="r" b="b"/>
              <a:pathLst>
                <a:path w="21600" h="16400" extrusionOk="0">
                  <a:moveTo>
                    <a:pt x="0" y="752"/>
                  </a:moveTo>
                  <a:cubicBezTo>
                    <a:pt x="0" y="752"/>
                    <a:pt x="18338" y="-5200"/>
                    <a:pt x="21600" y="16400"/>
                  </a:cubicBezTo>
                  <a:cubicBezTo>
                    <a:pt x="21600" y="16400"/>
                    <a:pt x="12042" y="4868"/>
                    <a:pt x="0" y="752"/>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7" name="Circle">
              <a:extLst>
                <a:ext uri="{FF2B5EF4-FFF2-40B4-BE49-F238E27FC236}">
                  <a16:creationId xmlns:a16="http://schemas.microsoft.com/office/drawing/2014/main" id="{C3AFD822-EC7C-4933-BCA9-BAA63402EEEE}"/>
                </a:ext>
              </a:extLst>
            </p:cNvPr>
            <p:cNvSpPr/>
            <p:nvPr/>
          </p:nvSpPr>
          <p:spPr>
            <a:xfrm>
              <a:off x="8458200" y="5181600"/>
              <a:ext cx="62993" cy="62993"/>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268" name="Shape">
              <a:extLst>
                <a:ext uri="{FF2B5EF4-FFF2-40B4-BE49-F238E27FC236}">
                  <a16:creationId xmlns:a16="http://schemas.microsoft.com/office/drawing/2014/main" id="{D3BE5B1E-C875-473E-8A3C-32400032B966}"/>
                </a:ext>
              </a:extLst>
            </p:cNvPr>
            <p:cNvSpPr/>
            <p:nvPr/>
          </p:nvSpPr>
          <p:spPr>
            <a:xfrm>
              <a:off x="8775699" y="5092699"/>
              <a:ext cx="110431" cy="103960"/>
            </a:xfrm>
            <a:custGeom>
              <a:avLst/>
              <a:gdLst/>
              <a:ahLst/>
              <a:cxnLst>
                <a:cxn ang="0">
                  <a:pos x="wd2" y="hd2"/>
                </a:cxn>
                <a:cxn ang="5400000">
                  <a:pos x="wd2" y="hd2"/>
                </a:cxn>
                <a:cxn ang="10800000">
                  <a:pos x="wd2" y="hd2"/>
                </a:cxn>
                <a:cxn ang="16200000">
                  <a:pos x="wd2" y="hd2"/>
                </a:cxn>
              </a:cxnLst>
              <a:rect l="0" t="0" r="r" b="b"/>
              <a:pathLst>
                <a:path w="21150" h="21354" extrusionOk="0">
                  <a:moveTo>
                    <a:pt x="15306" y="18928"/>
                  </a:moveTo>
                  <a:cubicBezTo>
                    <a:pt x="14065" y="18772"/>
                    <a:pt x="12825" y="19294"/>
                    <a:pt x="11949" y="20233"/>
                  </a:cubicBezTo>
                  <a:cubicBezTo>
                    <a:pt x="11317" y="20911"/>
                    <a:pt x="10465" y="21485"/>
                    <a:pt x="9420" y="21328"/>
                  </a:cubicBezTo>
                  <a:cubicBezTo>
                    <a:pt x="8374" y="21172"/>
                    <a:pt x="7766" y="20311"/>
                    <a:pt x="7376" y="19398"/>
                  </a:cubicBezTo>
                  <a:cubicBezTo>
                    <a:pt x="6841" y="18094"/>
                    <a:pt x="5722" y="17181"/>
                    <a:pt x="4384" y="16998"/>
                  </a:cubicBezTo>
                  <a:cubicBezTo>
                    <a:pt x="3606" y="16894"/>
                    <a:pt x="2828" y="16607"/>
                    <a:pt x="2390" y="15928"/>
                  </a:cubicBezTo>
                  <a:cubicBezTo>
                    <a:pt x="1952" y="15250"/>
                    <a:pt x="1976" y="14441"/>
                    <a:pt x="2147" y="13685"/>
                  </a:cubicBezTo>
                  <a:cubicBezTo>
                    <a:pt x="2487" y="12250"/>
                    <a:pt x="2147" y="10763"/>
                    <a:pt x="1222" y="9668"/>
                  </a:cubicBezTo>
                  <a:cubicBezTo>
                    <a:pt x="517" y="8859"/>
                    <a:pt x="-67" y="7789"/>
                    <a:pt x="6" y="6433"/>
                  </a:cubicBezTo>
                  <a:cubicBezTo>
                    <a:pt x="79" y="5076"/>
                    <a:pt x="906" y="4555"/>
                    <a:pt x="1806" y="4372"/>
                  </a:cubicBezTo>
                  <a:cubicBezTo>
                    <a:pt x="3095" y="4137"/>
                    <a:pt x="4165" y="3146"/>
                    <a:pt x="4701" y="1842"/>
                  </a:cubicBezTo>
                  <a:cubicBezTo>
                    <a:pt x="5066" y="1007"/>
                    <a:pt x="5674" y="276"/>
                    <a:pt x="6768" y="68"/>
                  </a:cubicBezTo>
                  <a:cubicBezTo>
                    <a:pt x="7717" y="-115"/>
                    <a:pt x="8471" y="94"/>
                    <a:pt x="9030" y="459"/>
                  </a:cubicBezTo>
                  <a:cubicBezTo>
                    <a:pt x="9979" y="1059"/>
                    <a:pt x="11584" y="1085"/>
                    <a:pt x="12582" y="615"/>
                  </a:cubicBezTo>
                  <a:cubicBezTo>
                    <a:pt x="13336" y="250"/>
                    <a:pt x="14236" y="120"/>
                    <a:pt x="15063" y="720"/>
                  </a:cubicBezTo>
                  <a:cubicBezTo>
                    <a:pt x="16060" y="1424"/>
                    <a:pt x="16449" y="2702"/>
                    <a:pt x="16571" y="3850"/>
                  </a:cubicBezTo>
                  <a:cubicBezTo>
                    <a:pt x="16717" y="5181"/>
                    <a:pt x="17422" y="6381"/>
                    <a:pt x="18517" y="7007"/>
                  </a:cubicBezTo>
                  <a:cubicBezTo>
                    <a:pt x="19417" y="7529"/>
                    <a:pt x="20390" y="8337"/>
                    <a:pt x="20949" y="9615"/>
                  </a:cubicBezTo>
                  <a:cubicBezTo>
                    <a:pt x="21533" y="10946"/>
                    <a:pt x="20755" y="11859"/>
                    <a:pt x="19782" y="12459"/>
                  </a:cubicBezTo>
                  <a:cubicBezTo>
                    <a:pt x="18541" y="13215"/>
                    <a:pt x="17763" y="14624"/>
                    <a:pt x="17787" y="16163"/>
                  </a:cubicBezTo>
                  <a:cubicBezTo>
                    <a:pt x="17836" y="17728"/>
                    <a:pt x="17373" y="19215"/>
                    <a:pt x="15306" y="18928"/>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69" name="Shape">
              <a:extLst>
                <a:ext uri="{FF2B5EF4-FFF2-40B4-BE49-F238E27FC236}">
                  <a16:creationId xmlns:a16="http://schemas.microsoft.com/office/drawing/2014/main" id="{480436FA-169D-4E18-A4B4-B13996F863E8}"/>
                </a:ext>
              </a:extLst>
            </p:cNvPr>
            <p:cNvSpPr/>
            <p:nvPr/>
          </p:nvSpPr>
          <p:spPr>
            <a:xfrm>
              <a:off x="8826499" y="5219700"/>
              <a:ext cx="423408" cy="323263"/>
            </a:xfrm>
            <a:custGeom>
              <a:avLst/>
              <a:gdLst/>
              <a:ahLst/>
              <a:cxnLst>
                <a:cxn ang="0">
                  <a:pos x="wd2" y="hd2"/>
                </a:cxn>
                <a:cxn ang="5400000">
                  <a:pos x="wd2" y="hd2"/>
                </a:cxn>
                <a:cxn ang="10800000">
                  <a:pos x="wd2" y="hd2"/>
                </a:cxn>
                <a:cxn ang="16200000">
                  <a:pos x="wd2" y="hd2"/>
                </a:cxn>
              </a:cxnLst>
              <a:rect l="0" t="0" r="r" b="b"/>
              <a:pathLst>
                <a:path w="21496" h="20865" extrusionOk="0">
                  <a:moveTo>
                    <a:pt x="3300" y="12593"/>
                  </a:moveTo>
                  <a:cubicBezTo>
                    <a:pt x="3217" y="12642"/>
                    <a:pt x="3881" y="13798"/>
                    <a:pt x="4177" y="13626"/>
                  </a:cubicBezTo>
                  <a:cubicBezTo>
                    <a:pt x="5228" y="13003"/>
                    <a:pt x="5963" y="11741"/>
                    <a:pt x="5983" y="10232"/>
                  </a:cubicBezTo>
                  <a:cubicBezTo>
                    <a:pt x="5989" y="9609"/>
                    <a:pt x="5873" y="9044"/>
                    <a:pt x="5680" y="8519"/>
                  </a:cubicBezTo>
                  <a:cubicBezTo>
                    <a:pt x="6860" y="9601"/>
                    <a:pt x="8097" y="10585"/>
                    <a:pt x="9387" y="11487"/>
                  </a:cubicBezTo>
                  <a:cubicBezTo>
                    <a:pt x="10477" y="12249"/>
                    <a:pt x="11605" y="13052"/>
                    <a:pt x="12772" y="13774"/>
                  </a:cubicBezTo>
                  <a:cubicBezTo>
                    <a:pt x="11773" y="15585"/>
                    <a:pt x="10619" y="18504"/>
                    <a:pt x="12308" y="20250"/>
                  </a:cubicBezTo>
                  <a:cubicBezTo>
                    <a:pt x="13249" y="21225"/>
                    <a:pt x="15016" y="20987"/>
                    <a:pt x="15861" y="19922"/>
                  </a:cubicBezTo>
                  <a:cubicBezTo>
                    <a:pt x="15848" y="19938"/>
                    <a:pt x="14945" y="19766"/>
                    <a:pt x="14713" y="20061"/>
                  </a:cubicBezTo>
                  <a:cubicBezTo>
                    <a:pt x="13591" y="21471"/>
                    <a:pt x="12663" y="18569"/>
                    <a:pt x="12663" y="17520"/>
                  </a:cubicBezTo>
                  <a:cubicBezTo>
                    <a:pt x="12663" y="16315"/>
                    <a:pt x="13075" y="15249"/>
                    <a:pt x="13585" y="14257"/>
                  </a:cubicBezTo>
                  <a:cubicBezTo>
                    <a:pt x="15687" y="15471"/>
                    <a:pt x="17892" y="16364"/>
                    <a:pt x="20168" y="16315"/>
                  </a:cubicBezTo>
                  <a:cubicBezTo>
                    <a:pt x="20632" y="16307"/>
                    <a:pt x="21341" y="14905"/>
                    <a:pt x="21496" y="14897"/>
                  </a:cubicBezTo>
                  <a:cubicBezTo>
                    <a:pt x="18163" y="14971"/>
                    <a:pt x="14842" y="12954"/>
                    <a:pt x="11876" y="10847"/>
                  </a:cubicBezTo>
                  <a:cubicBezTo>
                    <a:pt x="13617" y="9946"/>
                    <a:pt x="14958" y="7880"/>
                    <a:pt x="15061" y="5404"/>
                  </a:cubicBezTo>
                  <a:cubicBezTo>
                    <a:pt x="15158" y="3019"/>
                    <a:pt x="13836" y="1551"/>
                    <a:pt x="12056" y="1429"/>
                  </a:cubicBezTo>
                  <a:cubicBezTo>
                    <a:pt x="11547" y="1396"/>
                    <a:pt x="12617" y="1937"/>
                    <a:pt x="12817" y="1945"/>
                  </a:cubicBezTo>
                  <a:cubicBezTo>
                    <a:pt x="13836" y="2019"/>
                    <a:pt x="13978" y="4330"/>
                    <a:pt x="13913" y="5216"/>
                  </a:cubicBezTo>
                  <a:cubicBezTo>
                    <a:pt x="13855" y="6019"/>
                    <a:pt x="13643" y="6798"/>
                    <a:pt x="13340" y="7495"/>
                  </a:cubicBezTo>
                  <a:cubicBezTo>
                    <a:pt x="12804" y="8724"/>
                    <a:pt x="11992" y="9659"/>
                    <a:pt x="11012" y="10216"/>
                  </a:cubicBezTo>
                  <a:cubicBezTo>
                    <a:pt x="10709" y="9995"/>
                    <a:pt x="10406" y="9773"/>
                    <a:pt x="10103" y="9552"/>
                  </a:cubicBezTo>
                  <a:cubicBezTo>
                    <a:pt x="6724" y="7076"/>
                    <a:pt x="3707" y="4060"/>
                    <a:pt x="1418" y="10"/>
                  </a:cubicBezTo>
                  <a:cubicBezTo>
                    <a:pt x="1340" y="-129"/>
                    <a:pt x="-104" y="1232"/>
                    <a:pt x="6" y="1420"/>
                  </a:cubicBezTo>
                  <a:cubicBezTo>
                    <a:pt x="1379" y="3847"/>
                    <a:pt x="3023" y="5896"/>
                    <a:pt x="4841" y="7683"/>
                  </a:cubicBezTo>
                  <a:cubicBezTo>
                    <a:pt x="5615" y="9454"/>
                    <a:pt x="4654" y="11790"/>
                    <a:pt x="3300" y="12593"/>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70" name="Circle">
              <a:extLst>
                <a:ext uri="{FF2B5EF4-FFF2-40B4-BE49-F238E27FC236}">
                  <a16:creationId xmlns:a16="http://schemas.microsoft.com/office/drawing/2014/main" id="{C040DED7-7B57-4C3F-843B-59DCD67062CB}"/>
                </a:ext>
              </a:extLst>
            </p:cNvPr>
            <p:cNvSpPr/>
            <p:nvPr/>
          </p:nvSpPr>
          <p:spPr>
            <a:xfrm>
              <a:off x="9207500" y="54356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1" name="Shape">
              <a:extLst>
                <a:ext uri="{FF2B5EF4-FFF2-40B4-BE49-F238E27FC236}">
                  <a16:creationId xmlns:a16="http://schemas.microsoft.com/office/drawing/2014/main" id="{56A0C797-4128-4267-A5C1-5738338220BD}"/>
                </a:ext>
              </a:extLst>
            </p:cNvPr>
            <p:cNvSpPr/>
            <p:nvPr/>
          </p:nvSpPr>
          <p:spPr>
            <a:xfrm>
              <a:off x="9232899" y="5448299"/>
              <a:ext cx="57787" cy="59057"/>
            </a:xfrm>
            <a:custGeom>
              <a:avLst/>
              <a:gdLst/>
              <a:ahLst/>
              <a:cxnLst>
                <a:cxn ang="0">
                  <a:pos x="wd2" y="hd2"/>
                </a:cxn>
                <a:cxn ang="5400000">
                  <a:pos x="wd2" y="hd2"/>
                </a:cxn>
                <a:cxn ang="10800000">
                  <a:pos x="wd2" y="hd2"/>
                </a:cxn>
                <a:cxn ang="16200000">
                  <a:pos x="wd2" y="hd2"/>
                </a:cxn>
              </a:cxnLst>
              <a:rect l="0" t="0" r="r" b="b"/>
              <a:pathLst>
                <a:path w="21600" h="21600" extrusionOk="0">
                  <a:moveTo>
                    <a:pt x="0" y="9476"/>
                  </a:moveTo>
                  <a:cubicBezTo>
                    <a:pt x="0" y="9476"/>
                    <a:pt x="5269" y="8268"/>
                    <a:pt x="9115" y="11195"/>
                  </a:cubicBezTo>
                  <a:cubicBezTo>
                    <a:pt x="12960" y="14121"/>
                    <a:pt x="10966" y="21600"/>
                    <a:pt x="10966" y="21600"/>
                  </a:cubicBezTo>
                  <a:cubicBezTo>
                    <a:pt x="10966" y="21600"/>
                    <a:pt x="14099" y="10359"/>
                    <a:pt x="21600" y="9662"/>
                  </a:cubicBezTo>
                  <a:cubicBezTo>
                    <a:pt x="21600" y="9662"/>
                    <a:pt x="13482" y="6875"/>
                    <a:pt x="17138" y="0"/>
                  </a:cubicBezTo>
                  <a:cubicBezTo>
                    <a:pt x="17138" y="0"/>
                    <a:pt x="10491" y="8872"/>
                    <a:pt x="4652" y="46"/>
                  </a:cubicBezTo>
                  <a:cubicBezTo>
                    <a:pt x="4700" y="46"/>
                    <a:pt x="6598" y="5667"/>
                    <a:pt x="0" y="9476"/>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2" name="Circle">
              <a:extLst>
                <a:ext uri="{FF2B5EF4-FFF2-40B4-BE49-F238E27FC236}">
                  <a16:creationId xmlns:a16="http://schemas.microsoft.com/office/drawing/2014/main" id="{43EB3DEB-0F97-44F0-BF70-A2BB65C33414}"/>
                </a:ext>
              </a:extLst>
            </p:cNvPr>
            <p:cNvSpPr/>
            <p:nvPr/>
          </p:nvSpPr>
          <p:spPr>
            <a:xfrm>
              <a:off x="8978900" y="51816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3" name="Shape">
              <a:extLst>
                <a:ext uri="{FF2B5EF4-FFF2-40B4-BE49-F238E27FC236}">
                  <a16:creationId xmlns:a16="http://schemas.microsoft.com/office/drawing/2014/main" id="{DCDDE0D7-1106-4C22-A883-DB89471AE039}"/>
                </a:ext>
              </a:extLst>
            </p:cNvPr>
            <p:cNvSpPr/>
            <p:nvPr/>
          </p:nvSpPr>
          <p:spPr>
            <a:xfrm>
              <a:off x="8991599" y="5181600"/>
              <a:ext cx="54484" cy="52324"/>
            </a:xfrm>
            <a:custGeom>
              <a:avLst/>
              <a:gdLst/>
              <a:ahLst/>
              <a:cxnLst>
                <a:cxn ang="0">
                  <a:pos x="wd2" y="hd2"/>
                </a:cxn>
                <a:cxn ang="5400000">
                  <a:pos x="wd2" y="hd2"/>
                </a:cxn>
                <a:cxn ang="10800000">
                  <a:pos x="wd2" y="hd2"/>
                </a:cxn>
                <a:cxn ang="16200000">
                  <a:pos x="wd2" y="hd2"/>
                </a:cxn>
              </a:cxnLst>
              <a:rect l="0" t="0" r="r" b="b"/>
              <a:pathLst>
                <a:path w="21599" h="21600" extrusionOk="0">
                  <a:moveTo>
                    <a:pt x="4078" y="21128"/>
                  </a:moveTo>
                  <a:cubicBezTo>
                    <a:pt x="4078" y="21128"/>
                    <a:pt x="6947" y="15938"/>
                    <a:pt x="12033" y="15099"/>
                  </a:cubicBezTo>
                  <a:cubicBezTo>
                    <a:pt x="17118" y="14208"/>
                    <a:pt x="21599" y="21600"/>
                    <a:pt x="21599" y="21600"/>
                  </a:cubicBezTo>
                  <a:cubicBezTo>
                    <a:pt x="21599" y="21600"/>
                    <a:pt x="14953" y="10381"/>
                    <a:pt x="19837" y="3827"/>
                  </a:cubicBezTo>
                  <a:cubicBezTo>
                    <a:pt x="19837" y="3827"/>
                    <a:pt x="11781" y="8231"/>
                    <a:pt x="8962" y="0"/>
                  </a:cubicBezTo>
                  <a:cubicBezTo>
                    <a:pt x="8962" y="0"/>
                    <a:pt x="11177" y="12163"/>
                    <a:pt x="0" y="10118"/>
                  </a:cubicBezTo>
                  <a:cubicBezTo>
                    <a:pt x="-1" y="10066"/>
                    <a:pt x="5840" y="12845"/>
                    <a:pt x="4078" y="21128"/>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4" name="Circle">
              <a:extLst>
                <a:ext uri="{FF2B5EF4-FFF2-40B4-BE49-F238E27FC236}">
                  <a16:creationId xmlns:a16="http://schemas.microsoft.com/office/drawing/2014/main" id="{9E400778-5029-4E81-BE7B-4545088B9233}"/>
                </a:ext>
              </a:extLst>
            </p:cNvPr>
            <p:cNvSpPr/>
            <p:nvPr/>
          </p:nvSpPr>
          <p:spPr>
            <a:xfrm>
              <a:off x="8813800" y="53848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5" name="Shape">
              <a:extLst>
                <a:ext uri="{FF2B5EF4-FFF2-40B4-BE49-F238E27FC236}">
                  <a16:creationId xmlns:a16="http://schemas.microsoft.com/office/drawing/2014/main" id="{BC6419C3-D3B2-41FE-B42A-65A8B1C90BAB}"/>
                </a:ext>
              </a:extLst>
            </p:cNvPr>
            <p:cNvSpPr/>
            <p:nvPr/>
          </p:nvSpPr>
          <p:spPr>
            <a:xfrm>
              <a:off x="8839200" y="5435600"/>
              <a:ext cx="55245" cy="61215"/>
            </a:xfrm>
            <a:custGeom>
              <a:avLst/>
              <a:gdLst/>
              <a:ahLst/>
              <a:cxnLst>
                <a:cxn ang="0">
                  <a:pos x="wd2" y="hd2"/>
                </a:cxn>
                <a:cxn ang="5400000">
                  <a:pos x="wd2" y="hd2"/>
                </a:cxn>
                <a:cxn ang="10800000">
                  <a:pos x="wd2" y="hd2"/>
                </a:cxn>
                <a:cxn ang="16200000">
                  <a:pos x="wd2" y="hd2"/>
                </a:cxn>
              </a:cxnLst>
              <a:rect l="0" t="0" r="r" b="b"/>
              <a:pathLst>
                <a:path w="21600" h="21600" extrusionOk="0">
                  <a:moveTo>
                    <a:pt x="21600" y="7932"/>
                  </a:moveTo>
                  <a:cubicBezTo>
                    <a:pt x="21600" y="7932"/>
                    <a:pt x="16734" y="10576"/>
                    <a:pt x="11967" y="9007"/>
                  </a:cubicBezTo>
                  <a:cubicBezTo>
                    <a:pt x="7150" y="7439"/>
                    <a:pt x="6703" y="0"/>
                    <a:pt x="6703" y="0"/>
                  </a:cubicBezTo>
                  <a:cubicBezTo>
                    <a:pt x="6703" y="0"/>
                    <a:pt x="7250" y="11248"/>
                    <a:pt x="0" y="14027"/>
                  </a:cubicBezTo>
                  <a:cubicBezTo>
                    <a:pt x="0" y="14027"/>
                    <a:pt x="8988" y="14251"/>
                    <a:pt x="7597" y="21600"/>
                  </a:cubicBezTo>
                  <a:cubicBezTo>
                    <a:pt x="7597" y="21600"/>
                    <a:pt x="11272" y="11517"/>
                    <a:pt x="20011" y="17925"/>
                  </a:cubicBezTo>
                  <a:cubicBezTo>
                    <a:pt x="20011" y="17970"/>
                    <a:pt x="16237" y="13355"/>
                    <a:pt x="21600" y="7932"/>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6" name="Circle">
              <a:extLst>
                <a:ext uri="{FF2B5EF4-FFF2-40B4-BE49-F238E27FC236}">
                  <a16:creationId xmlns:a16="http://schemas.microsoft.com/office/drawing/2014/main" id="{461EE514-AD88-4F5E-8D73-0B64931DDB32}"/>
                </a:ext>
              </a:extLst>
            </p:cNvPr>
            <p:cNvSpPr/>
            <p:nvPr/>
          </p:nvSpPr>
          <p:spPr>
            <a:xfrm>
              <a:off x="9080500" y="55118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77" name="Shape">
              <a:extLst>
                <a:ext uri="{FF2B5EF4-FFF2-40B4-BE49-F238E27FC236}">
                  <a16:creationId xmlns:a16="http://schemas.microsoft.com/office/drawing/2014/main" id="{0F71178C-97D4-440C-A25E-1430B9854A70}"/>
                </a:ext>
              </a:extLst>
            </p:cNvPr>
            <p:cNvSpPr/>
            <p:nvPr/>
          </p:nvSpPr>
          <p:spPr>
            <a:xfrm>
              <a:off x="9118599" y="5562600"/>
              <a:ext cx="58803" cy="52705"/>
            </a:xfrm>
            <a:custGeom>
              <a:avLst/>
              <a:gdLst/>
              <a:ahLst/>
              <a:cxnLst>
                <a:cxn ang="0">
                  <a:pos x="wd2" y="hd2"/>
                </a:cxn>
                <a:cxn ang="5400000">
                  <a:pos x="wd2" y="hd2"/>
                </a:cxn>
                <a:cxn ang="10800000">
                  <a:pos x="wd2" y="hd2"/>
                </a:cxn>
                <a:cxn ang="16200000">
                  <a:pos x="wd2" y="hd2"/>
                </a:cxn>
              </a:cxnLst>
              <a:rect l="0" t="0" r="r" b="b"/>
              <a:pathLst>
                <a:path w="21600" h="21600" extrusionOk="0">
                  <a:moveTo>
                    <a:pt x="16048" y="0"/>
                  </a:moveTo>
                  <a:cubicBezTo>
                    <a:pt x="16048" y="0"/>
                    <a:pt x="14322" y="5569"/>
                    <a:pt x="9797" y="7443"/>
                  </a:cubicBezTo>
                  <a:cubicBezTo>
                    <a:pt x="5272" y="9265"/>
                    <a:pt x="0" y="2915"/>
                    <a:pt x="0" y="2915"/>
                  </a:cubicBezTo>
                  <a:cubicBezTo>
                    <a:pt x="0" y="2915"/>
                    <a:pt x="7884" y="12596"/>
                    <a:pt x="4525" y="19934"/>
                  </a:cubicBezTo>
                  <a:cubicBezTo>
                    <a:pt x="4525" y="19934"/>
                    <a:pt x="11150" y="14105"/>
                    <a:pt x="15069" y="21600"/>
                  </a:cubicBezTo>
                  <a:cubicBezTo>
                    <a:pt x="15069" y="21600"/>
                    <a:pt x="11010" y="10149"/>
                    <a:pt x="21600" y="10045"/>
                  </a:cubicBezTo>
                  <a:cubicBezTo>
                    <a:pt x="21600" y="9993"/>
                    <a:pt x="15815" y="8380"/>
                    <a:pt x="16048"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78" name="Shape">
              <a:extLst>
                <a:ext uri="{FF2B5EF4-FFF2-40B4-BE49-F238E27FC236}">
                  <a16:creationId xmlns:a16="http://schemas.microsoft.com/office/drawing/2014/main" id="{F07C029C-A458-4DD3-AAAF-F72A6C7DB9D2}"/>
                </a:ext>
              </a:extLst>
            </p:cNvPr>
            <p:cNvSpPr/>
            <p:nvPr/>
          </p:nvSpPr>
          <p:spPr>
            <a:xfrm>
              <a:off x="8216900" y="4673599"/>
              <a:ext cx="400463" cy="264044"/>
            </a:xfrm>
            <a:custGeom>
              <a:avLst/>
              <a:gdLst/>
              <a:ahLst/>
              <a:cxnLst>
                <a:cxn ang="0">
                  <a:pos x="wd2" y="hd2"/>
                </a:cxn>
                <a:cxn ang="5400000">
                  <a:pos x="wd2" y="hd2"/>
                </a:cxn>
                <a:cxn ang="10800000">
                  <a:pos x="wd2" y="hd2"/>
                </a:cxn>
                <a:cxn ang="16200000">
                  <a:pos x="wd2" y="hd2"/>
                </a:cxn>
              </a:cxnLst>
              <a:rect l="0" t="0" r="r" b="b"/>
              <a:pathLst>
                <a:path w="20145" h="21064" extrusionOk="0">
                  <a:moveTo>
                    <a:pt x="222" y="6977"/>
                  </a:moveTo>
                  <a:cubicBezTo>
                    <a:pt x="1052" y="10087"/>
                    <a:pt x="4445" y="11465"/>
                    <a:pt x="4911" y="7230"/>
                  </a:cubicBezTo>
                  <a:cubicBezTo>
                    <a:pt x="4969" y="6683"/>
                    <a:pt x="3991" y="5883"/>
                    <a:pt x="3921" y="6531"/>
                  </a:cubicBezTo>
                  <a:cubicBezTo>
                    <a:pt x="3825" y="7413"/>
                    <a:pt x="3499" y="8223"/>
                    <a:pt x="2969" y="8588"/>
                  </a:cubicBezTo>
                  <a:cubicBezTo>
                    <a:pt x="1436" y="9642"/>
                    <a:pt x="957" y="6916"/>
                    <a:pt x="995" y="5457"/>
                  </a:cubicBezTo>
                  <a:cubicBezTo>
                    <a:pt x="1046" y="3532"/>
                    <a:pt x="1902" y="1962"/>
                    <a:pt x="3058" y="1486"/>
                  </a:cubicBezTo>
                  <a:cubicBezTo>
                    <a:pt x="5122" y="625"/>
                    <a:pt x="7479" y="1557"/>
                    <a:pt x="9326" y="3066"/>
                  </a:cubicBezTo>
                  <a:cubicBezTo>
                    <a:pt x="11268" y="4647"/>
                    <a:pt x="12871" y="7058"/>
                    <a:pt x="14251" y="9713"/>
                  </a:cubicBezTo>
                  <a:cubicBezTo>
                    <a:pt x="15203" y="11536"/>
                    <a:pt x="16551" y="13937"/>
                    <a:pt x="16781" y="16470"/>
                  </a:cubicBezTo>
                  <a:cubicBezTo>
                    <a:pt x="15970" y="14971"/>
                    <a:pt x="14807" y="13806"/>
                    <a:pt x="13811" y="13036"/>
                  </a:cubicBezTo>
                  <a:cubicBezTo>
                    <a:pt x="11619" y="11334"/>
                    <a:pt x="8827" y="10655"/>
                    <a:pt x="6496" y="12093"/>
                  </a:cubicBezTo>
                  <a:cubicBezTo>
                    <a:pt x="4796" y="13147"/>
                    <a:pt x="2694" y="16511"/>
                    <a:pt x="4541" y="19094"/>
                  </a:cubicBezTo>
                  <a:cubicBezTo>
                    <a:pt x="5774" y="20817"/>
                    <a:pt x="8272" y="21394"/>
                    <a:pt x="8738" y="18152"/>
                  </a:cubicBezTo>
                  <a:cubicBezTo>
                    <a:pt x="8847" y="17423"/>
                    <a:pt x="7754" y="17088"/>
                    <a:pt x="7645" y="17828"/>
                  </a:cubicBezTo>
                  <a:cubicBezTo>
                    <a:pt x="7256" y="20533"/>
                    <a:pt x="4726" y="19064"/>
                    <a:pt x="4937" y="16582"/>
                  </a:cubicBezTo>
                  <a:cubicBezTo>
                    <a:pt x="5020" y="15589"/>
                    <a:pt x="5588" y="14616"/>
                    <a:pt x="6074" y="14039"/>
                  </a:cubicBezTo>
                  <a:cubicBezTo>
                    <a:pt x="7364" y="12489"/>
                    <a:pt x="9121" y="12266"/>
                    <a:pt x="10667" y="12630"/>
                  </a:cubicBezTo>
                  <a:cubicBezTo>
                    <a:pt x="12865" y="13137"/>
                    <a:pt x="16871" y="15994"/>
                    <a:pt x="16711" y="20320"/>
                  </a:cubicBezTo>
                  <a:cubicBezTo>
                    <a:pt x="16692" y="20928"/>
                    <a:pt x="17363" y="21232"/>
                    <a:pt x="17663" y="20968"/>
                  </a:cubicBezTo>
                  <a:cubicBezTo>
                    <a:pt x="17759" y="20989"/>
                    <a:pt x="17835" y="20979"/>
                    <a:pt x="17867" y="20898"/>
                  </a:cubicBezTo>
                  <a:cubicBezTo>
                    <a:pt x="20084" y="15903"/>
                    <a:pt x="21330" y="8446"/>
                    <a:pt x="18525" y="3421"/>
                  </a:cubicBezTo>
                  <a:cubicBezTo>
                    <a:pt x="17759" y="2043"/>
                    <a:pt x="16737" y="969"/>
                    <a:pt x="15555" y="797"/>
                  </a:cubicBezTo>
                  <a:cubicBezTo>
                    <a:pt x="13843" y="554"/>
                    <a:pt x="13708" y="2813"/>
                    <a:pt x="14481" y="4687"/>
                  </a:cubicBezTo>
                  <a:cubicBezTo>
                    <a:pt x="14635" y="5052"/>
                    <a:pt x="15516" y="5012"/>
                    <a:pt x="15529" y="5042"/>
                  </a:cubicBezTo>
                  <a:cubicBezTo>
                    <a:pt x="15222" y="4313"/>
                    <a:pt x="14839" y="3360"/>
                    <a:pt x="15037" y="2438"/>
                  </a:cubicBezTo>
                  <a:cubicBezTo>
                    <a:pt x="15472" y="432"/>
                    <a:pt x="16947" y="2114"/>
                    <a:pt x="17471" y="3056"/>
                  </a:cubicBezTo>
                  <a:cubicBezTo>
                    <a:pt x="18340" y="4606"/>
                    <a:pt x="18896" y="6582"/>
                    <a:pt x="19068" y="8639"/>
                  </a:cubicBezTo>
                  <a:cubicBezTo>
                    <a:pt x="19311" y="11556"/>
                    <a:pt x="18698" y="14950"/>
                    <a:pt x="17784" y="17787"/>
                  </a:cubicBezTo>
                  <a:cubicBezTo>
                    <a:pt x="17765" y="13877"/>
                    <a:pt x="15280" y="9885"/>
                    <a:pt x="13740" y="7382"/>
                  </a:cubicBezTo>
                  <a:cubicBezTo>
                    <a:pt x="11504" y="3735"/>
                    <a:pt x="8668" y="838"/>
                    <a:pt x="5435" y="169"/>
                  </a:cubicBezTo>
                  <a:cubicBezTo>
                    <a:pt x="4068" y="-115"/>
                    <a:pt x="2190" y="-206"/>
                    <a:pt x="1059" y="1263"/>
                  </a:cubicBezTo>
                  <a:cubicBezTo>
                    <a:pt x="75" y="2540"/>
                    <a:pt x="-270" y="5123"/>
                    <a:pt x="222" y="697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279" name="Circle">
              <a:extLst>
                <a:ext uri="{FF2B5EF4-FFF2-40B4-BE49-F238E27FC236}">
                  <a16:creationId xmlns:a16="http://schemas.microsoft.com/office/drawing/2014/main" id="{B9CBB417-D80A-4643-AE06-576FE54C085C}"/>
                </a:ext>
              </a:extLst>
            </p:cNvPr>
            <p:cNvSpPr/>
            <p:nvPr/>
          </p:nvSpPr>
          <p:spPr>
            <a:xfrm>
              <a:off x="8343900" y="4851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0" name="Shape">
              <a:extLst>
                <a:ext uri="{FF2B5EF4-FFF2-40B4-BE49-F238E27FC236}">
                  <a16:creationId xmlns:a16="http://schemas.microsoft.com/office/drawing/2014/main" id="{49D2E551-5B09-45C4-9B31-3BCEC4CE32DE}"/>
                </a:ext>
              </a:extLst>
            </p:cNvPr>
            <p:cNvSpPr/>
            <p:nvPr/>
          </p:nvSpPr>
          <p:spPr>
            <a:xfrm>
              <a:off x="8369299" y="4851400"/>
              <a:ext cx="31499" cy="35179"/>
            </a:xfrm>
            <a:custGeom>
              <a:avLst/>
              <a:gdLst/>
              <a:ahLst/>
              <a:cxnLst>
                <a:cxn ang="0">
                  <a:pos x="wd2" y="hd2"/>
                </a:cxn>
                <a:cxn ang="5400000">
                  <a:pos x="wd2" y="hd2"/>
                </a:cxn>
                <a:cxn ang="10800000">
                  <a:pos x="wd2" y="hd2"/>
                </a:cxn>
                <a:cxn ang="16200000">
                  <a:pos x="wd2" y="hd2"/>
                </a:cxn>
              </a:cxnLst>
              <a:rect l="0" t="0" r="r" b="b"/>
              <a:pathLst>
                <a:path w="21514" h="21600" extrusionOk="0">
                  <a:moveTo>
                    <a:pt x="1562" y="17467"/>
                  </a:moveTo>
                  <a:cubicBezTo>
                    <a:pt x="1562" y="17467"/>
                    <a:pt x="5639" y="13568"/>
                    <a:pt x="11018" y="13880"/>
                  </a:cubicBezTo>
                  <a:cubicBezTo>
                    <a:pt x="16396" y="14192"/>
                    <a:pt x="19172" y="21600"/>
                    <a:pt x="19172" y="21600"/>
                  </a:cubicBezTo>
                  <a:cubicBezTo>
                    <a:pt x="19172" y="21600"/>
                    <a:pt x="15008" y="10371"/>
                    <a:pt x="21514" y="5692"/>
                  </a:cubicBezTo>
                  <a:cubicBezTo>
                    <a:pt x="21514" y="5692"/>
                    <a:pt x="12319" y="7798"/>
                    <a:pt x="11365" y="0"/>
                  </a:cubicBezTo>
                  <a:cubicBezTo>
                    <a:pt x="11365" y="0"/>
                    <a:pt x="10845" y="11073"/>
                    <a:pt x="1" y="6862"/>
                  </a:cubicBezTo>
                  <a:cubicBezTo>
                    <a:pt x="-86" y="6940"/>
                    <a:pt x="5205" y="10605"/>
                    <a:pt x="1562" y="17467"/>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1" name="Circle">
              <a:extLst>
                <a:ext uri="{FF2B5EF4-FFF2-40B4-BE49-F238E27FC236}">
                  <a16:creationId xmlns:a16="http://schemas.microsoft.com/office/drawing/2014/main" id="{17423398-1421-4B04-A72E-E642D630CDA7}"/>
                </a:ext>
              </a:extLst>
            </p:cNvPr>
            <p:cNvSpPr/>
            <p:nvPr/>
          </p:nvSpPr>
          <p:spPr>
            <a:xfrm>
              <a:off x="8267700" y="46990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2" name="Shape">
              <a:extLst>
                <a:ext uri="{FF2B5EF4-FFF2-40B4-BE49-F238E27FC236}">
                  <a16:creationId xmlns:a16="http://schemas.microsoft.com/office/drawing/2014/main" id="{00AF76B9-54D2-4796-9B56-ADDB1A136EED}"/>
                </a:ext>
              </a:extLst>
            </p:cNvPr>
            <p:cNvSpPr/>
            <p:nvPr/>
          </p:nvSpPr>
          <p:spPr>
            <a:xfrm>
              <a:off x="8293100" y="4724399"/>
              <a:ext cx="35941" cy="31499"/>
            </a:xfrm>
            <a:custGeom>
              <a:avLst/>
              <a:gdLst/>
              <a:ahLst/>
              <a:cxnLst>
                <a:cxn ang="0">
                  <a:pos x="wd2" y="hd2"/>
                </a:cxn>
                <a:cxn ang="5400000">
                  <a:pos x="wd2" y="hd2"/>
                </a:cxn>
                <a:cxn ang="10800000">
                  <a:pos x="wd2" y="hd2"/>
                </a:cxn>
                <a:cxn ang="16200000">
                  <a:pos x="wd2" y="hd2"/>
                </a:cxn>
              </a:cxnLst>
              <a:rect l="0" t="0" r="r" b="b"/>
              <a:pathLst>
                <a:path w="21600" h="21515" extrusionOk="0">
                  <a:moveTo>
                    <a:pt x="5419" y="522"/>
                  </a:moveTo>
                  <a:cubicBezTo>
                    <a:pt x="5419" y="522"/>
                    <a:pt x="8930" y="4946"/>
                    <a:pt x="8167" y="10238"/>
                  </a:cubicBezTo>
                  <a:cubicBezTo>
                    <a:pt x="7480" y="15529"/>
                    <a:pt x="0" y="17698"/>
                    <a:pt x="0" y="17698"/>
                  </a:cubicBezTo>
                  <a:cubicBezTo>
                    <a:pt x="0" y="17698"/>
                    <a:pt x="11219" y="14662"/>
                    <a:pt x="15341" y="21515"/>
                  </a:cubicBezTo>
                  <a:cubicBezTo>
                    <a:pt x="15341" y="21515"/>
                    <a:pt x="13968" y="12146"/>
                    <a:pt x="21600" y="11973"/>
                  </a:cubicBezTo>
                  <a:cubicBezTo>
                    <a:pt x="21600" y="11973"/>
                    <a:pt x="10838" y="10411"/>
                    <a:pt x="15723" y="1"/>
                  </a:cubicBezTo>
                  <a:cubicBezTo>
                    <a:pt x="15799" y="-85"/>
                    <a:pt x="11830" y="4859"/>
                    <a:pt x="5419" y="522"/>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3" name="Circle">
              <a:extLst>
                <a:ext uri="{FF2B5EF4-FFF2-40B4-BE49-F238E27FC236}">
                  <a16:creationId xmlns:a16="http://schemas.microsoft.com/office/drawing/2014/main" id="{E50C04AF-9A31-4F5B-A097-00C77C815D4C}"/>
                </a:ext>
              </a:extLst>
            </p:cNvPr>
            <p:cNvSpPr/>
            <p:nvPr/>
          </p:nvSpPr>
          <p:spPr>
            <a:xfrm>
              <a:off x="8496300" y="47244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284" name="Shape">
              <a:extLst>
                <a:ext uri="{FF2B5EF4-FFF2-40B4-BE49-F238E27FC236}">
                  <a16:creationId xmlns:a16="http://schemas.microsoft.com/office/drawing/2014/main" id="{8B93D1A7-C94D-47D4-B28F-C8059B3EB8DF}"/>
                </a:ext>
              </a:extLst>
            </p:cNvPr>
            <p:cNvSpPr/>
            <p:nvPr/>
          </p:nvSpPr>
          <p:spPr>
            <a:xfrm>
              <a:off x="8521700" y="4749800"/>
              <a:ext cx="30990" cy="33655"/>
            </a:xfrm>
            <a:custGeom>
              <a:avLst/>
              <a:gdLst/>
              <a:ahLst/>
              <a:cxnLst>
                <a:cxn ang="0">
                  <a:pos x="wd2" y="hd2"/>
                </a:cxn>
                <a:cxn ang="5400000">
                  <a:pos x="wd2" y="hd2"/>
                </a:cxn>
                <a:cxn ang="10800000">
                  <a:pos x="wd2" y="hd2"/>
                </a:cxn>
                <a:cxn ang="16200000">
                  <a:pos x="wd2" y="hd2"/>
                </a:cxn>
              </a:cxnLst>
              <a:rect l="0" t="0" r="r" b="b"/>
              <a:pathLst>
                <a:path w="21513" h="21600" extrusionOk="0">
                  <a:moveTo>
                    <a:pt x="18603" y="2445"/>
                  </a:moveTo>
                  <a:cubicBezTo>
                    <a:pt x="18603" y="2445"/>
                    <a:pt x="14988" y="6928"/>
                    <a:pt x="9522" y="7173"/>
                  </a:cubicBezTo>
                  <a:cubicBezTo>
                    <a:pt x="4056" y="7417"/>
                    <a:pt x="265" y="0"/>
                    <a:pt x="265" y="0"/>
                  </a:cubicBezTo>
                  <a:cubicBezTo>
                    <a:pt x="265" y="0"/>
                    <a:pt x="5907" y="11167"/>
                    <a:pt x="0" y="16791"/>
                  </a:cubicBezTo>
                  <a:cubicBezTo>
                    <a:pt x="0" y="16791"/>
                    <a:pt x="8993" y="13612"/>
                    <a:pt x="10932" y="21600"/>
                  </a:cubicBezTo>
                  <a:cubicBezTo>
                    <a:pt x="10932" y="21600"/>
                    <a:pt x="10051" y="10026"/>
                    <a:pt x="21512" y="13205"/>
                  </a:cubicBezTo>
                  <a:cubicBezTo>
                    <a:pt x="21600" y="13205"/>
                    <a:pt x="15781" y="9944"/>
                    <a:pt x="18603" y="244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285" name="Shape">
              <a:extLst>
                <a:ext uri="{FF2B5EF4-FFF2-40B4-BE49-F238E27FC236}">
                  <a16:creationId xmlns:a16="http://schemas.microsoft.com/office/drawing/2014/main" id="{57BFB3D9-DE1B-43A0-BDCE-BFAFD1179993}"/>
                </a:ext>
              </a:extLst>
            </p:cNvPr>
            <p:cNvSpPr/>
            <p:nvPr/>
          </p:nvSpPr>
          <p:spPr>
            <a:xfrm>
              <a:off x="5397500" y="4114799"/>
              <a:ext cx="1246312" cy="1016974"/>
            </a:xfrm>
            <a:custGeom>
              <a:avLst/>
              <a:gdLst/>
              <a:ahLst/>
              <a:cxnLst>
                <a:cxn ang="0">
                  <a:pos x="wd2" y="hd2"/>
                </a:cxn>
                <a:cxn ang="5400000">
                  <a:pos x="wd2" y="hd2"/>
                </a:cxn>
                <a:cxn ang="10800000">
                  <a:pos x="wd2" y="hd2"/>
                </a:cxn>
                <a:cxn ang="16200000">
                  <a:pos x="wd2" y="hd2"/>
                </a:cxn>
              </a:cxnLst>
              <a:rect l="0" t="0" r="r" b="b"/>
              <a:pathLst>
                <a:path w="21368" h="21283" extrusionOk="0">
                  <a:moveTo>
                    <a:pt x="20699" y="19927"/>
                  </a:moveTo>
                  <a:cubicBezTo>
                    <a:pt x="19436" y="19653"/>
                    <a:pt x="18189" y="19249"/>
                    <a:pt x="16978" y="18725"/>
                  </a:cubicBezTo>
                  <a:cubicBezTo>
                    <a:pt x="16861" y="18675"/>
                    <a:pt x="16736" y="18752"/>
                    <a:pt x="16691" y="18893"/>
                  </a:cubicBezTo>
                  <a:cubicBezTo>
                    <a:pt x="16541" y="19352"/>
                    <a:pt x="16234" y="19698"/>
                    <a:pt x="15855" y="19881"/>
                  </a:cubicBezTo>
                  <a:cubicBezTo>
                    <a:pt x="15785" y="19916"/>
                    <a:pt x="15744" y="19996"/>
                    <a:pt x="15728" y="20083"/>
                  </a:cubicBezTo>
                  <a:cubicBezTo>
                    <a:pt x="15646" y="20543"/>
                    <a:pt x="14990" y="21085"/>
                    <a:pt x="13494" y="21245"/>
                  </a:cubicBezTo>
                  <a:cubicBezTo>
                    <a:pt x="12131" y="21391"/>
                    <a:pt x="11430" y="21091"/>
                    <a:pt x="11093" y="20841"/>
                  </a:cubicBezTo>
                  <a:cubicBezTo>
                    <a:pt x="10984" y="20761"/>
                    <a:pt x="11132" y="20594"/>
                    <a:pt x="11328" y="20583"/>
                  </a:cubicBezTo>
                  <a:cubicBezTo>
                    <a:pt x="12832" y="20501"/>
                    <a:pt x="14955" y="19166"/>
                    <a:pt x="15487" y="19533"/>
                  </a:cubicBezTo>
                  <a:cubicBezTo>
                    <a:pt x="15524" y="19557"/>
                    <a:pt x="15554" y="19586"/>
                    <a:pt x="15585" y="19616"/>
                  </a:cubicBezTo>
                  <a:cubicBezTo>
                    <a:pt x="15667" y="19703"/>
                    <a:pt x="15791" y="19711"/>
                    <a:pt x="15876" y="19626"/>
                  </a:cubicBezTo>
                  <a:cubicBezTo>
                    <a:pt x="16107" y="19392"/>
                    <a:pt x="16277" y="19060"/>
                    <a:pt x="16355" y="18709"/>
                  </a:cubicBezTo>
                  <a:cubicBezTo>
                    <a:pt x="16386" y="18571"/>
                    <a:pt x="16321" y="18430"/>
                    <a:pt x="16212" y="18377"/>
                  </a:cubicBezTo>
                  <a:cubicBezTo>
                    <a:pt x="14757" y="17678"/>
                    <a:pt x="13359" y="16798"/>
                    <a:pt x="12051" y="15759"/>
                  </a:cubicBezTo>
                  <a:cubicBezTo>
                    <a:pt x="11900" y="15640"/>
                    <a:pt x="11698" y="15756"/>
                    <a:pt x="11687" y="15974"/>
                  </a:cubicBezTo>
                  <a:cubicBezTo>
                    <a:pt x="11670" y="16349"/>
                    <a:pt x="11617" y="16719"/>
                    <a:pt x="11532" y="17080"/>
                  </a:cubicBezTo>
                  <a:cubicBezTo>
                    <a:pt x="11515" y="17157"/>
                    <a:pt x="11522" y="17242"/>
                    <a:pt x="11559" y="17311"/>
                  </a:cubicBezTo>
                  <a:cubicBezTo>
                    <a:pt x="11909" y="17954"/>
                    <a:pt x="11681" y="19087"/>
                    <a:pt x="10111" y="19929"/>
                  </a:cubicBezTo>
                  <a:cubicBezTo>
                    <a:pt x="8841" y="20610"/>
                    <a:pt x="7972" y="20447"/>
                    <a:pt x="7496" y="20224"/>
                  </a:cubicBezTo>
                  <a:cubicBezTo>
                    <a:pt x="7341" y="20152"/>
                    <a:pt x="7393" y="19873"/>
                    <a:pt x="7580" y="19788"/>
                  </a:cubicBezTo>
                  <a:cubicBezTo>
                    <a:pt x="9024" y="19145"/>
                    <a:pt x="10361" y="16567"/>
                    <a:pt x="11097" y="16883"/>
                  </a:cubicBezTo>
                  <a:cubicBezTo>
                    <a:pt x="11121" y="16894"/>
                    <a:pt x="11147" y="16905"/>
                    <a:pt x="11169" y="16918"/>
                  </a:cubicBezTo>
                  <a:cubicBezTo>
                    <a:pt x="11291" y="16376"/>
                    <a:pt x="11332" y="15820"/>
                    <a:pt x="11293" y="15254"/>
                  </a:cubicBezTo>
                  <a:cubicBezTo>
                    <a:pt x="11286" y="15172"/>
                    <a:pt x="11249" y="15097"/>
                    <a:pt x="11195" y="15049"/>
                  </a:cubicBezTo>
                  <a:cubicBezTo>
                    <a:pt x="10938" y="14824"/>
                    <a:pt x="10683" y="14590"/>
                    <a:pt x="10435" y="14350"/>
                  </a:cubicBezTo>
                  <a:cubicBezTo>
                    <a:pt x="10315" y="14236"/>
                    <a:pt x="10135" y="14279"/>
                    <a:pt x="10071" y="14449"/>
                  </a:cubicBezTo>
                  <a:cubicBezTo>
                    <a:pt x="9884" y="14956"/>
                    <a:pt x="9571" y="15387"/>
                    <a:pt x="9181" y="15671"/>
                  </a:cubicBezTo>
                  <a:cubicBezTo>
                    <a:pt x="9107" y="15725"/>
                    <a:pt x="9057" y="15818"/>
                    <a:pt x="9059" y="15924"/>
                  </a:cubicBezTo>
                  <a:cubicBezTo>
                    <a:pt x="9063" y="16139"/>
                    <a:pt x="9028" y="16357"/>
                    <a:pt x="8957" y="16562"/>
                  </a:cubicBezTo>
                  <a:cubicBezTo>
                    <a:pt x="8562" y="17659"/>
                    <a:pt x="5579" y="16822"/>
                    <a:pt x="3898" y="17835"/>
                  </a:cubicBezTo>
                  <a:cubicBezTo>
                    <a:pt x="3679" y="17968"/>
                    <a:pt x="3435" y="17774"/>
                    <a:pt x="3513" y="17537"/>
                  </a:cubicBezTo>
                  <a:cubicBezTo>
                    <a:pt x="3755" y="16812"/>
                    <a:pt x="4371" y="15706"/>
                    <a:pt x="5930" y="14917"/>
                  </a:cubicBezTo>
                  <a:cubicBezTo>
                    <a:pt x="7528" y="14106"/>
                    <a:pt x="8493" y="14491"/>
                    <a:pt x="8874" y="15196"/>
                  </a:cubicBezTo>
                  <a:cubicBezTo>
                    <a:pt x="8944" y="15326"/>
                    <a:pt x="9089" y="15355"/>
                    <a:pt x="9196" y="15270"/>
                  </a:cubicBezTo>
                  <a:cubicBezTo>
                    <a:pt x="9551" y="14994"/>
                    <a:pt x="9814" y="14566"/>
                    <a:pt x="9921" y="14055"/>
                  </a:cubicBezTo>
                  <a:cubicBezTo>
                    <a:pt x="9943" y="13946"/>
                    <a:pt x="9915" y="13835"/>
                    <a:pt x="9845" y="13763"/>
                  </a:cubicBezTo>
                  <a:cubicBezTo>
                    <a:pt x="9255" y="13157"/>
                    <a:pt x="8693" y="12511"/>
                    <a:pt x="8162" y="11831"/>
                  </a:cubicBezTo>
                  <a:cubicBezTo>
                    <a:pt x="8131" y="11794"/>
                    <a:pt x="8096" y="11764"/>
                    <a:pt x="8053" y="11754"/>
                  </a:cubicBezTo>
                  <a:cubicBezTo>
                    <a:pt x="8029" y="11748"/>
                    <a:pt x="8005" y="11735"/>
                    <a:pt x="7983" y="11719"/>
                  </a:cubicBezTo>
                  <a:cubicBezTo>
                    <a:pt x="7604" y="11416"/>
                    <a:pt x="7130" y="11501"/>
                    <a:pt x="6797" y="11820"/>
                  </a:cubicBezTo>
                  <a:cubicBezTo>
                    <a:pt x="6729" y="11884"/>
                    <a:pt x="6699" y="11990"/>
                    <a:pt x="6712" y="12094"/>
                  </a:cubicBezTo>
                  <a:cubicBezTo>
                    <a:pt x="6807" y="12814"/>
                    <a:pt x="6283" y="13718"/>
                    <a:pt x="4684" y="13960"/>
                  </a:cubicBezTo>
                  <a:cubicBezTo>
                    <a:pt x="3308" y="14167"/>
                    <a:pt x="2516" y="13707"/>
                    <a:pt x="2111" y="13327"/>
                  </a:cubicBezTo>
                  <a:cubicBezTo>
                    <a:pt x="1978" y="13202"/>
                    <a:pt x="2096" y="12955"/>
                    <a:pt x="2296" y="12939"/>
                  </a:cubicBezTo>
                  <a:cubicBezTo>
                    <a:pt x="3829" y="12828"/>
                    <a:pt x="5717" y="10829"/>
                    <a:pt x="6348" y="11387"/>
                  </a:cubicBezTo>
                  <a:cubicBezTo>
                    <a:pt x="6402" y="11435"/>
                    <a:pt x="6450" y="11488"/>
                    <a:pt x="6494" y="11546"/>
                  </a:cubicBezTo>
                  <a:cubicBezTo>
                    <a:pt x="6692" y="11350"/>
                    <a:pt x="6932" y="11225"/>
                    <a:pt x="7182" y="11177"/>
                  </a:cubicBezTo>
                  <a:cubicBezTo>
                    <a:pt x="7367" y="11142"/>
                    <a:pt x="7452" y="10882"/>
                    <a:pt x="7332" y="10709"/>
                  </a:cubicBezTo>
                  <a:cubicBezTo>
                    <a:pt x="7128" y="10414"/>
                    <a:pt x="6929" y="10114"/>
                    <a:pt x="6736" y="9808"/>
                  </a:cubicBezTo>
                  <a:cubicBezTo>
                    <a:pt x="6688" y="9731"/>
                    <a:pt x="6611" y="9691"/>
                    <a:pt x="6533" y="9699"/>
                  </a:cubicBezTo>
                  <a:cubicBezTo>
                    <a:pt x="6080" y="9739"/>
                    <a:pt x="5632" y="9718"/>
                    <a:pt x="5190" y="9641"/>
                  </a:cubicBezTo>
                  <a:cubicBezTo>
                    <a:pt x="5083" y="9622"/>
                    <a:pt x="4981" y="9689"/>
                    <a:pt x="4939" y="9811"/>
                  </a:cubicBezTo>
                  <a:cubicBezTo>
                    <a:pt x="4573" y="10853"/>
                    <a:pt x="3504" y="11536"/>
                    <a:pt x="1889" y="10249"/>
                  </a:cubicBezTo>
                  <a:cubicBezTo>
                    <a:pt x="526" y="9165"/>
                    <a:pt x="116" y="7802"/>
                    <a:pt x="3" y="6922"/>
                  </a:cubicBezTo>
                  <a:cubicBezTo>
                    <a:pt x="-34" y="6635"/>
                    <a:pt x="232" y="6433"/>
                    <a:pt x="421" y="6611"/>
                  </a:cubicBezTo>
                  <a:cubicBezTo>
                    <a:pt x="1865" y="7972"/>
                    <a:pt x="4856" y="7281"/>
                    <a:pt x="5055" y="8610"/>
                  </a:cubicBezTo>
                  <a:cubicBezTo>
                    <a:pt x="5085" y="8814"/>
                    <a:pt x="5089" y="9027"/>
                    <a:pt x="5068" y="9234"/>
                  </a:cubicBezTo>
                  <a:cubicBezTo>
                    <a:pt x="5050" y="9396"/>
                    <a:pt x="5142" y="9545"/>
                    <a:pt x="5277" y="9564"/>
                  </a:cubicBezTo>
                  <a:cubicBezTo>
                    <a:pt x="5569" y="9604"/>
                    <a:pt x="5862" y="9612"/>
                    <a:pt x="6159" y="9590"/>
                  </a:cubicBezTo>
                  <a:cubicBezTo>
                    <a:pt x="6341" y="9577"/>
                    <a:pt x="6437" y="9319"/>
                    <a:pt x="6331" y="9136"/>
                  </a:cubicBezTo>
                  <a:cubicBezTo>
                    <a:pt x="5843" y="8301"/>
                    <a:pt x="5394" y="7430"/>
                    <a:pt x="4996" y="6518"/>
                  </a:cubicBezTo>
                  <a:cubicBezTo>
                    <a:pt x="4957" y="6430"/>
                    <a:pt x="4885" y="6372"/>
                    <a:pt x="4804" y="6369"/>
                  </a:cubicBezTo>
                  <a:cubicBezTo>
                    <a:pt x="4502" y="6356"/>
                    <a:pt x="4195" y="6212"/>
                    <a:pt x="3944" y="5907"/>
                  </a:cubicBezTo>
                  <a:cubicBezTo>
                    <a:pt x="3408" y="5250"/>
                    <a:pt x="3017" y="4421"/>
                    <a:pt x="2825" y="3493"/>
                  </a:cubicBezTo>
                  <a:cubicBezTo>
                    <a:pt x="2629" y="2542"/>
                    <a:pt x="2633" y="1558"/>
                    <a:pt x="2714" y="575"/>
                  </a:cubicBezTo>
                  <a:cubicBezTo>
                    <a:pt x="2762" y="-4"/>
                    <a:pt x="3371" y="-209"/>
                    <a:pt x="3657" y="259"/>
                  </a:cubicBezTo>
                  <a:cubicBezTo>
                    <a:pt x="3776" y="455"/>
                    <a:pt x="3905" y="644"/>
                    <a:pt x="4040" y="825"/>
                  </a:cubicBezTo>
                  <a:cubicBezTo>
                    <a:pt x="4700" y="1702"/>
                    <a:pt x="5560" y="2414"/>
                    <a:pt x="5930" y="3515"/>
                  </a:cubicBezTo>
                  <a:cubicBezTo>
                    <a:pt x="6074" y="3945"/>
                    <a:pt x="6130" y="4400"/>
                    <a:pt x="6124" y="4859"/>
                  </a:cubicBezTo>
                  <a:cubicBezTo>
                    <a:pt x="6117" y="5266"/>
                    <a:pt x="5993" y="5606"/>
                    <a:pt x="5801" y="5861"/>
                  </a:cubicBezTo>
                  <a:cubicBezTo>
                    <a:pt x="5734" y="5952"/>
                    <a:pt x="5717" y="6085"/>
                    <a:pt x="5764" y="6194"/>
                  </a:cubicBezTo>
                  <a:cubicBezTo>
                    <a:pt x="6015" y="6762"/>
                    <a:pt x="6283" y="7315"/>
                    <a:pt x="6568" y="7852"/>
                  </a:cubicBezTo>
                  <a:cubicBezTo>
                    <a:pt x="6681" y="8065"/>
                    <a:pt x="6945" y="8009"/>
                    <a:pt x="6993" y="7764"/>
                  </a:cubicBezTo>
                  <a:cubicBezTo>
                    <a:pt x="7021" y="7616"/>
                    <a:pt x="7056" y="7467"/>
                    <a:pt x="7095" y="7321"/>
                  </a:cubicBezTo>
                  <a:cubicBezTo>
                    <a:pt x="7128" y="7201"/>
                    <a:pt x="7093" y="7076"/>
                    <a:pt x="7014" y="6996"/>
                  </a:cubicBezTo>
                  <a:cubicBezTo>
                    <a:pt x="6596" y="6582"/>
                    <a:pt x="6409" y="5612"/>
                    <a:pt x="6982" y="4067"/>
                  </a:cubicBezTo>
                  <a:cubicBezTo>
                    <a:pt x="7554" y="2526"/>
                    <a:pt x="8288" y="1939"/>
                    <a:pt x="8765" y="1715"/>
                  </a:cubicBezTo>
                  <a:cubicBezTo>
                    <a:pt x="8920" y="1643"/>
                    <a:pt x="9033" y="1893"/>
                    <a:pt x="8939" y="2109"/>
                  </a:cubicBezTo>
                  <a:cubicBezTo>
                    <a:pt x="8218" y="3764"/>
                    <a:pt x="8634" y="6773"/>
                    <a:pt x="7914" y="7140"/>
                  </a:cubicBezTo>
                  <a:cubicBezTo>
                    <a:pt x="7826" y="7185"/>
                    <a:pt x="7737" y="7212"/>
                    <a:pt x="7648" y="7222"/>
                  </a:cubicBezTo>
                  <a:cubicBezTo>
                    <a:pt x="7552" y="7233"/>
                    <a:pt x="7469" y="7307"/>
                    <a:pt x="7441" y="7419"/>
                  </a:cubicBezTo>
                  <a:cubicBezTo>
                    <a:pt x="7317" y="7908"/>
                    <a:pt x="7247" y="8413"/>
                    <a:pt x="7239" y="8934"/>
                  </a:cubicBezTo>
                  <a:cubicBezTo>
                    <a:pt x="7236" y="8998"/>
                    <a:pt x="7254" y="9064"/>
                    <a:pt x="7286" y="9115"/>
                  </a:cubicBezTo>
                  <a:cubicBezTo>
                    <a:pt x="7763" y="9899"/>
                    <a:pt x="8277" y="10645"/>
                    <a:pt x="8824" y="11352"/>
                  </a:cubicBezTo>
                  <a:cubicBezTo>
                    <a:pt x="8959" y="11528"/>
                    <a:pt x="9200" y="11435"/>
                    <a:pt x="9227" y="11198"/>
                  </a:cubicBezTo>
                  <a:cubicBezTo>
                    <a:pt x="9233" y="11137"/>
                    <a:pt x="9242" y="11073"/>
                    <a:pt x="9251" y="11012"/>
                  </a:cubicBezTo>
                  <a:cubicBezTo>
                    <a:pt x="9268" y="10890"/>
                    <a:pt x="9220" y="10768"/>
                    <a:pt x="9131" y="10709"/>
                  </a:cubicBezTo>
                  <a:cubicBezTo>
                    <a:pt x="8334" y="10199"/>
                    <a:pt x="7870" y="8905"/>
                    <a:pt x="8924" y="7026"/>
                  </a:cubicBezTo>
                  <a:cubicBezTo>
                    <a:pt x="9605" y="5811"/>
                    <a:pt x="10400" y="5240"/>
                    <a:pt x="11062" y="4976"/>
                  </a:cubicBezTo>
                  <a:cubicBezTo>
                    <a:pt x="11491" y="4806"/>
                    <a:pt x="11870" y="5348"/>
                    <a:pt x="11661" y="5838"/>
                  </a:cubicBezTo>
                  <a:cubicBezTo>
                    <a:pt x="10866" y="7690"/>
                    <a:pt x="11188" y="10733"/>
                    <a:pt x="10193" y="10927"/>
                  </a:cubicBezTo>
                  <a:cubicBezTo>
                    <a:pt x="10069" y="10951"/>
                    <a:pt x="9943" y="10956"/>
                    <a:pt x="9817" y="10946"/>
                  </a:cubicBezTo>
                  <a:cubicBezTo>
                    <a:pt x="9688" y="10935"/>
                    <a:pt x="9575" y="11044"/>
                    <a:pt x="9560" y="11201"/>
                  </a:cubicBezTo>
                  <a:cubicBezTo>
                    <a:pt x="9531" y="11499"/>
                    <a:pt x="9521" y="11799"/>
                    <a:pt x="9525" y="12099"/>
                  </a:cubicBezTo>
                  <a:cubicBezTo>
                    <a:pt x="9525" y="12176"/>
                    <a:pt x="9553" y="12251"/>
                    <a:pt x="9599" y="12304"/>
                  </a:cubicBezTo>
                  <a:cubicBezTo>
                    <a:pt x="10363" y="13194"/>
                    <a:pt x="11184" y="14010"/>
                    <a:pt x="12048" y="14757"/>
                  </a:cubicBezTo>
                  <a:cubicBezTo>
                    <a:pt x="12155" y="14850"/>
                    <a:pt x="12305" y="14816"/>
                    <a:pt x="12379" y="14685"/>
                  </a:cubicBezTo>
                  <a:cubicBezTo>
                    <a:pt x="12471" y="14526"/>
                    <a:pt x="12534" y="14303"/>
                    <a:pt x="12573" y="14194"/>
                  </a:cubicBezTo>
                  <a:cubicBezTo>
                    <a:pt x="12573" y="14194"/>
                    <a:pt x="12573" y="14191"/>
                    <a:pt x="12575" y="14191"/>
                  </a:cubicBezTo>
                  <a:cubicBezTo>
                    <a:pt x="12632" y="14029"/>
                    <a:pt x="12549" y="13840"/>
                    <a:pt x="12408" y="13806"/>
                  </a:cubicBezTo>
                  <a:cubicBezTo>
                    <a:pt x="12264" y="13771"/>
                    <a:pt x="12123" y="13710"/>
                    <a:pt x="11996" y="13625"/>
                  </a:cubicBezTo>
                  <a:cubicBezTo>
                    <a:pt x="11238" y="13125"/>
                    <a:pt x="12183" y="10808"/>
                    <a:pt x="12009" y="9024"/>
                  </a:cubicBezTo>
                  <a:cubicBezTo>
                    <a:pt x="11959" y="8527"/>
                    <a:pt x="12443" y="8208"/>
                    <a:pt x="12763" y="8525"/>
                  </a:cubicBezTo>
                  <a:cubicBezTo>
                    <a:pt x="13220" y="8976"/>
                    <a:pt x="13699" y="9710"/>
                    <a:pt x="13956" y="10887"/>
                  </a:cubicBezTo>
                  <a:cubicBezTo>
                    <a:pt x="14335" y="12615"/>
                    <a:pt x="13806" y="13511"/>
                    <a:pt x="13128" y="13766"/>
                  </a:cubicBezTo>
                  <a:cubicBezTo>
                    <a:pt x="13054" y="13792"/>
                    <a:pt x="12998" y="13867"/>
                    <a:pt x="12978" y="13957"/>
                  </a:cubicBezTo>
                  <a:cubicBezTo>
                    <a:pt x="12909" y="14284"/>
                    <a:pt x="12791" y="14619"/>
                    <a:pt x="12634" y="14869"/>
                  </a:cubicBezTo>
                  <a:cubicBezTo>
                    <a:pt x="12549" y="15002"/>
                    <a:pt x="12569" y="15196"/>
                    <a:pt x="12686" y="15289"/>
                  </a:cubicBezTo>
                  <a:cubicBezTo>
                    <a:pt x="13176" y="15682"/>
                    <a:pt x="13679" y="16051"/>
                    <a:pt x="14195" y="16397"/>
                  </a:cubicBezTo>
                  <a:cubicBezTo>
                    <a:pt x="14237" y="16426"/>
                    <a:pt x="14287" y="16439"/>
                    <a:pt x="14335" y="16432"/>
                  </a:cubicBezTo>
                  <a:cubicBezTo>
                    <a:pt x="14472" y="16410"/>
                    <a:pt x="14594" y="16354"/>
                    <a:pt x="14701" y="16272"/>
                  </a:cubicBezTo>
                  <a:cubicBezTo>
                    <a:pt x="14833" y="16168"/>
                    <a:pt x="14833" y="15937"/>
                    <a:pt x="14716" y="15812"/>
                  </a:cubicBezTo>
                  <a:cubicBezTo>
                    <a:pt x="14692" y="15786"/>
                    <a:pt x="14668" y="15759"/>
                    <a:pt x="14644" y="15730"/>
                  </a:cubicBezTo>
                  <a:cubicBezTo>
                    <a:pt x="13956" y="14877"/>
                    <a:pt x="15700" y="11807"/>
                    <a:pt x="15552" y="9524"/>
                  </a:cubicBezTo>
                  <a:cubicBezTo>
                    <a:pt x="15532" y="9226"/>
                    <a:pt x="15770" y="9019"/>
                    <a:pt x="15920" y="9197"/>
                  </a:cubicBezTo>
                  <a:cubicBezTo>
                    <a:pt x="16382" y="9742"/>
                    <a:pt x="16996" y="10847"/>
                    <a:pt x="17017" y="12910"/>
                  </a:cubicBezTo>
                  <a:cubicBezTo>
                    <a:pt x="17046" y="15509"/>
                    <a:pt x="16051" y="16352"/>
                    <a:pt x="15245" y="16139"/>
                  </a:cubicBezTo>
                  <a:cubicBezTo>
                    <a:pt x="15171" y="16121"/>
                    <a:pt x="15095" y="16147"/>
                    <a:pt x="15042" y="16211"/>
                  </a:cubicBezTo>
                  <a:cubicBezTo>
                    <a:pt x="14992" y="16272"/>
                    <a:pt x="14938" y="16331"/>
                    <a:pt x="14884" y="16384"/>
                  </a:cubicBezTo>
                  <a:cubicBezTo>
                    <a:pt x="14749" y="16511"/>
                    <a:pt x="14770" y="16769"/>
                    <a:pt x="14923" y="16862"/>
                  </a:cubicBezTo>
                  <a:cubicBezTo>
                    <a:pt x="15698" y="17338"/>
                    <a:pt x="16493" y="17763"/>
                    <a:pt x="17307" y="18130"/>
                  </a:cubicBezTo>
                  <a:cubicBezTo>
                    <a:pt x="17342" y="18146"/>
                    <a:pt x="17381" y="18154"/>
                    <a:pt x="17420" y="18148"/>
                  </a:cubicBezTo>
                  <a:cubicBezTo>
                    <a:pt x="17749" y="18098"/>
                    <a:pt x="18028" y="17856"/>
                    <a:pt x="18198" y="17519"/>
                  </a:cubicBezTo>
                  <a:cubicBezTo>
                    <a:pt x="18163" y="17500"/>
                    <a:pt x="18130" y="17481"/>
                    <a:pt x="18097" y="17455"/>
                  </a:cubicBezTo>
                  <a:cubicBezTo>
                    <a:pt x="17566" y="17056"/>
                    <a:pt x="18256" y="14837"/>
                    <a:pt x="17877" y="13457"/>
                  </a:cubicBezTo>
                  <a:cubicBezTo>
                    <a:pt x="17827" y="13277"/>
                    <a:pt x="17949" y="13107"/>
                    <a:pt x="18065" y="13186"/>
                  </a:cubicBezTo>
                  <a:cubicBezTo>
                    <a:pt x="18417" y="13436"/>
                    <a:pt x="18936" y="14005"/>
                    <a:pt x="19208" y="15270"/>
                  </a:cubicBezTo>
                  <a:cubicBezTo>
                    <a:pt x="19548" y="16851"/>
                    <a:pt x="19055" y="17558"/>
                    <a:pt x="18539" y="17593"/>
                  </a:cubicBezTo>
                  <a:cubicBezTo>
                    <a:pt x="18474" y="17598"/>
                    <a:pt x="18415" y="17643"/>
                    <a:pt x="18374" y="17705"/>
                  </a:cubicBezTo>
                  <a:cubicBezTo>
                    <a:pt x="18300" y="17816"/>
                    <a:pt x="18215" y="17920"/>
                    <a:pt x="18121" y="18010"/>
                  </a:cubicBezTo>
                  <a:cubicBezTo>
                    <a:pt x="17975" y="18154"/>
                    <a:pt x="18028" y="18438"/>
                    <a:pt x="18206" y="18510"/>
                  </a:cubicBezTo>
                  <a:cubicBezTo>
                    <a:pt x="19221" y="18914"/>
                    <a:pt x="20260" y="19230"/>
                    <a:pt x="21309" y="19459"/>
                  </a:cubicBezTo>
                  <a:cubicBezTo>
                    <a:pt x="21566" y="19515"/>
                    <a:pt x="20906" y="19972"/>
                    <a:pt x="20699" y="19927"/>
                  </a:cubicBezTo>
                  <a:close/>
                </a:path>
              </a:pathLst>
            </a:custGeom>
            <a:solidFill>
              <a:srgbClr val="72957B"/>
            </a:solidFill>
            <a:ln w="12700">
              <a:miter lim="400000"/>
            </a:ln>
          </p:spPr>
          <p:txBody>
            <a:bodyPr lIns="38100" tIns="38100" rIns="38100" bIns="38100" anchor="ctr"/>
            <a:lstStyle/>
            <a:p>
              <a:pPr>
                <a:defRPr sz="3000">
                  <a:solidFill>
                    <a:srgbClr val="FFFFFF"/>
                  </a:solidFill>
                </a:defRPr>
              </a:pPr>
              <a:endParaRPr/>
            </a:p>
          </p:txBody>
        </p:sp>
        <p:sp>
          <p:nvSpPr>
            <p:cNvPr id="286" name="Shape">
              <a:extLst>
                <a:ext uri="{FF2B5EF4-FFF2-40B4-BE49-F238E27FC236}">
                  <a16:creationId xmlns:a16="http://schemas.microsoft.com/office/drawing/2014/main" id="{7A1E8AD9-1D12-4E92-94C4-77D436560C80}"/>
                </a:ext>
              </a:extLst>
            </p:cNvPr>
            <p:cNvSpPr/>
            <p:nvPr/>
          </p:nvSpPr>
          <p:spPr>
            <a:xfrm>
              <a:off x="7175500" y="5372100"/>
              <a:ext cx="542244" cy="507532"/>
            </a:xfrm>
            <a:custGeom>
              <a:avLst/>
              <a:gdLst/>
              <a:ahLst/>
              <a:cxnLst>
                <a:cxn ang="0">
                  <a:pos x="wd2" y="hd2"/>
                </a:cxn>
                <a:cxn ang="5400000">
                  <a:pos x="wd2" y="hd2"/>
                </a:cxn>
                <a:cxn ang="10800000">
                  <a:pos x="wd2" y="hd2"/>
                </a:cxn>
                <a:cxn ang="16200000">
                  <a:pos x="wd2" y="hd2"/>
                </a:cxn>
              </a:cxnLst>
              <a:rect l="0" t="0" r="r" b="b"/>
              <a:pathLst>
                <a:path w="21398" h="21329" extrusionOk="0">
                  <a:moveTo>
                    <a:pt x="21380" y="835"/>
                  </a:moveTo>
                  <a:cubicBezTo>
                    <a:pt x="20844" y="2196"/>
                    <a:pt x="20197" y="3509"/>
                    <a:pt x="19455" y="4758"/>
                  </a:cubicBezTo>
                  <a:cubicBezTo>
                    <a:pt x="19385" y="4880"/>
                    <a:pt x="19420" y="5035"/>
                    <a:pt x="19531" y="5115"/>
                  </a:cubicBezTo>
                  <a:cubicBezTo>
                    <a:pt x="19891" y="5377"/>
                    <a:pt x="20117" y="5798"/>
                    <a:pt x="20182" y="6257"/>
                  </a:cubicBezTo>
                  <a:cubicBezTo>
                    <a:pt x="20192" y="6343"/>
                    <a:pt x="20252" y="6407"/>
                    <a:pt x="20327" y="6439"/>
                  </a:cubicBezTo>
                  <a:cubicBezTo>
                    <a:pt x="20703" y="6626"/>
                    <a:pt x="21019" y="7474"/>
                    <a:pt x="20798" y="9188"/>
                  </a:cubicBezTo>
                  <a:cubicBezTo>
                    <a:pt x="20598" y="10746"/>
                    <a:pt x="20172" y="11472"/>
                    <a:pt x="19876" y="11798"/>
                  </a:cubicBezTo>
                  <a:cubicBezTo>
                    <a:pt x="19781" y="11904"/>
                    <a:pt x="19671" y="11702"/>
                    <a:pt x="19711" y="11477"/>
                  </a:cubicBezTo>
                  <a:cubicBezTo>
                    <a:pt x="19997" y="9775"/>
                    <a:pt x="19355" y="7111"/>
                    <a:pt x="19796" y="6594"/>
                  </a:cubicBezTo>
                  <a:cubicBezTo>
                    <a:pt x="19826" y="6556"/>
                    <a:pt x="19856" y="6530"/>
                    <a:pt x="19891" y="6503"/>
                  </a:cubicBezTo>
                  <a:cubicBezTo>
                    <a:pt x="19987" y="6428"/>
                    <a:pt x="20022" y="6289"/>
                    <a:pt x="19971" y="6177"/>
                  </a:cubicBezTo>
                  <a:cubicBezTo>
                    <a:pt x="19826" y="5868"/>
                    <a:pt x="19581" y="5606"/>
                    <a:pt x="19295" y="5452"/>
                  </a:cubicBezTo>
                  <a:cubicBezTo>
                    <a:pt x="19185" y="5388"/>
                    <a:pt x="19044" y="5430"/>
                    <a:pt x="18974" y="5542"/>
                  </a:cubicBezTo>
                  <a:cubicBezTo>
                    <a:pt x="18022" y="7031"/>
                    <a:pt x="16929" y="8414"/>
                    <a:pt x="15722" y="9663"/>
                  </a:cubicBezTo>
                  <a:cubicBezTo>
                    <a:pt x="15581" y="9807"/>
                    <a:pt x="15637" y="10058"/>
                    <a:pt x="15822" y="10116"/>
                  </a:cubicBezTo>
                  <a:cubicBezTo>
                    <a:pt x="16143" y="10212"/>
                    <a:pt x="16448" y="10346"/>
                    <a:pt x="16739" y="10522"/>
                  </a:cubicBezTo>
                  <a:cubicBezTo>
                    <a:pt x="16804" y="10559"/>
                    <a:pt x="16874" y="10570"/>
                    <a:pt x="16945" y="10543"/>
                  </a:cubicBezTo>
                  <a:cubicBezTo>
                    <a:pt x="17581" y="10282"/>
                    <a:pt x="18508" y="10778"/>
                    <a:pt x="18859" y="12716"/>
                  </a:cubicBezTo>
                  <a:cubicBezTo>
                    <a:pt x="19145" y="14279"/>
                    <a:pt x="18794" y="15219"/>
                    <a:pt x="18488" y="15710"/>
                  </a:cubicBezTo>
                  <a:cubicBezTo>
                    <a:pt x="18388" y="15870"/>
                    <a:pt x="18162" y="15753"/>
                    <a:pt x="18132" y="15523"/>
                  </a:cubicBezTo>
                  <a:cubicBezTo>
                    <a:pt x="17922" y="13772"/>
                    <a:pt x="16017" y="11734"/>
                    <a:pt x="16463" y="10970"/>
                  </a:cubicBezTo>
                  <a:cubicBezTo>
                    <a:pt x="16478" y="10944"/>
                    <a:pt x="16493" y="10922"/>
                    <a:pt x="16513" y="10896"/>
                  </a:cubicBezTo>
                  <a:cubicBezTo>
                    <a:pt x="16072" y="10645"/>
                    <a:pt x="15606" y="10485"/>
                    <a:pt x="15105" y="10410"/>
                  </a:cubicBezTo>
                  <a:cubicBezTo>
                    <a:pt x="15035" y="10399"/>
                    <a:pt x="14960" y="10426"/>
                    <a:pt x="14905" y="10474"/>
                  </a:cubicBezTo>
                  <a:cubicBezTo>
                    <a:pt x="14649" y="10714"/>
                    <a:pt x="14389" y="10949"/>
                    <a:pt x="14123" y="11178"/>
                  </a:cubicBezTo>
                  <a:cubicBezTo>
                    <a:pt x="13993" y="11291"/>
                    <a:pt x="13988" y="11499"/>
                    <a:pt x="14123" y="11605"/>
                  </a:cubicBezTo>
                  <a:cubicBezTo>
                    <a:pt x="14519" y="11920"/>
                    <a:pt x="14815" y="12363"/>
                    <a:pt x="14965" y="12860"/>
                  </a:cubicBezTo>
                  <a:cubicBezTo>
                    <a:pt x="14995" y="12956"/>
                    <a:pt x="15060" y="13030"/>
                    <a:pt x="15155" y="13047"/>
                  </a:cubicBezTo>
                  <a:cubicBezTo>
                    <a:pt x="15341" y="13084"/>
                    <a:pt x="15521" y="13169"/>
                    <a:pt x="15682" y="13297"/>
                  </a:cubicBezTo>
                  <a:cubicBezTo>
                    <a:pt x="16534" y="13970"/>
                    <a:pt x="15100" y="17140"/>
                    <a:pt x="15571" y="19238"/>
                  </a:cubicBezTo>
                  <a:cubicBezTo>
                    <a:pt x="15631" y="19510"/>
                    <a:pt x="15411" y="19745"/>
                    <a:pt x="15226" y="19606"/>
                  </a:cubicBezTo>
                  <a:cubicBezTo>
                    <a:pt x="14654" y="19184"/>
                    <a:pt x="13852" y="18261"/>
                    <a:pt x="13542" y="16350"/>
                  </a:cubicBezTo>
                  <a:cubicBezTo>
                    <a:pt x="13226" y="14391"/>
                    <a:pt x="13787" y="13388"/>
                    <a:pt x="14484" y="13105"/>
                  </a:cubicBezTo>
                  <a:cubicBezTo>
                    <a:pt x="14614" y="13052"/>
                    <a:pt x="14674" y="12897"/>
                    <a:pt x="14624" y="12758"/>
                  </a:cubicBezTo>
                  <a:cubicBezTo>
                    <a:pt x="14469" y="12305"/>
                    <a:pt x="14163" y="11915"/>
                    <a:pt x="13747" y="11691"/>
                  </a:cubicBezTo>
                  <a:cubicBezTo>
                    <a:pt x="13662" y="11643"/>
                    <a:pt x="13557" y="11653"/>
                    <a:pt x="13477" y="11712"/>
                  </a:cubicBezTo>
                  <a:cubicBezTo>
                    <a:pt x="12810" y="12246"/>
                    <a:pt x="12123" y="12742"/>
                    <a:pt x="11407" y="13196"/>
                  </a:cubicBezTo>
                  <a:cubicBezTo>
                    <a:pt x="11367" y="13223"/>
                    <a:pt x="11332" y="13255"/>
                    <a:pt x="11317" y="13303"/>
                  </a:cubicBezTo>
                  <a:cubicBezTo>
                    <a:pt x="11306" y="13329"/>
                    <a:pt x="11291" y="13351"/>
                    <a:pt x="11271" y="13372"/>
                  </a:cubicBezTo>
                  <a:cubicBezTo>
                    <a:pt x="10921" y="13735"/>
                    <a:pt x="10880" y="14285"/>
                    <a:pt x="11076" y="14722"/>
                  </a:cubicBezTo>
                  <a:cubicBezTo>
                    <a:pt x="11116" y="14813"/>
                    <a:pt x="11201" y="14867"/>
                    <a:pt x="11291" y="14877"/>
                  </a:cubicBezTo>
                  <a:cubicBezTo>
                    <a:pt x="11938" y="14920"/>
                    <a:pt x="12589" y="15694"/>
                    <a:pt x="12414" y="17541"/>
                  </a:cubicBezTo>
                  <a:cubicBezTo>
                    <a:pt x="12264" y="19126"/>
                    <a:pt x="11677" y="19921"/>
                    <a:pt x="11251" y="20295"/>
                  </a:cubicBezTo>
                  <a:cubicBezTo>
                    <a:pt x="11111" y="20417"/>
                    <a:pt x="10926" y="20236"/>
                    <a:pt x="10961" y="20006"/>
                  </a:cubicBezTo>
                  <a:cubicBezTo>
                    <a:pt x="11231" y="18261"/>
                    <a:pt x="9953" y="15731"/>
                    <a:pt x="10590" y="15139"/>
                  </a:cubicBezTo>
                  <a:cubicBezTo>
                    <a:pt x="10645" y="15085"/>
                    <a:pt x="10700" y="15043"/>
                    <a:pt x="10765" y="15011"/>
                  </a:cubicBezTo>
                  <a:cubicBezTo>
                    <a:pt x="10640" y="14749"/>
                    <a:pt x="10590" y="14450"/>
                    <a:pt x="10610" y="14162"/>
                  </a:cubicBezTo>
                  <a:cubicBezTo>
                    <a:pt x="10625" y="13949"/>
                    <a:pt x="10419" y="13799"/>
                    <a:pt x="10244" y="13895"/>
                  </a:cubicBezTo>
                  <a:cubicBezTo>
                    <a:pt x="9943" y="14066"/>
                    <a:pt x="9633" y="14226"/>
                    <a:pt x="9322" y="14376"/>
                  </a:cubicBezTo>
                  <a:cubicBezTo>
                    <a:pt x="9247" y="14413"/>
                    <a:pt x="9192" y="14488"/>
                    <a:pt x="9182" y="14578"/>
                  </a:cubicBezTo>
                  <a:cubicBezTo>
                    <a:pt x="9106" y="15096"/>
                    <a:pt x="8981" y="15592"/>
                    <a:pt x="8811" y="16073"/>
                  </a:cubicBezTo>
                  <a:cubicBezTo>
                    <a:pt x="8771" y="16190"/>
                    <a:pt x="8806" y="16318"/>
                    <a:pt x="8896" y="16388"/>
                  </a:cubicBezTo>
                  <a:cubicBezTo>
                    <a:pt x="9708" y="17017"/>
                    <a:pt x="10044" y="18357"/>
                    <a:pt x="8545" y="19900"/>
                  </a:cubicBezTo>
                  <a:cubicBezTo>
                    <a:pt x="7282" y="21202"/>
                    <a:pt x="6009" y="21378"/>
                    <a:pt x="5222" y="21319"/>
                  </a:cubicBezTo>
                  <a:cubicBezTo>
                    <a:pt x="4967" y="21303"/>
                    <a:pt x="4857" y="20962"/>
                    <a:pt x="5052" y="20786"/>
                  </a:cubicBezTo>
                  <a:cubicBezTo>
                    <a:pt x="6570" y="19451"/>
                    <a:pt x="6686" y="15950"/>
                    <a:pt x="7884" y="16003"/>
                  </a:cubicBezTo>
                  <a:cubicBezTo>
                    <a:pt x="8069" y="16014"/>
                    <a:pt x="8249" y="16051"/>
                    <a:pt x="8425" y="16121"/>
                  </a:cubicBezTo>
                  <a:cubicBezTo>
                    <a:pt x="8560" y="16174"/>
                    <a:pt x="8710" y="16099"/>
                    <a:pt x="8761" y="15955"/>
                  </a:cubicBezTo>
                  <a:cubicBezTo>
                    <a:pt x="8866" y="15635"/>
                    <a:pt x="8941" y="15310"/>
                    <a:pt x="8991" y="14973"/>
                  </a:cubicBezTo>
                  <a:cubicBezTo>
                    <a:pt x="9021" y="14765"/>
                    <a:pt x="8821" y="14605"/>
                    <a:pt x="8640" y="14685"/>
                  </a:cubicBezTo>
                  <a:cubicBezTo>
                    <a:pt x="7803" y="15059"/>
                    <a:pt x="6946" y="15379"/>
                    <a:pt x="6064" y="15635"/>
                  </a:cubicBezTo>
                  <a:cubicBezTo>
                    <a:pt x="5979" y="15662"/>
                    <a:pt x="5914" y="15731"/>
                    <a:pt x="5889" y="15822"/>
                  </a:cubicBezTo>
                  <a:cubicBezTo>
                    <a:pt x="5804" y="16158"/>
                    <a:pt x="5608" y="16473"/>
                    <a:pt x="5283" y="16692"/>
                  </a:cubicBezTo>
                  <a:cubicBezTo>
                    <a:pt x="4586" y="17156"/>
                    <a:pt x="3779" y="17423"/>
                    <a:pt x="2932" y="17444"/>
                  </a:cubicBezTo>
                  <a:cubicBezTo>
                    <a:pt x="2065" y="17466"/>
                    <a:pt x="1218" y="17258"/>
                    <a:pt x="386" y="16964"/>
                  </a:cubicBezTo>
                  <a:cubicBezTo>
                    <a:pt x="-105" y="16788"/>
                    <a:pt x="-135" y="16062"/>
                    <a:pt x="341" y="15843"/>
                  </a:cubicBezTo>
                  <a:cubicBezTo>
                    <a:pt x="542" y="15753"/>
                    <a:pt x="732" y="15646"/>
                    <a:pt x="922" y="15534"/>
                  </a:cubicBezTo>
                  <a:cubicBezTo>
                    <a:pt x="1835" y="14979"/>
                    <a:pt x="2656" y="14157"/>
                    <a:pt x="3694" y="13975"/>
                  </a:cubicBezTo>
                  <a:cubicBezTo>
                    <a:pt x="4100" y="13900"/>
                    <a:pt x="4506" y="13933"/>
                    <a:pt x="4902" y="14039"/>
                  </a:cubicBezTo>
                  <a:cubicBezTo>
                    <a:pt x="5252" y="14130"/>
                    <a:pt x="5513" y="14343"/>
                    <a:pt x="5688" y="14610"/>
                  </a:cubicBezTo>
                  <a:cubicBezTo>
                    <a:pt x="5749" y="14706"/>
                    <a:pt x="5859" y="14754"/>
                    <a:pt x="5964" y="14722"/>
                  </a:cubicBezTo>
                  <a:cubicBezTo>
                    <a:pt x="6515" y="14562"/>
                    <a:pt x="7057" y="14376"/>
                    <a:pt x="7588" y="14167"/>
                  </a:cubicBezTo>
                  <a:cubicBezTo>
                    <a:pt x="7798" y="14087"/>
                    <a:pt x="7813" y="13778"/>
                    <a:pt x="7613" y="13671"/>
                  </a:cubicBezTo>
                  <a:cubicBezTo>
                    <a:pt x="7493" y="13607"/>
                    <a:pt x="7372" y="13538"/>
                    <a:pt x="7257" y="13463"/>
                  </a:cubicBezTo>
                  <a:cubicBezTo>
                    <a:pt x="7162" y="13404"/>
                    <a:pt x="7047" y="13415"/>
                    <a:pt x="6956" y="13490"/>
                  </a:cubicBezTo>
                  <a:cubicBezTo>
                    <a:pt x="6500" y="13874"/>
                    <a:pt x="5618" y="13879"/>
                    <a:pt x="4420" y="12913"/>
                  </a:cubicBezTo>
                  <a:cubicBezTo>
                    <a:pt x="3228" y="11952"/>
                    <a:pt x="2897" y="11002"/>
                    <a:pt x="2817" y="10421"/>
                  </a:cubicBezTo>
                  <a:cubicBezTo>
                    <a:pt x="2792" y="10234"/>
                    <a:pt x="3032" y="10154"/>
                    <a:pt x="3198" y="10308"/>
                  </a:cubicBezTo>
                  <a:cubicBezTo>
                    <a:pt x="4456" y="11461"/>
                    <a:pt x="7152" y="11621"/>
                    <a:pt x="7292" y="12507"/>
                  </a:cubicBezTo>
                  <a:cubicBezTo>
                    <a:pt x="7307" y="12614"/>
                    <a:pt x="7312" y="12721"/>
                    <a:pt x="7302" y="12822"/>
                  </a:cubicBezTo>
                  <a:cubicBezTo>
                    <a:pt x="7292" y="12929"/>
                    <a:pt x="7332" y="13041"/>
                    <a:pt x="7422" y="13095"/>
                  </a:cubicBezTo>
                  <a:cubicBezTo>
                    <a:pt x="7813" y="13335"/>
                    <a:pt x="8234" y="13516"/>
                    <a:pt x="8680" y="13639"/>
                  </a:cubicBezTo>
                  <a:cubicBezTo>
                    <a:pt x="8735" y="13655"/>
                    <a:pt x="8796" y="13650"/>
                    <a:pt x="8851" y="13623"/>
                  </a:cubicBezTo>
                  <a:cubicBezTo>
                    <a:pt x="9643" y="13249"/>
                    <a:pt x="10409" y="12833"/>
                    <a:pt x="11151" y="12363"/>
                  </a:cubicBezTo>
                  <a:cubicBezTo>
                    <a:pt x="11336" y="12246"/>
                    <a:pt x="11311" y="11958"/>
                    <a:pt x="11111" y="11878"/>
                  </a:cubicBezTo>
                  <a:cubicBezTo>
                    <a:pt x="11061" y="11856"/>
                    <a:pt x="11006" y="11835"/>
                    <a:pt x="10956" y="11814"/>
                  </a:cubicBezTo>
                  <a:cubicBezTo>
                    <a:pt x="10855" y="11771"/>
                    <a:pt x="10735" y="11798"/>
                    <a:pt x="10665" y="11888"/>
                  </a:cubicBezTo>
                  <a:cubicBezTo>
                    <a:pt x="10033" y="12673"/>
                    <a:pt x="8806" y="12924"/>
                    <a:pt x="7437" y="11349"/>
                  </a:cubicBezTo>
                  <a:cubicBezTo>
                    <a:pt x="6550" y="10330"/>
                    <a:pt x="6250" y="9321"/>
                    <a:pt x="6180" y="8526"/>
                  </a:cubicBezTo>
                  <a:cubicBezTo>
                    <a:pt x="6134" y="8008"/>
                    <a:pt x="6696" y="7699"/>
                    <a:pt x="7067" y="8035"/>
                  </a:cubicBezTo>
                  <a:cubicBezTo>
                    <a:pt x="8475" y="9310"/>
                    <a:pt x="11181" y="9588"/>
                    <a:pt x="11106" y="10741"/>
                  </a:cubicBezTo>
                  <a:cubicBezTo>
                    <a:pt x="11096" y="10885"/>
                    <a:pt x="11071" y="11029"/>
                    <a:pt x="11031" y="11168"/>
                  </a:cubicBezTo>
                  <a:cubicBezTo>
                    <a:pt x="10991" y="11312"/>
                    <a:pt x="11061" y="11461"/>
                    <a:pt x="11191" y="11509"/>
                  </a:cubicBezTo>
                  <a:cubicBezTo>
                    <a:pt x="11442" y="11600"/>
                    <a:pt x="11697" y="11680"/>
                    <a:pt x="11958" y="11739"/>
                  </a:cubicBezTo>
                  <a:cubicBezTo>
                    <a:pt x="12023" y="11755"/>
                    <a:pt x="12098" y="11739"/>
                    <a:pt x="12153" y="11696"/>
                  </a:cubicBezTo>
                  <a:cubicBezTo>
                    <a:pt x="13106" y="11024"/>
                    <a:pt x="14008" y="10276"/>
                    <a:pt x="14855" y="9460"/>
                  </a:cubicBezTo>
                  <a:cubicBezTo>
                    <a:pt x="14960" y="9358"/>
                    <a:pt x="14965" y="9188"/>
                    <a:pt x="14870" y="9076"/>
                  </a:cubicBezTo>
                  <a:cubicBezTo>
                    <a:pt x="14754" y="8942"/>
                    <a:pt x="14574" y="8819"/>
                    <a:pt x="14489" y="8755"/>
                  </a:cubicBezTo>
                  <a:cubicBezTo>
                    <a:pt x="14489" y="8755"/>
                    <a:pt x="14489" y="8755"/>
                    <a:pt x="14484" y="8755"/>
                  </a:cubicBezTo>
                  <a:cubicBezTo>
                    <a:pt x="14358" y="8659"/>
                    <a:pt x="14173" y="8713"/>
                    <a:pt x="14113" y="8862"/>
                  </a:cubicBezTo>
                  <a:cubicBezTo>
                    <a:pt x="14048" y="9017"/>
                    <a:pt x="13963" y="9161"/>
                    <a:pt x="13857" y="9289"/>
                  </a:cubicBezTo>
                  <a:cubicBezTo>
                    <a:pt x="13246" y="10036"/>
                    <a:pt x="11472" y="8488"/>
                    <a:pt x="9888" y="8318"/>
                  </a:cubicBezTo>
                  <a:cubicBezTo>
                    <a:pt x="9447" y="8270"/>
                    <a:pt x="9287" y="7661"/>
                    <a:pt x="9638" y="7368"/>
                  </a:cubicBezTo>
                  <a:cubicBezTo>
                    <a:pt x="10139" y="6951"/>
                    <a:pt x="10885" y="6562"/>
                    <a:pt x="11963" y="6519"/>
                  </a:cubicBezTo>
                  <a:cubicBezTo>
                    <a:pt x="13542" y="6455"/>
                    <a:pt x="14193" y="7234"/>
                    <a:pt x="14248" y="8045"/>
                  </a:cubicBezTo>
                  <a:cubicBezTo>
                    <a:pt x="14253" y="8136"/>
                    <a:pt x="14303" y="8211"/>
                    <a:pt x="14379" y="8254"/>
                  </a:cubicBezTo>
                  <a:cubicBezTo>
                    <a:pt x="14644" y="8398"/>
                    <a:pt x="14905" y="8601"/>
                    <a:pt x="15080" y="8830"/>
                  </a:cubicBezTo>
                  <a:cubicBezTo>
                    <a:pt x="15175" y="8953"/>
                    <a:pt x="15346" y="8969"/>
                    <a:pt x="15456" y="8862"/>
                  </a:cubicBezTo>
                  <a:cubicBezTo>
                    <a:pt x="15912" y="8392"/>
                    <a:pt x="16353" y="7907"/>
                    <a:pt x="16774" y="7400"/>
                  </a:cubicBezTo>
                  <a:cubicBezTo>
                    <a:pt x="16809" y="7357"/>
                    <a:pt x="16834" y="7309"/>
                    <a:pt x="16839" y="7250"/>
                  </a:cubicBezTo>
                  <a:cubicBezTo>
                    <a:pt x="16854" y="7090"/>
                    <a:pt x="16834" y="6941"/>
                    <a:pt x="16789" y="6807"/>
                  </a:cubicBezTo>
                  <a:cubicBezTo>
                    <a:pt x="16729" y="6636"/>
                    <a:pt x="16534" y="6588"/>
                    <a:pt x="16398" y="6695"/>
                  </a:cubicBezTo>
                  <a:cubicBezTo>
                    <a:pt x="16368" y="6717"/>
                    <a:pt x="16343" y="6738"/>
                    <a:pt x="16308" y="6759"/>
                  </a:cubicBezTo>
                  <a:cubicBezTo>
                    <a:pt x="15406" y="7352"/>
                    <a:pt x="13176" y="4758"/>
                    <a:pt x="11171" y="4448"/>
                  </a:cubicBezTo>
                  <a:cubicBezTo>
                    <a:pt x="10911" y="4405"/>
                    <a:pt x="10790" y="4096"/>
                    <a:pt x="10976" y="3968"/>
                  </a:cubicBezTo>
                  <a:cubicBezTo>
                    <a:pt x="11557" y="3562"/>
                    <a:pt x="12660" y="3109"/>
                    <a:pt x="14444" y="3509"/>
                  </a:cubicBezTo>
                  <a:cubicBezTo>
                    <a:pt x="16694" y="4021"/>
                    <a:pt x="17185" y="5313"/>
                    <a:pt x="16809" y="6167"/>
                  </a:cubicBezTo>
                  <a:cubicBezTo>
                    <a:pt x="16774" y="6247"/>
                    <a:pt x="16779" y="6338"/>
                    <a:pt x="16824" y="6412"/>
                  </a:cubicBezTo>
                  <a:cubicBezTo>
                    <a:pt x="16864" y="6482"/>
                    <a:pt x="16904" y="6551"/>
                    <a:pt x="16934" y="6626"/>
                  </a:cubicBezTo>
                  <a:cubicBezTo>
                    <a:pt x="17010" y="6802"/>
                    <a:pt x="17240" y="6834"/>
                    <a:pt x="17355" y="6679"/>
                  </a:cubicBezTo>
                  <a:cubicBezTo>
                    <a:pt x="17952" y="5911"/>
                    <a:pt x="18508" y="5105"/>
                    <a:pt x="19019" y="4267"/>
                  </a:cubicBezTo>
                  <a:cubicBezTo>
                    <a:pt x="19039" y="4229"/>
                    <a:pt x="19059" y="4187"/>
                    <a:pt x="19059" y="4144"/>
                  </a:cubicBezTo>
                  <a:cubicBezTo>
                    <a:pt x="19094" y="3765"/>
                    <a:pt x="18954" y="3402"/>
                    <a:pt x="18704" y="3141"/>
                  </a:cubicBezTo>
                  <a:cubicBezTo>
                    <a:pt x="18678" y="3178"/>
                    <a:pt x="18653" y="3210"/>
                    <a:pt x="18623" y="3242"/>
                  </a:cubicBezTo>
                  <a:cubicBezTo>
                    <a:pt x="18152" y="3754"/>
                    <a:pt x="16403" y="2521"/>
                    <a:pt x="15120" y="2655"/>
                  </a:cubicBezTo>
                  <a:cubicBezTo>
                    <a:pt x="14955" y="2671"/>
                    <a:pt x="14835" y="2500"/>
                    <a:pt x="14930" y="2388"/>
                  </a:cubicBezTo>
                  <a:cubicBezTo>
                    <a:pt x="15231" y="2041"/>
                    <a:pt x="15842" y="1582"/>
                    <a:pt x="17000" y="1539"/>
                  </a:cubicBezTo>
                  <a:cubicBezTo>
                    <a:pt x="18443" y="1486"/>
                    <a:pt x="18939" y="2185"/>
                    <a:pt x="18844" y="2772"/>
                  </a:cubicBezTo>
                  <a:cubicBezTo>
                    <a:pt x="18834" y="2847"/>
                    <a:pt x="18859" y="2922"/>
                    <a:pt x="18899" y="2980"/>
                  </a:cubicBezTo>
                  <a:cubicBezTo>
                    <a:pt x="18979" y="3087"/>
                    <a:pt x="19049" y="3205"/>
                    <a:pt x="19104" y="3327"/>
                  </a:cubicBezTo>
                  <a:cubicBezTo>
                    <a:pt x="19195" y="3520"/>
                    <a:pt x="19450" y="3520"/>
                    <a:pt x="19555" y="3338"/>
                  </a:cubicBezTo>
                  <a:cubicBezTo>
                    <a:pt x="20147" y="2281"/>
                    <a:pt x="20668" y="1182"/>
                    <a:pt x="21114" y="56"/>
                  </a:cubicBezTo>
                  <a:cubicBezTo>
                    <a:pt x="21229" y="-222"/>
                    <a:pt x="21465" y="611"/>
                    <a:pt x="21380" y="835"/>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287" name="Shape">
              <a:extLst>
                <a:ext uri="{FF2B5EF4-FFF2-40B4-BE49-F238E27FC236}">
                  <a16:creationId xmlns:a16="http://schemas.microsoft.com/office/drawing/2014/main" id="{E234048A-FC39-496B-86A6-3ABCAE18C31E}"/>
                </a:ext>
              </a:extLst>
            </p:cNvPr>
            <p:cNvSpPr/>
            <p:nvPr/>
          </p:nvSpPr>
          <p:spPr>
            <a:xfrm>
              <a:off x="6464300" y="4927600"/>
              <a:ext cx="559814" cy="559731"/>
            </a:xfrm>
            <a:custGeom>
              <a:avLst/>
              <a:gdLst/>
              <a:ahLst/>
              <a:cxnLst>
                <a:cxn ang="0">
                  <a:pos x="wd2" y="hd2"/>
                </a:cxn>
                <a:cxn ang="5400000">
                  <a:pos x="wd2" y="hd2"/>
                </a:cxn>
                <a:cxn ang="10800000">
                  <a:pos x="wd2" y="hd2"/>
                </a:cxn>
                <a:cxn ang="16200000">
                  <a:pos x="wd2" y="hd2"/>
                </a:cxn>
              </a:cxnLst>
              <a:rect l="0" t="0" r="r" b="b"/>
              <a:pathLst>
                <a:path w="20725" h="20754" extrusionOk="0">
                  <a:moveTo>
                    <a:pt x="8982" y="18880"/>
                  </a:moveTo>
                  <a:cubicBezTo>
                    <a:pt x="9325" y="18673"/>
                    <a:pt x="9763" y="18744"/>
                    <a:pt x="10031" y="19045"/>
                  </a:cubicBezTo>
                  <a:cubicBezTo>
                    <a:pt x="10759" y="19860"/>
                    <a:pt x="12297" y="21221"/>
                    <a:pt x="13999" y="20594"/>
                  </a:cubicBezTo>
                  <a:cubicBezTo>
                    <a:pt x="15677" y="19977"/>
                    <a:pt x="15861" y="17816"/>
                    <a:pt x="15823" y="16615"/>
                  </a:cubicBezTo>
                  <a:cubicBezTo>
                    <a:pt x="15809" y="16172"/>
                    <a:pt x="16148" y="15800"/>
                    <a:pt x="16590" y="15768"/>
                  </a:cubicBezTo>
                  <a:cubicBezTo>
                    <a:pt x="17671" y="15683"/>
                    <a:pt x="19486" y="15339"/>
                    <a:pt x="20050" y="14021"/>
                  </a:cubicBezTo>
                  <a:cubicBezTo>
                    <a:pt x="20610" y="12702"/>
                    <a:pt x="19566" y="11223"/>
                    <a:pt x="18856" y="10423"/>
                  </a:cubicBezTo>
                  <a:cubicBezTo>
                    <a:pt x="18564" y="10093"/>
                    <a:pt x="18569" y="9594"/>
                    <a:pt x="18879" y="9279"/>
                  </a:cubicBezTo>
                  <a:cubicBezTo>
                    <a:pt x="19740" y="8412"/>
                    <a:pt x="21155" y="6618"/>
                    <a:pt x="20600" y="4565"/>
                  </a:cubicBezTo>
                  <a:cubicBezTo>
                    <a:pt x="20050" y="2531"/>
                    <a:pt x="17972" y="2926"/>
                    <a:pt x="16782" y="3341"/>
                  </a:cubicBezTo>
                  <a:cubicBezTo>
                    <a:pt x="16340" y="3496"/>
                    <a:pt x="15861" y="3246"/>
                    <a:pt x="15720" y="2799"/>
                  </a:cubicBezTo>
                  <a:cubicBezTo>
                    <a:pt x="15362" y="1688"/>
                    <a:pt x="14483" y="-64"/>
                    <a:pt x="12513" y="2"/>
                  </a:cubicBezTo>
                  <a:cubicBezTo>
                    <a:pt x="10736" y="58"/>
                    <a:pt x="9880" y="1160"/>
                    <a:pt x="9490" y="1994"/>
                  </a:cubicBezTo>
                  <a:cubicBezTo>
                    <a:pt x="9283" y="2432"/>
                    <a:pt x="8756" y="2611"/>
                    <a:pt x="8333" y="2375"/>
                  </a:cubicBezTo>
                  <a:cubicBezTo>
                    <a:pt x="7285" y="1787"/>
                    <a:pt x="5493" y="1104"/>
                    <a:pt x="4257" y="2356"/>
                  </a:cubicBezTo>
                  <a:cubicBezTo>
                    <a:pt x="2898" y="3736"/>
                    <a:pt x="3331" y="6086"/>
                    <a:pt x="3655" y="7221"/>
                  </a:cubicBezTo>
                  <a:cubicBezTo>
                    <a:pt x="3763" y="7597"/>
                    <a:pt x="3589" y="7993"/>
                    <a:pt x="3246" y="8181"/>
                  </a:cubicBezTo>
                  <a:cubicBezTo>
                    <a:pt x="2296" y="8699"/>
                    <a:pt x="552" y="9919"/>
                    <a:pt x="63" y="12014"/>
                  </a:cubicBezTo>
                  <a:cubicBezTo>
                    <a:pt x="-445" y="14190"/>
                    <a:pt x="2263" y="14689"/>
                    <a:pt x="3688" y="14802"/>
                  </a:cubicBezTo>
                  <a:cubicBezTo>
                    <a:pt x="4135" y="14840"/>
                    <a:pt x="4468" y="15221"/>
                    <a:pt x="4450" y="15669"/>
                  </a:cubicBezTo>
                  <a:cubicBezTo>
                    <a:pt x="4356" y="17505"/>
                    <a:pt x="4619" y="21536"/>
                    <a:pt x="8982" y="18880"/>
                  </a:cubicBezTo>
                  <a:close/>
                </a:path>
              </a:pathLst>
            </a:custGeom>
            <a:solidFill>
              <a:srgbClr val="DE594C"/>
            </a:solidFill>
            <a:ln w="12700">
              <a:miter lim="400000"/>
            </a:ln>
          </p:spPr>
          <p:txBody>
            <a:bodyPr lIns="38100" tIns="38100" rIns="38100" bIns="38100" anchor="ctr"/>
            <a:lstStyle/>
            <a:p>
              <a:pPr>
                <a:defRPr sz="3000">
                  <a:solidFill>
                    <a:srgbClr val="FFFFFF"/>
                  </a:solidFill>
                </a:defRPr>
              </a:pPr>
              <a:endParaRPr/>
            </a:p>
          </p:txBody>
        </p:sp>
        <p:sp>
          <p:nvSpPr>
            <p:cNvPr id="288" name="Shape">
              <a:extLst>
                <a:ext uri="{FF2B5EF4-FFF2-40B4-BE49-F238E27FC236}">
                  <a16:creationId xmlns:a16="http://schemas.microsoft.com/office/drawing/2014/main" id="{5689B757-E111-4BBB-85EB-68F36FE31791}"/>
                </a:ext>
              </a:extLst>
            </p:cNvPr>
            <p:cNvSpPr/>
            <p:nvPr/>
          </p:nvSpPr>
          <p:spPr>
            <a:xfrm>
              <a:off x="6578599" y="4864100"/>
              <a:ext cx="80767" cy="76126"/>
            </a:xfrm>
            <a:custGeom>
              <a:avLst/>
              <a:gdLst/>
              <a:ahLst/>
              <a:cxnLst>
                <a:cxn ang="0">
                  <a:pos x="wd2" y="hd2"/>
                </a:cxn>
                <a:cxn ang="5400000">
                  <a:pos x="wd2" y="hd2"/>
                </a:cxn>
                <a:cxn ang="10800000">
                  <a:pos x="wd2" y="hd2"/>
                </a:cxn>
                <a:cxn ang="16200000">
                  <a:pos x="wd2" y="hd2"/>
                </a:cxn>
              </a:cxnLst>
              <a:rect l="0" t="0" r="r" b="b"/>
              <a:pathLst>
                <a:path w="21166" h="21365" extrusionOk="0">
                  <a:moveTo>
                    <a:pt x="5817" y="18920"/>
                  </a:moveTo>
                  <a:cubicBezTo>
                    <a:pt x="7049" y="18741"/>
                    <a:pt x="8313" y="19276"/>
                    <a:pt x="9179" y="20238"/>
                  </a:cubicBezTo>
                  <a:cubicBezTo>
                    <a:pt x="9811" y="20916"/>
                    <a:pt x="10676" y="21486"/>
                    <a:pt x="11708" y="21343"/>
                  </a:cubicBezTo>
                  <a:cubicBezTo>
                    <a:pt x="12740" y="21165"/>
                    <a:pt x="13372" y="20345"/>
                    <a:pt x="13772" y="19419"/>
                  </a:cubicBezTo>
                  <a:cubicBezTo>
                    <a:pt x="14304" y="18100"/>
                    <a:pt x="15436" y="17173"/>
                    <a:pt x="16767" y="17030"/>
                  </a:cubicBezTo>
                  <a:cubicBezTo>
                    <a:pt x="17533" y="16924"/>
                    <a:pt x="18331" y="16638"/>
                    <a:pt x="18764" y="15961"/>
                  </a:cubicBezTo>
                  <a:cubicBezTo>
                    <a:pt x="19197" y="15284"/>
                    <a:pt x="19197" y="14464"/>
                    <a:pt x="18997" y="13716"/>
                  </a:cubicBezTo>
                  <a:cubicBezTo>
                    <a:pt x="18664" y="12290"/>
                    <a:pt x="18997" y="10793"/>
                    <a:pt x="19929" y="9688"/>
                  </a:cubicBezTo>
                  <a:cubicBezTo>
                    <a:pt x="20628" y="8868"/>
                    <a:pt x="21227" y="7799"/>
                    <a:pt x="21160" y="6444"/>
                  </a:cubicBezTo>
                  <a:cubicBezTo>
                    <a:pt x="21094" y="5090"/>
                    <a:pt x="20262" y="4555"/>
                    <a:pt x="19363" y="4377"/>
                  </a:cubicBezTo>
                  <a:cubicBezTo>
                    <a:pt x="18065" y="4127"/>
                    <a:pt x="17000" y="3129"/>
                    <a:pt x="16468" y="1846"/>
                  </a:cubicBezTo>
                  <a:cubicBezTo>
                    <a:pt x="16102" y="1027"/>
                    <a:pt x="15503" y="278"/>
                    <a:pt x="14404" y="64"/>
                  </a:cubicBezTo>
                  <a:cubicBezTo>
                    <a:pt x="13439" y="-114"/>
                    <a:pt x="12707" y="100"/>
                    <a:pt x="12141" y="456"/>
                  </a:cubicBezTo>
                  <a:cubicBezTo>
                    <a:pt x="11176" y="1062"/>
                    <a:pt x="9578" y="1098"/>
                    <a:pt x="8580" y="599"/>
                  </a:cubicBezTo>
                  <a:cubicBezTo>
                    <a:pt x="7814" y="242"/>
                    <a:pt x="6916" y="100"/>
                    <a:pt x="6084" y="706"/>
                  </a:cubicBezTo>
                  <a:cubicBezTo>
                    <a:pt x="5085" y="1419"/>
                    <a:pt x="4686" y="2702"/>
                    <a:pt x="4586" y="3842"/>
                  </a:cubicBezTo>
                  <a:cubicBezTo>
                    <a:pt x="4453" y="5161"/>
                    <a:pt x="3721" y="6373"/>
                    <a:pt x="2622" y="7015"/>
                  </a:cubicBezTo>
                  <a:cubicBezTo>
                    <a:pt x="1724" y="7514"/>
                    <a:pt x="758" y="8334"/>
                    <a:pt x="193" y="9652"/>
                  </a:cubicBezTo>
                  <a:cubicBezTo>
                    <a:pt x="-373" y="10971"/>
                    <a:pt x="392" y="11898"/>
                    <a:pt x="1358" y="12504"/>
                  </a:cubicBezTo>
                  <a:cubicBezTo>
                    <a:pt x="2622" y="13288"/>
                    <a:pt x="3388" y="14678"/>
                    <a:pt x="3354" y="16211"/>
                  </a:cubicBezTo>
                  <a:cubicBezTo>
                    <a:pt x="3288" y="17708"/>
                    <a:pt x="3754" y="19205"/>
                    <a:pt x="5817" y="18920"/>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89" name="Shape">
              <a:extLst>
                <a:ext uri="{FF2B5EF4-FFF2-40B4-BE49-F238E27FC236}">
                  <a16:creationId xmlns:a16="http://schemas.microsoft.com/office/drawing/2014/main" id="{0C01996A-12B4-45A8-95EB-08A2D8BFAB01}"/>
                </a:ext>
              </a:extLst>
            </p:cNvPr>
            <p:cNvSpPr/>
            <p:nvPr/>
          </p:nvSpPr>
          <p:spPr>
            <a:xfrm>
              <a:off x="6629400" y="5511800"/>
              <a:ext cx="125034" cy="117518"/>
            </a:xfrm>
            <a:custGeom>
              <a:avLst/>
              <a:gdLst/>
              <a:ahLst/>
              <a:cxnLst>
                <a:cxn ang="0">
                  <a:pos x="wd2" y="hd2"/>
                </a:cxn>
                <a:cxn ang="5400000">
                  <a:pos x="wd2" y="hd2"/>
                </a:cxn>
                <a:cxn ang="10800000">
                  <a:pos x="wd2" y="hd2"/>
                </a:cxn>
                <a:cxn ang="16200000">
                  <a:pos x="wd2" y="hd2"/>
                </a:cxn>
              </a:cxnLst>
              <a:rect l="0" t="0" r="r" b="b"/>
              <a:pathLst>
                <a:path w="21160" h="21331" extrusionOk="0">
                  <a:moveTo>
                    <a:pt x="5852" y="18899"/>
                  </a:moveTo>
                  <a:cubicBezTo>
                    <a:pt x="7099" y="18738"/>
                    <a:pt x="8324" y="19245"/>
                    <a:pt x="9205" y="20213"/>
                  </a:cubicBezTo>
                  <a:cubicBezTo>
                    <a:pt x="9828" y="20905"/>
                    <a:pt x="10688" y="21481"/>
                    <a:pt x="11741" y="21297"/>
                  </a:cubicBezTo>
                  <a:cubicBezTo>
                    <a:pt x="12772" y="21135"/>
                    <a:pt x="13396" y="20282"/>
                    <a:pt x="13783" y="19360"/>
                  </a:cubicBezTo>
                  <a:cubicBezTo>
                    <a:pt x="14320" y="18046"/>
                    <a:pt x="15438" y="17124"/>
                    <a:pt x="16770" y="16963"/>
                  </a:cubicBezTo>
                  <a:cubicBezTo>
                    <a:pt x="17544" y="16871"/>
                    <a:pt x="18318" y="16594"/>
                    <a:pt x="18769" y="15879"/>
                  </a:cubicBezTo>
                  <a:cubicBezTo>
                    <a:pt x="19199" y="15211"/>
                    <a:pt x="19199" y="14404"/>
                    <a:pt x="19005" y="13643"/>
                  </a:cubicBezTo>
                  <a:cubicBezTo>
                    <a:pt x="18662" y="12214"/>
                    <a:pt x="18984" y="10716"/>
                    <a:pt x="19929" y="9632"/>
                  </a:cubicBezTo>
                  <a:cubicBezTo>
                    <a:pt x="20639" y="8825"/>
                    <a:pt x="21219" y="7742"/>
                    <a:pt x="21155" y="6405"/>
                  </a:cubicBezTo>
                  <a:cubicBezTo>
                    <a:pt x="21090" y="5045"/>
                    <a:pt x="20252" y="4514"/>
                    <a:pt x="19349" y="4353"/>
                  </a:cubicBezTo>
                  <a:cubicBezTo>
                    <a:pt x="18038" y="4123"/>
                    <a:pt x="17006" y="3131"/>
                    <a:pt x="16448" y="1840"/>
                  </a:cubicBezTo>
                  <a:cubicBezTo>
                    <a:pt x="16104" y="1011"/>
                    <a:pt x="15481" y="273"/>
                    <a:pt x="14384" y="65"/>
                  </a:cubicBezTo>
                  <a:cubicBezTo>
                    <a:pt x="13439" y="-119"/>
                    <a:pt x="12687" y="111"/>
                    <a:pt x="12128" y="457"/>
                  </a:cubicBezTo>
                  <a:cubicBezTo>
                    <a:pt x="11182" y="1057"/>
                    <a:pt x="9570" y="1103"/>
                    <a:pt x="8560" y="596"/>
                  </a:cubicBezTo>
                  <a:cubicBezTo>
                    <a:pt x="7786" y="227"/>
                    <a:pt x="6905" y="112"/>
                    <a:pt x="6088" y="688"/>
                  </a:cubicBezTo>
                  <a:cubicBezTo>
                    <a:pt x="5078" y="1402"/>
                    <a:pt x="4713" y="2670"/>
                    <a:pt x="4584" y="3823"/>
                  </a:cubicBezTo>
                  <a:cubicBezTo>
                    <a:pt x="4433" y="5160"/>
                    <a:pt x="3724" y="6359"/>
                    <a:pt x="2628" y="6981"/>
                  </a:cubicBezTo>
                  <a:cubicBezTo>
                    <a:pt x="1747" y="7488"/>
                    <a:pt x="758" y="8318"/>
                    <a:pt x="199" y="9609"/>
                  </a:cubicBezTo>
                  <a:cubicBezTo>
                    <a:pt x="-381" y="10923"/>
                    <a:pt x="393" y="11845"/>
                    <a:pt x="1381" y="12445"/>
                  </a:cubicBezTo>
                  <a:cubicBezTo>
                    <a:pt x="2628" y="13205"/>
                    <a:pt x="3402" y="14612"/>
                    <a:pt x="3359" y="16156"/>
                  </a:cubicBezTo>
                  <a:cubicBezTo>
                    <a:pt x="3316" y="17677"/>
                    <a:pt x="3767" y="19176"/>
                    <a:pt x="5852" y="18899"/>
                  </a:cubicBezTo>
                  <a:close/>
                </a:path>
              </a:pathLst>
            </a:custGeom>
            <a:solidFill>
              <a:srgbClr val="EFAE7E"/>
            </a:solidFill>
            <a:ln w="12700">
              <a:miter lim="400000"/>
            </a:ln>
          </p:spPr>
          <p:txBody>
            <a:bodyPr lIns="38100" tIns="38100" rIns="38100" bIns="38100" anchor="ctr"/>
            <a:lstStyle/>
            <a:p>
              <a:pPr>
                <a:defRPr sz="3000">
                  <a:solidFill>
                    <a:srgbClr val="FFFFFF"/>
                  </a:solidFill>
                </a:defRPr>
              </a:pPr>
              <a:endParaRPr/>
            </a:p>
          </p:txBody>
        </p:sp>
        <p:sp>
          <p:nvSpPr>
            <p:cNvPr id="290" name="Shape">
              <a:extLst>
                <a:ext uri="{FF2B5EF4-FFF2-40B4-BE49-F238E27FC236}">
                  <a16:creationId xmlns:a16="http://schemas.microsoft.com/office/drawing/2014/main" id="{4CDC88D8-E954-4B77-9842-8713846986B1}"/>
                </a:ext>
              </a:extLst>
            </p:cNvPr>
            <p:cNvSpPr/>
            <p:nvPr/>
          </p:nvSpPr>
          <p:spPr>
            <a:xfrm>
              <a:off x="6692900" y="5105399"/>
              <a:ext cx="196722" cy="184799"/>
            </a:xfrm>
            <a:custGeom>
              <a:avLst/>
              <a:gdLst/>
              <a:ahLst/>
              <a:cxnLst>
                <a:cxn ang="0">
                  <a:pos x="wd2" y="hd2"/>
                </a:cxn>
                <a:cxn ang="5400000">
                  <a:pos x="wd2" y="hd2"/>
                </a:cxn>
                <a:cxn ang="10800000">
                  <a:pos x="wd2" y="hd2"/>
                </a:cxn>
                <a:cxn ang="16200000">
                  <a:pos x="wd2" y="hd2"/>
                </a:cxn>
              </a:cxnLst>
              <a:rect l="0" t="0" r="r" b="b"/>
              <a:pathLst>
                <a:path w="21149" h="21352" extrusionOk="0">
                  <a:moveTo>
                    <a:pt x="5850" y="18903"/>
                  </a:moveTo>
                  <a:cubicBezTo>
                    <a:pt x="7092" y="18742"/>
                    <a:pt x="8321" y="19256"/>
                    <a:pt x="9195" y="20224"/>
                  </a:cubicBezTo>
                  <a:cubicBezTo>
                    <a:pt x="9823" y="20914"/>
                    <a:pt x="10670" y="21486"/>
                    <a:pt x="11735" y="21325"/>
                  </a:cubicBezTo>
                  <a:cubicBezTo>
                    <a:pt x="12772" y="21163"/>
                    <a:pt x="13400" y="20312"/>
                    <a:pt x="13783" y="19388"/>
                  </a:cubicBezTo>
                  <a:cubicBezTo>
                    <a:pt x="14329" y="18082"/>
                    <a:pt x="15448" y="17157"/>
                    <a:pt x="16773" y="16996"/>
                  </a:cubicBezTo>
                  <a:cubicBezTo>
                    <a:pt x="17551" y="16908"/>
                    <a:pt x="18316" y="16614"/>
                    <a:pt x="18766" y="15925"/>
                  </a:cubicBezTo>
                  <a:cubicBezTo>
                    <a:pt x="19203" y="15250"/>
                    <a:pt x="19190" y="14442"/>
                    <a:pt x="18998" y="13679"/>
                  </a:cubicBezTo>
                  <a:cubicBezTo>
                    <a:pt x="18657" y="12241"/>
                    <a:pt x="18985" y="10745"/>
                    <a:pt x="19927" y="9659"/>
                  </a:cubicBezTo>
                  <a:cubicBezTo>
                    <a:pt x="20623" y="8852"/>
                    <a:pt x="21224" y="7766"/>
                    <a:pt x="21142" y="6431"/>
                  </a:cubicBezTo>
                  <a:cubicBezTo>
                    <a:pt x="21074" y="5066"/>
                    <a:pt x="20241" y="4538"/>
                    <a:pt x="19340" y="4376"/>
                  </a:cubicBezTo>
                  <a:cubicBezTo>
                    <a:pt x="18043" y="4141"/>
                    <a:pt x="16991" y="3144"/>
                    <a:pt x="16432" y="1852"/>
                  </a:cubicBezTo>
                  <a:cubicBezTo>
                    <a:pt x="16077" y="1031"/>
                    <a:pt x="15462" y="268"/>
                    <a:pt x="14356" y="62"/>
                  </a:cubicBezTo>
                  <a:cubicBezTo>
                    <a:pt x="13400" y="-114"/>
                    <a:pt x="12663" y="106"/>
                    <a:pt x="12103" y="458"/>
                  </a:cubicBezTo>
                  <a:cubicBezTo>
                    <a:pt x="11148" y="1075"/>
                    <a:pt x="9550" y="1089"/>
                    <a:pt x="8540" y="605"/>
                  </a:cubicBezTo>
                  <a:cubicBezTo>
                    <a:pt x="7775" y="238"/>
                    <a:pt x="6888" y="106"/>
                    <a:pt x="6068" y="708"/>
                  </a:cubicBezTo>
                  <a:cubicBezTo>
                    <a:pt x="5072" y="1427"/>
                    <a:pt x="4689" y="2703"/>
                    <a:pt x="4567" y="3848"/>
                  </a:cubicBezTo>
                  <a:cubicBezTo>
                    <a:pt x="4430" y="5183"/>
                    <a:pt x="3720" y="6387"/>
                    <a:pt x="2614" y="7018"/>
                  </a:cubicBezTo>
                  <a:cubicBezTo>
                    <a:pt x="1727" y="7531"/>
                    <a:pt x="757" y="8353"/>
                    <a:pt x="197" y="9644"/>
                  </a:cubicBezTo>
                  <a:cubicBezTo>
                    <a:pt x="-376" y="10965"/>
                    <a:pt x="389" y="11889"/>
                    <a:pt x="1372" y="12491"/>
                  </a:cubicBezTo>
                  <a:cubicBezTo>
                    <a:pt x="2614" y="13254"/>
                    <a:pt x="3406" y="14677"/>
                    <a:pt x="3351" y="16218"/>
                  </a:cubicBezTo>
                  <a:cubicBezTo>
                    <a:pt x="3310" y="17700"/>
                    <a:pt x="3761" y="19182"/>
                    <a:pt x="5850" y="18903"/>
                  </a:cubicBezTo>
                  <a:close/>
                </a:path>
              </a:pathLst>
            </a:custGeom>
            <a:solidFill>
              <a:srgbClr val="F1B55D"/>
            </a:solidFill>
            <a:ln w="12700">
              <a:miter lim="400000"/>
            </a:ln>
          </p:spPr>
          <p:txBody>
            <a:bodyPr lIns="38100" tIns="38100" rIns="38100" bIns="38100" anchor="ctr"/>
            <a:lstStyle/>
            <a:p>
              <a:pPr>
                <a:defRPr sz="3000">
                  <a:solidFill>
                    <a:srgbClr val="FFFFFF"/>
                  </a:solidFill>
                </a:defRPr>
              </a:pPr>
              <a:endParaRPr/>
            </a:p>
          </p:txBody>
        </p:sp>
        <p:sp>
          <p:nvSpPr>
            <p:cNvPr id="291" name="Shape">
              <a:extLst>
                <a:ext uri="{FF2B5EF4-FFF2-40B4-BE49-F238E27FC236}">
                  <a16:creationId xmlns:a16="http://schemas.microsoft.com/office/drawing/2014/main" id="{234EBBFF-6C03-400D-B04E-941324505B60}"/>
                </a:ext>
              </a:extLst>
            </p:cNvPr>
            <p:cNvSpPr/>
            <p:nvPr/>
          </p:nvSpPr>
          <p:spPr>
            <a:xfrm>
              <a:off x="6083300" y="5194299"/>
              <a:ext cx="357239" cy="386653"/>
            </a:xfrm>
            <a:custGeom>
              <a:avLst/>
              <a:gdLst/>
              <a:ahLst/>
              <a:cxnLst>
                <a:cxn ang="0">
                  <a:pos x="wd2" y="hd2"/>
                </a:cxn>
                <a:cxn ang="5400000">
                  <a:pos x="wd2" y="hd2"/>
                </a:cxn>
                <a:cxn ang="10800000">
                  <a:pos x="wd2" y="hd2"/>
                </a:cxn>
                <a:cxn ang="16200000">
                  <a:pos x="wd2" y="hd2"/>
                </a:cxn>
              </a:cxnLst>
              <a:rect l="0" t="0" r="r" b="b"/>
              <a:pathLst>
                <a:path w="21024" h="21512" extrusionOk="0">
                  <a:moveTo>
                    <a:pt x="9358" y="2109"/>
                  </a:moveTo>
                  <a:cubicBezTo>
                    <a:pt x="9329" y="2010"/>
                    <a:pt x="8170" y="2583"/>
                    <a:pt x="8275" y="2929"/>
                  </a:cubicBezTo>
                  <a:cubicBezTo>
                    <a:pt x="8648" y="4151"/>
                    <a:pt x="9657" y="5112"/>
                    <a:pt x="11010" y="5331"/>
                  </a:cubicBezTo>
                  <a:cubicBezTo>
                    <a:pt x="11571" y="5423"/>
                    <a:pt x="12101" y="5367"/>
                    <a:pt x="12610" y="5225"/>
                  </a:cubicBezTo>
                  <a:cubicBezTo>
                    <a:pt x="11429" y="6363"/>
                    <a:pt x="10323" y="7578"/>
                    <a:pt x="9284" y="8850"/>
                  </a:cubicBezTo>
                  <a:cubicBezTo>
                    <a:pt x="8402" y="9931"/>
                    <a:pt x="7482" y="11048"/>
                    <a:pt x="6623" y="12221"/>
                  </a:cubicBezTo>
                  <a:cubicBezTo>
                    <a:pt x="5166" y="10906"/>
                    <a:pt x="2736" y="9267"/>
                    <a:pt x="868" y="10871"/>
                  </a:cubicBezTo>
                  <a:cubicBezTo>
                    <a:pt x="-178" y="11768"/>
                    <a:pt x="-268" y="13704"/>
                    <a:pt x="539" y="14764"/>
                  </a:cubicBezTo>
                  <a:cubicBezTo>
                    <a:pt x="524" y="14743"/>
                    <a:pt x="838" y="13789"/>
                    <a:pt x="621" y="13499"/>
                  </a:cubicBezTo>
                  <a:cubicBezTo>
                    <a:pt x="-455" y="12093"/>
                    <a:pt x="2333" y="11472"/>
                    <a:pt x="3275" y="11606"/>
                  </a:cubicBezTo>
                  <a:cubicBezTo>
                    <a:pt x="4358" y="11761"/>
                    <a:pt x="5248" y="12355"/>
                    <a:pt x="6047" y="13033"/>
                  </a:cubicBezTo>
                  <a:cubicBezTo>
                    <a:pt x="4583" y="15153"/>
                    <a:pt x="3387" y="17421"/>
                    <a:pt x="3035" y="19894"/>
                  </a:cubicBezTo>
                  <a:cubicBezTo>
                    <a:pt x="2961" y="20396"/>
                    <a:pt x="4104" y="21349"/>
                    <a:pt x="4074" y="21512"/>
                  </a:cubicBezTo>
                  <a:cubicBezTo>
                    <a:pt x="4590" y="17894"/>
                    <a:pt x="6997" y="14559"/>
                    <a:pt x="9418" y="11620"/>
                  </a:cubicBezTo>
                  <a:cubicBezTo>
                    <a:pt x="9926" y="13627"/>
                    <a:pt x="11548" y="15351"/>
                    <a:pt x="13761" y="15782"/>
                  </a:cubicBezTo>
                  <a:cubicBezTo>
                    <a:pt x="15898" y="16199"/>
                    <a:pt x="17445" y="14955"/>
                    <a:pt x="17871" y="13047"/>
                  </a:cubicBezTo>
                  <a:cubicBezTo>
                    <a:pt x="17991" y="12503"/>
                    <a:pt x="17318" y="13584"/>
                    <a:pt x="17266" y="13803"/>
                  </a:cubicBezTo>
                  <a:cubicBezTo>
                    <a:pt x="17019" y="14898"/>
                    <a:pt x="14912" y="14743"/>
                    <a:pt x="14127" y="14559"/>
                  </a:cubicBezTo>
                  <a:cubicBezTo>
                    <a:pt x="13417" y="14390"/>
                    <a:pt x="12752" y="14058"/>
                    <a:pt x="12176" y="13641"/>
                  </a:cubicBezTo>
                  <a:cubicBezTo>
                    <a:pt x="11160" y="12899"/>
                    <a:pt x="10465" y="11896"/>
                    <a:pt x="10128" y="10765"/>
                  </a:cubicBezTo>
                  <a:cubicBezTo>
                    <a:pt x="10382" y="10461"/>
                    <a:pt x="10636" y="10164"/>
                    <a:pt x="10883" y="9868"/>
                  </a:cubicBezTo>
                  <a:cubicBezTo>
                    <a:pt x="13708" y="6533"/>
                    <a:pt x="16960" y="3664"/>
                    <a:pt x="21010" y="1714"/>
                  </a:cubicBezTo>
                  <a:cubicBezTo>
                    <a:pt x="21145" y="1650"/>
                    <a:pt x="20181" y="-88"/>
                    <a:pt x="19987" y="4"/>
                  </a:cubicBezTo>
                  <a:cubicBezTo>
                    <a:pt x="17557" y="1170"/>
                    <a:pt x="15420" y="2689"/>
                    <a:pt x="13492" y="4420"/>
                  </a:cubicBezTo>
                  <a:cubicBezTo>
                    <a:pt x="11780" y="5028"/>
                    <a:pt x="9844" y="3685"/>
                    <a:pt x="9358" y="2109"/>
                  </a:cubicBezTo>
                  <a:close/>
                </a:path>
              </a:pathLst>
            </a:custGeom>
            <a:solidFill>
              <a:srgbClr val="8EB49A"/>
            </a:solidFill>
            <a:ln w="12700">
              <a:miter lim="400000"/>
            </a:ln>
          </p:spPr>
          <p:txBody>
            <a:bodyPr lIns="38100" tIns="38100" rIns="38100" bIns="38100" anchor="ctr"/>
            <a:lstStyle/>
            <a:p>
              <a:pPr>
                <a:defRPr sz="3000">
                  <a:solidFill>
                    <a:srgbClr val="FFFFFF"/>
                  </a:solidFill>
                </a:defRPr>
              </a:pPr>
              <a:endParaRPr/>
            </a:p>
          </p:txBody>
        </p:sp>
        <p:sp>
          <p:nvSpPr>
            <p:cNvPr id="292" name="Circle">
              <a:extLst>
                <a:ext uri="{FF2B5EF4-FFF2-40B4-BE49-F238E27FC236}">
                  <a16:creationId xmlns:a16="http://schemas.microsoft.com/office/drawing/2014/main" id="{08A76BE1-8496-46D5-8172-ADFB7F298F70}"/>
                </a:ext>
              </a:extLst>
            </p:cNvPr>
            <p:cNvSpPr/>
            <p:nvPr/>
          </p:nvSpPr>
          <p:spPr>
            <a:xfrm>
              <a:off x="6070600" y="5537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3" name="Shape">
              <a:extLst>
                <a:ext uri="{FF2B5EF4-FFF2-40B4-BE49-F238E27FC236}">
                  <a16:creationId xmlns:a16="http://schemas.microsoft.com/office/drawing/2014/main" id="{743060D4-C39A-43B0-91EA-EE56F631113D}"/>
                </a:ext>
              </a:extLst>
            </p:cNvPr>
            <p:cNvSpPr/>
            <p:nvPr/>
          </p:nvSpPr>
          <p:spPr>
            <a:xfrm>
              <a:off x="6108700" y="5575299"/>
              <a:ext cx="60833" cy="57151"/>
            </a:xfrm>
            <a:custGeom>
              <a:avLst/>
              <a:gdLst/>
              <a:ahLst/>
              <a:cxnLst>
                <a:cxn ang="0">
                  <a:pos x="wd2" y="hd2"/>
                </a:cxn>
                <a:cxn ang="5400000">
                  <a:pos x="wd2" y="hd2"/>
                </a:cxn>
                <a:cxn ang="10800000">
                  <a:pos x="wd2" y="hd2"/>
                </a:cxn>
                <a:cxn ang="16200000">
                  <a:pos x="wd2" y="hd2"/>
                </a:cxn>
              </a:cxnLst>
              <a:rect l="0" t="0" r="r" b="b"/>
              <a:pathLst>
                <a:path w="21600" h="21600" extrusionOk="0">
                  <a:moveTo>
                    <a:pt x="13212" y="0"/>
                  </a:moveTo>
                  <a:cubicBezTo>
                    <a:pt x="13212" y="0"/>
                    <a:pt x="13618" y="5424"/>
                    <a:pt x="10236" y="8832"/>
                  </a:cubicBezTo>
                  <a:cubicBezTo>
                    <a:pt x="6854" y="12240"/>
                    <a:pt x="0" y="9072"/>
                    <a:pt x="0" y="9072"/>
                  </a:cubicBezTo>
                  <a:cubicBezTo>
                    <a:pt x="0" y="9072"/>
                    <a:pt x="10326" y="14016"/>
                    <a:pt x="9921" y="21600"/>
                  </a:cubicBezTo>
                  <a:cubicBezTo>
                    <a:pt x="9921" y="21600"/>
                    <a:pt x="13754" y="13920"/>
                    <a:pt x="19841" y="18672"/>
                  </a:cubicBezTo>
                  <a:cubicBezTo>
                    <a:pt x="19841" y="18672"/>
                    <a:pt x="12266" y="10656"/>
                    <a:pt x="21600" y="6192"/>
                  </a:cubicBezTo>
                  <a:cubicBezTo>
                    <a:pt x="21600" y="6192"/>
                    <a:pt x="15918" y="7248"/>
                    <a:pt x="13212" y="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4" name="Circle">
              <a:extLst>
                <a:ext uri="{FF2B5EF4-FFF2-40B4-BE49-F238E27FC236}">
                  <a16:creationId xmlns:a16="http://schemas.microsoft.com/office/drawing/2014/main" id="{84941D0B-7A53-4ED3-A0B2-3EEAFFB4ADFD}"/>
                </a:ext>
              </a:extLst>
            </p:cNvPr>
            <p:cNvSpPr/>
            <p:nvPr/>
          </p:nvSpPr>
          <p:spPr>
            <a:xfrm>
              <a:off x="6350000" y="53467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5" name="Shape">
              <a:extLst>
                <a:ext uri="{FF2B5EF4-FFF2-40B4-BE49-F238E27FC236}">
                  <a16:creationId xmlns:a16="http://schemas.microsoft.com/office/drawing/2014/main" id="{872A041A-BF92-4FED-BADF-BBEB3009B002}"/>
                </a:ext>
              </a:extLst>
            </p:cNvPr>
            <p:cNvSpPr/>
            <p:nvPr/>
          </p:nvSpPr>
          <p:spPr>
            <a:xfrm>
              <a:off x="6400800" y="5372100"/>
              <a:ext cx="56643" cy="51816"/>
            </a:xfrm>
            <a:custGeom>
              <a:avLst/>
              <a:gdLst/>
              <a:ahLst/>
              <a:cxnLst>
                <a:cxn ang="0">
                  <a:pos x="wd2" y="hd2"/>
                </a:cxn>
                <a:cxn ang="5400000">
                  <a:pos x="wd2" y="hd2"/>
                </a:cxn>
                <a:cxn ang="10800000">
                  <a:pos x="wd2" y="hd2"/>
                </a:cxn>
                <a:cxn ang="16200000">
                  <a:pos x="wd2" y="hd2"/>
                </a:cxn>
              </a:cxnLst>
              <a:rect l="0" t="0" r="r" b="b"/>
              <a:pathLst>
                <a:path w="21600" h="21600" extrusionOk="0">
                  <a:moveTo>
                    <a:pt x="3003" y="2541"/>
                  </a:moveTo>
                  <a:cubicBezTo>
                    <a:pt x="3003" y="2541"/>
                    <a:pt x="7313" y="6300"/>
                    <a:pt x="7361" y="11753"/>
                  </a:cubicBezTo>
                  <a:cubicBezTo>
                    <a:pt x="7410" y="17206"/>
                    <a:pt x="0" y="20700"/>
                    <a:pt x="0" y="20700"/>
                  </a:cubicBezTo>
                  <a:cubicBezTo>
                    <a:pt x="0" y="20700"/>
                    <a:pt x="11236" y="15512"/>
                    <a:pt x="16515" y="21600"/>
                  </a:cubicBezTo>
                  <a:cubicBezTo>
                    <a:pt x="16515" y="21600"/>
                    <a:pt x="13657" y="12547"/>
                    <a:pt x="21600" y="10906"/>
                  </a:cubicBezTo>
                  <a:cubicBezTo>
                    <a:pt x="21600" y="10906"/>
                    <a:pt x="10170" y="11382"/>
                    <a:pt x="13706" y="0"/>
                  </a:cubicBezTo>
                  <a:cubicBezTo>
                    <a:pt x="13706" y="0"/>
                    <a:pt x="10316" y="5612"/>
                    <a:pt x="3003" y="2541"/>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6" name="Circle">
              <a:extLst>
                <a:ext uri="{FF2B5EF4-FFF2-40B4-BE49-F238E27FC236}">
                  <a16:creationId xmlns:a16="http://schemas.microsoft.com/office/drawing/2014/main" id="{7AB5533D-9DA2-4518-ADBA-6CE30EFC02F8}"/>
                </a:ext>
              </a:extLst>
            </p:cNvPr>
            <p:cNvSpPr/>
            <p:nvPr/>
          </p:nvSpPr>
          <p:spPr>
            <a:xfrm>
              <a:off x="6172200" y="5156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7" name="Shape">
              <a:extLst>
                <a:ext uri="{FF2B5EF4-FFF2-40B4-BE49-F238E27FC236}">
                  <a16:creationId xmlns:a16="http://schemas.microsoft.com/office/drawing/2014/main" id="{B5161F0D-E83A-4D0A-A936-4CFC42BDBB93}"/>
                </a:ext>
              </a:extLst>
            </p:cNvPr>
            <p:cNvSpPr/>
            <p:nvPr/>
          </p:nvSpPr>
          <p:spPr>
            <a:xfrm>
              <a:off x="6172200" y="5181600"/>
              <a:ext cx="60833" cy="57277"/>
            </a:xfrm>
            <a:custGeom>
              <a:avLst/>
              <a:gdLst/>
              <a:ahLst/>
              <a:cxnLst>
                <a:cxn ang="0">
                  <a:pos x="wd2" y="hd2"/>
                </a:cxn>
                <a:cxn ang="5400000">
                  <a:pos x="wd2" y="hd2"/>
                </a:cxn>
                <a:cxn ang="10800000">
                  <a:pos x="wd2" y="hd2"/>
                </a:cxn>
                <a:cxn ang="16200000">
                  <a:pos x="wd2" y="hd2"/>
                </a:cxn>
              </a:cxnLst>
              <a:rect l="0" t="0" r="r" b="b"/>
              <a:pathLst>
                <a:path w="21600" h="21600" extrusionOk="0">
                  <a:moveTo>
                    <a:pt x="11634" y="21600"/>
                  </a:moveTo>
                  <a:cubicBezTo>
                    <a:pt x="11634" y="21600"/>
                    <a:pt x="9695" y="16571"/>
                    <a:pt x="11905" y="12213"/>
                  </a:cubicBezTo>
                  <a:cubicBezTo>
                    <a:pt x="14114" y="7902"/>
                    <a:pt x="21600" y="8669"/>
                    <a:pt x="21600" y="8669"/>
                  </a:cubicBezTo>
                  <a:cubicBezTo>
                    <a:pt x="21600" y="8669"/>
                    <a:pt x="10327" y="7376"/>
                    <a:pt x="8568" y="0"/>
                  </a:cubicBezTo>
                  <a:cubicBezTo>
                    <a:pt x="8568" y="0"/>
                    <a:pt x="7125" y="8525"/>
                    <a:pt x="0" y="6035"/>
                  </a:cubicBezTo>
                  <a:cubicBezTo>
                    <a:pt x="0" y="6035"/>
                    <a:pt x="9515" y="11207"/>
                    <a:pt x="1939" y="18439"/>
                  </a:cubicBezTo>
                  <a:cubicBezTo>
                    <a:pt x="1894" y="18487"/>
                    <a:pt x="6990" y="15661"/>
                    <a:pt x="11634" y="21600"/>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298" name="Circle">
              <a:extLst>
                <a:ext uri="{FF2B5EF4-FFF2-40B4-BE49-F238E27FC236}">
                  <a16:creationId xmlns:a16="http://schemas.microsoft.com/office/drawing/2014/main" id="{92DD597F-02A0-4B15-A58D-15980FD664FE}"/>
                </a:ext>
              </a:extLst>
            </p:cNvPr>
            <p:cNvSpPr/>
            <p:nvPr/>
          </p:nvSpPr>
          <p:spPr>
            <a:xfrm>
              <a:off x="6007100" y="5410200"/>
              <a:ext cx="110745" cy="110745"/>
            </a:xfrm>
            <a:prstGeom prst="ellipse">
              <a:avLst/>
            </a:prstGeom>
            <a:solidFill>
              <a:srgbClr val="94D1D1"/>
            </a:solidFill>
            <a:ln w="12700">
              <a:miter lim="400000"/>
            </a:ln>
          </p:spPr>
          <p:txBody>
            <a:bodyPr lIns="38100" tIns="38100" rIns="38100" bIns="38100" anchor="ctr"/>
            <a:lstStyle/>
            <a:p>
              <a:pPr>
                <a:defRPr sz="3000">
                  <a:solidFill>
                    <a:srgbClr val="FFFFFF"/>
                  </a:solidFill>
                </a:defRPr>
              </a:pPr>
              <a:endParaRPr/>
            </a:p>
          </p:txBody>
        </p:sp>
        <p:sp>
          <p:nvSpPr>
            <p:cNvPr id="299" name="Shape">
              <a:extLst>
                <a:ext uri="{FF2B5EF4-FFF2-40B4-BE49-F238E27FC236}">
                  <a16:creationId xmlns:a16="http://schemas.microsoft.com/office/drawing/2014/main" id="{DBBA5499-3093-412E-8710-48D3E1DE26B0}"/>
                </a:ext>
              </a:extLst>
            </p:cNvPr>
            <p:cNvSpPr/>
            <p:nvPr/>
          </p:nvSpPr>
          <p:spPr>
            <a:xfrm>
              <a:off x="6007099" y="5448300"/>
              <a:ext cx="51691" cy="55499"/>
            </a:xfrm>
            <a:custGeom>
              <a:avLst/>
              <a:gdLst/>
              <a:ahLst/>
              <a:cxnLst>
                <a:cxn ang="0">
                  <a:pos x="wd2" y="hd2"/>
                </a:cxn>
                <a:cxn ang="5400000">
                  <a:pos x="wd2" y="hd2"/>
                </a:cxn>
                <a:cxn ang="10800000">
                  <a:pos x="wd2" y="hd2"/>
                </a:cxn>
                <a:cxn ang="16200000">
                  <a:pos x="wd2" y="hd2"/>
                </a:cxn>
              </a:cxnLst>
              <a:rect l="0" t="0" r="r" b="b"/>
              <a:pathLst>
                <a:path w="21600" h="21600" extrusionOk="0">
                  <a:moveTo>
                    <a:pt x="21600" y="17201"/>
                  </a:moveTo>
                  <a:cubicBezTo>
                    <a:pt x="21600" y="17201"/>
                    <a:pt x="16240" y="14581"/>
                    <a:pt x="15178" y="9589"/>
                  </a:cubicBezTo>
                  <a:cubicBezTo>
                    <a:pt x="14117" y="4597"/>
                    <a:pt x="21441" y="0"/>
                    <a:pt x="21441" y="0"/>
                  </a:cubicBezTo>
                  <a:cubicBezTo>
                    <a:pt x="21441" y="0"/>
                    <a:pt x="10349" y="6871"/>
                    <a:pt x="3503" y="2323"/>
                  </a:cubicBezTo>
                  <a:cubicBezTo>
                    <a:pt x="3503" y="2323"/>
                    <a:pt x="8226" y="10083"/>
                    <a:pt x="0" y="13098"/>
                  </a:cubicBezTo>
                  <a:cubicBezTo>
                    <a:pt x="0" y="13098"/>
                    <a:pt x="12259" y="10528"/>
                    <a:pt x="10561" y="21600"/>
                  </a:cubicBezTo>
                  <a:cubicBezTo>
                    <a:pt x="10561" y="21551"/>
                    <a:pt x="13162" y="15768"/>
                    <a:pt x="21600" y="17201"/>
                  </a:cubicBezTo>
                  <a:close/>
                </a:path>
              </a:pathLst>
            </a:custGeom>
            <a:solidFill>
              <a:srgbClr val="32A8B3"/>
            </a:solidFill>
            <a:ln w="12700">
              <a:miter lim="400000"/>
            </a:ln>
          </p:spPr>
          <p:txBody>
            <a:bodyPr lIns="38100" tIns="38100" rIns="38100" bIns="38100" anchor="ctr"/>
            <a:lstStyle/>
            <a:p>
              <a:pPr>
                <a:defRPr sz="3000">
                  <a:solidFill>
                    <a:srgbClr val="FFFFFF"/>
                  </a:solidFill>
                </a:defRPr>
              </a:pPr>
              <a:endParaRPr/>
            </a:p>
          </p:txBody>
        </p:sp>
        <p:sp>
          <p:nvSpPr>
            <p:cNvPr id="300" name="Shape">
              <a:extLst>
                <a:ext uri="{FF2B5EF4-FFF2-40B4-BE49-F238E27FC236}">
                  <a16:creationId xmlns:a16="http://schemas.microsoft.com/office/drawing/2014/main" id="{52E2128E-AAC7-4523-882F-D2A189A747E9}"/>
                </a:ext>
              </a:extLst>
            </p:cNvPr>
            <p:cNvSpPr/>
            <p:nvPr/>
          </p:nvSpPr>
          <p:spPr>
            <a:xfrm>
              <a:off x="6692900" y="4584700"/>
              <a:ext cx="344129" cy="381118"/>
            </a:xfrm>
            <a:custGeom>
              <a:avLst/>
              <a:gdLst/>
              <a:ahLst/>
              <a:cxnLst>
                <a:cxn ang="0">
                  <a:pos x="wd2" y="hd2"/>
                </a:cxn>
                <a:cxn ang="5400000">
                  <a:pos x="wd2" y="hd2"/>
                </a:cxn>
                <a:cxn ang="10800000">
                  <a:pos x="wd2" y="hd2"/>
                </a:cxn>
                <a:cxn ang="16200000">
                  <a:pos x="wd2" y="hd2"/>
                </a:cxn>
              </a:cxnLst>
              <a:rect l="0" t="0" r="r" b="b"/>
              <a:pathLst>
                <a:path w="20024" h="21357" extrusionOk="0">
                  <a:moveTo>
                    <a:pt x="248" y="3043"/>
                  </a:moveTo>
                  <a:cubicBezTo>
                    <a:pt x="-55" y="5398"/>
                    <a:pt x="2834" y="8131"/>
                    <a:pt x="4851" y="5811"/>
                  </a:cubicBezTo>
                  <a:cubicBezTo>
                    <a:pt x="5110" y="5512"/>
                    <a:pt x="4423" y="4480"/>
                    <a:pt x="4120" y="4836"/>
                  </a:cubicBezTo>
                  <a:cubicBezTo>
                    <a:pt x="3699" y="5320"/>
                    <a:pt x="3078" y="5626"/>
                    <a:pt x="2413" y="5555"/>
                  </a:cubicBezTo>
                  <a:cubicBezTo>
                    <a:pt x="491" y="5341"/>
                    <a:pt x="1009" y="3413"/>
                    <a:pt x="1585" y="2552"/>
                  </a:cubicBezTo>
                  <a:cubicBezTo>
                    <a:pt x="2346" y="1406"/>
                    <a:pt x="3772" y="936"/>
                    <a:pt x="5103" y="1285"/>
                  </a:cubicBezTo>
                  <a:cubicBezTo>
                    <a:pt x="7482" y="1911"/>
                    <a:pt x="9499" y="3797"/>
                    <a:pt x="10800" y="5740"/>
                  </a:cubicBezTo>
                  <a:cubicBezTo>
                    <a:pt x="12167" y="7783"/>
                    <a:pt x="12884" y="10145"/>
                    <a:pt x="13305" y="12530"/>
                  </a:cubicBezTo>
                  <a:cubicBezTo>
                    <a:pt x="13593" y="14167"/>
                    <a:pt x="14059" y="16387"/>
                    <a:pt x="13364" y="18045"/>
                  </a:cubicBezTo>
                  <a:cubicBezTo>
                    <a:pt x="13098" y="16679"/>
                    <a:pt x="12359" y="15319"/>
                    <a:pt x="11642" y="14295"/>
                  </a:cubicBezTo>
                  <a:cubicBezTo>
                    <a:pt x="10068" y="12039"/>
                    <a:pt x="7526" y="10060"/>
                    <a:pt x="4667" y="9640"/>
                  </a:cubicBezTo>
                  <a:cubicBezTo>
                    <a:pt x="2583" y="9334"/>
                    <a:pt x="-750" y="10202"/>
                    <a:pt x="152" y="12807"/>
                  </a:cubicBezTo>
                  <a:cubicBezTo>
                    <a:pt x="758" y="14544"/>
                    <a:pt x="3041" y="16287"/>
                    <a:pt x="4696" y="14579"/>
                  </a:cubicBezTo>
                  <a:cubicBezTo>
                    <a:pt x="5066" y="14195"/>
                    <a:pt x="4098" y="13384"/>
                    <a:pt x="3721" y="13775"/>
                  </a:cubicBezTo>
                  <a:cubicBezTo>
                    <a:pt x="2339" y="15198"/>
                    <a:pt x="351" y="12893"/>
                    <a:pt x="1467" y="11505"/>
                  </a:cubicBezTo>
                  <a:cubicBezTo>
                    <a:pt x="1910" y="10950"/>
                    <a:pt x="2841" y="10679"/>
                    <a:pt x="3536" y="10594"/>
                  </a:cubicBezTo>
                  <a:cubicBezTo>
                    <a:pt x="5391" y="10373"/>
                    <a:pt x="7231" y="11220"/>
                    <a:pt x="8650" y="12302"/>
                  </a:cubicBezTo>
                  <a:cubicBezTo>
                    <a:pt x="10660" y="13839"/>
                    <a:pt x="13623" y="17810"/>
                    <a:pt x="11886" y="20351"/>
                  </a:cubicBezTo>
                  <a:cubicBezTo>
                    <a:pt x="11642" y="20707"/>
                    <a:pt x="12212" y="21269"/>
                    <a:pt x="12603" y="21276"/>
                  </a:cubicBezTo>
                  <a:cubicBezTo>
                    <a:pt x="12692" y="21340"/>
                    <a:pt x="12773" y="21376"/>
                    <a:pt x="12832" y="21348"/>
                  </a:cubicBezTo>
                  <a:cubicBezTo>
                    <a:pt x="16874" y="19547"/>
                    <a:pt x="20850" y="15711"/>
                    <a:pt x="19875" y="11092"/>
                  </a:cubicBezTo>
                  <a:cubicBezTo>
                    <a:pt x="19609" y="9832"/>
                    <a:pt x="18980" y="8601"/>
                    <a:pt x="17857" y="7840"/>
                  </a:cubicBezTo>
                  <a:cubicBezTo>
                    <a:pt x="16231" y="6736"/>
                    <a:pt x="15271" y="8032"/>
                    <a:pt x="15367" y="9605"/>
                  </a:cubicBezTo>
                  <a:cubicBezTo>
                    <a:pt x="15382" y="9918"/>
                    <a:pt x="16283" y="10387"/>
                    <a:pt x="16283" y="10409"/>
                  </a:cubicBezTo>
                  <a:cubicBezTo>
                    <a:pt x="16246" y="9790"/>
                    <a:pt x="16209" y="9000"/>
                    <a:pt x="16741" y="8551"/>
                  </a:cubicBezTo>
                  <a:cubicBezTo>
                    <a:pt x="17909" y="7576"/>
                    <a:pt x="18774" y="9420"/>
                    <a:pt x="18951" y="10288"/>
                  </a:cubicBezTo>
                  <a:cubicBezTo>
                    <a:pt x="19254" y="11711"/>
                    <a:pt x="19091" y="13227"/>
                    <a:pt x="18515" y="14572"/>
                  </a:cubicBezTo>
                  <a:cubicBezTo>
                    <a:pt x="17695" y="16487"/>
                    <a:pt x="15832" y="18202"/>
                    <a:pt x="13889" y="19419"/>
                  </a:cubicBezTo>
                  <a:cubicBezTo>
                    <a:pt x="15300" y="17028"/>
                    <a:pt x="14273" y="13213"/>
                    <a:pt x="13645" y="10836"/>
                  </a:cubicBezTo>
                  <a:cubicBezTo>
                    <a:pt x="12736" y="7370"/>
                    <a:pt x="10963" y="4025"/>
                    <a:pt x="7970" y="1819"/>
                  </a:cubicBezTo>
                  <a:cubicBezTo>
                    <a:pt x="6706" y="886"/>
                    <a:pt x="4859" y="-224"/>
                    <a:pt x="3189" y="39"/>
                  </a:cubicBezTo>
                  <a:cubicBezTo>
                    <a:pt x="1726" y="267"/>
                    <a:pt x="432" y="1641"/>
                    <a:pt x="248" y="3043"/>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301" name="Circle">
              <a:extLst>
                <a:ext uri="{FF2B5EF4-FFF2-40B4-BE49-F238E27FC236}">
                  <a16:creationId xmlns:a16="http://schemas.microsoft.com/office/drawing/2014/main" id="{FCE755C1-387E-4DD1-B47C-7483E7CE08D0}"/>
                </a:ext>
              </a:extLst>
            </p:cNvPr>
            <p:cNvSpPr/>
            <p:nvPr/>
          </p:nvSpPr>
          <p:spPr>
            <a:xfrm>
              <a:off x="6743700" y="47879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2" name="Shape">
              <a:extLst>
                <a:ext uri="{FF2B5EF4-FFF2-40B4-BE49-F238E27FC236}">
                  <a16:creationId xmlns:a16="http://schemas.microsoft.com/office/drawing/2014/main" id="{3D356C34-2071-4F6F-B8B9-6D12927451BB}"/>
                </a:ext>
              </a:extLst>
            </p:cNvPr>
            <p:cNvSpPr/>
            <p:nvPr/>
          </p:nvSpPr>
          <p:spPr>
            <a:xfrm>
              <a:off x="6769100" y="4800600"/>
              <a:ext cx="34799" cy="36068"/>
            </a:xfrm>
            <a:custGeom>
              <a:avLst/>
              <a:gdLst/>
              <a:ahLst/>
              <a:cxnLst>
                <a:cxn ang="0">
                  <a:pos x="wd2" y="hd2"/>
                </a:cxn>
                <a:cxn ang="5400000">
                  <a:pos x="wd2" y="hd2"/>
                </a:cxn>
                <a:cxn ang="10800000">
                  <a:pos x="wd2" y="hd2"/>
                </a:cxn>
                <a:cxn ang="16200000">
                  <a:pos x="wd2" y="hd2"/>
                </a:cxn>
              </a:cxnLst>
              <a:rect l="0" t="0" r="r" b="b"/>
              <a:pathLst>
                <a:path w="21600" h="21600" extrusionOk="0">
                  <a:moveTo>
                    <a:pt x="0" y="10344"/>
                  </a:moveTo>
                  <a:cubicBezTo>
                    <a:pt x="0" y="10344"/>
                    <a:pt x="5203" y="8823"/>
                    <a:pt x="9223" y="11485"/>
                  </a:cubicBezTo>
                  <a:cubicBezTo>
                    <a:pt x="13244" y="14147"/>
                    <a:pt x="11746" y="21600"/>
                    <a:pt x="11746" y="21600"/>
                  </a:cubicBezTo>
                  <a:cubicBezTo>
                    <a:pt x="11746" y="21600"/>
                    <a:pt x="14190" y="10344"/>
                    <a:pt x="21600" y="9203"/>
                  </a:cubicBezTo>
                  <a:cubicBezTo>
                    <a:pt x="21600" y="9203"/>
                    <a:pt x="13323" y="6921"/>
                    <a:pt x="16555" y="0"/>
                  </a:cubicBezTo>
                  <a:cubicBezTo>
                    <a:pt x="16555" y="0"/>
                    <a:pt x="10484" y="9127"/>
                    <a:pt x="4099" y="837"/>
                  </a:cubicBezTo>
                  <a:cubicBezTo>
                    <a:pt x="4099" y="837"/>
                    <a:pt x="6385" y="6237"/>
                    <a:pt x="0" y="10344"/>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3" name="Circle">
              <a:extLst>
                <a:ext uri="{FF2B5EF4-FFF2-40B4-BE49-F238E27FC236}">
                  <a16:creationId xmlns:a16="http://schemas.microsoft.com/office/drawing/2014/main" id="{68AD0B8A-E7F6-4A31-8F2D-B7DB4A37D18B}"/>
                </a:ext>
              </a:extLst>
            </p:cNvPr>
            <p:cNvSpPr/>
            <p:nvPr/>
          </p:nvSpPr>
          <p:spPr>
            <a:xfrm>
              <a:off x="6743700" y="46228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4" name="Shape">
              <a:extLst>
                <a:ext uri="{FF2B5EF4-FFF2-40B4-BE49-F238E27FC236}">
                  <a16:creationId xmlns:a16="http://schemas.microsoft.com/office/drawing/2014/main" id="{B4E35EA5-86B3-4EAE-AE60-1E8F3DBD9DB1}"/>
                </a:ext>
              </a:extLst>
            </p:cNvPr>
            <p:cNvSpPr/>
            <p:nvPr/>
          </p:nvSpPr>
          <p:spPr>
            <a:xfrm>
              <a:off x="6769099" y="4648200"/>
              <a:ext cx="35690" cy="34925"/>
            </a:xfrm>
            <a:custGeom>
              <a:avLst/>
              <a:gdLst/>
              <a:ahLst/>
              <a:cxnLst>
                <a:cxn ang="0">
                  <a:pos x="wd2" y="hd2"/>
                </a:cxn>
                <a:cxn ang="5400000">
                  <a:pos x="wd2" y="hd2"/>
                </a:cxn>
                <a:cxn ang="10800000">
                  <a:pos x="wd2" y="hd2"/>
                </a:cxn>
                <a:cxn ang="16200000">
                  <a:pos x="wd2" y="hd2"/>
                </a:cxn>
              </a:cxnLst>
              <a:rect l="0" t="0" r="r" b="b"/>
              <a:pathLst>
                <a:path w="21600" h="21600" extrusionOk="0">
                  <a:moveTo>
                    <a:pt x="12298" y="0"/>
                  </a:moveTo>
                  <a:cubicBezTo>
                    <a:pt x="12298" y="0"/>
                    <a:pt x="13375" y="5263"/>
                    <a:pt x="10377" y="9033"/>
                  </a:cubicBezTo>
                  <a:cubicBezTo>
                    <a:pt x="7379" y="12803"/>
                    <a:pt x="0" y="10682"/>
                    <a:pt x="0" y="10682"/>
                  </a:cubicBezTo>
                  <a:cubicBezTo>
                    <a:pt x="0" y="10682"/>
                    <a:pt x="11146" y="14059"/>
                    <a:pt x="11684" y="21600"/>
                  </a:cubicBezTo>
                  <a:cubicBezTo>
                    <a:pt x="11684" y="21600"/>
                    <a:pt x="14605" y="13588"/>
                    <a:pt x="21369" y="17358"/>
                  </a:cubicBezTo>
                  <a:cubicBezTo>
                    <a:pt x="21369" y="17358"/>
                    <a:pt x="12683" y="10525"/>
                    <a:pt x="21600" y="4948"/>
                  </a:cubicBezTo>
                  <a:cubicBezTo>
                    <a:pt x="21600" y="4948"/>
                    <a:pt x="15911" y="6676"/>
                    <a:pt x="12298" y="0"/>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5" name="Circle">
              <a:extLst>
                <a:ext uri="{FF2B5EF4-FFF2-40B4-BE49-F238E27FC236}">
                  <a16:creationId xmlns:a16="http://schemas.microsoft.com/office/drawing/2014/main" id="{0D87AE19-46C0-4A7F-899B-785F3B377BB5}"/>
                </a:ext>
              </a:extLst>
            </p:cNvPr>
            <p:cNvSpPr/>
            <p:nvPr/>
          </p:nvSpPr>
          <p:spPr>
            <a:xfrm>
              <a:off x="6946900" y="4762500"/>
              <a:ext cx="66549" cy="66549"/>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306" name="Shape">
              <a:extLst>
                <a:ext uri="{FF2B5EF4-FFF2-40B4-BE49-F238E27FC236}">
                  <a16:creationId xmlns:a16="http://schemas.microsoft.com/office/drawing/2014/main" id="{5C91DC35-62A9-47F5-92D8-999B752CF699}"/>
                </a:ext>
              </a:extLst>
            </p:cNvPr>
            <p:cNvSpPr/>
            <p:nvPr/>
          </p:nvSpPr>
          <p:spPr>
            <a:xfrm>
              <a:off x="6959599" y="4775199"/>
              <a:ext cx="34292" cy="36704"/>
            </a:xfrm>
            <a:custGeom>
              <a:avLst/>
              <a:gdLst/>
              <a:ahLst/>
              <a:cxnLst>
                <a:cxn ang="0">
                  <a:pos x="wd2" y="hd2"/>
                </a:cxn>
                <a:cxn ang="5400000">
                  <a:pos x="wd2" y="hd2"/>
                </a:cxn>
                <a:cxn ang="10800000">
                  <a:pos x="wd2" y="hd2"/>
                </a:cxn>
                <a:cxn ang="16200000">
                  <a:pos x="wd2" y="hd2"/>
                </a:cxn>
              </a:cxnLst>
              <a:rect l="0" t="0" r="r" b="b"/>
              <a:pathLst>
                <a:path w="21600" h="21600" extrusionOk="0">
                  <a:moveTo>
                    <a:pt x="21600" y="9716"/>
                  </a:moveTo>
                  <a:cubicBezTo>
                    <a:pt x="21600" y="9716"/>
                    <a:pt x="16560" y="11734"/>
                    <a:pt x="12160" y="9642"/>
                  </a:cubicBezTo>
                  <a:cubicBezTo>
                    <a:pt x="7760" y="7549"/>
                    <a:pt x="8400" y="0"/>
                    <a:pt x="8400" y="0"/>
                  </a:cubicBezTo>
                  <a:cubicBezTo>
                    <a:pt x="8400" y="0"/>
                    <a:pt x="7280" y="11286"/>
                    <a:pt x="0" y="13154"/>
                  </a:cubicBezTo>
                  <a:cubicBezTo>
                    <a:pt x="0" y="13154"/>
                    <a:pt x="8640" y="14425"/>
                    <a:pt x="6240" y="21600"/>
                  </a:cubicBezTo>
                  <a:cubicBezTo>
                    <a:pt x="6240" y="21600"/>
                    <a:pt x="11200" y="12033"/>
                    <a:pt x="18721" y="19432"/>
                  </a:cubicBezTo>
                  <a:cubicBezTo>
                    <a:pt x="18640" y="19507"/>
                    <a:pt x="15680" y="14425"/>
                    <a:pt x="21600" y="9716"/>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307" name="Shape">
              <a:extLst>
                <a:ext uri="{FF2B5EF4-FFF2-40B4-BE49-F238E27FC236}">
                  <a16:creationId xmlns:a16="http://schemas.microsoft.com/office/drawing/2014/main" id="{1FC06C28-0FA1-43EF-BAAF-4B1A20335E99}"/>
                </a:ext>
              </a:extLst>
            </p:cNvPr>
            <p:cNvSpPr/>
            <p:nvPr/>
          </p:nvSpPr>
          <p:spPr>
            <a:xfrm>
              <a:off x="7124700" y="4787900"/>
              <a:ext cx="186643" cy="143736"/>
            </a:xfrm>
            <a:custGeom>
              <a:avLst/>
              <a:gdLst/>
              <a:ahLst/>
              <a:cxnLst>
                <a:cxn ang="0">
                  <a:pos x="wd2" y="hd2"/>
                </a:cxn>
                <a:cxn ang="5400000">
                  <a:pos x="wd2" y="hd2"/>
                </a:cxn>
                <a:cxn ang="10800000">
                  <a:pos x="wd2" y="hd2"/>
                </a:cxn>
                <a:cxn ang="16200000">
                  <a:pos x="wd2" y="hd2"/>
                </a:cxn>
              </a:cxnLst>
              <a:rect l="0" t="0" r="r" b="b"/>
              <a:pathLst>
                <a:path w="19523" h="18068" extrusionOk="0">
                  <a:moveTo>
                    <a:pt x="3897" y="283"/>
                  </a:moveTo>
                  <a:cubicBezTo>
                    <a:pt x="3366" y="-196"/>
                    <a:pt x="2609" y="-52"/>
                    <a:pt x="2223" y="602"/>
                  </a:cubicBezTo>
                  <a:cubicBezTo>
                    <a:pt x="842" y="2981"/>
                    <a:pt x="-1762" y="8824"/>
                    <a:pt x="1785" y="14603"/>
                  </a:cubicBezTo>
                  <a:cubicBezTo>
                    <a:pt x="5956" y="21404"/>
                    <a:pt x="15162" y="17030"/>
                    <a:pt x="19227" y="11442"/>
                  </a:cubicBezTo>
                  <a:cubicBezTo>
                    <a:pt x="19838" y="10612"/>
                    <a:pt x="19453" y="9287"/>
                    <a:pt x="18536" y="9111"/>
                  </a:cubicBezTo>
                  <a:cubicBezTo>
                    <a:pt x="17487" y="8920"/>
                    <a:pt x="16065" y="8840"/>
                    <a:pt x="14458" y="9303"/>
                  </a:cubicBezTo>
                  <a:cubicBezTo>
                    <a:pt x="13727" y="9510"/>
                    <a:pt x="13023" y="8824"/>
                    <a:pt x="13023" y="7914"/>
                  </a:cubicBezTo>
                  <a:cubicBezTo>
                    <a:pt x="13023" y="6828"/>
                    <a:pt x="12957" y="5471"/>
                    <a:pt x="12718" y="4242"/>
                  </a:cubicBezTo>
                  <a:cubicBezTo>
                    <a:pt x="12585" y="3572"/>
                    <a:pt x="12067" y="3109"/>
                    <a:pt x="11496" y="3157"/>
                  </a:cubicBezTo>
                  <a:cubicBezTo>
                    <a:pt x="10659" y="3236"/>
                    <a:pt x="9410" y="3460"/>
                    <a:pt x="8281" y="4130"/>
                  </a:cubicBezTo>
                  <a:cubicBezTo>
                    <a:pt x="7776" y="4434"/>
                    <a:pt x="7165" y="4290"/>
                    <a:pt x="6820" y="3747"/>
                  </a:cubicBezTo>
                  <a:cubicBezTo>
                    <a:pt x="6248" y="2853"/>
                    <a:pt x="5265" y="1496"/>
                    <a:pt x="3897" y="28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308" name="Shape">
              <a:extLst>
                <a:ext uri="{FF2B5EF4-FFF2-40B4-BE49-F238E27FC236}">
                  <a16:creationId xmlns:a16="http://schemas.microsoft.com/office/drawing/2014/main" id="{472576B4-B35D-4138-8620-A8CD2E225565}"/>
                </a:ext>
              </a:extLst>
            </p:cNvPr>
            <p:cNvSpPr/>
            <p:nvPr/>
          </p:nvSpPr>
          <p:spPr>
            <a:xfrm>
              <a:off x="7061200" y="4876799"/>
              <a:ext cx="168984" cy="155925"/>
            </a:xfrm>
            <a:custGeom>
              <a:avLst/>
              <a:gdLst/>
              <a:ahLst/>
              <a:cxnLst>
                <a:cxn ang="0">
                  <a:pos x="wd2" y="hd2"/>
                </a:cxn>
                <a:cxn ang="5400000">
                  <a:pos x="wd2" y="hd2"/>
                </a:cxn>
                <a:cxn ang="10800000">
                  <a:pos x="wd2" y="hd2"/>
                </a:cxn>
                <a:cxn ang="16200000">
                  <a:pos x="wd2" y="hd2"/>
                </a:cxn>
              </a:cxnLst>
              <a:rect l="0" t="0" r="r" b="b"/>
              <a:pathLst>
                <a:path w="20456" h="20947" extrusionOk="0">
                  <a:moveTo>
                    <a:pt x="19555" y="7617"/>
                  </a:moveTo>
                  <a:cubicBezTo>
                    <a:pt x="18786" y="7327"/>
                    <a:pt x="17756" y="7054"/>
                    <a:pt x="16680" y="7054"/>
                  </a:cubicBezTo>
                  <a:cubicBezTo>
                    <a:pt x="16188" y="7054"/>
                    <a:pt x="15604" y="6559"/>
                    <a:pt x="15496" y="6047"/>
                  </a:cubicBezTo>
                  <a:cubicBezTo>
                    <a:pt x="15358" y="5450"/>
                    <a:pt x="15143" y="4682"/>
                    <a:pt x="14820" y="3966"/>
                  </a:cubicBezTo>
                  <a:cubicBezTo>
                    <a:pt x="14636" y="3573"/>
                    <a:pt x="14220" y="3232"/>
                    <a:pt x="13821" y="3164"/>
                  </a:cubicBezTo>
                  <a:cubicBezTo>
                    <a:pt x="13237" y="3061"/>
                    <a:pt x="12376" y="2993"/>
                    <a:pt x="11653" y="3164"/>
                  </a:cubicBezTo>
                  <a:cubicBezTo>
                    <a:pt x="11330" y="3249"/>
                    <a:pt x="10869" y="3061"/>
                    <a:pt x="10562" y="2703"/>
                  </a:cubicBezTo>
                  <a:cubicBezTo>
                    <a:pt x="10039" y="2106"/>
                    <a:pt x="9178" y="1202"/>
                    <a:pt x="8056" y="297"/>
                  </a:cubicBezTo>
                  <a:cubicBezTo>
                    <a:pt x="7610" y="-61"/>
                    <a:pt x="7087" y="-95"/>
                    <a:pt x="6903" y="195"/>
                  </a:cubicBezTo>
                  <a:cubicBezTo>
                    <a:pt x="6211" y="1287"/>
                    <a:pt x="5073" y="4085"/>
                    <a:pt x="8332" y="7873"/>
                  </a:cubicBezTo>
                  <a:cubicBezTo>
                    <a:pt x="8624" y="8197"/>
                    <a:pt x="8917" y="8504"/>
                    <a:pt x="9224" y="8777"/>
                  </a:cubicBezTo>
                  <a:cubicBezTo>
                    <a:pt x="7056" y="12718"/>
                    <a:pt x="4627" y="16642"/>
                    <a:pt x="722" y="18605"/>
                  </a:cubicBezTo>
                  <a:cubicBezTo>
                    <a:pt x="-938" y="19441"/>
                    <a:pt x="599" y="21505"/>
                    <a:pt x="1968" y="20805"/>
                  </a:cubicBezTo>
                  <a:cubicBezTo>
                    <a:pt x="6318" y="18605"/>
                    <a:pt x="9070" y="14612"/>
                    <a:pt x="11530" y="10278"/>
                  </a:cubicBezTo>
                  <a:cubicBezTo>
                    <a:pt x="14928" y="11780"/>
                    <a:pt x="18709" y="10824"/>
                    <a:pt x="20354" y="9016"/>
                  </a:cubicBezTo>
                  <a:cubicBezTo>
                    <a:pt x="20662" y="8658"/>
                    <a:pt x="20232" y="7856"/>
                    <a:pt x="19555" y="7617"/>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309" name="Shape">
              <a:extLst>
                <a:ext uri="{FF2B5EF4-FFF2-40B4-BE49-F238E27FC236}">
                  <a16:creationId xmlns:a16="http://schemas.microsoft.com/office/drawing/2014/main" id="{8575D19A-8C2A-4060-B490-4A0F7E637C8D}"/>
                </a:ext>
              </a:extLst>
            </p:cNvPr>
            <p:cNvSpPr/>
            <p:nvPr/>
          </p:nvSpPr>
          <p:spPr>
            <a:xfrm>
              <a:off x="7785099" y="5346699"/>
              <a:ext cx="345675" cy="598253"/>
            </a:xfrm>
            <a:custGeom>
              <a:avLst/>
              <a:gdLst/>
              <a:ahLst/>
              <a:cxnLst>
                <a:cxn ang="0">
                  <a:pos x="wd2" y="hd2"/>
                </a:cxn>
                <a:cxn ang="5400000">
                  <a:pos x="wd2" y="hd2"/>
                </a:cxn>
                <a:cxn ang="10800000">
                  <a:pos x="wd2" y="hd2"/>
                </a:cxn>
                <a:cxn ang="16200000">
                  <a:pos x="wd2" y="hd2"/>
                </a:cxn>
              </a:cxnLst>
              <a:rect l="0" t="0" r="r" b="b"/>
              <a:pathLst>
                <a:path w="15586" h="21300" extrusionOk="0">
                  <a:moveTo>
                    <a:pt x="5305" y="21030"/>
                  </a:moveTo>
                  <a:cubicBezTo>
                    <a:pt x="5837" y="21509"/>
                    <a:pt x="6828" y="21319"/>
                    <a:pt x="6977" y="20704"/>
                  </a:cubicBezTo>
                  <a:cubicBezTo>
                    <a:pt x="8735" y="13293"/>
                    <a:pt x="5757" y="6465"/>
                    <a:pt x="5757" y="6465"/>
                  </a:cubicBezTo>
                  <a:cubicBezTo>
                    <a:pt x="7733" y="11064"/>
                    <a:pt x="11753" y="14125"/>
                    <a:pt x="13808" y="15454"/>
                  </a:cubicBezTo>
                  <a:cubicBezTo>
                    <a:pt x="14398" y="15834"/>
                    <a:pt x="15251" y="15572"/>
                    <a:pt x="15366" y="14989"/>
                  </a:cubicBezTo>
                  <a:cubicBezTo>
                    <a:pt x="17061" y="6104"/>
                    <a:pt x="8529" y="1360"/>
                    <a:pt x="5866" y="112"/>
                  </a:cubicBezTo>
                  <a:cubicBezTo>
                    <a:pt x="5436" y="-91"/>
                    <a:pt x="4887" y="-14"/>
                    <a:pt x="4600" y="302"/>
                  </a:cubicBezTo>
                  <a:cubicBezTo>
                    <a:pt x="-4539" y="10327"/>
                    <a:pt x="2247" y="18267"/>
                    <a:pt x="5305" y="2103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310" name="Shape">
              <a:extLst>
                <a:ext uri="{FF2B5EF4-FFF2-40B4-BE49-F238E27FC236}">
                  <a16:creationId xmlns:a16="http://schemas.microsoft.com/office/drawing/2014/main" id="{B396964C-3F46-4503-9991-C523B0C4380B}"/>
                </a:ext>
              </a:extLst>
            </p:cNvPr>
            <p:cNvSpPr/>
            <p:nvPr/>
          </p:nvSpPr>
          <p:spPr>
            <a:xfrm>
              <a:off x="7912100" y="4838699"/>
              <a:ext cx="341083" cy="412920"/>
            </a:xfrm>
            <a:custGeom>
              <a:avLst/>
              <a:gdLst/>
              <a:ahLst/>
              <a:cxnLst>
                <a:cxn ang="0">
                  <a:pos x="wd2" y="hd2"/>
                </a:cxn>
                <a:cxn ang="5400000">
                  <a:pos x="wd2" y="hd2"/>
                </a:cxn>
                <a:cxn ang="10800000">
                  <a:pos x="wd2" y="hd2"/>
                </a:cxn>
                <a:cxn ang="16200000">
                  <a:pos x="wd2" y="hd2"/>
                </a:cxn>
              </a:cxnLst>
              <a:rect l="0" t="0" r="r" b="b"/>
              <a:pathLst>
                <a:path w="18487" h="21224" extrusionOk="0">
                  <a:moveTo>
                    <a:pt x="18425" y="861"/>
                  </a:moveTo>
                  <a:cubicBezTo>
                    <a:pt x="18363" y="97"/>
                    <a:pt x="17406" y="-275"/>
                    <a:pt x="16807" y="234"/>
                  </a:cubicBezTo>
                  <a:cubicBezTo>
                    <a:pt x="9587" y="6370"/>
                    <a:pt x="6703" y="14602"/>
                    <a:pt x="6703" y="14602"/>
                  </a:cubicBezTo>
                  <a:cubicBezTo>
                    <a:pt x="8671" y="9073"/>
                    <a:pt x="7770" y="3870"/>
                    <a:pt x="7129" y="1442"/>
                  </a:cubicBezTo>
                  <a:cubicBezTo>
                    <a:pt x="6943" y="743"/>
                    <a:pt x="6042" y="515"/>
                    <a:pt x="5491" y="1017"/>
                  </a:cubicBezTo>
                  <a:cubicBezTo>
                    <a:pt x="-2824" y="8603"/>
                    <a:pt x="452" y="17957"/>
                    <a:pt x="1650" y="20653"/>
                  </a:cubicBezTo>
                  <a:cubicBezTo>
                    <a:pt x="1843" y="21090"/>
                    <a:pt x="2352" y="21325"/>
                    <a:pt x="2834" y="21181"/>
                  </a:cubicBezTo>
                  <a:cubicBezTo>
                    <a:pt x="18129" y="16671"/>
                    <a:pt x="18776" y="5234"/>
                    <a:pt x="18425" y="861"/>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311" name="Shape">
              <a:extLst>
                <a:ext uri="{FF2B5EF4-FFF2-40B4-BE49-F238E27FC236}">
                  <a16:creationId xmlns:a16="http://schemas.microsoft.com/office/drawing/2014/main" id="{E801058C-84B8-473B-AB16-5B6F474AEE18}"/>
                </a:ext>
              </a:extLst>
            </p:cNvPr>
            <p:cNvSpPr/>
            <p:nvPr/>
          </p:nvSpPr>
          <p:spPr>
            <a:xfrm>
              <a:off x="7556499" y="4940299"/>
              <a:ext cx="633195" cy="619606"/>
            </a:xfrm>
            <a:custGeom>
              <a:avLst/>
              <a:gdLst/>
              <a:ahLst/>
              <a:cxnLst>
                <a:cxn ang="0">
                  <a:pos x="wd2" y="hd2"/>
                </a:cxn>
                <a:cxn ang="5400000">
                  <a:pos x="wd2" y="hd2"/>
                </a:cxn>
                <a:cxn ang="10800000">
                  <a:pos x="wd2" y="hd2"/>
                </a:cxn>
                <a:cxn ang="16200000">
                  <a:pos x="wd2" y="hd2"/>
                </a:cxn>
              </a:cxnLst>
              <a:rect l="0" t="0" r="r" b="b"/>
              <a:pathLst>
                <a:path w="19186" h="19779" extrusionOk="0">
                  <a:moveTo>
                    <a:pt x="15423" y="11504"/>
                  </a:moveTo>
                  <a:cubicBezTo>
                    <a:pt x="15250" y="11565"/>
                    <a:pt x="15250" y="11816"/>
                    <a:pt x="15420" y="11881"/>
                  </a:cubicBezTo>
                  <a:cubicBezTo>
                    <a:pt x="16347" y="12234"/>
                    <a:pt x="17994" y="13227"/>
                    <a:pt x="18902" y="15964"/>
                  </a:cubicBezTo>
                  <a:cubicBezTo>
                    <a:pt x="20214" y="19916"/>
                    <a:pt x="15166" y="20030"/>
                    <a:pt x="13676" y="19592"/>
                  </a:cubicBezTo>
                  <a:cubicBezTo>
                    <a:pt x="12441" y="19227"/>
                    <a:pt x="11098" y="16722"/>
                    <a:pt x="10621" y="14784"/>
                  </a:cubicBezTo>
                  <a:cubicBezTo>
                    <a:pt x="10571" y="14581"/>
                    <a:pt x="10298" y="14589"/>
                    <a:pt x="10251" y="14792"/>
                  </a:cubicBezTo>
                  <a:cubicBezTo>
                    <a:pt x="9878" y="16519"/>
                    <a:pt x="8893" y="19673"/>
                    <a:pt x="6673" y="19775"/>
                  </a:cubicBezTo>
                  <a:cubicBezTo>
                    <a:pt x="3613" y="19916"/>
                    <a:pt x="1689" y="16523"/>
                    <a:pt x="2324" y="15250"/>
                  </a:cubicBezTo>
                  <a:cubicBezTo>
                    <a:pt x="2759" y="14379"/>
                    <a:pt x="4544" y="13069"/>
                    <a:pt x="5626" y="12331"/>
                  </a:cubicBezTo>
                  <a:cubicBezTo>
                    <a:pt x="5795" y="12214"/>
                    <a:pt x="5699" y="11934"/>
                    <a:pt x="5499" y="11966"/>
                  </a:cubicBezTo>
                  <a:cubicBezTo>
                    <a:pt x="4117" y="12169"/>
                    <a:pt x="1624" y="12258"/>
                    <a:pt x="412" y="10588"/>
                  </a:cubicBezTo>
                  <a:cubicBezTo>
                    <a:pt x="-1274" y="8265"/>
                    <a:pt x="2505" y="2585"/>
                    <a:pt x="6526" y="5979"/>
                  </a:cubicBezTo>
                  <a:cubicBezTo>
                    <a:pt x="6653" y="6084"/>
                    <a:pt x="6838" y="5995"/>
                    <a:pt x="6834" y="5825"/>
                  </a:cubicBezTo>
                  <a:cubicBezTo>
                    <a:pt x="6815" y="4150"/>
                    <a:pt x="6977" y="-1570"/>
                    <a:pt x="10121" y="412"/>
                  </a:cubicBezTo>
                  <a:cubicBezTo>
                    <a:pt x="13784" y="2727"/>
                    <a:pt x="13107" y="6960"/>
                    <a:pt x="11452" y="8480"/>
                  </a:cubicBezTo>
                  <a:cubicBezTo>
                    <a:pt x="11452" y="8480"/>
                    <a:pt x="16866" y="3619"/>
                    <a:pt x="18683" y="6218"/>
                  </a:cubicBezTo>
                  <a:cubicBezTo>
                    <a:pt x="20326" y="8565"/>
                    <a:pt x="17605" y="10754"/>
                    <a:pt x="15423" y="11504"/>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312" name="Shape">
              <a:extLst>
                <a:ext uri="{FF2B5EF4-FFF2-40B4-BE49-F238E27FC236}">
                  <a16:creationId xmlns:a16="http://schemas.microsoft.com/office/drawing/2014/main" id="{12704C7C-6F84-4D4C-9905-E22FFC411FC2}"/>
                </a:ext>
              </a:extLst>
            </p:cNvPr>
            <p:cNvSpPr/>
            <p:nvPr/>
          </p:nvSpPr>
          <p:spPr>
            <a:xfrm>
              <a:off x="7048500" y="5003799"/>
              <a:ext cx="473505" cy="529849"/>
            </a:xfrm>
            <a:custGeom>
              <a:avLst/>
              <a:gdLst/>
              <a:ahLst/>
              <a:cxnLst>
                <a:cxn ang="0">
                  <a:pos x="wd2" y="hd2"/>
                </a:cxn>
                <a:cxn ang="5400000">
                  <a:pos x="wd2" y="hd2"/>
                </a:cxn>
                <a:cxn ang="10800000">
                  <a:pos x="wd2" y="hd2"/>
                </a:cxn>
                <a:cxn ang="16200000">
                  <a:pos x="wd2" y="hd2"/>
                </a:cxn>
              </a:cxnLst>
              <a:rect l="0" t="0" r="r" b="b"/>
              <a:pathLst>
                <a:path w="20260" h="18888" extrusionOk="0">
                  <a:moveTo>
                    <a:pt x="16332" y="13741"/>
                  </a:moveTo>
                  <a:cubicBezTo>
                    <a:pt x="15071" y="13501"/>
                    <a:pt x="13854" y="14175"/>
                    <a:pt x="13664" y="15239"/>
                  </a:cubicBezTo>
                  <a:cubicBezTo>
                    <a:pt x="13539" y="15950"/>
                    <a:pt x="13213" y="16770"/>
                    <a:pt x="12550" y="17666"/>
                  </a:cubicBezTo>
                  <a:cubicBezTo>
                    <a:pt x="10289" y="20722"/>
                    <a:pt x="6746" y="17240"/>
                    <a:pt x="6078" y="15959"/>
                  </a:cubicBezTo>
                  <a:cubicBezTo>
                    <a:pt x="5844" y="15511"/>
                    <a:pt x="5904" y="14850"/>
                    <a:pt x="6138" y="14126"/>
                  </a:cubicBezTo>
                  <a:cubicBezTo>
                    <a:pt x="6512" y="12967"/>
                    <a:pt x="5371" y="11808"/>
                    <a:pt x="3937" y="11907"/>
                  </a:cubicBezTo>
                  <a:cubicBezTo>
                    <a:pt x="2877" y="11980"/>
                    <a:pt x="1856" y="11808"/>
                    <a:pt x="1149" y="11142"/>
                  </a:cubicBezTo>
                  <a:cubicBezTo>
                    <a:pt x="-1057" y="9073"/>
                    <a:pt x="340" y="5890"/>
                    <a:pt x="1796" y="5646"/>
                  </a:cubicBezTo>
                  <a:cubicBezTo>
                    <a:pt x="1921" y="5623"/>
                    <a:pt x="2062" y="5614"/>
                    <a:pt x="2220" y="5614"/>
                  </a:cubicBezTo>
                  <a:cubicBezTo>
                    <a:pt x="3654" y="5610"/>
                    <a:pt x="4714" y="4473"/>
                    <a:pt x="4295" y="3332"/>
                  </a:cubicBezTo>
                  <a:cubicBezTo>
                    <a:pt x="4116" y="2834"/>
                    <a:pt x="4062" y="2314"/>
                    <a:pt x="4214" y="1784"/>
                  </a:cubicBezTo>
                  <a:cubicBezTo>
                    <a:pt x="4806" y="-253"/>
                    <a:pt x="9887" y="-878"/>
                    <a:pt x="11550" y="1694"/>
                  </a:cubicBezTo>
                  <a:cubicBezTo>
                    <a:pt x="12148" y="2613"/>
                    <a:pt x="13511" y="2957"/>
                    <a:pt x="14587" y="2418"/>
                  </a:cubicBezTo>
                  <a:cubicBezTo>
                    <a:pt x="16408" y="1508"/>
                    <a:pt x="18614" y="915"/>
                    <a:pt x="18983" y="3097"/>
                  </a:cubicBezTo>
                  <a:cubicBezTo>
                    <a:pt x="19288" y="4872"/>
                    <a:pt x="18619" y="6212"/>
                    <a:pt x="17587" y="7108"/>
                  </a:cubicBezTo>
                  <a:cubicBezTo>
                    <a:pt x="16679" y="7891"/>
                    <a:pt x="16886" y="9159"/>
                    <a:pt x="18043" y="9671"/>
                  </a:cubicBezTo>
                  <a:cubicBezTo>
                    <a:pt x="19445" y="10286"/>
                    <a:pt x="20543" y="11138"/>
                    <a:pt x="20195" y="12247"/>
                  </a:cubicBezTo>
                  <a:cubicBezTo>
                    <a:pt x="19706" y="13813"/>
                    <a:pt x="18022" y="14062"/>
                    <a:pt x="16332" y="13741"/>
                  </a:cubicBezTo>
                  <a:close/>
                </a:path>
              </a:pathLst>
            </a:custGeom>
            <a:solidFill>
              <a:srgbClr val="EA865E"/>
            </a:solidFill>
            <a:ln w="12700">
              <a:miter lim="400000"/>
            </a:ln>
          </p:spPr>
          <p:txBody>
            <a:bodyPr lIns="38100" tIns="38100" rIns="38100" bIns="38100" anchor="ctr"/>
            <a:lstStyle/>
            <a:p>
              <a:pPr>
                <a:defRPr sz="3000">
                  <a:solidFill>
                    <a:srgbClr val="FFFFFF"/>
                  </a:solidFill>
                </a:defRPr>
              </a:pPr>
              <a:endParaRPr/>
            </a:p>
          </p:txBody>
        </p:sp>
        <p:sp>
          <p:nvSpPr>
            <p:cNvPr id="313" name="Circle">
              <a:extLst>
                <a:ext uri="{FF2B5EF4-FFF2-40B4-BE49-F238E27FC236}">
                  <a16:creationId xmlns:a16="http://schemas.microsoft.com/office/drawing/2014/main" id="{9773B7F8-3D7F-4D8A-9BA5-20814654CA1C}"/>
                </a:ext>
              </a:extLst>
            </p:cNvPr>
            <p:cNvSpPr/>
            <p:nvPr/>
          </p:nvSpPr>
          <p:spPr>
            <a:xfrm>
              <a:off x="7835900" y="5219700"/>
              <a:ext cx="98045" cy="98045"/>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314" name="Circle">
              <a:extLst>
                <a:ext uri="{FF2B5EF4-FFF2-40B4-BE49-F238E27FC236}">
                  <a16:creationId xmlns:a16="http://schemas.microsoft.com/office/drawing/2014/main" id="{14F7D95A-56BF-4918-88A8-37562DDBEEB2}"/>
                </a:ext>
              </a:extLst>
            </p:cNvPr>
            <p:cNvSpPr/>
            <p:nvPr/>
          </p:nvSpPr>
          <p:spPr>
            <a:xfrm>
              <a:off x="7264400" y="5194300"/>
              <a:ext cx="67310" cy="67310"/>
            </a:xfrm>
            <a:prstGeom prst="ellipse">
              <a:avLst/>
            </a:pr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15" name="Shape">
              <a:extLst>
                <a:ext uri="{FF2B5EF4-FFF2-40B4-BE49-F238E27FC236}">
                  <a16:creationId xmlns:a16="http://schemas.microsoft.com/office/drawing/2014/main" id="{3AA802B6-02AE-49BA-8C3D-DB4DAA37A374}"/>
                </a:ext>
              </a:extLst>
            </p:cNvPr>
            <p:cNvSpPr/>
            <p:nvPr/>
          </p:nvSpPr>
          <p:spPr>
            <a:xfrm>
              <a:off x="7772400" y="5346700"/>
              <a:ext cx="89663" cy="161463"/>
            </a:xfrm>
            <a:custGeom>
              <a:avLst/>
              <a:gdLst/>
              <a:ahLst/>
              <a:cxnLst>
                <a:cxn ang="0">
                  <a:pos x="wd2" y="hd2"/>
                </a:cxn>
                <a:cxn ang="5400000">
                  <a:pos x="wd2" y="hd2"/>
                </a:cxn>
                <a:cxn ang="10800000">
                  <a:pos x="wd2" y="hd2"/>
                </a:cxn>
                <a:cxn ang="16200000">
                  <a:pos x="wd2" y="hd2"/>
                </a:cxn>
              </a:cxnLst>
              <a:rect l="0" t="0" r="r" b="b"/>
              <a:pathLst>
                <a:path w="21600" h="21189" extrusionOk="0">
                  <a:moveTo>
                    <a:pt x="21600" y="0"/>
                  </a:moveTo>
                  <a:cubicBezTo>
                    <a:pt x="21600" y="0"/>
                    <a:pt x="15940" y="21600"/>
                    <a:pt x="0" y="21183"/>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6" name="Shape">
              <a:extLst>
                <a:ext uri="{FF2B5EF4-FFF2-40B4-BE49-F238E27FC236}">
                  <a16:creationId xmlns:a16="http://schemas.microsoft.com/office/drawing/2014/main" id="{69D1A878-67E6-4807-9285-2D6B8296E171}"/>
                </a:ext>
              </a:extLst>
            </p:cNvPr>
            <p:cNvSpPr/>
            <p:nvPr/>
          </p:nvSpPr>
          <p:spPr>
            <a:xfrm>
              <a:off x="7670800" y="5321300"/>
              <a:ext cx="139193" cy="1306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138" y="14631"/>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7" name="Shape">
              <a:extLst>
                <a:ext uri="{FF2B5EF4-FFF2-40B4-BE49-F238E27FC236}">
                  <a16:creationId xmlns:a16="http://schemas.microsoft.com/office/drawing/2014/main" id="{D70C828C-1145-428E-8F89-49168A58EBE5}"/>
                </a:ext>
              </a:extLst>
            </p:cNvPr>
            <p:cNvSpPr/>
            <p:nvPr/>
          </p:nvSpPr>
          <p:spPr>
            <a:xfrm>
              <a:off x="7619999" y="5257800"/>
              <a:ext cx="183771" cy="33005"/>
            </a:xfrm>
            <a:custGeom>
              <a:avLst/>
              <a:gdLst/>
              <a:ahLst/>
              <a:cxnLst>
                <a:cxn ang="0">
                  <a:pos x="wd2" y="hd2"/>
                </a:cxn>
                <a:cxn ang="5400000">
                  <a:pos x="wd2" y="hd2"/>
                </a:cxn>
                <a:cxn ang="10800000">
                  <a:pos x="wd2" y="hd2"/>
                </a:cxn>
                <a:cxn ang="16200000">
                  <a:pos x="wd2" y="hd2"/>
                </a:cxn>
              </a:cxnLst>
              <a:rect l="0" t="0" r="r" b="b"/>
              <a:pathLst>
                <a:path w="21600" h="11503" extrusionOk="0">
                  <a:moveTo>
                    <a:pt x="21600" y="6153"/>
                  </a:moveTo>
                  <a:cubicBezTo>
                    <a:pt x="21600" y="6153"/>
                    <a:pt x="2762" y="21600"/>
                    <a:pt x="0" y="0"/>
                  </a:cubicBezTo>
                  <a:lnTo>
                    <a:pt x="21600" y="6153"/>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8" name="Shape">
              <a:extLst>
                <a:ext uri="{FF2B5EF4-FFF2-40B4-BE49-F238E27FC236}">
                  <a16:creationId xmlns:a16="http://schemas.microsoft.com/office/drawing/2014/main" id="{C3B6B7C5-70AA-4844-A078-976E5A3AF383}"/>
                </a:ext>
              </a:extLst>
            </p:cNvPr>
            <p:cNvSpPr/>
            <p:nvPr/>
          </p:nvSpPr>
          <p:spPr>
            <a:xfrm>
              <a:off x="7632699" y="5143500"/>
              <a:ext cx="175515" cy="77219"/>
            </a:xfrm>
            <a:custGeom>
              <a:avLst/>
              <a:gdLst/>
              <a:ahLst/>
              <a:cxnLst>
                <a:cxn ang="0">
                  <a:pos x="wd2" y="hd2"/>
                </a:cxn>
                <a:cxn ang="5400000">
                  <a:pos x="wd2" y="hd2"/>
                </a:cxn>
                <a:cxn ang="10800000">
                  <a:pos x="wd2" y="hd2"/>
                </a:cxn>
                <a:cxn ang="16200000">
                  <a:pos x="wd2" y="hd2"/>
                </a:cxn>
              </a:cxnLst>
              <a:rect l="0" t="0" r="r" b="b"/>
              <a:pathLst>
                <a:path w="21600" h="18241" extrusionOk="0">
                  <a:moveTo>
                    <a:pt x="21600" y="18241"/>
                  </a:moveTo>
                  <a:cubicBezTo>
                    <a:pt x="21600" y="18241"/>
                    <a:pt x="4814" y="-3359"/>
                    <a:pt x="0" y="451"/>
                  </a:cubicBezTo>
                  <a:lnTo>
                    <a:pt x="21600" y="1824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19" name="Shape">
              <a:extLst>
                <a:ext uri="{FF2B5EF4-FFF2-40B4-BE49-F238E27FC236}">
                  <a16:creationId xmlns:a16="http://schemas.microsoft.com/office/drawing/2014/main" id="{1C8E48E3-7735-4D4B-981D-472B8010FDFC}"/>
                </a:ext>
              </a:extLst>
            </p:cNvPr>
            <p:cNvSpPr/>
            <p:nvPr/>
          </p:nvSpPr>
          <p:spPr>
            <a:xfrm>
              <a:off x="7823200" y="5016499"/>
              <a:ext cx="47669" cy="174118"/>
            </a:xfrm>
            <a:custGeom>
              <a:avLst/>
              <a:gdLst/>
              <a:ahLst/>
              <a:cxnLst>
                <a:cxn ang="0">
                  <a:pos x="wd2" y="hd2"/>
                </a:cxn>
                <a:cxn ang="5400000">
                  <a:pos x="wd2" y="hd2"/>
                </a:cxn>
                <a:cxn ang="10800000">
                  <a:pos x="wd2" y="hd2"/>
                </a:cxn>
                <a:cxn ang="16200000">
                  <a:pos x="wd2" y="hd2"/>
                </a:cxn>
              </a:cxnLst>
              <a:rect l="0" t="0" r="r" b="b"/>
              <a:pathLst>
                <a:path w="12972" h="21600" extrusionOk="0">
                  <a:moveTo>
                    <a:pt x="12972" y="21600"/>
                  </a:moveTo>
                  <a:cubicBezTo>
                    <a:pt x="12972" y="21600"/>
                    <a:pt x="-8628" y="3545"/>
                    <a:pt x="3917" y="0"/>
                  </a:cubicBezTo>
                  <a:lnTo>
                    <a:pt x="12972"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0" name="Shape">
              <a:extLst>
                <a:ext uri="{FF2B5EF4-FFF2-40B4-BE49-F238E27FC236}">
                  <a16:creationId xmlns:a16="http://schemas.microsoft.com/office/drawing/2014/main" id="{DC19D022-2870-46F1-B6F8-065C6C566C5D}"/>
                </a:ext>
              </a:extLst>
            </p:cNvPr>
            <p:cNvSpPr/>
            <p:nvPr/>
          </p:nvSpPr>
          <p:spPr>
            <a:xfrm>
              <a:off x="7912100" y="5016499"/>
              <a:ext cx="24944" cy="172467"/>
            </a:xfrm>
            <a:custGeom>
              <a:avLst/>
              <a:gdLst/>
              <a:ahLst/>
              <a:cxnLst>
                <a:cxn ang="0">
                  <a:pos x="wd2" y="hd2"/>
                </a:cxn>
                <a:cxn ang="5400000">
                  <a:pos x="wd2" y="hd2"/>
                </a:cxn>
                <a:cxn ang="10800000">
                  <a:pos x="wd2" y="hd2"/>
                </a:cxn>
                <a:cxn ang="16200000">
                  <a:pos x="wd2" y="hd2"/>
                </a:cxn>
              </a:cxnLst>
              <a:rect l="0" t="0" r="r" b="b"/>
              <a:pathLst>
                <a:path w="13013" h="21600" extrusionOk="0">
                  <a:moveTo>
                    <a:pt x="0" y="21600"/>
                  </a:moveTo>
                  <a:cubicBezTo>
                    <a:pt x="0" y="21600"/>
                    <a:pt x="21600" y="4374"/>
                    <a:pt x="9144"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1" name="Shape">
              <a:extLst>
                <a:ext uri="{FF2B5EF4-FFF2-40B4-BE49-F238E27FC236}">
                  <a16:creationId xmlns:a16="http://schemas.microsoft.com/office/drawing/2014/main" id="{732551CF-F7A9-4097-B84F-6DF665357F41}"/>
                </a:ext>
              </a:extLst>
            </p:cNvPr>
            <p:cNvSpPr/>
            <p:nvPr/>
          </p:nvSpPr>
          <p:spPr>
            <a:xfrm>
              <a:off x="7975600" y="5156199"/>
              <a:ext cx="143764" cy="83125"/>
            </a:xfrm>
            <a:custGeom>
              <a:avLst/>
              <a:gdLst/>
              <a:ahLst/>
              <a:cxnLst>
                <a:cxn ang="0">
                  <a:pos x="wd2" y="hd2"/>
                </a:cxn>
                <a:cxn ang="5400000">
                  <a:pos x="wd2" y="hd2"/>
                </a:cxn>
                <a:cxn ang="10800000">
                  <a:pos x="wd2" y="hd2"/>
                </a:cxn>
                <a:cxn ang="16200000">
                  <a:pos x="wd2" y="hd2"/>
                </a:cxn>
              </a:cxnLst>
              <a:rect l="0" t="0" r="r" b="b"/>
              <a:pathLst>
                <a:path w="21600" h="16554" extrusionOk="0">
                  <a:moveTo>
                    <a:pt x="0" y="16554"/>
                  </a:moveTo>
                  <a:cubicBezTo>
                    <a:pt x="0" y="16554"/>
                    <a:pt x="16830" y="-5046"/>
                    <a:pt x="21600" y="1100"/>
                  </a:cubicBezTo>
                  <a:lnTo>
                    <a:pt x="0" y="16554"/>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2" name="Shape">
              <a:extLst>
                <a:ext uri="{FF2B5EF4-FFF2-40B4-BE49-F238E27FC236}">
                  <a16:creationId xmlns:a16="http://schemas.microsoft.com/office/drawing/2014/main" id="{906B91F9-6418-47CA-A5B7-17BC4453E25D}"/>
                </a:ext>
              </a:extLst>
            </p:cNvPr>
            <p:cNvSpPr/>
            <p:nvPr/>
          </p:nvSpPr>
          <p:spPr>
            <a:xfrm>
              <a:off x="8001000" y="5232399"/>
              <a:ext cx="150496" cy="341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7863" y="18950"/>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3" name="Shape">
              <a:extLst>
                <a:ext uri="{FF2B5EF4-FFF2-40B4-BE49-F238E27FC236}">
                  <a16:creationId xmlns:a16="http://schemas.microsoft.com/office/drawing/2014/main" id="{A5CDE726-499D-43EA-BE3D-54044B47A30A}"/>
                </a:ext>
              </a:extLst>
            </p:cNvPr>
            <p:cNvSpPr/>
            <p:nvPr/>
          </p:nvSpPr>
          <p:spPr>
            <a:xfrm>
              <a:off x="7988300" y="5321300"/>
              <a:ext cx="143299" cy="138685"/>
            </a:xfrm>
            <a:custGeom>
              <a:avLst/>
              <a:gdLst/>
              <a:ahLst/>
              <a:cxnLst>
                <a:cxn ang="0">
                  <a:pos x="wd2" y="hd2"/>
                </a:cxn>
                <a:cxn ang="5400000">
                  <a:pos x="wd2" y="hd2"/>
                </a:cxn>
                <a:cxn ang="10800000">
                  <a:pos x="wd2" y="hd2"/>
                </a:cxn>
                <a:cxn ang="16200000">
                  <a:pos x="wd2" y="hd2"/>
                </a:cxn>
              </a:cxnLst>
              <a:rect l="0" t="0" r="r" b="b"/>
              <a:pathLst>
                <a:path w="18733" h="21600" extrusionOk="0">
                  <a:moveTo>
                    <a:pt x="0" y="0"/>
                  </a:moveTo>
                  <a:cubicBezTo>
                    <a:pt x="0" y="0"/>
                    <a:pt x="21600" y="14182"/>
                    <a:pt x="18412"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4" name="Shape">
              <a:extLst>
                <a:ext uri="{FF2B5EF4-FFF2-40B4-BE49-F238E27FC236}">
                  <a16:creationId xmlns:a16="http://schemas.microsoft.com/office/drawing/2014/main" id="{CD508586-9A58-41E6-8A65-C4F0C478E232}"/>
                </a:ext>
              </a:extLst>
            </p:cNvPr>
            <p:cNvSpPr/>
            <p:nvPr/>
          </p:nvSpPr>
          <p:spPr>
            <a:xfrm>
              <a:off x="7950200" y="5346700"/>
              <a:ext cx="92964" cy="1619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1390" y="18991"/>
                    <a:pt x="21600"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325" name="Shape">
              <a:extLst>
                <a:ext uri="{FF2B5EF4-FFF2-40B4-BE49-F238E27FC236}">
                  <a16:creationId xmlns:a16="http://schemas.microsoft.com/office/drawing/2014/main" id="{29B62710-F1F3-455F-8F2D-9D8022CAD30F}"/>
                </a:ext>
              </a:extLst>
            </p:cNvPr>
            <p:cNvSpPr/>
            <p:nvPr/>
          </p:nvSpPr>
          <p:spPr>
            <a:xfrm>
              <a:off x="7188199" y="5067299"/>
              <a:ext cx="124842" cy="44910"/>
            </a:xfrm>
            <a:custGeom>
              <a:avLst/>
              <a:gdLst/>
              <a:ahLst/>
              <a:cxnLst>
                <a:cxn ang="0">
                  <a:pos x="wd2" y="hd2"/>
                </a:cxn>
                <a:cxn ang="5400000">
                  <a:pos x="wd2" y="hd2"/>
                </a:cxn>
                <a:cxn ang="10800000">
                  <a:pos x="wd2" y="hd2"/>
                </a:cxn>
                <a:cxn ang="16200000">
                  <a:pos x="wd2" y="hd2"/>
                </a:cxn>
              </a:cxnLst>
              <a:rect l="0" t="0" r="r" b="b"/>
              <a:pathLst>
                <a:path w="21600" h="19635" extrusionOk="0">
                  <a:moveTo>
                    <a:pt x="21600" y="19635"/>
                  </a:moveTo>
                  <a:cubicBezTo>
                    <a:pt x="21600" y="19635"/>
                    <a:pt x="17996" y="-1965"/>
                    <a:pt x="10240" y="145"/>
                  </a:cubicBezTo>
                  <a:cubicBezTo>
                    <a:pt x="2483" y="2255"/>
                    <a:pt x="0" y="19635"/>
                    <a:pt x="0" y="19635"/>
                  </a:cubicBezTo>
                  <a:cubicBezTo>
                    <a:pt x="0" y="19635"/>
                    <a:pt x="13008" y="7697"/>
                    <a:pt x="21600" y="1963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6" name="Shape">
              <a:extLst>
                <a:ext uri="{FF2B5EF4-FFF2-40B4-BE49-F238E27FC236}">
                  <a16:creationId xmlns:a16="http://schemas.microsoft.com/office/drawing/2014/main" id="{491EE782-779C-4775-A401-10834B1124A0}"/>
                </a:ext>
              </a:extLst>
            </p:cNvPr>
            <p:cNvSpPr/>
            <p:nvPr/>
          </p:nvSpPr>
          <p:spPr>
            <a:xfrm>
              <a:off x="7112000" y="5181600"/>
              <a:ext cx="61031" cy="121158"/>
            </a:xfrm>
            <a:custGeom>
              <a:avLst/>
              <a:gdLst/>
              <a:ahLst/>
              <a:cxnLst>
                <a:cxn ang="0">
                  <a:pos x="wd2" y="hd2"/>
                </a:cxn>
                <a:cxn ang="5400000">
                  <a:pos x="wd2" y="hd2"/>
                </a:cxn>
                <a:cxn ang="10800000">
                  <a:pos x="wd2" y="hd2"/>
                </a:cxn>
                <a:cxn ang="16200000">
                  <a:pos x="wd2" y="hd2"/>
                </a:cxn>
              </a:cxnLst>
              <a:rect l="0" t="0" r="r" b="b"/>
              <a:pathLst>
                <a:path w="18021" h="21600" extrusionOk="0">
                  <a:moveTo>
                    <a:pt x="9096" y="0"/>
                  </a:moveTo>
                  <a:cubicBezTo>
                    <a:pt x="9096" y="0"/>
                    <a:pt x="-3579" y="5728"/>
                    <a:pt x="996" y="13268"/>
                  </a:cubicBezTo>
                  <a:cubicBezTo>
                    <a:pt x="5571" y="20808"/>
                    <a:pt x="18021" y="21600"/>
                    <a:pt x="18021" y="21600"/>
                  </a:cubicBezTo>
                  <a:cubicBezTo>
                    <a:pt x="18021" y="21600"/>
                    <a:pt x="4783" y="9759"/>
                    <a:pt x="9096"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7" name="Shape">
              <a:extLst>
                <a:ext uri="{FF2B5EF4-FFF2-40B4-BE49-F238E27FC236}">
                  <a16:creationId xmlns:a16="http://schemas.microsoft.com/office/drawing/2014/main" id="{72F2AB22-D085-4F96-B521-6A40A6696933}"/>
                </a:ext>
              </a:extLst>
            </p:cNvPr>
            <p:cNvSpPr/>
            <p:nvPr/>
          </p:nvSpPr>
          <p:spPr>
            <a:xfrm>
              <a:off x="7226299" y="5410199"/>
              <a:ext cx="123065" cy="55931"/>
            </a:xfrm>
            <a:custGeom>
              <a:avLst/>
              <a:gdLst/>
              <a:ahLst/>
              <a:cxnLst>
                <a:cxn ang="0">
                  <a:pos x="wd2" y="hd2"/>
                </a:cxn>
                <a:cxn ang="5400000">
                  <a:pos x="wd2" y="hd2"/>
                </a:cxn>
                <a:cxn ang="10800000">
                  <a:pos x="wd2" y="hd2"/>
                </a:cxn>
                <a:cxn ang="16200000">
                  <a:pos x="wd2" y="hd2"/>
                </a:cxn>
              </a:cxnLst>
              <a:rect l="0" t="0" r="r" b="b"/>
              <a:pathLst>
                <a:path w="21600" h="18293" extrusionOk="0">
                  <a:moveTo>
                    <a:pt x="0" y="6771"/>
                  </a:moveTo>
                  <a:cubicBezTo>
                    <a:pt x="0" y="6771"/>
                    <a:pt x="5038" y="21600"/>
                    <a:pt x="12661" y="17612"/>
                  </a:cubicBezTo>
                  <a:cubicBezTo>
                    <a:pt x="20285" y="13625"/>
                    <a:pt x="21600" y="0"/>
                    <a:pt x="21600" y="0"/>
                  </a:cubicBezTo>
                  <a:cubicBezTo>
                    <a:pt x="21600" y="0"/>
                    <a:pt x="9384" y="12918"/>
                    <a:pt x="0" y="6771"/>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8" name="Shape">
              <a:extLst>
                <a:ext uri="{FF2B5EF4-FFF2-40B4-BE49-F238E27FC236}">
                  <a16:creationId xmlns:a16="http://schemas.microsoft.com/office/drawing/2014/main" id="{6F8FE4FA-7B78-4EC0-81A5-629E1F6AF934}"/>
                </a:ext>
              </a:extLst>
            </p:cNvPr>
            <p:cNvSpPr/>
            <p:nvPr/>
          </p:nvSpPr>
          <p:spPr>
            <a:xfrm>
              <a:off x="7289799" y="5270500"/>
              <a:ext cx="100777" cy="87238"/>
            </a:xfrm>
            <a:custGeom>
              <a:avLst/>
              <a:gdLst/>
              <a:ahLst/>
              <a:cxnLst>
                <a:cxn ang="0">
                  <a:pos x="wd2" y="hd2"/>
                </a:cxn>
                <a:cxn ang="5400000">
                  <a:pos x="wd2" y="hd2"/>
                </a:cxn>
                <a:cxn ang="10800000">
                  <a:pos x="wd2" y="hd2"/>
                </a:cxn>
                <a:cxn ang="16200000">
                  <a:pos x="wd2" y="hd2"/>
                </a:cxn>
              </a:cxnLst>
              <a:rect l="0" t="0" r="r" b="b"/>
              <a:pathLst>
                <a:path w="19544" h="18273" extrusionOk="0">
                  <a:moveTo>
                    <a:pt x="0" y="16173"/>
                  </a:moveTo>
                  <a:cubicBezTo>
                    <a:pt x="0" y="16173"/>
                    <a:pt x="9088" y="21600"/>
                    <a:pt x="15344" y="15003"/>
                  </a:cubicBezTo>
                  <a:cubicBezTo>
                    <a:pt x="21600" y="8406"/>
                    <a:pt x="19014" y="0"/>
                    <a:pt x="19014" y="0"/>
                  </a:cubicBezTo>
                  <a:cubicBezTo>
                    <a:pt x="19014" y="0"/>
                    <a:pt x="10837" y="14258"/>
                    <a:pt x="0" y="16173"/>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29" name="Shape">
              <a:extLst>
                <a:ext uri="{FF2B5EF4-FFF2-40B4-BE49-F238E27FC236}">
                  <a16:creationId xmlns:a16="http://schemas.microsoft.com/office/drawing/2014/main" id="{735CB91F-B279-4EF0-A1BA-B6451887C883}"/>
                </a:ext>
              </a:extLst>
            </p:cNvPr>
            <p:cNvSpPr/>
            <p:nvPr/>
          </p:nvSpPr>
          <p:spPr>
            <a:xfrm>
              <a:off x="7213599" y="5257799"/>
              <a:ext cx="80537" cy="70397"/>
            </a:xfrm>
            <a:custGeom>
              <a:avLst/>
              <a:gdLst/>
              <a:ahLst/>
              <a:cxnLst>
                <a:cxn ang="0">
                  <a:pos x="wd2" y="hd2"/>
                </a:cxn>
                <a:cxn ang="5400000">
                  <a:pos x="wd2" y="hd2"/>
                </a:cxn>
                <a:cxn ang="10800000">
                  <a:pos x="wd2" y="hd2"/>
                </a:cxn>
                <a:cxn ang="16200000">
                  <a:pos x="wd2" y="hd2"/>
                </a:cxn>
              </a:cxnLst>
              <a:rect l="0" t="0" r="r" b="b"/>
              <a:pathLst>
                <a:path w="19292" h="18825" extrusionOk="0">
                  <a:moveTo>
                    <a:pt x="552" y="0"/>
                  </a:moveTo>
                  <a:cubicBezTo>
                    <a:pt x="552" y="0"/>
                    <a:pt x="-2308" y="11072"/>
                    <a:pt x="4993" y="16336"/>
                  </a:cubicBezTo>
                  <a:cubicBezTo>
                    <a:pt x="12295" y="21600"/>
                    <a:pt x="19292" y="16879"/>
                    <a:pt x="19292" y="16879"/>
                  </a:cubicBezTo>
                  <a:cubicBezTo>
                    <a:pt x="19292" y="16879"/>
                    <a:pt x="4659" y="11276"/>
                    <a:pt x="552" y="0"/>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0" name="Shape">
              <a:extLst>
                <a:ext uri="{FF2B5EF4-FFF2-40B4-BE49-F238E27FC236}">
                  <a16:creationId xmlns:a16="http://schemas.microsoft.com/office/drawing/2014/main" id="{9744D689-EE29-4003-B2D1-D6B3235C3046}"/>
                </a:ext>
              </a:extLst>
            </p:cNvPr>
            <p:cNvSpPr/>
            <p:nvPr/>
          </p:nvSpPr>
          <p:spPr>
            <a:xfrm>
              <a:off x="7188200" y="5143500"/>
              <a:ext cx="77726" cy="73684"/>
            </a:xfrm>
            <a:custGeom>
              <a:avLst/>
              <a:gdLst/>
              <a:ahLst/>
              <a:cxnLst>
                <a:cxn ang="0">
                  <a:pos x="wd2" y="hd2"/>
                </a:cxn>
                <a:cxn ang="5400000">
                  <a:pos x="wd2" y="hd2"/>
                </a:cxn>
                <a:cxn ang="10800000">
                  <a:pos x="wd2" y="hd2"/>
                </a:cxn>
                <a:cxn ang="16200000">
                  <a:pos x="wd2" y="hd2"/>
                </a:cxn>
              </a:cxnLst>
              <a:rect l="0" t="0" r="r" b="b"/>
              <a:pathLst>
                <a:path w="19242" h="18538" extrusionOk="0">
                  <a:moveTo>
                    <a:pt x="19242" y="1475"/>
                  </a:moveTo>
                  <a:cubicBezTo>
                    <a:pt x="19242" y="1475"/>
                    <a:pt x="9527" y="-3062"/>
                    <a:pt x="3584" y="3776"/>
                  </a:cubicBezTo>
                  <a:cubicBezTo>
                    <a:pt x="-2358" y="10614"/>
                    <a:pt x="880" y="18538"/>
                    <a:pt x="880" y="18538"/>
                  </a:cubicBezTo>
                  <a:cubicBezTo>
                    <a:pt x="880" y="18538"/>
                    <a:pt x="8269" y="4159"/>
                    <a:pt x="19242" y="1475"/>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1" name="Shape">
              <a:extLst>
                <a:ext uri="{FF2B5EF4-FFF2-40B4-BE49-F238E27FC236}">
                  <a16:creationId xmlns:a16="http://schemas.microsoft.com/office/drawing/2014/main" id="{B7DA8BA0-09AD-4F9C-B00B-E8721EB39544}"/>
                </a:ext>
              </a:extLst>
            </p:cNvPr>
            <p:cNvSpPr/>
            <p:nvPr/>
          </p:nvSpPr>
          <p:spPr>
            <a:xfrm>
              <a:off x="7340599" y="5168899"/>
              <a:ext cx="64914" cy="86099"/>
            </a:xfrm>
            <a:custGeom>
              <a:avLst/>
              <a:gdLst/>
              <a:ahLst/>
              <a:cxnLst>
                <a:cxn ang="0">
                  <a:pos x="wd2" y="hd2"/>
                </a:cxn>
                <a:cxn ang="5400000">
                  <a:pos x="wd2" y="hd2"/>
                </a:cxn>
                <a:cxn ang="10800000">
                  <a:pos x="wd2" y="hd2"/>
                </a:cxn>
                <a:cxn ang="16200000">
                  <a:pos x="wd2" y="hd2"/>
                </a:cxn>
              </a:cxnLst>
              <a:rect l="0" t="0" r="r" b="b"/>
              <a:pathLst>
                <a:path w="17981" h="20142" extrusionOk="0">
                  <a:moveTo>
                    <a:pt x="14670" y="20142"/>
                  </a:moveTo>
                  <a:cubicBezTo>
                    <a:pt x="14670" y="20142"/>
                    <a:pt x="21600" y="11912"/>
                    <a:pt x="15409" y="5227"/>
                  </a:cubicBezTo>
                  <a:cubicBezTo>
                    <a:pt x="9252" y="-1458"/>
                    <a:pt x="0" y="176"/>
                    <a:pt x="0" y="176"/>
                  </a:cubicBezTo>
                  <a:cubicBezTo>
                    <a:pt x="0" y="176"/>
                    <a:pt x="14037" y="9476"/>
                    <a:pt x="14670" y="2014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2" name="Shape">
              <a:extLst>
                <a:ext uri="{FF2B5EF4-FFF2-40B4-BE49-F238E27FC236}">
                  <a16:creationId xmlns:a16="http://schemas.microsoft.com/office/drawing/2014/main" id="{96774F92-1967-4B57-905E-AF3B81A61560}"/>
                </a:ext>
              </a:extLst>
            </p:cNvPr>
            <p:cNvSpPr/>
            <p:nvPr/>
          </p:nvSpPr>
          <p:spPr>
            <a:xfrm>
              <a:off x="7378699" y="5092699"/>
              <a:ext cx="84637" cy="83216"/>
            </a:xfrm>
            <a:custGeom>
              <a:avLst/>
              <a:gdLst/>
              <a:ahLst/>
              <a:cxnLst>
                <a:cxn ang="0">
                  <a:pos x="wd2" y="hd2"/>
                </a:cxn>
                <a:cxn ang="5400000">
                  <a:pos x="wd2" y="hd2"/>
                </a:cxn>
                <a:cxn ang="10800000">
                  <a:pos x="wd2" y="hd2"/>
                </a:cxn>
                <a:cxn ang="16200000">
                  <a:pos x="wd2" y="hd2"/>
                </a:cxn>
              </a:cxnLst>
              <a:rect l="0" t="0" r="r" b="b"/>
              <a:pathLst>
                <a:path w="18479" h="18871" extrusionOk="0">
                  <a:moveTo>
                    <a:pt x="16886" y="18871"/>
                  </a:moveTo>
                  <a:cubicBezTo>
                    <a:pt x="16886" y="18871"/>
                    <a:pt x="21600" y="7985"/>
                    <a:pt x="14807" y="2628"/>
                  </a:cubicBezTo>
                  <a:cubicBezTo>
                    <a:pt x="8013" y="-2729"/>
                    <a:pt x="0" y="1764"/>
                    <a:pt x="0" y="1764"/>
                  </a:cubicBezTo>
                  <a:cubicBezTo>
                    <a:pt x="0" y="1764"/>
                    <a:pt x="14335" y="7639"/>
                    <a:pt x="16886" y="18871"/>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sp>
          <p:nvSpPr>
            <p:cNvPr id="333" name="Shape">
              <a:extLst>
                <a:ext uri="{FF2B5EF4-FFF2-40B4-BE49-F238E27FC236}">
                  <a16:creationId xmlns:a16="http://schemas.microsoft.com/office/drawing/2014/main" id="{D7451ED9-A13E-42D8-B445-2F512F75F721}"/>
                </a:ext>
              </a:extLst>
            </p:cNvPr>
            <p:cNvSpPr/>
            <p:nvPr/>
          </p:nvSpPr>
          <p:spPr>
            <a:xfrm>
              <a:off x="7429499" y="5295899"/>
              <a:ext cx="57295" cy="74214"/>
            </a:xfrm>
            <a:custGeom>
              <a:avLst/>
              <a:gdLst/>
              <a:ahLst/>
              <a:cxnLst>
                <a:cxn ang="0">
                  <a:pos x="wd2" y="hd2"/>
                </a:cxn>
                <a:cxn ang="5400000">
                  <a:pos x="wd2" y="hd2"/>
                </a:cxn>
                <a:cxn ang="10800000">
                  <a:pos x="wd2" y="hd2"/>
                </a:cxn>
                <a:cxn ang="16200000">
                  <a:pos x="wd2" y="hd2"/>
                </a:cxn>
              </a:cxnLst>
              <a:rect l="0" t="0" r="r" b="b"/>
              <a:pathLst>
                <a:path w="19846" h="20228" extrusionOk="0">
                  <a:moveTo>
                    <a:pt x="0" y="20112"/>
                  </a:moveTo>
                  <a:cubicBezTo>
                    <a:pt x="0" y="20112"/>
                    <a:pt x="17597" y="21600"/>
                    <a:pt x="19620" y="13915"/>
                  </a:cubicBezTo>
                  <a:cubicBezTo>
                    <a:pt x="21600" y="6231"/>
                    <a:pt x="9898" y="0"/>
                    <a:pt x="9898" y="0"/>
                  </a:cubicBezTo>
                  <a:cubicBezTo>
                    <a:pt x="9898" y="0"/>
                    <a:pt x="12757" y="14815"/>
                    <a:pt x="0" y="20112"/>
                  </a:cubicBezTo>
                  <a:close/>
                </a:path>
              </a:pathLst>
            </a:custGeom>
            <a:solidFill>
              <a:srgbClr val="DF594D"/>
            </a:solidFill>
            <a:ln w="12700">
              <a:miter lim="400000"/>
            </a:ln>
          </p:spPr>
          <p:txBody>
            <a:bodyPr lIns="38100" tIns="38100" rIns="38100" bIns="38100" anchor="ctr"/>
            <a:lstStyle/>
            <a:p>
              <a:pPr>
                <a:defRPr sz="3000">
                  <a:solidFill>
                    <a:srgbClr val="FFFFFF"/>
                  </a:solidFill>
                </a:defRPr>
              </a:pPr>
              <a:endParaRPr/>
            </a:p>
          </p:txBody>
        </p:sp>
      </p:grpSp>
      <p:sp>
        <p:nvSpPr>
          <p:cNvPr id="4" name="Date Placeholder 3"/>
          <p:cNvSpPr>
            <a:spLocks noGrp="1"/>
          </p:cNvSpPr>
          <p:nvPr>
            <p:ph type="dt" sz="half" idx="10"/>
          </p:nvPr>
        </p:nvSpPr>
        <p:spPr/>
        <p:txBody>
          <a:bodyPr/>
          <a:lstStyle/>
          <a:p>
            <a:fld id="{48F99129-DC4F-4092-9054-00E37DE86F07}" type="datetime1">
              <a:rPr lang="en-US" smtClean="0"/>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t>‹#›</a:t>
            </a:fld>
            <a:endParaRPr lang="en-US"/>
          </a:p>
        </p:txBody>
      </p:sp>
      <p:sp>
        <p:nvSpPr>
          <p:cNvPr id="2" name="Title 1"/>
          <p:cNvSpPr>
            <a:spLocks noGrp="1"/>
          </p:cNvSpPr>
          <p:nvPr>
            <p:ph type="ctrTitle"/>
          </p:nvPr>
        </p:nvSpPr>
        <p:spPr>
          <a:xfrm>
            <a:off x="1143000" y="2361973"/>
            <a:ext cx="6858000" cy="1508125"/>
          </a:xfrm>
        </p:spPr>
        <p:txBody>
          <a:bodyPr anchor="b">
            <a:noAutofit/>
          </a:bodyPr>
          <a:lstStyle>
            <a:lvl1pPr algn="ctr">
              <a:lnSpc>
                <a:spcPts val="5000"/>
              </a:lnSpc>
              <a:defRPr sz="5400" b="1">
                <a:solidFill>
                  <a:srgbClr val="D3423B"/>
                </a:solidFill>
              </a:defRPr>
            </a:lvl1pPr>
          </a:lstStyle>
          <a:p>
            <a:r>
              <a:rPr lang="en-US"/>
              <a:t>Click to edit Master title style</a:t>
            </a:r>
          </a:p>
        </p:txBody>
      </p:sp>
      <p:sp>
        <p:nvSpPr>
          <p:cNvPr id="3" name="Subtitle 2"/>
          <p:cNvSpPr>
            <a:spLocks noGrp="1"/>
          </p:cNvSpPr>
          <p:nvPr>
            <p:ph type="subTitle" idx="1"/>
          </p:nvPr>
        </p:nvSpPr>
        <p:spPr>
          <a:xfrm>
            <a:off x="1143000" y="3870098"/>
            <a:ext cx="6858000" cy="708705"/>
          </a:xfrm>
        </p:spPr>
        <p:txBody>
          <a:bodyPr/>
          <a:lstStyle>
            <a:lvl1pPr marL="0" indent="0" algn="ctr">
              <a:buNone/>
              <a:defRPr sz="2400">
                <a:solidFill>
                  <a:srgbClr val="B3B14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739140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857CB0-13A1-403F-8162-9A7030C29874}" type="datetime1">
              <a:rPr lang="en-US" smtClean="0"/>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t>‹#›</a:t>
            </a:fld>
            <a:endParaRPr lang="en-US"/>
          </a:p>
        </p:txBody>
      </p:sp>
      <p:sp>
        <p:nvSpPr>
          <p:cNvPr id="2" name="Title 1"/>
          <p:cNvSpPr>
            <a:spLocks noGrp="1"/>
          </p:cNvSpPr>
          <p:nvPr>
            <p:ph type="title"/>
          </p:nvPr>
        </p:nvSpPr>
        <p:spPr/>
        <p:txBody>
          <a:bodyPr/>
          <a:lstStyle/>
          <a:p>
            <a:r>
              <a:rPr lang="en-US"/>
              <a:t>Click to edit Master title style</a:t>
            </a:r>
          </a:p>
        </p:txBody>
      </p:sp>
      <p:grpSp>
        <p:nvGrpSpPr>
          <p:cNvPr id="118" name="Group 117">
            <a:extLst>
              <a:ext uri="{FF2B5EF4-FFF2-40B4-BE49-F238E27FC236}">
                <a16:creationId xmlns:a16="http://schemas.microsoft.com/office/drawing/2014/main" id="{33258E0A-C798-4B98-8D11-FC70FB2FEB92}"/>
              </a:ext>
            </a:extLst>
          </p:cNvPr>
          <p:cNvGrpSpPr/>
          <p:nvPr userDrawn="1"/>
        </p:nvGrpSpPr>
        <p:grpSpPr>
          <a:xfrm>
            <a:off x="7318122" y="-96263"/>
            <a:ext cx="2344121" cy="1861152"/>
            <a:chOff x="9868446" y="45720"/>
            <a:chExt cx="2804735" cy="2226864"/>
          </a:xfrm>
        </p:grpSpPr>
        <p:sp>
          <p:nvSpPr>
            <p:cNvPr id="119" name="Shape">
              <a:extLst>
                <a:ext uri="{FF2B5EF4-FFF2-40B4-BE49-F238E27FC236}">
                  <a16:creationId xmlns:a16="http://schemas.microsoft.com/office/drawing/2014/main" id="{7F5EC02B-F5E6-4B06-81C4-A55E0A00D33F}"/>
                </a:ext>
              </a:extLst>
            </p:cNvPr>
            <p:cNvSpPr/>
            <p:nvPr/>
          </p:nvSpPr>
          <p:spPr>
            <a:xfrm>
              <a:off x="10359382" y="335819"/>
              <a:ext cx="445528" cy="413484"/>
            </a:xfrm>
            <a:custGeom>
              <a:avLst/>
              <a:gdLst/>
              <a:ahLst/>
              <a:cxnLst>
                <a:cxn ang="0">
                  <a:pos x="wd2" y="hd2"/>
                </a:cxn>
                <a:cxn ang="5400000">
                  <a:pos x="wd2" y="hd2"/>
                </a:cxn>
                <a:cxn ang="10800000">
                  <a:pos x="wd2" y="hd2"/>
                </a:cxn>
                <a:cxn ang="16200000">
                  <a:pos x="wd2" y="hd2"/>
                </a:cxn>
              </a:cxnLst>
              <a:rect l="0" t="0" r="r" b="b"/>
              <a:pathLst>
                <a:path w="20313" h="21176" extrusionOk="0">
                  <a:moveTo>
                    <a:pt x="967" y="9873"/>
                  </a:moveTo>
                  <a:cubicBezTo>
                    <a:pt x="234" y="10125"/>
                    <a:pt x="-173" y="10993"/>
                    <a:pt x="71" y="11805"/>
                  </a:cubicBezTo>
                  <a:cubicBezTo>
                    <a:pt x="946" y="14742"/>
                    <a:pt x="3622" y="21153"/>
                    <a:pt x="10459" y="21176"/>
                  </a:cubicBezTo>
                  <a:cubicBezTo>
                    <a:pt x="18497" y="21199"/>
                    <a:pt x="21427" y="8936"/>
                    <a:pt x="19942" y="1199"/>
                  </a:cubicBezTo>
                  <a:cubicBezTo>
                    <a:pt x="19718" y="45"/>
                    <a:pt x="18446" y="-401"/>
                    <a:pt x="17693" y="422"/>
                  </a:cubicBezTo>
                  <a:cubicBezTo>
                    <a:pt x="16828" y="1370"/>
                    <a:pt x="15801" y="2799"/>
                    <a:pt x="15068" y="4742"/>
                  </a:cubicBezTo>
                  <a:cubicBezTo>
                    <a:pt x="14732" y="5633"/>
                    <a:pt x="13725" y="5908"/>
                    <a:pt x="13033" y="5336"/>
                  </a:cubicBezTo>
                  <a:cubicBezTo>
                    <a:pt x="12209" y="4650"/>
                    <a:pt x="11120" y="3839"/>
                    <a:pt x="10022" y="3313"/>
                  </a:cubicBezTo>
                  <a:cubicBezTo>
                    <a:pt x="9421" y="3028"/>
                    <a:pt x="8709" y="3268"/>
                    <a:pt x="8363" y="3885"/>
                  </a:cubicBezTo>
                  <a:cubicBezTo>
                    <a:pt x="7854" y="4788"/>
                    <a:pt x="7173" y="6228"/>
                    <a:pt x="6918" y="7816"/>
                  </a:cubicBezTo>
                  <a:cubicBezTo>
                    <a:pt x="6807" y="8536"/>
                    <a:pt x="6267" y="9062"/>
                    <a:pt x="5626" y="9073"/>
                  </a:cubicBezTo>
                  <a:cubicBezTo>
                    <a:pt x="4538" y="9096"/>
                    <a:pt x="2828" y="9245"/>
                    <a:pt x="967" y="9873"/>
                  </a:cubicBezTo>
                  <a:close/>
                </a:path>
              </a:pathLst>
            </a:custGeom>
            <a:solidFill>
              <a:srgbClr val="EBADAE"/>
            </a:solidFill>
            <a:ln w="12700">
              <a:miter lim="400000"/>
            </a:ln>
          </p:spPr>
          <p:txBody>
            <a:bodyPr lIns="38100" tIns="38100" rIns="38100" bIns="38100" anchor="ctr"/>
            <a:lstStyle/>
            <a:p>
              <a:pPr>
                <a:defRPr sz="3000">
                  <a:solidFill>
                    <a:srgbClr val="FFFFFF"/>
                  </a:solidFill>
                </a:defRPr>
              </a:pPr>
              <a:endParaRPr/>
            </a:p>
          </p:txBody>
        </p:sp>
        <p:sp>
          <p:nvSpPr>
            <p:cNvPr id="120" name="Shape">
              <a:extLst>
                <a:ext uri="{FF2B5EF4-FFF2-40B4-BE49-F238E27FC236}">
                  <a16:creationId xmlns:a16="http://schemas.microsoft.com/office/drawing/2014/main" id="{842879DF-7A4C-45D3-8650-779AC295C9BE}"/>
                </a:ext>
              </a:extLst>
            </p:cNvPr>
            <p:cNvSpPr/>
            <p:nvPr/>
          </p:nvSpPr>
          <p:spPr>
            <a:xfrm>
              <a:off x="10493275" y="603603"/>
              <a:ext cx="312798" cy="489690"/>
            </a:xfrm>
            <a:custGeom>
              <a:avLst/>
              <a:gdLst/>
              <a:ahLst/>
              <a:cxnLst>
                <a:cxn ang="0">
                  <a:pos x="wd2" y="hd2"/>
                </a:cxn>
                <a:cxn ang="5400000">
                  <a:pos x="wd2" y="hd2"/>
                </a:cxn>
                <a:cxn ang="10800000">
                  <a:pos x="wd2" y="hd2"/>
                </a:cxn>
                <a:cxn ang="16200000">
                  <a:pos x="wd2" y="hd2"/>
                </a:cxn>
              </a:cxnLst>
              <a:rect l="0" t="0" r="r" b="b"/>
              <a:pathLst>
                <a:path w="21069" h="21029" extrusionOk="0">
                  <a:moveTo>
                    <a:pt x="21010" y="366"/>
                  </a:moveTo>
                  <a:cubicBezTo>
                    <a:pt x="20920" y="-65"/>
                    <a:pt x="19702" y="-132"/>
                    <a:pt x="18846" y="251"/>
                  </a:cubicBezTo>
                  <a:cubicBezTo>
                    <a:pt x="17884" y="683"/>
                    <a:pt x="16696" y="1315"/>
                    <a:pt x="15749" y="2120"/>
                  </a:cubicBezTo>
                  <a:cubicBezTo>
                    <a:pt x="15313" y="2494"/>
                    <a:pt x="14276" y="2676"/>
                    <a:pt x="13660" y="2503"/>
                  </a:cubicBezTo>
                  <a:cubicBezTo>
                    <a:pt x="12908" y="2302"/>
                    <a:pt x="11916" y="2082"/>
                    <a:pt x="10879" y="1967"/>
                  </a:cubicBezTo>
                  <a:cubicBezTo>
                    <a:pt x="10308" y="1900"/>
                    <a:pt x="9586" y="2053"/>
                    <a:pt x="9165" y="2321"/>
                  </a:cubicBezTo>
                  <a:cubicBezTo>
                    <a:pt x="8564" y="2705"/>
                    <a:pt x="7722" y="3318"/>
                    <a:pt x="7286" y="3941"/>
                  </a:cubicBezTo>
                  <a:cubicBezTo>
                    <a:pt x="7091" y="4228"/>
                    <a:pt x="6505" y="4468"/>
                    <a:pt x="5859" y="4525"/>
                  </a:cubicBezTo>
                  <a:cubicBezTo>
                    <a:pt x="4776" y="4621"/>
                    <a:pt x="3063" y="4813"/>
                    <a:pt x="1139" y="5196"/>
                  </a:cubicBezTo>
                  <a:cubicBezTo>
                    <a:pt x="387" y="5349"/>
                    <a:pt x="-124" y="5714"/>
                    <a:pt x="26" y="6011"/>
                  </a:cubicBezTo>
                  <a:cubicBezTo>
                    <a:pt x="567" y="7065"/>
                    <a:pt x="2537" y="9317"/>
                    <a:pt x="9361" y="8780"/>
                  </a:cubicBezTo>
                  <a:cubicBezTo>
                    <a:pt x="9962" y="8732"/>
                    <a:pt x="10533" y="8656"/>
                    <a:pt x="11089" y="8560"/>
                  </a:cubicBezTo>
                  <a:cubicBezTo>
                    <a:pt x="13359" y="12144"/>
                    <a:pt x="15388" y="15919"/>
                    <a:pt x="14066" y="19810"/>
                  </a:cubicBezTo>
                  <a:cubicBezTo>
                    <a:pt x="13509" y="21468"/>
                    <a:pt x="17012" y="21343"/>
                    <a:pt x="17478" y="19983"/>
                  </a:cubicBezTo>
                  <a:cubicBezTo>
                    <a:pt x="18951" y="15632"/>
                    <a:pt x="17132" y="11578"/>
                    <a:pt x="14682" y="7582"/>
                  </a:cubicBezTo>
                  <a:cubicBezTo>
                    <a:pt x="19191" y="5800"/>
                    <a:pt x="21476" y="2503"/>
                    <a:pt x="21010" y="366"/>
                  </a:cubicBezTo>
                  <a:close/>
                </a:path>
              </a:pathLst>
            </a:custGeom>
            <a:solidFill>
              <a:srgbClr val="71947A"/>
            </a:solidFill>
            <a:ln w="12700">
              <a:miter lim="400000"/>
            </a:ln>
          </p:spPr>
          <p:txBody>
            <a:bodyPr lIns="38100" tIns="38100" rIns="38100" bIns="38100" anchor="ctr"/>
            <a:lstStyle/>
            <a:p>
              <a:pPr>
                <a:defRPr sz="3000">
                  <a:solidFill>
                    <a:srgbClr val="FFFFFF"/>
                  </a:solidFill>
                </a:defRPr>
              </a:pPr>
              <a:endParaRPr/>
            </a:p>
          </p:txBody>
        </p:sp>
        <p:sp>
          <p:nvSpPr>
            <p:cNvPr id="121" name="Shape">
              <a:extLst>
                <a:ext uri="{FF2B5EF4-FFF2-40B4-BE49-F238E27FC236}">
                  <a16:creationId xmlns:a16="http://schemas.microsoft.com/office/drawing/2014/main" id="{542CCD2C-0280-4002-88AA-9D845EF0608E}"/>
                </a:ext>
              </a:extLst>
            </p:cNvPr>
            <p:cNvSpPr/>
            <p:nvPr/>
          </p:nvSpPr>
          <p:spPr>
            <a:xfrm>
              <a:off x="9868446" y="871387"/>
              <a:ext cx="1004267" cy="932514"/>
            </a:xfrm>
            <a:custGeom>
              <a:avLst/>
              <a:gdLst/>
              <a:ahLst/>
              <a:cxnLst>
                <a:cxn ang="0">
                  <a:pos x="wd2" y="hd2"/>
                </a:cxn>
                <a:cxn ang="5400000">
                  <a:pos x="wd2" y="hd2"/>
                </a:cxn>
                <a:cxn ang="10800000">
                  <a:pos x="wd2" y="hd2"/>
                </a:cxn>
                <a:cxn ang="16200000">
                  <a:pos x="wd2" y="hd2"/>
                </a:cxn>
              </a:cxnLst>
              <a:rect l="0" t="0" r="r" b="b"/>
              <a:pathLst>
                <a:path w="18868" h="21011" extrusionOk="0">
                  <a:moveTo>
                    <a:pt x="2041" y="7452"/>
                  </a:moveTo>
                  <a:cubicBezTo>
                    <a:pt x="2360" y="7256"/>
                    <a:pt x="2507" y="6814"/>
                    <a:pt x="2402" y="6402"/>
                  </a:cubicBezTo>
                  <a:cubicBezTo>
                    <a:pt x="2121" y="5280"/>
                    <a:pt x="1794" y="3123"/>
                    <a:pt x="3056" y="1917"/>
                  </a:cubicBezTo>
                  <a:cubicBezTo>
                    <a:pt x="4301" y="725"/>
                    <a:pt x="6028" y="1751"/>
                    <a:pt x="6930" y="2450"/>
                  </a:cubicBezTo>
                  <a:cubicBezTo>
                    <a:pt x="7261" y="2706"/>
                    <a:pt x="7701" y="2601"/>
                    <a:pt x="7932" y="2218"/>
                  </a:cubicBezTo>
                  <a:cubicBezTo>
                    <a:pt x="8498" y="1278"/>
                    <a:pt x="9596" y="-195"/>
                    <a:pt x="10862" y="21"/>
                  </a:cubicBezTo>
                  <a:cubicBezTo>
                    <a:pt x="12124" y="237"/>
                    <a:pt x="12766" y="2012"/>
                    <a:pt x="13047" y="3108"/>
                  </a:cubicBezTo>
                  <a:cubicBezTo>
                    <a:pt x="13164" y="3561"/>
                    <a:pt x="13546" y="3832"/>
                    <a:pt x="13927" y="3717"/>
                  </a:cubicBezTo>
                  <a:cubicBezTo>
                    <a:pt x="14984" y="3405"/>
                    <a:pt x="17004" y="3108"/>
                    <a:pt x="18312" y="4752"/>
                  </a:cubicBezTo>
                  <a:cubicBezTo>
                    <a:pt x="19608" y="6377"/>
                    <a:pt x="18346" y="8066"/>
                    <a:pt x="17482" y="8921"/>
                  </a:cubicBezTo>
                  <a:cubicBezTo>
                    <a:pt x="17160" y="9242"/>
                    <a:pt x="17130" y="9816"/>
                    <a:pt x="17403" y="10193"/>
                  </a:cubicBezTo>
                  <a:cubicBezTo>
                    <a:pt x="18086" y="11138"/>
                    <a:pt x="19013" y="12908"/>
                    <a:pt x="18053" y="14678"/>
                  </a:cubicBezTo>
                  <a:cubicBezTo>
                    <a:pt x="17189" y="16271"/>
                    <a:pt x="15956" y="16442"/>
                    <a:pt x="15139" y="16342"/>
                  </a:cubicBezTo>
                  <a:cubicBezTo>
                    <a:pt x="14711" y="16287"/>
                    <a:pt x="14325" y="16674"/>
                    <a:pt x="14313" y="17192"/>
                  </a:cubicBezTo>
                  <a:cubicBezTo>
                    <a:pt x="14275" y="18474"/>
                    <a:pt x="13969" y="20490"/>
                    <a:pt x="12443" y="20927"/>
                  </a:cubicBezTo>
                  <a:cubicBezTo>
                    <a:pt x="10762" y="21405"/>
                    <a:pt x="9177" y="19711"/>
                    <a:pt x="8460" y="18785"/>
                  </a:cubicBezTo>
                  <a:cubicBezTo>
                    <a:pt x="8221" y="18479"/>
                    <a:pt x="7844" y="18418"/>
                    <a:pt x="7542" y="18630"/>
                  </a:cubicBezTo>
                  <a:cubicBezTo>
                    <a:pt x="6708" y="19208"/>
                    <a:pt x="4976" y="20133"/>
                    <a:pt x="3152" y="19419"/>
                  </a:cubicBezTo>
                  <a:cubicBezTo>
                    <a:pt x="1261" y="18680"/>
                    <a:pt x="2133" y="15925"/>
                    <a:pt x="2704" y="14562"/>
                  </a:cubicBezTo>
                  <a:cubicBezTo>
                    <a:pt x="2884" y="14135"/>
                    <a:pt x="2746" y="13617"/>
                    <a:pt x="2398" y="13385"/>
                  </a:cubicBezTo>
                  <a:cubicBezTo>
                    <a:pt x="951" y="12440"/>
                    <a:pt x="-1992" y="9966"/>
                    <a:pt x="2041" y="7452"/>
                  </a:cubicBezTo>
                  <a:close/>
                </a:path>
              </a:pathLst>
            </a:custGeom>
            <a:solidFill>
              <a:srgbClr val="EC9F84"/>
            </a:solidFill>
            <a:ln w="12700">
              <a:miter lim="400000"/>
            </a:ln>
          </p:spPr>
          <p:txBody>
            <a:bodyPr lIns="38100" tIns="38100" rIns="38100" bIns="38100" anchor="ctr"/>
            <a:lstStyle/>
            <a:p>
              <a:pPr>
                <a:defRPr sz="3000">
                  <a:solidFill>
                    <a:srgbClr val="FFFFFF"/>
                  </a:solidFill>
                </a:defRPr>
              </a:pPr>
              <a:endParaRPr/>
            </a:p>
          </p:txBody>
        </p:sp>
        <p:sp>
          <p:nvSpPr>
            <p:cNvPr id="122" name="Shape">
              <a:extLst>
                <a:ext uri="{FF2B5EF4-FFF2-40B4-BE49-F238E27FC236}">
                  <a16:creationId xmlns:a16="http://schemas.microsoft.com/office/drawing/2014/main" id="{B95208AA-B9BD-4F90-8A68-FFB7D9DABCAC}"/>
                </a:ext>
              </a:extLst>
            </p:cNvPr>
            <p:cNvSpPr/>
            <p:nvPr/>
          </p:nvSpPr>
          <p:spPr>
            <a:xfrm>
              <a:off x="10136228" y="1139169"/>
              <a:ext cx="145143" cy="161566"/>
            </a:xfrm>
            <a:custGeom>
              <a:avLst/>
              <a:gdLst/>
              <a:ahLst/>
              <a:cxnLst>
                <a:cxn ang="0">
                  <a:pos x="wd2" y="hd2"/>
                </a:cxn>
                <a:cxn ang="5400000">
                  <a:pos x="wd2" y="hd2"/>
                </a:cxn>
                <a:cxn ang="10800000">
                  <a:pos x="wd2" y="hd2"/>
                </a:cxn>
                <a:cxn ang="16200000">
                  <a:pos x="wd2" y="hd2"/>
                </a:cxn>
              </a:cxnLst>
              <a:rect l="0" t="0" r="r" b="b"/>
              <a:pathLst>
                <a:path w="18316" h="21600" extrusionOk="0">
                  <a:moveTo>
                    <a:pt x="208" y="21600"/>
                  </a:moveTo>
                  <a:cubicBezTo>
                    <a:pt x="208" y="21600"/>
                    <a:pt x="-3284" y="328"/>
                    <a:pt x="18316" y="0"/>
                  </a:cubicBezTo>
                  <a:cubicBezTo>
                    <a:pt x="18288" y="0"/>
                    <a:pt x="5756" y="8861"/>
                    <a:pt x="208"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3" name="Shape">
              <a:extLst>
                <a:ext uri="{FF2B5EF4-FFF2-40B4-BE49-F238E27FC236}">
                  <a16:creationId xmlns:a16="http://schemas.microsoft.com/office/drawing/2014/main" id="{90D58C7D-67D5-4A1E-A994-FA020C68E4DC}"/>
                </a:ext>
              </a:extLst>
            </p:cNvPr>
            <p:cNvSpPr/>
            <p:nvPr/>
          </p:nvSpPr>
          <p:spPr>
            <a:xfrm>
              <a:off x="10359383" y="1116854"/>
              <a:ext cx="241900" cy="209260"/>
            </a:xfrm>
            <a:custGeom>
              <a:avLst/>
              <a:gdLst/>
              <a:ahLst/>
              <a:cxnLst>
                <a:cxn ang="0">
                  <a:pos x="wd2" y="hd2"/>
                </a:cxn>
                <a:cxn ang="5400000">
                  <a:pos x="wd2" y="hd2"/>
                </a:cxn>
                <a:cxn ang="10800000">
                  <a:pos x="wd2" y="hd2"/>
                </a:cxn>
                <a:cxn ang="16200000">
                  <a:pos x="wd2" y="hd2"/>
                </a:cxn>
              </a:cxnLst>
              <a:rect l="0" t="0" r="r" b="b"/>
              <a:pathLst>
                <a:path w="21580" h="17253" extrusionOk="0">
                  <a:moveTo>
                    <a:pt x="0" y="455"/>
                  </a:moveTo>
                  <a:cubicBezTo>
                    <a:pt x="0" y="455"/>
                    <a:pt x="19609" y="-4347"/>
                    <a:pt x="21580" y="17253"/>
                  </a:cubicBezTo>
                  <a:cubicBezTo>
                    <a:pt x="21600" y="17235"/>
                    <a:pt x="12343" y="5239"/>
                    <a:pt x="0" y="455"/>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4" name="Shape">
              <a:extLst>
                <a:ext uri="{FF2B5EF4-FFF2-40B4-BE49-F238E27FC236}">
                  <a16:creationId xmlns:a16="http://schemas.microsoft.com/office/drawing/2014/main" id="{B27AA7CE-8E7D-4505-AF96-81E359428726}"/>
                </a:ext>
              </a:extLst>
            </p:cNvPr>
            <p:cNvSpPr/>
            <p:nvPr/>
          </p:nvSpPr>
          <p:spPr>
            <a:xfrm>
              <a:off x="10426329" y="1340007"/>
              <a:ext cx="136716" cy="170269"/>
            </a:xfrm>
            <a:custGeom>
              <a:avLst/>
              <a:gdLst/>
              <a:ahLst/>
              <a:cxnLst>
                <a:cxn ang="0">
                  <a:pos x="wd2" y="hd2"/>
                </a:cxn>
                <a:cxn ang="5400000">
                  <a:pos x="wd2" y="hd2"/>
                </a:cxn>
                <a:cxn ang="10800000">
                  <a:pos x="wd2" y="hd2"/>
                </a:cxn>
                <a:cxn ang="16200000">
                  <a:pos x="wd2" y="hd2"/>
                </a:cxn>
              </a:cxnLst>
              <a:rect l="0" t="0" r="r" b="b"/>
              <a:pathLst>
                <a:path w="17298" h="21600" extrusionOk="0">
                  <a:moveTo>
                    <a:pt x="16856" y="0"/>
                  </a:moveTo>
                  <a:cubicBezTo>
                    <a:pt x="16856" y="0"/>
                    <a:pt x="21600" y="19930"/>
                    <a:pt x="0" y="21600"/>
                  </a:cubicBezTo>
                  <a:cubicBezTo>
                    <a:pt x="28" y="21600"/>
                    <a:pt x="12028" y="12428"/>
                    <a:pt x="16856"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322FD2FC-3940-4E29-AA6C-8A55DCD6F2B1}"/>
                </a:ext>
              </a:extLst>
            </p:cNvPr>
            <p:cNvSpPr/>
            <p:nvPr/>
          </p:nvSpPr>
          <p:spPr>
            <a:xfrm>
              <a:off x="10314753" y="1429269"/>
              <a:ext cx="108008" cy="34717"/>
            </a:xfrm>
            <a:custGeom>
              <a:avLst/>
              <a:gdLst/>
              <a:ahLst/>
              <a:cxnLst>
                <a:cxn ang="0">
                  <a:pos x="wd2" y="hd2"/>
                </a:cxn>
                <a:cxn ang="5400000">
                  <a:pos x="wd2" y="hd2"/>
                </a:cxn>
                <a:cxn ang="10800000">
                  <a:pos x="wd2" y="hd2"/>
                </a:cxn>
                <a:cxn ang="16200000">
                  <a:pos x="wd2" y="hd2"/>
                </a:cxn>
              </a:cxnLst>
              <a:rect l="0" t="0" r="r" b="b"/>
              <a:pathLst>
                <a:path w="21600" h="10874" extrusionOk="0">
                  <a:moveTo>
                    <a:pt x="21600" y="0"/>
                  </a:moveTo>
                  <a:cubicBezTo>
                    <a:pt x="21600" y="0"/>
                    <a:pt x="12987" y="21600"/>
                    <a:pt x="0" y="3915"/>
                  </a:cubicBezTo>
                  <a:cubicBezTo>
                    <a:pt x="0" y="3915"/>
                    <a:pt x="11916" y="6571"/>
                    <a:pt x="2160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1A739994-6D26-4FF0-90B7-ABCDBC37984A}"/>
                </a:ext>
              </a:extLst>
            </p:cNvPr>
            <p:cNvSpPr/>
            <p:nvPr/>
          </p:nvSpPr>
          <p:spPr>
            <a:xfrm>
              <a:off x="10470958" y="1273061"/>
              <a:ext cx="34125" cy="108233"/>
            </a:xfrm>
            <a:custGeom>
              <a:avLst/>
              <a:gdLst/>
              <a:ahLst/>
              <a:cxnLst>
                <a:cxn ang="0">
                  <a:pos x="wd2" y="hd2"/>
                </a:cxn>
                <a:cxn ang="5400000">
                  <a:pos x="wd2" y="hd2"/>
                </a:cxn>
                <a:cxn ang="10800000">
                  <a:pos x="wd2" y="hd2"/>
                </a:cxn>
                <a:cxn ang="16200000">
                  <a:pos x="wd2" y="hd2"/>
                </a:cxn>
              </a:cxnLst>
              <a:rect l="0" t="0" r="r" b="b"/>
              <a:pathLst>
                <a:path w="10759" h="21600" extrusionOk="0">
                  <a:moveTo>
                    <a:pt x="0" y="0"/>
                  </a:moveTo>
                  <a:cubicBezTo>
                    <a:pt x="0" y="0"/>
                    <a:pt x="21600" y="8729"/>
                    <a:pt x="3588" y="21600"/>
                  </a:cubicBezTo>
                  <a:cubicBezTo>
                    <a:pt x="3588" y="21600"/>
                    <a:pt x="6473" y="9709"/>
                    <a:pt x="0" y="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A7535241-B70A-4C10-8839-9E900C23C807}"/>
                </a:ext>
              </a:extLst>
            </p:cNvPr>
            <p:cNvSpPr/>
            <p:nvPr/>
          </p:nvSpPr>
          <p:spPr>
            <a:xfrm>
              <a:off x="10270120" y="1183800"/>
              <a:ext cx="103991" cy="45228"/>
            </a:xfrm>
            <a:custGeom>
              <a:avLst/>
              <a:gdLst/>
              <a:ahLst/>
              <a:cxnLst>
                <a:cxn ang="0">
                  <a:pos x="wd2" y="hd2"/>
                </a:cxn>
                <a:cxn ang="5400000">
                  <a:pos x="wd2" y="hd2"/>
                </a:cxn>
                <a:cxn ang="10800000">
                  <a:pos x="wd2" y="hd2"/>
                </a:cxn>
                <a:cxn ang="16200000">
                  <a:pos x="wd2" y="hd2"/>
                </a:cxn>
              </a:cxnLst>
              <a:rect l="0" t="0" r="r" b="b"/>
              <a:pathLst>
                <a:path w="21600" h="12951" extrusionOk="0">
                  <a:moveTo>
                    <a:pt x="0" y="12951"/>
                  </a:moveTo>
                  <a:cubicBezTo>
                    <a:pt x="0" y="12951"/>
                    <a:pt x="6257" y="-8649"/>
                    <a:pt x="21600" y="3940"/>
                  </a:cubicBezTo>
                  <a:cubicBezTo>
                    <a:pt x="21600" y="3940"/>
                    <a:pt x="9131" y="4579"/>
                    <a:pt x="0" y="12951"/>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7BDC5221-7CF6-46B5-BC0F-BB71EDD377DD}"/>
                </a:ext>
              </a:extLst>
            </p:cNvPr>
            <p:cNvSpPr/>
            <p:nvPr/>
          </p:nvSpPr>
          <p:spPr>
            <a:xfrm>
              <a:off x="10203176" y="1295378"/>
              <a:ext cx="41141" cy="105998"/>
            </a:xfrm>
            <a:custGeom>
              <a:avLst/>
              <a:gdLst/>
              <a:ahLst/>
              <a:cxnLst>
                <a:cxn ang="0">
                  <a:pos x="wd2" y="hd2"/>
                </a:cxn>
                <a:cxn ang="5400000">
                  <a:pos x="wd2" y="hd2"/>
                </a:cxn>
                <a:cxn ang="10800000">
                  <a:pos x="wd2" y="hd2"/>
                </a:cxn>
                <a:cxn ang="16200000">
                  <a:pos x="wd2" y="hd2"/>
                </a:cxn>
              </a:cxnLst>
              <a:rect l="0" t="0" r="r" b="b"/>
              <a:pathLst>
                <a:path w="12141" h="21600" extrusionOk="0">
                  <a:moveTo>
                    <a:pt x="12141" y="21600"/>
                  </a:moveTo>
                  <a:cubicBezTo>
                    <a:pt x="12141" y="21600"/>
                    <a:pt x="-9459" y="14461"/>
                    <a:pt x="4963" y="0"/>
                  </a:cubicBezTo>
                  <a:cubicBezTo>
                    <a:pt x="4963" y="0"/>
                    <a:pt x="4436" y="12278"/>
                    <a:pt x="12141" y="21600"/>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FB74C48C-4F24-49F2-8638-C2D7569EA4D5}"/>
                </a:ext>
              </a:extLst>
            </p:cNvPr>
            <p:cNvSpPr/>
            <p:nvPr/>
          </p:nvSpPr>
          <p:spPr>
            <a:xfrm>
              <a:off x="10091599" y="1340009"/>
              <a:ext cx="254172" cy="197383"/>
            </a:xfrm>
            <a:custGeom>
              <a:avLst/>
              <a:gdLst/>
              <a:ahLst/>
              <a:cxnLst>
                <a:cxn ang="0">
                  <a:pos x="wd2" y="hd2"/>
                </a:cxn>
                <a:cxn ang="5400000">
                  <a:pos x="wd2" y="hd2"/>
                </a:cxn>
                <a:cxn ang="10800000">
                  <a:pos x="wd2" y="hd2"/>
                </a:cxn>
                <a:cxn ang="16200000">
                  <a:pos x="wd2" y="hd2"/>
                </a:cxn>
              </a:cxnLst>
              <a:rect l="0" t="0" r="r" b="b"/>
              <a:pathLst>
                <a:path w="21600" h="16400" extrusionOk="0">
                  <a:moveTo>
                    <a:pt x="21600" y="15648"/>
                  </a:moveTo>
                  <a:cubicBezTo>
                    <a:pt x="21600" y="15648"/>
                    <a:pt x="3262" y="21600"/>
                    <a:pt x="0" y="0"/>
                  </a:cubicBezTo>
                  <a:cubicBezTo>
                    <a:pt x="0" y="0"/>
                    <a:pt x="9558" y="11551"/>
                    <a:pt x="21600" y="15648"/>
                  </a:cubicBezTo>
                  <a:close/>
                </a:path>
              </a:pathLst>
            </a:cu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30" name="Circle">
              <a:extLst>
                <a:ext uri="{FF2B5EF4-FFF2-40B4-BE49-F238E27FC236}">
                  <a16:creationId xmlns:a16="http://schemas.microsoft.com/office/drawing/2014/main" id="{8B5005E0-EDD9-4E2A-A7D6-B7B4FE9E1306}"/>
                </a:ext>
              </a:extLst>
            </p:cNvPr>
            <p:cNvSpPr/>
            <p:nvPr/>
          </p:nvSpPr>
          <p:spPr>
            <a:xfrm>
              <a:off x="10292437" y="1273063"/>
              <a:ext cx="110686" cy="110686"/>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B4E6F328-80B4-41B6-9632-D1BE12D55142}"/>
                </a:ext>
              </a:extLst>
            </p:cNvPr>
            <p:cNvSpPr/>
            <p:nvPr/>
          </p:nvSpPr>
          <p:spPr>
            <a:xfrm>
              <a:off x="10136230" y="1808629"/>
              <a:ext cx="703659" cy="463955"/>
            </a:xfrm>
            <a:custGeom>
              <a:avLst/>
              <a:gdLst/>
              <a:ahLst/>
              <a:cxnLst>
                <a:cxn ang="0">
                  <a:pos x="wd2" y="hd2"/>
                </a:cxn>
                <a:cxn ang="5400000">
                  <a:pos x="wd2" y="hd2"/>
                </a:cxn>
                <a:cxn ang="10800000">
                  <a:pos x="wd2" y="hd2"/>
                </a:cxn>
                <a:cxn ang="16200000">
                  <a:pos x="wd2" y="hd2"/>
                </a:cxn>
              </a:cxnLst>
              <a:rect l="0" t="0" r="r" b="b"/>
              <a:pathLst>
                <a:path w="20145" h="21064" extrusionOk="0">
                  <a:moveTo>
                    <a:pt x="19923" y="14087"/>
                  </a:moveTo>
                  <a:cubicBezTo>
                    <a:pt x="19093" y="10977"/>
                    <a:pt x="15700" y="9599"/>
                    <a:pt x="15234" y="13834"/>
                  </a:cubicBezTo>
                  <a:cubicBezTo>
                    <a:pt x="15176" y="14381"/>
                    <a:pt x="16154" y="15181"/>
                    <a:pt x="16224" y="14533"/>
                  </a:cubicBezTo>
                  <a:cubicBezTo>
                    <a:pt x="16320" y="13651"/>
                    <a:pt x="16646" y="12841"/>
                    <a:pt x="17176" y="12476"/>
                  </a:cubicBezTo>
                  <a:cubicBezTo>
                    <a:pt x="18709" y="11422"/>
                    <a:pt x="19188" y="14148"/>
                    <a:pt x="19150" y="15607"/>
                  </a:cubicBezTo>
                  <a:cubicBezTo>
                    <a:pt x="19099" y="17532"/>
                    <a:pt x="18243" y="19102"/>
                    <a:pt x="17087" y="19578"/>
                  </a:cubicBezTo>
                  <a:cubicBezTo>
                    <a:pt x="15023" y="20439"/>
                    <a:pt x="12666" y="19507"/>
                    <a:pt x="10819" y="17998"/>
                  </a:cubicBezTo>
                  <a:cubicBezTo>
                    <a:pt x="8877" y="16417"/>
                    <a:pt x="7274" y="14006"/>
                    <a:pt x="5894" y="11351"/>
                  </a:cubicBezTo>
                  <a:cubicBezTo>
                    <a:pt x="4942" y="9528"/>
                    <a:pt x="3594" y="7127"/>
                    <a:pt x="3364" y="4594"/>
                  </a:cubicBezTo>
                  <a:cubicBezTo>
                    <a:pt x="4175" y="6093"/>
                    <a:pt x="5338" y="7258"/>
                    <a:pt x="6334" y="8028"/>
                  </a:cubicBezTo>
                  <a:cubicBezTo>
                    <a:pt x="8526" y="9730"/>
                    <a:pt x="11318" y="10409"/>
                    <a:pt x="13649" y="8971"/>
                  </a:cubicBezTo>
                  <a:cubicBezTo>
                    <a:pt x="15349" y="7917"/>
                    <a:pt x="17451" y="4553"/>
                    <a:pt x="15604" y="1970"/>
                  </a:cubicBezTo>
                  <a:cubicBezTo>
                    <a:pt x="14371" y="247"/>
                    <a:pt x="11873" y="-330"/>
                    <a:pt x="11407" y="2912"/>
                  </a:cubicBezTo>
                  <a:cubicBezTo>
                    <a:pt x="11298" y="3641"/>
                    <a:pt x="12391" y="3976"/>
                    <a:pt x="12499" y="3236"/>
                  </a:cubicBezTo>
                  <a:cubicBezTo>
                    <a:pt x="12889" y="531"/>
                    <a:pt x="15419" y="2000"/>
                    <a:pt x="15208" y="4482"/>
                  </a:cubicBezTo>
                  <a:cubicBezTo>
                    <a:pt x="15125" y="5475"/>
                    <a:pt x="14557" y="6448"/>
                    <a:pt x="14071" y="7025"/>
                  </a:cubicBezTo>
                  <a:cubicBezTo>
                    <a:pt x="12781" y="8575"/>
                    <a:pt x="11024" y="8798"/>
                    <a:pt x="9478" y="8434"/>
                  </a:cubicBezTo>
                  <a:cubicBezTo>
                    <a:pt x="7280" y="7927"/>
                    <a:pt x="3274" y="5070"/>
                    <a:pt x="3434" y="744"/>
                  </a:cubicBezTo>
                  <a:cubicBezTo>
                    <a:pt x="3453" y="136"/>
                    <a:pt x="2782" y="-168"/>
                    <a:pt x="2482" y="96"/>
                  </a:cubicBezTo>
                  <a:cubicBezTo>
                    <a:pt x="2386" y="75"/>
                    <a:pt x="2310" y="85"/>
                    <a:pt x="2278" y="166"/>
                  </a:cubicBezTo>
                  <a:cubicBezTo>
                    <a:pt x="61" y="5161"/>
                    <a:pt x="-1185" y="12618"/>
                    <a:pt x="1620" y="17643"/>
                  </a:cubicBezTo>
                  <a:cubicBezTo>
                    <a:pt x="2386" y="19021"/>
                    <a:pt x="3408" y="20095"/>
                    <a:pt x="4590" y="20267"/>
                  </a:cubicBezTo>
                  <a:cubicBezTo>
                    <a:pt x="6302" y="20510"/>
                    <a:pt x="6437" y="18251"/>
                    <a:pt x="5664" y="16377"/>
                  </a:cubicBezTo>
                  <a:cubicBezTo>
                    <a:pt x="5510" y="16012"/>
                    <a:pt x="4629" y="16052"/>
                    <a:pt x="4616" y="16022"/>
                  </a:cubicBezTo>
                  <a:cubicBezTo>
                    <a:pt x="4922" y="16751"/>
                    <a:pt x="5306" y="17704"/>
                    <a:pt x="5108" y="18626"/>
                  </a:cubicBezTo>
                  <a:cubicBezTo>
                    <a:pt x="4673" y="20632"/>
                    <a:pt x="3198" y="18950"/>
                    <a:pt x="2674" y="18008"/>
                  </a:cubicBezTo>
                  <a:cubicBezTo>
                    <a:pt x="1805" y="16458"/>
                    <a:pt x="1249" y="14482"/>
                    <a:pt x="1077" y="12425"/>
                  </a:cubicBezTo>
                  <a:cubicBezTo>
                    <a:pt x="834" y="9508"/>
                    <a:pt x="1447" y="6114"/>
                    <a:pt x="2361" y="3277"/>
                  </a:cubicBezTo>
                  <a:cubicBezTo>
                    <a:pt x="2380" y="7187"/>
                    <a:pt x="4865" y="11179"/>
                    <a:pt x="6405" y="13682"/>
                  </a:cubicBezTo>
                  <a:cubicBezTo>
                    <a:pt x="8641" y="17329"/>
                    <a:pt x="11477" y="20226"/>
                    <a:pt x="14710" y="20895"/>
                  </a:cubicBezTo>
                  <a:cubicBezTo>
                    <a:pt x="16077" y="21179"/>
                    <a:pt x="17955" y="21270"/>
                    <a:pt x="19086" y="19801"/>
                  </a:cubicBezTo>
                  <a:cubicBezTo>
                    <a:pt x="20070" y="18524"/>
                    <a:pt x="20415" y="15941"/>
                    <a:pt x="19923" y="14087"/>
                  </a:cubicBezTo>
                  <a:close/>
                </a:path>
              </a:pathLst>
            </a:custGeom>
            <a:solidFill>
              <a:srgbClr val="CCDB83"/>
            </a:solidFill>
            <a:ln w="12700">
              <a:miter lim="400000"/>
            </a:ln>
          </p:spPr>
          <p:txBody>
            <a:bodyPr lIns="38100" tIns="38100" rIns="38100" bIns="38100" anchor="ctr"/>
            <a:lstStyle/>
            <a:p>
              <a:pPr>
                <a:defRPr sz="3000">
                  <a:solidFill>
                    <a:srgbClr val="FFFFFF"/>
                  </a:solidFill>
                </a:defRPr>
              </a:pPr>
              <a:endParaRPr/>
            </a:p>
          </p:txBody>
        </p:sp>
        <p:sp>
          <p:nvSpPr>
            <p:cNvPr id="132" name="Circle">
              <a:extLst>
                <a:ext uri="{FF2B5EF4-FFF2-40B4-BE49-F238E27FC236}">
                  <a16:creationId xmlns:a16="http://schemas.microsoft.com/office/drawing/2014/main" id="{04DBCA16-4358-4696-B822-7B130FB0C55A}"/>
                </a:ext>
              </a:extLst>
            </p:cNvPr>
            <p:cNvSpPr/>
            <p:nvPr/>
          </p:nvSpPr>
          <p:spPr>
            <a:xfrm>
              <a:off x="10493275" y="1853262"/>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133" name="Shape">
              <a:extLst>
                <a:ext uri="{FF2B5EF4-FFF2-40B4-BE49-F238E27FC236}">
                  <a16:creationId xmlns:a16="http://schemas.microsoft.com/office/drawing/2014/main" id="{B30E8ADE-C3FE-4612-9D77-BCBF822D74E7}"/>
                </a:ext>
              </a:extLst>
            </p:cNvPr>
            <p:cNvSpPr/>
            <p:nvPr/>
          </p:nvSpPr>
          <p:spPr>
            <a:xfrm>
              <a:off x="10515589" y="1897892"/>
              <a:ext cx="55347" cy="61813"/>
            </a:xfrm>
            <a:custGeom>
              <a:avLst/>
              <a:gdLst/>
              <a:ahLst/>
              <a:cxnLst>
                <a:cxn ang="0">
                  <a:pos x="wd2" y="hd2"/>
                </a:cxn>
                <a:cxn ang="5400000">
                  <a:pos x="wd2" y="hd2"/>
                </a:cxn>
                <a:cxn ang="10800000">
                  <a:pos x="wd2" y="hd2"/>
                </a:cxn>
                <a:cxn ang="16200000">
                  <a:pos x="wd2" y="hd2"/>
                </a:cxn>
              </a:cxnLst>
              <a:rect l="0" t="0" r="r" b="b"/>
              <a:pathLst>
                <a:path w="21514" h="21600" extrusionOk="0">
                  <a:moveTo>
                    <a:pt x="19952" y="4133"/>
                  </a:moveTo>
                  <a:cubicBezTo>
                    <a:pt x="19952" y="4133"/>
                    <a:pt x="15875" y="8032"/>
                    <a:pt x="10496" y="7720"/>
                  </a:cubicBezTo>
                  <a:cubicBezTo>
                    <a:pt x="5118" y="7408"/>
                    <a:pt x="2342" y="0"/>
                    <a:pt x="2342" y="0"/>
                  </a:cubicBezTo>
                  <a:cubicBezTo>
                    <a:pt x="2342" y="0"/>
                    <a:pt x="6506" y="11229"/>
                    <a:pt x="0" y="15908"/>
                  </a:cubicBezTo>
                  <a:cubicBezTo>
                    <a:pt x="0" y="15908"/>
                    <a:pt x="9195" y="13802"/>
                    <a:pt x="10149" y="21600"/>
                  </a:cubicBezTo>
                  <a:cubicBezTo>
                    <a:pt x="10149" y="21600"/>
                    <a:pt x="10669" y="10527"/>
                    <a:pt x="21513" y="14738"/>
                  </a:cubicBezTo>
                  <a:cubicBezTo>
                    <a:pt x="21600" y="14660"/>
                    <a:pt x="16309" y="10995"/>
                    <a:pt x="19952" y="413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134" name="Circle">
              <a:extLst>
                <a:ext uri="{FF2B5EF4-FFF2-40B4-BE49-F238E27FC236}">
                  <a16:creationId xmlns:a16="http://schemas.microsoft.com/office/drawing/2014/main" id="{6626C05A-92A2-4862-8DF3-C4DF013CDB8A}"/>
                </a:ext>
              </a:extLst>
            </p:cNvPr>
            <p:cNvSpPr/>
            <p:nvPr/>
          </p:nvSpPr>
          <p:spPr>
            <a:xfrm>
              <a:off x="10627167" y="2098730"/>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4993ACC3-9516-4E11-A0FC-09CD4D207820}"/>
                </a:ext>
              </a:extLst>
            </p:cNvPr>
            <p:cNvSpPr/>
            <p:nvPr/>
          </p:nvSpPr>
          <p:spPr>
            <a:xfrm>
              <a:off x="10649483" y="2143359"/>
              <a:ext cx="63152" cy="55347"/>
            </a:xfrm>
            <a:custGeom>
              <a:avLst/>
              <a:gdLst/>
              <a:ahLst/>
              <a:cxnLst>
                <a:cxn ang="0">
                  <a:pos x="wd2" y="hd2"/>
                </a:cxn>
                <a:cxn ang="5400000">
                  <a:pos x="wd2" y="hd2"/>
                </a:cxn>
                <a:cxn ang="10800000">
                  <a:pos x="wd2" y="hd2"/>
                </a:cxn>
                <a:cxn ang="16200000">
                  <a:pos x="wd2" y="hd2"/>
                </a:cxn>
              </a:cxnLst>
              <a:rect l="0" t="0" r="r" b="b"/>
              <a:pathLst>
                <a:path w="21600" h="21514" extrusionOk="0">
                  <a:moveTo>
                    <a:pt x="16181" y="20993"/>
                  </a:moveTo>
                  <a:cubicBezTo>
                    <a:pt x="16181" y="20993"/>
                    <a:pt x="12670" y="16569"/>
                    <a:pt x="13433" y="11277"/>
                  </a:cubicBezTo>
                  <a:cubicBezTo>
                    <a:pt x="14120" y="5986"/>
                    <a:pt x="21600" y="3817"/>
                    <a:pt x="21600" y="3817"/>
                  </a:cubicBezTo>
                  <a:cubicBezTo>
                    <a:pt x="21600" y="3817"/>
                    <a:pt x="10381" y="6853"/>
                    <a:pt x="6259" y="0"/>
                  </a:cubicBezTo>
                  <a:cubicBezTo>
                    <a:pt x="6259" y="0"/>
                    <a:pt x="7632" y="9369"/>
                    <a:pt x="0" y="9542"/>
                  </a:cubicBezTo>
                  <a:cubicBezTo>
                    <a:pt x="0" y="9542"/>
                    <a:pt x="10762" y="11104"/>
                    <a:pt x="5877" y="21513"/>
                  </a:cubicBezTo>
                  <a:cubicBezTo>
                    <a:pt x="5801" y="21600"/>
                    <a:pt x="9770" y="16655"/>
                    <a:pt x="16181" y="20993"/>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136" name="Circle">
              <a:extLst>
                <a:ext uri="{FF2B5EF4-FFF2-40B4-BE49-F238E27FC236}">
                  <a16:creationId xmlns:a16="http://schemas.microsoft.com/office/drawing/2014/main" id="{EA07ECB2-A471-422A-B9A8-B975342BB620}"/>
                </a:ext>
              </a:extLst>
            </p:cNvPr>
            <p:cNvSpPr/>
            <p:nvPr/>
          </p:nvSpPr>
          <p:spPr>
            <a:xfrm>
              <a:off x="10225491" y="2076415"/>
              <a:ext cx="116934" cy="116934"/>
            </a:xfrm>
            <a:prstGeom prst="ellipse">
              <a:avLst/>
            </a:prstGeom>
            <a:solidFill>
              <a:srgbClr val="DE5A4A"/>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C105559B-0DE7-462E-B834-DB185EBC18DC}"/>
                </a:ext>
              </a:extLst>
            </p:cNvPr>
            <p:cNvSpPr/>
            <p:nvPr/>
          </p:nvSpPr>
          <p:spPr>
            <a:xfrm>
              <a:off x="10247807" y="2076415"/>
              <a:ext cx="54453" cy="59136"/>
            </a:xfrm>
            <a:custGeom>
              <a:avLst/>
              <a:gdLst/>
              <a:ahLst/>
              <a:cxnLst>
                <a:cxn ang="0">
                  <a:pos x="wd2" y="hd2"/>
                </a:cxn>
                <a:cxn ang="5400000">
                  <a:pos x="wd2" y="hd2"/>
                </a:cxn>
                <a:cxn ang="10800000">
                  <a:pos x="wd2" y="hd2"/>
                </a:cxn>
                <a:cxn ang="16200000">
                  <a:pos x="wd2" y="hd2"/>
                </a:cxn>
              </a:cxnLst>
              <a:rect l="0" t="0" r="r" b="b"/>
              <a:pathLst>
                <a:path w="21512" h="21600" extrusionOk="0">
                  <a:moveTo>
                    <a:pt x="2910" y="19155"/>
                  </a:moveTo>
                  <a:cubicBezTo>
                    <a:pt x="2910" y="19155"/>
                    <a:pt x="6524" y="14672"/>
                    <a:pt x="11991" y="14427"/>
                  </a:cubicBezTo>
                  <a:cubicBezTo>
                    <a:pt x="17456" y="14183"/>
                    <a:pt x="21247" y="21600"/>
                    <a:pt x="21247" y="21600"/>
                  </a:cubicBezTo>
                  <a:cubicBezTo>
                    <a:pt x="21247" y="21600"/>
                    <a:pt x="15605" y="10433"/>
                    <a:pt x="21512" y="4809"/>
                  </a:cubicBezTo>
                  <a:cubicBezTo>
                    <a:pt x="21512" y="4809"/>
                    <a:pt x="12519" y="7988"/>
                    <a:pt x="10580" y="0"/>
                  </a:cubicBezTo>
                  <a:cubicBezTo>
                    <a:pt x="10580" y="0"/>
                    <a:pt x="11462" y="11574"/>
                    <a:pt x="1" y="8395"/>
                  </a:cubicBezTo>
                  <a:cubicBezTo>
                    <a:pt x="-88" y="8395"/>
                    <a:pt x="5731" y="11656"/>
                    <a:pt x="2910" y="19155"/>
                  </a:cubicBezTo>
                  <a:close/>
                </a:path>
              </a:pathLst>
            </a:custGeom>
            <a:solidFill>
              <a:srgbClr val="B24548"/>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0AF8CE6F-D3C2-4D7F-9D99-3EEB945A1C3F}"/>
                </a:ext>
              </a:extLst>
            </p:cNvPr>
            <p:cNvSpPr/>
            <p:nvPr userDrawn="1"/>
          </p:nvSpPr>
          <p:spPr>
            <a:xfrm>
              <a:off x="11720619" y="157297"/>
              <a:ext cx="952562" cy="891791"/>
            </a:xfrm>
            <a:custGeom>
              <a:avLst/>
              <a:gdLst/>
              <a:ahLst/>
              <a:cxnLst>
                <a:cxn ang="0">
                  <a:pos x="wd2" y="hd2"/>
                </a:cxn>
                <a:cxn ang="5400000">
                  <a:pos x="wd2" y="hd2"/>
                </a:cxn>
                <a:cxn ang="10800000">
                  <a:pos x="wd2" y="hd2"/>
                </a:cxn>
                <a:cxn ang="16200000">
                  <a:pos x="wd2" y="hd2"/>
                </a:cxn>
              </a:cxnLst>
              <a:rect l="0" t="0" r="r" b="b"/>
              <a:pathLst>
                <a:path w="21398" h="21329" extrusionOk="0">
                  <a:moveTo>
                    <a:pt x="18" y="20494"/>
                  </a:moveTo>
                  <a:cubicBezTo>
                    <a:pt x="555" y="19133"/>
                    <a:pt x="1201" y="17820"/>
                    <a:pt x="1943" y="16571"/>
                  </a:cubicBezTo>
                  <a:cubicBezTo>
                    <a:pt x="2013" y="16449"/>
                    <a:pt x="1978" y="16294"/>
                    <a:pt x="1868" y="16214"/>
                  </a:cubicBezTo>
                  <a:cubicBezTo>
                    <a:pt x="1507" y="15952"/>
                    <a:pt x="1281" y="15531"/>
                    <a:pt x="1216" y="15072"/>
                  </a:cubicBezTo>
                  <a:cubicBezTo>
                    <a:pt x="1206" y="14986"/>
                    <a:pt x="1146" y="14922"/>
                    <a:pt x="1071" y="14890"/>
                  </a:cubicBezTo>
                  <a:cubicBezTo>
                    <a:pt x="695" y="14703"/>
                    <a:pt x="379" y="13855"/>
                    <a:pt x="600" y="12141"/>
                  </a:cubicBezTo>
                  <a:cubicBezTo>
                    <a:pt x="800" y="10583"/>
                    <a:pt x="1226" y="9857"/>
                    <a:pt x="1522" y="9531"/>
                  </a:cubicBezTo>
                  <a:cubicBezTo>
                    <a:pt x="1617" y="9425"/>
                    <a:pt x="1728" y="9628"/>
                    <a:pt x="1687" y="9852"/>
                  </a:cubicBezTo>
                  <a:cubicBezTo>
                    <a:pt x="1402" y="11554"/>
                    <a:pt x="2043" y="14218"/>
                    <a:pt x="1602" y="14735"/>
                  </a:cubicBezTo>
                  <a:cubicBezTo>
                    <a:pt x="1572" y="14773"/>
                    <a:pt x="1542" y="14799"/>
                    <a:pt x="1507" y="14826"/>
                  </a:cubicBezTo>
                  <a:cubicBezTo>
                    <a:pt x="1412" y="14901"/>
                    <a:pt x="1377" y="15040"/>
                    <a:pt x="1427" y="15152"/>
                  </a:cubicBezTo>
                  <a:cubicBezTo>
                    <a:pt x="1572" y="15461"/>
                    <a:pt x="1818" y="15723"/>
                    <a:pt x="2104" y="15877"/>
                  </a:cubicBezTo>
                  <a:cubicBezTo>
                    <a:pt x="2214" y="15942"/>
                    <a:pt x="2354" y="15899"/>
                    <a:pt x="2424" y="15787"/>
                  </a:cubicBezTo>
                  <a:cubicBezTo>
                    <a:pt x="3377" y="14298"/>
                    <a:pt x="4470" y="12915"/>
                    <a:pt x="5678" y="11666"/>
                  </a:cubicBezTo>
                  <a:cubicBezTo>
                    <a:pt x="5818" y="11522"/>
                    <a:pt x="5763" y="11271"/>
                    <a:pt x="5577" y="11213"/>
                  </a:cubicBezTo>
                  <a:cubicBezTo>
                    <a:pt x="5257" y="11117"/>
                    <a:pt x="4951" y="10983"/>
                    <a:pt x="4660" y="10807"/>
                  </a:cubicBezTo>
                  <a:cubicBezTo>
                    <a:pt x="4595" y="10770"/>
                    <a:pt x="4525" y="10759"/>
                    <a:pt x="4455" y="10786"/>
                  </a:cubicBezTo>
                  <a:cubicBezTo>
                    <a:pt x="3818" y="11047"/>
                    <a:pt x="2891" y="10551"/>
                    <a:pt x="2540" y="8613"/>
                  </a:cubicBezTo>
                  <a:cubicBezTo>
                    <a:pt x="2254" y="7050"/>
                    <a:pt x="2605" y="6110"/>
                    <a:pt x="2911" y="5619"/>
                  </a:cubicBezTo>
                  <a:cubicBezTo>
                    <a:pt x="3011" y="5459"/>
                    <a:pt x="3236" y="5577"/>
                    <a:pt x="3267" y="5806"/>
                  </a:cubicBezTo>
                  <a:cubicBezTo>
                    <a:pt x="3477" y="7557"/>
                    <a:pt x="5382" y="9595"/>
                    <a:pt x="4936" y="10359"/>
                  </a:cubicBezTo>
                  <a:cubicBezTo>
                    <a:pt x="4921" y="10385"/>
                    <a:pt x="4906" y="10407"/>
                    <a:pt x="4886" y="10433"/>
                  </a:cubicBezTo>
                  <a:cubicBezTo>
                    <a:pt x="5327" y="10684"/>
                    <a:pt x="5793" y="10844"/>
                    <a:pt x="6294" y="10919"/>
                  </a:cubicBezTo>
                  <a:cubicBezTo>
                    <a:pt x="6364" y="10930"/>
                    <a:pt x="6440" y="10903"/>
                    <a:pt x="6495" y="10855"/>
                  </a:cubicBezTo>
                  <a:cubicBezTo>
                    <a:pt x="6750" y="10615"/>
                    <a:pt x="7011" y="10380"/>
                    <a:pt x="7277" y="10151"/>
                  </a:cubicBezTo>
                  <a:cubicBezTo>
                    <a:pt x="7407" y="10038"/>
                    <a:pt x="7412" y="9830"/>
                    <a:pt x="7277" y="9724"/>
                  </a:cubicBezTo>
                  <a:cubicBezTo>
                    <a:pt x="6881" y="9409"/>
                    <a:pt x="6585" y="8966"/>
                    <a:pt x="6435" y="8469"/>
                  </a:cubicBezTo>
                  <a:cubicBezTo>
                    <a:pt x="6405" y="8373"/>
                    <a:pt x="6339" y="8299"/>
                    <a:pt x="6244" y="8283"/>
                  </a:cubicBezTo>
                  <a:cubicBezTo>
                    <a:pt x="6059" y="8245"/>
                    <a:pt x="5878" y="8160"/>
                    <a:pt x="5718" y="8032"/>
                  </a:cubicBezTo>
                  <a:cubicBezTo>
                    <a:pt x="4866" y="7359"/>
                    <a:pt x="6299" y="4189"/>
                    <a:pt x="5828" y="2091"/>
                  </a:cubicBezTo>
                  <a:cubicBezTo>
                    <a:pt x="5768" y="1819"/>
                    <a:pt x="5988" y="1584"/>
                    <a:pt x="6174" y="1723"/>
                  </a:cubicBezTo>
                  <a:cubicBezTo>
                    <a:pt x="6745" y="2145"/>
                    <a:pt x="7547" y="3068"/>
                    <a:pt x="7858" y="4979"/>
                  </a:cubicBezTo>
                  <a:cubicBezTo>
                    <a:pt x="8174" y="6938"/>
                    <a:pt x="7613" y="7941"/>
                    <a:pt x="6916" y="8224"/>
                  </a:cubicBezTo>
                  <a:cubicBezTo>
                    <a:pt x="6785" y="8277"/>
                    <a:pt x="6725" y="8432"/>
                    <a:pt x="6775" y="8571"/>
                  </a:cubicBezTo>
                  <a:cubicBezTo>
                    <a:pt x="6931" y="9024"/>
                    <a:pt x="7237" y="9414"/>
                    <a:pt x="7648" y="9638"/>
                  </a:cubicBezTo>
                  <a:cubicBezTo>
                    <a:pt x="7733" y="9686"/>
                    <a:pt x="7838" y="9676"/>
                    <a:pt x="7918" y="9617"/>
                  </a:cubicBezTo>
                  <a:cubicBezTo>
                    <a:pt x="8585" y="9083"/>
                    <a:pt x="9272" y="8587"/>
                    <a:pt x="9989" y="8133"/>
                  </a:cubicBezTo>
                  <a:cubicBezTo>
                    <a:pt x="10029" y="8106"/>
                    <a:pt x="10064" y="8074"/>
                    <a:pt x="10079" y="8026"/>
                  </a:cubicBezTo>
                  <a:cubicBezTo>
                    <a:pt x="10089" y="8000"/>
                    <a:pt x="10104" y="7978"/>
                    <a:pt x="10124" y="7957"/>
                  </a:cubicBezTo>
                  <a:cubicBezTo>
                    <a:pt x="10475" y="7594"/>
                    <a:pt x="10515" y="7044"/>
                    <a:pt x="10319" y="6607"/>
                  </a:cubicBezTo>
                  <a:cubicBezTo>
                    <a:pt x="10279" y="6516"/>
                    <a:pt x="10194" y="6462"/>
                    <a:pt x="10104" y="6452"/>
                  </a:cubicBezTo>
                  <a:cubicBezTo>
                    <a:pt x="9457" y="6409"/>
                    <a:pt x="8806" y="5635"/>
                    <a:pt x="8981" y="3789"/>
                  </a:cubicBezTo>
                  <a:cubicBezTo>
                    <a:pt x="9131" y="2203"/>
                    <a:pt x="9718" y="1408"/>
                    <a:pt x="10144" y="1034"/>
                  </a:cubicBezTo>
                  <a:cubicBezTo>
                    <a:pt x="10284" y="912"/>
                    <a:pt x="10470" y="1093"/>
                    <a:pt x="10435" y="1323"/>
                  </a:cubicBezTo>
                  <a:cubicBezTo>
                    <a:pt x="10164" y="3068"/>
                    <a:pt x="11442" y="5598"/>
                    <a:pt x="10806" y="6190"/>
                  </a:cubicBezTo>
                  <a:cubicBezTo>
                    <a:pt x="10751" y="6244"/>
                    <a:pt x="10695" y="6286"/>
                    <a:pt x="10630" y="6318"/>
                  </a:cubicBezTo>
                  <a:cubicBezTo>
                    <a:pt x="10756" y="6580"/>
                    <a:pt x="10806" y="6879"/>
                    <a:pt x="10786" y="7167"/>
                  </a:cubicBezTo>
                  <a:cubicBezTo>
                    <a:pt x="10771" y="7380"/>
                    <a:pt x="10976" y="7530"/>
                    <a:pt x="11152" y="7434"/>
                  </a:cubicBezTo>
                  <a:cubicBezTo>
                    <a:pt x="11452" y="7268"/>
                    <a:pt x="11763" y="7103"/>
                    <a:pt x="12074" y="6954"/>
                  </a:cubicBezTo>
                  <a:cubicBezTo>
                    <a:pt x="12149" y="6916"/>
                    <a:pt x="12204" y="6841"/>
                    <a:pt x="12214" y="6751"/>
                  </a:cubicBezTo>
                  <a:cubicBezTo>
                    <a:pt x="12290" y="6233"/>
                    <a:pt x="12415" y="5737"/>
                    <a:pt x="12585" y="5256"/>
                  </a:cubicBezTo>
                  <a:cubicBezTo>
                    <a:pt x="12625" y="5139"/>
                    <a:pt x="12590" y="5011"/>
                    <a:pt x="12500" y="4941"/>
                  </a:cubicBezTo>
                  <a:cubicBezTo>
                    <a:pt x="11688" y="4312"/>
                    <a:pt x="11352" y="2972"/>
                    <a:pt x="12851" y="1429"/>
                  </a:cubicBezTo>
                  <a:cubicBezTo>
                    <a:pt x="14114" y="127"/>
                    <a:pt x="15387" y="-49"/>
                    <a:pt x="16174" y="10"/>
                  </a:cubicBezTo>
                  <a:cubicBezTo>
                    <a:pt x="16430" y="26"/>
                    <a:pt x="16540" y="367"/>
                    <a:pt x="16345" y="543"/>
                  </a:cubicBezTo>
                  <a:cubicBezTo>
                    <a:pt x="14826" y="1878"/>
                    <a:pt x="14711" y="5379"/>
                    <a:pt x="13513" y="5326"/>
                  </a:cubicBezTo>
                  <a:cubicBezTo>
                    <a:pt x="13327" y="5315"/>
                    <a:pt x="13147" y="5278"/>
                    <a:pt x="12971" y="5208"/>
                  </a:cubicBezTo>
                  <a:cubicBezTo>
                    <a:pt x="12836" y="5155"/>
                    <a:pt x="12686" y="5230"/>
                    <a:pt x="12635" y="5374"/>
                  </a:cubicBezTo>
                  <a:cubicBezTo>
                    <a:pt x="12530" y="5694"/>
                    <a:pt x="12455" y="6019"/>
                    <a:pt x="12405" y="6356"/>
                  </a:cubicBezTo>
                  <a:cubicBezTo>
                    <a:pt x="12375" y="6564"/>
                    <a:pt x="12575" y="6724"/>
                    <a:pt x="12756" y="6644"/>
                  </a:cubicBezTo>
                  <a:cubicBezTo>
                    <a:pt x="13593" y="6270"/>
                    <a:pt x="14450" y="5950"/>
                    <a:pt x="15332" y="5694"/>
                  </a:cubicBezTo>
                  <a:cubicBezTo>
                    <a:pt x="15417" y="5667"/>
                    <a:pt x="15483" y="5598"/>
                    <a:pt x="15508" y="5507"/>
                  </a:cubicBezTo>
                  <a:cubicBezTo>
                    <a:pt x="15593" y="5171"/>
                    <a:pt x="15788" y="4856"/>
                    <a:pt x="16114" y="4637"/>
                  </a:cubicBezTo>
                  <a:cubicBezTo>
                    <a:pt x="16811" y="4173"/>
                    <a:pt x="17618" y="3906"/>
                    <a:pt x="18465" y="3885"/>
                  </a:cubicBezTo>
                  <a:cubicBezTo>
                    <a:pt x="19332" y="3863"/>
                    <a:pt x="20180" y="4071"/>
                    <a:pt x="21012" y="4365"/>
                  </a:cubicBezTo>
                  <a:cubicBezTo>
                    <a:pt x="21503" y="4541"/>
                    <a:pt x="21533" y="5267"/>
                    <a:pt x="21057" y="5486"/>
                  </a:cubicBezTo>
                  <a:cubicBezTo>
                    <a:pt x="20856" y="5576"/>
                    <a:pt x="20666" y="5683"/>
                    <a:pt x="20475" y="5795"/>
                  </a:cubicBezTo>
                  <a:cubicBezTo>
                    <a:pt x="19563" y="6350"/>
                    <a:pt x="18741" y="7172"/>
                    <a:pt x="17703" y="7354"/>
                  </a:cubicBezTo>
                  <a:cubicBezTo>
                    <a:pt x="17297" y="7429"/>
                    <a:pt x="16891" y="7397"/>
                    <a:pt x="16495" y="7290"/>
                  </a:cubicBezTo>
                  <a:cubicBezTo>
                    <a:pt x="16144" y="7199"/>
                    <a:pt x="15884" y="6986"/>
                    <a:pt x="15708" y="6719"/>
                  </a:cubicBezTo>
                  <a:cubicBezTo>
                    <a:pt x="15648" y="6623"/>
                    <a:pt x="15538" y="6575"/>
                    <a:pt x="15433" y="6607"/>
                  </a:cubicBezTo>
                  <a:cubicBezTo>
                    <a:pt x="14881" y="6767"/>
                    <a:pt x="14340" y="6953"/>
                    <a:pt x="13808" y="7162"/>
                  </a:cubicBezTo>
                  <a:cubicBezTo>
                    <a:pt x="13598" y="7242"/>
                    <a:pt x="13583" y="7551"/>
                    <a:pt x="13783" y="7658"/>
                  </a:cubicBezTo>
                  <a:cubicBezTo>
                    <a:pt x="13904" y="7722"/>
                    <a:pt x="14024" y="7791"/>
                    <a:pt x="14139" y="7866"/>
                  </a:cubicBezTo>
                  <a:cubicBezTo>
                    <a:pt x="14235" y="7925"/>
                    <a:pt x="14350" y="7914"/>
                    <a:pt x="14440" y="7839"/>
                  </a:cubicBezTo>
                  <a:cubicBezTo>
                    <a:pt x="14896" y="7455"/>
                    <a:pt x="15778" y="7450"/>
                    <a:pt x="16976" y="8416"/>
                  </a:cubicBezTo>
                  <a:cubicBezTo>
                    <a:pt x="18170" y="9377"/>
                    <a:pt x="18500" y="10327"/>
                    <a:pt x="18581" y="10908"/>
                  </a:cubicBezTo>
                  <a:cubicBezTo>
                    <a:pt x="18606" y="11095"/>
                    <a:pt x="18365" y="11175"/>
                    <a:pt x="18200" y="11021"/>
                  </a:cubicBezTo>
                  <a:cubicBezTo>
                    <a:pt x="16941" y="9868"/>
                    <a:pt x="14245" y="9708"/>
                    <a:pt x="14104" y="8822"/>
                  </a:cubicBezTo>
                  <a:cubicBezTo>
                    <a:pt x="14089" y="8715"/>
                    <a:pt x="14084" y="8608"/>
                    <a:pt x="14094" y="8507"/>
                  </a:cubicBezTo>
                  <a:cubicBezTo>
                    <a:pt x="14104" y="8400"/>
                    <a:pt x="14064" y="8288"/>
                    <a:pt x="13974" y="8234"/>
                  </a:cubicBezTo>
                  <a:cubicBezTo>
                    <a:pt x="13583" y="7994"/>
                    <a:pt x="13162" y="7813"/>
                    <a:pt x="12716" y="7690"/>
                  </a:cubicBezTo>
                  <a:cubicBezTo>
                    <a:pt x="12661" y="7674"/>
                    <a:pt x="12600" y="7679"/>
                    <a:pt x="12545" y="7706"/>
                  </a:cubicBezTo>
                  <a:cubicBezTo>
                    <a:pt x="11753" y="8080"/>
                    <a:pt x="10986" y="8496"/>
                    <a:pt x="10244" y="8966"/>
                  </a:cubicBezTo>
                  <a:cubicBezTo>
                    <a:pt x="10059" y="9083"/>
                    <a:pt x="10084" y="9371"/>
                    <a:pt x="10284" y="9451"/>
                  </a:cubicBezTo>
                  <a:cubicBezTo>
                    <a:pt x="10335" y="9473"/>
                    <a:pt x="10390" y="9494"/>
                    <a:pt x="10440" y="9515"/>
                  </a:cubicBezTo>
                  <a:cubicBezTo>
                    <a:pt x="10540" y="9558"/>
                    <a:pt x="10660" y="9531"/>
                    <a:pt x="10731" y="9441"/>
                  </a:cubicBezTo>
                  <a:cubicBezTo>
                    <a:pt x="11362" y="8656"/>
                    <a:pt x="12590" y="8405"/>
                    <a:pt x="13959" y="9980"/>
                  </a:cubicBezTo>
                  <a:cubicBezTo>
                    <a:pt x="14846" y="10999"/>
                    <a:pt x="15147" y="12008"/>
                    <a:pt x="15217" y="12803"/>
                  </a:cubicBezTo>
                  <a:cubicBezTo>
                    <a:pt x="15262" y="13321"/>
                    <a:pt x="14701" y="13630"/>
                    <a:pt x="14330" y="13294"/>
                  </a:cubicBezTo>
                  <a:cubicBezTo>
                    <a:pt x="12921" y="12019"/>
                    <a:pt x="10214" y="11741"/>
                    <a:pt x="10289" y="10588"/>
                  </a:cubicBezTo>
                  <a:cubicBezTo>
                    <a:pt x="10299" y="10444"/>
                    <a:pt x="10325" y="10300"/>
                    <a:pt x="10365" y="10161"/>
                  </a:cubicBezTo>
                  <a:cubicBezTo>
                    <a:pt x="10405" y="10017"/>
                    <a:pt x="10335" y="9868"/>
                    <a:pt x="10204" y="9820"/>
                  </a:cubicBezTo>
                  <a:cubicBezTo>
                    <a:pt x="9954" y="9729"/>
                    <a:pt x="9698" y="9649"/>
                    <a:pt x="9437" y="9590"/>
                  </a:cubicBezTo>
                  <a:cubicBezTo>
                    <a:pt x="9372" y="9574"/>
                    <a:pt x="9297" y="9590"/>
                    <a:pt x="9242" y="9633"/>
                  </a:cubicBezTo>
                  <a:cubicBezTo>
                    <a:pt x="8289" y="10305"/>
                    <a:pt x="7387" y="11053"/>
                    <a:pt x="6540" y="11869"/>
                  </a:cubicBezTo>
                  <a:cubicBezTo>
                    <a:pt x="6435" y="11971"/>
                    <a:pt x="6430" y="12141"/>
                    <a:pt x="6525" y="12253"/>
                  </a:cubicBezTo>
                  <a:cubicBezTo>
                    <a:pt x="6640" y="12387"/>
                    <a:pt x="6821" y="12510"/>
                    <a:pt x="6906" y="12574"/>
                  </a:cubicBezTo>
                  <a:cubicBezTo>
                    <a:pt x="6906" y="12574"/>
                    <a:pt x="6906" y="12574"/>
                    <a:pt x="6911" y="12574"/>
                  </a:cubicBezTo>
                  <a:cubicBezTo>
                    <a:pt x="7036" y="12670"/>
                    <a:pt x="7222" y="12616"/>
                    <a:pt x="7282" y="12467"/>
                  </a:cubicBezTo>
                  <a:cubicBezTo>
                    <a:pt x="7347" y="12312"/>
                    <a:pt x="7432" y="12168"/>
                    <a:pt x="7537" y="12040"/>
                  </a:cubicBezTo>
                  <a:cubicBezTo>
                    <a:pt x="8149" y="11293"/>
                    <a:pt x="9924" y="12841"/>
                    <a:pt x="11508" y="13011"/>
                  </a:cubicBezTo>
                  <a:cubicBezTo>
                    <a:pt x="11949" y="13059"/>
                    <a:pt x="12109" y="13668"/>
                    <a:pt x="11758" y="13961"/>
                  </a:cubicBezTo>
                  <a:cubicBezTo>
                    <a:pt x="11257" y="14378"/>
                    <a:pt x="10510" y="14767"/>
                    <a:pt x="9432" y="14810"/>
                  </a:cubicBezTo>
                  <a:cubicBezTo>
                    <a:pt x="7853" y="14874"/>
                    <a:pt x="7202" y="14095"/>
                    <a:pt x="7146" y="13284"/>
                  </a:cubicBezTo>
                  <a:cubicBezTo>
                    <a:pt x="7141" y="13193"/>
                    <a:pt x="7091" y="13118"/>
                    <a:pt x="7016" y="13075"/>
                  </a:cubicBezTo>
                  <a:cubicBezTo>
                    <a:pt x="6750" y="12931"/>
                    <a:pt x="6490" y="12728"/>
                    <a:pt x="6314" y="12499"/>
                  </a:cubicBezTo>
                  <a:cubicBezTo>
                    <a:pt x="6219" y="12376"/>
                    <a:pt x="6049" y="12360"/>
                    <a:pt x="5938" y="12467"/>
                  </a:cubicBezTo>
                  <a:cubicBezTo>
                    <a:pt x="5482" y="12937"/>
                    <a:pt x="5041" y="13422"/>
                    <a:pt x="4620" y="13929"/>
                  </a:cubicBezTo>
                  <a:cubicBezTo>
                    <a:pt x="4585" y="13972"/>
                    <a:pt x="4560" y="14020"/>
                    <a:pt x="4555" y="14079"/>
                  </a:cubicBezTo>
                  <a:cubicBezTo>
                    <a:pt x="4540" y="14239"/>
                    <a:pt x="4560" y="14388"/>
                    <a:pt x="4605" y="14522"/>
                  </a:cubicBezTo>
                  <a:cubicBezTo>
                    <a:pt x="4665" y="14693"/>
                    <a:pt x="4861" y="14741"/>
                    <a:pt x="4996" y="14634"/>
                  </a:cubicBezTo>
                  <a:cubicBezTo>
                    <a:pt x="5026" y="14613"/>
                    <a:pt x="5051" y="14591"/>
                    <a:pt x="5086" y="14570"/>
                  </a:cubicBezTo>
                  <a:cubicBezTo>
                    <a:pt x="5988" y="13977"/>
                    <a:pt x="8219" y="16571"/>
                    <a:pt x="10224" y="16881"/>
                  </a:cubicBezTo>
                  <a:cubicBezTo>
                    <a:pt x="10485" y="16924"/>
                    <a:pt x="10605" y="17233"/>
                    <a:pt x="10420" y="17361"/>
                  </a:cubicBezTo>
                  <a:cubicBezTo>
                    <a:pt x="9838" y="17767"/>
                    <a:pt x="8735" y="18221"/>
                    <a:pt x="6951" y="17820"/>
                  </a:cubicBezTo>
                  <a:cubicBezTo>
                    <a:pt x="4700" y="17308"/>
                    <a:pt x="4209" y="16016"/>
                    <a:pt x="4585" y="15162"/>
                  </a:cubicBezTo>
                  <a:cubicBezTo>
                    <a:pt x="4620" y="15082"/>
                    <a:pt x="4615" y="14991"/>
                    <a:pt x="4570" y="14917"/>
                  </a:cubicBezTo>
                  <a:cubicBezTo>
                    <a:pt x="4530" y="14847"/>
                    <a:pt x="4490" y="14778"/>
                    <a:pt x="4460" y="14703"/>
                  </a:cubicBezTo>
                  <a:cubicBezTo>
                    <a:pt x="4384" y="14527"/>
                    <a:pt x="4154" y="14495"/>
                    <a:pt x="4039" y="14650"/>
                  </a:cubicBezTo>
                  <a:cubicBezTo>
                    <a:pt x="3442" y="15418"/>
                    <a:pt x="2886" y="16224"/>
                    <a:pt x="2374" y="17062"/>
                  </a:cubicBezTo>
                  <a:cubicBezTo>
                    <a:pt x="2354" y="17100"/>
                    <a:pt x="2334" y="17142"/>
                    <a:pt x="2334" y="17185"/>
                  </a:cubicBezTo>
                  <a:cubicBezTo>
                    <a:pt x="2299" y="17564"/>
                    <a:pt x="2439" y="17927"/>
                    <a:pt x="2690" y="18188"/>
                  </a:cubicBezTo>
                  <a:cubicBezTo>
                    <a:pt x="2715" y="18151"/>
                    <a:pt x="2740" y="18119"/>
                    <a:pt x="2770" y="18087"/>
                  </a:cubicBezTo>
                  <a:cubicBezTo>
                    <a:pt x="3241" y="17575"/>
                    <a:pt x="4991" y="18808"/>
                    <a:pt x="6274" y="18674"/>
                  </a:cubicBezTo>
                  <a:cubicBezTo>
                    <a:pt x="6440" y="18658"/>
                    <a:pt x="6560" y="18829"/>
                    <a:pt x="6465" y="18941"/>
                  </a:cubicBezTo>
                  <a:cubicBezTo>
                    <a:pt x="6164" y="19288"/>
                    <a:pt x="5552" y="19747"/>
                    <a:pt x="4394" y="19790"/>
                  </a:cubicBezTo>
                  <a:cubicBezTo>
                    <a:pt x="2951" y="19843"/>
                    <a:pt x="2454" y="19144"/>
                    <a:pt x="2550" y="18557"/>
                  </a:cubicBezTo>
                  <a:cubicBezTo>
                    <a:pt x="2560" y="18482"/>
                    <a:pt x="2535" y="18407"/>
                    <a:pt x="2495" y="18349"/>
                  </a:cubicBezTo>
                  <a:cubicBezTo>
                    <a:pt x="2414" y="18242"/>
                    <a:pt x="2344" y="18124"/>
                    <a:pt x="2289" y="18002"/>
                  </a:cubicBezTo>
                  <a:cubicBezTo>
                    <a:pt x="2199" y="17810"/>
                    <a:pt x="1943" y="17810"/>
                    <a:pt x="1838" y="17991"/>
                  </a:cubicBezTo>
                  <a:cubicBezTo>
                    <a:pt x="1246" y="19048"/>
                    <a:pt x="725" y="20147"/>
                    <a:pt x="279" y="21273"/>
                  </a:cubicBezTo>
                  <a:cubicBezTo>
                    <a:pt x="169" y="21551"/>
                    <a:pt x="-67" y="20718"/>
                    <a:pt x="18" y="20494"/>
                  </a:cubicBezTo>
                  <a:close/>
                </a:path>
              </a:pathLst>
            </a:custGeom>
            <a:solidFill>
              <a:srgbClr val="C1BB74"/>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BC377440-97C2-434B-88AC-6E88D6E0FC71}"/>
                </a:ext>
              </a:extLst>
            </p:cNvPr>
            <p:cNvSpPr/>
            <p:nvPr/>
          </p:nvSpPr>
          <p:spPr>
            <a:xfrm>
              <a:off x="10984213" y="45720"/>
              <a:ext cx="607388" cy="1051196"/>
            </a:xfrm>
            <a:custGeom>
              <a:avLst/>
              <a:gdLst/>
              <a:ahLst/>
              <a:cxnLst>
                <a:cxn ang="0">
                  <a:pos x="wd2" y="hd2"/>
                </a:cxn>
                <a:cxn ang="5400000">
                  <a:pos x="wd2" y="hd2"/>
                </a:cxn>
                <a:cxn ang="10800000">
                  <a:pos x="wd2" y="hd2"/>
                </a:cxn>
                <a:cxn ang="16200000">
                  <a:pos x="wd2" y="hd2"/>
                </a:cxn>
              </a:cxnLst>
              <a:rect l="0" t="0" r="r" b="b"/>
              <a:pathLst>
                <a:path w="15586" h="21300" extrusionOk="0">
                  <a:moveTo>
                    <a:pt x="10282" y="270"/>
                  </a:moveTo>
                  <a:cubicBezTo>
                    <a:pt x="9750" y="-209"/>
                    <a:pt x="8759" y="-19"/>
                    <a:pt x="8610" y="596"/>
                  </a:cubicBezTo>
                  <a:cubicBezTo>
                    <a:pt x="6852" y="8007"/>
                    <a:pt x="9830" y="14835"/>
                    <a:pt x="9830" y="14835"/>
                  </a:cubicBezTo>
                  <a:cubicBezTo>
                    <a:pt x="7854" y="10236"/>
                    <a:pt x="3834" y="7175"/>
                    <a:pt x="1779" y="5846"/>
                  </a:cubicBezTo>
                  <a:cubicBezTo>
                    <a:pt x="1189" y="5466"/>
                    <a:pt x="336" y="5728"/>
                    <a:pt x="221" y="6311"/>
                  </a:cubicBezTo>
                  <a:cubicBezTo>
                    <a:pt x="-1474" y="15196"/>
                    <a:pt x="7058" y="19940"/>
                    <a:pt x="9721" y="21188"/>
                  </a:cubicBezTo>
                  <a:cubicBezTo>
                    <a:pt x="10151" y="21391"/>
                    <a:pt x="10700" y="21314"/>
                    <a:pt x="10987" y="20998"/>
                  </a:cubicBezTo>
                  <a:cubicBezTo>
                    <a:pt x="20126" y="10969"/>
                    <a:pt x="13340" y="3029"/>
                    <a:pt x="10282" y="270"/>
                  </a:cubicBezTo>
                  <a:close/>
                </a:path>
              </a:pathLst>
            </a:custGeom>
            <a:solidFill>
              <a:srgbClr val="1B4768"/>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2693307C-A0A7-405D-A932-52F89D96287F}"/>
                </a:ext>
              </a:extLst>
            </p:cNvPr>
            <p:cNvSpPr/>
            <p:nvPr/>
          </p:nvSpPr>
          <p:spPr>
            <a:xfrm>
              <a:off x="10783375" y="1250748"/>
              <a:ext cx="599321" cy="725545"/>
            </a:xfrm>
            <a:custGeom>
              <a:avLst/>
              <a:gdLst/>
              <a:ahLst/>
              <a:cxnLst>
                <a:cxn ang="0">
                  <a:pos x="wd2" y="hd2"/>
                </a:cxn>
                <a:cxn ang="5400000">
                  <a:pos x="wd2" y="hd2"/>
                </a:cxn>
                <a:cxn ang="10800000">
                  <a:pos x="wd2" y="hd2"/>
                </a:cxn>
                <a:cxn ang="16200000">
                  <a:pos x="wd2" y="hd2"/>
                </a:cxn>
              </a:cxnLst>
              <a:rect l="0" t="0" r="r" b="b"/>
              <a:pathLst>
                <a:path w="18487" h="21224" extrusionOk="0">
                  <a:moveTo>
                    <a:pt x="62" y="20363"/>
                  </a:moveTo>
                  <a:cubicBezTo>
                    <a:pt x="124" y="21127"/>
                    <a:pt x="1081" y="21499"/>
                    <a:pt x="1680" y="20990"/>
                  </a:cubicBezTo>
                  <a:cubicBezTo>
                    <a:pt x="8900" y="14854"/>
                    <a:pt x="11784" y="6622"/>
                    <a:pt x="11784" y="6622"/>
                  </a:cubicBezTo>
                  <a:cubicBezTo>
                    <a:pt x="9816" y="12151"/>
                    <a:pt x="10717" y="17354"/>
                    <a:pt x="11358" y="19782"/>
                  </a:cubicBezTo>
                  <a:cubicBezTo>
                    <a:pt x="11543" y="20481"/>
                    <a:pt x="12445" y="20709"/>
                    <a:pt x="12996" y="20207"/>
                  </a:cubicBezTo>
                  <a:cubicBezTo>
                    <a:pt x="21311" y="12621"/>
                    <a:pt x="18035" y="3267"/>
                    <a:pt x="16837" y="571"/>
                  </a:cubicBezTo>
                  <a:cubicBezTo>
                    <a:pt x="16644" y="134"/>
                    <a:pt x="16135" y="-101"/>
                    <a:pt x="15653" y="43"/>
                  </a:cubicBezTo>
                  <a:cubicBezTo>
                    <a:pt x="358" y="4553"/>
                    <a:pt x="-289" y="15990"/>
                    <a:pt x="62" y="20363"/>
                  </a:cubicBezTo>
                  <a:close/>
                </a:path>
              </a:pathLst>
            </a:custGeom>
            <a:solidFill>
              <a:srgbClr val="C2BE5E"/>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C23255D3-330D-4511-BF13-D380D8AB7724}"/>
                </a:ext>
              </a:extLst>
            </p:cNvPr>
            <p:cNvSpPr/>
            <p:nvPr/>
          </p:nvSpPr>
          <p:spPr>
            <a:xfrm>
              <a:off x="10872634" y="715178"/>
              <a:ext cx="1112595" cy="1088717"/>
            </a:xfrm>
            <a:custGeom>
              <a:avLst/>
              <a:gdLst/>
              <a:ahLst/>
              <a:cxnLst>
                <a:cxn ang="0">
                  <a:pos x="wd2" y="hd2"/>
                </a:cxn>
                <a:cxn ang="5400000">
                  <a:pos x="wd2" y="hd2"/>
                </a:cxn>
                <a:cxn ang="10800000">
                  <a:pos x="wd2" y="hd2"/>
                </a:cxn>
                <a:cxn ang="16200000">
                  <a:pos x="wd2" y="hd2"/>
                </a:cxn>
              </a:cxnLst>
              <a:rect l="0" t="0" r="r" b="b"/>
              <a:pathLst>
                <a:path w="19186" h="19779" extrusionOk="0">
                  <a:moveTo>
                    <a:pt x="3763" y="8275"/>
                  </a:moveTo>
                  <a:cubicBezTo>
                    <a:pt x="3936" y="8214"/>
                    <a:pt x="3936" y="7963"/>
                    <a:pt x="3766" y="7898"/>
                  </a:cubicBezTo>
                  <a:cubicBezTo>
                    <a:pt x="2839" y="7545"/>
                    <a:pt x="1192" y="6552"/>
                    <a:pt x="284" y="3815"/>
                  </a:cubicBezTo>
                  <a:cubicBezTo>
                    <a:pt x="-1028" y="-137"/>
                    <a:pt x="4020" y="-251"/>
                    <a:pt x="5510" y="187"/>
                  </a:cubicBezTo>
                  <a:cubicBezTo>
                    <a:pt x="6745" y="552"/>
                    <a:pt x="8088" y="3057"/>
                    <a:pt x="8565" y="4995"/>
                  </a:cubicBezTo>
                  <a:cubicBezTo>
                    <a:pt x="8615" y="5198"/>
                    <a:pt x="8888" y="5190"/>
                    <a:pt x="8935" y="4987"/>
                  </a:cubicBezTo>
                  <a:cubicBezTo>
                    <a:pt x="9308" y="3260"/>
                    <a:pt x="10293" y="106"/>
                    <a:pt x="12513" y="4"/>
                  </a:cubicBezTo>
                  <a:cubicBezTo>
                    <a:pt x="15573" y="-137"/>
                    <a:pt x="17497" y="3256"/>
                    <a:pt x="16862" y="4529"/>
                  </a:cubicBezTo>
                  <a:cubicBezTo>
                    <a:pt x="16427" y="5400"/>
                    <a:pt x="14642" y="6710"/>
                    <a:pt x="13560" y="7448"/>
                  </a:cubicBezTo>
                  <a:cubicBezTo>
                    <a:pt x="13391" y="7565"/>
                    <a:pt x="13487" y="7845"/>
                    <a:pt x="13687" y="7813"/>
                  </a:cubicBezTo>
                  <a:cubicBezTo>
                    <a:pt x="15069" y="7610"/>
                    <a:pt x="17562" y="7521"/>
                    <a:pt x="18774" y="9191"/>
                  </a:cubicBezTo>
                  <a:cubicBezTo>
                    <a:pt x="20460" y="11514"/>
                    <a:pt x="16681" y="17194"/>
                    <a:pt x="12660" y="13800"/>
                  </a:cubicBezTo>
                  <a:cubicBezTo>
                    <a:pt x="12533" y="13695"/>
                    <a:pt x="12348" y="13784"/>
                    <a:pt x="12352" y="13954"/>
                  </a:cubicBezTo>
                  <a:cubicBezTo>
                    <a:pt x="12371" y="15629"/>
                    <a:pt x="12209" y="21349"/>
                    <a:pt x="9065" y="19367"/>
                  </a:cubicBezTo>
                  <a:cubicBezTo>
                    <a:pt x="5402" y="17052"/>
                    <a:pt x="6079" y="12819"/>
                    <a:pt x="7734" y="11299"/>
                  </a:cubicBezTo>
                  <a:cubicBezTo>
                    <a:pt x="7734" y="11299"/>
                    <a:pt x="2320" y="16160"/>
                    <a:pt x="503" y="13561"/>
                  </a:cubicBezTo>
                  <a:cubicBezTo>
                    <a:pt x="-1140" y="11218"/>
                    <a:pt x="1581" y="9025"/>
                    <a:pt x="3763" y="8275"/>
                  </a:cubicBezTo>
                  <a:close/>
                </a:path>
              </a:pathLst>
            </a:custGeom>
            <a:solidFill>
              <a:srgbClr val="F2C2AF"/>
            </a:solidFill>
            <a:ln w="12700">
              <a:miter lim="400000"/>
            </a:ln>
          </p:spPr>
          <p:txBody>
            <a:bodyPr lIns="38100" tIns="38100" rIns="38100" bIns="38100" anchor="ctr"/>
            <a:lstStyle/>
            <a:p>
              <a:pPr>
                <a:defRPr sz="3000">
                  <a:solidFill>
                    <a:srgbClr val="FFFFFF"/>
                  </a:solidFill>
                </a:defRPr>
              </a:pPr>
              <a:endParaRPr/>
            </a:p>
          </p:txBody>
        </p:sp>
        <p:sp>
          <p:nvSpPr>
            <p:cNvPr id="142" name="Circle">
              <a:extLst>
                <a:ext uri="{FF2B5EF4-FFF2-40B4-BE49-F238E27FC236}">
                  <a16:creationId xmlns:a16="http://schemas.microsoft.com/office/drawing/2014/main" id="{CFD0173E-608E-42E6-A579-5FA55EC41FB8}"/>
                </a:ext>
              </a:extLst>
            </p:cNvPr>
            <p:cNvSpPr/>
            <p:nvPr/>
          </p:nvSpPr>
          <p:spPr>
            <a:xfrm>
              <a:off x="11341258" y="1161486"/>
              <a:ext cx="172276" cy="172276"/>
            </a:xfrm>
            <a:prstGeom prst="ellipse">
              <a:avLst/>
            </a:prstGeom>
            <a:solidFill>
              <a:srgbClr val="F9F9F9"/>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A8C433B1-CC28-4B3B-A330-4A1BB83ECF3C}"/>
                </a:ext>
              </a:extLst>
            </p:cNvPr>
            <p:cNvSpPr/>
            <p:nvPr/>
          </p:nvSpPr>
          <p:spPr>
            <a:xfrm>
              <a:off x="11452835" y="826755"/>
              <a:ext cx="157548" cy="283710"/>
            </a:xfrm>
            <a:custGeom>
              <a:avLst/>
              <a:gdLst/>
              <a:ahLst/>
              <a:cxnLst>
                <a:cxn ang="0">
                  <a:pos x="wd2" y="hd2"/>
                </a:cxn>
                <a:cxn ang="5400000">
                  <a:pos x="wd2" y="hd2"/>
                </a:cxn>
                <a:cxn ang="10800000">
                  <a:pos x="wd2" y="hd2"/>
                </a:cxn>
                <a:cxn ang="16200000">
                  <a:pos x="wd2" y="hd2"/>
                </a:cxn>
              </a:cxnLst>
              <a:rect l="0" t="0" r="r" b="b"/>
              <a:pathLst>
                <a:path w="21600" h="21189" extrusionOk="0">
                  <a:moveTo>
                    <a:pt x="0" y="21189"/>
                  </a:moveTo>
                  <a:cubicBezTo>
                    <a:pt x="0" y="21189"/>
                    <a:pt x="5660" y="-411"/>
                    <a:pt x="21600" y="6"/>
                  </a:cubicBezTo>
                  <a:lnTo>
                    <a:pt x="0" y="21189"/>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87447B27-818B-4D53-9103-DC249C65E55A}"/>
                </a:ext>
              </a:extLst>
            </p:cNvPr>
            <p:cNvSpPr/>
            <p:nvPr/>
          </p:nvSpPr>
          <p:spPr>
            <a:xfrm>
              <a:off x="11542096" y="893702"/>
              <a:ext cx="244578" cy="22962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462" y="6969"/>
                    <a:pt x="21600" y="0"/>
                  </a:cubicBezTo>
                  <a:lnTo>
                    <a:pt x="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5" name="Shape">
              <a:extLst>
                <a:ext uri="{FF2B5EF4-FFF2-40B4-BE49-F238E27FC236}">
                  <a16:creationId xmlns:a16="http://schemas.microsoft.com/office/drawing/2014/main" id="{0C55B85E-7B92-4E43-8984-91F9EFEC6172}"/>
                </a:ext>
              </a:extLst>
            </p:cNvPr>
            <p:cNvSpPr/>
            <p:nvPr/>
          </p:nvSpPr>
          <p:spPr>
            <a:xfrm>
              <a:off x="11542094" y="1183802"/>
              <a:ext cx="322906" cy="57995"/>
            </a:xfrm>
            <a:custGeom>
              <a:avLst/>
              <a:gdLst/>
              <a:ahLst/>
              <a:cxnLst>
                <a:cxn ang="0">
                  <a:pos x="wd2" y="hd2"/>
                </a:cxn>
                <a:cxn ang="5400000">
                  <a:pos x="wd2" y="hd2"/>
                </a:cxn>
                <a:cxn ang="10800000">
                  <a:pos x="wd2" y="hd2"/>
                </a:cxn>
                <a:cxn ang="16200000">
                  <a:pos x="wd2" y="hd2"/>
                </a:cxn>
              </a:cxnLst>
              <a:rect l="0" t="0" r="r" b="b"/>
              <a:pathLst>
                <a:path w="21600" h="11503" extrusionOk="0">
                  <a:moveTo>
                    <a:pt x="0" y="5351"/>
                  </a:moveTo>
                  <a:cubicBezTo>
                    <a:pt x="0" y="5351"/>
                    <a:pt x="18838" y="-10097"/>
                    <a:pt x="21600" y="11503"/>
                  </a:cubicBezTo>
                  <a:lnTo>
                    <a:pt x="0" y="5351"/>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6" name="Shape">
              <a:extLst>
                <a:ext uri="{FF2B5EF4-FFF2-40B4-BE49-F238E27FC236}">
                  <a16:creationId xmlns:a16="http://schemas.microsoft.com/office/drawing/2014/main" id="{21682883-A757-4781-89FF-03D590C59836}"/>
                </a:ext>
              </a:extLst>
            </p:cNvPr>
            <p:cNvSpPr/>
            <p:nvPr/>
          </p:nvSpPr>
          <p:spPr>
            <a:xfrm>
              <a:off x="11564410" y="1317692"/>
              <a:ext cx="308400" cy="135684"/>
            </a:xfrm>
            <a:custGeom>
              <a:avLst/>
              <a:gdLst/>
              <a:ahLst/>
              <a:cxnLst>
                <a:cxn ang="0">
                  <a:pos x="wd2" y="hd2"/>
                </a:cxn>
                <a:cxn ang="5400000">
                  <a:pos x="wd2" y="hd2"/>
                </a:cxn>
                <a:cxn ang="10800000">
                  <a:pos x="wd2" y="hd2"/>
                </a:cxn>
                <a:cxn ang="16200000">
                  <a:pos x="wd2" y="hd2"/>
                </a:cxn>
              </a:cxnLst>
              <a:rect l="0" t="0" r="r" b="b"/>
              <a:pathLst>
                <a:path w="21600" h="18241" extrusionOk="0">
                  <a:moveTo>
                    <a:pt x="0" y="0"/>
                  </a:moveTo>
                  <a:cubicBezTo>
                    <a:pt x="0" y="0"/>
                    <a:pt x="16786" y="21600"/>
                    <a:pt x="21600" y="1779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036698C0-F3E7-4313-BD23-8C9F93973600}"/>
                </a:ext>
              </a:extLst>
            </p:cNvPr>
            <p:cNvSpPr/>
            <p:nvPr/>
          </p:nvSpPr>
          <p:spPr>
            <a:xfrm>
              <a:off x="11452835" y="1362324"/>
              <a:ext cx="83760" cy="305945"/>
            </a:xfrm>
            <a:custGeom>
              <a:avLst/>
              <a:gdLst/>
              <a:ahLst/>
              <a:cxnLst>
                <a:cxn ang="0">
                  <a:pos x="wd2" y="hd2"/>
                </a:cxn>
                <a:cxn ang="5400000">
                  <a:pos x="wd2" y="hd2"/>
                </a:cxn>
                <a:cxn ang="10800000">
                  <a:pos x="wd2" y="hd2"/>
                </a:cxn>
                <a:cxn ang="16200000">
                  <a:pos x="wd2" y="hd2"/>
                </a:cxn>
              </a:cxnLst>
              <a:rect l="0" t="0" r="r" b="b"/>
              <a:pathLst>
                <a:path w="12972" h="21600" extrusionOk="0">
                  <a:moveTo>
                    <a:pt x="0" y="0"/>
                  </a:moveTo>
                  <a:cubicBezTo>
                    <a:pt x="0" y="0"/>
                    <a:pt x="21600" y="18055"/>
                    <a:pt x="9055" y="21600"/>
                  </a:cubicBezTo>
                  <a:lnTo>
                    <a:pt x="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0C397C8D-1350-4C2E-AFCD-584247F4AB94}"/>
                </a:ext>
              </a:extLst>
            </p:cNvPr>
            <p:cNvSpPr/>
            <p:nvPr/>
          </p:nvSpPr>
          <p:spPr>
            <a:xfrm>
              <a:off x="11318941" y="1384638"/>
              <a:ext cx="43831" cy="303044"/>
            </a:xfrm>
            <a:custGeom>
              <a:avLst/>
              <a:gdLst/>
              <a:ahLst/>
              <a:cxnLst>
                <a:cxn ang="0">
                  <a:pos x="wd2" y="hd2"/>
                </a:cxn>
                <a:cxn ang="5400000">
                  <a:pos x="wd2" y="hd2"/>
                </a:cxn>
                <a:cxn ang="10800000">
                  <a:pos x="wd2" y="hd2"/>
                </a:cxn>
                <a:cxn ang="16200000">
                  <a:pos x="wd2" y="hd2"/>
                </a:cxn>
              </a:cxnLst>
              <a:rect l="0" t="0" r="r" b="b"/>
              <a:pathLst>
                <a:path w="13013" h="21600" extrusionOk="0">
                  <a:moveTo>
                    <a:pt x="13013" y="0"/>
                  </a:moveTo>
                  <a:cubicBezTo>
                    <a:pt x="13013" y="0"/>
                    <a:pt x="-8587" y="17226"/>
                    <a:pt x="3869" y="21600"/>
                  </a:cubicBezTo>
                  <a:lnTo>
                    <a:pt x="13013"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9AE92E4C-6B87-441E-BD73-08B464898B37}"/>
                </a:ext>
              </a:extLst>
            </p:cNvPr>
            <p:cNvSpPr/>
            <p:nvPr/>
          </p:nvSpPr>
          <p:spPr>
            <a:xfrm>
              <a:off x="10984213" y="1295377"/>
              <a:ext cx="252610" cy="146060"/>
            </a:xfrm>
            <a:custGeom>
              <a:avLst/>
              <a:gdLst/>
              <a:ahLst/>
              <a:cxnLst>
                <a:cxn ang="0">
                  <a:pos x="wd2" y="hd2"/>
                </a:cxn>
                <a:cxn ang="5400000">
                  <a:pos x="wd2" y="hd2"/>
                </a:cxn>
                <a:cxn ang="10800000">
                  <a:pos x="wd2" y="hd2"/>
                </a:cxn>
                <a:cxn ang="16200000">
                  <a:pos x="wd2" y="hd2"/>
                </a:cxn>
              </a:cxnLst>
              <a:rect l="0" t="0" r="r" b="b"/>
              <a:pathLst>
                <a:path w="21600" h="16554" extrusionOk="0">
                  <a:moveTo>
                    <a:pt x="21600" y="0"/>
                  </a:moveTo>
                  <a:cubicBezTo>
                    <a:pt x="21600" y="0"/>
                    <a:pt x="4770" y="21600"/>
                    <a:pt x="0" y="15454"/>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6D2CE63A-6C5E-4121-8045-FCFE9FF9A869}"/>
                </a:ext>
              </a:extLst>
            </p:cNvPr>
            <p:cNvSpPr/>
            <p:nvPr/>
          </p:nvSpPr>
          <p:spPr>
            <a:xfrm>
              <a:off x="10961897" y="1228431"/>
              <a:ext cx="264438" cy="6003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3737" y="2650"/>
                    <a:pt x="0" y="21600"/>
                  </a:cubicBezTo>
                  <a:lnTo>
                    <a:pt x="21600" y="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60AFD4FC-FB35-4588-819C-62DA834645CA}"/>
                </a:ext>
              </a:extLst>
            </p:cNvPr>
            <p:cNvSpPr/>
            <p:nvPr/>
          </p:nvSpPr>
          <p:spPr>
            <a:xfrm>
              <a:off x="10984213" y="893702"/>
              <a:ext cx="251792" cy="243685"/>
            </a:xfrm>
            <a:custGeom>
              <a:avLst/>
              <a:gdLst/>
              <a:ahLst/>
              <a:cxnLst>
                <a:cxn ang="0">
                  <a:pos x="wd2" y="hd2"/>
                </a:cxn>
                <a:cxn ang="5400000">
                  <a:pos x="wd2" y="hd2"/>
                </a:cxn>
                <a:cxn ang="10800000">
                  <a:pos x="wd2" y="hd2"/>
                </a:cxn>
                <a:cxn ang="16200000">
                  <a:pos x="wd2" y="hd2"/>
                </a:cxn>
              </a:cxnLst>
              <a:rect l="0" t="0" r="r" b="b"/>
              <a:pathLst>
                <a:path w="18733" h="21600" extrusionOk="0">
                  <a:moveTo>
                    <a:pt x="18733" y="21600"/>
                  </a:moveTo>
                  <a:cubicBezTo>
                    <a:pt x="18733" y="21600"/>
                    <a:pt x="-2867" y="7418"/>
                    <a:pt x="321" y="0"/>
                  </a:cubicBezTo>
                  <a:lnTo>
                    <a:pt x="18733"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23D8E417-884B-496E-B76A-3BA694930D48}"/>
                </a:ext>
              </a:extLst>
            </p:cNvPr>
            <p:cNvSpPr/>
            <p:nvPr/>
          </p:nvSpPr>
          <p:spPr>
            <a:xfrm>
              <a:off x="11140420" y="804441"/>
              <a:ext cx="163348" cy="2845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10210" y="2609"/>
                    <a:pt x="0" y="0"/>
                  </a:cubicBezTo>
                  <a:lnTo>
                    <a:pt x="21600" y="21600"/>
                  </a:lnTo>
                  <a:close/>
                </a:path>
              </a:pathLst>
            </a:custGeom>
            <a:solidFill>
              <a:srgbClr val="EDA88A"/>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753432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5CB140-4C5D-45AD-A5EB-EC0D86FDB33D}" type="datetime1">
              <a:rPr lang="en-US" smtClean="0"/>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1996880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AB6331E-0E85-4708-9373-E743367B5B52}" type="datetime1">
              <a:rPr lang="en-US" smtClean="0"/>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2229379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99D6D7-9B10-4443-BA69-E960B6260B09}" type="datetime1">
              <a:rPr lang="en-US" smtClean="0"/>
              <a:t>7/31/2019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2330597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CC4820D-7633-4EE6-BF97-361B0439AB06}" type="datetime1">
              <a:rPr lang="en-US" smtClean="0"/>
              <a:t>7/31/2019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2372370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4EC2DE-4D08-47D5-A0B7-CDAA0E758052}" type="datetime1">
              <a:rPr lang="en-US" smtClean="0"/>
              <a:t>7/31/2019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4039241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6CFB15-868A-4B29-BA67-850957CA75CB}" type="datetime1">
              <a:rPr lang="en-US" smtClean="0"/>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36752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67AD8F-4CC4-4FB4-B144-7CF4F8B37B2E}" type="datetime1">
              <a:rPr lang="en-US" smtClean="0"/>
              <a:t>7/31/2019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3424075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F30374-33B8-4138-87A5-0CD8F81CCC49}" type="datetime1">
              <a:rPr lang="en-US" smtClean="0"/>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4898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A9D930-D8CB-4386-9637-B457644FC5F3}" type="datetime1">
              <a:rPr lang="en-US" smtClean="0"/>
              <a:t>7/31/2019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D980EC-6CBC-42F5-A94B-1BCFCEFA1BE0}" type="slidenum">
              <a:rPr lang="en-US" smtClean="0"/>
              <a:t>‹#›</a:t>
            </a:fld>
            <a:endParaRPr lang="en-US"/>
          </a:p>
        </p:txBody>
      </p:sp>
    </p:spTree>
    <p:extLst>
      <p:ext uri="{BB962C8B-B14F-4D97-AF65-F5344CB8AC3E}">
        <p14:creationId xmlns:p14="http://schemas.microsoft.com/office/powerpoint/2010/main" val="307805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3">
                <a:lumMod val="5000"/>
                <a:lumOff val="95000"/>
              </a:schemeClr>
            </a:gs>
            <a:gs pos="74000">
              <a:schemeClr val="accent3">
                <a:lumMod val="45000"/>
                <a:lumOff val="55000"/>
                <a:alpha val="80000"/>
              </a:schemeClr>
            </a:gs>
            <a:gs pos="83000">
              <a:schemeClr val="accent3">
                <a:lumMod val="45000"/>
                <a:lumOff val="55000"/>
                <a:alpha val="70000"/>
              </a:schemeClr>
            </a:gs>
            <a:gs pos="100000">
              <a:schemeClr val="accent3">
                <a:lumMod val="30000"/>
                <a:lumOff val="70000"/>
                <a:alpha val="50000"/>
              </a:schemeClr>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rgbClr val="B3B14C"/>
                </a:solidFill>
              </a:defRPr>
            </a:lvl1pPr>
          </a:lstStyle>
          <a:p>
            <a:fld id="{ABD33F99-3B89-4BA8-8D8B-BFD462DD3662}" type="datetime1">
              <a:rPr lang="en-US" smtClean="0"/>
              <a:pPr/>
              <a:t>7/31/2019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rgbClr val="B3B14C"/>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rgbClr val="B3B14C"/>
                </a:solidFill>
              </a:defRPr>
            </a:lvl1pPr>
          </a:lstStyle>
          <a:p>
            <a:fld id="{34D980EC-6CBC-42F5-A94B-1BCFCEFA1BE0}" type="slidenum">
              <a:rPr lang="en-US" smtClean="0"/>
              <a:pPr/>
              <a:t>‹#›</a:t>
            </a:fld>
            <a:endParaRPr lang="en-US"/>
          </a:p>
        </p:txBody>
      </p:sp>
      <p:sp>
        <p:nvSpPr>
          <p:cNvPr id="7" name="Rectangle 6"/>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3" tooltip="PresentationGo!"/>
              </a:rPr>
              <a:t>presentationgo.com</a:t>
            </a:r>
            <a:endParaRPr lang="en-US" sz="1100" dirty="0"/>
          </a:p>
        </p:txBody>
      </p:sp>
      <p:grpSp>
        <p:nvGrpSpPr>
          <p:cNvPr id="8" name="Group 7"/>
          <p:cNvGrpSpPr/>
          <p:nvPr userDrawn="1"/>
        </p:nvGrpSpPr>
        <p:grpSpPr>
          <a:xfrm>
            <a:off x="-1654908" y="-73804"/>
            <a:ext cx="1569183" cy="612144"/>
            <a:chOff x="-2096383" y="21447"/>
            <a:chExt cx="1569183" cy="612144"/>
          </a:xfrm>
        </p:grpSpPr>
        <p:sp>
          <p:nvSpPr>
            <p:cNvPr id="9" name="TextBox 8"/>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99231226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p:txStyles>
    <p:titleStyle>
      <a:lvl1pPr algn="l" defTabSz="914400" rtl="0" eaLnBrk="1" latinLnBrk="0" hangingPunct="1">
        <a:lnSpc>
          <a:spcPct val="90000"/>
        </a:lnSpc>
        <a:spcBef>
          <a:spcPct val="0"/>
        </a:spcBef>
        <a:buNone/>
        <a:defRPr sz="4400" b="1" kern="1200">
          <a:solidFill>
            <a:srgbClr val="D3423B"/>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C355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C355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C355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C355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C355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7/31/2019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Title of your presentation</a:t>
            </a:r>
          </a:p>
        </p:txBody>
      </p:sp>
      <p:sp>
        <p:nvSpPr>
          <p:cNvPr id="6" name="Subtitle 5"/>
          <p:cNvSpPr>
            <a:spLocks noGrp="1"/>
          </p:cNvSpPr>
          <p:nvPr>
            <p:ph type="subTitle" idx="1"/>
          </p:nvPr>
        </p:nvSpPr>
        <p:spPr/>
        <p:txBody>
          <a:bodyPr/>
          <a:lstStyle/>
          <a:p>
            <a:r>
              <a:rPr lang="en-US" dirty="0"/>
              <a:t>A PowerPoint Template</a:t>
            </a:r>
          </a:p>
        </p:txBody>
      </p:sp>
    </p:spTree>
    <p:extLst>
      <p:ext uri="{BB962C8B-B14F-4D97-AF65-F5344CB8AC3E}">
        <p14:creationId xmlns:p14="http://schemas.microsoft.com/office/powerpoint/2010/main" val="3281642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Title of your presentation</a:t>
            </a:r>
          </a:p>
        </p:txBody>
      </p:sp>
      <p:sp>
        <p:nvSpPr>
          <p:cNvPr id="3" name="Content Placeholder 2"/>
          <p:cNvSpPr>
            <a:spLocks noGrp="1"/>
          </p:cNvSpPr>
          <p:nvPr>
            <p:ph idx="1"/>
          </p:nvPr>
        </p:nvSpPr>
        <p:spPr/>
        <p:txBody>
          <a:bodyPr>
            <a:noAutofit/>
          </a:bodyPr>
          <a:lstStyle/>
          <a:p>
            <a:pPr algn="just"/>
            <a:r>
              <a:rPr lang="en-US" noProof="1"/>
              <a:t>Lorem ipsum dolor sit amet, tollit epicuri est ex, exerci accumsan singulis ei mel. Agam aperiri no has, id mel delenit voluptatum. Esse sententiae scribentur pri an. Nisl vocent aeterno ad ius.</a:t>
            </a:r>
          </a:p>
          <a:p>
            <a:pPr algn="just"/>
            <a:endParaRPr lang="en-US" sz="1400" noProof="1"/>
          </a:p>
          <a:p>
            <a:pPr algn="just"/>
            <a:r>
              <a:rPr lang="en-US" noProof="1"/>
              <a:t>Te qui primis doctus audiam. Ut has cotidieque disputando, quo choro appareat conclusionemque ad, laudem delicatissimi an eos. Te ius errem denique. Probatus complectitur ut pri, et discere partiendo voluptaria pro. No menandri vulputate.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B3B14C"/>
                </a:solidFill>
                <a:effectLst/>
                <a:uLnTx/>
                <a:uFillTx/>
                <a:latin typeface="Arial"/>
                <a:cs typeface="Arial"/>
                <a:sym typeface="Arial"/>
                <a:rtl val="0"/>
              </a:rPr>
              <a:t>Your Date</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B3B14C"/>
                </a:solidFill>
                <a:effectLst/>
                <a:uLnTx/>
                <a:uFillTx/>
                <a:latin typeface="Arial"/>
                <a:cs typeface="Arial"/>
                <a:sym typeface="Arial"/>
                <a:rtl val="0"/>
              </a:rPr>
              <a:t>Your Footer Here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D980EC-6CBC-42F5-A94B-1BCFCEFA1BE0}" type="slidenum">
              <a:rPr kumimoji="0" lang="en-US" sz="1200" b="0" i="0" u="none" strike="noStrike" kern="0" cap="none" spc="0" normalizeH="0" baseline="0" noProof="0" smtClean="0">
                <a:ln>
                  <a:noFill/>
                </a:ln>
                <a:solidFill>
                  <a:srgbClr val="B3B14C"/>
                </a:solidFill>
                <a:effectLst/>
                <a:uLnTx/>
                <a:uFillTx/>
                <a:latin typeface="Arial"/>
                <a:cs typeface="Arial"/>
                <a:sym typeface="Arial"/>
                <a:rtl val="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0" cap="none" spc="0" normalizeH="0" baseline="0" noProof="0">
              <a:ln>
                <a:noFill/>
              </a:ln>
              <a:solidFill>
                <a:srgbClr val="B3B14C"/>
              </a:solidFill>
              <a:effectLst/>
              <a:uLnTx/>
              <a:uFillTx/>
              <a:latin typeface="Arial"/>
              <a:cs typeface="Arial"/>
              <a:sym typeface="Arial"/>
              <a:rtl val="0"/>
            </a:endParaRPr>
          </a:p>
        </p:txBody>
      </p:sp>
    </p:spTree>
    <p:extLst>
      <p:ext uri="{BB962C8B-B14F-4D97-AF65-F5344CB8AC3E}">
        <p14:creationId xmlns:p14="http://schemas.microsoft.com/office/powerpoint/2010/main" val="4224019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0081-Spring-PowerPoint-Template-4_3.pptx" id="{2FA628FE-1E58-4A90-9E8D-041333ABF2F9}" vid="{B8F3D709-A9DD-47F2-A573-91DB4D1214B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0081-Spring-PowerPoint-Template-4_3.pptx" id="{2FA628FE-1E58-4A90-9E8D-041333ABF2F9}" vid="{51FDC2EE-0C1B-4E6D-9452-F7FE9EB30F1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10119</TotalTime>
  <Words>141</Words>
  <PresentationFormat>On-screen Show (4:3)</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PresentationGO</vt:lpstr>
      <vt:lpstr>Designed by PresentationGO</vt:lpstr>
      <vt:lpstr>Title of your presentation</vt:lpstr>
      <vt:lpstr>Title of your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Spring Template</dc:title>
  <dc:creator>PresentationGO.com</dc:creator>
  <dc:description>© Copyright PresentationGO.com</dc:description>
  <dcterms:created xsi:type="dcterms:W3CDTF">2014-11-26T05:14:11Z</dcterms:created>
  <dcterms:modified xsi:type="dcterms:W3CDTF">2019-08-01T03:59:58Z</dcterms:modified>
  <cp:category>Templates</cp:category>
</cp:coreProperties>
</file>